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57" r:id="rId3"/>
    <p:sldId id="345" r:id="rId5"/>
    <p:sldId id="312" r:id="rId6"/>
    <p:sldId id="347" r:id="rId7"/>
    <p:sldId id="346" r:id="rId8"/>
    <p:sldId id="324" r:id="rId9"/>
    <p:sldId id="307" r:id="rId10"/>
    <p:sldId id="342" r:id="rId11"/>
    <p:sldId id="325" r:id="rId12"/>
    <p:sldId id="351" r:id="rId13"/>
    <p:sldId id="352" r:id="rId14"/>
    <p:sldId id="353" r:id="rId15"/>
    <p:sldId id="343" r:id="rId16"/>
    <p:sldId id="337" r:id="rId17"/>
    <p:sldId id="338" r:id="rId18"/>
    <p:sldId id="330" r:id="rId19"/>
    <p:sldId id="332" r:id="rId20"/>
    <p:sldId id="344" r:id="rId21"/>
    <p:sldId id="291" r:id="rId22"/>
    <p:sldId id="349" r:id="rId23"/>
    <p:sldId id="348" r:id="rId24"/>
    <p:sldId id="350" r:id="rId25"/>
    <p:sldId id="311" r:id="rId26"/>
    <p:sldId id="334" r:id="rId27"/>
  </p:sldIdLst>
  <p:sldSz cx="9144000" cy="5143500" type="screen16x9"/>
  <p:notesSz cx="6858000" cy="9144000"/>
  <p:embeddedFontLst>
    <p:embeddedFont>
      <p:font typeface="Lao UI" panose="020B0502040204020203" pitchFamily="34" charset="0"/>
      <p:regular r:id="rId31"/>
      <p:bold r:id="rId32"/>
    </p:embeddedFont>
    <p:embeddedFont>
      <p:font typeface="华康少女文字W5(P)" panose="040F0500000000000000" pitchFamily="82" charset="-122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幼圆" panose="02010509060101010101" pitchFamily="49" charset="-122"/>
      <p:regular r:id="rId38"/>
    </p:embeddedFont>
    <p:embeddedFont>
      <p:font typeface="微软雅黑" panose="020B0503020204020204" pitchFamily="34" charset="-122"/>
      <p:regular r:id="rId39"/>
    </p:embeddedFont>
    <p:embeddedFont>
      <p:font typeface="Open Sans" panose="020B0606030504020204" pitchFamily="34" charset="0"/>
      <p:regular r:id="rId40"/>
    </p:embeddedFont>
    <p:embeddedFont>
      <p:font typeface="华文细黑" panose="02010600040101010101" pitchFamily="2" charset="-122"/>
      <p:regular r:id="rId41"/>
    </p:embeddedFont>
    <p:embeddedFont>
      <p:font typeface="Segoe UI Semilight" panose="020B0402040204020203" pitchFamily="34" charset="0"/>
      <p:regular r:id="rId42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buFont typeface="Arial" panose="020B0604020202020204" pitchFamily="34" charset="0"/>
      <a:defRPr sz="1300" kern="1200">
        <a:solidFill>
          <a:schemeClr val="tx1"/>
        </a:solidFill>
        <a:latin typeface="Lao UI" panose="020B0502040204020203" pitchFamily="34" charset="0"/>
        <a:ea typeface="华康少女文字W5(P)" panose="040F0500000000000000" pitchFamily="8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buFont typeface="Arial" panose="020B0604020202020204" pitchFamily="34" charset="0"/>
      <a:defRPr sz="1300" kern="1200">
        <a:solidFill>
          <a:schemeClr val="tx1"/>
        </a:solidFill>
        <a:latin typeface="Lao UI" panose="020B0502040204020203" pitchFamily="34" charset="0"/>
        <a:ea typeface="华康少女文字W5(P)" panose="040F0500000000000000" pitchFamily="8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buFont typeface="Arial" panose="020B0604020202020204" pitchFamily="34" charset="0"/>
      <a:defRPr sz="1300" kern="1200">
        <a:solidFill>
          <a:schemeClr val="tx1"/>
        </a:solidFill>
        <a:latin typeface="Lao UI" panose="020B0502040204020203" pitchFamily="34" charset="0"/>
        <a:ea typeface="华康少女文字W5(P)" panose="040F0500000000000000" pitchFamily="8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buFont typeface="Arial" panose="020B0604020202020204" pitchFamily="34" charset="0"/>
      <a:defRPr sz="1300" kern="1200">
        <a:solidFill>
          <a:schemeClr val="tx1"/>
        </a:solidFill>
        <a:latin typeface="Lao UI" panose="020B0502040204020203" pitchFamily="34" charset="0"/>
        <a:ea typeface="华康少女文字W5(P)" panose="040F0500000000000000" pitchFamily="8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buFont typeface="Arial" panose="020B0604020202020204" pitchFamily="34" charset="0"/>
      <a:defRPr sz="1300" kern="1200">
        <a:solidFill>
          <a:schemeClr val="tx1"/>
        </a:solidFill>
        <a:latin typeface="Lao UI" panose="020B0502040204020203" pitchFamily="34" charset="0"/>
        <a:ea typeface="华康少女文字W5(P)" panose="040F0500000000000000" pitchFamily="82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Lao UI" panose="020B0502040204020203" pitchFamily="34" charset="0"/>
        <a:ea typeface="华康少女文字W5(P)" panose="040F0500000000000000" pitchFamily="82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Lao UI" panose="020B0502040204020203" pitchFamily="34" charset="0"/>
        <a:ea typeface="华康少女文字W5(P)" panose="040F0500000000000000" pitchFamily="82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Lao UI" panose="020B0502040204020203" pitchFamily="34" charset="0"/>
        <a:ea typeface="华康少女文字W5(P)" panose="040F0500000000000000" pitchFamily="82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Lao UI" panose="020B0502040204020203" pitchFamily="34" charset="0"/>
        <a:ea typeface="华康少女文字W5(P)" panose="040F0500000000000000" pitchFamily="8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20" d="100"/>
          <a:sy n="120" d="100"/>
        </p:scale>
        <p:origin x="11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font" Target="fonts/font12.fntdata"/><Relationship Id="rId41" Type="http://schemas.openxmlformats.org/officeDocument/2006/relationships/font" Target="fonts/font11.fntdata"/><Relationship Id="rId40" Type="http://schemas.openxmlformats.org/officeDocument/2006/relationships/font" Target="fonts/font10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9.fntdata"/><Relationship Id="rId38" Type="http://schemas.openxmlformats.org/officeDocument/2006/relationships/font" Target="fonts/font8.fntdata"/><Relationship Id="rId37" Type="http://schemas.openxmlformats.org/officeDocument/2006/relationships/font" Target="fonts/font7.fntdata"/><Relationship Id="rId36" Type="http://schemas.openxmlformats.org/officeDocument/2006/relationships/font" Target="fonts/font6.fntdata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F367726-6839-4B73-864A-85CA36F1DB3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2867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fld id="{0A79879B-B2E9-432F-B702-B747A072255A}" type="slidenum">
              <a:rPr lang="zh-CN" altLang="en-US" sz="1200">
                <a:latin typeface="+mn-lt"/>
                <a:ea typeface="+mn-ea"/>
                <a:sym typeface="+mn-ea"/>
              </a:rPr>
            </a:fld>
            <a:endParaRPr lang="zh-CN" altLang="en-US" sz="1200">
              <a:latin typeface="+mn-lt"/>
              <a:ea typeface="+mn-ea"/>
              <a:sym typeface="+mn-e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3072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fld id="{F0D852E1-ED78-4149-8BAB-2154A9B3AFA1}" type="slidenum">
              <a:rPr lang="zh-CN" altLang="en-US" sz="1200">
                <a:latin typeface="+mn-lt"/>
                <a:ea typeface="+mn-ea"/>
                <a:sym typeface="+mn-ea"/>
              </a:rPr>
            </a:fld>
            <a:endParaRPr lang="zh-CN" altLang="en-US" sz="1200">
              <a:latin typeface="+mn-lt"/>
              <a:ea typeface="+mn-ea"/>
              <a:sym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3277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BB55A00F-C60D-414F-9225-1BA0495C2DAC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fld id="{BEF02C21-8CBB-40A2-B691-0E8E1CC4F24F}" type="slidenum">
              <a:rPr lang="zh-CN" altLang="en-US" sz="1200">
                <a:latin typeface="+mn-lt"/>
                <a:ea typeface="+mn-ea"/>
                <a:sym typeface="+mn-ea"/>
              </a:rPr>
            </a:fld>
            <a:endParaRPr lang="zh-CN" altLang="en-US" sz="1200">
              <a:latin typeface="+mn-lt"/>
              <a:ea typeface="+mn-ea"/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614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AC08F4F0-AB17-4D41-896F-E6E86142EF2F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034F10CC-B96A-4089-9901-3469DA04632F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2290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id-ID" altLang="zh-CN" smtClean="0"/>
          </a:p>
        </p:txBody>
      </p:sp>
      <p:sp>
        <p:nvSpPr>
          <p:cNvPr id="12291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095D10CD-1405-4E97-8C96-05C22A0A93E7}" type="slidenum">
              <a:rPr lang="en-US" altLang="zh-CN" sz="1200" smtClean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en-US" altLang="zh-CN" sz="1200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433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43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2B2850BD-AFD5-4501-9477-7F0B540FD80A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462A0278-EA85-4623-B6F5-A14C703129B0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1843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A11CE9C0-3AA6-4876-A47D-0F9AEC65C456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fld id="{3539C32E-822B-4934-86C9-7B36262ADD01}" type="slidenum">
              <a:rPr lang="zh-CN" altLang="en-US" sz="1200">
                <a:latin typeface="+mn-lt"/>
                <a:ea typeface="+mn-ea"/>
                <a:sym typeface="+mn-ea"/>
              </a:rPr>
            </a:fld>
            <a:endParaRPr lang="zh-CN" altLang="en-US" sz="1200">
              <a:latin typeface="+mn-lt"/>
              <a:ea typeface="+mn-ea"/>
              <a:sym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2457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8F487418-7CC3-448A-8091-69F4075AA638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E4123-4B99-4748-8F4A-92775606700B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D53AD-E2BD-4505-A631-7DB02C761EC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C0E4123-4B99-4748-8F4A-92775606700B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1A2D282-6F9D-4BA7-884B-C74B15913DF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华康少女文字W5(P)" panose="040F0500000000000000" pitchFamily="82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华康少女文字W5(P)" panose="040F0500000000000000" pitchFamily="82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华康少女文字W5(P)" panose="040F0500000000000000" pitchFamily="82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华康少女文字W5(P)" panose="040F0500000000000000" pitchFamily="8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华康少女文字W5(P)" panose="040F0500000000000000" pitchFamily="8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华康少女文字W5(P)" panose="040F0500000000000000" pitchFamily="8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华康少女文字W5(P)" panose="040F0500000000000000" pitchFamily="8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华康少女文字W5(P)" panose="040F0500000000000000" pitchFamily="82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1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22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emf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文本框 208"/>
          <p:cNvSpPr txBox="1">
            <a:spLocks noChangeArrowheads="1"/>
          </p:cNvSpPr>
          <p:nvPr/>
        </p:nvSpPr>
        <p:spPr bwMode="auto">
          <a:xfrm>
            <a:off x="1944688" y="1454150"/>
            <a:ext cx="53641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altLang="en-US" sz="4800">
                <a:solidFill>
                  <a:schemeClr val="bg1"/>
                </a:solidFill>
              </a:rPr>
              <a:t>黑板主题创意模板</a:t>
            </a:r>
            <a:endParaRPr lang="zh-CN" altLang="en-US" sz="4800">
              <a:solidFill>
                <a:schemeClr val="bg1"/>
              </a:solidFill>
            </a:endParaRPr>
          </a:p>
        </p:txBody>
      </p:sp>
      <p:sp>
        <p:nvSpPr>
          <p:cNvPr id="211" name="矩形 210"/>
          <p:cNvSpPr>
            <a:spLocks noChangeArrowheads="1"/>
          </p:cNvSpPr>
          <p:nvPr/>
        </p:nvSpPr>
        <p:spPr bwMode="auto">
          <a:xfrm>
            <a:off x="1724025" y="2284413"/>
            <a:ext cx="56959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endParaRPr lang="en-US" altLang="zh-CN" sz="10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099" name="文本框 211"/>
          <p:cNvSpPr txBox="1">
            <a:spLocks noChangeArrowheads="1"/>
          </p:cNvSpPr>
          <p:nvPr/>
        </p:nvSpPr>
        <p:spPr bwMode="auto">
          <a:xfrm>
            <a:off x="3041650" y="3078163"/>
            <a:ext cx="9636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</a:rPr>
              <a:t>汇报人：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13" name="文本框 212"/>
          <p:cNvSpPr txBox="1"/>
          <p:nvPr/>
        </p:nvSpPr>
        <p:spPr>
          <a:xfrm>
            <a:off x="3041650" y="3686175"/>
            <a:ext cx="90963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时   间：</a:t>
            </a:r>
            <a:endParaRPr lang="zh-CN" altLang="en-US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4" name="Freeform 127"/>
          <p:cNvSpPr>
            <a:spLocks noEditPoints="1"/>
          </p:cNvSpPr>
          <p:nvPr/>
        </p:nvSpPr>
        <p:spPr bwMode="auto">
          <a:xfrm>
            <a:off x="7308850" y="347663"/>
            <a:ext cx="1374775" cy="908050"/>
          </a:xfrm>
          <a:custGeom>
            <a:avLst/>
            <a:gdLst>
              <a:gd name="T0" fmla="*/ 6 w 288"/>
              <a:gd name="T1" fmla="*/ 56 h 190"/>
              <a:gd name="T2" fmla="*/ 112 w 288"/>
              <a:gd name="T3" fmla="*/ 0 h 190"/>
              <a:gd name="T4" fmla="*/ 238 w 288"/>
              <a:gd name="T5" fmla="*/ 26 h 190"/>
              <a:gd name="T6" fmla="*/ 224 w 288"/>
              <a:gd name="T7" fmla="*/ 52 h 190"/>
              <a:gd name="T8" fmla="*/ 243 w 288"/>
              <a:gd name="T9" fmla="*/ 106 h 190"/>
              <a:gd name="T10" fmla="*/ 259 w 288"/>
              <a:gd name="T11" fmla="*/ 140 h 190"/>
              <a:gd name="T12" fmla="*/ 221 w 288"/>
              <a:gd name="T13" fmla="*/ 153 h 190"/>
              <a:gd name="T14" fmla="*/ 129 w 288"/>
              <a:gd name="T15" fmla="*/ 180 h 190"/>
              <a:gd name="T16" fmla="*/ 43 w 288"/>
              <a:gd name="T17" fmla="*/ 138 h 190"/>
              <a:gd name="T18" fmla="*/ 18 w 288"/>
              <a:gd name="T19" fmla="*/ 102 h 190"/>
              <a:gd name="T20" fmla="*/ 274 w 288"/>
              <a:gd name="T21" fmla="*/ 100 h 190"/>
              <a:gd name="T22" fmla="*/ 228 w 288"/>
              <a:gd name="T23" fmla="*/ 147 h 190"/>
              <a:gd name="T24" fmla="*/ 42 w 288"/>
              <a:gd name="T25" fmla="*/ 76 h 190"/>
              <a:gd name="T26" fmla="*/ 111 w 288"/>
              <a:gd name="T27" fmla="*/ 100 h 190"/>
              <a:gd name="T28" fmla="*/ 244 w 288"/>
              <a:gd name="T29" fmla="*/ 29 h 190"/>
              <a:gd name="T30" fmla="*/ 103 w 288"/>
              <a:gd name="T31" fmla="*/ 4 h 190"/>
              <a:gd name="T32" fmla="*/ 11 w 288"/>
              <a:gd name="T33" fmla="*/ 66 h 190"/>
              <a:gd name="T34" fmla="*/ 71 w 288"/>
              <a:gd name="T35" fmla="*/ 50 h 190"/>
              <a:gd name="T36" fmla="*/ 127 w 288"/>
              <a:gd name="T37" fmla="*/ 44 h 190"/>
              <a:gd name="T38" fmla="*/ 211 w 288"/>
              <a:gd name="T39" fmla="*/ 140 h 190"/>
              <a:gd name="T40" fmla="*/ 216 w 288"/>
              <a:gd name="T41" fmla="*/ 141 h 190"/>
              <a:gd name="T42" fmla="*/ 221 w 288"/>
              <a:gd name="T43" fmla="*/ 147 h 190"/>
              <a:gd name="T44" fmla="*/ 214 w 288"/>
              <a:gd name="T45" fmla="*/ 99 h 190"/>
              <a:gd name="T46" fmla="*/ 212 w 288"/>
              <a:gd name="T47" fmla="*/ 112 h 190"/>
              <a:gd name="T48" fmla="*/ 210 w 288"/>
              <a:gd name="T49" fmla="*/ 115 h 190"/>
              <a:gd name="T50" fmla="*/ 198 w 288"/>
              <a:gd name="T51" fmla="*/ 147 h 190"/>
              <a:gd name="T52" fmla="*/ 177 w 288"/>
              <a:gd name="T53" fmla="*/ 151 h 190"/>
              <a:gd name="T54" fmla="*/ 150 w 288"/>
              <a:gd name="T55" fmla="*/ 181 h 190"/>
              <a:gd name="T56" fmla="*/ 205 w 288"/>
              <a:gd name="T57" fmla="*/ 132 h 190"/>
              <a:gd name="T58" fmla="*/ 205 w 288"/>
              <a:gd name="T59" fmla="*/ 103 h 190"/>
              <a:gd name="T60" fmla="*/ 104 w 288"/>
              <a:gd name="T61" fmla="*/ 99 h 190"/>
              <a:gd name="T62" fmla="*/ 45 w 288"/>
              <a:gd name="T63" fmla="*/ 129 h 190"/>
              <a:gd name="T64" fmla="*/ 138 w 288"/>
              <a:gd name="T65" fmla="*/ 147 h 190"/>
              <a:gd name="T66" fmla="*/ 177 w 288"/>
              <a:gd name="T67" fmla="*/ 120 h 190"/>
              <a:gd name="T68" fmla="*/ 205 w 288"/>
              <a:gd name="T69" fmla="*/ 103 h 190"/>
              <a:gd name="T70" fmla="*/ 195 w 288"/>
              <a:gd name="T71" fmla="*/ 107 h 190"/>
              <a:gd name="T72" fmla="*/ 195 w 288"/>
              <a:gd name="T73" fmla="*/ 119 h 190"/>
              <a:gd name="T74" fmla="*/ 182 w 288"/>
              <a:gd name="T75" fmla="*/ 106 h 190"/>
              <a:gd name="T76" fmla="*/ 186 w 288"/>
              <a:gd name="T77" fmla="*/ 105 h 190"/>
              <a:gd name="T78" fmla="*/ 171 w 288"/>
              <a:gd name="T79" fmla="*/ 137 h 190"/>
              <a:gd name="T80" fmla="*/ 130 w 288"/>
              <a:gd name="T81" fmla="*/ 179 h 190"/>
              <a:gd name="T82" fmla="*/ 140 w 288"/>
              <a:gd name="T83" fmla="*/ 159 h 190"/>
              <a:gd name="T84" fmla="*/ 136 w 288"/>
              <a:gd name="T85" fmla="*/ 150 h 190"/>
              <a:gd name="T86" fmla="*/ 131 w 288"/>
              <a:gd name="T87" fmla="*/ 163 h 190"/>
              <a:gd name="T88" fmla="*/ 129 w 288"/>
              <a:gd name="T89" fmla="*/ 37 h 190"/>
              <a:gd name="T90" fmla="*/ 125 w 288"/>
              <a:gd name="T91" fmla="*/ 32 h 190"/>
              <a:gd name="T92" fmla="*/ 61 w 288"/>
              <a:gd name="T93" fmla="*/ 58 h 190"/>
              <a:gd name="T94" fmla="*/ 35 w 288"/>
              <a:gd name="T95" fmla="*/ 78 h 190"/>
              <a:gd name="T96" fmla="*/ 103 w 288"/>
              <a:gd name="T97" fmla="*/ 40 h 190"/>
              <a:gd name="T98" fmla="*/ 35 w 288"/>
              <a:gd name="T99" fmla="*/ 86 h 190"/>
              <a:gd name="T100" fmla="*/ 38 w 288"/>
              <a:gd name="T101" fmla="*/ 108 h 190"/>
              <a:gd name="T102" fmla="*/ 25 w 288"/>
              <a:gd name="T103" fmla="*/ 101 h 190"/>
              <a:gd name="T104" fmla="*/ 22 w 288"/>
              <a:gd name="T105" fmla="*/ 112 h 190"/>
              <a:gd name="T106" fmla="*/ 25 w 288"/>
              <a:gd name="T107" fmla="*/ 136 h 190"/>
              <a:gd name="T108" fmla="*/ 40 w 288"/>
              <a:gd name="T109" fmla="*/ 138 h 190"/>
              <a:gd name="T110" fmla="*/ 44 w 288"/>
              <a:gd name="T111" fmla="*/ 135 h 190"/>
              <a:gd name="T112" fmla="*/ 35 w 288"/>
              <a:gd name="T113" fmla="*/ 89 h 190"/>
              <a:gd name="T114" fmla="*/ 25 w 288"/>
              <a:gd name="T115" fmla="*/ 9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8" h="190">
                <a:moveTo>
                  <a:pt x="23" y="99"/>
                </a:moveTo>
                <a:cubicBezTo>
                  <a:pt x="22" y="96"/>
                  <a:pt x="20" y="92"/>
                  <a:pt x="21" y="89"/>
                </a:cubicBezTo>
                <a:cubicBezTo>
                  <a:pt x="22" y="86"/>
                  <a:pt x="25" y="85"/>
                  <a:pt x="28" y="84"/>
                </a:cubicBezTo>
                <a:cubicBezTo>
                  <a:pt x="29" y="82"/>
                  <a:pt x="28" y="78"/>
                  <a:pt x="28" y="76"/>
                </a:cubicBezTo>
                <a:cubicBezTo>
                  <a:pt x="20" y="72"/>
                  <a:pt x="11" y="69"/>
                  <a:pt x="3" y="65"/>
                </a:cubicBezTo>
                <a:cubicBezTo>
                  <a:pt x="0" y="60"/>
                  <a:pt x="6" y="59"/>
                  <a:pt x="6" y="56"/>
                </a:cubicBezTo>
                <a:cubicBezTo>
                  <a:pt x="7" y="55"/>
                  <a:pt x="9" y="54"/>
                  <a:pt x="10" y="53"/>
                </a:cubicBezTo>
                <a:cubicBezTo>
                  <a:pt x="12" y="52"/>
                  <a:pt x="14" y="51"/>
                  <a:pt x="15" y="50"/>
                </a:cubicBezTo>
                <a:cubicBezTo>
                  <a:pt x="35" y="43"/>
                  <a:pt x="54" y="31"/>
                  <a:pt x="72" y="20"/>
                </a:cubicBezTo>
                <a:cubicBezTo>
                  <a:pt x="75" y="18"/>
                  <a:pt x="78" y="17"/>
                  <a:pt x="81" y="15"/>
                </a:cubicBezTo>
                <a:cubicBezTo>
                  <a:pt x="87" y="11"/>
                  <a:pt x="92" y="8"/>
                  <a:pt x="99" y="4"/>
                </a:cubicBezTo>
                <a:cubicBezTo>
                  <a:pt x="103" y="2"/>
                  <a:pt x="107" y="0"/>
                  <a:pt x="112" y="0"/>
                </a:cubicBezTo>
                <a:cubicBezTo>
                  <a:pt x="115" y="0"/>
                  <a:pt x="119" y="1"/>
                  <a:pt x="121" y="1"/>
                </a:cubicBezTo>
                <a:cubicBezTo>
                  <a:pt x="136" y="6"/>
                  <a:pt x="152" y="10"/>
                  <a:pt x="168" y="12"/>
                </a:cubicBezTo>
                <a:cubicBezTo>
                  <a:pt x="172" y="13"/>
                  <a:pt x="175" y="14"/>
                  <a:pt x="178" y="13"/>
                </a:cubicBezTo>
                <a:cubicBezTo>
                  <a:pt x="179" y="14"/>
                  <a:pt x="180" y="13"/>
                  <a:pt x="181" y="14"/>
                </a:cubicBezTo>
                <a:cubicBezTo>
                  <a:pt x="197" y="16"/>
                  <a:pt x="213" y="19"/>
                  <a:pt x="228" y="22"/>
                </a:cubicBezTo>
                <a:cubicBezTo>
                  <a:pt x="231" y="23"/>
                  <a:pt x="235" y="25"/>
                  <a:pt x="238" y="26"/>
                </a:cubicBezTo>
                <a:cubicBezTo>
                  <a:pt x="241" y="26"/>
                  <a:pt x="244" y="26"/>
                  <a:pt x="247" y="27"/>
                </a:cubicBezTo>
                <a:cubicBezTo>
                  <a:pt x="249" y="28"/>
                  <a:pt x="252" y="29"/>
                  <a:pt x="255" y="30"/>
                </a:cubicBezTo>
                <a:cubicBezTo>
                  <a:pt x="258" y="34"/>
                  <a:pt x="254" y="36"/>
                  <a:pt x="252" y="38"/>
                </a:cubicBezTo>
                <a:cubicBezTo>
                  <a:pt x="248" y="39"/>
                  <a:pt x="245" y="42"/>
                  <a:pt x="242" y="44"/>
                </a:cubicBezTo>
                <a:cubicBezTo>
                  <a:pt x="240" y="45"/>
                  <a:pt x="238" y="45"/>
                  <a:pt x="236" y="46"/>
                </a:cubicBezTo>
                <a:cubicBezTo>
                  <a:pt x="232" y="49"/>
                  <a:pt x="228" y="50"/>
                  <a:pt x="224" y="52"/>
                </a:cubicBezTo>
                <a:cubicBezTo>
                  <a:pt x="212" y="58"/>
                  <a:pt x="200" y="66"/>
                  <a:pt x="189" y="72"/>
                </a:cubicBezTo>
                <a:cubicBezTo>
                  <a:pt x="196" y="81"/>
                  <a:pt x="203" y="89"/>
                  <a:pt x="207" y="101"/>
                </a:cubicBezTo>
                <a:cubicBezTo>
                  <a:pt x="209" y="99"/>
                  <a:pt x="211" y="97"/>
                  <a:pt x="215" y="97"/>
                </a:cubicBezTo>
                <a:cubicBezTo>
                  <a:pt x="220" y="98"/>
                  <a:pt x="216" y="104"/>
                  <a:pt x="218" y="107"/>
                </a:cubicBezTo>
                <a:cubicBezTo>
                  <a:pt x="219" y="111"/>
                  <a:pt x="225" y="111"/>
                  <a:pt x="225" y="116"/>
                </a:cubicBezTo>
                <a:cubicBezTo>
                  <a:pt x="232" y="113"/>
                  <a:pt x="237" y="110"/>
                  <a:pt x="243" y="106"/>
                </a:cubicBezTo>
                <a:cubicBezTo>
                  <a:pt x="248" y="102"/>
                  <a:pt x="255" y="98"/>
                  <a:pt x="259" y="93"/>
                </a:cubicBezTo>
                <a:cubicBezTo>
                  <a:pt x="265" y="93"/>
                  <a:pt x="271" y="95"/>
                  <a:pt x="276" y="99"/>
                </a:cubicBezTo>
                <a:cubicBezTo>
                  <a:pt x="281" y="105"/>
                  <a:pt x="286" y="114"/>
                  <a:pt x="287" y="124"/>
                </a:cubicBezTo>
                <a:cubicBezTo>
                  <a:pt x="287" y="127"/>
                  <a:pt x="287" y="129"/>
                  <a:pt x="286" y="130"/>
                </a:cubicBezTo>
                <a:cubicBezTo>
                  <a:pt x="288" y="133"/>
                  <a:pt x="285" y="134"/>
                  <a:pt x="284" y="134"/>
                </a:cubicBezTo>
                <a:cubicBezTo>
                  <a:pt x="274" y="135"/>
                  <a:pt x="268" y="138"/>
                  <a:pt x="259" y="140"/>
                </a:cubicBezTo>
                <a:cubicBezTo>
                  <a:pt x="257" y="140"/>
                  <a:pt x="255" y="141"/>
                  <a:pt x="253" y="142"/>
                </a:cubicBezTo>
                <a:cubicBezTo>
                  <a:pt x="250" y="142"/>
                  <a:pt x="248" y="144"/>
                  <a:pt x="244" y="144"/>
                </a:cubicBezTo>
                <a:cubicBezTo>
                  <a:pt x="243" y="145"/>
                  <a:pt x="241" y="146"/>
                  <a:pt x="239" y="146"/>
                </a:cubicBezTo>
                <a:cubicBezTo>
                  <a:pt x="235" y="147"/>
                  <a:pt x="231" y="148"/>
                  <a:pt x="228" y="149"/>
                </a:cubicBezTo>
                <a:cubicBezTo>
                  <a:pt x="226" y="150"/>
                  <a:pt x="225" y="152"/>
                  <a:pt x="223" y="150"/>
                </a:cubicBezTo>
                <a:cubicBezTo>
                  <a:pt x="222" y="151"/>
                  <a:pt x="222" y="152"/>
                  <a:pt x="221" y="153"/>
                </a:cubicBezTo>
                <a:cubicBezTo>
                  <a:pt x="216" y="153"/>
                  <a:pt x="212" y="158"/>
                  <a:pt x="209" y="156"/>
                </a:cubicBezTo>
                <a:cubicBezTo>
                  <a:pt x="199" y="159"/>
                  <a:pt x="189" y="163"/>
                  <a:pt x="179" y="167"/>
                </a:cubicBezTo>
                <a:cubicBezTo>
                  <a:pt x="171" y="171"/>
                  <a:pt x="164" y="175"/>
                  <a:pt x="157" y="180"/>
                </a:cubicBezTo>
                <a:cubicBezTo>
                  <a:pt x="154" y="182"/>
                  <a:pt x="151" y="183"/>
                  <a:pt x="149" y="184"/>
                </a:cubicBezTo>
                <a:cubicBezTo>
                  <a:pt x="148" y="185"/>
                  <a:pt x="147" y="187"/>
                  <a:pt x="146" y="187"/>
                </a:cubicBezTo>
                <a:cubicBezTo>
                  <a:pt x="139" y="190"/>
                  <a:pt x="132" y="183"/>
                  <a:pt x="129" y="180"/>
                </a:cubicBezTo>
                <a:cubicBezTo>
                  <a:pt x="125" y="177"/>
                  <a:pt x="124" y="173"/>
                  <a:pt x="123" y="167"/>
                </a:cubicBezTo>
                <a:cubicBezTo>
                  <a:pt x="122" y="165"/>
                  <a:pt x="121" y="162"/>
                  <a:pt x="121" y="159"/>
                </a:cubicBezTo>
                <a:cubicBezTo>
                  <a:pt x="111" y="158"/>
                  <a:pt x="101" y="157"/>
                  <a:pt x="90" y="154"/>
                </a:cubicBezTo>
                <a:cubicBezTo>
                  <a:pt x="74" y="150"/>
                  <a:pt x="60" y="142"/>
                  <a:pt x="47" y="134"/>
                </a:cubicBezTo>
                <a:cubicBezTo>
                  <a:pt x="47" y="135"/>
                  <a:pt x="48" y="135"/>
                  <a:pt x="47" y="136"/>
                </a:cubicBezTo>
                <a:cubicBezTo>
                  <a:pt x="46" y="137"/>
                  <a:pt x="45" y="137"/>
                  <a:pt x="43" y="138"/>
                </a:cubicBezTo>
                <a:cubicBezTo>
                  <a:pt x="43" y="139"/>
                  <a:pt x="44" y="141"/>
                  <a:pt x="44" y="142"/>
                </a:cubicBezTo>
                <a:cubicBezTo>
                  <a:pt x="39" y="146"/>
                  <a:pt x="32" y="150"/>
                  <a:pt x="25" y="147"/>
                </a:cubicBezTo>
                <a:cubicBezTo>
                  <a:pt x="24" y="147"/>
                  <a:pt x="23" y="146"/>
                  <a:pt x="22" y="146"/>
                </a:cubicBezTo>
                <a:cubicBezTo>
                  <a:pt x="22" y="146"/>
                  <a:pt x="21" y="147"/>
                  <a:pt x="20" y="147"/>
                </a:cubicBezTo>
                <a:cubicBezTo>
                  <a:pt x="14" y="144"/>
                  <a:pt x="9" y="139"/>
                  <a:pt x="6" y="133"/>
                </a:cubicBezTo>
                <a:cubicBezTo>
                  <a:pt x="12" y="127"/>
                  <a:pt x="13" y="111"/>
                  <a:pt x="18" y="102"/>
                </a:cubicBezTo>
                <a:cubicBezTo>
                  <a:pt x="19" y="101"/>
                  <a:pt x="23" y="98"/>
                  <a:pt x="23" y="99"/>
                </a:cubicBezTo>
                <a:close/>
                <a:moveTo>
                  <a:pt x="249" y="141"/>
                </a:moveTo>
                <a:cubicBezTo>
                  <a:pt x="256" y="139"/>
                  <a:pt x="265" y="136"/>
                  <a:pt x="274" y="134"/>
                </a:cubicBezTo>
                <a:cubicBezTo>
                  <a:pt x="277" y="133"/>
                  <a:pt x="282" y="133"/>
                  <a:pt x="284" y="130"/>
                </a:cubicBezTo>
                <a:cubicBezTo>
                  <a:pt x="286" y="124"/>
                  <a:pt x="284" y="116"/>
                  <a:pt x="281" y="110"/>
                </a:cubicBezTo>
                <a:cubicBezTo>
                  <a:pt x="279" y="107"/>
                  <a:pt x="276" y="102"/>
                  <a:pt x="274" y="100"/>
                </a:cubicBezTo>
                <a:cubicBezTo>
                  <a:pt x="271" y="97"/>
                  <a:pt x="267" y="95"/>
                  <a:pt x="262" y="95"/>
                </a:cubicBezTo>
                <a:cubicBezTo>
                  <a:pt x="253" y="100"/>
                  <a:pt x="244" y="107"/>
                  <a:pt x="235" y="114"/>
                </a:cubicBezTo>
                <a:cubicBezTo>
                  <a:pt x="232" y="115"/>
                  <a:pt x="230" y="116"/>
                  <a:pt x="227" y="117"/>
                </a:cubicBezTo>
                <a:cubicBezTo>
                  <a:pt x="226" y="118"/>
                  <a:pt x="226" y="119"/>
                  <a:pt x="225" y="119"/>
                </a:cubicBezTo>
                <a:cubicBezTo>
                  <a:pt x="227" y="124"/>
                  <a:pt x="222" y="125"/>
                  <a:pt x="219" y="125"/>
                </a:cubicBezTo>
                <a:cubicBezTo>
                  <a:pt x="224" y="130"/>
                  <a:pt x="228" y="138"/>
                  <a:pt x="228" y="147"/>
                </a:cubicBezTo>
                <a:cubicBezTo>
                  <a:pt x="235" y="144"/>
                  <a:pt x="242" y="143"/>
                  <a:pt x="249" y="141"/>
                </a:cubicBezTo>
                <a:close/>
                <a:moveTo>
                  <a:pt x="113" y="45"/>
                </a:moveTo>
                <a:cubicBezTo>
                  <a:pt x="110" y="44"/>
                  <a:pt x="107" y="44"/>
                  <a:pt x="105" y="43"/>
                </a:cubicBezTo>
                <a:cubicBezTo>
                  <a:pt x="104" y="42"/>
                  <a:pt x="102" y="42"/>
                  <a:pt x="100" y="43"/>
                </a:cubicBezTo>
                <a:cubicBezTo>
                  <a:pt x="95" y="45"/>
                  <a:pt x="90" y="48"/>
                  <a:pt x="87" y="50"/>
                </a:cubicBezTo>
                <a:cubicBezTo>
                  <a:pt x="72" y="57"/>
                  <a:pt x="57" y="68"/>
                  <a:pt x="42" y="76"/>
                </a:cubicBezTo>
                <a:cubicBezTo>
                  <a:pt x="41" y="76"/>
                  <a:pt x="41" y="77"/>
                  <a:pt x="41" y="77"/>
                </a:cubicBezTo>
                <a:cubicBezTo>
                  <a:pt x="41" y="76"/>
                  <a:pt x="41" y="76"/>
                  <a:pt x="42" y="76"/>
                </a:cubicBezTo>
                <a:cubicBezTo>
                  <a:pt x="50" y="78"/>
                  <a:pt x="57" y="80"/>
                  <a:pt x="65" y="84"/>
                </a:cubicBezTo>
                <a:cubicBezTo>
                  <a:pt x="70" y="86"/>
                  <a:pt x="75" y="88"/>
                  <a:pt x="81" y="89"/>
                </a:cubicBezTo>
                <a:cubicBezTo>
                  <a:pt x="89" y="92"/>
                  <a:pt x="97" y="94"/>
                  <a:pt x="104" y="97"/>
                </a:cubicBezTo>
                <a:cubicBezTo>
                  <a:pt x="106" y="98"/>
                  <a:pt x="109" y="99"/>
                  <a:pt x="111" y="100"/>
                </a:cubicBezTo>
                <a:cubicBezTo>
                  <a:pt x="116" y="101"/>
                  <a:pt x="122" y="106"/>
                  <a:pt x="127" y="106"/>
                </a:cubicBezTo>
                <a:cubicBezTo>
                  <a:pt x="129" y="106"/>
                  <a:pt x="130" y="105"/>
                  <a:pt x="132" y="106"/>
                </a:cubicBezTo>
                <a:cubicBezTo>
                  <a:pt x="149" y="93"/>
                  <a:pt x="170" y="84"/>
                  <a:pt x="187" y="71"/>
                </a:cubicBezTo>
                <a:cubicBezTo>
                  <a:pt x="198" y="65"/>
                  <a:pt x="208" y="58"/>
                  <a:pt x="220" y="52"/>
                </a:cubicBezTo>
                <a:cubicBezTo>
                  <a:pt x="231" y="46"/>
                  <a:pt x="244" y="42"/>
                  <a:pt x="253" y="33"/>
                </a:cubicBezTo>
                <a:cubicBezTo>
                  <a:pt x="252" y="30"/>
                  <a:pt x="248" y="30"/>
                  <a:pt x="244" y="29"/>
                </a:cubicBezTo>
                <a:cubicBezTo>
                  <a:pt x="241" y="28"/>
                  <a:pt x="237" y="27"/>
                  <a:pt x="233" y="26"/>
                </a:cubicBezTo>
                <a:cubicBezTo>
                  <a:pt x="222" y="22"/>
                  <a:pt x="211" y="20"/>
                  <a:pt x="199" y="18"/>
                </a:cubicBezTo>
                <a:cubicBezTo>
                  <a:pt x="186" y="16"/>
                  <a:pt x="174" y="15"/>
                  <a:pt x="162" y="14"/>
                </a:cubicBezTo>
                <a:cubicBezTo>
                  <a:pt x="157" y="12"/>
                  <a:pt x="151" y="11"/>
                  <a:pt x="146" y="10"/>
                </a:cubicBezTo>
                <a:cubicBezTo>
                  <a:pt x="141" y="9"/>
                  <a:pt x="136" y="8"/>
                  <a:pt x="131" y="6"/>
                </a:cubicBezTo>
                <a:cubicBezTo>
                  <a:pt x="122" y="4"/>
                  <a:pt x="112" y="0"/>
                  <a:pt x="103" y="4"/>
                </a:cubicBezTo>
                <a:cubicBezTo>
                  <a:pt x="98" y="7"/>
                  <a:pt x="92" y="10"/>
                  <a:pt x="87" y="13"/>
                </a:cubicBezTo>
                <a:cubicBezTo>
                  <a:pt x="77" y="19"/>
                  <a:pt x="67" y="25"/>
                  <a:pt x="57" y="31"/>
                </a:cubicBezTo>
                <a:cubicBezTo>
                  <a:pt x="52" y="34"/>
                  <a:pt x="47" y="37"/>
                  <a:pt x="42" y="40"/>
                </a:cubicBezTo>
                <a:cubicBezTo>
                  <a:pt x="32" y="45"/>
                  <a:pt x="21" y="50"/>
                  <a:pt x="11" y="55"/>
                </a:cubicBezTo>
                <a:cubicBezTo>
                  <a:pt x="10" y="58"/>
                  <a:pt x="6" y="59"/>
                  <a:pt x="5" y="62"/>
                </a:cubicBezTo>
                <a:cubicBezTo>
                  <a:pt x="5" y="64"/>
                  <a:pt x="8" y="66"/>
                  <a:pt x="11" y="66"/>
                </a:cubicBezTo>
                <a:cubicBezTo>
                  <a:pt x="14" y="68"/>
                  <a:pt x="18" y="69"/>
                  <a:pt x="21" y="70"/>
                </a:cubicBezTo>
                <a:cubicBezTo>
                  <a:pt x="23" y="72"/>
                  <a:pt x="27" y="74"/>
                  <a:pt x="31" y="74"/>
                </a:cubicBezTo>
                <a:cubicBezTo>
                  <a:pt x="34" y="71"/>
                  <a:pt x="39" y="71"/>
                  <a:pt x="43" y="68"/>
                </a:cubicBezTo>
                <a:cubicBezTo>
                  <a:pt x="45" y="67"/>
                  <a:pt x="47" y="64"/>
                  <a:pt x="49" y="63"/>
                </a:cubicBezTo>
                <a:cubicBezTo>
                  <a:pt x="52" y="61"/>
                  <a:pt x="54" y="60"/>
                  <a:pt x="57" y="59"/>
                </a:cubicBezTo>
                <a:cubicBezTo>
                  <a:pt x="61" y="56"/>
                  <a:pt x="66" y="52"/>
                  <a:pt x="71" y="50"/>
                </a:cubicBezTo>
                <a:cubicBezTo>
                  <a:pt x="82" y="45"/>
                  <a:pt x="92" y="40"/>
                  <a:pt x="103" y="36"/>
                </a:cubicBezTo>
                <a:cubicBezTo>
                  <a:pt x="105" y="32"/>
                  <a:pt x="109" y="29"/>
                  <a:pt x="115" y="28"/>
                </a:cubicBezTo>
                <a:cubicBezTo>
                  <a:pt x="117" y="27"/>
                  <a:pt x="117" y="27"/>
                  <a:pt x="120" y="28"/>
                </a:cubicBezTo>
                <a:cubicBezTo>
                  <a:pt x="123" y="28"/>
                  <a:pt x="125" y="28"/>
                  <a:pt x="127" y="30"/>
                </a:cubicBezTo>
                <a:cubicBezTo>
                  <a:pt x="129" y="31"/>
                  <a:pt x="130" y="34"/>
                  <a:pt x="131" y="36"/>
                </a:cubicBezTo>
                <a:cubicBezTo>
                  <a:pt x="131" y="40"/>
                  <a:pt x="129" y="42"/>
                  <a:pt x="127" y="44"/>
                </a:cubicBezTo>
                <a:cubicBezTo>
                  <a:pt x="122" y="46"/>
                  <a:pt x="118" y="46"/>
                  <a:pt x="113" y="45"/>
                </a:cubicBezTo>
                <a:close/>
                <a:moveTo>
                  <a:pt x="221" y="130"/>
                </a:moveTo>
                <a:cubicBezTo>
                  <a:pt x="220" y="129"/>
                  <a:pt x="218" y="127"/>
                  <a:pt x="216" y="125"/>
                </a:cubicBezTo>
                <a:cubicBezTo>
                  <a:pt x="213" y="125"/>
                  <a:pt x="210" y="126"/>
                  <a:pt x="208" y="126"/>
                </a:cubicBezTo>
                <a:cubicBezTo>
                  <a:pt x="208" y="129"/>
                  <a:pt x="210" y="130"/>
                  <a:pt x="211" y="132"/>
                </a:cubicBezTo>
                <a:cubicBezTo>
                  <a:pt x="210" y="135"/>
                  <a:pt x="211" y="137"/>
                  <a:pt x="211" y="140"/>
                </a:cubicBezTo>
                <a:cubicBezTo>
                  <a:pt x="210" y="141"/>
                  <a:pt x="210" y="142"/>
                  <a:pt x="210" y="144"/>
                </a:cubicBezTo>
                <a:cubicBezTo>
                  <a:pt x="210" y="145"/>
                  <a:pt x="211" y="147"/>
                  <a:pt x="212" y="148"/>
                </a:cubicBezTo>
                <a:cubicBezTo>
                  <a:pt x="212" y="150"/>
                  <a:pt x="212" y="152"/>
                  <a:pt x="212" y="154"/>
                </a:cubicBezTo>
                <a:cubicBezTo>
                  <a:pt x="214" y="154"/>
                  <a:pt x="214" y="152"/>
                  <a:pt x="216" y="152"/>
                </a:cubicBezTo>
                <a:cubicBezTo>
                  <a:pt x="216" y="150"/>
                  <a:pt x="216" y="148"/>
                  <a:pt x="216" y="146"/>
                </a:cubicBezTo>
                <a:cubicBezTo>
                  <a:pt x="216" y="144"/>
                  <a:pt x="214" y="142"/>
                  <a:pt x="216" y="141"/>
                </a:cubicBezTo>
                <a:cubicBezTo>
                  <a:pt x="217" y="144"/>
                  <a:pt x="217" y="148"/>
                  <a:pt x="217" y="151"/>
                </a:cubicBezTo>
                <a:cubicBezTo>
                  <a:pt x="218" y="151"/>
                  <a:pt x="219" y="151"/>
                  <a:pt x="220" y="151"/>
                </a:cubicBezTo>
                <a:cubicBezTo>
                  <a:pt x="220" y="149"/>
                  <a:pt x="220" y="147"/>
                  <a:pt x="220" y="145"/>
                </a:cubicBezTo>
                <a:cubicBezTo>
                  <a:pt x="219" y="143"/>
                  <a:pt x="219" y="142"/>
                  <a:pt x="219" y="140"/>
                </a:cubicBezTo>
                <a:cubicBezTo>
                  <a:pt x="218" y="138"/>
                  <a:pt x="216" y="136"/>
                  <a:pt x="217" y="134"/>
                </a:cubicBezTo>
                <a:cubicBezTo>
                  <a:pt x="220" y="137"/>
                  <a:pt x="221" y="143"/>
                  <a:pt x="221" y="147"/>
                </a:cubicBezTo>
                <a:cubicBezTo>
                  <a:pt x="223" y="147"/>
                  <a:pt x="224" y="148"/>
                  <a:pt x="226" y="148"/>
                </a:cubicBezTo>
                <a:cubicBezTo>
                  <a:pt x="228" y="142"/>
                  <a:pt x="223" y="135"/>
                  <a:pt x="221" y="130"/>
                </a:cubicBezTo>
                <a:close/>
                <a:moveTo>
                  <a:pt x="217" y="123"/>
                </a:moveTo>
                <a:cubicBezTo>
                  <a:pt x="220" y="123"/>
                  <a:pt x="223" y="123"/>
                  <a:pt x="223" y="120"/>
                </a:cubicBezTo>
                <a:cubicBezTo>
                  <a:pt x="224" y="114"/>
                  <a:pt x="220" y="111"/>
                  <a:pt x="216" y="109"/>
                </a:cubicBezTo>
                <a:cubicBezTo>
                  <a:pt x="215" y="105"/>
                  <a:pt x="218" y="99"/>
                  <a:pt x="214" y="99"/>
                </a:cubicBezTo>
                <a:cubicBezTo>
                  <a:pt x="214" y="99"/>
                  <a:pt x="212" y="99"/>
                  <a:pt x="211" y="100"/>
                </a:cubicBezTo>
                <a:cubicBezTo>
                  <a:pt x="209" y="100"/>
                  <a:pt x="209" y="102"/>
                  <a:pt x="207" y="102"/>
                </a:cubicBezTo>
                <a:cubicBezTo>
                  <a:pt x="207" y="104"/>
                  <a:pt x="209" y="107"/>
                  <a:pt x="206" y="107"/>
                </a:cubicBezTo>
                <a:cubicBezTo>
                  <a:pt x="206" y="106"/>
                  <a:pt x="206" y="105"/>
                  <a:pt x="206" y="105"/>
                </a:cubicBezTo>
                <a:cubicBezTo>
                  <a:pt x="204" y="108"/>
                  <a:pt x="201" y="114"/>
                  <a:pt x="202" y="118"/>
                </a:cubicBezTo>
                <a:cubicBezTo>
                  <a:pt x="205" y="115"/>
                  <a:pt x="207" y="109"/>
                  <a:pt x="212" y="112"/>
                </a:cubicBezTo>
                <a:cubicBezTo>
                  <a:pt x="217" y="118"/>
                  <a:pt x="202" y="118"/>
                  <a:pt x="206" y="124"/>
                </a:cubicBezTo>
                <a:cubicBezTo>
                  <a:pt x="207" y="124"/>
                  <a:pt x="211" y="124"/>
                  <a:pt x="213" y="124"/>
                </a:cubicBezTo>
                <a:cubicBezTo>
                  <a:pt x="214" y="123"/>
                  <a:pt x="215" y="122"/>
                  <a:pt x="216" y="122"/>
                </a:cubicBezTo>
                <a:cubicBezTo>
                  <a:pt x="216" y="123"/>
                  <a:pt x="216" y="123"/>
                  <a:pt x="217" y="123"/>
                </a:cubicBezTo>
                <a:close/>
                <a:moveTo>
                  <a:pt x="205" y="119"/>
                </a:moveTo>
                <a:cubicBezTo>
                  <a:pt x="206" y="117"/>
                  <a:pt x="209" y="116"/>
                  <a:pt x="210" y="115"/>
                </a:cubicBezTo>
                <a:cubicBezTo>
                  <a:pt x="210" y="114"/>
                  <a:pt x="209" y="114"/>
                  <a:pt x="209" y="114"/>
                </a:cubicBezTo>
                <a:cubicBezTo>
                  <a:pt x="207" y="114"/>
                  <a:pt x="205" y="118"/>
                  <a:pt x="205" y="119"/>
                </a:cubicBezTo>
                <a:close/>
                <a:moveTo>
                  <a:pt x="209" y="146"/>
                </a:moveTo>
                <a:cubicBezTo>
                  <a:pt x="209" y="147"/>
                  <a:pt x="209" y="148"/>
                  <a:pt x="208" y="148"/>
                </a:cubicBezTo>
                <a:cubicBezTo>
                  <a:pt x="205" y="147"/>
                  <a:pt x="201" y="148"/>
                  <a:pt x="198" y="148"/>
                </a:cubicBezTo>
                <a:cubicBezTo>
                  <a:pt x="198" y="148"/>
                  <a:pt x="198" y="148"/>
                  <a:pt x="198" y="147"/>
                </a:cubicBezTo>
                <a:cubicBezTo>
                  <a:pt x="201" y="143"/>
                  <a:pt x="202" y="138"/>
                  <a:pt x="203" y="132"/>
                </a:cubicBezTo>
                <a:cubicBezTo>
                  <a:pt x="202" y="131"/>
                  <a:pt x="202" y="130"/>
                  <a:pt x="201" y="129"/>
                </a:cubicBezTo>
                <a:cubicBezTo>
                  <a:pt x="199" y="131"/>
                  <a:pt x="197" y="133"/>
                  <a:pt x="195" y="132"/>
                </a:cubicBezTo>
                <a:cubicBezTo>
                  <a:pt x="190" y="135"/>
                  <a:pt x="185" y="141"/>
                  <a:pt x="182" y="147"/>
                </a:cubicBezTo>
                <a:cubicBezTo>
                  <a:pt x="181" y="148"/>
                  <a:pt x="181" y="148"/>
                  <a:pt x="181" y="149"/>
                </a:cubicBezTo>
                <a:cubicBezTo>
                  <a:pt x="180" y="150"/>
                  <a:pt x="179" y="154"/>
                  <a:pt x="177" y="151"/>
                </a:cubicBezTo>
                <a:cubicBezTo>
                  <a:pt x="177" y="149"/>
                  <a:pt x="176" y="146"/>
                  <a:pt x="175" y="145"/>
                </a:cubicBezTo>
                <a:cubicBezTo>
                  <a:pt x="172" y="142"/>
                  <a:pt x="168" y="142"/>
                  <a:pt x="166" y="141"/>
                </a:cubicBezTo>
                <a:cubicBezTo>
                  <a:pt x="165" y="140"/>
                  <a:pt x="167" y="139"/>
                  <a:pt x="166" y="138"/>
                </a:cubicBezTo>
                <a:cubicBezTo>
                  <a:pt x="158" y="141"/>
                  <a:pt x="146" y="144"/>
                  <a:pt x="136" y="142"/>
                </a:cubicBezTo>
                <a:cubicBezTo>
                  <a:pt x="137" y="144"/>
                  <a:pt x="139" y="146"/>
                  <a:pt x="141" y="147"/>
                </a:cubicBezTo>
                <a:cubicBezTo>
                  <a:pt x="147" y="155"/>
                  <a:pt x="153" y="167"/>
                  <a:pt x="150" y="181"/>
                </a:cubicBezTo>
                <a:cubicBezTo>
                  <a:pt x="164" y="173"/>
                  <a:pt x="178" y="165"/>
                  <a:pt x="194" y="159"/>
                </a:cubicBezTo>
                <a:cubicBezTo>
                  <a:pt x="199" y="157"/>
                  <a:pt x="205" y="155"/>
                  <a:pt x="210" y="152"/>
                </a:cubicBezTo>
                <a:cubicBezTo>
                  <a:pt x="210" y="150"/>
                  <a:pt x="210" y="147"/>
                  <a:pt x="209" y="146"/>
                </a:cubicBezTo>
                <a:close/>
                <a:moveTo>
                  <a:pt x="208" y="141"/>
                </a:moveTo>
                <a:cubicBezTo>
                  <a:pt x="210" y="137"/>
                  <a:pt x="209" y="131"/>
                  <a:pt x="206" y="128"/>
                </a:cubicBezTo>
                <a:cubicBezTo>
                  <a:pt x="207" y="130"/>
                  <a:pt x="205" y="131"/>
                  <a:pt x="205" y="132"/>
                </a:cubicBezTo>
                <a:cubicBezTo>
                  <a:pt x="205" y="133"/>
                  <a:pt x="205" y="134"/>
                  <a:pt x="205" y="135"/>
                </a:cubicBezTo>
                <a:cubicBezTo>
                  <a:pt x="204" y="139"/>
                  <a:pt x="201" y="142"/>
                  <a:pt x="201" y="146"/>
                </a:cubicBezTo>
                <a:cubicBezTo>
                  <a:pt x="203" y="146"/>
                  <a:pt x="208" y="147"/>
                  <a:pt x="208" y="144"/>
                </a:cubicBezTo>
                <a:cubicBezTo>
                  <a:pt x="208" y="143"/>
                  <a:pt x="207" y="142"/>
                  <a:pt x="208" y="141"/>
                </a:cubicBezTo>
                <a:cubicBezTo>
                  <a:pt x="208" y="141"/>
                  <a:pt x="209" y="142"/>
                  <a:pt x="208" y="141"/>
                </a:cubicBezTo>
                <a:close/>
                <a:moveTo>
                  <a:pt x="205" y="103"/>
                </a:moveTo>
                <a:cubicBezTo>
                  <a:pt x="205" y="102"/>
                  <a:pt x="205" y="102"/>
                  <a:pt x="205" y="102"/>
                </a:cubicBezTo>
                <a:cubicBezTo>
                  <a:pt x="201" y="91"/>
                  <a:pt x="195" y="81"/>
                  <a:pt x="186" y="74"/>
                </a:cubicBezTo>
                <a:cubicBezTo>
                  <a:pt x="168" y="86"/>
                  <a:pt x="148" y="96"/>
                  <a:pt x="131" y="109"/>
                </a:cubicBezTo>
                <a:cubicBezTo>
                  <a:pt x="124" y="109"/>
                  <a:pt x="121" y="106"/>
                  <a:pt x="115" y="103"/>
                </a:cubicBezTo>
                <a:cubicBezTo>
                  <a:pt x="115" y="103"/>
                  <a:pt x="114" y="103"/>
                  <a:pt x="113" y="103"/>
                </a:cubicBezTo>
                <a:cubicBezTo>
                  <a:pt x="110" y="102"/>
                  <a:pt x="107" y="100"/>
                  <a:pt x="104" y="99"/>
                </a:cubicBezTo>
                <a:cubicBezTo>
                  <a:pt x="100" y="97"/>
                  <a:pt x="97" y="97"/>
                  <a:pt x="93" y="96"/>
                </a:cubicBezTo>
                <a:cubicBezTo>
                  <a:pt x="89" y="94"/>
                  <a:pt x="85" y="92"/>
                  <a:pt x="81" y="91"/>
                </a:cubicBezTo>
                <a:cubicBezTo>
                  <a:pt x="76" y="90"/>
                  <a:pt x="71" y="88"/>
                  <a:pt x="67" y="87"/>
                </a:cubicBezTo>
                <a:cubicBezTo>
                  <a:pt x="65" y="88"/>
                  <a:pt x="64" y="89"/>
                  <a:pt x="63" y="90"/>
                </a:cubicBezTo>
                <a:cubicBezTo>
                  <a:pt x="55" y="100"/>
                  <a:pt x="49" y="113"/>
                  <a:pt x="44" y="127"/>
                </a:cubicBezTo>
                <a:cubicBezTo>
                  <a:pt x="45" y="127"/>
                  <a:pt x="45" y="128"/>
                  <a:pt x="45" y="129"/>
                </a:cubicBezTo>
                <a:cubicBezTo>
                  <a:pt x="46" y="129"/>
                  <a:pt x="47" y="130"/>
                  <a:pt x="47" y="131"/>
                </a:cubicBezTo>
                <a:cubicBezTo>
                  <a:pt x="64" y="143"/>
                  <a:pt x="84" y="153"/>
                  <a:pt x="109" y="155"/>
                </a:cubicBezTo>
                <a:cubicBezTo>
                  <a:pt x="110" y="156"/>
                  <a:pt x="111" y="155"/>
                  <a:pt x="112" y="156"/>
                </a:cubicBezTo>
                <a:cubicBezTo>
                  <a:pt x="115" y="156"/>
                  <a:pt x="119" y="157"/>
                  <a:pt x="122" y="156"/>
                </a:cubicBezTo>
                <a:cubicBezTo>
                  <a:pt x="123" y="153"/>
                  <a:pt x="125" y="150"/>
                  <a:pt x="127" y="148"/>
                </a:cubicBezTo>
                <a:cubicBezTo>
                  <a:pt x="131" y="146"/>
                  <a:pt x="134" y="148"/>
                  <a:pt x="138" y="147"/>
                </a:cubicBezTo>
                <a:cubicBezTo>
                  <a:pt x="136" y="145"/>
                  <a:pt x="133" y="144"/>
                  <a:pt x="131" y="143"/>
                </a:cubicBezTo>
                <a:cubicBezTo>
                  <a:pt x="130" y="141"/>
                  <a:pt x="132" y="141"/>
                  <a:pt x="133" y="141"/>
                </a:cubicBezTo>
                <a:cubicBezTo>
                  <a:pt x="137" y="140"/>
                  <a:pt x="143" y="141"/>
                  <a:pt x="148" y="141"/>
                </a:cubicBezTo>
                <a:cubicBezTo>
                  <a:pt x="155" y="140"/>
                  <a:pt x="162" y="138"/>
                  <a:pt x="169" y="136"/>
                </a:cubicBezTo>
                <a:cubicBezTo>
                  <a:pt x="174" y="132"/>
                  <a:pt x="181" y="129"/>
                  <a:pt x="187" y="126"/>
                </a:cubicBezTo>
                <a:cubicBezTo>
                  <a:pt x="183" y="125"/>
                  <a:pt x="180" y="123"/>
                  <a:pt x="177" y="120"/>
                </a:cubicBezTo>
                <a:cubicBezTo>
                  <a:pt x="173" y="116"/>
                  <a:pt x="169" y="111"/>
                  <a:pt x="174" y="107"/>
                </a:cubicBezTo>
                <a:cubicBezTo>
                  <a:pt x="176" y="106"/>
                  <a:pt x="179" y="107"/>
                  <a:pt x="181" y="105"/>
                </a:cubicBezTo>
                <a:cubicBezTo>
                  <a:pt x="182" y="103"/>
                  <a:pt x="181" y="100"/>
                  <a:pt x="182" y="98"/>
                </a:cubicBezTo>
                <a:cubicBezTo>
                  <a:pt x="182" y="96"/>
                  <a:pt x="184" y="95"/>
                  <a:pt x="185" y="95"/>
                </a:cubicBezTo>
                <a:cubicBezTo>
                  <a:pt x="195" y="97"/>
                  <a:pt x="198" y="106"/>
                  <a:pt x="200" y="115"/>
                </a:cubicBezTo>
                <a:cubicBezTo>
                  <a:pt x="201" y="110"/>
                  <a:pt x="203" y="107"/>
                  <a:pt x="205" y="103"/>
                </a:cubicBezTo>
                <a:close/>
                <a:moveTo>
                  <a:pt x="197" y="121"/>
                </a:moveTo>
                <a:cubicBezTo>
                  <a:pt x="196" y="124"/>
                  <a:pt x="196" y="127"/>
                  <a:pt x="196" y="130"/>
                </a:cubicBezTo>
                <a:cubicBezTo>
                  <a:pt x="199" y="130"/>
                  <a:pt x="199" y="127"/>
                  <a:pt x="201" y="127"/>
                </a:cubicBezTo>
                <a:cubicBezTo>
                  <a:pt x="202" y="127"/>
                  <a:pt x="202" y="129"/>
                  <a:pt x="204" y="129"/>
                </a:cubicBezTo>
                <a:cubicBezTo>
                  <a:pt x="205" y="124"/>
                  <a:pt x="202" y="121"/>
                  <a:pt x="197" y="121"/>
                </a:cubicBezTo>
                <a:close/>
                <a:moveTo>
                  <a:pt x="195" y="107"/>
                </a:moveTo>
                <a:cubicBezTo>
                  <a:pt x="193" y="104"/>
                  <a:pt x="190" y="105"/>
                  <a:pt x="188" y="107"/>
                </a:cubicBezTo>
                <a:cubicBezTo>
                  <a:pt x="191" y="109"/>
                  <a:pt x="194" y="112"/>
                  <a:pt x="196" y="116"/>
                </a:cubicBezTo>
                <a:cubicBezTo>
                  <a:pt x="196" y="117"/>
                  <a:pt x="196" y="119"/>
                  <a:pt x="198" y="119"/>
                </a:cubicBezTo>
                <a:cubicBezTo>
                  <a:pt x="199" y="117"/>
                  <a:pt x="198" y="109"/>
                  <a:pt x="195" y="107"/>
                </a:cubicBezTo>
                <a:close/>
                <a:moveTo>
                  <a:pt x="188" y="109"/>
                </a:moveTo>
                <a:cubicBezTo>
                  <a:pt x="188" y="114"/>
                  <a:pt x="192" y="117"/>
                  <a:pt x="195" y="119"/>
                </a:cubicBezTo>
                <a:cubicBezTo>
                  <a:pt x="193" y="114"/>
                  <a:pt x="191" y="111"/>
                  <a:pt x="188" y="109"/>
                </a:cubicBezTo>
                <a:close/>
                <a:moveTo>
                  <a:pt x="188" y="105"/>
                </a:moveTo>
                <a:cubicBezTo>
                  <a:pt x="189" y="104"/>
                  <a:pt x="190" y="102"/>
                  <a:pt x="192" y="103"/>
                </a:cubicBezTo>
                <a:cubicBezTo>
                  <a:pt x="193" y="103"/>
                  <a:pt x="194" y="104"/>
                  <a:pt x="194" y="103"/>
                </a:cubicBezTo>
                <a:cubicBezTo>
                  <a:pt x="192" y="102"/>
                  <a:pt x="188" y="97"/>
                  <a:pt x="186" y="97"/>
                </a:cubicBezTo>
                <a:cubicBezTo>
                  <a:pt x="182" y="97"/>
                  <a:pt x="184" y="104"/>
                  <a:pt x="182" y="106"/>
                </a:cubicBezTo>
                <a:cubicBezTo>
                  <a:pt x="180" y="109"/>
                  <a:pt x="177" y="107"/>
                  <a:pt x="174" y="109"/>
                </a:cubicBezTo>
                <a:cubicBezTo>
                  <a:pt x="172" y="112"/>
                  <a:pt x="175" y="115"/>
                  <a:pt x="177" y="118"/>
                </a:cubicBezTo>
                <a:cubicBezTo>
                  <a:pt x="181" y="122"/>
                  <a:pt x="186" y="124"/>
                  <a:pt x="191" y="125"/>
                </a:cubicBezTo>
                <a:cubicBezTo>
                  <a:pt x="192" y="124"/>
                  <a:pt x="193" y="125"/>
                  <a:pt x="194" y="125"/>
                </a:cubicBezTo>
                <a:cubicBezTo>
                  <a:pt x="194" y="124"/>
                  <a:pt x="195" y="123"/>
                  <a:pt x="195" y="122"/>
                </a:cubicBezTo>
                <a:cubicBezTo>
                  <a:pt x="191" y="117"/>
                  <a:pt x="183" y="112"/>
                  <a:pt x="186" y="105"/>
                </a:cubicBezTo>
                <a:cubicBezTo>
                  <a:pt x="187" y="104"/>
                  <a:pt x="187" y="105"/>
                  <a:pt x="188" y="105"/>
                </a:cubicBezTo>
                <a:close/>
                <a:moveTo>
                  <a:pt x="187" y="136"/>
                </a:moveTo>
                <a:cubicBezTo>
                  <a:pt x="189" y="134"/>
                  <a:pt x="196" y="131"/>
                  <a:pt x="194" y="128"/>
                </a:cubicBezTo>
                <a:cubicBezTo>
                  <a:pt x="193" y="127"/>
                  <a:pt x="192" y="128"/>
                  <a:pt x="191" y="127"/>
                </a:cubicBezTo>
                <a:cubicBezTo>
                  <a:pt x="185" y="129"/>
                  <a:pt x="178" y="132"/>
                  <a:pt x="172" y="136"/>
                </a:cubicBezTo>
                <a:cubicBezTo>
                  <a:pt x="172" y="136"/>
                  <a:pt x="172" y="137"/>
                  <a:pt x="171" y="137"/>
                </a:cubicBezTo>
                <a:cubicBezTo>
                  <a:pt x="170" y="138"/>
                  <a:pt x="169" y="138"/>
                  <a:pt x="168" y="140"/>
                </a:cubicBezTo>
                <a:cubicBezTo>
                  <a:pt x="172" y="140"/>
                  <a:pt x="174" y="142"/>
                  <a:pt x="176" y="144"/>
                </a:cubicBezTo>
                <a:cubicBezTo>
                  <a:pt x="177" y="146"/>
                  <a:pt x="178" y="148"/>
                  <a:pt x="179" y="149"/>
                </a:cubicBezTo>
                <a:cubicBezTo>
                  <a:pt x="181" y="144"/>
                  <a:pt x="184" y="140"/>
                  <a:pt x="187" y="136"/>
                </a:cubicBezTo>
                <a:close/>
                <a:moveTo>
                  <a:pt x="123" y="159"/>
                </a:moveTo>
                <a:cubicBezTo>
                  <a:pt x="124" y="166"/>
                  <a:pt x="125" y="174"/>
                  <a:pt x="130" y="179"/>
                </a:cubicBezTo>
                <a:cubicBezTo>
                  <a:pt x="134" y="183"/>
                  <a:pt x="143" y="189"/>
                  <a:pt x="148" y="182"/>
                </a:cubicBezTo>
                <a:cubicBezTo>
                  <a:pt x="149" y="178"/>
                  <a:pt x="149" y="173"/>
                  <a:pt x="149" y="169"/>
                </a:cubicBezTo>
                <a:cubicBezTo>
                  <a:pt x="144" y="171"/>
                  <a:pt x="143" y="174"/>
                  <a:pt x="137" y="174"/>
                </a:cubicBezTo>
                <a:cubicBezTo>
                  <a:pt x="133" y="173"/>
                  <a:pt x="132" y="169"/>
                  <a:pt x="131" y="165"/>
                </a:cubicBezTo>
                <a:cubicBezTo>
                  <a:pt x="129" y="163"/>
                  <a:pt x="128" y="161"/>
                  <a:pt x="130" y="160"/>
                </a:cubicBezTo>
                <a:cubicBezTo>
                  <a:pt x="132" y="162"/>
                  <a:pt x="137" y="161"/>
                  <a:pt x="140" y="159"/>
                </a:cubicBezTo>
                <a:cubicBezTo>
                  <a:pt x="139" y="154"/>
                  <a:pt x="136" y="150"/>
                  <a:pt x="130" y="149"/>
                </a:cubicBezTo>
                <a:cubicBezTo>
                  <a:pt x="127" y="150"/>
                  <a:pt x="125" y="153"/>
                  <a:pt x="124" y="156"/>
                </a:cubicBezTo>
                <a:cubicBezTo>
                  <a:pt x="124" y="157"/>
                  <a:pt x="125" y="157"/>
                  <a:pt x="125" y="158"/>
                </a:cubicBezTo>
                <a:cubicBezTo>
                  <a:pt x="124" y="159"/>
                  <a:pt x="124" y="159"/>
                  <a:pt x="123" y="159"/>
                </a:cubicBezTo>
                <a:close/>
                <a:moveTo>
                  <a:pt x="139" y="149"/>
                </a:moveTo>
                <a:cubicBezTo>
                  <a:pt x="138" y="149"/>
                  <a:pt x="137" y="149"/>
                  <a:pt x="136" y="150"/>
                </a:cubicBezTo>
                <a:cubicBezTo>
                  <a:pt x="142" y="153"/>
                  <a:pt x="145" y="162"/>
                  <a:pt x="143" y="170"/>
                </a:cubicBezTo>
                <a:cubicBezTo>
                  <a:pt x="145" y="169"/>
                  <a:pt x="147" y="168"/>
                  <a:pt x="148" y="166"/>
                </a:cubicBezTo>
                <a:cubicBezTo>
                  <a:pt x="147" y="159"/>
                  <a:pt x="144" y="153"/>
                  <a:pt x="139" y="149"/>
                </a:cubicBezTo>
                <a:close/>
                <a:moveTo>
                  <a:pt x="138" y="172"/>
                </a:moveTo>
                <a:cubicBezTo>
                  <a:pt x="142" y="172"/>
                  <a:pt x="142" y="164"/>
                  <a:pt x="141" y="161"/>
                </a:cubicBezTo>
                <a:cubicBezTo>
                  <a:pt x="139" y="163"/>
                  <a:pt x="135" y="163"/>
                  <a:pt x="131" y="163"/>
                </a:cubicBezTo>
                <a:cubicBezTo>
                  <a:pt x="133" y="165"/>
                  <a:pt x="134" y="172"/>
                  <a:pt x="138" y="172"/>
                </a:cubicBezTo>
                <a:close/>
                <a:moveTo>
                  <a:pt x="107" y="39"/>
                </a:moveTo>
                <a:cubicBezTo>
                  <a:pt x="106" y="38"/>
                  <a:pt x="106" y="36"/>
                  <a:pt x="106" y="35"/>
                </a:cubicBezTo>
                <a:cubicBezTo>
                  <a:pt x="105" y="36"/>
                  <a:pt x="105" y="37"/>
                  <a:pt x="104" y="38"/>
                </a:cubicBezTo>
                <a:cubicBezTo>
                  <a:pt x="105" y="39"/>
                  <a:pt x="107" y="39"/>
                  <a:pt x="107" y="41"/>
                </a:cubicBezTo>
                <a:cubicBezTo>
                  <a:pt x="113" y="44"/>
                  <a:pt x="127" y="46"/>
                  <a:pt x="129" y="37"/>
                </a:cubicBezTo>
                <a:cubicBezTo>
                  <a:pt x="124" y="43"/>
                  <a:pt x="112" y="43"/>
                  <a:pt x="107" y="39"/>
                </a:cubicBezTo>
                <a:close/>
                <a:moveTo>
                  <a:pt x="125" y="32"/>
                </a:moveTo>
                <a:cubicBezTo>
                  <a:pt x="125" y="31"/>
                  <a:pt x="124" y="31"/>
                  <a:pt x="124" y="30"/>
                </a:cubicBezTo>
                <a:cubicBezTo>
                  <a:pt x="119" y="29"/>
                  <a:pt x="103" y="29"/>
                  <a:pt x="109" y="38"/>
                </a:cubicBezTo>
                <a:cubicBezTo>
                  <a:pt x="113" y="41"/>
                  <a:pt x="127" y="41"/>
                  <a:pt x="127" y="34"/>
                </a:cubicBezTo>
                <a:cubicBezTo>
                  <a:pt x="126" y="34"/>
                  <a:pt x="125" y="33"/>
                  <a:pt x="125" y="32"/>
                </a:cubicBezTo>
                <a:cubicBezTo>
                  <a:pt x="125" y="32"/>
                  <a:pt x="125" y="32"/>
                  <a:pt x="125" y="32"/>
                </a:cubicBezTo>
                <a:close/>
                <a:moveTo>
                  <a:pt x="102" y="39"/>
                </a:moveTo>
                <a:cubicBezTo>
                  <a:pt x="99" y="40"/>
                  <a:pt x="96" y="41"/>
                  <a:pt x="94" y="42"/>
                </a:cubicBezTo>
                <a:cubicBezTo>
                  <a:pt x="92" y="43"/>
                  <a:pt x="91" y="43"/>
                  <a:pt x="90" y="44"/>
                </a:cubicBezTo>
                <a:cubicBezTo>
                  <a:pt x="84" y="46"/>
                  <a:pt x="79" y="49"/>
                  <a:pt x="73" y="51"/>
                </a:cubicBezTo>
                <a:cubicBezTo>
                  <a:pt x="67" y="52"/>
                  <a:pt x="65" y="56"/>
                  <a:pt x="61" y="58"/>
                </a:cubicBezTo>
                <a:cubicBezTo>
                  <a:pt x="58" y="61"/>
                  <a:pt x="53" y="62"/>
                  <a:pt x="50" y="65"/>
                </a:cubicBezTo>
                <a:cubicBezTo>
                  <a:pt x="45" y="68"/>
                  <a:pt x="40" y="73"/>
                  <a:pt x="35" y="75"/>
                </a:cubicBezTo>
                <a:cubicBezTo>
                  <a:pt x="34" y="75"/>
                  <a:pt x="34" y="75"/>
                  <a:pt x="33" y="75"/>
                </a:cubicBezTo>
                <a:cubicBezTo>
                  <a:pt x="30" y="77"/>
                  <a:pt x="30" y="80"/>
                  <a:pt x="30" y="84"/>
                </a:cubicBezTo>
                <a:cubicBezTo>
                  <a:pt x="31" y="84"/>
                  <a:pt x="32" y="85"/>
                  <a:pt x="33" y="85"/>
                </a:cubicBezTo>
                <a:cubicBezTo>
                  <a:pt x="34" y="83"/>
                  <a:pt x="34" y="80"/>
                  <a:pt x="35" y="78"/>
                </a:cubicBezTo>
                <a:cubicBezTo>
                  <a:pt x="36" y="77"/>
                  <a:pt x="36" y="76"/>
                  <a:pt x="38" y="75"/>
                </a:cubicBezTo>
                <a:cubicBezTo>
                  <a:pt x="39" y="74"/>
                  <a:pt x="40" y="74"/>
                  <a:pt x="41" y="74"/>
                </a:cubicBezTo>
                <a:cubicBezTo>
                  <a:pt x="42" y="74"/>
                  <a:pt x="43" y="73"/>
                  <a:pt x="44" y="72"/>
                </a:cubicBezTo>
                <a:cubicBezTo>
                  <a:pt x="50" y="69"/>
                  <a:pt x="57" y="66"/>
                  <a:pt x="62" y="61"/>
                </a:cubicBezTo>
                <a:cubicBezTo>
                  <a:pt x="63" y="61"/>
                  <a:pt x="64" y="61"/>
                  <a:pt x="65" y="60"/>
                </a:cubicBezTo>
                <a:cubicBezTo>
                  <a:pt x="76" y="52"/>
                  <a:pt x="89" y="46"/>
                  <a:pt x="103" y="40"/>
                </a:cubicBezTo>
                <a:cubicBezTo>
                  <a:pt x="103" y="40"/>
                  <a:pt x="103" y="40"/>
                  <a:pt x="103" y="40"/>
                </a:cubicBezTo>
                <a:cubicBezTo>
                  <a:pt x="102" y="40"/>
                  <a:pt x="102" y="39"/>
                  <a:pt x="102" y="39"/>
                </a:cubicBezTo>
                <a:close/>
                <a:moveTo>
                  <a:pt x="64" y="86"/>
                </a:moveTo>
                <a:cubicBezTo>
                  <a:pt x="64" y="86"/>
                  <a:pt x="64" y="86"/>
                  <a:pt x="64" y="85"/>
                </a:cubicBezTo>
                <a:cubicBezTo>
                  <a:pt x="55" y="82"/>
                  <a:pt x="47" y="79"/>
                  <a:pt x="37" y="78"/>
                </a:cubicBezTo>
                <a:cubicBezTo>
                  <a:pt x="36" y="80"/>
                  <a:pt x="35" y="83"/>
                  <a:pt x="35" y="86"/>
                </a:cubicBezTo>
                <a:cubicBezTo>
                  <a:pt x="39" y="88"/>
                  <a:pt x="41" y="92"/>
                  <a:pt x="39" y="97"/>
                </a:cubicBezTo>
                <a:cubicBezTo>
                  <a:pt x="38" y="98"/>
                  <a:pt x="36" y="99"/>
                  <a:pt x="35" y="100"/>
                </a:cubicBezTo>
                <a:cubicBezTo>
                  <a:pt x="42" y="105"/>
                  <a:pt x="41" y="117"/>
                  <a:pt x="44" y="124"/>
                </a:cubicBezTo>
                <a:cubicBezTo>
                  <a:pt x="48" y="109"/>
                  <a:pt x="55" y="96"/>
                  <a:pt x="64" y="86"/>
                </a:cubicBezTo>
                <a:close/>
                <a:moveTo>
                  <a:pt x="41" y="122"/>
                </a:moveTo>
                <a:cubicBezTo>
                  <a:pt x="40" y="117"/>
                  <a:pt x="39" y="111"/>
                  <a:pt x="38" y="108"/>
                </a:cubicBezTo>
                <a:cubicBezTo>
                  <a:pt x="37" y="104"/>
                  <a:pt x="34" y="100"/>
                  <a:pt x="31" y="101"/>
                </a:cubicBezTo>
                <a:cubicBezTo>
                  <a:pt x="30" y="107"/>
                  <a:pt x="33" y="112"/>
                  <a:pt x="31" y="116"/>
                </a:cubicBezTo>
                <a:cubicBezTo>
                  <a:pt x="30" y="111"/>
                  <a:pt x="30" y="107"/>
                  <a:pt x="28" y="102"/>
                </a:cubicBezTo>
                <a:cubicBezTo>
                  <a:pt x="27" y="106"/>
                  <a:pt x="29" y="112"/>
                  <a:pt x="27" y="115"/>
                </a:cubicBezTo>
                <a:cubicBezTo>
                  <a:pt x="27" y="112"/>
                  <a:pt x="26" y="110"/>
                  <a:pt x="26" y="107"/>
                </a:cubicBezTo>
                <a:cubicBezTo>
                  <a:pt x="27" y="104"/>
                  <a:pt x="28" y="101"/>
                  <a:pt x="25" y="101"/>
                </a:cubicBezTo>
                <a:cubicBezTo>
                  <a:pt x="24" y="103"/>
                  <a:pt x="23" y="106"/>
                  <a:pt x="21" y="108"/>
                </a:cubicBezTo>
                <a:cubicBezTo>
                  <a:pt x="20" y="104"/>
                  <a:pt x="22" y="103"/>
                  <a:pt x="23" y="101"/>
                </a:cubicBezTo>
                <a:cubicBezTo>
                  <a:pt x="14" y="108"/>
                  <a:pt x="14" y="124"/>
                  <a:pt x="9" y="134"/>
                </a:cubicBezTo>
                <a:cubicBezTo>
                  <a:pt x="12" y="136"/>
                  <a:pt x="13" y="141"/>
                  <a:pt x="17" y="142"/>
                </a:cubicBezTo>
                <a:cubicBezTo>
                  <a:pt x="18" y="134"/>
                  <a:pt x="18" y="124"/>
                  <a:pt x="20" y="116"/>
                </a:cubicBezTo>
                <a:cubicBezTo>
                  <a:pt x="20" y="115"/>
                  <a:pt x="21" y="112"/>
                  <a:pt x="22" y="112"/>
                </a:cubicBezTo>
                <a:cubicBezTo>
                  <a:pt x="20" y="122"/>
                  <a:pt x="19" y="130"/>
                  <a:pt x="19" y="140"/>
                </a:cubicBezTo>
                <a:cubicBezTo>
                  <a:pt x="18" y="140"/>
                  <a:pt x="18" y="144"/>
                  <a:pt x="20" y="144"/>
                </a:cubicBezTo>
                <a:cubicBezTo>
                  <a:pt x="21" y="140"/>
                  <a:pt x="21" y="135"/>
                  <a:pt x="22" y="132"/>
                </a:cubicBezTo>
                <a:cubicBezTo>
                  <a:pt x="23" y="136"/>
                  <a:pt x="21" y="141"/>
                  <a:pt x="22" y="145"/>
                </a:cubicBezTo>
                <a:cubicBezTo>
                  <a:pt x="23" y="145"/>
                  <a:pt x="23" y="145"/>
                  <a:pt x="24" y="145"/>
                </a:cubicBezTo>
                <a:cubicBezTo>
                  <a:pt x="24" y="142"/>
                  <a:pt x="23" y="138"/>
                  <a:pt x="25" y="136"/>
                </a:cubicBezTo>
                <a:cubicBezTo>
                  <a:pt x="25" y="139"/>
                  <a:pt x="25" y="142"/>
                  <a:pt x="25" y="145"/>
                </a:cubicBezTo>
                <a:cubicBezTo>
                  <a:pt x="27" y="146"/>
                  <a:pt x="30" y="147"/>
                  <a:pt x="32" y="146"/>
                </a:cubicBezTo>
                <a:cubicBezTo>
                  <a:pt x="33" y="141"/>
                  <a:pt x="31" y="137"/>
                  <a:pt x="32" y="133"/>
                </a:cubicBezTo>
                <a:cubicBezTo>
                  <a:pt x="33" y="137"/>
                  <a:pt x="34" y="141"/>
                  <a:pt x="34" y="145"/>
                </a:cubicBezTo>
                <a:cubicBezTo>
                  <a:pt x="37" y="145"/>
                  <a:pt x="39" y="143"/>
                  <a:pt x="41" y="141"/>
                </a:cubicBezTo>
                <a:cubicBezTo>
                  <a:pt x="41" y="139"/>
                  <a:pt x="41" y="138"/>
                  <a:pt x="40" y="138"/>
                </a:cubicBezTo>
                <a:cubicBezTo>
                  <a:pt x="40" y="137"/>
                  <a:pt x="41" y="137"/>
                  <a:pt x="40" y="136"/>
                </a:cubicBezTo>
                <a:cubicBezTo>
                  <a:pt x="39" y="129"/>
                  <a:pt x="37" y="121"/>
                  <a:pt x="35" y="114"/>
                </a:cubicBezTo>
                <a:cubicBezTo>
                  <a:pt x="35" y="113"/>
                  <a:pt x="34" y="112"/>
                  <a:pt x="36" y="111"/>
                </a:cubicBezTo>
                <a:cubicBezTo>
                  <a:pt x="38" y="113"/>
                  <a:pt x="37" y="117"/>
                  <a:pt x="38" y="119"/>
                </a:cubicBezTo>
                <a:cubicBezTo>
                  <a:pt x="39" y="125"/>
                  <a:pt x="41" y="131"/>
                  <a:pt x="43" y="136"/>
                </a:cubicBezTo>
                <a:cubicBezTo>
                  <a:pt x="43" y="135"/>
                  <a:pt x="44" y="135"/>
                  <a:pt x="44" y="135"/>
                </a:cubicBezTo>
                <a:cubicBezTo>
                  <a:pt x="44" y="131"/>
                  <a:pt x="42" y="125"/>
                  <a:pt x="41" y="122"/>
                </a:cubicBezTo>
                <a:close/>
                <a:moveTo>
                  <a:pt x="33" y="98"/>
                </a:moveTo>
                <a:cubicBezTo>
                  <a:pt x="34" y="99"/>
                  <a:pt x="38" y="96"/>
                  <a:pt x="37" y="94"/>
                </a:cubicBezTo>
                <a:cubicBezTo>
                  <a:pt x="36" y="95"/>
                  <a:pt x="34" y="97"/>
                  <a:pt x="33" y="98"/>
                </a:cubicBezTo>
                <a:close/>
                <a:moveTo>
                  <a:pt x="37" y="90"/>
                </a:moveTo>
                <a:cubicBezTo>
                  <a:pt x="36" y="90"/>
                  <a:pt x="36" y="89"/>
                  <a:pt x="35" y="89"/>
                </a:cubicBezTo>
                <a:cubicBezTo>
                  <a:pt x="35" y="94"/>
                  <a:pt x="30" y="96"/>
                  <a:pt x="25" y="97"/>
                </a:cubicBezTo>
                <a:cubicBezTo>
                  <a:pt x="30" y="102"/>
                  <a:pt x="35" y="95"/>
                  <a:pt x="37" y="90"/>
                </a:cubicBezTo>
                <a:close/>
                <a:moveTo>
                  <a:pt x="25" y="95"/>
                </a:moveTo>
                <a:cubicBezTo>
                  <a:pt x="29" y="95"/>
                  <a:pt x="35" y="92"/>
                  <a:pt x="32" y="88"/>
                </a:cubicBezTo>
                <a:cubicBezTo>
                  <a:pt x="30" y="91"/>
                  <a:pt x="26" y="92"/>
                  <a:pt x="23" y="94"/>
                </a:cubicBezTo>
                <a:cubicBezTo>
                  <a:pt x="23" y="95"/>
                  <a:pt x="24" y="95"/>
                  <a:pt x="25" y="95"/>
                </a:cubicBezTo>
                <a:close/>
                <a:moveTo>
                  <a:pt x="28" y="86"/>
                </a:moveTo>
                <a:cubicBezTo>
                  <a:pt x="24" y="87"/>
                  <a:pt x="22" y="90"/>
                  <a:pt x="23" y="92"/>
                </a:cubicBezTo>
                <a:cubicBezTo>
                  <a:pt x="26" y="91"/>
                  <a:pt x="28" y="89"/>
                  <a:pt x="30" y="88"/>
                </a:cubicBezTo>
                <a:cubicBezTo>
                  <a:pt x="30" y="87"/>
                  <a:pt x="30" y="87"/>
                  <a:pt x="30" y="87"/>
                </a:cubicBezTo>
                <a:cubicBezTo>
                  <a:pt x="29" y="87"/>
                  <a:pt x="29" y="86"/>
                  <a:pt x="28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102" name="文本框 211"/>
          <p:cNvSpPr txBox="1">
            <a:spLocks noChangeArrowheads="1"/>
          </p:cNvSpPr>
          <p:nvPr/>
        </p:nvSpPr>
        <p:spPr bwMode="auto">
          <a:xfrm>
            <a:off x="4148138" y="3095625"/>
            <a:ext cx="14081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</a:rPr>
              <a:t>情缘素材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129088" y="3114675"/>
            <a:ext cx="2066925" cy="304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4129088" y="3713163"/>
            <a:ext cx="2066925" cy="30638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089400" y="3694113"/>
            <a:ext cx="2106613" cy="334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ea"/>
                <a:ea typeface="+mn-ea"/>
              </a:rPr>
              <a:t>2017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年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ea typeface="+mn-ea"/>
              </a:rPr>
              <a:t>12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月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ea typeface="+mn-ea"/>
              </a:rPr>
              <a:t>25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日</a:t>
            </a:r>
            <a:endParaRPr lang="zh-CN" altLang="en-US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1" name="Freeform 168"/>
          <p:cNvSpPr>
            <a:spLocks noEditPoints="1"/>
          </p:cNvSpPr>
          <p:nvPr/>
        </p:nvSpPr>
        <p:spPr bwMode="auto">
          <a:xfrm>
            <a:off x="2425700" y="1141413"/>
            <a:ext cx="727075" cy="371475"/>
          </a:xfrm>
          <a:custGeom>
            <a:avLst/>
            <a:gdLst>
              <a:gd name="T0" fmla="*/ 177 w 194"/>
              <a:gd name="T1" fmla="*/ 12 h 99"/>
              <a:gd name="T2" fmla="*/ 187 w 194"/>
              <a:gd name="T3" fmla="*/ 17 h 99"/>
              <a:gd name="T4" fmla="*/ 192 w 194"/>
              <a:gd name="T5" fmla="*/ 17 h 99"/>
              <a:gd name="T6" fmla="*/ 181 w 194"/>
              <a:gd name="T7" fmla="*/ 42 h 99"/>
              <a:gd name="T8" fmla="*/ 180 w 194"/>
              <a:gd name="T9" fmla="*/ 55 h 99"/>
              <a:gd name="T10" fmla="*/ 170 w 194"/>
              <a:gd name="T11" fmla="*/ 65 h 99"/>
              <a:gd name="T12" fmla="*/ 157 w 194"/>
              <a:gd name="T13" fmla="*/ 79 h 99"/>
              <a:gd name="T14" fmla="*/ 129 w 194"/>
              <a:gd name="T15" fmla="*/ 86 h 99"/>
              <a:gd name="T16" fmla="*/ 127 w 194"/>
              <a:gd name="T17" fmla="*/ 95 h 99"/>
              <a:gd name="T18" fmla="*/ 97 w 194"/>
              <a:gd name="T19" fmla="*/ 91 h 99"/>
              <a:gd name="T20" fmla="*/ 71 w 194"/>
              <a:gd name="T21" fmla="*/ 81 h 99"/>
              <a:gd name="T22" fmla="*/ 48 w 194"/>
              <a:gd name="T23" fmla="*/ 54 h 99"/>
              <a:gd name="T24" fmla="*/ 11 w 194"/>
              <a:gd name="T25" fmla="*/ 29 h 99"/>
              <a:gd name="T26" fmla="*/ 59 w 194"/>
              <a:gd name="T27" fmla="*/ 24 h 99"/>
              <a:gd name="T28" fmla="*/ 73 w 194"/>
              <a:gd name="T29" fmla="*/ 11 h 99"/>
              <a:gd name="T30" fmla="*/ 90 w 194"/>
              <a:gd name="T31" fmla="*/ 4 h 99"/>
              <a:gd name="T32" fmla="*/ 103 w 194"/>
              <a:gd name="T33" fmla="*/ 3 h 99"/>
              <a:gd name="T34" fmla="*/ 118 w 194"/>
              <a:gd name="T35" fmla="*/ 10 h 99"/>
              <a:gd name="T36" fmla="*/ 131 w 194"/>
              <a:gd name="T37" fmla="*/ 12 h 99"/>
              <a:gd name="T38" fmla="*/ 146 w 194"/>
              <a:gd name="T39" fmla="*/ 11 h 99"/>
              <a:gd name="T40" fmla="*/ 164 w 194"/>
              <a:gd name="T41" fmla="*/ 5 h 99"/>
              <a:gd name="T42" fmla="*/ 176 w 194"/>
              <a:gd name="T43" fmla="*/ 50 h 99"/>
              <a:gd name="T44" fmla="*/ 177 w 194"/>
              <a:gd name="T45" fmla="*/ 42 h 99"/>
              <a:gd name="T46" fmla="*/ 189 w 194"/>
              <a:gd name="T47" fmla="*/ 19 h 99"/>
              <a:gd name="T48" fmla="*/ 178 w 194"/>
              <a:gd name="T49" fmla="*/ 14 h 99"/>
              <a:gd name="T50" fmla="*/ 158 w 194"/>
              <a:gd name="T51" fmla="*/ 17 h 99"/>
              <a:gd name="T52" fmla="*/ 143 w 194"/>
              <a:gd name="T53" fmla="*/ 15 h 99"/>
              <a:gd name="T54" fmla="*/ 129 w 194"/>
              <a:gd name="T55" fmla="*/ 16 h 99"/>
              <a:gd name="T56" fmla="*/ 119 w 194"/>
              <a:gd name="T57" fmla="*/ 12 h 99"/>
              <a:gd name="T58" fmla="*/ 115 w 194"/>
              <a:gd name="T59" fmla="*/ 7 h 99"/>
              <a:gd name="T60" fmla="*/ 88 w 194"/>
              <a:gd name="T61" fmla="*/ 14 h 99"/>
              <a:gd name="T62" fmla="*/ 49 w 194"/>
              <a:gd name="T63" fmla="*/ 48 h 99"/>
              <a:gd name="T64" fmla="*/ 58 w 194"/>
              <a:gd name="T65" fmla="*/ 52 h 99"/>
              <a:gd name="T66" fmla="*/ 80 w 194"/>
              <a:gd name="T67" fmla="*/ 26 h 99"/>
              <a:gd name="T68" fmla="*/ 77 w 194"/>
              <a:gd name="T69" fmla="*/ 55 h 99"/>
              <a:gd name="T70" fmla="*/ 94 w 194"/>
              <a:gd name="T71" fmla="*/ 55 h 99"/>
              <a:gd name="T72" fmla="*/ 123 w 194"/>
              <a:gd name="T73" fmla="*/ 28 h 99"/>
              <a:gd name="T74" fmla="*/ 137 w 194"/>
              <a:gd name="T75" fmla="*/ 30 h 99"/>
              <a:gd name="T76" fmla="*/ 134 w 194"/>
              <a:gd name="T77" fmla="*/ 44 h 99"/>
              <a:gd name="T78" fmla="*/ 147 w 194"/>
              <a:gd name="T79" fmla="*/ 43 h 99"/>
              <a:gd name="T80" fmla="*/ 162 w 194"/>
              <a:gd name="T81" fmla="*/ 37 h 99"/>
              <a:gd name="T82" fmla="*/ 177 w 194"/>
              <a:gd name="T83" fmla="*/ 29 h 99"/>
              <a:gd name="T84" fmla="*/ 166 w 194"/>
              <a:gd name="T85" fmla="*/ 37 h 99"/>
              <a:gd name="T86" fmla="*/ 152 w 194"/>
              <a:gd name="T87" fmla="*/ 43 h 99"/>
              <a:gd name="T88" fmla="*/ 139 w 194"/>
              <a:gd name="T89" fmla="*/ 49 h 99"/>
              <a:gd name="T90" fmla="*/ 136 w 194"/>
              <a:gd name="T91" fmla="*/ 65 h 99"/>
              <a:gd name="T92" fmla="*/ 118 w 194"/>
              <a:gd name="T93" fmla="*/ 71 h 99"/>
              <a:gd name="T94" fmla="*/ 105 w 194"/>
              <a:gd name="T95" fmla="*/ 75 h 99"/>
              <a:gd name="T96" fmla="*/ 80 w 194"/>
              <a:gd name="T97" fmla="*/ 59 h 99"/>
              <a:gd name="T98" fmla="*/ 74 w 194"/>
              <a:gd name="T99" fmla="*/ 72 h 99"/>
              <a:gd name="T100" fmla="*/ 50 w 194"/>
              <a:gd name="T101" fmla="*/ 54 h 99"/>
              <a:gd name="T102" fmla="*/ 88 w 194"/>
              <a:gd name="T103" fmla="*/ 87 h 99"/>
              <a:gd name="T104" fmla="*/ 111 w 194"/>
              <a:gd name="T105" fmla="*/ 94 h 99"/>
              <a:gd name="T106" fmla="*/ 132 w 194"/>
              <a:gd name="T107" fmla="*/ 92 h 99"/>
              <a:gd name="T108" fmla="*/ 151 w 194"/>
              <a:gd name="T109" fmla="*/ 79 h 99"/>
              <a:gd name="T110" fmla="*/ 159 w 194"/>
              <a:gd name="T111" fmla="*/ 63 h 99"/>
              <a:gd name="T112" fmla="*/ 36 w 194"/>
              <a:gd name="T113" fmla="*/ 48 h 99"/>
              <a:gd name="T114" fmla="*/ 11 w 194"/>
              <a:gd name="T115" fmla="*/ 32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4" h="99">
                <a:moveTo>
                  <a:pt x="161" y="14"/>
                </a:moveTo>
                <a:cubicBezTo>
                  <a:pt x="167" y="13"/>
                  <a:pt x="171" y="8"/>
                  <a:pt x="177" y="7"/>
                </a:cubicBezTo>
                <a:cubicBezTo>
                  <a:pt x="178" y="8"/>
                  <a:pt x="177" y="10"/>
                  <a:pt x="177" y="12"/>
                </a:cubicBezTo>
                <a:cubicBezTo>
                  <a:pt x="180" y="12"/>
                  <a:pt x="182" y="10"/>
                  <a:pt x="183" y="7"/>
                </a:cubicBezTo>
                <a:cubicBezTo>
                  <a:pt x="185" y="7"/>
                  <a:pt x="185" y="7"/>
                  <a:pt x="187" y="6"/>
                </a:cubicBezTo>
                <a:cubicBezTo>
                  <a:pt x="188" y="8"/>
                  <a:pt x="186" y="13"/>
                  <a:pt x="187" y="17"/>
                </a:cubicBezTo>
                <a:cubicBezTo>
                  <a:pt x="190" y="17"/>
                  <a:pt x="189" y="15"/>
                  <a:pt x="191" y="14"/>
                </a:cubicBezTo>
                <a:cubicBezTo>
                  <a:pt x="192" y="13"/>
                  <a:pt x="192" y="14"/>
                  <a:pt x="193" y="14"/>
                </a:cubicBezTo>
                <a:cubicBezTo>
                  <a:pt x="194" y="15"/>
                  <a:pt x="193" y="17"/>
                  <a:pt x="192" y="17"/>
                </a:cubicBezTo>
                <a:cubicBezTo>
                  <a:pt x="191" y="22"/>
                  <a:pt x="189" y="26"/>
                  <a:pt x="186" y="29"/>
                </a:cubicBezTo>
                <a:cubicBezTo>
                  <a:pt x="188" y="28"/>
                  <a:pt x="188" y="27"/>
                  <a:pt x="190" y="28"/>
                </a:cubicBezTo>
                <a:cubicBezTo>
                  <a:pt x="189" y="35"/>
                  <a:pt x="185" y="38"/>
                  <a:pt x="181" y="42"/>
                </a:cubicBezTo>
                <a:cubicBezTo>
                  <a:pt x="184" y="42"/>
                  <a:pt x="185" y="40"/>
                  <a:pt x="187" y="41"/>
                </a:cubicBezTo>
                <a:cubicBezTo>
                  <a:pt x="185" y="48"/>
                  <a:pt x="179" y="50"/>
                  <a:pt x="173" y="54"/>
                </a:cubicBezTo>
                <a:cubicBezTo>
                  <a:pt x="175" y="56"/>
                  <a:pt x="178" y="53"/>
                  <a:pt x="180" y="55"/>
                </a:cubicBezTo>
                <a:cubicBezTo>
                  <a:pt x="179" y="57"/>
                  <a:pt x="176" y="58"/>
                  <a:pt x="173" y="59"/>
                </a:cubicBezTo>
                <a:cubicBezTo>
                  <a:pt x="171" y="61"/>
                  <a:pt x="168" y="63"/>
                  <a:pt x="163" y="64"/>
                </a:cubicBezTo>
                <a:cubicBezTo>
                  <a:pt x="165" y="66"/>
                  <a:pt x="167" y="66"/>
                  <a:pt x="170" y="65"/>
                </a:cubicBezTo>
                <a:cubicBezTo>
                  <a:pt x="170" y="66"/>
                  <a:pt x="171" y="66"/>
                  <a:pt x="171" y="67"/>
                </a:cubicBezTo>
                <a:cubicBezTo>
                  <a:pt x="167" y="73"/>
                  <a:pt x="156" y="72"/>
                  <a:pt x="148" y="75"/>
                </a:cubicBezTo>
                <a:cubicBezTo>
                  <a:pt x="151" y="77"/>
                  <a:pt x="156" y="76"/>
                  <a:pt x="157" y="79"/>
                </a:cubicBezTo>
                <a:cubicBezTo>
                  <a:pt x="157" y="80"/>
                  <a:pt x="155" y="80"/>
                  <a:pt x="154" y="81"/>
                </a:cubicBezTo>
                <a:cubicBezTo>
                  <a:pt x="152" y="82"/>
                  <a:pt x="149" y="83"/>
                  <a:pt x="145" y="84"/>
                </a:cubicBezTo>
                <a:cubicBezTo>
                  <a:pt x="141" y="86"/>
                  <a:pt x="136" y="86"/>
                  <a:pt x="129" y="86"/>
                </a:cubicBezTo>
                <a:cubicBezTo>
                  <a:pt x="130" y="88"/>
                  <a:pt x="134" y="91"/>
                  <a:pt x="138" y="91"/>
                </a:cubicBezTo>
                <a:cubicBezTo>
                  <a:pt x="137" y="92"/>
                  <a:pt x="138" y="92"/>
                  <a:pt x="138" y="93"/>
                </a:cubicBezTo>
                <a:cubicBezTo>
                  <a:pt x="137" y="95"/>
                  <a:pt x="131" y="95"/>
                  <a:pt x="127" y="95"/>
                </a:cubicBezTo>
                <a:cubicBezTo>
                  <a:pt x="121" y="95"/>
                  <a:pt x="116" y="93"/>
                  <a:pt x="113" y="92"/>
                </a:cubicBezTo>
                <a:cubicBezTo>
                  <a:pt x="114" y="93"/>
                  <a:pt x="115" y="94"/>
                  <a:pt x="115" y="95"/>
                </a:cubicBezTo>
                <a:cubicBezTo>
                  <a:pt x="112" y="99"/>
                  <a:pt x="102" y="94"/>
                  <a:pt x="97" y="91"/>
                </a:cubicBezTo>
                <a:cubicBezTo>
                  <a:pt x="93" y="89"/>
                  <a:pt x="92" y="87"/>
                  <a:pt x="90" y="91"/>
                </a:cubicBezTo>
                <a:cubicBezTo>
                  <a:pt x="83" y="90"/>
                  <a:pt x="77" y="86"/>
                  <a:pt x="71" y="83"/>
                </a:cubicBezTo>
                <a:cubicBezTo>
                  <a:pt x="71" y="82"/>
                  <a:pt x="70" y="82"/>
                  <a:pt x="71" y="81"/>
                </a:cubicBezTo>
                <a:cubicBezTo>
                  <a:pt x="66" y="79"/>
                  <a:pt x="65" y="74"/>
                  <a:pt x="60" y="72"/>
                </a:cubicBezTo>
                <a:cubicBezTo>
                  <a:pt x="58" y="68"/>
                  <a:pt x="55" y="64"/>
                  <a:pt x="51" y="61"/>
                </a:cubicBezTo>
                <a:cubicBezTo>
                  <a:pt x="50" y="59"/>
                  <a:pt x="49" y="57"/>
                  <a:pt x="48" y="54"/>
                </a:cubicBezTo>
                <a:cubicBezTo>
                  <a:pt x="29" y="51"/>
                  <a:pt x="16" y="42"/>
                  <a:pt x="0" y="37"/>
                </a:cubicBezTo>
                <a:cubicBezTo>
                  <a:pt x="1" y="33"/>
                  <a:pt x="4" y="29"/>
                  <a:pt x="7" y="27"/>
                </a:cubicBezTo>
                <a:cubicBezTo>
                  <a:pt x="8" y="27"/>
                  <a:pt x="9" y="28"/>
                  <a:pt x="11" y="29"/>
                </a:cubicBezTo>
                <a:cubicBezTo>
                  <a:pt x="15" y="34"/>
                  <a:pt x="21" y="37"/>
                  <a:pt x="27" y="41"/>
                </a:cubicBezTo>
                <a:cubicBezTo>
                  <a:pt x="32" y="44"/>
                  <a:pt x="39" y="49"/>
                  <a:pt x="48" y="48"/>
                </a:cubicBezTo>
                <a:cubicBezTo>
                  <a:pt x="48" y="40"/>
                  <a:pt x="54" y="31"/>
                  <a:pt x="59" y="24"/>
                </a:cubicBezTo>
                <a:cubicBezTo>
                  <a:pt x="61" y="22"/>
                  <a:pt x="63" y="20"/>
                  <a:pt x="65" y="19"/>
                </a:cubicBezTo>
                <a:cubicBezTo>
                  <a:pt x="66" y="17"/>
                  <a:pt x="67" y="15"/>
                  <a:pt x="68" y="14"/>
                </a:cubicBezTo>
                <a:cubicBezTo>
                  <a:pt x="70" y="13"/>
                  <a:pt x="72" y="12"/>
                  <a:pt x="73" y="11"/>
                </a:cubicBezTo>
                <a:cubicBezTo>
                  <a:pt x="76" y="9"/>
                  <a:pt x="79" y="8"/>
                  <a:pt x="83" y="6"/>
                </a:cubicBezTo>
                <a:cubicBezTo>
                  <a:pt x="84" y="6"/>
                  <a:pt x="85" y="6"/>
                  <a:pt x="85" y="5"/>
                </a:cubicBezTo>
                <a:cubicBezTo>
                  <a:pt x="87" y="4"/>
                  <a:pt x="88" y="3"/>
                  <a:pt x="90" y="4"/>
                </a:cubicBezTo>
                <a:cubicBezTo>
                  <a:pt x="91" y="4"/>
                  <a:pt x="91" y="4"/>
                  <a:pt x="91" y="5"/>
                </a:cubicBezTo>
                <a:cubicBezTo>
                  <a:pt x="91" y="7"/>
                  <a:pt x="90" y="7"/>
                  <a:pt x="89" y="8"/>
                </a:cubicBezTo>
                <a:cubicBezTo>
                  <a:pt x="93" y="8"/>
                  <a:pt x="98" y="0"/>
                  <a:pt x="103" y="3"/>
                </a:cubicBezTo>
                <a:cubicBezTo>
                  <a:pt x="103" y="6"/>
                  <a:pt x="100" y="6"/>
                  <a:pt x="101" y="10"/>
                </a:cubicBezTo>
                <a:cubicBezTo>
                  <a:pt x="106" y="7"/>
                  <a:pt x="112" y="5"/>
                  <a:pt x="118" y="4"/>
                </a:cubicBezTo>
                <a:cubicBezTo>
                  <a:pt x="120" y="5"/>
                  <a:pt x="119" y="8"/>
                  <a:pt x="118" y="10"/>
                </a:cubicBezTo>
                <a:cubicBezTo>
                  <a:pt x="121" y="9"/>
                  <a:pt x="123" y="7"/>
                  <a:pt x="126" y="6"/>
                </a:cubicBezTo>
                <a:cubicBezTo>
                  <a:pt x="128" y="5"/>
                  <a:pt x="130" y="2"/>
                  <a:pt x="133" y="4"/>
                </a:cubicBezTo>
                <a:cubicBezTo>
                  <a:pt x="133" y="7"/>
                  <a:pt x="132" y="9"/>
                  <a:pt x="131" y="12"/>
                </a:cubicBezTo>
                <a:cubicBezTo>
                  <a:pt x="137" y="12"/>
                  <a:pt x="142" y="8"/>
                  <a:pt x="147" y="6"/>
                </a:cubicBezTo>
                <a:cubicBezTo>
                  <a:pt x="147" y="6"/>
                  <a:pt x="148" y="7"/>
                  <a:pt x="148" y="7"/>
                </a:cubicBezTo>
                <a:cubicBezTo>
                  <a:pt x="147" y="8"/>
                  <a:pt x="147" y="10"/>
                  <a:pt x="146" y="11"/>
                </a:cubicBezTo>
                <a:cubicBezTo>
                  <a:pt x="146" y="12"/>
                  <a:pt x="147" y="12"/>
                  <a:pt x="147" y="12"/>
                </a:cubicBezTo>
                <a:cubicBezTo>
                  <a:pt x="151" y="11"/>
                  <a:pt x="154" y="10"/>
                  <a:pt x="157" y="8"/>
                </a:cubicBezTo>
                <a:cubicBezTo>
                  <a:pt x="159" y="7"/>
                  <a:pt x="161" y="5"/>
                  <a:pt x="164" y="5"/>
                </a:cubicBezTo>
                <a:cubicBezTo>
                  <a:pt x="165" y="8"/>
                  <a:pt x="162" y="12"/>
                  <a:pt x="161" y="14"/>
                </a:cubicBezTo>
                <a:close/>
                <a:moveTo>
                  <a:pt x="167" y="55"/>
                </a:moveTo>
                <a:cubicBezTo>
                  <a:pt x="169" y="52"/>
                  <a:pt x="173" y="52"/>
                  <a:pt x="176" y="50"/>
                </a:cubicBezTo>
                <a:cubicBezTo>
                  <a:pt x="178" y="48"/>
                  <a:pt x="181" y="46"/>
                  <a:pt x="183" y="44"/>
                </a:cubicBezTo>
                <a:cubicBezTo>
                  <a:pt x="181" y="44"/>
                  <a:pt x="179" y="44"/>
                  <a:pt x="177" y="44"/>
                </a:cubicBezTo>
                <a:cubicBezTo>
                  <a:pt x="176" y="43"/>
                  <a:pt x="177" y="42"/>
                  <a:pt x="177" y="42"/>
                </a:cubicBezTo>
                <a:cubicBezTo>
                  <a:pt x="181" y="40"/>
                  <a:pt x="184" y="36"/>
                  <a:pt x="187" y="32"/>
                </a:cubicBezTo>
                <a:cubicBezTo>
                  <a:pt x="184" y="32"/>
                  <a:pt x="181" y="34"/>
                  <a:pt x="180" y="31"/>
                </a:cubicBezTo>
                <a:cubicBezTo>
                  <a:pt x="184" y="28"/>
                  <a:pt x="188" y="25"/>
                  <a:pt x="189" y="19"/>
                </a:cubicBezTo>
                <a:cubicBezTo>
                  <a:pt x="187" y="20"/>
                  <a:pt x="183" y="22"/>
                  <a:pt x="183" y="18"/>
                </a:cubicBezTo>
                <a:cubicBezTo>
                  <a:pt x="185" y="17"/>
                  <a:pt x="186" y="12"/>
                  <a:pt x="185" y="10"/>
                </a:cubicBezTo>
                <a:cubicBezTo>
                  <a:pt x="184" y="12"/>
                  <a:pt x="180" y="12"/>
                  <a:pt x="178" y="14"/>
                </a:cubicBezTo>
                <a:cubicBezTo>
                  <a:pt x="176" y="16"/>
                  <a:pt x="174" y="19"/>
                  <a:pt x="172" y="14"/>
                </a:cubicBezTo>
                <a:cubicBezTo>
                  <a:pt x="174" y="13"/>
                  <a:pt x="174" y="13"/>
                  <a:pt x="175" y="10"/>
                </a:cubicBezTo>
                <a:cubicBezTo>
                  <a:pt x="169" y="13"/>
                  <a:pt x="164" y="15"/>
                  <a:pt x="158" y="17"/>
                </a:cubicBezTo>
                <a:cubicBezTo>
                  <a:pt x="158" y="16"/>
                  <a:pt x="157" y="17"/>
                  <a:pt x="157" y="16"/>
                </a:cubicBezTo>
                <a:cubicBezTo>
                  <a:pt x="158" y="13"/>
                  <a:pt x="161" y="11"/>
                  <a:pt x="162" y="8"/>
                </a:cubicBezTo>
                <a:cubicBezTo>
                  <a:pt x="156" y="11"/>
                  <a:pt x="150" y="14"/>
                  <a:pt x="143" y="15"/>
                </a:cubicBezTo>
                <a:cubicBezTo>
                  <a:pt x="143" y="15"/>
                  <a:pt x="143" y="15"/>
                  <a:pt x="143" y="14"/>
                </a:cubicBezTo>
                <a:cubicBezTo>
                  <a:pt x="142" y="12"/>
                  <a:pt x="145" y="11"/>
                  <a:pt x="144" y="10"/>
                </a:cubicBezTo>
                <a:cubicBezTo>
                  <a:pt x="140" y="12"/>
                  <a:pt x="134" y="14"/>
                  <a:pt x="129" y="16"/>
                </a:cubicBezTo>
                <a:cubicBezTo>
                  <a:pt x="129" y="14"/>
                  <a:pt x="128" y="16"/>
                  <a:pt x="128" y="15"/>
                </a:cubicBezTo>
                <a:cubicBezTo>
                  <a:pt x="128" y="13"/>
                  <a:pt x="130" y="10"/>
                  <a:pt x="130" y="6"/>
                </a:cubicBezTo>
                <a:cubicBezTo>
                  <a:pt x="127" y="8"/>
                  <a:pt x="122" y="10"/>
                  <a:pt x="119" y="12"/>
                </a:cubicBezTo>
                <a:cubicBezTo>
                  <a:pt x="117" y="13"/>
                  <a:pt x="116" y="15"/>
                  <a:pt x="114" y="13"/>
                </a:cubicBezTo>
                <a:cubicBezTo>
                  <a:pt x="114" y="12"/>
                  <a:pt x="115" y="11"/>
                  <a:pt x="116" y="10"/>
                </a:cubicBezTo>
                <a:cubicBezTo>
                  <a:pt x="116" y="9"/>
                  <a:pt x="115" y="9"/>
                  <a:pt x="115" y="7"/>
                </a:cubicBezTo>
                <a:cubicBezTo>
                  <a:pt x="110" y="8"/>
                  <a:pt x="104" y="10"/>
                  <a:pt x="99" y="13"/>
                </a:cubicBezTo>
                <a:cubicBezTo>
                  <a:pt x="97" y="12"/>
                  <a:pt x="99" y="8"/>
                  <a:pt x="99" y="6"/>
                </a:cubicBezTo>
                <a:cubicBezTo>
                  <a:pt x="95" y="8"/>
                  <a:pt x="90" y="10"/>
                  <a:pt x="88" y="14"/>
                </a:cubicBezTo>
                <a:cubicBezTo>
                  <a:pt x="87" y="13"/>
                  <a:pt x="86" y="13"/>
                  <a:pt x="85" y="12"/>
                </a:cubicBezTo>
                <a:cubicBezTo>
                  <a:pt x="86" y="10"/>
                  <a:pt x="87" y="9"/>
                  <a:pt x="87" y="7"/>
                </a:cubicBezTo>
                <a:cubicBezTo>
                  <a:pt x="68" y="14"/>
                  <a:pt x="55" y="28"/>
                  <a:pt x="49" y="48"/>
                </a:cubicBezTo>
                <a:cubicBezTo>
                  <a:pt x="50" y="48"/>
                  <a:pt x="51" y="48"/>
                  <a:pt x="51" y="49"/>
                </a:cubicBezTo>
                <a:cubicBezTo>
                  <a:pt x="51" y="50"/>
                  <a:pt x="49" y="50"/>
                  <a:pt x="49" y="51"/>
                </a:cubicBezTo>
                <a:cubicBezTo>
                  <a:pt x="52" y="51"/>
                  <a:pt x="55" y="52"/>
                  <a:pt x="58" y="52"/>
                </a:cubicBezTo>
                <a:cubicBezTo>
                  <a:pt x="59" y="46"/>
                  <a:pt x="62" y="42"/>
                  <a:pt x="66" y="37"/>
                </a:cubicBezTo>
                <a:cubicBezTo>
                  <a:pt x="69" y="34"/>
                  <a:pt x="72" y="30"/>
                  <a:pt x="74" y="28"/>
                </a:cubicBezTo>
                <a:cubicBezTo>
                  <a:pt x="75" y="27"/>
                  <a:pt x="78" y="25"/>
                  <a:pt x="80" y="26"/>
                </a:cubicBezTo>
                <a:cubicBezTo>
                  <a:pt x="75" y="28"/>
                  <a:pt x="72" y="32"/>
                  <a:pt x="68" y="37"/>
                </a:cubicBezTo>
                <a:cubicBezTo>
                  <a:pt x="63" y="42"/>
                  <a:pt x="60" y="46"/>
                  <a:pt x="60" y="53"/>
                </a:cubicBezTo>
                <a:cubicBezTo>
                  <a:pt x="66" y="54"/>
                  <a:pt x="72" y="56"/>
                  <a:pt x="77" y="55"/>
                </a:cubicBezTo>
                <a:cubicBezTo>
                  <a:pt x="82" y="45"/>
                  <a:pt x="86" y="33"/>
                  <a:pt x="97" y="31"/>
                </a:cubicBezTo>
                <a:cubicBezTo>
                  <a:pt x="87" y="35"/>
                  <a:pt x="83" y="44"/>
                  <a:pt x="80" y="55"/>
                </a:cubicBezTo>
                <a:cubicBezTo>
                  <a:pt x="83" y="55"/>
                  <a:pt x="90" y="55"/>
                  <a:pt x="94" y="55"/>
                </a:cubicBezTo>
                <a:cubicBezTo>
                  <a:pt x="96" y="47"/>
                  <a:pt x="98" y="40"/>
                  <a:pt x="104" y="37"/>
                </a:cubicBezTo>
                <a:cubicBezTo>
                  <a:pt x="107" y="35"/>
                  <a:pt x="110" y="33"/>
                  <a:pt x="113" y="32"/>
                </a:cubicBezTo>
                <a:cubicBezTo>
                  <a:pt x="116" y="30"/>
                  <a:pt x="119" y="28"/>
                  <a:pt x="123" y="28"/>
                </a:cubicBezTo>
                <a:cubicBezTo>
                  <a:pt x="111" y="34"/>
                  <a:pt x="96" y="39"/>
                  <a:pt x="97" y="54"/>
                </a:cubicBezTo>
                <a:cubicBezTo>
                  <a:pt x="103" y="54"/>
                  <a:pt x="112" y="53"/>
                  <a:pt x="118" y="51"/>
                </a:cubicBezTo>
                <a:cubicBezTo>
                  <a:pt x="120" y="41"/>
                  <a:pt x="128" y="33"/>
                  <a:pt x="137" y="30"/>
                </a:cubicBezTo>
                <a:cubicBezTo>
                  <a:pt x="130" y="36"/>
                  <a:pt x="121" y="40"/>
                  <a:pt x="121" y="51"/>
                </a:cubicBezTo>
                <a:cubicBezTo>
                  <a:pt x="125" y="51"/>
                  <a:pt x="127" y="49"/>
                  <a:pt x="130" y="49"/>
                </a:cubicBezTo>
                <a:cubicBezTo>
                  <a:pt x="131" y="47"/>
                  <a:pt x="133" y="46"/>
                  <a:pt x="134" y="44"/>
                </a:cubicBezTo>
                <a:cubicBezTo>
                  <a:pt x="137" y="41"/>
                  <a:pt x="139" y="36"/>
                  <a:pt x="143" y="35"/>
                </a:cubicBezTo>
                <a:cubicBezTo>
                  <a:pt x="139" y="39"/>
                  <a:pt x="136" y="44"/>
                  <a:pt x="134" y="48"/>
                </a:cubicBezTo>
                <a:cubicBezTo>
                  <a:pt x="138" y="47"/>
                  <a:pt x="143" y="46"/>
                  <a:pt x="147" y="43"/>
                </a:cubicBezTo>
                <a:cubicBezTo>
                  <a:pt x="148" y="36"/>
                  <a:pt x="153" y="28"/>
                  <a:pt x="159" y="25"/>
                </a:cubicBezTo>
                <a:cubicBezTo>
                  <a:pt x="155" y="29"/>
                  <a:pt x="151" y="35"/>
                  <a:pt x="149" y="42"/>
                </a:cubicBezTo>
                <a:cubicBezTo>
                  <a:pt x="153" y="40"/>
                  <a:pt x="157" y="38"/>
                  <a:pt x="162" y="37"/>
                </a:cubicBezTo>
                <a:cubicBezTo>
                  <a:pt x="163" y="32"/>
                  <a:pt x="162" y="23"/>
                  <a:pt x="168" y="21"/>
                </a:cubicBezTo>
                <a:cubicBezTo>
                  <a:pt x="165" y="24"/>
                  <a:pt x="165" y="30"/>
                  <a:pt x="164" y="35"/>
                </a:cubicBezTo>
                <a:cubicBezTo>
                  <a:pt x="169" y="34"/>
                  <a:pt x="172" y="29"/>
                  <a:pt x="177" y="29"/>
                </a:cubicBezTo>
                <a:cubicBezTo>
                  <a:pt x="176" y="33"/>
                  <a:pt x="171" y="32"/>
                  <a:pt x="169" y="35"/>
                </a:cubicBezTo>
                <a:cubicBezTo>
                  <a:pt x="172" y="37"/>
                  <a:pt x="177" y="37"/>
                  <a:pt x="180" y="39"/>
                </a:cubicBezTo>
                <a:cubicBezTo>
                  <a:pt x="175" y="39"/>
                  <a:pt x="169" y="38"/>
                  <a:pt x="166" y="37"/>
                </a:cubicBezTo>
                <a:cubicBezTo>
                  <a:pt x="163" y="39"/>
                  <a:pt x="159" y="39"/>
                  <a:pt x="156" y="41"/>
                </a:cubicBezTo>
                <a:cubicBezTo>
                  <a:pt x="159" y="45"/>
                  <a:pt x="164" y="47"/>
                  <a:pt x="169" y="50"/>
                </a:cubicBezTo>
                <a:cubicBezTo>
                  <a:pt x="161" y="50"/>
                  <a:pt x="158" y="45"/>
                  <a:pt x="152" y="43"/>
                </a:cubicBezTo>
                <a:cubicBezTo>
                  <a:pt x="149" y="45"/>
                  <a:pt x="145" y="46"/>
                  <a:pt x="142" y="48"/>
                </a:cubicBezTo>
                <a:cubicBezTo>
                  <a:pt x="145" y="53"/>
                  <a:pt x="151" y="55"/>
                  <a:pt x="157" y="57"/>
                </a:cubicBezTo>
                <a:cubicBezTo>
                  <a:pt x="149" y="58"/>
                  <a:pt x="143" y="53"/>
                  <a:pt x="139" y="49"/>
                </a:cubicBezTo>
                <a:cubicBezTo>
                  <a:pt x="134" y="51"/>
                  <a:pt x="129" y="52"/>
                  <a:pt x="123" y="53"/>
                </a:cubicBezTo>
                <a:cubicBezTo>
                  <a:pt x="122" y="55"/>
                  <a:pt x="123" y="56"/>
                  <a:pt x="124" y="57"/>
                </a:cubicBezTo>
                <a:cubicBezTo>
                  <a:pt x="127" y="61"/>
                  <a:pt x="133" y="62"/>
                  <a:pt x="136" y="65"/>
                </a:cubicBezTo>
                <a:cubicBezTo>
                  <a:pt x="128" y="63"/>
                  <a:pt x="123" y="60"/>
                  <a:pt x="119" y="54"/>
                </a:cubicBezTo>
                <a:cubicBezTo>
                  <a:pt x="112" y="55"/>
                  <a:pt x="108" y="55"/>
                  <a:pt x="99" y="56"/>
                </a:cubicBezTo>
                <a:cubicBezTo>
                  <a:pt x="103" y="64"/>
                  <a:pt x="109" y="68"/>
                  <a:pt x="118" y="71"/>
                </a:cubicBezTo>
                <a:cubicBezTo>
                  <a:pt x="106" y="71"/>
                  <a:pt x="102" y="62"/>
                  <a:pt x="95" y="57"/>
                </a:cubicBezTo>
                <a:cubicBezTo>
                  <a:pt x="91" y="58"/>
                  <a:pt x="88" y="58"/>
                  <a:pt x="82" y="58"/>
                </a:cubicBezTo>
                <a:cubicBezTo>
                  <a:pt x="85" y="67"/>
                  <a:pt x="95" y="72"/>
                  <a:pt x="105" y="75"/>
                </a:cubicBezTo>
                <a:cubicBezTo>
                  <a:pt x="103" y="76"/>
                  <a:pt x="103" y="75"/>
                  <a:pt x="100" y="75"/>
                </a:cubicBezTo>
                <a:cubicBezTo>
                  <a:pt x="94" y="72"/>
                  <a:pt x="87" y="69"/>
                  <a:pt x="82" y="63"/>
                </a:cubicBezTo>
                <a:cubicBezTo>
                  <a:pt x="81" y="62"/>
                  <a:pt x="81" y="60"/>
                  <a:pt x="80" y="59"/>
                </a:cubicBezTo>
                <a:cubicBezTo>
                  <a:pt x="77" y="57"/>
                  <a:pt x="73" y="58"/>
                  <a:pt x="68" y="57"/>
                </a:cubicBezTo>
                <a:cubicBezTo>
                  <a:pt x="66" y="57"/>
                  <a:pt x="64" y="56"/>
                  <a:pt x="62" y="56"/>
                </a:cubicBezTo>
                <a:cubicBezTo>
                  <a:pt x="60" y="63"/>
                  <a:pt x="69" y="69"/>
                  <a:pt x="74" y="72"/>
                </a:cubicBezTo>
                <a:cubicBezTo>
                  <a:pt x="68" y="70"/>
                  <a:pt x="62" y="66"/>
                  <a:pt x="60" y="60"/>
                </a:cubicBezTo>
                <a:cubicBezTo>
                  <a:pt x="59" y="58"/>
                  <a:pt x="60" y="56"/>
                  <a:pt x="58" y="55"/>
                </a:cubicBezTo>
                <a:cubicBezTo>
                  <a:pt x="55" y="54"/>
                  <a:pt x="53" y="54"/>
                  <a:pt x="50" y="54"/>
                </a:cubicBezTo>
                <a:cubicBezTo>
                  <a:pt x="50" y="58"/>
                  <a:pt x="53" y="59"/>
                  <a:pt x="55" y="61"/>
                </a:cubicBezTo>
                <a:cubicBezTo>
                  <a:pt x="57" y="63"/>
                  <a:pt x="59" y="66"/>
                  <a:pt x="61" y="69"/>
                </a:cubicBezTo>
                <a:cubicBezTo>
                  <a:pt x="68" y="77"/>
                  <a:pt x="77" y="86"/>
                  <a:pt x="88" y="87"/>
                </a:cubicBezTo>
                <a:cubicBezTo>
                  <a:pt x="89" y="87"/>
                  <a:pt x="88" y="85"/>
                  <a:pt x="89" y="85"/>
                </a:cubicBezTo>
                <a:cubicBezTo>
                  <a:pt x="90" y="85"/>
                  <a:pt x="90" y="85"/>
                  <a:pt x="92" y="85"/>
                </a:cubicBezTo>
                <a:cubicBezTo>
                  <a:pt x="97" y="89"/>
                  <a:pt x="103" y="93"/>
                  <a:pt x="111" y="94"/>
                </a:cubicBezTo>
                <a:cubicBezTo>
                  <a:pt x="111" y="92"/>
                  <a:pt x="109" y="92"/>
                  <a:pt x="109" y="91"/>
                </a:cubicBezTo>
                <a:cubicBezTo>
                  <a:pt x="108" y="89"/>
                  <a:pt x="110" y="88"/>
                  <a:pt x="112" y="88"/>
                </a:cubicBezTo>
                <a:cubicBezTo>
                  <a:pt x="116" y="92"/>
                  <a:pt x="125" y="93"/>
                  <a:pt x="132" y="92"/>
                </a:cubicBezTo>
                <a:cubicBezTo>
                  <a:pt x="129" y="89"/>
                  <a:pt x="125" y="88"/>
                  <a:pt x="123" y="84"/>
                </a:cubicBezTo>
                <a:cubicBezTo>
                  <a:pt x="124" y="83"/>
                  <a:pt x="125" y="83"/>
                  <a:pt x="125" y="82"/>
                </a:cubicBezTo>
                <a:cubicBezTo>
                  <a:pt x="134" y="86"/>
                  <a:pt x="143" y="82"/>
                  <a:pt x="151" y="79"/>
                </a:cubicBezTo>
                <a:cubicBezTo>
                  <a:pt x="148" y="76"/>
                  <a:pt x="143" y="78"/>
                  <a:pt x="142" y="74"/>
                </a:cubicBezTo>
                <a:cubicBezTo>
                  <a:pt x="149" y="72"/>
                  <a:pt x="159" y="72"/>
                  <a:pt x="166" y="68"/>
                </a:cubicBezTo>
                <a:cubicBezTo>
                  <a:pt x="163" y="67"/>
                  <a:pt x="160" y="66"/>
                  <a:pt x="159" y="63"/>
                </a:cubicBezTo>
                <a:cubicBezTo>
                  <a:pt x="162" y="61"/>
                  <a:pt x="170" y="61"/>
                  <a:pt x="172" y="56"/>
                </a:cubicBezTo>
                <a:cubicBezTo>
                  <a:pt x="171" y="56"/>
                  <a:pt x="168" y="57"/>
                  <a:pt x="167" y="55"/>
                </a:cubicBezTo>
                <a:close/>
                <a:moveTo>
                  <a:pt x="36" y="48"/>
                </a:moveTo>
                <a:cubicBezTo>
                  <a:pt x="33" y="47"/>
                  <a:pt x="29" y="45"/>
                  <a:pt x="27" y="44"/>
                </a:cubicBezTo>
                <a:cubicBezTo>
                  <a:pt x="25" y="43"/>
                  <a:pt x="23" y="41"/>
                  <a:pt x="21" y="40"/>
                </a:cubicBezTo>
                <a:cubicBezTo>
                  <a:pt x="16" y="37"/>
                  <a:pt x="15" y="35"/>
                  <a:pt x="11" y="32"/>
                </a:cubicBezTo>
                <a:cubicBezTo>
                  <a:pt x="6" y="29"/>
                  <a:pt x="4" y="31"/>
                  <a:pt x="3" y="36"/>
                </a:cubicBezTo>
                <a:cubicBezTo>
                  <a:pt x="14" y="39"/>
                  <a:pt x="24" y="46"/>
                  <a:pt x="36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3" name="Freeform 315"/>
          <p:cNvSpPr>
            <a:spLocks noEditPoints="1"/>
          </p:cNvSpPr>
          <p:nvPr/>
        </p:nvSpPr>
        <p:spPr bwMode="auto">
          <a:xfrm>
            <a:off x="431800" y="3790950"/>
            <a:ext cx="1292225" cy="1136650"/>
          </a:xfrm>
          <a:custGeom>
            <a:avLst/>
            <a:gdLst>
              <a:gd name="T0" fmla="*/ 17 w 290"/>
              <a:gd name="T1" fmla="*/ 153 h 255"/>
              <a:gd name="T2" fmla="*/ 10 w 290"/>
              <a:gd name="T3" fmla="*/ 29 h 255"/>
              <a:gd name="T4" fmla="*/ 100 w 290"/>
              <a:gd name="T5" fmla="*/ 7 h 255"/>
              <a:gd name="T6" fmla="*/ 195 w 290"/>
              <a:gd name="T7" fmla="*/ 41 h 255"/>
              <a:gd name="T8" fmla="*/ 206 w 290"/>
              <a:gd name="T9" fmla="*/ 36 h 255"/>
              <a:gd name="T10" fmla="*/ 271 w 290"/>
              <a:gd name="T11" fmla="*/ 12 h 255"/>
              <a:gd name="T12" fmla="*/ 281 w 290"/>
              <a:gd name="T13" fmla="*/ 54 h 255"/>
              <a:gd name="T14" fmla="*/ 264 w 290"/>
              <a:gd name="T15" fmla="*/ 184 h 255"/>
              <a:gd name="T16" fmla="*/ 198 w 290"/>
              <a:gd name="T17" fmla="*/ 153 h 255"/>
              <a:gd name="T18" fmla="*/ 184 w 290"/>
              <a:gd name="T19" fmla="*/ 187 h 255"/>
              <a:gd name="T20" fmla="*/ 151 w 290"/>
              <a:gd name="T21" fmla="*/ 189 h 255"/>
              <a:gd name="T22" fmla="*/ 132 w 290"/>
              <a:gd name="T23" fmla="*/ 171 h 255"/>
              <a:gd name="T24" fmla="*/ 124 w 290"/>
              <a:gd name="T25" fmla="*/ 95 h 255"/>
              <a:gd name="T26" fmla="*/ 77 w 290"/>
              <a:gd name="T27" fmla="*/ 101 h 255"/>
              <a:gd name="T28" fmla="*/ 58 w 290"/>
              <a:gd name="T29" fmla="*/ 253 h 255"/>
              <a:gd name="T30" fmla="*/ 283 w 290"/>
              <a:gd name="T31" fmla="*/ 19 h 255"/>
              <a:gd name="T32" fmla="*/ 209 w 290"/>
              <a:gd name="T33" fmla="*/ 34 h 255"/>
              <a:gd name="T34" fmla="*/ 267 w 290"/>
              <a:gd name="T35" fmla="*/ 130 h 255"/>
              <a:gd name="T36" fmla="*/ 267 w 290"/>
              <a:gd name="T37" fmla="*/ 89 h 255"/>
              <a:gd name="T38" fmla="*/ 192 w 290"/>
              <a:gd name="T39" fmla="*/ 142 h 255"/>
              <a:gd name="T40" fmla="*/ 263 w 290"/>
              <a:gd name="T41" fmla="*/ 118 h 255"/>
              <a:gd name="T42" fmla="*/ 265 w 290"/>
              <a:gd name="T43" fmla="*/ 84 h 255"/>
              <a:gd name="T44" fmla="*/ 248 w 290"/>
              <a:gd name="T45" fmla="*/ 88 h 255"/>
              <a:gd name="T46" fmla="*/ 229 w 290"/>
              <a:gd name="T47" fmla="*/ 39 h 255"/>
              <a:gd name="T48" fmla="*/ 260 w 290"/>
              <a:gd name="T49" fmla="*/ 177 h 255"/>
              <a:gd name="T50" fmla="*/ 250 w 290"/>
              <a:gd name="T51" fmla="*/ 93 h 255"/>
              <a:gd name="T52" fmla="*/ 152 w 290"/>
              <a:gd name="T53" fmla="*/ 97 h 255"/>
              <a:gd name="T54" fmla="*/ 180 w 290"/>
              <a:gd name="T55" fmla="*/ 120 h 255"/>
              <a:gd name="T56" fmla="*/ 220 w 290"/>
              <a:gd name="T57" fmla="*/ 118 h 255"/>
              <a:gd name="T58" fmla="*/ 209 w 290"/>
              <a:gd name="T59" fmla="*/ 131 h 255"/>
              <a:gd name="T60" fmla="*/ 251 w 290"/>
              <a:gd name="T61" fmla="*/ 110 h 255"/>
              <a:gd name="T62" fmla="*/ 207 w 290"/>
              <a:gd name="T63" fmla="*/ 53 h 255"/>
              <a:gd name="T64" fmla="*/ 203 w 290"/>
              <a:gd name="T65" fmla="*/ 76 h 255"/>
              <a:gd name="T66" fmla="*/ 156 w 290"/>
              <a:gd name="T67" fmla="*/ 46 h 255"/>
              <a:gd name="T68" fmla="*/ 68 w 290"/>
              <a:gd name="T69" fmla="*/ 63 h 255"/>
              <a:gd name="T70" fmla="*/ 191 w 290"/>
              <a:gd name="T71" fmla="*/ 135 h 255"/>
              <a:gd name="T72" fmla="*/ 187 w 290"/>
              <a:gd name="T73" fmla="*/ 147 h 255"/>
              <a:gd name="T74" fmla="*/ 191 w 290"/>
              <a:gd name="T75" fmla="*/ 135 h 255"/>
              <a:gd name="T76" fmla="*/ 107 w 290"/>
              <a:gd name="T77" fmla="*/ 13 h 255"/>
              <a:gd name="T78" fmla="*/ 34 w 290"/>
              <a:gd name="T79" fmla="*/ 33 h 255"/>
              <a:gd name="T80" fmla="*/ 137 w 290"/>
              <a:gd name="T81" fmla="*/ 46 h 255"/>
              <a:gd name="T82" fmla="*/ 93 w 290"/>
              <a:gd name="T83" fmla="*/ 95 h 255"/>
              <a:gd name="T84" fmla="*/ 136 w 290"/>
              <a:gd name="T85" fmla="*/ 57 h 255"/>
              <a:gd name="T86" fmla="*/ 141 w 290"/>
              <a:gd name="T87" fmla="*/ 227 h 255"/>
              <a:gd name="T88" fmla="*/ 143 w 290"/>
              <a:gd name="T89" fmla="*/ 149 h 255"/>
              <a:gd name="T90" fmla="*/ 145 w 290"/>
              <a:gd name="T91" fmla="*/ 227 h 255"/>
              <a:gd name="T92" fmla="*/ 141 w 290"/>
              <a:gd name="T93" fmla="*/ 109 h 255"/>
              <a:gd name="T94" fmla="*/ 95 w 290"/>
              <a:gd name="T95" fmla="*/ 99 h 255"/>
              <a:gd name="T96" fmla="*/ 60 w 290"/>
              <a:gd name="T97" fmla="*/ 247 h 255"/>
              <a:gd name="T98" fmla="*/ 60 w 290"/>
              <a:gd name="T99" fmla="*/ 247 h 255"/>
              <a:gd name="T100" fmla="*/ 66 w 290"/>
              <a:gd name="T101" fmla="*/ 171 h 255"/>
              <a:gd name="T102" fmla="*/ 63 w 290"/>
              <a:gd name="T103" fmla="*/ 245 h 255"/>
              <a:gd name="T104" fmla="*/ 33 w 290"/>
              <a:gd name="T105" fmla="*/ 36 h 255"/>
              <a:gd name="T106" fmla="*/ 64 w 290"/>
              <a:gd name="T107" fmla="*/ 60 h 255"/>
              <a:gd name="T108" fmla="*/ 14 w 290"/>
              <a:gd name="T109" fmla="*/ 44 h 255"/>
              <a:gd name="T110" fmla="*/ 36 w 290"/>
              <a:gd name="T111" fmla="*/ 76 h 255"/>
              <a:gd name="T112" fmla="*/ 23 w 290"/>
              <a:gd name="T113" fmla="*/ 115 h 255"/>
              <a:gd name="T114" fmla="*/ 64 w 290"/>
              <a:gd name="T115" fmla="*/ 154 h 255"/>
              <a:gd name="T116" fmla="*/ 39 w 290"/>
              <a:gd name="T117" fmla="*/ 192 h 255"/>
              <a:gd name="T118" fmla="*/ 13 w 290"/>
              <a:gd name="T119" fmla="*/ 186 h 255"/>
              <a:gd name="T120" fmla="*/ 25 w 290"/>
              <a:gd name="T121" fmla="*/ 180 h 255"/>
              <a:gd name="T122" fmla="*/ 15 w 290"/>
              <a:gd name="T123" fmla="*/ 64 h 255"/>
              <a:gd name="T124" fmla="*/ 22 w 290"/>
              <a:gd name="T125" fmla="*/ 15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0" h="255">
                <a:moveTo>
                  <a:pt x="61" y="242"/>
                </a:moveTo>
                <a:cubicBezTo>
                  <a:pt x="61" y="236"/>
                  <a:pt x="61" y="234"/>
                  <a:pt x="62" y="228"/>
                </a:cubicBezTo>
                <a:cubicBezTo>
                  <a:pt x="61" y="227"/>
                  <a:pt x="60" y="226"/>
                  <a:pt x="58" y="226"/>
                </a:cubicBezTo>
                <a:cubicBezTo>
                  <a:pt x="50" y="212"/>
                  <a:pt x="40" y="200"/>
                  <a:pt x="31" y="187"/>
                </a:cubicBezTo>
                <a:cubicBezTo>
                  <a:pt x="29" y="194"/>
                  <a:pt x="10" y="195"/>
                  <a:pt x="11" y="185"/>
                </a:cubicBezTo>
                <a:cubicBezTo>
                  <a:pt x="13" y="184"/>
                  <a:pt x="13" y="181"/>
                  <a:pt x="15" y="182"/>
                </a:cubicBezTo>
                <a:cubicBezTo>
                  <a:pt x="16" y="173"/>
                  <a:pt x="15" y="166"/>
                  <a:pt x="16" y="159"/>
                </a:cubicBezTo>
                <a:cubicBezTo>
                  <a:pt x="16" y="157"/>
                  <a:pt x="17" y="155"/>
                  <a:pt x="17" y="153"/>
                </a:cubicBezTo>
                <a:cubicBezTo>
                  <a:pt x="17" y="147"/>
                  <a:pt x="15" y="143"/>
                  <a:pt x="15" y="138"/>
                </a:cubicBezTo>
                <a:cubicBezTo>
                  <a:pt x="15" y="132"/>
                  <a:pt x="14" y="127"/>
                  <a:pt x="14" y="121"/>
                </a:cubicBezTo>
                <a:cubicBezTo>
                  <a:pt x="14" y="120"/>
                  <a:pt x="14" y="120"/>
                  <a:pt x="15" y="119"/>
                </a:cubicBezTo>
                <a:cubicBezTo>
                  <a:pt x="13" y="113"/>
                  <a:pt x="15" y="107"/>
                  <a:pt x="15" y="102"/>
                </a:cubicBezTo>
                <a:cubicBezTo>
                  <a:pt x="13" y="89"/>
                  <a:pt x="13" y="75"/>
                  <a:pt x="12" y="62"/>
                </a:cubicBezTo>
                <a:cubicBezTo>
                  <a:pt x="14" y="59"/>
                  <a:pt x="12" y="56"/>
                  <a:pt x="11" y="53"/>
                </a:cubicBezTo>
                <a:cubicBezTo>
                  <a:pt x="11" y="49"/>
                  <a:pt x="12" y="45"/>
                  <a:pt x="12" y="41"/>
                </a:cubicBezTo>
                <a:cubicBezTo>
                  <a:pt x="12" y="37"/>
                  <a:pt x="10" y="33"/>
                  <a:pt x="10" y="29"/>
                </a:cubicBezTo>
                <a:cubicBezTo>
                  <a:pt x="10" y="28"/>
                  <a:pt x="9" y="27"/>
                  <a:pt x="7" y="27"/>
                </a:cubicBezTo>
                <a:cubicBezTo>
                  <a:pt x="6" y="25"/>
                  <a:pt x="4" y="25"/>
                  <a:pt x="3" y="23"/>
                </a:cubicBezTo>
                <a:cubicBezTo>
                  <a:pt x="0" y="20"/>
                  <a:pt x="3" y="15"/>
                  <a:pt x="7" y="14"/>
                </a:cubicBezTo>
                <a:cubicBezTo>
                  <a:pt x="8" y="14"/>
                  <a:pt x="8" y="15"/>
                  <a:pt x="9" y="15"/>
                </a:cubicBezTo>
                <a:cubicBezTo>
                  <a:pt x="25" y="12"/>
                  <a:pt x="41" y="14"/>
                  <a:pt x="57" y="11"/>
                </a:cubicBezTo>
                <a:cubicBezTo>
                  <a:pt x="66" y="12"/>
                  <a:pt x="76" y="8"/>
                  <a:pt x="85" y="10"/>
                </a:cubicBezTo>
                <a:cubicBezTo>
                  <a:pt x="87" y="9"/>
                  <a:pt x="90" y="9"/>
                  <a:pt x="92" y="8"/>
                </a:cubicBezTo>
                <a:cubicBezTo>
                  <a:pt x="95" y="8"/>
                  <a:pt x="98" y="7"/>
                  <a:pt x="100" y="7"/>
                </a:cubicBezTo>
                <a:cubicBezTo>
                  <a:pt x="102" y="8"/>
                  <a:pt x="104" y="9"/>
                  <a:pt x="105" y="9"/>
                </a:cubicBezTo>
                <a:cubicBezTo>
                  <a:pt x="110" y="13"/>
                  <a:pt x="119" y="13"/>
                  <a:pt x="124" y="17"/>
                </a:cubicBezTo>
                <a:cubicBezTo>
                  <a:pt x="128" y="18"/>
                  <a:pt x="132" y="20"/>
                  <a:pt x="136" y="22"/>
                </a:cubicBezTo>
                <a:cubicBezTo>
                  <a:pt x="140" y="23"/>
                  <a:pt x="144" y="25"/>
                  <a:pt x="148" y="26"/>
                </a:cubicBezTo>
                <a:cubicBezTo>
                  <a:pt x="150" y="27"/>
                  <a:pt x="152" y="28"/>
                  <a:pt x="154" y="29"/>
                </a:cubicBezTo>
                <a:cubicBezTo>
                  <a:pt x="156" y="30"/>
                  <a:pt x="158" y="29"/>
                  <a:pt x="160" y="30"/>
                </a:cubicBezTo>
                <a:cubicBezTo>
                  <a:pt x="164" y="32"/>
                  <a:pt x="168" y="34"/>
                  <a:pt x="172" y="34"/>
                </a:cubicBezTo>
                <a:cubicBezTo>
                  <a:pt x="179" y="38"/>
                  <a:pt x="187" y="38"/>
                  <a:pt x="195" y="41"/>
                </a:cubicBezTo>
                <a:cubicBezTo>
                  <a:pt x="196" y="43"/>
                  <a:pt x="197" y="44"/>
                  <a:pt x="196" y="47"/>
                </a:cubicBezTo>
                <a:cubicBezTo>
                  <a:pt x="193" y="51"/>
                  <a:pt x="184" y="49"/>
                  <a:pt x="177" y="51"/>
                </a:cubicBezTo>
                <a:cubicBezTo>
                  <a:pt x="170" y="60"/>
                  <a:pt x="165" y="71"/>
                  <a:pt x="159" y="82"/>
                </a:cubicBezTo>
                <a:cubicBezTo>
                  <a:pt x="162" y="81"/>
                  <a:pt x="166" y="79"/>
                  <a:pt x="169" y="79"/>
                </a:cubicBezTo>
                <a:cubicBezTo>
                  <a:pt x="178" y="77"/>
                  <a:pt x="187" y="77"/>
                  <a:pt x="195" y="75"/>
                </a:cubicBezTo>
                <a:cubicBezTo>
                  <a:pt x="197" y="74"/>
                  <a:pt x="197" y="75"/>
                  <a:pt x="198" y="75"/>
                </a:cubicBezTo>
                <a:cubicBezTo>
                  <a:pt x="198" y="74"/>
                  <a:pt x="197" y="73"/>
                  <a:pt x="197" y="72"/>
                </a:cubicBezTo>
                <a:cubicBezTo>
                  <a:pt x="199" y="59"/>
                  <a:pt x="200" y="45"/>
                  <a:pt x="206" y="36"/>
                </a:cubicBezTo>
                <a:cubicBezTo>
                  <a:pt x="202" y="31"/>
                  <a:pt x="205" y="23"/>
                  <a:pt x="207" y="16"/>
                </a:cubicBezTo>
                <a:cubicBezTo>
                  <a:pt x="208" y="11"/>
                  <a:pt x="208" y="3"/>
                  <a:pt x="212" y="1"/>
                </a:cubicBezTo>
                <a:cubicBezTo>
                  <a:pt x="214" y="0"/>
                  <a:pt x="219" y="1"/>
                  <a:pt x="222" y="1"/>
                </a:cubicBezTo>
                <a:cubicBezTo>
                  <a:pt x="226" y="2"/>
                  <a:pt x="229" y="2"/>
                  <a:pt x="233" y="3"/>
                </a:cubicBezTo>
                <a:cubicBezTo>
                  <a:pt x="236" y="4"/>
                  <a:pt x="238" y="5"/>
                  <a:pt x="240" y="6"/>
                </a:cubicBezTo>
                <a:cubicBezTo>
                  <a:pt x="245" y="7"/>
                  <a:pt x="250" y="7"/>
                  <a:pt x="254" y="8"/>
                </a:cubicBezTo>
                <a:cubicBezTo>
                  <a:pt x="257" y="9"/>
                  <a:pt x="259" y="10"/>
                  <a:pt x="261" y="11"/>
                </a:cubicBezTo>
                <a:cubicBezTo>
                  <a:pt x="264" y="11"/>
                  <a:pt x="268" y="11"/>
                  <a:pt x="271" y="12"/>
                </a:cubicBezTo>
                <a:cubicBezTo>
                  <a:pt x="272" y="12"/>
                  <a:pt x="273" y="13"/>
                  <a:pt x="274" y="13"/>
                </a:cubicBezTo>
                <a:cubicBezTo>
                  <a:pt x="275" y="13"/>
                  <a:pt x="276" y="13"/>
                  <a:pt x="277" y="13"/>
                </a:cubicBezTo>
                <a:cubicBezTo>
                  <a:pt x="280" y="14"/>
                  <a:pt x="283" y="17"/>
                  <a:pt x="285" y="17"/>
                </a:cubicBezTo>
                <a:cubicBezTo>
                  <a:pt x="286" y="19"/>
                  <a:pt x="289" y="20"/>
                  <a:pt x="289" y="23"/>
                </a:cubicBezTo>
                <a:cubicBezTo>
                  <a:pt x="289" y="27"/>
                  <a:pt x="287" y="29"/>
                  <a:pt x="285" y="31"/>
                </a:cubicBezTo>
                <a:cubicBezTo>
                  <a:pt x="286" y="34"/>
                  <a:pt x="290" y="35"/>
                  <a:pt x="289" y="39"/>
                </a:cubicBezTo>
                <a:cubicBezTo>
                  <a:pt x="289" y="40"/>
                  <a:pt x="286" y="43"/>
                  <a:pt x="285" y="46"/>
                </a:cubicBezTo>
                <a:cubicBezTo>
                  <a:pt x="284" y="49"/>
                  <a:pt x="282" y="51"/>
                  <a:pt x="281" y="54"/>
                </a:cubicBezTo>
                <a:cubicBezTo>
                  <a:pt x="280" y="57"/>
                  <a:pt x="280" y="59"/>
                  <a:pt x="279" y="62"/>
                </a:cubicBezTo>
                <a:cubicBezTo>
                  <a:pt x="278" y="64"/>
                  <a:pt x="277" y="65"/>
                  <a:pt x="277" y="66"/>
                </a:cubicBezTo>
                <a:cubicBezTo>
                  <a:pt x="276" y="67"/>
                  <a:pt x="276" y="69"/>
                  <a:pt x="276" y="71"/>
                </a:cubicBezTo>
                <a:cubicBezTo>
                  <a:pt x="274" y="75"/>
                  <a:pt x="272" y="80"/>
                  <a:pt x="271" y="85"/>
                </a:cubicBezTo>
                <a:cubicBezTo>
                  <a:pt x="270" y="91"/>
                  <a:pt x="271" y="99"/>
                  <a:pt x="270" y="106"/>
                </a:cubicBezTo>
                <a:cubicBezTo>
                  <a:pt x="269" y="123"/>
                  <a:pt x="269" y="145"/>
                  <a:pt x="269" y="164"/>
                </a:cubicBezTo>
                <a:cubicBezTo>
                  <a:pt x="269" y="166"/>
                  <a:pt x="269" y="169"/>
                  <a:pt x="269" y="172"/>
                </a:cubicBezTo>
                <a:cubicBezTo>
                  <a:pt x="269" y="179"/>
                  <a:pt x="269" y="182"/>
                  <a:pt x="264" y="184"/>
                </a:cubicBezTo>
                <a:cubicBezTo>
                  <a:pt x="262" y="184"/>
                  <a:pt x="262" y="183"/>
                  <a:pt x="260" y="184"/>
                </a:cubicBezTo>
                <a:cubicBezTo>
                  <a:pt x="259" y="182"/>
                  <a:pt x="258" y="182"/>
                  <a:pt x="256" y="181"/>
                </a:cubicBezTo>
                <a:cubicBezTo>
                  <a:pt x="255" y="164"/>
                  <a:pt x="260" y="140"/>
                  <a:pt x="258" y="123"/>
                </a:cubicBezTo>
                <a:cubicBezTo>
                  <a:pt x="242" y="128"/>
                  <a:pt x="226" y="133"/>
                  <a:pt x="212" y="139"/>
                </a:cubicBezTo>
                <a:cubicBezTo>
                  <a:pt x="210" y="139"/>
                  <a:pt x="208" y="141"/>
                  <a:pt x="206" y="142"/>
                </a:cubicBezTo>
                <a:cubicBezTo>
                  <a:pt x="205" y="142"/>
                  <a:pt x="205" y="142"/>
                  <a:pt x="204" y="142"/>
                </a:cubicBezTo>
                <a:cubicBezTo>
                  <a:pt x="199" y="144"/>
                  <a:pt x="200" y="145"/>
                  <a:pt x="199" y="150"/>
                </a:cubicBezTo>
                <a:cubicBezTo>
                  <a:pt x="199" y="151"/>
                  <a:pt x="198" y="152"/>
                  <a:pt x="198" y="153"/>
                </a:cubicBezTo>
                <a:cubicBezTo>
                  <a:pt x="198" y="166"/>
                  <a:pt x="197" y="181"/>
                  <a:pt x="196" y="195"/>
                </a:cubicBezTo>
                <a:cubicBezTo>
                  <a:pt x="196" y="198"/>
                  <a:pt x="195" y="201"/>
                  <a:pt x="196" y="205"/>
                </a:cubicBezTo>
                <a:cubicBezTo>
                  <a:pt x="194" y="208"/>
                  <a:pt x="191" y="209"/>
                  <a:pt x="188" y="210"/>
                </a:cubicBezTo>
                <a:cubicBezTo>
                  <a:pt x="187" y="208"/>
                  <a:pt x="183" y="208"/>
                  <a:pt x="182" y="206"/>
                </a:cubicBezTo>
                <a:cubicBezTo>
                  <a:pt x="183" y="206"/>
                  <a:pt x="182" y="203"/>
                  <a:pt x="182" y="203"/>
                </a:cubicBezTo>
                <a:cubicBezTo>
                  <a:pt x="182" y="202"/>
                  <a:pt x="182" y="202"/>
                  <a:pt x="183" y="201"/>
                </a:cubicBezTo>
                <a:cubicBezTo>
                  <a:pt x="183" y="199"/>
                  <a:pt x="183" y="196"/>
                  <a:pt x="183" y="194"/>
                </a:cubicBezTo>
                <a:cubicBezTo>
                  <a:pt x="183" y="192"/>
                  <a:pt x="184" y="189"/>
                  <a:pt x="184" y="187"/>
                </a:cubicBezTo>
                <a:cubicBezTo>
                  <a:pt x="184" y="177"/>
                  <a:pt x="184" y="166"/>
                  <a:pt x="185" y="156"/>
                </a:cubicBezTo>
                <a:cubicBezTo>
                  <a:pt x="185" y="153"/>
                  <a:pt x="185" y="150"/>
                  <a:pt x="185" y="148"/>
                </a:cubicBezTo>
                <a:cubicBezTo>
                  <a:pt x="186" y="143"/>
                  <a:pt x="186" y="139"/>
                  <a:pt x="182" y="137"/>
                </a:cubicBezTo>
                <a:cubicBezTo>
                  <a:pt x="173" y="129"/>
                  <a:pt x="161" y="125"/>
                  <a:pt x="152" y="117"/>
                </a:cubicBezTo>
                <a:cubicBezTo>
                  <a:pt x="151" y="136"/>
                  <a:pt x="151" y="152"/>
                  <a:pt x="152" y="170"/>
                </a:cubicBezTo>
                <a:cubicBezTo>
                  <a:pt x="152" y="172"/>
                  <a:pt x="151" y="173"/>
                  <a:pt x="151" y="175"/>
                </a:cubicBezTo>
                <a:cubicBezTo>
                  <a:pt x="151" y="176"/>
                  <a:pt x="152" y="177"/>
                  <a:pt x="152" y="178"/>
                </a:cubicBezTo>
                <a:cubicBezTo>
                  <a:pt x="152" y="182"/>
                  <a:pt x="151" y="185"/>
                  <a:pt x="151" y="189"/>
                </a:cubicBezTo>
                <a:cubicBezTo>
                  <a:pt x="151" y="200"/>
                  <a:pt x="151" y="211"/>
                  <a:pt x="152" y="224"/>
                </a:cubicBezTo>
                <a:cubicBezTo>
                  <a:pt x="154" y="225"/>
                  <a:pt x="156" y="227"/>
                  <a:pt x="158" y="229"/>
                </a:cubicBezTo>
                <a:cubicBezTo>
                  <a:pt x="158" y="230"/>
                  <a:pt x="157" y="233"/>
                  <a:pt x="156" y="234"/>
                </a:cubicBezTo>
                <a:cubicBezTo>
                  <a:pt x="154" y="237"/>
                  <a:pt x="138" y="242"/>
                  <a:pt x="134" y="236"/>
                </a:cubicBezTo>
                <a:cubicBezTo>
                  <a:pt x="132" y="232"/>
                  <a:pt x="134" y="225"/>
                  <a:pt x="141" y="225"/>
                </a:cubicBezTo>
                <a:cubicBezTo>
                  <a:pt x="142" y="209"/>
                  <a:pt x="141" y="192"/>
                  <a:pt x="140" y="175"/>
                </a:cubicBezTo>
                <a:cubicBezTo>
                  <a:pt x="138" y="174"/>
                  <a:pt x="137" y="174"/>
                  <a:pt x="136" y="175"/>
                </a:cubicBezTo>
                <a:cubicBezTo>
                  <a:pt x="133" y="173"/>
                  <a:pt x="134" y="173"/>
                  <a:pt x="132" y="171"/>
                </a:cubicBezTo>
                <a:cubicBezTo>
                  <a:pt x="131" y="170"/>
                  <a:pt x="133" y="168"/>
                  <a:pt x="133" y="166"/>
                </a:cubicBezTo>
                <a:cubicBezTo>
                  <a:pt x="134" y="161"/>
                  <a:pt x="134" y="154"/>
                  <a:pt x="135" y="148"/>
                </a:cubicBezTo>
                <a:cubicBezTo>
                  <a:pt x="135" y="146"/>
                  <a:pt x="135" y="144"/>
                  <a:pt x="135" y="141"/>
                </a:cubicBezTo>
                <a:cubicBezTo>
                  <a:pt x="136" y="133"/>
                  <a:pt x="138" y="124"/>
                  <a:pt x="138" y="117"/>
                </a:cubicBezTo>
                <a:cubicBezTo>
                  <a:pt x="139" y="114"/>
                  <a:pt x="138" y="112"/>
                  <a:pt x="138" y="110"/>
                </a:cubicBezTo>
                <a:cubicBezTo>
                  <a:pt x="139" y="106"/>
                  <a:pt x="140" y="102"/>
                  <a:pt x="140" y="97"/>
                </a:cubicBezTo>
                <a:cubicBezTo>
                  <a:pt x="142" y="97"/>
                  <a:pt x="141" y="95"/>
                  <a:pt x="141" y="94"/>
                </a:cubicBezTo>
                <a:cubicBezTo>
                  <a:pt x="135" y="94"/>
                  <a:pt x="129" y="95"/>
                  <a:pt x="124" y="95"/>
                </a:cubicBezTo>
                <a:cubicBezTo>
                  <a:pt x="117" y="96"/>
                  <a:pt x="110" y="97"/>
                  <a:pt x="102" y="98"/>
                </a:cubicBezTo>
                <a:cubicBezTo>
                  <a:pt x="103" y="116"/>
                  <a:pt x="104" y="134"/>
                  <a:pt x="102" y="151"/>
                </a:cubicBezTo>
                <a:cubicBezTo>
                  <a:pt x="104" y="154"/>
                  <a:pt x="109" y="155"/>
                  <a:pt x="107" y="162"/>
                </a:cubicBezTo>
                <a:cubicBezTo>
                  <a:pt x="103" y="166"/>
                  <a:pt x="98" y="162"/>
                  <a:pt x="92" y="163"/>
                </a:cubicBezTo>
                <a:cubicBezTo>
                  <a:pt x="91" y="162"/>
                  <a:pt x="90" y="162"/>
                  <a:pt x="89" y="161"/>
                </a:cubicBezTo>
                <a:cubicBezTo>
                  <a:pt x="88" y="157"/>
                  <a:pt x="89" y="152"/>
                  <a:pt x="93" y="153"/>
                </a:cubicBezTo>
                <a:cubicBezTo>
                  <a:pt x="94" y="137"/>
                  <a:pt x="91" y="117"/>
                  <a:pt x="93" y="99"/>
                </a:cubicBezTo>
                <a:cubicBezTo>
                  <a:pt x="87" y="100"/>
                  <a:pt x="83" y="101"/>
                  <a:pt x="77" y="101"/>
                </a:cubicBezTo>
                <a:cubicBezTo>
                  <a:pt x="76" y="118"/>
                  <a:pt x="76" y="136"/>
                  <a:pt x="76" y="148"/>
                </a:cubicBezTo>
                <a:cubicBezTo>
                  <a:pt x="75" y="173"/>
                  <a:pt x="72" y="212"/>
                  <a:pt x="75" y="243"/>
                </a:cubicBezTo>
                <a:cubicBezTo>
                  <a:pt x="76" y="243"/>
                  <a:pt x="82" y="246"/>
                  <a:pt x="80" y="250"/>
                </a:cubicBezTo>
                <a:cubicBezTo>
                  <a:pt x="79" y="251"/>
                  <a:pt x="78" y="252"/>
                  <a:pt x="76" y="253"/>
                </a:cubicBezTo>
                <a:cubicBezTo>
                  <a:pt x="75" y="253"/>
                  <a:pt x="74" y="254"/>
                  <a:pt x="74" y="254"/>
                </a:cubicBezTo>
                <a:cubicBezTo>
                  <a:pt x="73" y="255"/>
                  <a:pt x="70" y="255"/>
                  <a:pt x="68" y="255"/>
                </a:cubicBezTo>
                <a:cubicBezTo>
                  <a:pt x="67" y="255"/>
                  <a:pt x="65" y="255"/>
                  <a:pt x="64" y="255"/>
                </a:cubicBezTo>
                <a:cubicBezTo>
                  <a:pt x="64" y="255"/>
                  <a:pt x="58" y="254"/>
                  <a:pt x="58" y="253"/>
                </a:cubicBezTo>
                <a:cubicBezTo>
                  <a:pt x="54" y="251"/>
                  <a:pt x="55" y="243"/>
                  <a:pt x="61" y="242"/>
                </a:cubicBezTo>
                <a:close/>
                <a:moveTo>
                  <a:pt x="263" y="49"/>
                </a:moveTo>
                <a:cubicBezTo>
                  <a:pt x="265" y="50"/>
                  <a:pt x="269" y="53"/>
                  <a:pt x="272" y="52"/>
                </a:cubicBezTo>
                <a:cubicBezTo>
                  <a:pt x="272" y="52"/>
                  <a:pt x="274" y="49"/>
                  <a:pt x="275" y="48"/>
                </a:cubicBezTo>
                <a:cubicBezTo>
                  <a:pt x="276" y="45"/>
                  <a:pt x="277" y="41"/>
                  <a:pt x="279" y="37"/>
                </a:cubicBezTo>
                <a:cubicBezTo>
                  <a:pt x="282" y="32"/>
                  <a:pt x="285" y="28"/>
                  <a:pt x="287" y="24"/>
                </a:cubicBezTo>
                <a:cubicBezTo>
                  <a:pt x="287" y="23"/>
                  <a:pt x="287" y="23"/>
                  <a:pt x="286" y="23"/>
                </a:cubicBezTo>
                <a:cubicBezTo>
                  <a:pt x="285" y="23"/>
                  <a:pt x="284" y="21"/>
                  <a:pt x="283" y="19"/>
                </a:cubicBezTo>
                <a:cubicBezTo>
                  <a:pt x="281" y="19"/>
                  <a:pt x="279" y="16"/>
                  <a:pt x="276" y="15"/>
                </a:cubicBezTo>
                <a:cubicBezTo>
                  <a:pt x="275" y="15"/>
                  <a:pt x="274" y="15"/>
                  <a:pt x="272" y="15"/>
                </a:cubicBezTo>
                <a:cubicBezTo>
                  <a:pt x="270" y="14"/>
                  <a:pt x="267" y="13"/>
                  <a:pt x="264" y="13"/>
                </a:cubicBezTo>
                <a:cubicBezTo>
                  <a:pt x="260" y="12"/>
                  <a:pt x="258" y="11"/>
                  <a:pt x="254" y="11"/>
                </a:cubicBezTo>
                <a:cubicBezTo>
                  <a:pt x="242" y="8"/>
                  <a:pt x="230" y="5"/>
                  <a:pt x="220" y="3"/>
                </a:cubicBezTo>
                <a:cubicBezTo>
                  <a:pt x="217" y="3"/>
                  <a:pt x="214" y="3"/>
                  <a:pt x="212" y="4"/>
                </a:cubicBezTo>
                <a:cubicBezTo>
                  <a:pt x="210" y="12"/>
                  <a:pt x="208" y="21"/>
                  <a:pt x="206" y="30"/>
                </a:cubicBezTo>
                <a:cubicBezTo>
                  <a:pt x="207" y="31"/>
                  <a:pt x="207" y="33"/>
                  <a:pt x="209" y="34"/>
                </a:cubicBezTo>
                <a:cubicBezTo>
                  <a:pt x="210" y="35"/>
                  <a:pt x="211" y="34"/>
                  <a:pt x="213" y="34"/>
                </a:cubicBezTo>
                <a:cubicBezTo>
                  <a:pt x="214" y="34"/>
                  <a:pt x="216" y="35"/>
                  <a:pt x="217" y="35"/>
                </a:cubicBezTo>
                <a:cubicBezTo>
                  <a:pt x="223" y="36"/>
                  <a:pt x="231" y="37"/>
                  <a:pt x="236" y="38"/>
                </a:cubicBezTo>
                <a:cubicBezTo>
                  <a:pt x="240" y="39"/>
                  <a:pt x="243" y="41"/>
                  <a:pt x="245" y="42"/>
                </a:cubicBezTo>
                <a:cubicBezTo>
                  <a:pt x="249" y="43"/>
                  <a:pt x="251" y="44"/>
                  <a:pt x="254" y="46"/>
                </a:cubicBezTo>
                <a:cubicBezTo>
                  <a:pt x="257" y="46"/>
                  <a:pt x="259" y="48"/>
                  <a:pt x="263" y="49"/>
                </a:cubicBezTo>
                <a:close/>
                <a:moveTo>
                  <a:pt x="267" y="166"/>
                </a:moveTo>
                <a:cubicBezTo>
                  <a:pt x="266" y="152"/>
                  <a:pt x="267" y="140"/>
                  <a:pt x="267" y="130"/>
                </a:cubicBezTo>
                <a:cubicBezTo>
                  <a:pt x="266" y="120"/>
                  <a:pt x="268" y="108"/>
                  <a:pt x="268" y="97"/>
                </a:cubicBezTo>
                <a:cubicBezTo>
                  <a:pt x="268" y="88"/>
                  <a:pt x="270" y="79"/>
                  <a:pt x="272" y="69"/>
                </a:cubicBezTo>
                <a:cubicBezTo>
                  <a:pt x="274" y="61"/>
                  <a:pt x="278" y="52"/>
                  <a:pt x="283" y="45"/>
                </a:cubicBezTo>
                <a:cubicBezTo>
                  <a:pt x="284" y="43"/>
                  <a:pt x="288" y="38"/>
                  <a:pt x="287" y="37"/>
                </a:cubicBezTo>
                <a:cubicBezTo>
                  <a:pt x="286" y="37"/>
                  <a:pt x="286" y="35"/>
                  <a:pt x="285" y="34"/>
                </a:cubicBezTo>
                <a:cubicBezTo>
                  <a:pt x="279" y="46"/>
                  <a:pt x="271" y="58"/>
                  <a:pt x="271" y="73"/>
                </a:cubicBezTo>
                <a:cubicBezTo>
                  <a:pt x="270" y="75"/>
                  <a:pt x="270" y="76"/>
                  <a:pt x="270" y="79"/>
                </a:cubicBezTo>
                <a:cubicBezTo>
                  <a:pt x="267" y="82"/>
                  <a:pt x="268" y="85"/>
                  <a:pt x="267" y="89"/>
                </a:cubicBezTo>
                <a:cubicBezTo>
                  <a:pt x="267" y="94"/>
                  <a:pt x="265" y="99"/>
                  <a:pt x="265" y="103"/>
                </a:cubicBezTo>
                <a:cubicBezTo>
                  <a:pt x="264" y="106"/>
                  <a:pt x="265" y="111"/>
                  <a:pt x="263" y="113"/>
                </a:cubicBezTo>
                <a:cubicBezTo>
                  <a:pt x="261" y="114"/>
                  <a:pt x="257" y="116"/>
                  <a:pt x="254" y="117"/>
                </a:cubicBezTo>
                <a:cubicBezTo>
                  <a:pt x="246" y="120"/>
                  <a:pt x="242" y="123"/>
                  <a:pt x="234" y="126"/>
                </a:cubicBezTo>
                <a:cubicBezTo>
                  <a:pt x="231" y="127"/>
                  <a:pt x="227" y="128"/>
                  <a:pt x="224" y="129"/>
                </a:cubicBezTo>
                <a:cubicBezTo>
                  <a:pt x="222" y="130"/>
                  <a:pt x="221" y="129"/>
                  <a:pt x="219" y="130"/>
                </a:cubicBezTo>
                <a:cubicBezTo>
                  <a:pt x="215" y="132"/>
                  <a:pt x="210" y="134"/>
                  <a:pt x="205" y="135"/>
                </a:cubicBezTo>
                <a:cubicBezTo>
                  <a:pt x="200" y="137"/>
                  <a:pt x="194" y="136"/>
                  <a:pt x="192" y="142"/>
                </a:cubicBezTo>
                <a:cubicBezTo>
                  <a:pt x="193" y="159"/>
                  <a:pt x="190" y="182"/>
                  <a:pt x="189" y="204"/>
                </a:cubicBezTo>
                <a:cubicBezTo>
                  <a:pt x="191" y="203"/>
                  <a:pt x="192" y="202"/>
                  <a:pt x="193" y="201"/>
                </a:cubicBezTo>
                <a:cubicBezTo>
                  <a:pt x="194" y="182"/>
                  <a:pt x="196" y="161"/>
                  <a:pt x="197" y="143"/>
                </a:cubicBezTo>
                <a:cubicBezTo>
                  <a:pt x="200" y="141"/>
                  <a:pt x="204" y="140"/>
                  <a:pt x="208" y="139"/>
                </a:cubicBezTo>
                <a:cubicBezTo>
                  <a:pt x="215" y="135"/>
                  <a:pt x="222" y="132"/>
                  <a:pt x="229" y="130"/>
                </a:cubicBezTo>
                <a:cubicBezTo>
                  <a:pt x="233" y="129"/>
                  <a:pt x="237" y="128"/>
                  <a:pt x="241" y="127"/>
                </a:cubicBezTo>
                <a:cubicBezTo>
                  <a:pt x="243" y="126"/>
                  <a:pt x="244" y="125"/>
                  <a:pt x="246" y="124"/>
                </a:cubicBezTo>
                <a:cubicBezTo>
                  <a:pt x="251" y="122"/>
                  <a:pt x="257" y="121"/>
                  <a:pt x="263" y="118"/>
                </a:cubicBezTo>
                <a:cubicBezTo>
                  <a:pt x="265" y="130"/>
                  <a:pt x="263" y="142"/>
                  <a:pt x="263" y="152"/>
                </a:cubicBezTo>
                <a:cubicBezTo>
                  <a:pt x="263" y="160"/>
                  <a:pt x="262" y="169"/>
                  <a:pt x="263" y="178"/>
                </a:cubicBezTo>
                <a:cubicBezTo>
                  <a:pt x="268" y="176"/>
                  <a:pt x="267" y="171"/>
                  <a:pt x="267" y="166"/>
                </a:cubicBezTo>
                <a:close/>
                <a:moveTo>
                  <a:pt x="270" y="55"/>
                </a:moveTo>
                <a:cubicBezTo>
                  <a:pt x="266" y="69"/>
                  <a:pt x="261" y="80"/>
                  <a:pt x="260" y="96"/>
                </a:cubicBezTo>
                <a:cubicBezTo>
                  <a:pt x="260" y="97"/>
                  <a:pt x="260" y="97"/>
                  <a:pt x="260" y="98"/>
                </a:cubicBezTo>
                <a:cubicBezTo>
                  <a:pt x="261" y="98"/>
                  <a:pt x="261" y="100"/>
                  <a:pt x="263" y="100"/>
                </a:cubicBezTo>
                <a:cubicBezTo>
                  <a:pt x="264" y="95"/>
                  <a:pt x="264" y="89"/>
                  <a:pt x="265" y="84"/>
                </a:cubicBezTo>
                <a:cubicBezTo>
                  <a:pt x="266" y="80"/>
                  <a:pt x="267" y="77"/>
                  <a:pt x="267" y="75"/>
                </a:cubicBezTo>
                <a:cubicBezTo>
                  <a:pt x="269" y="68"/>
                  <a:pt x="271" y="62"/>
                  <a:pt x="272" y="55"/>
                </a:cubicBezTo>
                <a:cubicBezTo>
                  <a:pt x="272" y="57"/>
                  <a:pt x="271" y="55"/>
                  <a:pt x="270" y="55"/>
                </a:cubicBezTo>
                <a:close/>
                <a:moveTo>
                  <a:pt x="223" y="80"/>
                </a:moveTo>
                <a:cubicBezTo>
                  <a:pt x="224" y="81"/>
                  <a:pt x="225" y="81"/>
                  <a:pt x="226" y="81"/>
                </a:cubicBezTo>
                <a:cubicBezTo>
                  <a:pt x="229" y="82"/>
                  <a:pt x="233" y="84"/>
                  <a:pt x="236" y="85"/>
                </a:cubicBezTo>
                <a:cubicBezTo>
                  <a:pt x="239" y="86"/>
                  <a:pt x="241" y="86"/>
                  <a:pt x="243" y="87"/>
                </a:cubicBezTo>
                <a:cubicBezTo>
                  <a:pt x="245" y="87"/>
                  <a:pt x="246" y="89"/>
                  <a:pt x="248" y="88"/>
                </a:cubicBezTo>
                <a:cubicBezTo>
                  <a:pt x="248" y="89"/>
                  <a:pt x="249" y="89"/>
                  <a:pt x="249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52" y="91"/>
                  <a:pt x="255" y="94"/>
                  <a:pt x="258" y="96"/>
                </a:cubicBezTo>
                <a:cubicBezTo>
                  <a:pt x="259" y="79"/>
                  <a:pt x="265" y="69"/>
                  <a:pt x="267" y="55"/>
                </a:cubicBezTo>
                <a:cubicBezTo>
                  <a:pt x="260" y="53"/>
                  <a:pt x="256" y="49"/>
                  <a:pt x="250" y="47"/>
                </a:cubicBezTo>
                <a:cubicBezTo>
                  <a:pt x="249" y="46"/>
                  <a:pt x="247" y="46"/>
                  <a:pt x="245" y="45"/>
                </a:cubicBezTo>
                <a:cubicBezTo>
                  <a:pt x="241" y="43"/>
                  <a:pt x="235" y="41"/>
                  <a:pt x="231" y="40"/>
                </a:cubicBezTo>
                <a:cubicBezTo>
                  <a:pt x="230" y="40"/>
                  <a:pt x="230" y="39"/>
                  <a:pt x="229" y="39"/>
                </a:cubicBezTo>
                <a:cubicBezTo>
                  <a:pt x="225" y="39"/>
                  <a:pt x="222" y="38"/>
                  <a:pt x="217" y="37"/>
                </a:cubicBezTo>
                <a:cubicBezTo>
                  <a:pt x="210" y="48"/>
                  <a:pt x="209" y="61"/>
                  <a:pt x="208" y="77"/>
                </a:cubicBezTo>
                <a:cubicBezTo>
                  <a:pt x="215" y="77"/>
                  <a:pt x="220" y="79"/>
                  <a:pt x="223" y="80"/>
                </a:cubicBezTo>
                <a:close/>
                <a:moveTo>
                  <a:pt x="260" y="122"/>
                </a:moveTo>
                <a:cubicBezTo>
                  <a:pt x="260" y="126"/>
                  <a:pt x="261" y="134"/>
                  <a:pt x="260" y="141"/>
                </a:cubicBezTo>
                <a:cubicBezTo>
                  <a:pt x="260" y="145"/>
                  <a:pt x="260" y="150"/>
                  <a:pt x="259" y="154"/>
                </a:cubicBezTo>
                <a:cubicBezTo>
                  <a:pt x="259" y="161"/>
                  <a:pt x="258" y="168"/>
                  <a:pt x="258" y="173"/>
                </a:cubicBezTo>
                <a:cubicBezTo>
                  <a:pt x="258" y="174"/>
                  <a:pt x="257" y="177"/>
                  <a:pt x="260" y="177"/>
                </a:cubicBezTo>
                <a:cubicBezTo>
                  <a:pt x="260" y="172"/>
                  <a:pt x="260" y="166"/>
                  <a:pt x="261" y="162"/>
                </a:cubicBezTo>
                <a:cubicBezTo>
                  <a:pt x="261" y="162"/>
                  <a:pt x="260" y="161"/>
                  <a:pt x="260" y="161"/>
                </a:cubicBezTo>
                <a:cubicBezTo>
                  <a:pt x="260" y="158"/>
                  <a:pt x="260" y="154"/>
                  <a:pt x="261" y="151"/>
                </a:cubicBezTo>
                <a:cubicBezTo>
                  <a:pt x="261" y="142"/>
                  <a:pt x="262" y="137"/>
                  <a:pt x="262" y="128"/>
                </a:cubicBezTo>
                <a:cubicBezTo>
                  <a:pt x="262" y="125"/>
                  <a:pt x="262" y="122"/>
                  <a:pt x="261" y="122"/>
                </a:cubicBezTo>
                <a:cubicBezTo>
                  <a:pt x="261" y="122"/>
                  <a:pt x="261" y="122"/>
                  <a:pt x="260" y="122"/>
                </a:cubicBezTo>
                <a:close/>
                <a:moveTo>
                  <a:pt x="256" y="99"/>
                </a:moveTo>
                <a:cubicBezTo>
                  <a:pt x="255" y="96"/>
                  <a:pt x="252" y="95"/>
                  <a:pt x="250" y="93"/>
                </a:cubicBezTo>
                <a:cubicBezTo>
                  <a:pt x="236" y="87"/>
                  <a:pt x="221" y="82"/>
                  <a:pt x="206" y="79"/>
                </a:cubicBezTo>
                <a:cubicBezTo>
                  <a:pt x="205" y="78"/>
                  <a:pt x="205" y="79"/>
                  <a:pt x="205" y="79"/>
                </a:cubicBezTo>
                <a:cubicBezTo>
                  <a:pt x="200" y="77"/>
                  <a:pt x="194" y="78"/>
                  <a:pt x="188" y="78"/>
                </a:cubicBezTo>
                <a:cubicBezTo>
                  <a:pt x="183" y="78"/>
                  <a:pt x="178" y="80"/>
                  <a:pt x="173" y="80"/>
                </a:cubicBezTo>
                <a:cubicBezTo>
                  <a:pt x="169" y="80"/>
                  <a:pt x="166" y="82"/>
                  <a:pt x="162" y="83"/>
                </a:cubicBezTo>
                <a:cubicBezTo>
                  <a:pt x="159" y="84"/>
                  <a:pt x="157" y="85"/>
                  <a:pt x="155" y="86"/>
                </a:cubicBezTo>
                <a:cubicBezTo>
                  <a:pt x="155" y="88"/>
                  <a:pt x="153" y="88"/>
                  <a:pt x="152" y="89"/>
                </a:cubicBezTo>
                <a:cubicBezTo>
                  <a:pt x="151" y="93"/>
                  <a:pt x="151" y="94"/>
                  <a:pt x="152" y="97"/>
                </a:cubicBezTo>
                <a:cubicBezTo>
                  <a:pt x="152" y="98"/>
                  <a:pt x="153" y="98"/>
                  <a:pt x="153" y="99"/>
                </a:cubicBezTo>
                <a:cubicBezTo>
                  <a:pt x="153" y="99"/>
                  <a:pt x="154" y="100"/>
                  <a:pt x="154" y="100"/>
                </a:cubicBezTo>
                <a:cubicBezTo>
                  <a:pt x="156" y="103"/>
                  <a:pt x="159" y="105"/>
                  <a:pt x="162" y="107"/>
                </a:cubicBezTo>
                <a:cubicBezTo>
                  <a:pt x="163" y="107"/>
                  <a:pt x="163" y="108"/>
                  <a:pt x="164" y="108"/>
                </a:cubicBezTo>
                <a:cubicBezTo>
                  <a:pt x="171" y="113"/>
                  <a:pt x="178" y="119"/>
                  <a:pt x="187" y="121"/>
                </a:cubicBezTo>
                <a:cubicBezTo>
                  <a:pt x="188" y="122"/>
                  <a:pt x="190" y="121"/>
                  <a:pt x="191" y="123"/>
                </a:cubicBezTo>
                <a:cubicBezTo>
                  <a:pt x="190" y="124"/>
                  <a:pt x="187" y="123"/>
                  <a:pt x="186" y="123"/>
                </a:cubicBezTo>
                <a:cubicBezTo>
                  <a:pt x="184" y="122"/>
                  <a:pt x="181" y="121"/>
                  <a:pt x="180" y="120"/>
                </a:cubicBezTo>
                <a:cubicBezTo>
                  <a:pt x="171" y="116"/>
                  <a:pt x="162" y="108"/>
                  <a:pt x="154" y="102"/>
                </a:cubicBezTo>
                <a:cubicBezTo>
                  <a:pt x="153" y="102"/>
                  <a:pt x="152" y="100"/>
                  <a:pt x="152" y="102"/>
                </a:cubicBezTo>
                <a:cubicBezTo>
                  <a:pt x="152" y="104"/>
                  <a:pt x="152" y="105"/>
                  <a:pt x="152" y="109"/>
                </a:cubicBezTo>
                <a:cubicBezTo>
                  <a:pt x="154" y="109"/>
                  <a:pt x="154" y="111"/>
                  <a:pt x="156" y="111"/>
                </a:cubicBezTo>
                <a:cubicBezTo>
                  <a:pt x="160" y="116"/>
                  <a:pt x="167" y="117"/>
                  <a:pt x="171" y="121"/>
                </a:cubicBezTo>
                <a:cubicBezTo>
                  <a:pt x="178" y="125"/>
                  <a:pt x="184" y="129"/>
                  <a:pt x="191" y="133"/>
                </a:cubicBezTo>
                <a:cubicBezTo>
                  <a:pt x="191" y="130"/>
                  <a:pt x="192" y="128"/>
                  <a:pt x="193" y="127"/>
                </a:cubicBezTo>
                <a:cubicBezTo>
                  <a:pt x="202" y="122"/>
                  <a:pt x="212" y="121"/>
                  <a:pt x="220" y="118"/>
                </a:cubicBezTo>
                <a:cubicBezTo>
                  <a:pt x="221" y="118"/>
                  <a:pt x="221" y="118"/>
                  <a:pt x="222" y="118"/>
                </a:cubicBezTo>
                <a:cubicBezTo>
                  <a:pt x="223" y="118"/>
                  <a:pt x="223" y="117"/>
                  <a:pt x="224" y="117"/>
                </a:cubicBezTo>
                <a:cubicBezTo>
                  <a:pt x="234" y="113"/>
                  <a:pt x="243" y="111"/>
                  <a:pt x="253" y="107"/>
                </a:cubicBezTo>
                <a:cubicBezTo>
                  <a:pt x="255" y="107"/>
                  <a:pt x="257" y="106"/>
                  <a:pt x="260" y="105"/>
                </a:cubicBezTo>
                <a:cubicBezTo>
                  <a:pt x="261" y="105"/>
                  <a:pt x="261" y="106"/>
                  <a:pt x="262" y="106"/>
                </a:cubicBezTo>
                <a:cubicBezTo>
                  <a:pt x="262" y="102"/>
                  <a:pt x="259" y="100"/>
                  <a:pt x="256" y="99"/>
                </a:cubicBezTo>
                <a:close/>
                <a:moveTo>
                  <a:pt x="201" y="134"/>
                </a:moveTo>
                <a:cubicBezTo>
                  <a:pt x="204" y="133"/>
                  <a:pt x="206" y="132"/>
                  <a:pt x="209" y="131"/>
                </a:cubicBezTo>
                <a:cubicBezTo>
                  <a:pt x="211" y="130"/>
                  <a:pt x="213" y="130"/>
                  <a:pt x="215" y="129"/>
                </a:cubicBezTo>
                <a:cubicBezTo>
                  <a:pt x="218" y="128"/>
                  <a:pt x="221" y="126"/>
                  <a:pt x="224" y="127"/>
                </a:cubicBezTo>
                <a:cubicBezTo>
                  <a:pt x="227" y="126"/>
                  <a:pt x="229" y="124"/>
                  <a:pt x="232" y="123"/>
                </a:cubicBezTo>
                <a:cubicBezTo>
                  <a:pt x="233" y="123"/>
                  <a:pt x="235" y="123"/>
                  <a:pt x="236" y="123"/>
                </a:cubicBezTo>
                <a:cubicBezTo>
                  <a:pt x="241" y="121"/>
                  <a:pt x="245" y="118"/>
                  <a:pt x="250" y="116"/>
                </a:cubicBezTo>
                <a:cubicBezTo>
                  <a:pt x="254" y="114"/>
                  <a:pt x="258" y="113"/>
                  <a:pt x="261" y="110"/>
                </a:cubicBezTo>
                <a:cubicBezTo>
                  <a:pt x="261" y="110"/>
                  <a:pt x="260" y="109"/>
                  <a:pt x="260" y="108"/>
                </a:cubicBezTo>
                <a:cubicBezTo>
                  <a:pt x="257" y="107"/>
                  <a:pt x="254" y="109"/>
                  <a:pt x="251" y="110"/>
                </a:cubicBezTo>
                <a:cubicBezTo>
                  <a:pt x="250" y="111"/>
                  <a:pt x="248" y="111"/>
                  <a:pt x="246" y="112"/>
                </a:cubicBezTo>
                <a:cubicBezTo>
                  <a:pt x="244" y="112"/>
                  <a:pt x="242" y="113"/>
                  <a:pt x="241" y="114"/>
                </a:cubicBezTo>
                <a:cubicBezTo>
                  <a:pt x="230" y="117"/>
                  <a:pt x="218" y="120"/>
                  <a:pt x="207" y="124"/>
                </a:cubicBezTo>
                <a:cubicBezTo>
                  <a:pt x="206" y="124"/>
                  <a:pt x="204" y="125"/>
                  <a:pt x="203" y="126"/>
                </a:cubicBezTo>
                <a:cubicBezTo>
                  <a:pt x="198" y="127"/>
                  <a:pt x="191" y="129"/>
                  <a:pt x="194" y="135"/>
                </a:cubicBezTo>
                <a:cubicBezTo>
                  <a:pt x="196" y="135"/>
                  <a:pt x="199" y="134"/>
                  <a:pt x="201" y="134"/>
                </a:cubicBezTo>
                <a:close/>
                <a:moveTo>
                  <a:pt x="213" y="37"/>
                </a:moveTo>
                <a:cubicBezTo>
                  <a:pt x="210" y="41"/>
                  <a:pt x="208" y="47"/>
                  <a:pt x="207" y="53"/>
                </a:cubicBezTo>
                <a:cubicBezTo>
                  <a:pt x="206" y="61"/>
                  <a:pt x="205" y="67"/>
                  <a:pt x="205" y="75"/>
                </a:cubicBezTo>
                <a:cubicBezTo>
                  <a:pt x="205" y="75"/>
                  <a:pt x="204" y="75"/>
                  <a:pt x="204" y="76"/>
                </a:cubicBezTo>
                <a:cubicBezTo>
                  <a:pt x="205" y="76"/>
                  <a:pt x="205" y="76"/>
                  <a:pt x="206" y="76"/>
                </a:cubicBezTo>
                <a:cubicBezTo>
                  <a:pt x="207" y="64"/>
                  <a:pt x="209" y="47"/>
                  <a:pt x="214" y="37"/>
                </a:cubicBezTo>
                <a:cubicBezTo>
                  <a:pt x="214" y="37"/>
                  <a:pt x="214" y="37"/>
                  <a:pt x="213" y="37"/>
                </a:cubicBezTo>
                <a:close/>
                <a:moveTo>
                  <a:pt x="208" y="36"/>
                </a:moveTo>
                <a:cubicBezTo>
                  <a:pt x="202" y="46"/>
                  <a:pt x="201" y="61"/>
                  <a:pt x="199" y="75"/>
                </a:cubicBezTo>
                <a:cubicBezTo>
                  <a:pt x="201" y="75"/>
                  <a:pt x="201" y="76"/>
                  <a:pt x="203" y="76"/>
                </a:cubicBezTo>
                <a:cubicBezTo>
                  <a:pt x="202" y="69"/>
                  <a:pt x="204" y="62"/>
                  <a:pt x="205" y="57"/>
                </a:cubicBezTo>
                <a:cubicBezTo>
                  <a:pt x="207" y="49"/>
                  <a:pt x="207" y="43"/>
                  <a:pt x="211" y="37"/>
                </a:cubicBezTo>
                <a:cubicBezTo>
                  <a:pt x="211" y="37"/>
                  <a:pt x="211" y="37"/>
                  <a:pt x="211" y="37"/>
                </a:cubicBezTo>
                <a:cubicBezTo>
                  <a:pt x="210" y="37"/>
                  <a:pt x="209" y="36"/>
                  <a:pt x="208" y="36"/>
                </a:cubicBezTo>
                <a:close/>
                <a:moveTo>
                  <a:pt x="187" y="43"/>
                </a:moveTo>
                <a:cubicBezTo>
                  <a:pt x="186" y="42"/>
                  <a:pt x="186" y="42"/>
                  <a:pt x="185" y="42"/>
                </a:cubicBezTo>
                <a:cubicBezTo>
                  <a:pt x="179" y="42"/>
                  <a:pt x="173" y="43"/>
                  <a:pt x="166" y="44"/>
                </a:cubicBezTo>
                <a:cubicBezTo>
                  <a:pt x="163" y="44"/>
                  <a:pt x="160" y="45"/>
                  <a:pt x="156" y="46"/>
                </a:cubicBezTo>
                <a:cubicBezTo>
                  <a:pt x="153" y="46"/>
                  <a:pt x="152" y="47"/>
                  <a:pt x="149" y="47"/>
                </a:cubicBezTo>
                <a:cubicBezTo>
                  <a:pt x="147" y="47"/>
                  <a:pt x="143" y="48"/>
                  <a:pt x="141" y="48"/>
                </a:cubicBezTo>
                <a:cubicBezTo>
                  <a:pt x="135" y="48"/>
                  <a:pt x="129" y="51"/>
                  <a:pt x="124" y="52"/>
                </a:cubicBezTo>
                <a:cubicBezTo>
                  <a:pt x="120" y="53"/>
                  <a:pt x="117" y="53"/>
                  <a:pt x="114" y="53"/>
                </a:cubicBezTo>
                <a:cubicBezTo>
                  <a:pt x="110" y="54"/>
                  <a:pt x="107" y="55"/>
                  <a:pt x="104" y="55"/>
                </a:cubicBezTo>
                <a:cubicBezTo>
                  <a:pt x="100" y="56"/>
                  <a:pt x="95" y="57"/>
                  <a:pt x="91" y="57"/>
                </a:cubicBezTo>
                <a:cubicBezTo>
                  <a:pt x="83" y="59"/>
                  <a:pt x="75" y="58"/>
                  <a:pt x="69" y="60"/>
                </a:cubicBezTo>
                <a:cubicBezTo>
                  <a:pt x="68" y="61"/>
                  <a:pt x="68" y="62"/>
                  <a:pt x="68" y="63"/>
                </a:cubicBezTo>
                <a:cubicBezTo>
                  <a:pt x="69" y="64"/>
                  <a:pt x="70" y="63"/>
                  <a:pt x="71" y="64"/>
                </a:cubicBezTo>
                <a:cubicBezTo>
                  <a:pt x="79" y="63"/>
                  <a:pt x="85" y="62"/>
                  <a:pt x="94" y="62"/>
                </a:cubicBezTo>
                <a:cubicBezTo>
                  <a:pt x="103" y="62"/>
                  <a:pt x="108" y="59"/>
                  <a:pt x="115" y="58"/>
                </a:cubicBezTo>
                <a:cubicBezTo>
                  <a:pt x="119" y="57"/>
                  <a:pt x="123" y="57"/>
                  <a:pt x="127" y="56"/>
                </a:cubicBezTo>
                <a:cubicBezTo>
                  <a:pt x="145" y="52"/>
                  <a:pt x="165" y="48"/>
                  <a:pt x="184" y="48"/>
                </a:cubicBezTo>
                <a:cubicBezTo>
                  <a:pt x="188" y="47"/>
                  <a:pt x="191" y="48"/>
                  <a:pt x="195" y="46"/>
                </a:cubicBezTo>
                <a:cubicBezTo>
                  <a:pt x="195" y="41"/>
                  <a:pt x="190" y="42"/>
                  <a:pt x="187" y="43"/>
                </a:cubicBezTo>
                <a:close/>
                <a:moveTo>
                  <a:pt x="191" y="135"/>
                </a:moveTo>
                <a:cubicBezTo>
                  <a:pt x="186" y="132"/>
                  <a:pt x="181" y="129"/>
                  <a:pt x="176" y="127"/>
                </a:cubicBezTo>
                <a:cubicBezTo>
                  <a:pt x="171" y="124"/>
                  <a:pt x="166" y="120"/>
                  <a:pt x="161" y="117"/>
                </a:cubicBezTo>
                <a:cubicBezTo>
                  <a:pt x="158" y="115"/>
                  <a:pt x="155" y="113"/>
                  <a:pt x="151" y="112"/>
                </a:cubicBezTo>
                <a:cubicBezTo>
                  <a:pt x="151" y="113"/>
                  <a:pt x="152" y="114"/>
                  <a:pt x="152" y="115"/>
                </a:cubicBezTo>
                <a:cubicBezTo>
                  <a:pt x="155" y="116"/>
                  <a:pt x="156" y="118"/>
                  <a:pt x="159" y="119"/>
                </a:cubicBezTo>
                <a:cubicBezTo>
                  <a:pt x="160" y="121"/>
                  <a:pt x="164" y="122"/>
                  <a:pt x="166" y="123"/>
                </a:cubicBezTo>
                <a:cubicBezTo>
                  <a:pt x="171" y="128"/>
                  <a:pt x="181" y="131"/>
                  <a:pt x="186" y="137"/>
                </a:cubicBezTo>
                <a:cubicBezTo>
                  <a:pt x="188" y="139"/>
                  <a:pt x="187" y="143"/>
                  <a:pt x="187" y="147"/>
                </a:cubicBezTo>
                <a:cubicBezTo>
                  <a:pt x="187" y="153"/>
                  <a:pt x="186" y="159"/>
                  <a:pt x="186" y="166"/>
                </a:cubicBezTo>
                <a:cubicBezTo>
                  <a:pt x="187" y="168"/>
                  <a:pt x="186" y="171"/>
                  <a:pt x="186" y="174"/>
                </a:cubicBezTo>
                <a:cubicBezTo>
                  <a:pt x="186" y="180"/>
                  <a:pt x="186" y="187"/>
                  <a:pt x="185" y="194"/>
                </a:cubicBezTo>
                <a:cubicBezTo>
                  <a:pt x="185" y="197"/>
                  <a:pt x="184" y="200"/>
                  <a:pt x="187" y="202"/>
                </a:cubicBezTo>
                <a:cubicBezTo>
                  <a:pt x="188" y="182"/>
                  <a:pt x="190" y="160"/>
                  <a:pt x="190" y="140"/>
                </a:cubicBezTo>
                <a:cubicBezTo>
                  <a:pt x="191" y="139"/>
                  <a:pt x="190" y="137"/>
                  <a:pt x="192" y="136"/>
                </a:cubicBezTo>
                <a:cubicBezTo>
                  <a:pt x="192" y="136"/>
                  <a:pt x="192" y="136"/>
                  <a:pt x="192" y="136"/>
                </a:cubicBezTo>
                <a:cubicBezTo>
                  <a:pt x="192" y="136"/>
                  <a:pt x="191" y="136"/>
                  <a:pt x="191" y="135"/>
                </a:cubicBezTo>
                <a:close/>
                <a:moveTo>
                  <a:pt x="172" y="38"/>
                </a:moveTo>
                <a:cubicBezTo>
                  <a:pt x="167" y="35"/>
                  <a:pt x="160" y="34"/>
                  <a:pt x="155" y="31"/>
                </a:cubicBezTo>
                <a:cubicBezTo>
                  <a:pt x="149" y="29"/>
                  <a:pt x="143" y="27"/>
                  <a:pt x="137" y="25"/>
                </a:cubicBezTo>
                <a:cubicBezTo>
                  <a:pt x="135" y="23"/>
                  <a:pt x="131" y="23"/>
                  <a:pt x="128" y="22"/>
                </a:cubicBezTo>
                <a:cubicBezTo>
                  <a:pt x="127" y="22"/>
                  <a:pt x="126" y="20"/>
                  <a:pt x="125" y="19"/>
                </a:cubicBezTo>
                <a:cubicBezTo>
                  <a:pt x="121" y="18"/>
                  <a:pt x="117" y="17"/>
                  <a:pt x="113" y="16"/>
                </a:cubicBezTo>
                <a:cubicBezTo>
                  <a:pt x="112" y="15"/>
                  <a:pt x="112" y="15"/>
                  <a:pt x="111" y="14"/>
                </a:cubicBezTo>
                <a:cubicBezTo>
                  <a:pt x="109" y="14"/>
                  <a:pt x="108" y="14"/>
                  <a:pt x="107" y="13"/>
                </a:cubicBezTo>
                <a:cubicBezTo>
                  <a:pt x="104" y="13"/>
                  <a:pt x="103" y="11"/>
                  <a:pt x="101" y="10"/>
                </a:cubicBezTo>
                <a:cubicBezTo>
                  <a:pt x="97" y="9"/>
                  <a:pt x="93" y="11"/>
                  <a:pt x="89" y="12"/>
                </a:cubicBezTo>
                <a:cubicBezTo>
                  <a:pt x="86" y="12"/>
                  <a:pt x="83" y="11"/>
                  <a:pt x="80" y="12"/>
                </a:cubicBezTo>
                <a:cubicBezTo>
                  <a:pt x="76" y="12"/>
                  <a:pt x="73" y="13"/>
                  <a:pt x="70" y="13"/>
                </a:cubicBezTo>
                <a:cubicBezTo>
                  <a:pt x="61" y="14"/>
                  <a:pt x="51" y="14"/>
                  <a:pt x="42" y="15"/>
                </a:cubicBezTo>
                <a:cubicBezTo>
                  <a:pt x="31" y="15"/>
                  <a:pt x="21" y="16"/>
                  <a:pt x="11" y="17"/>
                </a:cubicBezTo>
                <a:cubicBezTo>
                  <a:pt x="19" y="21"/>
                  <a:pt x="24" y="27"/>
                  <a:pt x="32" y="31"/>
                </a:cubicBezTo>
                <a:cubicBezTo>
                  <a:pt x="32" y="32"/>
                  <a:pt x="34" y="32"/>
                  <a:pt x="34" y="33"/>
                </a:cubicBezTo>
                <a:cubicBezTo>
                  <a:pt x="40" y="36"/>
                  <a:pt x="43" y="41"/>
                  <a:pt x="49" y="42"/>
                </a:cubicBezTo>
                <a:cubicBezTo>
                  <a:pt x="55" y="47"/>
                  <a:pt x="62" y="52"/>
                  <a:pt x="69" y="55"/>
                </a:cubicBezTo>
                <a:cubicBezTo>
                  <a:pt x="70" y="56"/>
                  <a:pt x="71" y="56"/>
                  <a:pt x="71" y="57"/>
                </a:cubicBezTo>
                <a:cubicBezTo>
                  <a:pt x="79" y="55"/>
                  <a:pt x="89" y="56"/>
                  <a:pt x="98" y="54"/>
                </a:cubicBezTo>
                <a:cubicBezTo>
                  <a:pt x="102" y="52"/>
                  <a:pt x="105" y="52"/>
                  <a:pt x="109" y="51"/>
                </a:cubicBezTo>
                <a:cubicBezTo>
                  <a:pt x="112" y="51"/>
                  <a:pt x="115" y="51"/>
                  <a:pt x="118" y="51"/>
                </a:cubicBezTo>
                <a:cubicBezTo>
                  <a:pt x="119" y="51"/>
                  <a:pt x="119" y="50"/>
                  <a:pt x="120" y="50"/>
                </a:cubicBezTo>
                <a:cubicBezTo>
                  <a:pt x="125" y="49"/>
                  <a:pt x="132" y="47"/>
                  <a:pt x="137" y="46"/>
                </a:cubicBezTo>
                <a:cubicBezTo>
                  <a:pt x="142" y="45"/>
                  <a:pt x="147" y="44"/>
                  <a:pt x="151" y="44"/>
                </a:cubicBezTo>
                <a:cubicBezTo>
                  <a:pt x="158" y="43"/>
                  <a:pt x="166" y="42"/>
                  <a:pt x="173" y="39"/>
                </a:cubicBezTo>
                <a:cubicBezTo>
                  <a:pt x="174" y="40"/>
                  <a:pt x="177" y="40"/>
                  <a:pt x="178" y="39"/>
                </a:cubicBezTo>
                <a:cubicBezTo>
                  <a:pt x="176" y="39"/>
                  <a:pt x="175" y="38"/>
                  <a:pt x="172" y="38"/>
                </a:cubicBezTo>
                <a:close/>
                <a:moveTo>
                  <a:pt x="68" y="72"/>
                </a:moveTo>
                <a:cubicBezTo>
                  <a:pt x="69" y="79"/>
                  <a:pt x="65" y="89"/>
                  <a:pt x="69" y="98"/>
                </a:cubicBezTo>
                <a:cubicBezTo>
                  <a:pt x="74" y="99"/>
                  <a:pt x="81" y="98"/>
                  <a:pt x="87" y="96"/>
                </a:cubicBezTo>
                <a:cubicBezTo>
                  <a:pt x="89" y="97"/>
                  <a:pt x="91" y="96"/>
                  <a:pt x="93" y="95"/>
                </a:cubicBezTo>
                <a:cubicBezTo>
                  <a:pt x="98" y="95"/>
                  <a:pt x="105" y="95"/>
                  <a:pt x="111" y="94"/>
                </a:cubicBezTo>
                <a:cubicBezTo>
                  <a:pt x="112" y="94"/>
                  <a:pt x="113" y="93"/>
                  <a:pt x="114" y="93"/>
                </a:cubicBezTo>
                <a:cubicBezTo>
                  <a:pt x="119" y="93"/>
                  <a:pt x="124" y="92"/>
                  <a:pt x="129" y="91"/>
                </a:cubicBezTo>
                <a:cubicBezTo>
                  <a:pt x="132" y="90"/>
                  <a:pt x="139" y="90"/>
                  <a:pt x="144" y="89"/>
                </a:cubicBezTo>
                <a:cubicBezTo>
                  <a:pt x="147" y="88"/>
                  <a:pt x="149" y="88"/>
                  <a:pt x="151" y="87"/>
                </a:cubicBezTo>
                <a:cubicBezTo>
                  <a:pt x="154" y="84"/>
                  <a:pt x="157" y="81"/>
                  <a:pt x="159" y="78"/>
                </a:cubicBezTo>
                <a:cubicBezTo>
                  <a:pt x="163" y="68"/>
                  <a:pt x="169" y="60"/>
                  <a:pt x="174" y="51"/>
                </a:cubicBezTo>
                <a:cubicBezTo>
                  <a:pt x="161" y="52"/>
                  <a:pt x="148" y="55"/>
                  <a:pt x="136" y="57"/>
                </a:cubicBezTo>
                <a:cubicBezTo>
                  <a:pt x="127" y="59"/>
                  <a:pt x="118" y="60"/>
                  <a:pt x="109" y="62"/>
                </a:cubicBezTo>
                <a:cubicBezTo>
                  <a:pt x="96" y="65"/>
                  <a:pt x="83" y="64"/>
                  <a:pt x="69" y="66"/>
                </a:cubicBezTo>
                <a:cubicBezTo>
                  <a:pt x="70" y="68"/>
                  <a:pt x="68" y="71"/>
                  <a:pt x="68" y="72"/>
                </a:cubicBezTo>
                <a:close/>
                <a:moveTo>
                  <a:pt x="136" y="234"/>
                </a:moveTo>
                <a:cubicBezTo>
                  <a:pt x="137" y="239"/>
                  <a:pt x="155" y="235"/>
                  <a:pt x="155" y="231"/>
                </a:cubicBezTo>
                <a:cubicBezTo>
                  <a:pt x="156" y="229"/>
                  <a:pt x="153" y="228"/>
                  <a:pt x="151" y="227"/>
                </a:cubicBezTo>
                <a:cubicBezTo>
                  <a:pt x="153" y="233"/>
                  <a:pt x="144" y="233"/>
                  <a:pt x="140" y="231"/>
                </a:cubicBezTo>
                <a:cubicBezTo>
                  <a:pt x="139" y="230"/>
                  <a:pt x="141" y="228"/>
                  <a:pt x="141" y="227"/>
                </a:cubicBezTo>
                <a:cubicBezTo>
                  <a:pt x="139" y="228"/>
                  <a:pt x="139" y="228"/>
                  <a:pt x="137" y="228"/>
                </a:cubicBezTo>
                <a:cubicBezTo>
                  <a:pt x="136" y="231"/>
                  <a:pt x="135" y="232"/>
                  <a:pt x="136" y="234"/>
                </a:cubicBezTo>
                <a:close/>
                <a:moveTo>
                  <a:pt x="149" y="154"/>
                </a:moveTo>
                <a:cubicBezTo>
                  <a:pt x="149" y="148"/>
                  <a:pt x="149" y="143"/>
                  <a:pt x="149" y="138"/>
                </a:cubicBezTo>
                <a:cubicBezTo>
                  <a:pt x="150" y="128"/>
                  <a:pt x="149" y="118"/>
                  <a:pt x="149" y="108"/>
                </a:cubicBezTo>
                <a:cubicBezTo>
                  <a:pt x="150" y="102"/>
                  <a:pt x="150" y="97"/>
                  <a:pt x="149" y="91"/>
                </a:cubicBezTo>
                <a:cubicBezTo>
                  <a:pt x="147" y="92"/>
                  <a:pt x="145" y="92"/>
                  <a:pt x="143" y="93"/>
                </a:cubicBezTo>
                <a:cubicBezTo>
                  <a:pt x="144" y="109"/>
                  <a:pt x="144" y="131"/>
                  <a:pt x="143" y="149"/>
                </a:cubicBezTo>
                <a:cubicBezTo>
                  <a:pt x="143" y="154"/>
                  <a:pt x="143" y="159"/>
                  <a:pt x="143" y="164"/>
                </a:cubicBezTo>
                <a:cubicBezTo>
                  <a:pt x="143" y="169"/>
                  <a:pt x="142" y="174"/>
                  <a:pt x="142" y="179"/>
                </a:cubicBezTo>
                <a:cubicBezTo>
                  <a:pt x="142" y="183"/>
                  <a:pt x="143" y="186"/>
                  <a:pt x="143" y="190"/>
                </a:cubicBezTo>
                <a:cubicBezTo>
                  <a:pt x="143" y="201"/>
                  <a:pt x="144" y="212"/>
                  <a:pt x="143" y="223"/>
                </a:cubicBezTo>
                <a:cubicBezTo>
                  <a:pt x="146" y="223"/>
                  <a:pt x="148" y="222"/>
                  <a:pt x="149" y="221"/>
                </a:cubicBezTo>
                <a:cubicBezTo>
                  <a:pt x="148" y="199"/>
                  <a:pt x="150" y="176"/>
                  <a:pt x="149" y="154"/>
                </a:cubicBezTo>
                <a:close/>
                <a:moveTo>
                  <a:pt x="143" y="225"/>
                </a:moveTo>
                <a:cubicBezTo>
                  <a:pt x="143" y="226"/>
                  <a:pt x="145" y="225"/>
                  <a:pt x="145" y="227"/>
                </a:cubicBezTo>
                <a:cubicBezTo>
                  <a:pt x="144" y="227"/>
                  <a:pt x="143" y="227"/>
                  <a:pt x="143" y="227"/>
                </a:cubicBezTo>
                <a:cubicBezTo>
                  <a:pt x="143" y="228"/>
                  <a:pt x="142" y="229"/>
                  <a:pt x="143" y="230"/>
                </a:cubicBezTo>
                <a:cubicBezTo>
                  <a:pt x="145" y="230"/>
                  <a:pt x="147" y="231"/>
                  <a:pt x="149" y="229"/>
                </a:cubicBezTo>
                <a:cubicBezTo>
                  <a:pt x="149" y="227"/>
                  <a:pt x="149" y="226"/>
                  <a:pt x="149" y="224"/>
                </a:cubicBezTo>
                <a:cubicBezTo>
                  <a:pt x="147" y="224"/>
                  <a:pt x="144" y="224"/>
                  <a:pt x="143" y="225"/>
                </a:cubicBezTo>
                <a:close/>
                <a:moveTo>
                  <a:pt x="136" y="166"/>
                </a:moveTo>
                <a:cubicBezTo>
                  <a:pt x="137" y="167"/>
                  <a:pt x="138" y="167"/>
                  <a:pt x="140" y="167"/>
                </a:cubicBezTo>
                <a:cubicBezTo>
                  <a:pt x="140" y="148"/>
                  <a:pt x="143" y="126"/>
                  <a:pt x="141" y="109"/>
                </a:cubicBezTo>
                <a:cubicBezTo>
                  <a:pt x="140" y="129"/>
                  <a:pt x="137" y="147"/>
                  <a:pt x="136" y="166"/>
                </a:cubicBezTo>
                <a:close/>
                <a:moveTo>
                  <a:pt x="106" y="160"/>
                </a:moveTo>
                <a:cubicBezTo>
                  <a:pt x="106" y="157"/>
                  <a:pt x="104" y="155"/>
                  <a:pt x="102" y="155"/>
                </a:cubicBezTo>
                <a:cubicBezTo>
                  <a:pt x="101" y="160"/>
                  <a:pt x="94" y="158"/>
                  <a:pt x="92" y="155"/>
                </a:cubicBezTo>
                <a:cubicBezTo>
                  <a:pt x="91" y="156"/>
                  <a:pt x="90" y="158"/>
                  <a:pt x="91" y="160"/>
                </a:cubicBezTo>
                <a:cubicBezTo>
                  <a:pt x="94" y="161"/>
                  <a:pt x="102" y="164"/>
                  <a:pt x="106" y="160"/>
                </a:cubicBezTo>
                <a:close/>
                <a:moveTo>
                  <a:pt x="100" y="99"/>
                </a:moveTo>
                <a:cubicBezTo>
                  <a:pt x="98" y="98"/>
                  <a:pt x="97" y="98"/>
                  <a:pt x="95" y="99"/>
                </a:cubicBezTo>
                <a:cubicBezTo>
                  <a:pt x="93" y="115"/>
                  <a:pt x="96" y="135"/>
                  <a:pt x="95" y="152"/>
                </a:cubicBezTo>
                <a:cubicBezTo>
                  <a:pt x="97" y="152"/>
                  <a:pt x="99" y="151"/>
                  <a:pt x="100" y="151"/>
                </a:cubicBezTo>
                <a:cubicBezTo>
                  <a:pt x="101" y="132"/>
                  <a:pt x="101" y="119"/>
                  <a:pt x="100" y="99"/>
                </a:cubicBezTo>
                <a:close/>
                <a:moveTo>
                  <a:pt x="95" y="155"/>
                </a:moveTo>
                <a:cubicBezTo>
                  <a:pt x="96" y="155"/>
                  <a:pt x="98" y="156"/>
                  <a:pt x="99" y="155"/>
                </a:cubicBezTo>
                <a:cubicBezTo>
                  <a:pt x="99" y="155"/>
                  <a:pt x="100" y="155"/>
                  <a:pt x="100" y="154"/>
                </a:cubicBezTo>
                <a:cubicBezTo>
                  <a:pt x="98" y="153"/>
                  <a:pt x="96" y="153"/>
                  <a:pt x="95" y="155"/>
                </a:cubicBezTo>
                <a:close/>
                <a:moveTo>
                  <a:pt x="60" y="247"/>
                </a:moveTo>
                <a:cubicBezTo>
                  <a:pt x="60" y="246"/>
                  <a:pt x="59" y="246"/>
                  <a:pt x="58" y="246"/>
                </a:cubicBezTo>
                <a:cubicBezTo>
                  <a:pt x="57" y="248"/>
                  <a:pt x="57" y="249"/>
                  <a:pt x="58" y="250"/>
                </a:cubicBezTo>
                <a:cubicBezTo>
                  <a:pt x="60" y="250"/>
                  <a:pt x="62" y="252"/>
                  <a:pt x="64" y="253"/>
                </a:cubicBezTo>
                <a:cubicBezTo>
                  <a:pt x="68" y="254"/>
                  <a:pt x="73" y="251"/>
                  <a:pt x="77" y="250"/>
                </a:cubicBezTo>
                <a:cubicBezTo>
                  <a:pt x="78" y="248"/>
                  <a:pt x="76" y="247"/>
                  <a:pt x="75" y="247"/>
                </a:cubicBezTo>
                <a:cubicBezTo>
                  <a:pt x="75" y="247"/>
                  <a:pt x="75" y="249"/>
                  <a:pt x="74" y="249"/>
                </a:cubicBezTo>
                <a:cubicBezTo>
                  <a:pt x="73" y="249"/>
                  <a:pt x="73" y="248"/>
                  <a:pt x="73" y="248"/>
                </a:cubicBezTo>
                <a:cubicBezTo>
                  <a:pt x="68" y="250"/>
                  <a:pt x="65" y="249"/>
                  <a:pt x="60" y="247"/>
                </a:cubicBezTo>
                <a:close/>
                <a:moveTo>
                  <a:pt x="71" y="187"/>
                </a:moveTo>
                <a:cubicBezTo>
                  <a:pt x="72" y="180"/>
                  <a:pt x="72" y="173"/>
                  <a:pt x="73" y="166"/>
                </a:cubicBezTo>
                <a:cubicBezTo>
                  <a:pt x="73" y="156"/>
                  <a:pt x="74" y="149"/>
                  <a:pt x="74" y="138"/>
                </a:cubicBezTo>
                <a:cubicBezTo>
                  <a:pt x="74" y="124"/>
                  <a:pt x="74" y="112"/>
                  <a:pt x="74" y="102"/>
                </a:cubicBezTo>
                <a:cubicBezTo>
                  <a:pt x="73" y="101"/>
                  <a:pt x="68" y="103"/>
                  <a:pt x="66" y="101"/>
                </a:cubicBezTo>
                <a:cubicBezTo>
                  <a:pt x="66" y="108"/>
                  <a:pt x="66" y="113"/>
                  <a:pt x="66" y="118"/>
                </a:cubicBezTo>
                <a:cubicBezTo>
                  <a:pt x="67" y="128"/>
                  <a:pt x="67" y="138"/>
                  <a:pt x="67" y="147"/>
                </a:cubicBezTo>
                <a:cubicBezTo>
                  <a:pt x="67" y="153"/>
                  <a:pt x="67" y="163"/>
                  <a:pt x="66" y="171"/>
                </a:cubicBezTo>
                <a:cubicBezTo>
                  <a:pt x="66" y="176"/>
                  <a:pt x="65" y="182"/>
                  <a:pt x="65" y="187"/>
                </a:cubicBezTo>
                <a:cubicBezTo>
                  <a:pt x="65" y="194"/>
                  <a:pt x="65" y="201"/>
                  <a:pt x="65" y="208"/>
                </a:cubicBezTo>
                <a:cubicBezTo>
                  <a:pt x="65" y="218"/>
                  <a:pt x="63" y="228"/>
                  <a:pt x="64" y="238"/>
                </a:cubicBezTo>
                <a:cubicBezTo>
                  <a:pt x="67" y="238"/>
                  <a:pt x="69" y="239"/>
                  <a:pt x="72" y="236"/>
                </a:cubicBezTo>
                <a:cubicBezTo>
                  <a:pt x="72" y="219"/>
                  <a:pt x="71" y="202"/>
                  <a:pt x="71" y="187"/>
                </a:cubicBezTo>
                <a:close/>
                <a:moveTo>
                  <a:pt x="72" y="240"/>
                </a:moveTo>
                <a:cubicBezTo>
                  <a:pt x="69" y="240"/>
                  <a:pt x="67" y="242"/>
                  <a:pt x="64" y="240"/>
                </a:cubicBezTo>
                <a:cubicBezTo>
                  <a:pt x="63" y="241"/>
                  <a:pt x="63" y="243"/>
                  <a:pt x="63" y="245"/>
                </a:cubicBezTo>
                <a:cubicBezTo>
                  <a:pt x="66" y="247"/>
                  <a:pt x="70" y="247"/>
                  <a:pt x="72" y="245"/>
                </a:cubicBezTo>
                <a:cubicBezTo>
                  <a:pt x="72" y="244"/>
                  <a:pt x="73" y="242"/>
                  <a:pt x="72" y="240"/>
                </a:cubicBezTo>
                <a:close/>
                <a:moveTo>
                  <a:pt x="64" y="55"/>
                </a:moveTo>
                <a:cubicBezTo>
                  <a:pt x="63" y="55"/>
                  <a:pt x="63" y="55"/>
                  <a:pt x="62" y="55"/>
                </a:cubicBezTo>
                <a:cubicBezTo>
                  <a:pt x="61" y="54"/>
                  <a:pt x="59" y="53"/>
                  <a:pt x="58" y="51"/>
                </a:cubicBezTo>
                <a:cubicBezTo>
                  <a:pt x="54" y="50"/>
                  <a:pt x="52" y="47"/>
                  <a:pt x="49" y="46"/>
                </a:cubicBezTo>
                <a:cubicBezTo>
                  <a:pt x="47" y="43"/>
                  <a:pt x="44" y="43"/>
                  <a:pt x="41" y="41"/>
                </a:cubicBezTo>
                <a:cubicBezTo>
                  <a:pt x="38" y="39"/>
                  <a:pt x="37" y="36"/>
                  <a:pt x="33" y="36"/>
                </a:cubicBezTo>
                <a:cubicBezTo>
                  <a:pt x="31" y="32"/>
                  <a:pt x="26" y="31"/>
                  <a:pt x="22" y="28"/>
                </a:cubicBezTo>
                <a:cubicBezTo>
                  <a:pt x="21" y="27"/>
                  <a:pt x="19" y="25"/>
                  <a:pt x="17" y="24"/>
                </a:cubicBezTo>
                <a:cubicBezTo>
                  <a:pt x="14" y="22"/>
                  <a:pt x="9" y="18"/>
                  <a:pt x="6" y="17"/>
                </a:cubicBezTo>
                <a:cubicBezTo>
                  <a:pt x="5" y="18"/>
                  <a:pt x="4" y="20"/>
                  <a:pt x="4" y="22"/>
                </a:cubicBezTo>
                <a:cubicBezTo>
                  <a:pt x="5" y="23"/>
                  <a:pt x="7" y="23"/>
                  <a:pt x="7" y="25"/>
                </a:cubicBezTo>
                <a:cubicBezTo>
                  <a:pt x="21" y="31"/>
                  <a:pt x="32" y="41"/>
                  <a:pt x="46" y="48"/>
                </a:cubicBezTo>
                <a:cubicBezTo>
                  <a:pt x="49" y="52"/>
                  <a:pt x="54" y="53"/>
                  <a:pt x="57" y="56"/>
                </a:cubicBezTo>
                <a:cubicBezTo>
                  <a:pt x="60" y="57"/>
                  <a:pt x="61" y="60"/>
                  <a:pt x="64" y="60"/>
                </a:cubicBezTo>
                <a:cubicBezTo>
                  <a:pt x="64" y="61"/>
                  <a:pt x="65" y="62"/>
                  <a:pt x="66" y="61"/>
                </a:cubicBezTo>
                <a:cubicBezTo>
                  <a:pt x="65" y="60"/>
                  <a:pt x="67" y="59"/>
                  <a:pt x="68" y="58"/>
                </a:cubicBezTo>
                <a:cubicBezTo>
                  <a:pt x="66" y="57"/>
                  <a:pt x="65" y="56"/>
                  <a:pt x="64" y="55"/>
                </a:cubicBezTo>
                <a:close/>
                <a:moveTo>
                  <a:pt x="62" y="63"/>
                </a:moveTo>
                <a:cubicBezTo>
                  <a:pt x="55" y="58"/>
                  <a:pt x="50" y="54"/>
                  <a:pt x="42" y="50"/>
                </a:cubicBezTo>
                <a:cubicBezTo>
                  <a:pt x="35" y="43"/>
                  <a:pt x="26" y="38"/>
                  <a:pt x="17" y="33"/>
                </a:cubicBezTo>
                <a:cubicBezTo>
                  <a:pt x="16" y="32"/>
                  <a:pt x="15" y="30"/>
                  <a:pt x="13" y="31"/>
                </a:cubicBezTo>
                <a:cubicBezTo>
                  <a:pt x="14" y="35"/>
                  <a:pt x="14" y="39"/>
                  <a:pt x="14" y="44"/>
                </a:cubicBezTo>
                <a:cubicBezTo>
                  <a:pt x="14" y="46"/>
                  <a:pt x="15" y="48"/>
                  <a:pt x="15" y="50"/>
                </a:cubicBezTo>
                <a:cubicBezTo>
                  <a:pt x="15" y="53"/>
                  <a:pt x="14" y="55"/>
                  <a:pt x="15" y="57"/>
                </a:cubicBezTo>
                <a:cubicBezTo>
                  <a:pt x="15" y="59"/>
                  <a:pt x="18" y="60"/>
                  <a:pt x="19" y="62"/>
                </a:cubicBezTo>
                <a:cubicBezTo>
                  <a:pt x="19" y="62"/>
                  <a:pt x="19" y="63"/>
                  <a:pt x="20" y="64"/>
                </a:cubicBezTo>
                <a:cubicBezTo>
                  <a:pt x="22" y="66"/>
                  <a:pt x="25" y="67"/>
                  <a:pt x="27" y="69"/>
                </a:cubicBezTo>
                <a:cubicBezTo>
                  <a:pt x="28" y="70"/>
                  <a:pt x="30" y="72"/>
                  <a:pt x="31" y="72"/>
                </a:cubicBezTo>
                <a:cubicBezTo>
                  <a:pt x="31" y="73"/>
                  <a:pt x="32" y="72"/>
                  <a:pt x="33" y="73"/>
                </a:cubicBezTo>
                <a:cubicBezTo>
                  <a:pt x="34" y="73"/>
                  <a:pt x="35" y="75"/>
                  <a:pt x="36" y="76"/>
                </a:cubicBezTo>
                <a:cubicBezTo>
                  <a:pt x="45" y="84"/>
                  <a:pt x="56" y="92"/>
                  <a:pt x="66" y="97"/>
                </a:cubicBezTo>
                <a:cubicBezTo>
                  <a:pt x="63" y="87"/>
                  <a:pt x="65" y="78"/>
                  <a:pt x="64" y="68"/>
                </a:cubicBezTo>
                <a:cubicBezTo>
                  <a:pt x="65" y="67"/>
                  <a:pt x="66" y="66"/>
                  <a:pt x="66" y="64"/>
                </a:cubicBezTo>
                <a:cubicBezTo>
                  <a:pt x="64" y="64"/>
                  <a:pt x="64" y="63"/>
                  <a:pt x="62" y="63"/>
                </a:cubicBezTo>
                <a:close/>
                <a:moveTo>
                  <a:pt x="42" y="84"/>
                </a:moveTo>
                <a:cubicBezTo>
                  <a:pt x="36" y="81"/>
                  <a:pt x="28" y="74"/>
                  <a:pt x="22" y="70"/>
                </a:cubicBezTo>
                <a:cubicBezTo>
                  <a:pt x="22" y="75"/>
                  <a:pt x="22" y="83"/>
                  <a:pt x="22" y="89"/>
                </a:cubicBezTo>
                <a:cubicBezTo>
                  <a:pt x="22" y="97"/>
                  <a:pt x="23" y="105"/>
                  <a:pt x="23" y="115"/>
                </a:cubicBezTo>
                <a:cubicBezTo>
                  <a:pt x="24" y="128"/>
                  <a:pt x="24" y="145"/>
                  <a:pt x="25" y="160"/>
                </a:cubicBezTo>
                <a:cubicBezTo>
                  <a:pt x="25" y="163"/>
                  <a:pt x="25" y="167"/>
                  <a:pt x="25" y="169"/>
                </a:cubicBezTo>
                <a:cubicBezTo>
                  <a:pt x="25" y="171"/>
                  <a:pt x="27" y="172"/>
                  <a:pt x="27" y="174"/>
                </a:cubicBezTo>
                <a:cubicBezTo>
                  <a:pt x="39" y="188"/>
                  <a:pt x="51" y="202"/>
                  <a:pt x="62" y="217"/>
                </a:cubicBezTo>
                <a:cubicBezTo>
                  <a:pt x="63" y="212"/>
                  <a:pt x="63" y="208"/>
                  <a:pt x="63" y="204"/>
                </a:cubicBezTo>
                <a:cubicBezTo>
                  <a:pt x="62" y="196"/>
                  <a:pt x="63" y="189"/>
                  <a:pt x="63" y="182"/>
                </a:cubicBezTo>
                <a:cubicBezTo>
                  <a:pt x="63" y="178"/>
                  <a:pt x="62" y="175"/>
                  <a:pt x="64" y="172"/>
                </a:cubicBezTo>
                <a:cubicBezTo>
                  <a:pt x="63" y="166"/>
                  <a:pt x="64" y="159"/>
                  <a:pt x="64" y="154"/>
                </a:cubicBezTo>
                <a:cubicBezTo>
                  <a:pt x="65" y="147"/>
                  <a:pt x="64" y="139"/>
                  <a:pt x="63" y="132"/>
                </a:cubicBezTo>
                <a:cubicBezTo>
                  <a:pt x="63" y="120"/>
                  <a:pt x="64" y="109"/>
                  <a:pt x="63" y="100"/>
                </a:cubicBezTo>
                <a:cubicBezTo>
                  <a:pt x="57" y="95"/>
                  <a:pt x="49" y="90"/>
                  <a:pt x="42" y="84"/>
                </a:cubicBezTo>
                <a:close/>
                <a:moveTo>
                  <a:pt x="62" y="220"/>
                </a:moveTo>
                <a:cubicBezTo>
                  <a:pt x="62" y="219"/>
                  <a:pt x="62" y="220"/>
                  <a:pt x="61" y="220"/>
                </a:cubicBezTo>
                <a:cubicBezTo>
                  <a:pt x="60" y="218"/>
                  <a:pt x="58" y="215"/>
                  <a:pt x="56" y="213"/>
                </a:cubicBezTo>
                <a:cubicBezTo>
                  <a:pt x="54" y="211"/>
                  <a:pt x="53" y="208"/>
                  <a:pt x="51" y="207"/>
                </a:cubicBezTo>
                <a:cubicBezTo>
                  <a:pt x="49" y="201"/>
                  <a:pt x="43" y="197"/>
                  <a:pt x="39" y="192"/>
                </a:cubicBezTo>
                <a:cubicBezTo>
                  <a:pt x="36" y="188"/>
                  <a:pt x="33" y="183"/>
                  <a:pt x="29" y="179"/>
                </a:cubicBezTo>
                <a:cubicBezTo>
                  <a:pt x="26" y="176"/>
                  <a:pt x="24" y="171"/>
                  <a:pt x="22" y="168"/>
                </a:cubicBezTo>
                <a:cubicBezTo>
                  <a:pt x="22" y="171"/>
                  <a:pt x="24" y="174"/>
                  <a:pt x="26" y="176"/>
                </a:cubicBezTo>
                <a:cubicBezTo>
                  <a:pt x="26" y="177"/>
                  <a:pt x="27" y="178"/>
                  <a:pt x="27" y="178"/>
                </a:cubicBezTo>
                <a:cubicBezTo>
                  <a:pt x="39" y="193"/>
                  <a:pt x="50" y="210"/>
                  <a:pt x="62" y="225"/>
                </a:cubicBezTo>
                <a:cubicBezTo>
                  <a:pt x="62" y="223"/>
                  <a:pt x="62" y="222"/>
                  <a:pt x="62" y="220"/>
                </a:cubicBezTo>
                <a:close/>
                <a:moveTo>
                  <a:pt x="16" y="184"/>
                </a:moveTo>
                <a:cubicBezTo>
                  <a:pt x="14" y="184"/>
                  <a:pt x="14" y="186"/>
                  <a:pt x="13" y="186"/>
                </a:cubicBezTo>
                <a:cubicBezTo>
                  <a:pt x="14" y="191"/>
                  <a:pt x="18" y="190"/>
                  <a:pt x="23" y="191"/>
                </a:cubicBezTo>
                <a:cubicBezTo>
                  <a:pt x="25" y="189"/>
                  <a:pt x="26" y="189"/>
                  <a:pt x="28" y="187"/>
                </a:cubicBezTo>
                <a:cubicBezTo>
                  <a:pt x="28" y="186"/>
                  <a:pt x="29" y="186"/>
                  <a:pt x="28" y="185"/>
                </a:cubicBezTo>
                <a:cubicBezTo>
                  <a:pt x="26" y="188"/>
                  <a:pt x="17" y="188"/>
                  <a:pt x="16" y="184"/>
                </a:cubicBezTo>
                <a:close/>
                <a:moveTo>
                  <a:pt x="25" y="180"/>
                </a:moveTo>
                <a:cubicBezTo>
                  <a:pt x="23" y="181"/>
                  <a:pt x="20" y="181"/>
                  <a:pt x="18" y="181"/>
                </a:cubicBezTo>
                <a:cubicBezTo>
                  <a:pt x="18" y="182"/>
                  <a:pt x="17" y="183"/>
                  <a:pt x="18" y="185"/>
                </a:cubicBezTo>
                <a:cubicBezTo>
                  <a:pt x="21" y="185"/>
                  <a:pt x="29" y="185"/>
                  <a:pt x="25" y="180"/>
                </a:cubicBezTo>
                <a:close/>
                <a:moveTo>
                  <a:pt x="22" y="151"/>
                </a:moveTo>
                <a:cubicBezTo>
                  <a:pt x="22" y="139"/>
                  <a:pt x="22" y="128"/>
                  <a:pt x="22" y="116"/>
                </a:cubicBezTo>
                <a:cubicBezTo>
                  <a:pt x="22" y="111"/>
                  <a:pt x="21" y="105"/>
                  <a:pt x="20" y="100"/>
                </a:cubicBezTo>
                <a:cubicBezTo>
                  <a:pt x="20" y="95"/>
                  <a:pt x="21" y="91"/>
                  <a:pt x="20" y="86"/>
                </a:cubicBezTo>
                <a:cubicBezTo>
                  <a:pt x="20" y="84"/>
                  <a:pt x="19" y="82"/>
                  <a:pt x="19" y="80"/>
                </a:cubicBezTo>
                <a:cubicBezTo>
                  <a:pt x="19" y="79"/>
                  <a:pt x="20" y="77"/>
                  <a:pt x="19" y="75"/>
                </a:cubicBezTo>
                <a:cubicBezTo>
                  <a:pt x="19" y="72"/>
                  <a:pt x="19" y="70"/>
                  <a:pt x="19" y="67"/>
                </a:cubicBezTo>
                <a:cubicBezTo>
                  <a:pt x="17" y="67"/>
                  <a:pt x="16" y="64"/>
                  <a:pt x="15" y="64"/>
                </a:cubicBezTo>
                <a:cubicBezTo>
                  <a:pt x="14" y="79"/>
                  <a:pt x="18" y="93"/>
                  <a:pt x="17" y="107"/>
                </a:cubicBezTo>
                <a:cubicBezTo>
                  <a:pt x="16" y="118"/>
                  <a:pt x="16" y="131"/>
                  <a:pt x="17" y="142"/>
                </a:cubicBezTo>
                <a:cubicBezTo>
                  <a:pt x="21" y="152"/>
                  <a:pt x="16" y="166"/>
                  <a:pt x="18" y="177"/>
                </a:cubicBezTo>
                <a:cubicBezTo>
                  <a:pt x="20" y="178"/>
                  <a:pt x="22" y="178"/>
                  <a:pt x="23" y="176"/>
                </a:cubicBezTo>
                <a:cubicBezTo>
                  <a:pt x="23" y="175"/>
                  <a:pt x="20" y="173"/>
                  <a:pt x="19" y="171"/>
                </a:cubicBezTo>
                <a:cubicBezTo>
                  <a:pt x="19" y="170"/>
                  <a:pt x="20" y="166"/>
                  <a:pt x="20" y="165"/>
                </a:cubicBezTo>
                <a:cubicBezTo>
                  <a:pt x="21" y="164"/>
                  <a:pt x="23" y="165"/>
                  <a:pt x="23" y="166"/>
                </a:cubicBezTo>
                <a:cubicBezTo>
                  <a:pt x="23" y="161"/>
                  <a:pt x="23" y="156"/>
                  <a:pt x="22" y="1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4108" name="组合 63"/>
          <p:cNvGrpSpPr/>
          <p:nvPr/>
        </p:nvGrpSpPr>
        <p:grpSpPr bwMode="auto">
          <a:xfrm>
            <a:off x="7513638" y="3911600"/>
            <a:ext cx="1390650" cy="995363"/>
            <a:chOff x="7845425" y="530225"/>
            <a:chExt cx="939800" cy="673100"/>
          </a:xfrm>
        </p:grpSpPr>
        <p:sp>
          <p:nvSpPr>
            <p:cNvPr id="65" name="Freeform 169"/>
            <p:cNvSpPr/>
            <p:nvPr/>
          </p:nvSpPr>
          <p:spPr bwMode="auto">
            <a:xfrm>
              <a:off x="8261683" y="715945"/>
              <a:ext cx="34331" cy="19323"/>
            </a:xfrm>
            <a:custGeom>
              <a:avLst/>
              <a:gdLst>
                <a:gd name="T0" fmla="*/ 11 w 11"/>
                <a:gd name="T1" fmla="*/ 5 h 6"/>
                <a:gd name="T2" fmla="*/ 4 w 11"/>
                <a:gd name="T3" fmla="*/ 3 h 6"/>
                <a:gd name="T4" fmla="*/ 1 w 11"/>
                <a:gd name="T5" fmla="*/ 4 h 6"/>
                <a:gd name="T6" fmla="*/ 0 w 11"/>
                <a:gd name="T7" fmla="*/ 3 h 6"/>
                <a:gd name="T8" fmla="*/ 11 w 11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11" y="5"/>
                  </a:moveTo>
                  <a:cubicBezTo>
                    <a:pt x="9" y="6"/>
                    <a:pt x="8" y="3"/>
                    <a:pt x="4" y="3"/>
                  </a:cubicBezTo>
                  <a:cubicBezTo>
                    <a:pt x="3" y="4"/>
                    <a:pt x="3" y="5"/>
                    <a:pt x="1" y="4"/>
                  </a:cubicBezTo>
                  <a:cubicBezTo>
                    <a:pt x="1" y="4"/>
                    <a:pt x="1" y="4"/>
                    <a:pt x="0" y="3"/>
                  </a:cubicBezTo>
                  <a:cubicBezTo>
                    <a:pt x="4" y="0"/>
                    <a:pt x="10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6" name="Freeform 170"/>
            <p:cNvSpPr/>
            <p:nvPr/>
          </p:nvSpPr>
          <p:spPr bwMode="auto">
            <a:xfrm>
              <a:off x="8350728" y="725606"/>
              <a:ext cx="31112" cy="31133"/>
            </a:xfrm>
            <a:custGeom>
              <a:avLst/>
              <a:gdLst>
                <a:gd name="T0" fmla="*/ 10 w 10"/>
                <a:gd name="T1" fmla="*/ 1 h 10"/>
                <a:gd name="T2" fmla="*/ 10 w 10"/>
                <a:gd name="T3" fmla="*/ 3 h 10"/>
                <a:gd name="T4" fmla="*/ 10 w 10"/>
                <a:gd name="T5" fmla="*/ 3 h 10"/>
                <a:gd name="T6" fmla="*/ 6 w 10"/>
                <a:gd name="T7" fmla="*/ 3 h 10"/>
                <a:gd name="T8" fmla="*/ 9 w 10"/>
                <a:gd name="T9" fmla="*/ 6 h 10"/>
                <a:gd name="T10" fmla="*/ 5 w 10"/>
                <a:gd name="T11" fmla="*/ 5 h 10"/>
                <a:gd name="T12" fmla="*/ 3 w 10"/>
                <a:gd name="T13" fmla="*/ 9 h 10"/>
                <a:gd name="T14" fmla="*/ 1 w 10"/>
                <a:gd name="T15" fmla="*/ 7 h 10"/>
                <a:gd name="T16" fmla="*/ 4 w 10"/>
                <a:gd name="T17" fmla="*/ 1 h 10"/>
                <a:gd name="T18" fmla="*/ 10 w 10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10" y="1"/>
                  </a:moveTo>
                  <a:cubicBezTo>
                    <a:pt x="10" y="2"/>
                    <a:pt x="10" y="2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3"/>
                    <a:pt x="7" y="2"/>
                    <a:pt x="6" y="3"/>
                  </a:cubicBezTo>
                  <a:cubicBezTo>
                    <a:pt x="7" y="4"/>
                    <a:pt x="9" y="4"/>
                    <a:pt x="9" y="6"/>
                  </a:cubicBezTo>
                  <a:cubicBezTo>
                    <a:pt x="7" y="6"/>
                    <a:pt x="7" y="5"/>
                    <a:pt x="5" y="5"/>
                  </a:cubicBezTo>
                  <a:cubicBezTo>
                    <a:pt x="4" y="6"/>
                    <a:pt x="4" y="8"/>
                    <a:pt x="3" y="9"/>
                  </a:cubicBezTo>
                  <a:cubicBezTo>
                    <a:pt x="2" y="10"/>
                    <a:pt x="0" y="9"/>
                    <a:pt x="1" y="7"/>
                  </a:cubicBezTo>
                  <a:cubicBezTo>
                    <a:pt x="2" y="6"/>
                    <a:pt x="3" y="3"/>
                    <a:pt x="4" y="1"/>
                  </a:cubicBezTo>
                  <a:cubicBezTo>
                    <a:pt x="6" y="0"/>
                    <a:pt x="9" y="1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7" name="Freeform 171"/>
            <p:cNvSpPr/>
            <p:nvPr/>
          </p:nvSpPr>
          <p:spPr bwMode="auto">
            <a:xfrm>
              <a:off x="8152255" y="725606"/>
              <a:ext cx="34331" cy="28985"/>
            </a:xfrm>
            <a:custGeom>
              <a:avLst/>
              <a:gdLst>
                <a:gd name="T0" fmla="*/ 11 w 11"/>
                <a:gd name="T1" fmla="*/ 5 h 9"/>
                <a:gd name="T2" fmla="*/ 11 w 11"/>
                <a:gd name="T3" fmla="*/ 5 h 9"/>
                <a:gd name="T4" fmla="*/ 7 w 11"/>
                <a:gd name="T5" fmla="*/ 5 h 9"/>
                <a:gd name="T6" fmla="*/ 0 w 11"/>
                <a:gd name="T7" fmla="*/ 9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9" y="6"/>
                    <a:pt x="9" y="5"/>
                    <a:pt x="7" y="5"/>
                  </a:cubicBezTo>
                  <a:cubicBezTo>
                    <a:pt x="4" y="5"/>
                    <a:pt x="3" y="8"/>
                    <a:pt x="0" y="9"/>
                  </a:cubicBezTo>
                  <a:cubicBezTo>
                    <a:pt x="1" y="5"/>
                    <a:pt x="8" y="0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8" name="Freeform 172"/>
            <p:cNvSpPr/>
            <p:nvPr/>
          </p:nvSpPr>
          <p:spPr bwMode="auto">
            <a:xfrm>
              <a:off x="8268120" y="748151"/>
              <a:ext cx="21457" cy="27912"/>
            </a:xfrm>
            <a:custGeom>
              <a:avLst/>
              <a:gdLst>
                <a:gd name="T0" fmla="*/ 6 w 7"/>
                <a:gd name="T1" fmla="*/ 2 h 9"/>
                <a:gd name="T2" fmla="*/ 4 w 7"/>
                <a:gd name="T3" fmla="*/ 3 h 9"/>
                <a:gd name="T4" fmla="*/ 7 w 7"/>
                <a:gd name="T5" fmla="*/ 7 h 9"/>
                <a:gd name="T6" fmla="*/ 4 w 7"/>
                <a:gd name="T7" fmla="*/ 8 h 9"/>
                <a:gd name="T8" fmla="*/ 0 w 7"/>
                <a:gd name="T9" fmla="*/ 3 h 9"/>
                <a:gd name="T10" fmla="*/ 6 w 7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6" y="2"/>
                  </a:moveTo>
                  <a:cubicBezTo>
                    <a:pt x="5" y="3"/>
                    <a:pt x="5" y="3"/>
                    <a:pt x="4" y="3"/>
                  </a:cubicBezTo>
                  <a:cubicBezTo>
                    <a:pt x="4" y="6"/>
                    <a:pt x="5" y="5"/>
                    <a:pt x="7" y="7"/>
                  </a:cubicBezTo>
                  <a:cubicBezTo>
                    <a:pt x="7" y="8"/>
                    <a:pt x="5" y="9"/>
                    <a:pt x="4" y="8"/>
                  </a:cubicBezTo>
                  <a:cubicBezTo>
                    <a:pt x="2" y="8"/>
                    <a:pt x="0" y="5"/>
                    <a:pt x="0" y="3"/>
                  </a:cubicBezTo>
                  <a:cubicBezTo>
                    <a:pt x="1" y="1"/>
                    <a:pt x="5" y="0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9" name="Freeform 173"/>
            <p:cNvSpPr/>
            <p:nvPr/>
          </p:nvSpPr>
          <p:spPr bwMode="auto">
            <a:xfrm>
              <a:off x="8167274" y="763180"/>
              <a:ext cx="22529" cy="28985"/>
            </a:xfrm>
            <a:custGeom>
              <a:avLst/>
              <a:gdLst>
                <a:gd name="T0" fmla="*/ 7 w 7"/>
                <a:gd name="T1" fmla="*/ 3 h 9"/>
                <a:gd name="T2" fmla="*/ 3 w 7"/>
                <a:gd name="T3" fmla="*/ 5 h 9"/>
                <a:gd name="T4" fmla="*/ 7 w 7"/>
                <a:gd name="T5" fmla="*/ 7 h 9"/>
                <a:gd name="T6" fmla="*/ 2 w 7"/>
                <a:gd name="T7" fmla="*/ 7 h 9"/>
                <a:gd name="T8" fmla="*/ 1 w 7"/>
                <a:gd name="T9" fmla="*/ 4 h 9"/>
                <a:gd name="T10" fmla="*/ 7 w 7"/>
                <a:gd name="T1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cubicBezTo>
                    <a:pt x="7" y="5"/>
                    <a:pt x="4" y="3"/>
                    <a:pt x="3" y="5"/>
                  </a:cubicBezTo>
                  <a:cubicBezTo>
                    <a:pt x="4" y="7"/>
                    <a:pt x="6" y="5"/>
                    <a:pt x="7" y="7"/>
                  </a:cubicBezTo>
                  <a:cubicBezTo>
                    <a:pt x="6" y="9"/>
                    <a:pt x="3" y="8"/>
                    <a:pt x="2" y="7"/>
                  </a:cubicBezTo>
                  <a:cubicBezTo>
                    <a:pt x="2" y="7"/>
                    <a:pt x="1" y="5"/>
                    <a:pt x="1" y="4"/>
                  </a:cubicBezTo>
                  <a:cubicBezTo>
                    <a:pt x="0" y="1"/>
                    <a:pt x="5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0" name="Freeform 174"/>
            <p:cNvSpPr/>
            <p:nvPr/>
          </p:nvSpPr>
          <p:spPr bwMode="auto">
            <a:xfrm>
              <a:off x="8076083" y="769621"/>
              <a:ext cx="43986" cy="25765"/>
            </a:xfrm>
            <a:custGeom>
              <a:avLst/>
              <a:gdLst>
                <a:gd name="T0" fmla="*/ 3 w 14"/>
                <a:gd name="T1" fmla="*/ 0 h 8"/>
                <a:gd name="T2" fmla="*/ 14 w 14"/>
                <a:gd name="T3" fmla="*/ 4 h 8"/>
                <a:gd name="T4" fmla="*/ 14 w 14"/>
                <a:gd name="T5" fmla="*/ 6 h 8"/>
                <a:gd name="T6" fmla="*/ 13 w 14"/>
                <a:gd name="T7" fmla="*/ 6 h 8"/>
                <a:gd name="T8" fmla="*/ 12 w 14"/>
                <a:gd name="T9" fmla="*/ 4 h 8"/>
                <a:gd name="T10" fmla="*/ 6 w 14"/>
                <a:gd name="T11" fmla="*/ 8 h 8"/>
                <a:gd name="T12" fmla="*/ 8 w 14"/>
                <a:gd name="T13" fmla="*/ 2 h 8"/>
                <a:gd name="T14" fmla="*/ 3 w 14"/>
                <a:gd name="T15" fmla="*/ 5 h 8"/>
                <a:gd name="T16" fmla="*/ 2 w 14"/>
                <a:gd name="T17" fmla="*/ 5 h 8"/>
                <a:gd name="T18" fmla="*/ 3 w 1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8">
                  <a:moveTo>
                    <a:pt x="3" y="0"/>
                  </a:moveTo>
                  <a:cubicBezTo>
                    <a:pt x="7" y="0"/>
                    <a:pt x="11" y="1"/>
                    <a:pt x="14" y="4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14" y="6"/>
                    <a:pt x="13" y="5"/>
                    <a:pt x="13" y="6"/>
                  </a:cubicBezTo>
                  <a:cubicBezTo>
                    <a:pt x="12" y="6"/>
                    <a:pt x="11" y="6"/>
                    <a:pt x="12" y="4"/>
                  </a:cubicBezTo>
                  <a:cubicBezTo>
                    <a:pt x="9" y="3"/>
                    <a:pt x="7" y="5"/>
                    <a:pt x="6" y="8"/>
                  </a:cubicBezTo>
                  <a:cubicBezTo>
                    <a:pt x="4" y="6"/>
                    <a:pt x="7" y="3"/>
                    <a:pt x="8" y="2"/>
                  </a:cubicBezTo>
                  <a:cubicBezTo>
                    <a:pt x="5" y="0"/>
                    <a:pt x="3" y="3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3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1" name="Freeform 175"/>
            <p:cNvSpPr/>
            <p:nvPr/>
          </p:nvSpPr>
          <p:spPr bwMode="auto">
            <a:xfrm>
              <a:off x="8209114" y="792165"/>
              <a:ext cx="52569" cy="28985"/>
            </a:xfrm>
            <a:custGeom>
              <a:avLst/>
              <a:gdLst>
                <a:gd name="T0" fmla="*/ 17 w 17"/>
                <a:gd name="T1" fmla="*/ 1 h 9"/>
                <a:gd name="T2" fmla="*/ 17 w 17"/>
                <a:gd name="T3" fmla="*/ 4 h 9"/>
                <a:gd name="T4" fmla="*/ 14 w 17"/>
                <a:gd name="T5" fmla="*/ 5 h 9"/>
                <a:gd name="T6" fmla="*/ 4 w 17"/>
                <a:gd name="T7" fmla="*/ 7 h 9"/>
                <a:gd name="T8" fmla="*/ 3 w 17"/>
                <a:gd name="T9" fmla="*/ 2 h 9"/>
                <a:gd name="T10" fmla="*/ 10 w 17"/>
                <a:gd name="T11" fmla="*/ 5 h 9"/>
                <a:gd name="T12" fmla="*/ 15 w 17"/>
                <a:gd name="T13" fmla="*/ 1 h 9"/>
                <a:gd name="T14" fmla="*/ 17 w 17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9">
                  <a:moveTo>
                    <a:pt x="17" y="1"/>
                  </a:moveTo>
                  <a:cubicBezTo>
                    <a:pt x="17" y="2"/>
                    <a:pt x="17" y="3"/>
                    <a:pt x="17" y="4"/>
                  </a:cubicBezTo>
                  <a:cubicBezTo>
                    <a:pt x="16" y="4"/>
                    <a:pt x="16" y="5"/>
                    <a:pt x="14" y="5"/>
                  </a:cubicBezTo>
                  <a:cubicBezTo>
                    <a:pt x="12" y="9"/>
                    <a:pt x="8" y="7"/>
                    <a:pt x="4" y="7"/>
                  </a:cubicBezTo>
                  <a:cubicBezTo>
                    <a:pt x="3" y="6"/>
                    <a:pt x="0" y="3"/>
                    <a:pt x="3" y="2"/>
                  </a:cubicBezTo>
                  <a:cubicBezTo>
                    <a:pt x="4" y="5"/>
                    <a:pt x="7" y="4"/>
                    <a:pt x="10" y="5"/>
                  </a:cubicBezTo>
                  <a:cubicBezTo>
                    <a:pt x="12" y="4"/>
                    <a:pt x="14" y="3"/>
                    <a:pt x="15" y="1"/>
                  </a:cubicBezTo>
                  <a:cubicBezTo>
                    <a:pt x="15" y="0"/>
                    <a:pt x="16" y="1"/>
                    <a:pt x="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2" name="Freeform 176"/>
            <p:cNvSpPr/>
            <p:nvPr/>
          </p:nvSpPr>
          <p:spPr bwMode="auto">
            <a:xfrm>
              <a:off x="8196240" y="801827"/>
              <a:ext cx="96555" cy="31132"/>
            </a:xfrm>
            <a:custGeom>
              <a:avLst/>
              <a:gdLst>
                <a:gd name="T0" fmla="*/ 31 w 31"/>
                <a:gd name="T1" fmla="*/ 0 h 10"/>
                <a:gd name="T2" fmla="*/ 28 w 31"/>
                <a:gd name="T3" fmla="*/ 5 h 10"/>
                <a:gd name="T4" fmla="*/ 10 w 31"/>
                <a:gd name="T5" fmla="*/ 10 h 10"/>
                <a:gd name="T6" fmla="*/ 0 w 31"/>
                <a:gd name="T7" fmla="*/ 8 h 10"/>
                <a:gd name="T8" fmla="*/ 21 w 31"/>
                <a:gd name="T9" fmla="*/ 7 h 10"/>
                <a:gd name="T10" fmla="*/ 26 w 31"/>
                <a:gd name="T11" fmla="*/ 3 h 10"/>
                <a:gd name="T12" fmla="*/ 30 w 31"/>
                <a:gd name="T13" fmla="*/ 0 h 10"/>
                <a:gd name="T14" fmla="*/ 31 w 31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">
                  <a:moveTo>
                    <a:pt x="31" y="0"/>
                  </a:moveTo>
                  <a:cubicBezTo>
                    <a:pt x="31" y="2"/>
                    <a:pt x="29" y="4"/>
                    <a:pt x="28" y="5"/>
                  </a:cubicBezTo>
                  <a:cubicBezTo>
                    <a:pt x="23" y="9"/>
                    <a:pt x="15" y="10"/>
                    <a:pt x="10" y="10"/>
                  </a:cubicBezTo>
                  <a:cubicBezTo>
                    <a:pt x="7" y="10"/>
                    <a:pt x="3" y="9"/>
                    <a:pt x="0" y="8"/>
                  </a:cubicBezTo>
                  <a:cubicBezTo>
                    <a:pt x="7" y="8"/>
                    <a:pt x="15" y="9"/>
                    <a:pt x="21" y="7"/>
                  </a:cubicBezTo>
                  <a:cubicBezTo>
                    <a:pt x="22" y="6"/>
                    <a:pt x="25" y="4"/>
                    <a:pt x="26" y="3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3" name="Freeform 177"/>
            <p:cNvSpPr>
              <a:spLocks noEditPoints="1"/>
            </p:cNvSpPr>
            <p:nvPr/>
          </p:nvSpPr>
          <p:spPr bwMode="auto">
            <a:xfrm>
              <a:off x="7845425" y="530225"/>
              <a:ext cx="939800" cy="673100"/>
            </a:xfrm>
            <a:custGeom>
              <a:avLst/>
              <a:gdLst>
                <a:gd name="T0" fmla="*/ 201 w 298"/>
                <a:gd name="T1" fmla="*/ 211 h 213"/>
                <a:gd name="T2" fmla="*/ 46 w 298"/>
                <a:gd name="T3" fmla="*/ 191 h 213"/>
                <a:gd name="T4" fmla="*/ 66 w 298"/>
                <a:gd name="T5" fmla="*/ 135 h 213"/>
                <a:gd name="T6" fmla="*/ 103 w 298"/>
                <a:gd name="T7" fmla="*/ 111 h 213"/>
                <a:gd name="T8" fmla="*/ 63 w 298"/>
                <a:gd name="T9" fmla="*/ 61 h 213"/>
                <a:gd name="T10" fmla="*/ 135 w 298"/>
                <a:gd name="T11" fmla="*/ 3 h 213"/>
                <a:gd name="T12" fmla="*/ 182 w 298"/>
                <a:gd name="T13" fmla="*/ 65 h 213"/>
                <a:gd name="T14" fmla="*/ 199 w 298"/>
                <a:gd name="T15" fmla="*/ 142 h 213"/>
                <a:gd name="T16" fmla="*/ 237 w 298"/>
                <a:gd name="T17" fmla="*/ 164 h 213"/>
                <a:gd name="T18" fmla="*/ 287 w 298"/>
                <a:gd name="T19" fmla="*/ 121 h 213"/>
                <a:gd name="T20" fmla="*/ 90 w 298"/>
                <a:gd name="T21" fmla="*/ 57 h 213"/>
                <a:gd name="T22" fmla="*/ 116 w 298"/>
                <a:gd name="T23" fmla="*/ 55 h 213"/>
                <a:gd name="T24" fmla="*/ 154 w 298"/>
                <a:gd name="T25" fmla="*/ 49 h 213"/>
                <a:gd name="T26" fmla="*/ 165 w 298"/>
                <a:gd name="T27" fmla="*/ 39 h 213"/>
                <a:gd name="T28" fmla="*/ 133 w 298"/>
                <a:gd name="T29" fmla="*/ 10 h 213"/>
                <a:gd name="T30" fmla="*/ 92 w 298"/>
                <a:gd name="T31" fmla="*/ 11 h 213"/>
                <a:gd name="T32" fmla="*/ 129 w 298"/>
                <a:gd name="T33" fmla="*/ 41 h 213"/>
                <a:gd name="T34" fmla="*/ 94 w 298"/>
                <a:gd name="T35" fmla="*/ 60 h 213"/>
                <a:gd name="T36" fmla="*/ 158 w 298"/>
                <a:gd name="T37" fmla="*/ 85 h 213"/>
                <a:gd name="T38" fmla="*/ 138 w 298"/>
                <a:gd name="T39" fmla="*/ 51 h 213"/>
                <a:gd name="T40" fmla="*/ 86 w 298"/>
                <a:gd name="T41" fmla="*/ 88 h 213"/>
                <a:gd name="T42" fmla="*/ 107 w 298"/>
                <a:gd name="T43" fmla="*/ 107 h 213"/>
                <a:gd name="T44" fmla="*/ 124 w 298"/>
                <a:gd name="T45" fmla="*/ 113 h 213"/>
                <a:gd name="T46" fmla="*/ 129 w 298"/>
                <a:gd name="T47" fmla="*/ 126 h 213"/>
                <a:gd name="T48" fmla="*/ 127 w 298"/>
                <a:gd name="T49" fmla="*/ 136 h 213"/>
                <a:gd name="T50" fmla="*/ 164 w 298"/>
                <a:gd name="T51" fmla="*/ 115 h 213"/>
                <a:gd name="T52" fmla="*/ 282 w 298"/>
                <a:gd name="T53" fmla="*/ 121 h 213"/>
                <a:gd name="T54" fmla="*/ 269 w 298"/>
                <a:gd name="T55" fmla="*/ 124 h 213"/>
                <a:gd name="T56" fmla="*/ 51 w 298"/>
                <a:gd name="T57" fmla="*/ 132 h 213"/>
                <a:gd name="T58" fmla="*/ 48 w 298"/>
                <a:gd name="T59" fmla="*/ 140 h 213"/>
                <a:gd name="T60" fmla="*/ 163 w 298"/>
                <a:gd name="T61" fmla="*/ 149 h 213"/>
                <a:gd name="T62" fmla="*/ 149 w 298"/>
                <a:gd name="T63" fmla="*/ 144 h 213"/>
                <a:gd name="T64" fmla="*/ 113 w 298"/>
                <a:gd name="T65" fmla="*/ 138 h 213"/>
                <a:gd name="T66" fmla="*/ 133 w 298"/>
                <a:gd name="T67" fmla="*/ 145 h 213"/>
                <a:gd name="T68" fmla="*/ 252 w 298"/>
                <a:gd name="T69" fmla="*/ 143 h 213"/>
                <a:gd name="T70" fmla="*/ 178 w 298"/>
                <a:gd name="T71" fmla="*/ 162 h 213"/>
                <a:gd name="T72" fmla="*/ 105 w 298"/>
                <a:gd name="T73" fmla="*/ 146 h 213"/>
                <a:gd name="T74" fmla="*/ 196 w 298"/>
                <a:gd name="T75" fmla="*/ 152 h 213"/>
                <a:gd name="T76" fmla="*/ 63 w 298"/>
                <a:gd name="T77" fmla="*/ 148 h 213"/>
                <a:gd name="T78" fmla="*/ 210 w 298"/>
                <a:gd name="T79" fmla="*/ 173 h 213"/>
                <a:gd name="T80" fmla="*/ 203 w 298"/>
                <a:gd name="T81" fmla="*/ 149 h 213"/>
                <a:gd name="T82" fmla="*/ 272 w 298"/>
                <a:gd name="T83" fmla="*/ 151 h 213"/>
                <a:gd name="T84" fmla="*/ 203 w 298"/>
                <a:gd name="T85" fmla="*/ 154 h 213"/>
                <a:gd name="T86" fmla="*/ 57 w 298"/>
                <a:gd name="T87" fmla="*/ 156 h 213"/>
                <a:gd name="T88" fmla="*/ 93 w 298"/>
                <a:gd name="T89" fmla="*/ 165 h 213"/>
                <a:gd name="T90" fmla="*/ 54 w 298"/>
                <a:gd name="T91" fmla="*/ 164 h 213"/>
                <a:gd name="T92" fmla="*/ 271 w 298"/>
                <a:gd name="T93" fmla="*/ 170 h 213"/>
                <a:gd name="T94" fmla="*/ 168 w 298"/>
                <a:gd name="T95" fmla="*/ 182 h 213"/>
                <a:gd name="T96" fmla="*/ 273 w 298"/>
                <a:gd name="T97" fmla="*/ 185 h 213"/>
                <a:gd name="T98" fmla="*/ 269 w 298"/>
                <a:gd name="T99" fmla="*/ 187 h 213"/>
                <a:gd name="T100" fmla="*/ 192 w 298"/>
                <a:gd name="T101" fmla="*/ 202 h 213"/>
                <a:gd name="T102" fmla="*/ 178 w 298"/>
                <a:gd name="T103" fmla="*/ 195 h 213"/>
                <a:gd name="T104" fmla="*/ 180 w 298"/>
                <a:gd name="T105" fmla="*/ 187 h 213"/>
                <a:gd name="T106" fmla="*/ 181 w 298"/>
                <a:gd name="T107" fmla="*/ 189 h 213"/>
                <a:gd name="T108" fmla="*/ 49 w 298"/>
                <a:gd name="T109" fmla="*/ 193 h 213"/>
                <a:gd name="T110" fmla="*/ 221 w 298"/>
                <a:gd name="T111" fmla="*/ 207 h 213"/>
                <a:gd name="T112" fmla="*/ 260 w 298"/>
                <a:gd name="T113" fmla="*/ 198 h 213"/>
                <a:gd name="T114" fmla="*/ 244 w 298"/>
                <a:gd name="T115" fmla="*/ 195 h 213"/>
                <a:gd name="T116" fmla="*/ 83 w 298"/>
                <a:gd name="T117" fmla="*/ 191 h 213"/>
                <a:gd name="T118" fmla="*/ 129 w 298"/>
                <a:gd name="T119" fmla="*/ 196 h 213"/>
                <a:gd name="T120" fmla="*/ 136 w 298"/>
                <a:gd name="T121" fmla="*/ 20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8" h="213">
                  <a:moveTo>
                    <a:pt x="287" y="121"/>
                  </a:moveTo>
                  <a:cubicBezTo>
                    <a:pt x="288" y="120"/>
                    <a:pt x="288" y="124"/>
                    <a:pt x="287" y="123"/>
                  </a:cubicBezTo>
                  <a:cubicBezTo>
                    <a:pt x="288" y="126"/>
                    <a:pt x="287" y="130"/>
                    <a:pt x="289" y="133"/>
                  </a:cubicBezTo>
                  <a:cubicBezTo>
                    <a:pt x="288" y="135"/>
                    <a:pt x="288" y="137"/>
                    <a:pt x="289" y="138"/>
                  </a:cubicBezTo>
                  <a:cubicBezTo>
                    <a:pt x="288" y="142"/>
                    <a:pt x="289" y="146"/>
                    <a:pt x="290" y="148"/>
                  </a:cubicBezTo>
                  <a:cubicBezTo>
                    <a:pt x="290" y="149"/>
                    <a:pt x="289" y="149"/>
                    <a:pt x="289" y="149"/>
                  </a:cubicBezTo>
                  <a:cubicBezTo>
                    <a:pt x="290" y="160"/>
                    <a:pt x="289" y="167"/>
                    <a:pt x="291" y="176"/>
                  </a:cubicBezTo>
                  <a:cubicBezTo>
                    <a:pt x="290" y="179"/>
                    <a:pt x="291" y="183"/>
                    <a:pt x="290" y="187"/>
                  </a:cubicBezTo>
                  <a:cubicBezTo>
                    <a:pt x="297" y="191"/>
                    <a:pt x="298" y="200"/>
                    <a:pt x="295" y="206"/>
                  </a:cubicBezTo>
                  <a:cubicBezTo>
                    <a:pt x="287" y="209"/>
                    <a:pt x="280" y="207"/>
                    <a:pt x="272" y="208"/>
                  </a:cubicBezTo>
                  <a:cubicBezTo>
                    <a:pt x="267" y="208"/>
                    <a:pt x="262" y="208"/>
                    <a:pt x="257" y="208"/>
                  </a:cubicBezTo>
                  <a:cubicBezTo>
                    <a:pt x="254" y="208"/>
                    <a:pt x="251" y="208"/>
                    <a:pt x="248" y="208"/>
                  </a:cubicBezTo>
                  <a:cubicBezTo>
                    <a:pt x="245" y="208"/>
                    <a:pt x="242" y="208"/>
                    <a:pt x="239" y="209"/>
                  </a:cubicBezTo>
                  <a:cubicBezTo>
                    <a:pt x="231" y="210"/>
                    <a:pt x="223" y="209"/>
                    <a:pt x="215" y="209"/>
                  </a:cubicBezTo>
                  <a:cubicBezTo>
                    <a:pt x="210" y="209"/>
                    <a:pt x="205" y="210"/>
                    <a:pt x="201" y="211"/>
                  </a:cubicBezTo>
                  <a:cubicBezTo>
                    <a:pt x="198" y="211"/>
                    <a:pt x="196" y="211"/>
                    <a:pt x="193" y="211"/>
                  </a:cubicBezTo>
                  <a:cubicBezTo>
                    <a:pt x="180" y="211"/>
                    <a:pt x="165" y="212"/>
                    <a:pt x="151" y="212"/>
                  </a:cubicBezTo>
                  <a:cubicBezTo>
                    <a:pt x="145" y="212"/>
                    <a:pt x="139" y="212"/>
                    <a:pt x="133" y="212"/>
                  </a:cubicBezTo>
                  <a:cubicBezTo>
                    <a:pt x="120" y="212"/>
                    <a:pt x="103" y="213"/>
                    <a:pt x="88" y="212"/>
                  </a:cubicBezTo>
                  <a:cubicBezTo>
                    <a:pt x="80" y="212"/>
                    <a:pt x="72" y="210"/>
                    <a:pt x="62" y="210"/>
                  </a:cubicBezTo>
                  <a:cubicBezTo>
                    <a:pt x="59" y="210"/>
                    <a:pt x="56" y="210"/>
                    <a:pt x="53" y="210"/>
                  </a:cubicBezTo>
                  <a:cubicBezTo>
                    <a:pt x="39" y="211"/>
                    <a:pt x="24" y="209"/>
                    <a:pt x="11" y="209"/>
                  </a:cubicBezTo>
                  <a:cubicBezTo>
                    <a:pt x="10" y="209"/>
                    <a:pt x="9" y="209"/>
                    <a:pt x="9" y="209"/>
                  </a:cubicBezTo>
                  <a:cubicBezTo>
                    <a:pt x="7" y="209"/>
                    <a:pt x="5" y="210"/>
                    <a:pt x="3" y="208"/>
                  </a:cubicBezTo>
                  <a:cubicBezTo>
                    <a:pt x="2" y="207"/>
                    <a:pt x="1" y="206"/>
                    <a:pt x="0" y="205"/>
                  </a:cubicBezTo>
                  <a:cubicBezTo>
                    <a:pt x="1" y="198"/>
                    <a:pt x="3" y="194"/>
                    <a:pt x="9" y="192"/>
                  </a:cubicBezTo>
                  <a:cubicBezTo>
                    <a:pt x="12" y="191"/>
                    <a:pt x="12" y="192"/>
                    <a:pt x="15" y="192"/>
                  </a:cubicBezTo>
                  <a:cubicBezTo>
                    <a:pt x="17" y="192"/>
                    <a:pt x="20" y="191"/>
                    <a:pt x="22" y="191"/>
                  </a:cubicBezTo>
                  <a:cubicBezTo>
                    <a:pt x="28" y="190"/>
                    <a:pt x="35" y="191"/>
                    <a:pt x="41" y="190"/>
                  </a:cubicBezTo>
                  <a:cubicBezTo>
                    <a:pt x="42" y="191"/>
                    <a:pt x="44" y="191"/>
                    <a:pt x="46" y="191"/>
                  </a:cubicBezTo>
                  <a:cubicBezTo>
                    <a:pt x="44" y="187"/>
                    <a:pt x="41" y="183"/>
                    <a:pt x="41" y="178"/>
                  </a:cubicBezTo>
                  <a:cubicBezTo>
                    <a:pt x="41" y="176"/>
                    <a:pt x="42" y="174"/>
                    <a:pt x="42" y="172"/>
                  </a:cubicBezTo>
                  <a:cubicBezTo>
                    <a:pt x="43" y="169"/>
                    <a:pt x="43" y="167"/>
                    <a:pt x="44" y="165"/>
                  </a:cubicBezTo>
                  <a:cubicBezTo>
                    <a:pt x="46" y="164"/>
                    <a:pt x="47" y="163"/>
                    <a:pt x="48" y="161"/>
                  </a:cubicBezTo>
                  <a:cubicBezTo>
                    <a:pt x="51" y="157"/>
                    <a:pt x="53" y="153"/>
                    <a:pt x="55" y="150"/>
                  </a:cubicBezTo>
                  <a:cubicBezTo>
                    <a:pt x="56" y="149"/>
                    <a:pt x="56" y="149"/>
                    <a:pt x="57" y="148"/>
                  </a:cubicBezTo>
                  <a:cubicBezTo>
                    <a:pt x="56" y="145"/>
                    <a:pt x="52" y="145"/>
                    <a:pt x="51" y="143"/>
                  </a:cubicBezTo>
                  <a:cubicBezTo>
                    <a:pt x="45" y="143"/>
                    <a:pt x="43" y="139"/>
                    <a:pt x="45" y="134"/>
                  </a:cubicBezTo>
                  <a:cubicBezTo>
                    <a:pt x="46" y="133"/>
                    <a:pt x="47" y="131"/>
                    <a:pt x="47" y="130"/>
                  </a:cubicBezTo>
                  <a:cubicBezTo>
                    <a:pt x="45" y="128"/>
                    <a:pt x="43" y="126"/>
                    <a:pt x="41" y="125"/>
                  </a:cubicBezTo>
                  <a:cubicBezTo>
                    <a:pt x="41" y="122"/>
                    <a:pt x="43" y="121"/>
                    <a:pt x="44" y="119"/>
                  </a:cubicBezTo>
                  <a:cubicBezTo>
                    <a:pt x="49" y="121"/>
                    <a:pt x="50" y="125"/>
                    <a:pt x="56" y="126"/>
                  </a:cubicBezTo>
                  <a:cubicBezTo>
                    <a:pt x="56" y="127"/>
                    <a:pt x="57" y="127"/>
                    <a:pt x="57" y="128"/>
                  </a:cubicBezTo>
                  <a:cubicBezTo>
                    <a:pt x="57" y="128"/>
                    <a:pt x="58" y="128"/>
                    <a:pt x="59" y="128"/>
                  </a:cubicBezTo>
                  <a:cubicBezTo>
                    <a:pt x="61" y="130"/>
                    <a:pt x="64" y="133"/>
                    <a:pt x="66" y="135"/>
                  </a:cubicBezTo>
                  <a:cubicBezTo>
                    <a:pt x="70" y="138"/>
                    <a:pt x="74" y="142"/>
                    <a:pt x="78" y="146"/>
                  </a:cubicBezTo>
                  <a:cubicBezTo>
                    <a:pt x="80" y="145"/>
                    <a:pt x="82" y="144"/>
                    <a:pt x="84" y="144"/>
                  </a:cubicBezTo>
                  <a:cubicBezTo>
                    <a:pt x="87" y="136"/>
                    <a:pt x="88" y="126"/>
                    <a:pt x="88" y="118"/>
                  </a:cubicBezTo>
                  <a:cubicBezTo>
                    <a:pt x="87" y="117"/>
                    <a:pt x="86" y="119"/>
                    <a:pt x="85" y="118"/>
                  </a:cubicBezTo>
                  <a:cubicBezTo>
                    <a:pt x="82" y="120"/>
                    <a:pt x="77" y="123"/>
                    <a:pt x="74" y="126"/>
                  </a:cubicBezTo>
                  <a:cubicBezTo>
                    <a:pt x="72" y="129"/>
                    <a:pt x="69" y="133"/>
                    <a:pt x="65" y="134"/>
                  </a:cubicBezTo>
                  <a:cubicBezTo>
                    <a:pt x="65" y="131"/>
                    <a:pt x="69" y="129"/>
                    <a:pt x="72" y="126"/>
                  </a:cubicBezTo>
                  <a:cubicBezTo>
                    <a:pt x="72" y="126"/>
                    <a:pt x="73" y="125"/>
                    <a:pt x="73" y="124"/>
                  </a:cubicBezTo>
                  <a:cubicBezTo>
                    <a:pt x="74" y="123"/>
                    <a:pt x="76" y="121"/>
                    <a:pt x="78" y="120"/>
                  </a:cubicBezTo>
                  <a:cubicBezTo>
                    <a:pt x="81" y="118"/>
                    <a:pt x="82" y="116"/>
                    <a:pt x="86" y="116"/>
                  </a:cubicBezTo>
                  <a:cubicBezTo>
                    <a:pt x="86" y="116"/>
                    <a:pt x="87" y="116"/>
                    <a:pt x="88" y="116"/>
                  </a:cubicBezTo>
                  <a:cubicBezTo>
                    <a:pt x="88" y="116"/>
                    <a:pt x="89" y="116"/>
                    <a:pt x="90" y="116"/>
                  </a:cubicBezTo>
                  <a:cubicBezTo>
                    <a:pt x="93" y="116"/>
                    <a:pt x="96" y="114"/>
                    <a:pt x="99" y="113"/>
                  </a:cubicBezTo>
                  <a:cubicBezTo>
                    <a:pt x="100" y="112"/>
                    <a:pt x="101" y="113"/>
                    <a:pt x="101" y="112"/>
                  </a:cubicBezTo>
                  <a:cubicBezTo>
                    <a:pt x="102" y="112"/>
                    <a:pt x="102" y="111"/>
                    <a:pt x="103" y="111"/>
                  </a:cubicBezTo>
                  <a:cubicBezTo>
                    <a:pt x="104" y="108"/>
                    <a:pt x="105" y="106"/>
                    <a:pt x="107" y="105"/>
                  </a:cubicBezTo>
                  <a:cubicBezTo>
                    <a:pt x="100" y="102"/>
                    <a:pt x="93" y="99"/>
                    <a:pt x="89" y="92"/>
                  </a:cubicBezTo>
                  <a:cubicBezTo>
                    <a:pt x="87" y="95"/>
                    <a:pt x="82" y="95"/>
                    <a:pt x="79" y="94"/>
                  </a:cubicBezTo>
                  <a:cubicBezTo>
                    <a:pt x="78" y="92"/>
                    <a:pt x="81" y="92"/>
                    <a:pt x="81" y="90"/>
                  </a:cubicBezTo>
                  <a:cubicBezTo>
                    <a:pt x="80" y="90"/>
                    <a:pt x="78" y="87"/>
                    <a:pt x="77" y="87"/>
                  </a:cubicBezTo>
                  <a:cubicBezTo>
                    <a:pt x="75" y="87"/>
                    <a:pt x="73" y="89"/>
                    <a:pt x="71" y="89"/>
                  </a:cubicBezTo>
                  <a:cubicBezTo>
                    <a:pt x="69" y="89"/>
                    <a:pt x="68" y="88"/>
                    <a:pt x="66" y="87"/>
                  </a:cubicBezTo>
                  <a:cubicBezTo>
                    <a:pt x="64" y="87"/>
                    <a:pt x="61" y="88"/>
                    <a:pt x="59" y="85"/>
                  </a:cubicBezTo>
                  <a:cubicBezTo>
                    <a:pt x="60" y="84"/>
                    <a:pt x="61" y="84"/>
                    <a:pt x="62" y="85"/>
                  </a:cubicBezTo>
                  <a:cubicBezTo>
                    <a:pt x="66" y="84"/>
                    <a:pt x="68" y="80"/>
                    <a:pt x="68" y="77"/>
                  </a:cubicBezTo>
                  <a:cubicBezTo>
                    <a:pt x="65" y="74"/>
                    <a:pt x="57" y="74"/>
                    <a:pt x="56" y="68"/>
                  </a:cubicBezTo>
                  <a:cubicBezTo>
                    <a:pt x="59" y="68"/>
                    <a:pt x="62" y="69"/>
                    <a:pt x="63" y="67"/>
                  </a:cubicBezTo>
                  <a:cubicBezTo>
                    <a:pt x="61" y="66"/>
                    <a:pt x="59" y="65"/>
                    <a:pt x="57" y="64"/>
                  </a:cubicBezTo>
                  <a:cubicBezTo>
                    <a:pt x="56" y="63"/>
                    <a:pt x="54" y="63"/>
                    <a:pt x="55" y="61"/>
                  </a:cubicBezTo>
                  <a:cubicBezTo>
                    <a:pt x="57" y="60"/>
                    <a:pt x="62" y="62"/>
                    <a:pt x="63" y="61"/>
                  </a:cubicBezTo>
                  <a:cubicBezTo>
                    <a:pt x="63" y="59"/>
                    <a:pt x="61" y="58"/>
                    <a:pt x="59" y="57"/>
                  </a:cubicBezTo>
                  <a:cubicBezTo>
                    <a:pt x="57" y="55"/>
                    <a:pt x="56" y="52"/>
                    <a:pt x="54" y="50"/>
                  </a:cubicBezTo>
                  <a:cubicBezTo>
                    <a:pt x="56" y="48"/>
                    <a:pt x="57" y="50"/>
                    <a:pt x="58" y="51"/>
                  </a:cubicBezTo>
                  <a:cubicBezTo>
                    <a:pt x="61" y="51"/>
                    <a:pt x="62" y="51"/>
                    <a:pt x="64" y="51"/>
                  </a:cubicBezTo>
                  <a:cubicBezTo>
                    <a:pt x="60" y="49"/>
                    <a:pt x="57" y="47"/>
                    <a:pt x="55" y="43"/>
                  </a:cubicBezTo>
                  <a:cubicBezTo>
                    <a:pt x="56" y="43"/>
                    <a:pt x="56" y="43"/>
                    <a:pt x="56" y="42"/>
                  </a:cubicBezTo>
                  <a:cubicBezTo>
                    <a:pt x="57" y="42"/>
                    <a:pt x="58" y="43"/>
                    <a:pt x="58" y="44"/>
                  </a:cubicBezTo>
                  <a:cubicBezTo>
                    <a:pt x="63" y="44"/>
                    <a:pt x="64" y="42"/>
                    <a:pt x="67" y="41"/>
                  </a:cubicBezTo>
                  <a:cubicBezTo>
                    <a:pt x="76" y="33"/>
                    <a:pt x="81" y="22"/>
                    <a:pt x="87" y="12"/>
                  </a:cubicBezTo>
                  <a:cubicBezTo>
                    <a:pt x="91" y="10"/>
                    <a:pt x="93" y="6"/>
                    <a:pt x="96" y="4"/>
                  </a:cubicBezTo>
                  <a:cubicBezTo>
                    <a:pt x="98" y="2"/>
                    <a:pt x="104" y="1"/>
                    <a:pt x="108" y="0"/>
                  </a:cubicBezTo>
                  <a:cubicBezTo>
                    <a:pt x="110" y="0"/>
                    <a:pt x="112" y="1"/>
                    <a:pt x="114" y="1"/>
                  </a:cubicBezTo>
                  <a:cubicBezTo>
                    <a:pt x="115" y="1"/>
                    <a:pt x="117" y="0"/>
                    <a:pt x="118" y="0"/>
                  </a:cubicBezTo>
                  <a:cubicBezTo>
                    <a:pt x="123" y="1"/>
                    <a:pt x="127" y="3"/>
                    <a:pt x="132" y="5"/>
                  </a:cubicBezTo>
                  <a:cubicBezTo>
                    <a:pt x="133" y="5"/>
                    <a:pt x="134" y="4"/>
                    <a:pt x="135" y="3"/>
                  </a:cubicBezTo>
                  <a:cubicBezTo>
                    <a:pt x="139" y="2"/>
                    <a:pt x="144" y="2"/>
                    <a:pt x="148" y="3"/>
                  </a:cubicBezTo>
                  <a:cubicBezTo>
                    <a:pt x="153" y="6"/>
                    <a:pt x="156" y="11"/>
                    <a:pt x="160" y="15"/>
                  </a:cubicBezTo>
                  <a:cubicBezTo>
                    <a:pt x="163" y="23"/>
                    <a:pt x="167" y="31"/>
                    <a:pt x="176" y="34"/>
                  </a:cubicBezTo>
                  <a:cubicBezTo>
                    <a:pt x="178" y="32"/>
                    <a:pt x="179" y="33"/>
                    <a:pt x="180" y="34"/>
                  </a:cubicBezTo>
                  <a:cubicBezTo>
                    <a:pt x="179" y="38"/>
                    <a:pt x="175" y="40"/>
                    <a:pt x="171" y="41"/>
                  </a:cubicBezTo>
                  <a:cubicBezTo>
                    <a:pt x="174" y="42"/>
                    <a:pt x="179" y="46"/>
                    <a:pt x="182" y="42"/>
                  </a:cubicBezTo>
                  <a:cubicBezTo>
                    <a:pt x="183" y="42"/>
                    <a:pt x="183" y="42"/>
                    <a:pt x="184" y="43"/>
                  </a:cubicBezTo>
                  <a:cubicBezTo>
                    <a:pt x="182" y="46"/>
                    <a:pt x="181" y="50"/>
                    <a:pt x="177" y="52"/>
                  </a:cubicBezTo>
                  <a:cubicBezTo>
                    <a:pt x="179" y="53"/>
                    <a:pt x="181" y="50"/>
                    <a:pt x="183" y="52"/>
                  </a:cubicBezTo>
                  <a:cubicBezTo>
                    <a:pt x="182" y="55"/>
                    <a:pt x="181" y="55"/>
                    <a:pt x="179" y="57"/>
                  </a:cubicBezTo>
                  <a:cubicBezTo>
                    <a:pt x="181" y="58"/>
                    <a:pt x="182" y="57"/>
                    <a:pt x="183" y="56"/>
                  </a:cubicBezTo>
                  <a:cubicBezTo>
                    <a:pt x="184" y="56"/>
                    <a:pt x="184" y="56"/>
                    <a:pt x="185" y="57"/>
                  </a:cubicBezTo>
                  <a:cubicBezTo>
                    <a:pt x="184" y="60"/>
                    <a:pt x="182" y="63"/>
                    <a:pt x="179" y="64"/>
                  </a:cubicBezTo>
                  <a:cubicBezTo>
                    <a:pt x="180" y="65"/>
                    <a:pt x="181" y="64"/>
                    <a:pt x="182" y="64"/>
                  </a:cubicBezTo>
                  <a:cubicBezTo>
                    <a:pt x="182" y="65"/>
                    <a:pt x="182" y="65"/>
                    <a:pt x="182" y="65"/>
                  </a:cubicBezTo>
                  <a:cubicBezTo>
                    <a:pt x="181" y="67"/>
                    <a:pt x="178" y="70"/>
                    <a:pt x="176" y="71"/>
                  </a:cubicBezTo>
                  <a:cubicBezTo>
                    <a:pt x="172" y="74"/>
                    <a:pt x="175" y="76"/>
                    <a:pt x="178" y="78"/>
                  </a:cubicBezTo>
                  <a:cubicBezTo>
                    <a:pt x="178" y="78"/>
                    <a:pt x="178" y="79"/>
                    <a:pt x="178" y="79"/>
                  </a:cubicBezTo>
                  <a:cubicBezTo>
                    <a:pt x="174" y="81"/>
                    <a:pt x="168" y="81"/>
                    <a:pt x="164" y="80"/>
                  </a:cubicBezTo>
                  <a:cubicBezTo>
                    <a:pt x="165" y="82"/>
                    <a:pt x="166" y="84"/>
                    <a:pt x="167" y="86"/>
                  </a:cubicBezTo>
                  <a:cubicBezTo>
                    <a:pt x="167" y="86"/>
                    <a:pt x="167" y="86"/>
                    <a:pt x="167" y="87"/>
                  </a:cubicBezTo>
                  <a:cubicBezTo>
                    <a:pt x="164" y="88"/>
                    <a:pt x="162" y="85"/>
                    <a:pt x="160" y="85"/>
                  </a:cubicBezTo>
                  <a:cubicBezTo>
                    <a:pt x="157" y="92"/>
                    <a:pt x="153" y="97"/>
                    <a:pt x="147" y="101"/>
                  </a:cubicBezTo>
                  <a:cubicBezTo>
                    <a:pt x="150" y="103"/>
                    <a:pt x="154" y="103"/>
                    <a:pt x="153" y="108"/>
                  </a:cubicBezTo>
                  <a:cubicBezTo>
                    <a:pt x="157" y="110"/>
                    <a:pt x="162" y="110"/>
                    <a:pt x="164" y="113"/>
                  </a:cubicBezTo>
                  <a:cubicBezTo>
                    <a:pt x="164" y="113"/>
                    <a:pt x="165" y="112"/>
                    <a:pt x="165" y="113"/>
                  </a:cubicBezTo>
                  <a:cubicBezTo>
                    <a:pt x="170" y="113"/>
                    <a:pt x="173" y="115"/>
                    <a:pt x="176" y="117"/>
                  </a:cubicBezTo>
                  <a:cubicBezTo>
                    <a:pt x="179" y="119"/>
                    <a:pt x="182" y="124"/>
                    <a:pt x="184" y="128"/>
                  </a:cubicBezTo>
                  <a:cubicBezTo>
                    <a:pt x="186" y="131"/>
                    <a:pt x="188" y="133"/>
                    <a:pt x="191" y="136"/>
                  </a:cubicBezTo>
                  <a:cubicBezTo>
                    <a:pt x="193" y="138"/>
                    <a:pt x="196" y="141"/>
                    <a:pt x="199" y="142"/>
                  </a:cubicBezTo>
                  <a:cubicBezTo>
                    <a:pt x="200" y="144"/>
                    <a:pt x="202" y="146"/>
                    <a:pt x="204" y="146"/>
                  </a:cubicBezTo>
                  <a:cubicBezTo>
                    <a:pt x="207" y="149"/>
                    <a:pt x="210" y="151"/>
                    <a:pt x="212" y="154"/>
                  </a:cubicBezTo>
                  <a:cubicBezTo>
                    <a:pt x="213" y="155"/>
                    <a:pt x="213" y="155"/>
                    <a:pt x="214" y="155"/>
                  </a:cubicBezTo>
                  <a:cubicBezTo>
                    <a:pt x="215" y="156"/>
                    <a:pt x="215" y="157"/>
                    <a:pt x="215" y="159"/>
                  </a:cubicBezTo>
                  <a:cubicBezTo>
                    <a:pt x="215" y="159"/>
                    <a:pt x="216" y="159"/>
                    <a:pt x="216" y="159"/>
                  </a:cubicBezTo>
                  <a:cubicBezTo>
                    <a:pt x="216" y="160"/>
                    <a:pt x="216" y="161"/>
                    <a:pt x="217" y="162"/>
                  </a:cubicBezTo>
                  <a:cubicBezTo>
                    <a:pt x="218" y="164"/>
                    <a:pt x="221" y="166"/>
                    <a:pt x="222" y="169"/>
                  </a:cubicBezTo>
                  <a:cubicBezTo>
                    <a:pt x="222" y="171"/>
                    <a:pt x="223" y="174"/>
                    <a:pt x="223" y="176"/>
                  </a:cubicBezTo>
                  <a:cubicBezTo>
                    <a:pt x="223" y="179"/>
                    <a:pt x="220" y="181"/>
                    <a:pt x="219" y="184"/>
                  </a:cubicBezTo>
                  <a:cubicBezTo>
                    <a:pt x="218" y="184"/>
                    <a:pt x="218" y="184"/>
                    <a:pt x="217" y="184"/>
                  </a:cubicBezTo>
                  <a:cubicBezTo>
                    <a:pt x="217" y="185"/>
                    <a:pt x="217" y="187"/>
                    <a:pt x="216" y="187"/>
                  </a:cubicBezTo>
                  <a:cubicBezTo>
                    <a:pt x="220" y="188"/>
                    <a:pt x="226" y="187"/>
                    <a:pt x="229" y="187"/>
                  </a:cubicBezTo>
                  <a:cubicBezTo>
                    <a:pt x="230" y="185"/>
                    <a:pt x="231" y="183"/>
                    <a:pt x="232" y="181"/>
                  </a:cubicBezTo>
                  <a:cubicBezTo>
                    <a:pt x="233" y="177"/>
                    <a:pt x="233" y="174"/>
                    <a:pt x="234" y="171"/>
                  </a:cubicBezTo>
                  <a:cubicBezTo>
                    <a:pt x="235" y="169"/>
                    <a:pt x="236" y="166"/>
                    <a:pt x="237" y="164"/>
                  </a:cubicBezTo>
                  <a:cubicBezTo>
                    <a:pt x="237" y="162"/>
                    <a:pt x="237" y="160"/>
                    <a:pt x="237" y="158"/>
                  </a:cubicBezTo>
                  <a:cubicBezTo>
                    <a:pt x="239" y="153"/>
                    <a:pt x="242" y="148"/>
                    <a:pt x="243" y="142"/>
                  </a:cubicBezTo>
                  <a:cubicBezTo>
                    <a:pt x="244" y="141"/>
                    <a:pt x="247" y="138"/>
                    <a:pt x="248" y="136"/>
                  </a:cubicBezTo>
                  <a:cubicBezTo>
                    <a:pt x="248" y="136"/>
                    <a:pt x="250" y="135"/>
                    <a:pt x="250" y="134"/>
                  </a:cubicBezTo>
                  <a:cubicBezTo>
                    <a:pt x="250" y="134"/>
                    <a:pt x="250" y="133"/>
                    <a:pt x="250" y="133"/>
                  </a:cubicBezTo>
                  <a:cubicBezTo>
                    <a:pt x="250" y="132"/>
                    <a:pt x="251" y="131"/>
                    <a:pt x="252" y="130"/>
                  </a:cubicBezTo>
                  <a:cubicBezTo>
                    <a:pt x="254" y="130"/>
                    <a:pt x="255" y="130"/>
                    <a:pt x="257" y="131"/>
                  </a:cubicBezTo>
                  <a:cubicBezTo>
                    <a:pt x="260" y="125"/>
                    <a:pt x="264" y="122"/>
                    <a:pt x="268" y="118"/>
                  </a:cubicBezTo>
                  <a:cubicBezTo>
                    <a:pt x="268" y="118"/>
                    <a:pt x="269" y="119"/>
                    <a:pt x="270" y="119"/>
                  </a:cubicBezTo>
                  <a:cubicBezTo>
                    <a:pt x="270" y="115"/>
                    <a:pt x="269" y="111"/>
                    <a:pt x="272" y="110"/>
                  </a:cubicBezTo>
                  <a:cubicBezTo>
                    <a:pt x="274" y="110"/>
                    <a:pt x="273" y="113"/>
                    <a:pt x="275" y="113"/>
                  </a:cubicBezTo>
                  <a:cubicBezTo>
                    <a:pt x="278" y="113"/>
                    <a:pt x="279" y="111"/>
                    <a:pt x="280" y="114"/>
                  </a:cubicBezTo>
                  <a:cubicBezTo>
                    <a:pt x="282" y="113"/>
                    <a:pt x="282" y="112"/>
                    <a:pt x="284" y="112"/>
                  </a:cubicBezTo>
                  <a:cubicBezTo>
                    <a:pt x="287" y="113"/>
                    <a:pt x="286" y="119"/>
                    <a:pt x="287" y="121"/>
                  </a:cubicBezTo>
                  <a:cubicBezTo>
                    <a:pt x="287" y="121"/>
                    <a:pt x="287" y="121"/>
                    <a:pt x="287" y="121"/>
                  </a:cubicBezTo>
                  <a:close/>
                  <a:moveTo>
                    <a:pt x="59" y="63"/>
                  </a:moveTo>
                  <a:cubicBezTo>
                    <a:pt x="61" y="65"/>
                    <a:pt x="65" y="65"/>
                    <a:pt x="67" y="67"/>
                  </a:cubicBezTo>
                  <a:cubicBezTo>
                    <a:pt x="65" y="69"/>
                    <a:pt x="62" y="70"/>
                    <a:pt x="60" y="70"/>
                  </a:cubicBezTo>
                  <a:cubicBezTo>
                    <a:pt x="61" y="72"/>
                    <a:pt x="64" y="74"/>
                    <a:pt x="67" y="75"/>
                  </a:cubicBezTo>
                  <a:cubicBezTo>
                    <a:pt x="68" y="75"/>
                    <a:pt x="69" y="75"/>
                    <a:pt x="70" y="75"/>
                  </a:cubicBezTo>
                  <a:cubicBezTo>
                    <a:pt x="72" y="76"/>
                    <a:pt x="70" y="77"/>
                    <a:pt x="69" y="79"/>
                  </a:cubicBezTo>
                  <a:cubicBezTo>
                    <a:pt x="68" y="81"/>
                    <a:pt x="67" y="84"/>
                    <a:pt x="65" y="85"/>
                  </a:cubicBezTo>
                  <a:cubicBezTo>
                    <a:pt x="68" y="87"/>
                    <a:pt x="72" y="88"/>
                    <a:pt x="75" y="86"/>
                  </a:cubicBezTo>
                  <a:cubicBezTo>
                    <a:pt x="71" y="84"/>
                    <a:pt x="70" y="77"/>
                    <a:pt x="73" y="74"/>
                  </a:cubicBezTo>
                  <a:cubicBezTo>
                    <a:pt x="72" y="74"/>
                    <a:pt x="72" y="73"/>
                    <a:pt x="72" y="72"/>
                  </a:cubicBezTo>
                  <a:cubicBezTo>
                    <a:pt x="73" y="71"/>
                    <a:pt x="74" y="71"/>
                    <a:pt x="76" y="71"/>
                  </a:cubicBezTo>
                  <a:cubicBezTo>
                    <a:pt x="78" y="68"/>
                    <a:pt x="78" y="65"/>
                    <a:pt x="80" y="63"/>
                  </a:cubicBezTo>
                  <a:cubicBezTo>
                    <a:pt x="80" y="66"/>
                    <a:pt x="79" y="69"/>
                    <a:pt x="78" y="71"/>
                  </a:cubicBezTo>
                  <a:cubicBezTo>
                    <a:pt x="83" y="70"/>
                    <a:pt x="89" y="67"/>
                    <a:pt x="88" y="62"/>
                  </a:cubicBezTo>
                  <a:cubicBezTo>
                    <a:pt x="89" y="61"/>
                    <a:pt x="89" y="58"/>
                    <a:pt x="90" y="57"/>
                  </a:cubicBezTo>
                  <a:cubicBezTo>
                    <a:pt x="90" y="59"/>
                    <a:pt x="90" y="59"/>
                    <a:pt x="90" y="61"/>
                  </a:cubicBezTo>
                  <a:cubicBezTo>
                    <a:pt x="92" y="62"/>
                    <a:pt x="89" y="66"/>
                    <a:pt x="91" y="67"/>
                  </a:cubicBezTo>
                  <a:cubicBezTo>
                    <a:pt x="92" y="65"/>
                    <a:pt x="91" y="63"/>
                    <a:pt x="92" y="61"/>
                  </a:cubicBezTo>
                  <a:cubicBezTo>
                    <a:pt x="92" y="59"/>
                    <a:pt x="94" y="53"/>
                    <a:pt x="96" y="54"/>
                  </a:cubicBezTo>
                  <a:cubicBezTo>
                    <a:pt x="96" y="57"/>
                    <a:pt x="95" y="60"/>
                    <a:pt x="96" y="63"/>
                  </a:cubicBezTo>
                  <a:cubicBezTo>
                    <a:pt x="96" y="58"/>
                    <a:pt x="98" y="55"/>
                    <a:pt x="99" y="52"/>
                  </a:cubicBezTo>
                  <a:cubicBezTo>
                    <a:pt x="99" y="51"/>
                    <a:pt x="101" y="51"/>
                    <a:pt x="101" y="52"/>
                  </a:cubicBezTo>
                  <a:cubicBezTo>
                    <a:pt x="101" y="53"/>
                    <a:pt x="100" y="58"/>
                    <a:pt x="101" y="60"/>
                  </a:cubicBezTo>
                  <a:cubicBezTo>
                    <a:pt x="101" y="56"/>
                    <a:pt x="103" y="52"/>
                    <a:pt x="104" y="50"/>
                  </a:cubicBezTo>
                  <a:cubicBezTo>
                    <a:pt x="106" y="48"/>
                    <a:pt x="106" y="45"/>
                    <a:pt x="109" y="47"/>
                  </a:cubicBezTo>
                  <a:cubicBezTo>
                    <a:pt x="107" y="50"/>
                    <a:pt x="107" y="55"/>
                    <a:pt x="109" y="58"/>
                  </a:cubicBezTo>
                  <a:cubicBezTo>
                    <a:pt x="109" y="55"/>
                    <a:pt x="109" y="52"/>
                    <a:pt x="111" y="49"/>
                  </a:cubicBezTo>
                  <a:cubicBezTo>
                    <a:pt x="112" y="48"/>
                    <a:pt x="112" y="45"/>
                    <a:pt x="114" y="45"/>
                  </a:cubicBezTo>
                  <a:cubicBezTo>
                    <a:pt x="114" y="45"/>
                    <a:pt x="115" y="45"/>
                    <a:pt x="115" y="45"/>
                  </a:cubicBezTo>
                  <a:cubicBezTo>
                    <a:pt x="114" y="48"/>
                    <a:pt x="114" y="53"/>
                    <a:pt x="116" y="55"/>
                  </a:cubicBezTo>
                  <a:cubicBezTo>
                    <a:pt x="115" y="49"/>
                    <a:pt x="118" y="42"/>
                    <a:pt x="123" y="38"/>
                  </a:cubicBezTo>
                  <a:cubicBezTo>
                    <a:pt x="123" y="38"/>
                    <a:pt x="124" y="38"/>
                    <a:pt x="124" y="38"/>
                  </a:cubicBezTo>
                  <a:cubicBezTo>
                    <a:pt x="124" y="38"/>
                    <a:pt x="124" y="39"/>
                    <a:pt x="124" y="39"/>
                  </a:cubicBezTo>
                  <a:cubicBezTo>
                    <a:pt x="121" y="43"/>
                    <a:pt x="122" y="52"/>
                    <a:pt x="127" y="53"/>
                  </a:cubicBezTo>
                  <a:cubicBezTo>
                    <a:pt x="126" y="50"/>
                    <a:pt x="126" y="46"/>
                    <a:pt x="127" y="42"/>
                  </a:cubicBezTo>
                  <a:cubicBezTo>
                    <a:pt x="127" y="41"/>
                    <a:pt x="131" y="35"/>
                    <a:pt x="132" y="35"/>
                  </a:cubicBezTo>
                  <a:cubicBezTo>
                    <a:pt x="134" y="34"/>
                    <a:pt x="137" y="38"/>
                    <a:pt x="138" y="39"/>
                  </a:cubicBezTo>
                  <a:cubicBezTo>
                    <a:pt x="139" y="42"/>
                    <a:pt x="139" y="46"/>
                    <a:pt x="140" y="48"/>
                  </a:cubicBezTo>
                  <a:cubicBezTo>
                    <a:pt x="141" y="45"/>
                    <a:pt x="145" y="43"/>
                    <a:pt x="143" y="39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5" y="38"/>
                    <a:pt x="144" y="38"/>
                    <a:pt x="146" y="38"/>
                  </a:cubicBezTo>
                  <a:cubicBezTo>
                    <a:pt x="147" y="43"/>
                    <a:pt x="149" y="47"/>
                    <a:pt x="148" y="53"/>
                  </a:cubicBezTo>
                  <a:cubicBezTo>
                    <a:pt x="151" y="52"/>
                    <a:pt x="152" y="50"/>
                    <a:pt x="151" y="47"/>
                  </a:cubicBezTo>
                  <a:cubicBezTo>
                    <a:pt x="152" y="46"/>
                    <a:pt x="152" y="46"/>
                    <a:pt x="153" y="46"/>
                  </a:cubicBezTo>
                  <a:cubicBezTo>
                    <a:pt x="154" y="46"/>
                    <a:pt x="154" y="47"/>
                    <a:pt x="154" y="49"/>
                  </a:cubicBezTo>
                  <a:cubicBezTo>
                    <a:pt x="154" y="50"/>
                    <a:pt x="155" y="51"/>
                    <a:pt x="155" y="52"/>
                  </a:cubicBezTo>
                  <a:cubicBezTo>
                    <a:pt x="156" y="55"/>
                    <a:pt x="156" y="59"/>
                    <a:pt x="155" y="62"/>
                  </a:cubicBezTo>
                  <a:cubicBezTo>
                    <a:pt x="158" y="61"/>
                    <a:pt x="159" y="58"/>
                    <a:pt x="161" y="55"/>
                  </a:cubicBezTo>
                  <a:cubicBezTo>
                    <a:pt x="162" y="56"/>
                    <a:pt x="161" y="57"/>
                    <a:pt x="162" y="57"/>
                  </a:cubicBezTo>
                  <a:cubicBezTo>
                    <a:pt x="171" y="57"/>
                    <a:pt x="175" y="63"/>
                    <a:pt x="174" y="70"/>
                  </a:cubicBezTo>
                  <a:cubicBezTo>
                    <a:pt x="177" y="70"/>
                    <a:pt x="177" y="68"/>
                    <a:pt x="178" y="66"/>
                  </a:cubicBezTo>
                  <a:cubicBezTo>
                    <a:pt x="177" y="65"/>
                    <a:pt x="174" y="65"/>
                    <a:pt x="175" y="63"/>
                  </a:cubicBezTo>
                  <a:cubicBezTo>
                    <a:pt x="178" y="62"/>
                    <a:pt x="181" y="62"/>
                    <a:pt x="181" y="59"/>
                  </a:cubicBezTo>
                  <a:cubicBezTo>
                    <a:pt x="178" y="58"/>
                    <a:pt x="175" y="60"/>
                    <a:pt x="173" y="58"/>
                  </a:cubicBezTo>
                  <a:cubicBezTo>
                    <a:pt x="174" y="56"/>
                    <a:pt x="178" y="57"/>
                    <a:pt x="179" y="54"/>
                  </a:cubicBezTo>
                  <a:cubicBezTo>
                    <a:pt x="176" y="54"/>
                    <a:pt x="173" y="54"/>
                    <a:pt x="171" y="53"/>
                  </a:cubicBezTo>
                  <a:cubicBezTo>
                    <a:pt x="172" y="52"/>
                    <a:pt x="172" y="51"/>
                    <a:pt x="172" y="51"/>
                  </a:cubicBezTo>
                  <a:cubicBezTo>
                    <a:pt x="176" y="51"/>
                    <a:pt x="179" y="49"/>
                    <a:pt x="180" y="46"/>
                  </a:cubicBezTo>
                  <a:cubicBezTo>
                    <a:pt x="179" y="45"/>
                    <a:pt x="179" y="46"/>
                    <a:pt x="178" y="46"/>
                  </a:cubicBezTo>
                  <a:cubicBezTo>
                    <a:pt x="174" y="43"/>
                    <a:pt x="168" y="43"/>
                    <a:pt x="165" y="39"/>
                  </a:cubicBezTo>
                  <a:cubicBezTo>
                    <a:pt x="168" y="38"/>
                    <a:pt x="174" y="40"/>
                    <a:pt x="175" y="35"/>
                  </a:cubicBezTo>
                  <a:cubicBezTo>
                    <a:pt x="174" y="35"/>
                    <a:pt x="173" y="36"/>
                    <a:pt x="171" y="35"/>
                  </a:cubicBezTo>
                  <a:cubicBezTo>
                    <a:pt x="170" y="34"/>
                    <a:pt x="170" y="34"/>
                    <a:pt x="169" y="33"/>
                  </a:cubicBezTo>
                  <a:cubicBezTo>
                    <a:pt x="165" y="31"/>
                    <a:pt x="162" y="27"/>
                    <a:pt x="160" y="22"/>
                  </a:cubicBezTo>
                  <a:cubicBezTo>
                    <a:pt x="159" y="20"/>
                    <a:pt x="158" y="17"/>
                    <a:pt x="157" y="15"/>
                  </a:cubicBezTo>
                  <a:cubicBezTo>
                    <a:pt x="155" y="11"/>
                    <a:pt x="152" y="9"/>
                    <a:pt x="149" y="6"/>
                  </a:cubicBezTo>
                  <a:cubicBezTo>
                    <a:pt x="145" y="4"/>
                    <a:pt x="138" y="2"/>
                    <a:pt x="135" y="6"/>
                  </a:cubicBezTo>
                  <a:cubicBezTo>
                    <a:pt x="136" y="7"/>
                    <a:pt x="135" y="9"/>
                    <a:pt x="136" y="10"/>
                  </a:cubicBezTo>
                  <a:cubicBezTo>
                    <a:pt x="139" y="9"/>
                    <a:pt x="144" y="7"/>
                    <a:pt x="146" y="9"/>
                  </a:cubicBezTo>
                  <a:cubicBezTo>
                    <a:pt x="145" y="11"/>
                    <a:pt x="143" y="11"/>
                    <a:pt x="142" y="12"/>
                  </a:cubicBezTo>
                  <a:cubicBezTo>
                    <a:pt x="141" y="13"/>
                    <a:pt x="140" y="16"/>
                    <a:pt x="139" y="16"/>
                  </a:cubicBezTo>
                  <a:cubicBezTo>
                    <a:pt x="139" y="15"/>
                    <a:pt x="138" y="15"/>
                    <a:pt x="138" y="15"/>
                  </a:cubicBezTo>
                  <a:cubicBezTo>
                    <a:pt x="139" y="13"/>
                    <a:pt x="141" y="11"/>
                    <a:pt x="142" y="10"/>
                  </a:cubicBezTo>
                  <a:cubicBezTo>
                    <a:pt x="139" y="9"/>
                    <a:pt x="137" y="12"/>
                    <a:pt x="135" y="13"/>
                  </a:cubicBezTo>
                  <a:cubicBezTo>
                    <a:pt x="134" y="12"/>
                    <a:pt x="134" y="11"/>
                    <a:pt x="133" y="10"/>
                  </a:cubicBezTo>
                  <a:cubicBezTo>
                    <a:pt x="131" y="14"/>
                    <a:pt x="129" y="9"/>
                    <a:pt x="125" y="8"/>
                  </a:cubicBezTo>
                  <a:cubicBezTo>
                    <a:pt x="124" y="8"/>
                    <a:pt x="123" y="8"/>
                    <a:pt x="123" y="7"/>
                  </a:cubicBezTo>
                  <a:cubicBezTo>
                    <a:pt x="124" y="10"/>
                    <a:pt x="126" y="11"/>
                    <a:pt x="126" y="15"/>
                  </a:cubicBezTo>
                  <a:cubicBezTo>
                    <a:pt x="124" y="17"/>
                    <a:pt x="122" y="14"/>
                    <a:pt x="119" y="13"/>
                  </a:cubicBezTo>
                  <a:cubicBezTo>
                    <a:pt x="118" y="14"/>
                    <a:pt x="117" y="14"/>
                    <a:pt x="116" y="13"/>
                  </a:cubicBezTo>
                  <a:cubicBezTo>
                    <a:pt x="117" y="9"/>
                    <a:pt x="123" y="14"/>
                    <a:pt x="125" y="13"/>
                  </a:cubicBezTo>
                  <a:cubicBezTo>
                    <a:pt x="123" y="11"/>
                    <a:pt x="122" y="9"/>
                    <a:pt x="121" y="8"/>
                  </a:cubicBezTo>
                  <a:cubicBezTo>
                    <a:pt x="116" y="8"/>
                    <a:pt x="118" y="5"/>
                    <a:pt x="121" y="5"/>
                  </a:cubicBezTo>
                  <a:cubicBezTo>
                    <a:pt x="124" y="5"/>
                    <a:pt x="130" y="9"/>
                    <a:pt x="132" y="9"/>
                  </a:cubicBezTo>
                  <a:cubicBezTo>
                    <a:pt x="132" y="8"/>
                    <a:pt x="133" y="8"/>
                    <a:pt x="133" y="7"/>
                  </a:cubicBezTo>
                  <a:cubicBezTo>
                    <a:pt x="131" y="7"/>
                    <a:pt x="131" y="7"/>
                    <a:pt x="130" y="7"/>
                  </a:cubicBezTo>
                  <a:cubicBezTo>
                    <a:pt x="129" y="6"/>
                    <a:pt x="126" y="4"/>
                    <a:pt x="124" y="4"/>
                  </a:cubicBezTo>
                  <a:cubicBezTo>
                    <a:pt x="120" y="2"/>
                    <a:pt x="117" y="3"/>
                    <a:pt x="114" y="3"/>
                  </a:cubicBezTo>
                  <a:cubicBezTo>
                    <a:pt x="109" y="3"/>
                    <a:pt x="104" y="3"/>
                    <a:pt x="100" y="4"/>
                  </a:cubicBezTo>
                  <a:cubicBezTo>
                    <a:pt x="96" y="6"/>
                    <a:pt x="94" y="8"/>
                    <a:pt x="92" y="11"/>
                  </a:cubicBezTo>
                  <a:cubicBezTo>
                    <a:pt x="91" y="11"/>
                    <a:pt x="90" y="11"/>
                    <a:pt x="90" y="12"/>
                  </a:cubicBezTo>
                  <a:cubicBezTo>
                    <a:pt x="88" y="14"/>
                    <a:pt x="86" y="17"/>
                    <a:pt x="85" y="20"/>
                  </a:cubicBezTo>
                  <a:cubicBezTo>
                    <a:pt x="82" y="24"/>
                    <a:pt x="80" y="28"/>
                    <a:pt x="78" y="31"/>
                  </a:cubicBezTo>
                  <a:cubicBezTo>
                    <a:pt x="75" y="35"/>
                    <a:pt x="73" y="39"/>
                    <a:pt x="69" y="42"/>
                  </a:cubicBezTo>
                  <a:cubicBezTo>
                    <a:pt x="67" y="44"/>
                    <a:pt x="63" y="45"/>
                    <a:pt x="59" y="45"/>
                  </a:cubicBezTo>
                  <a:cubicBezTo>
                    <a:pt x="60" y="47"/>
                    <a:pt x="64" y="49"/>
                    <a:pt x="67" y="49"/>
                  </a:cubicBezTo>
                  <a:cubicBezTo>
                    <a:pt x="68" y="50"/>
                    <a:pt x="68" y="50"/>
                    <a:pt x="68" y="52"/>
                  </a:cubicBezTo>
                  <a:cubicBezTo>
                    <a:pt x="64" y="53"/>
                    <a:pt x="62" y="52"/>
                    <a:pt x="58" y="53"/>
                  </a:cubicBezTo>
                  <a:cubicBezTo>
                    <a:pt x="60" y="55"/>
                    <a:pt x="62" y="58"/>
                    <a:pt x="65" y="59"/>
                  </a:cubicBezTo>
                  <a:cubicBezTo>
                    <a:pt x="67" y="59"/>
                    <a:pt x="68" y="59"/>
                    <a:pt x="68" y="60"/>
                  </a:cubicBezTo>
                  <a:cubicBezTo>
                    <a:pt x="67" y="63"/>
                    <a:pt x="61" y="63"/>
                    <a:pt x="59" y="63"/>
                  </a:cubicBezTo>
                  <a:close/>
                  <a:moveTo>
                    <a:pt x="138" y="51"/>
                  </a:moveTo>
                  <a:cubicBezTo>
                    <a:pt x="138" y="48"/>
                    <a:pt x="137" y="42"/>
                    <a:pt x="135" y="39"/>
                  </a:cubicBezTo>
                  <a:cubicBezTo>
                    <a:pt x="135" y="39"/>
                    <a:pt x="133" y="38"/>
                    <a:pt x="133" y="38"/>
                  </a:cubicBezTo>
                  <a:cubicBezTo>
                    <a:pt x="132" y="38"/>
                    <a:pt x="130" y="40"/>
                    <a:pt x="129" y="41"/>
                  </a:cubicBezTo>
                  <a:cubicBezTo>
                    <a:pt x="128" y="45"/>
                    <a:pt x="126" y="52"/>
                    <a:pt x="131" y="55"/>
                  </a:cubicBezTo>
                  <a:cubicBezTo>
                    <a:pt x="130" y="56"/>
                    <a:pt x="130" y="57"/>
                    <a:pt x="129" y="57"/>
                  </a:cubicBezTo>
                  <a:cubicBezTo>
                    <a:pt x="126" y="54"/>
                    <a:pt x="122" y="53"/>
                    <a:pt x="121" y="48"/>
                  </a:cubicBezTo>
                  <a:cubicBezTo>
                    <a:pt x="121" y="47"/>
                    <a:pt x="121" y="45"/>
                    <a:pt x="120" y="43"/>
                  </a:cubicBezTo>
                  <a:cubicBezTo>
                    <a:pt x="117" y="47"/>
                    <a:pt x="117" y="54"/>
                    <a:pt x="119" y="58"/>
                  </a:cubicBezTo>
                  <a:cubicBezTo>
                    <a:pt x="116" y="62"/>
                    <a:pt x="112" y="53"/>
                    <a:pt x="113" y="49"/>
                  </a:cubicBezTo>
                  <a:cubicBezTo>
                    <a:pt x="110" y="52"/>
                    <a:pt x="110" y="57"/>
                    <a:pt x="111" y="61"/>
                  </a:cubicBezTo>
                  <a:cubicBezTo>
                    <a:pt x="111" y="61"/>
                    <a:pt x="110" y="61"/>
                    <a:pt x="110" y="62"/>
                  </a:cubicBezTo>
                  <a:cubicBezTo>
                    <a:pt x="107" y="59"/>
                    <a:pt x="106" y="55"/>
                    <a:pt x="106" y="50"/>
                  </a:cubicBezTo>
                  <a:cubicBezTo>
                    <a:pt x="103" y="54"/>
                    <a:pt x="102" y="58"/>
                    <a:pt x="103" y="63"/>
                  </a:cubicBezTo>
                  <a:cubicBezTo>
                    <a:pt x="103" y="63"/>
                    <a:pt x="103" y="64"/>
                    <a:pt x="102" y="64"/>
                  </a:cubicBezTo>
                  <a:cubicBezTo>
                    <a:pt x="100" y="62"/>
                    <a:pt x="99" y="59"/>
                    <a:pt x="99" y="56"/>
                  </a:cubicBezTo>
                  <a:cubicBezTo>
                    <a:pt x="98" y="60"/>
                    <a:pt x="97" y="63"/>
                    <a:pt x="98" y="67"/>
                  </a:cubicBezTo>
                  <a:cubicBezTo>
                    <a:pt x="98" y="67"/>
                    <a:pt x="97" y="67"/>
                    <a:pt x="96" y="67"/>
                  </a:cubicBezTo>
                  <a:cubicBezTo>
                    <a:pt x="95" y="65"/>
                    <a:pt x="94" y="62"/>
                    <a:pt x="94" y="60"/>
                  </a:cubicBezTo>
                  <a:cubicBezTo>
                    <a:pt x="93" y="63"/>
                    <a:pt x="93" y="66"/>
                    <a:pt x="94" y="69"/>
                  </a:cubicBezTo>
                  <a:cubicBezTo>
                    <a:pt x="92" y="72"/>
                    <a:pt x="90" y="68"/>
                    <a:pt x="90" y="67"/>
                  </a:cubicBezTo>
                  <a:cubicBezTo>
                    <a:pt x="88" y="68"/>
                    <a:pt x="87" y="70"/>
                    <a:pt x="85" y="71"/>
                  </a:cubicBezTo>
                  <a:cubicBezTo>
                    <a:pt x="82" y="72"/>
                    <a:pt x="78" y="74"/>
                    <a:pt x="75" y="74"/>
                  </a:cubicBezTo>
                  <a:cubicBezTo>
                    <a:pt x="74" y="76"/>
                    <a:pt x="73" y="78"/>
                    <a:pt x="73" y="80"/>
                  </a:cubicBezTo>
                  <a:cubicBezTo>
                    <a:pt x="74" y="85"/>
                    <a:pt x="82" y="89"/>
                    <a:pt x="86" y="87"/>
                  </a:cubicBezTo>
                  <a:cubicBezTo>
                    <a:pt x="86" y="86"/>
                    <a:pt x="87" y="84"/>
                    <a:pt x="89" y="85"/>
                  </a:cubicBezTo>
                  <a:cubicBezTo>
                    <a:pt x="88" y="86"/>
                    <a:pt x="89" y="86"/>
                    <a:pt x="89" y="88"/>
                  </a:cubicBezTo>
                  <a:cubicBezTo>
                    <a:pt x="90" y="90"/>
                    <a:pt x="91" y="92"/>
                    <a:pt x="92" y="94"/>
                  </a:cubicBezTo>
                  <a:cubicBezTo>
                    <a:pt x="96" y="97"/>
                    <a:pt x="99" y="100"/>
                    <a:pt x="105" y="101"/>
                  </a:cubicBezTo>
                  <a:cubicBezTo>
                    <a:pt x="110" y="105"/>
                    <a:pt x="118" y="107"/>
                    <a:pt x="124" y="107"/>
                  </a:cubicBezTo>
                  <a:cubicBezTo>
                    <a:pt x="126" y="105"/>
                    <a:pt x="129" y="106"/>
                    <a:pt x="131" y="105"/>
                  </a:cubicBezTo>
                  <a:cubicBezTo>
                    <a:pt x="133" y="105"/>
                    <a:pt x="134" y="103"/>
                    <a:pt x="136" y="104"/>
                  </a:cubicBezTo>
                  <a:cubicBezTo>
                    <a:pt x="139" y="102"/>
                    <a:pt x="143" y="101"/>
                    <a:pt x="146" y="99"/>
                  </a:cubicBezTo>
                  <a:cubicBezTo>
                    <a:pt x="152" y="96"/>
                    <a:pt x="155" y="90"/>
                    <a:pt x="158" y="85"/>
                  </a:cubicBezTo>
                  <a:cubicBezTo>
                    <a:pt x="158" y="84"/>
                    <a:pt x="157" y="84"/>
                    <a:pt x="157" y="84"/>
                  </a:cubicBezTo>
                  <a:cubicBezTo>
                    <a:pt x="157" y="83"/>
                    <a:pt x="158" y="83"/>
                    <a:pt x="159" y="83"/>
                  </a:cubicBezTo>
                  <a:cubicBezTo>
                    <a:pt x="160" y="81"/>
                    <a:pt x="158" y="75"/>
                    <a:pt x="160" y="74"/>
                  </a:cubicBezTo>
                  <a:cubicBezTo>
                    <a:pt x="162" y="73"/>
                    <a:pt x="165" y="75"/>
                    <a:pt x="166" y="75"/>
                  </a:cubicBezTo>
                  <a:cubicBezTo>
                    <a:pt x="169" y="75"/>
                    <a:pt x="172" y="71"/>
                    <a:pt x="172" y="67"/>
                  </a:cubicBezTo>
                  <a:cubicBezTo>
                    <a:pt x="172" y="63"/>
                    <a:pt x="168" y="59"/>
                    <a:pt x="163" y="59"/>
                  </a:cubicBezTo>
                  <a:cubicBezTo>
                    <a:pt x="163" y="60"/>
                    <a:pt x="161" y="61"/>
                    <a:pt x="160" y="60"/>
                  </a:cubicBezTo>
                  <a:cubicBezTo>
                    <a:pt x="158" y="62"/>
                    <a:pt x="156" y="66"/>
                    <a:pt x="152" y="66"/>
                  </a:cubicBezTo>
                  <a:cubicBezTo>
                    <a:pt x="151" y="65"/>
                    <a:pt x="152" y="64"/>
                    <a:pt x="153" y="63"/>
                  </a:cubicBezTo>
                  <a:cubicBezTo>
                    <a:pt x="155" y="59"/>
                    <a:pt x="153" y="55"/>
                    <a:pt x="153" y="51"/>
                  </a:cubicBezTo>
                  <a:cubicBezTo>
                    <a:pt x="151" y="54"/>
                    <a:pt x="149" y="55"/>
                    <a:pt x="146" y="56"/>
                  </a:cubicBezTo>
                  <a:cubicBezTo>
                    <a:pt x="146" y="56"/>
                    <a:pt x="145" y="56"/>
                    <a:pt x="145" y="55"/>
                  </a:cubicBezTo>
                  <a:cubicBezTo>
                    <a:pt x="147" y="51"/>
                    <a:pt x="147" y="48"/>
                    <a:pt x="146" y="44"/>
                  </a:cubicBezTo>
                  <a:cubicBezTo>
                    <a:pt x="143" y="46"/>
                    <a:pt x="142" y="50"/>
                    <a:pt x="139" y="52"/>
                  </a:cubicBezTo>
                  <a:cubicBezTo>
                    <a:pt x="138" y="52"/>
                    <a:pt x="138" y="52"/>
                    <a:pt x="138" y="51"/>
                  </a:cubicBezTo>
                  <a:close/>
                  <a:moveTo>
                    <a:pt x="171" y="75"/>
                  </a:moveTo>
                  <a:cubicBezTo>
                    <a:pt x="169" y="76"/>
                    <a:pt x="166" y="77"/>
                    <a:pt x="162" y="77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62" y="77"/>
                    <a:pt x="162" y="77"/>
                    <a:pt x="162" y="78"/>
                  </a:cubicBezTo>
                  <a:cubicBezTo>
                    <a:pt x="166" y="79"/>
                    <a:pt x="171" y="80"/>
                    <a:pt x="174" y="78"/>
                  </a:cubicBezTo>
                  <a:cubicBezTo>
                    <a:pt x="173" y="77"/>
                    <a:pt x="172" y="76"/>
                    <a:pt x="171" y="75"/>
                  </a:cubicBezTo>
                  <a:close/>
                  <a:moveTo>
                    <a:pt x="161" y="83"/>
                  </a:moveTo>
                  <a:cubicBezTo>
                    <a:pt x="161" y="84"/>
                    <a:pt x="162" y="84"/>
                    <a:pt x="163" y="84"/>
                  </a:cubicBezTo>
                  <a:cubicBezTo>
                    <a:pt x="163" y="83"/>
                    <a:pt x="162" y="81"/>
                    <a:pt x="161" y="80"/>
                  </a:cubicBezTo>
                  <a:cubicBezTo>
                    <a:pt x="161" y="81"/>
                    <a:pt x="161" y="82"/>
                    <a:pt x="161" y="83"/>
                  </a:cubicBezTo>
                  <a:close/>
                  <a:moveTo>
                    <a:pt x="86" y="88"/>
                  </a:moveTo>
                  <a:cubicBezTo>
                    <a:pt x="86" y="89"/>
                    <a:pt x="85" y="89"/>
                    <a:pt x="84" y="89"/>
                  </a:cubicBezTo>
                  <a:cubicBezTo>
                    <a:pt x="83" y="90"/>
                    <a:pt x="83" y="92"/>
                    <a:pt x="82" y="92"/>
                  </a:cubicBezTo>
                  <a:cubicBezTo>
                    <a:pt x="84" y="93"/>
                    <a:pt x="87" y="92"/>
                    <a:pt x="89" y="91"/>
                  </a:cubicBezTo>
                  <a:cubicBezTo>
                    <a:pt x="87" y="91"/>
                    <a:pt x="88" y="89"/>
                    <a:pt x="86" y="88"/>
                  </a:cubicBezTo>
                  <a:close/>
                  <a:moveTo>
                    <a:pt x="143" y="103"/>
                  </a:moveTo>
                  <a:cubicBezTo>
                    <a:pt x="142" y="104"/>
                    <a:pt x="142" y="107"/>
                    <a:pt x="141" y="108"/>
                  </a:cubicBezTo>
                  <a:cubicBezTo>
                    <a:pt x="143" y="110"/>
                    <a:pt x="144" y="115"/>
                    <a:pt x="149" y="114"/>
                  </a:cubicBezTo>
                  <a:cubicBezTo>
                    <a:pt x="150" y="111"/>
                    <a:pt x="148" y="108"/>
                    <a:pt x="146" y="106"/>
                  </a:cubicBezTo>
                  <a:cubicBezTo>
                    <a:pt x="148" y="106"/>
                    <a:pt x="149" y="108"/>
                    <a:pt x="150" y="108"/>
                  </a:cubicBezTo>
                  <a:cubicBezTo>
                    <a:pt x="152" y="105"/>
                    <a:pt x="147" y="103"/>
                    <a:pt x="143" y="103"/>
                  </a:cubicBezTo>
                  <a:close/>
                  <a:moveTo>
                    <a:pt x="123" y="110"/>
                  </a:moveTo>
                  <a:cubicBezTo>
                    <a:pt x="128" y="113"/>
                    <a:pt x="133" y="110"/>
                    <a:pt x="136" y="110"/>
                  </a:cubicBezTo>
                  <a:cubicBezTo>
                    <a:pt x="137" y="108"/>
                    <a:pt x="139" y="107"/>
                    <a:pt x="139" y="105"/>
                  </a:cubicBezTo>
                  <a:cubicBezTo>
                    <a:pt x="134" y="108"/>
                    <a:pt x="129" y="108"/>
                    <a:pt x="123" y="110"/>
                  </a:cubicBezTo>
                  <a:close/>
                  <a:moveTo>
                    <a:pt x="107" y="107"/>
                  </a:moveTo>
                  <a:cubicBezTo>
                    <a:pt x="106" y="108"/>
                    <a:pt x="106" y="109"/>
                    <a:pt x="105" y="110"/>
                  </a:cubicBezTo>
                  <a:cubicBezTo>
                    <a:pt x="105" y="111"/>
                    <a:pt x="106" y="111"/>
                    <a:pt x="106" y="112"/>
                  </a:cubicBezTo>
                  <a:cubicBezTo>
                    <a:pt x="107" y="110"/>
                    <a:pt x="108" y="108"/>
                    <a:pt x="109" y="106"/>
                  </a:cubicBezTo>
                  <a:cubicBezTo>
                    <a:pt x="108" y="107"/>
                    <a:pt x="108" y="107"/>
                    <a:pt x="107" y="107"/>
                  </a:cubicBezTo>
                  <a:close/>
                  <a:moveTo>
                    <a:pt x="110" y="108"/>
                  </a:moveTo>
                  <a:cubicBezTo>
                    <a:pt x="109" y="110"/>
                    <a:pt x="107" y="112"/>
                    <a:pt x="107" y="115"/>
                  </a:cubicBezTo>
                  <a:cubicBezTo>
                    <a:pt x="109" y="116"/>
                    <a:pt x="112" y="117"/>
                    <a:pt x="112" y="120"/>
                  </a:cubicBezTo>
                  <a:cubicBezTo>
                    <a:pt x="115" y="121"/>
                    <a:pt x="116" y="119"/>
                    <a:pt x="118" y="119"/>
                  </a:cubicBezTo>
                  <a:cubicBezTo>
                    <a:pt x="121" y="120"/>
                    <a:pt x="121" y="124"/>
                    <a:pt x="124" y="125"/>
                  </a:cubicBezTo>
                  <a:cubicBezTo>
                    <a:pt x="127" y="126"/>
                    <a:pt x="129" y="123"/>
                    <a:pt x="132" y="125"/>
                  </a:cubicBezTo>
                  <a:cubicBezTo>
                    <a:pt x="132" y="123"/>
                    <a:pt x="130" y="120"/>
                    <a:pt x="132" y="118"/>
                  </a:cubicBezTo>
                  <a:cubicBezTo>
                    <a:pt x="132" y="121"/>
                    <a:pt x="133" y="123"/>
                    <a:pt x="134" y="125"/>
                  </a:cubicBezTo>
                  <a:cubicBezTo>
                    <a:pt x="135" y="125"/>
                    <a:pt x="138" y="123"/>
                    <a:pt x="139" y="121"/>
                  </a:cubicBezTo>
                  <a:cubicBezTo>
                    <a:pt x="139" y="119"/>
                    <a:pt x="137" y="117"/>
                    <a:pt x="138" y="115"/>
                  </a:cubicBezTo>
                  <a:cubicBezTo>
                    <a:pt x="139" y="117"/>
                    <a:pt x="140" y="119"/>
                    <a:pt x="141" y="120"/>
                  </a:cubicBezTo>
                  <a:cubicBezTo>
                    <a:pt x="145" y="120"/>
                    <a:pt x="145" y="118"/>
                    <a:pt x="146" y="115"/>
                  </a:cubicBezTo>
                  <a:cubicBezTo>
                    <a:pt x="143" y="114"/>
                    <a:pt x="142" y="110"/>
                    <a:pt x="139" y="110"/>
                  </a:cubicBezTo>
                  <a:cubicBezTo>
                    <a:pt x="138" y="110"/>
                    <a:pt x="138" y="111"/>
                    <a:pt x="137" y="112"/>
                  </a:cubicBezTo>
                  <a:cubicBezTo>
                    <a:pt x="132" y="114"/>
                    <a:pt x="128" y="114"/>
                    <a:pt x="124" y="113"/>
                  </a:cubicBezTo>
                  <a:cubicBezTo>
                    <a:pt x="123" y="114"/>
                    <a:pt x="124" y="117"/>
                    <a:pt x="122" y="118"/>
                  </a:cubicBezTo>
                  <a:cubicBezTo>
                    <a:pt x="122" y="116"/>
                    <a:pt x="122" y="114"/>
                    <a:pt x="122" y="111"/>
                  </a:cubicBezTo>
                  <a:cubicBezTo>
                    <a:pt x="120" y="111"/>
                    <a:pt x="120" y="109"/>
                    <a:pt x="118" y="109"/>
                  </a:cubicBezTo>
                  <a:cubicBezTo>
                    <a:pt x="115" y="109"/>
                    <a:pt x="113" y="114"/>
                    <a:pt x="112" y="115"/>
                  </a:cubicBezTo>
                  <a:cubicBezTo>
                    <a:pt x="110" y="112"/>
                    <a:pt x="114" y="111"/>
                    <a:pt x="115" y="108"/>
                  </a:cubicBezTo>
                  <a:cubicBezTo>
                    <a:pt x="113" y="108"/>
                    <a:pt x="112" y="107"/>
                    <a:pt x="110" y="108"/>
                  </a:cubicBezTo>
                  <a:close/>
                  <a:moveTo>
                    <a:pt x="165" y="126"/>
                  </a:moveTo>
                  <a:cubicBezTo>
                    <a:pt x="165" y="125"/>
                    <a:pt x="164" y="122"/>
                    <a:pt x="164" y="121"/>
                  </a:cubicBezTo>
                  <a:cubicBezTo>
                    <a:pt x="163" y="119"/>
                    <a:pt x="162" y="116"/>
                    <a:pt x="162" y="114"/>
                  </a:cubicBezTo>
                  <a:cubicBezTo>
                    <a:pt x="160" y="112"/>
                    <a:pt x="155" y="111"/>
                    <a:pt x="152" y="111"/>
                  </a:cubicBezTo>
                  <a:cubicBezTo>
                    <a:pt x="152" y="111"/>
                    <a:pt x="152" y="111"/>
                    <a:pt x="151" y="112"/>
                  </a:cubicBezTo>
                  <a:cubicBezTo>
                    <a:pt x="152" y="112"/>
                    <a:pt x="152" y="113"/>
                    <a:pt x="151" y="114"/>
                  </a:cubicBezTo>
                  <a:cubicBezTo>
                    <a:pt x="151" y="115"/>
                    <a:pt x="149" y="116"/>
                    <a:pt x="147" y="117"/>
                  </a:cubicBezTo>
                  <a:cubicBezTo>
                    <a:pt x="147" y="121"/>
                    <a:pt x="143" y="122"/>
                    <a:pt x="140" y="122"/>
                  </a:cubicBezTo>
                  <a:cubicBezTo>
                    <a:pt x="138" y="127"/>
                    <a:pt x="134" y="128"/>
                    <a:pt x="129" y="126"/>
                  </a:cubicBezTo>
                  <a:cubicBezTo>
                    <a:pt x="128" y="127"/>
                    <a:pt x="125" y="126"/>
                    <a:pt x="124" y="127"/>
                  </a:cubicBezTo>
                  <a:cubicBezTo>
                    <a:pt x="121" y="125"/>
                    <a:pt x="120" y="123"/>
                    <a:pt x="118" y="121"/>
                  </a:cubicBezTo>
                  <a:cubicBezTo>
                    <a:pt x="116" y="122"/>
                    <a:pt x="114" y="122"/>
                    <a:pt x="112" y="122"/>
                  </a:cubicBezTo>
                  <a:cubicBezTo>
                    <a:pt x="110" y="118"/>
                    <a:pt x="107" y="118"/>
                    <a:pt x="105" y="116"/>
                  </a:cubicBezTo>
                  <a:cubicBezTo>
                    <a:pt x="105" y="114"/>
                    <a:pt x="104" y="114"/>
                    <a:pt x="104" y="113"/>
                  </a:cubicBezTo>
                  <a:cubicBezTo>
                    <a:pt x="100" y="115"/>
                    <a:pt x="95" y="117"/>
                    <a:pt x="91" y="118"/>
                  </a:cubicBezTo>
                  <a:cubicBezTo>
                    <a:pt x="89" y="125"/>
                    <a:pt x="90" y="130"/>
                    <a:pt x="89" y="135"/>
                  </a:cubicBezTo>
                  <a:cubicBezTo>
                    <a:pt x="91" y="136"/>
                    <a:pt x="92" y="140"/>
                    <a:pt x="94" y="142"/>
                  </a:cubicBezTo>
                  <a:cubicBezTo>
                    <a:pt x="96" y="140"/>
                    <a:pt x="98" y="137"/>
                    <a:pt x="101" y="136"/>
                  </a:cubicBezTo>
                  <a:cubicBezTo>
                    <a:pt x="103" y="137"/>
                    <a:pt x="103" y="141"/>
                    <a:pt x="105" y="143"/>
                  </a:cubicBezTo>
                  <a:cubicBezTo>
                    <a:pt x="107" y="142"/>
                    <a:pt x="109" y="140"/>
                    <a:pt x="111" y="138"/>
                  </a:cubicBezTo>
                  <a:cubicBezTo>
                    <a:pt x="111" y="132"/>
                    <a:pt x="115" y="136"/>
                    <a:pt x="116" y="139"/>
                  </a:cubicBezTo>
                  <a:cubicBezTo>
                    <a:pt x="118" y="141"/>
                    <a:pt x="119" y="144"/>
                    <a:pt x="120" y="145"/>
                  </a:cubicBezTo>
                  <a:cubicBezTo>
                    <a:pt x="122" y="143"/>
                    <a:pt x="126" y="141"/>
                    <a:pt x="126" y="137"/>
                  </a:cubicBezTo>
                  <a:cubicBezTo>
                    <a:pt x="126" y="137"/>
                    <a:pt x="127" y="136"/>
                    <a:pt x="127" y="136"/>
                  </a:cubicBezTo>
                  <a:cubicBezTo>
                    <a:pt x="129" y="136"/>
                    <a:pt x="129" y="138"/>
                    <a:pt x="129" y="138"/>
                  </a:cubicBezTo>
                  <a:cubicBezTo>
                    <a:pt x="130" y="139"/>
                    <a:pt x="132" y="140"/>
                    <a:pt x="132" y="141"/>
                  </a:cubicBezTo>
                  <a:cubicBezTo>
                    <a:pt x="134" y="142"/>
                    <a:pt x="134" y="144"/>
                    <a:pt x="135" y="144"/>
                  </a:cubicBezTo>
                  <a:cubicBezTo>
                    <a:pt x="136" y="142"/>
                    <a:pt x="140" y="139"/>
                    <a:pt x="141" y="137"/>
                  </a:cubicBezTo>
                  <a:cubicBezTo>
                    <a:pt x="141" y="136"/>
                    <a:pt x="141" y="135"/>
                    <a:pt x="142" y="135"/>
                  </a:cubicBezTo>
                  <a:cubicBezTo>
                    <a:pt x="143" y="134"/>
                    <a:pt x="144" y="135"/>
                    <a:pt x="145" y="135"/>
                  </a:cubicBezTo>
                  <a:cubicBezTo>
                    <a:pt x="146" y="137"/>
                    <a:pt x="148" y="140"/>
                    <a:pt x="150" y="142"/>
                  </a:cubicBezTo>
                  <a:cubicBezTo>
                    <a:pt x="151" y="141"/>
                    <a:pt x="153" y="139"/>
                    <a:pt x="154" y="137"/>
                  </a:cubicBezTo>
                  <a:cubicBezTo>
                    <a:pt x="155" y="136"/>
                    <a:pt x="154" y="134"/>
                    <a:pt x="156" y="134"/>
                  </a:cubicBezTo>
                  <a:cubicBezTo>
                    <a:pt x="158" y="134"/>
                    <a:pt x="160" y="136"/>
                    <a:pt x="162" y="136"/>
                  </a:cubicBezTo>
                  <a:cubicBezTo>
                    <a:pt x="164" y="138"/>
                    <a:pt x="167" y="139"/>
                    <a:pt x="169" y="139"/>
                  </a:cubicBezTo>
                  <a:cubicBezTo>
                    <a:pt x="167" y="135"/>
                    <a:pt x="167" y="131"/>
                    <a:pt x="165" y="126"/>
                  </a:cubicBezTo>
                  <a:close/>
                  <a:moveTo>
                    <a:pt x="178" y="123"/>
                  </a:moveTo>
                  <a:cubicBezTo>
                    <a:pt x="177" y="121"/>
                    <a:pt x="176" y="119"/>
                    <a:pt x="174" y="118"/>
                  </a:cubicBezTo>
                  <a:cubicBezTo>
                    <a:pt x="171" y="116"/>
                    <a:pt x="168" y="114"/>
                    <a:pt x="164" y="115"/>
                  </a:cubicBezTo>
                  <a:cubicBezTo>
                    <a:pt x="164" y="115"/>
                    <a:pt x="164" y="115"/>
                    <a:pt x="164" y="115"/>
                  </a:cubicBezTo>
                  <a:cubicBezTo>
                    <a:pt x="167" y="123"/>
                    <a:pt x="169" y="132"/>
                    <a:pt x="171" y="139"/>
                  </a:cubicBezTo>
                  <a:cubicBezTo>
                    <a:pt x="173" y="141"/>
                    <a:pt x="174" y="143"/>
                    <a:pt x="176" y="145"/>
                  </a:cubicBezTo>
                  <a:cubicBezTo>
                    <a:pt x="179" y="143"/>
                    <a:pt x="178" y="139"/>
                    <a:pt x="182" y="138"/>
                  </a:cubicBezTo>
                  <a:cubicBezTo>
                    <a:pt x="182" y="138"/>
                    <a:pt x="182" y="138"/>
                    <a:pt x="183" y="138"/>
                  </a:cubicBezTo>
                  <a:cubicBezTo>
                    <a:pt x="184" y="141"/>
                    <a:pt x="186" y="143"/>
                    <a:pt x="188" y="144"/>
                  </a:cubicBezTo>
                  <a:cubicBezTo>
                    <a:pt x="188" y="144"/>
                    <a:pt x="188" y="144"/>
                    <a:pt x="188" y="145"/>
                  </a:cubicBezTo>
                  <a:cubicBezTo>
                    <a:pt x="189" y="144"/>
                    <a:pt x="190" y="142"/>
                    <a:pt x="191" y="141"/>
                  </a:cubicBezTo>
                  <a:cubicBezTo>
                    <a:pt x="187" y="135"/>
                    <a:pt x="183" y="128"/>
                    <a:pt x="178" y="123"/>
                  </a:cubicBezTo>
                  <a:close/>
                  <a:moveTo>
                    <a:pt x="278" y="115"/>
                  </a:moveTo>
                  <a:cubicBezTo>
                    <a:pt x="277" y="117"/>
                    <a:pt x="278" y="120"/>
                    <a:pt x="279" y="121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80" y="119"/>
                    <a:pt x="279" y="117"/>
                    <a:pt x="280" y="117"/>
                  </a:cubicBezTo>
                  <a:cubicBezTo>
                    <a:pt x="280" y="118"/>
                    <a:pt x="281" y="118"/>
                    <a:pt x="281" y="120"/>
                  </a:cubicBezTo>
                  <a:cubicBezTo>
                    <a:pt x="282" y="120"/>
                    <a:pt x="282" y="120"/>
                    <a:pt x="282" y="121"/>
                  </a:cubicBezTo>
                  <a:cubicBezTo>
                    <a:pt x="283" y="120"/>
                    <a:pt x="284" y="120"/>
                    <a:pt x="284" y="119"/>
                  </a:cubicBezTo>
                  <a:cubicBezTo>
                    <a:pt x="283" y="118"/>
                    <a:pt x="283" y="116"/>
                    <a:pt x="283" y="115"/>
                  </a:cubicBezTo>
                  <a:cubicBezTo>
                    <a:pt x="281" y="117"/>
                    <a:pt x="279" y="116"/>
                    <a:pt x="278" y="115"/>
                  </a:cubicBezTo>
                  <a:close/>
                  <a:moveTo>
                    <a:pt x="273" y="119"/>
                  </a:moveTo>
                  <a:cubicBezTo>
                    <a:pt x="274" y="120"/>
                    <a:pt x="274" y="120"/>
                    <a:pt x="275" y="120"/>
                  </a:cubicBezTo>
                  <a:cubicBezTo>
                    <a:pt x="276" y="119"/>
                    <a:pt x="276" y="117"/>
                    <a:pt x="275" y="116"/>
                  </a:cubicBezTo>
                  <a:cubicBezTo>
                    <a:pt x="274" y="116"/>
                    <a:pt x="274" y="118"/>
                    <a:pt x="273" y="119"/>
                  </a:cubicBezTo>
                  <a:close/>
                  <a:moveTo>
                    <a:pt x="43" y="123"/>
                  </a:moveTo>
                  <a:cubicBezTo>
                    <a:pt x="43" y="126"/>
                    <a:pt x="47" y="127"/>
                    <a:pt x="48" y="129"/>
                  </a:cubicBezTo>
                  <a:cubicBezTo>
                    <a:pt x="49" y="128"/>
                    <a:pt x="49" y="127"/>
                    <a:pt x="50" y="126"/>
                  </a:cubicBezTo>
                  <a:cubicBezTo>
                    <a:pt x="49" y="124"/>
                    <a:pt x="43" y="120"/>
                    <a:pt x="43" y="123"/>
                  </a:cubicBezTo>
                  <a:close/>
                  <a:moveTo>
                    <a:pt x="263" y="131"/>
                  </a:moveTo>
                  <a:cubicBezTo>
                    <a:pt x="265" y="130"/>
                    <a:pt x="265" y="128"/>
                    <a:pt x="267" y="127"/>
                  </a:cubicBezTo>
                  <a:cubicBezTo>
                    <a:pt x="268" y="128"/>
                    <a:pt x="266" y="130"/>
                    <a:pt x="267" y="131"/>
                  </a:cubicBezTo>
                  <a:cubicBezTo>
                    <a:pt x="269" y="130"/>
                    <a:pt x="270" y="126"/>
                    <a:pt x="269" y="124"/>
                  </a:cubicBezTo>
                  <a:cubicBezTo>
                    <a:pt x="269" y="123"/>
                    <a:pt x="269" y="123"/>
                    <a:pt x="269" y="122"/>
                  </a:cubicBezTo>
                  <a:cubicBezTo>
                    <a:pt x="267" y="124"/>
                    <a:pt x="264" y="128"/>
                    <a:pt x="263" y="131"/>
                  </a:cubicBezTo>
                  <a:close/>
                  <a:moveTo>
                    <a:pt x="275" y="124"/>
                  </a:moveTo>
                  <a:cubicBezTo>
                    <a:pt x="277" y="124"/>
                    <a:pt x="281" y="125"/>
                    <a:pt x="284" y="123"/>
                  </a:cubicBezTo>
                  <a:cubicBezTo>
                    <a:pt x="282" y="122"/>
                    <a:pt x="277" y="124"/>
                    <a:pt x="273" y="122"/>
                  </a:cubicBezTo>
                  <a:cubicBezTo>
                    <a:pt x="273" y="123"/>
                    <a:pt x="275" y="123"/>
                    <a:pt x="275" y="124"/>
                  </a:cubicBezTo>
                  <a:close/>
                  <a:moveTo>
                    <a:pt x="271" y="134"/>
                  </a:moveTo>
                  <a:cubicBezTo>
                    <a:pt x="272" y="134"/>
                    <a:pt x="272" y="134"/>
                    <a:pt x="273" y="134"/>
                  </a:cubicBezTo>
                  <a:cubicBezTo>
                    <a:pt x="276" y="137"/>
                    <a:pt x="284" y="136"/>
                    <a:pt x="286" y="132"/>
                  </a:cubicBezTo>
                  <a:cubicBezTo>
                    <a:pt x="286" y="130"/>
                    <a:pt x="286" y="127"/>
                    <a:pt x="285" y="125"/>
                  </a:cubicBezTo>
                  <a:cubicBezTo>
                    <a:pt x="281" y="127"/>
                    <a:pt x="274" y="128"/>
                    <a:pt x="271" y="125"/>
                  </a:cubicBezTo>
                  <a:cubicBezTo>
                    <a:pt x="271" y="128"/>
                    <a:pt x="271" y="130"/>
                    <a:pt x="271" y="134"/>
                  </a:cubicBezTo>
                  <a:close/>
                  <a:moveTo>
                    <a:pt x="49" y="132"/>
                  </a:moveTo>
                  <a:cubicBezTo>
                    <a:pt x="49" y="132"/>
                    <a:pt x="50" y="132"/>
                    <a:pt x="49" y="132"/>
                  </a:cubicBezTo>
                  <a:cubicBezTo>
                    <a:pt x="50" y="132"/>
                    <a:pt x="50" y="132"/>
                    <a:pt x="51" y="132"/>
                  </a:cubicBezTo>
                  <a:cubicBezTo>
                    <a:pt x="51" y="131"/>
                    <a:pt x="53" y="129"/>
                    <a:pt x="54" y="128"/>
                  </a:cubicBezTo>
                  <a:cubicBezTo>
                    <a:pt x="51" y="126"/>
                    <a:pt x="50" y="130"/>
                    <a:pt x="49" y="132"/>
                  </a:cubicBezTo>
                  <a:close/>
                  <a:moveTo>
                    <a:pt x="58" y="131"/>
                  </a:moveTo>
                  <a:cubicBezTo>
                    <a:pt x="54" y="129"/>
                    <a:pt x="53" y="132"/>
                    <a:pt x="53" y="134"/>
                  </a:cubicBezTo>
                  <a:cubicBezTo>
                    <a:pt x="56" y="138"/>
                    <a:pt x="61" y="142"/>
                    <a:pt x="65" y="146"/>
                  </a:cubicBezTo>
                  <a:cubicBezTo>
                    <a:pt x="66" y="147"/>
                    <a:pt x="68" y="150"/>
                    <a:pt x="70" y="150"/>
                  </a:cubicBezTo>
                  <a:cubicBezTo>
                    <a:pt x="72" y="151"/>
                    <a:pt x="75" y="149"/>
                    <a:pt x="78" y="150"/>
                  </a:cubicBezTo>
                  <a:cubicBezTo>
                    <a:pt x="73" y="143"/>
                    <a:pt x="64" y="137"/>
                    <a:pt x="58" y="131"/>
                  </a:cubicBezTo>
                  <a:close/>
                  <a:moveTo>
                    <a:pt x="248" y="140"/>
                  </a:moveTo>
                  <a:cubicBezTo>
                    <a:pt x="251" y="141"/>
                    <a:pt x="253" y="138"/>
                    <a:pt x="255" y="136"/>
                  </a:cubicBezTo>
                  <a:cubicBezTo>
                    <a:pt x="255" y="138"/>
                    <a:pt x="254" y="139"/>
                    <a:pt x="254" y="140"/>
                  </a:cubicBezTo>
                  <a:cubicBezTo>
                    <a:pt x="256" y="139"/>
                    <a:pt x="256" y="135"/>
                    <a:pt x="256" y="132"/>
                  </a:cubicBezTo>
                  <a:cubicBezTo>
                    <a:pt x="252" y="134"/>
                    <a:pt x="251" y="137"/>
                    <a:pt x="248" y="140"/>
                  </a:cubicBezTo>
                  <a:close/>
                  <a:moveTo>
                    <a:pt x="47" y="134"/>
                  </a:moveTo>
                  <a:cubicBezTo>
                    <a:pt x="47" y="136"/>
                    <a:pt x="45" y="139"/>
                    <a:pt x="48" y="140"/>
                  </a:cubicBezTo>
                  <a:cubicBezTo>
                    <a:pt x="47" y="137"/>
                    <a:pt x="48" y="136"/>
                    <a:pt x="49" y="135"/>
                  </a:cubicBezTo>
                  <a:cubicBezTo>
                    <a:pt x="49" y="134"/>
                    <a:pt x="48" y="134"/>
                    <a:pt x="47" y="134"/>
                  </a:cubicBezTo>
                  <a:close/>
                  <a:moveTo>
                    <a:pt x="252" y="167"/>
                  </a:moveTo>
                  <a:cubicBezTo>
                    <a:pt x="251" y="169"/>
                    <a:pt x="250" y="170"/>
                    <a:pt x="251" y="172"/>
                  </a:cubicBezTo>
                  <a:cubicBezTo>
                    <a:pt x="250" y="173"/>
                    <a:pt x="249" y="175"/>
                    <a:pt x="250" y="176"/>
                  </a:cubicBezTo>
                  <a:cubicBezTo>
                    <a:pt x="251" y="171"/>
                    <a:pt x="255" y="164"/>
                    <a:pt x="255" y="159"/>
                  </a:cubicBezTo>
                  <a:cubicBezTo>
                    <a:pt x="256" y="156"/>
                    <a:pt x="259" y="158"/>
                    <a:pt x="262" y="159"/>
                  </a:cubicBezTo>
                  <a:cubicBezTo>
                    <a:pt x="262" y="161"/>
                    <a:pt x="262" y="162"/>
                    <a:pt x="261" y="163"/>
                  </a:cubicBezTo>
                  <a:cubicBezTo>
                    <a:pt x="263" y="164"/>
                    <a:pt x="260" y="166"/>
                    <a:pt x="262" y="167"/>
                  </a:cubicBezTo>
                  <a:cubicBezTo>
                    <a:pt x="264" y="159"/>
                    <a:pt x="266" y="147"/>
                    <a:pt x="267" y="136"/>
                  </a:cubicBezTo>
                  <a:cubicBezTo>
                    <a:pt x="264" y="136"/>
                    <a:pt x="262" y="136"/>
                    <a:pt x="260" y="134"/>
                  </a:cubicBezTo>
                  <a:cubicBezTo>
                    <a:pt x="257" y="145"/>
                    <a:pt x="254" y="156"/>
                    <a:pt x="252" y="167"/>
                  </a:cubicBezTo>
                  <a:close/>
                  <a:moveTo>
                    <a:pt x="152" y="145"/>
                  </a:moveTo>
                  <a:cubicBezTo>
                    <a:pt x="154" y="146"/>
                    <a:pt x="158" y="152"/>
                    <a:pt x="161" y="152"/>
                  </a:cubicBezTo>
                  <a:cubicBezTo>
                    <a:pt x="162" y="152"/>
                    <a:pt x="163" y="150"/>
                    <a:pt x="163" y="149"/>
                  </a:cubicBezTo>
                  <a:cubicBezTo>
                    <a:pt x="165" y="146"/>
                    <a:pt x="167" y="144"/>
                    <a:pt x="167" y="141"/>
                  </a:cubicBezTo>
                  <a:cubicBezTo>
                    <a:pt x="164" y="140"/>
                    <a:pt x="162" y="138"/>
                    <a:pt x="158" y="138"/>
                  </a:cubicBezTo>
                  <a:cubicBezTo>
                    <a:pt x="159" y="137"/>
                    <a:pt x="157" y="137"/>
                    <a:pt x="157" y="136"/>
                  </a:cubicBezTo>
                  <a:cubicBezTo>
                    <a:pt x="155" y="139"/>
                    <a:pt x="153" y="141"/>
                    <a:pt x="152" y="145"/>
                  </a:cubicBezTo>
                  <a:close/>
                  <a:moveTo>
                    <a:pt x="53" y="137"/>
                  </a:moveTo>
                  <a:cubicBezTo>
                    <a:pt x="52" y="137"/>
                    <a:pt x="51" y="137"/>
                    <a:pt x="50" y="137"/>
                  </a:cubicBezTo>
                  <a:cubicBezTo>
                    <a:pt x="49" y="143"/>
                    <a:pt x="55" y="141"/>
                    <a:pt x="59" y="143"/>
                  </a:cubicBezTo>
                  <a:cubicBezTo>
                    <a:pt x="57" y="140"/>
                    <a:pt x="55" y="139"/>
                    <a:pt x="53" y="137"/>
                  </a:cubicBezTo>
                  <a:close/>
                  <a:moveTo>
                    <a:pt x="144" y="137"/>
                  </a:moveTo>
                  <a:cubicBezTo>
                    <a:pt x="140" y="139"/>
                    <a:pt x="138" y="143"/>
                    <a:pt x="136" y="145"/>
                  </a:cubicBezTo>
                  <a:cubicBezTo>
                    <a:pt x="138" y="147"/>
                    <a:pt x="140" y="148"/>
                    <a:pt x="141" y="150"/>
                  </a:cubicBezTo>
                  <a:cubicBezTo>
                    <a:pt x="143" y="151"/>
                    <a:pt x="144" y="152"/>
                    <a:pt x="145" y="152"/>
                  </a:cubicBezTo>
                  <a:cubicBezTo>
                    <a:pt x="146" y="152"/>
                    <a:pt x="146" y="150"/>
                    <a:pt x="147" y="149"/>
                  </a:cubicBezTo>
                  <a:cubicBezTo>
                    <a:pt x="147" y="148"/>
                    <a:pt x="148" y="148"/>
                    <a:pt x="148" y="148"/>
                  </a:cubicBezTo>
                  <a:cubicBezTo>
                    <a:pt x="149" y="147"/>
                    <a:pt x="149" y="145"/>
                    <a:pt x="149" y="144"/>
                  </a:cubicBezTo>
                  <a:cubicBezTo>
                    <a:pt x="147" y="142"/>
                    <a:pt x="146" y="139"/>
                    <a:pt x="144" y="137"/>
                  </a:cubicBezTo>
                  <a:close/>
                  <a:moveTo>
                    <a:pt x="86" y="143"/>
                  </a:moveTo>
                  <a:cubicBezTo>
                    <a:pt x="87" y="145"/>
                    <a:pt x="85" y="148"/>
                    <a:pt x="84" y="150"/>
                  </a:cubicBezTo>
                  <a:cubicBezTo>
                    <a:pt x="84" y="150"/>
                    <a:pt x="83" y="150"/>
                    <a:pt x="83" y="150"/>
                  </a:cubicBezTo>
                  <a:cubicBezTo>
                    <a:pt x="83" y="148"/>
                    <a:pt x="83" y="147"/>
                    <a:pt x="84" y="146"/>
                  </a:cubicBezTo>
                  <a:cubicBezTo>
                    <a:pt x="82" y="146"/>
                    <a:pt x="81" y="147"/>
                    <a:pt x="79" y="147"/>
                  </a:cubicBezTo>
                  <a:cubicBezTo>
                    <a:pt x="80" y="149"/>
                    <a:pt x="82" y="149"/>
                    <a:pt x="84" y="150"/>
                  </a:cubicBezTo>
                  <a:cubicBezTo>
                    <a:pt x="86" y="147"/>
                    <a:pt x="90" y="146"/>
                    <a:pt x="92" y="143"/>
                  </a:cubicBezTo>
                  <a:cubicBezTo>
                    <a:pt x="90" y="141"/>
                    <a:pt x="89" y="139"/>
                    <a:pt x="88" y="138"/>
                  </a:cubicBezTo>
                  <a:cubicBezTo>
                    <a:pt x="87" y="140"/>
                    <a:pt x="88" y="142"/>
                    <a:pt x="86" y="143"/>
                  </a:cubicBezTo>
                  <a:close/>
                  <a:moveTo>
                    <a:pt x="113" y="138"/>
                  </a:moveTo>
                  <a:cubicBezTo>
                    <a:pt x="110" y="140"/>
                    <a:pt x="109" y="143"/>
                    <a:pt x="106" y="145"/>
                  </a:cubicBezTo>
                  <a:cubicBezTo>
                    <a:pt x="108" y="148"/>
                    <a:pt x="110" y="151"/>
                    <a:pt x="112" y="153"/>
                  </a:cubicBezTo>
                  <a:cubicBezTo>
                    <a:pt x="114" y="150"/>
                    <a:pt x="117" y="148"/>
                    <a:pt x="119" y="146"/>
                  </a:cubicBezTo>
                  <a:cubicBezTo>
                    <a:pt x="117" y="143"/>
                    <a:pt x="115" y="140"/>
                    <a:pt x="113" y="138"/>
                  </a:cubicBezTo>
                  <a:close/>
                  <a:moveTo>
                    <a:pt x="101" y="141"/>
                  </a:moveTo>
                  <a:cubicBezTo>
                    <a:pt x="100" y="136"/>
                    <a:pt x="96" y="143"/>
                    <a:pt x="95" y="144"/>
                  </a:cubicBezTo>
                  <a:cubicBezTo>
                    <a:pt x="96" y="145"/>
                    <a:pt x="96" y="148"/>
                    <a:pt x="98" y="149"/>
                  </a:cubicBezTo>
                  <a:cubicBezTo>
                    <a:pt x="100" y="147"/>
                    <a:pt x="102" y="146"/>
                    <a:pt x="103" y="144"/>
                  </a:cubicBezTo>
                  <a:cubicBezTo>
                    <a:pt x="103" y="143"/>
                    <a:pt x="102" y="142"/>
                    <a:pt x="101" y="141"/>
                  </a:cubicBezTo>
                  <a:close/>
                  <a:moveTo>
                    <a:pt x="269" y="144"/>
                  </a:moveTo>
                  <a:cubicBezTo>
                    <a:pt x="268" y="145"/>
                    <a:pt x="267" y="150"/>
                    <a:pt x="267" y="151"/>
                  </a:cubicBezTo>
                  <a:cubicBezTo>
                    <a:pt x="267" y="149"/>
                    <a:pt x="269" y="148"/>
                    <a:pt x="270" y="147"/>
                  </a:cubicBezTo>
                  <a:cubicBezTo>
                    <a:pt x="270" y="144"/>
                    <a:pt x="269" y="141"/>
                    <a:pt x="269" y="139"/>
                  </a:cubicBezTo>
                  <a:cubicBezTo>
                    <a:pt x="269" y="141"/>
                    <a:pt x="268" y="142"/>
                    <a:pt x="269" y="144"/>
                  </a:cubicBezTo>
                  <a:close/>
                  <a:moveTo>
                    <a:pt x="133" y="145"/>
                  </a:moveTo>
                  <a:cubicBezTo>
                    <a:pt x="133" y="143"/>
                    <a:pt x="129" y="140"/>
                    <a:pt x="128" y="140"/>
                  </a:cubicBezTo>
                  <a:cubicBezTo>
                    <a:pt x="126" y="142"/>
                    <a:pt x="124" y="144"/>
                    <a:pt x="121" y="146"/>
                  </a:cubicBezTo>
                  <a:cubicBezTo>
                    <a:pt x="123" y="149"/>
                    <a:pt x="125" y="152"/>
                    <a:pt x="127" y="153"/>
                  </a:cubicBezTo>
                  <a:cubicBezTo>
                    <a:pt x="128" y="150"/>
                    <a:pt x="133" y="148"/>
                    <a:pt x="133" y="145"/>
                  </a:cubicBezTo>
                  <a:close/>
                  <a:moveTo>
                    <a:pt x="177" y="146"/>
                  </a:moveTo>
                  <a:cubicBezTo>
                    <a:pt x="178" y="148"/>
                    <a:pt x="180" y="149"/>
                    <a:pt x="180" y="152"/>
                  </a:cubicBezTo>
                  <a:cubicBezTo>
                    <a:pt x="183" y="150"/>
                    <a:pt x="185" y="148"/>
                    <a:pt x="186" y="146"/>
                  </a:cubicBezTo>
                  <a:cubicBezTo>
                    <a:pt x="185" y="144"/>
                    <a:pt x="184" y="142"/>
                    <a:pt x="182" y="141"/>
                  </a:cubicBezTo>
                  <a:cubicBezTo>
                    <a:pt x="180" y="142"/>
                    <a:pt x="179" y="144"/>
                    <a:pt x="177" y="146"/>
                  </a:cubicBezTo>
                  <a:close/>
                  <a:moveTo>
                    <a:pt x="271" y="143"/>
                  </a:moveTo>
                  <a:cubicBezTo>
                    <a:pt x="271" y="145"/>
                    <a:pt x="272" y="145"/>
                    <a:pt x="271" y="147"/>
                  </a:cubicBezTo>
                  <a:cubicBezTo>
                    <a:pt x="276" y="149"/>
                    <a:pt x="284" y="148"/>
                    <a:pt x="287" y="145"/>
                  </a:cubicBezTo>
                  <a:cubicBezTo>
                    <a:pt x="287" y="145"/>
                    <a:pt x="287" y="143"/>
                    <a:pt x="287" y="142"/>
                  </a:cubicBezTo>
                  <a:cubicBezTo>
                    <a:pt x="283" y="144"/>
                    <a:pt x="276" y="143"/>
                    <a:pt x="271" y="143"/>
                  </a:cubicBezTo>
                  <a:close/>
                  <a:moveTo>
                    <a:pt x="247" y="143"/>
                  </a:moveTo>
                  <a:cubicBezTo>
                    <a:pt x="247" y="144"/>
                    <a:pt x="246" y="144"/>
                    <a:pt x="246" y="146"/>
                  </a:cubicBezTo>
                  <a:cubicBezTo>
                    <a:pt x="248" y="147"/>
                    <a:pt x="250" y="147"/>
                    <a:pt x="253" y="147"/>
                  </a:cubicBezTo>
                  <a:cubicBezTo>
                    <a:pt x="254" y="146"/>
                    <a:pt x="253" y="145"/>
                    <a:pt x="254" y="144"/>
                  </a:cubicBezTo>
                  <a:cubicBezTo>
                    <a:pt x="253" y="145"/>
                    <a:pt x="251" y="143"/>
                    <a:pt x="252" y="143"/>
                  </a:cubicBezTo>
                  <a:cubicBezTo>
                    <a:pt x="250" y="142"/>
                    <a:pt x="248" y="143"/>
                    <a:pt x="247" y="143"/>
                  </a:cubicBezTo>
                  <a:close/>
                  <a:moveTo>
                    <a:pt x="98" y="166"/>
                  </a:moveTo>
                  <a:cubicBezTo>
                    <a:pt x="98" y="170"/>
                    <a:pt x="99" y="172"/>
                    <a:pt x="101" y="175"/>
                  </a:cubicBezTo>
                  <a:cubicBezTo>
                    <a:pt x="100" y="175"/>
                    <a:pt x="100" y="176"/>
                    <a:pt x="100" y="176"/>
                  </a:cubicBezTo>
                  <a:cubicBezTo>
                    <a:pt x="99" y="176"/>
                    <a:pt x="98" y="175"/>
                    <a:pt x="97" y="174"/>
                  </a:cubicBezTo>
                  <a:cubicBezTo>
                    <a:pt x="93" y="174"/>
                    <a:pt x="90" y="172"/>
                    <a:pt x="86" y="171"/>
                  </a:cubicBezTo>
                  <a:cubicBezTo>
                    <a:pt x="85" y="170"/>
                    <a:pt x="84" y="169"/>
                    <a:pt x="84" y="168"/>
                  </a:cubicBezTo>
                  <a:cubicBezTo>
                    <a:pt x="82" y="169"/>
                    <a:pt x="82" y="170"/>
                    <a:pt x="82" y="171"/>
                  </a:cubicBezTo>
                  <a:cubicBezTo>
                    <a:pt x="84" y="175"/>
                    <a:pt x="85" y="179"/>
                    <a:pt x="84" y="184"/>
                  </a:cubicBezTo>
                  <a:cubicBezTo>
                    <a:pt x="93" y="182"/>
                    <a:pt x="105" y="181"/>
                    <a:pt x="114" y="183"/>
                  </a:cubicBezTo>
                  <a:cubicBezTo>
                    <a:pt x="116" y="183"/>
                    <a:pt x="119" y="185"/>
                    <a:pt x="122" y="185"/>
                  </a:cubicBezTo>
                  <a:cubicBezTo>
                    <a:pt x="126" y="187"/>
                    <a:pt x="129" y="190"/>
                    <a:pt x="133" y="192"/>
                  </a:cubicBezTo>
                  <a:cubicBezTo>
                    <a:pt x="142" y="181"/>
                    <a:pt x="155" y="174"/>
                    <a:pt x="173" y="171"/>
                  </a:cubicBezTo>
                  <a:cubicBezTo>
                    <a:pt x="173" y="172"/>
                    <a:pt x="174" y="171"/>
                    <a:pt x="175" y="172"/>
                  </a:cubicBezTo>
                  <a:cubicBezTo>
                    <a:pt x="175" y="169"/>
                    <a:pt x="176" y="165"/>
                    <a:pt x="178" y="162"/>
                  </a:cubicBezTo>
                  <a:cubicBezTo>
                    <a:pt x="178" y="162"/>
                    <a:pt x="177" y="162"/>
                    <a:pt x="177" y="162"/>
                  </a:cubicBezTo>
                  <a:cubicBezTo>
                    <a:pt x="176" y="156"/>
                    <a:pt x="172" y="152"/>
                    <a:pt x="171" y="148"/>
                  </a:cubicBezTo>
                  <a:cubicBezTo>
                    <a:pt x="170" y="146"/>
                    <a:pt x="171" y="144"/>
                    <a:pt x="169" y="143"/>
                  </a:cubicBezTo>
                  <a:cubicBezTo>
                    <a:pt x="168" y="144"/>
                    <a:pt x="167" y="147"/>
                    <a:pt x="166" y="149"/>
                  </a:cubicBezTo>
                  <a:cubicBezTo>
                    <a:pt x="164" y="151"/>
                    <a:pt x="163" y="154"/>
                    <a:pt x="160" y="154"/>
                  </a:cubicBezTo>
                  <a:cubicBezTo>
                    <a:pt x="157" y="152"/>
                    <a:pt x="154" y="150"/>
                    <a:pt x="151" y="147"/>
                  </a:cubicBezTo>
                  <a:cubicBezTo>
                    <a:pt x="150" y="150"/>
                    <a:pt x="148" y="153"/>
                    <a:pt x="145" y="155"/>
                  </a:cubicBezTo>
                  <a:cubicBezTo>
                    <a:pt x="145" y="155"/>
                    <a:pt x="144" y="155"/>
                    <a:pt x="144" y="155"/>
                  </a:cubicBezTo>
                  <a:cubicBezTo>
                    <a:pt x="142" y="151"/>
                    <a:pt x="137" y="150"/>
                    <a:pt x="135" y="147"/>
                  </a:cubicBezTo>
                  <a:cubicBezTo>
                    <a:pt x="133" y="148"/>
                    <a:pt x="132" y="149"/>
                    <a:pt x="131" y="151"/>
                  </a:cubicBezTo>
                  <a:cubicBezTo>
                    <a:pt x="130" y="153"/>
                    <a:pt x="129" y="156"/>
                    <a:pt x="127" y="156"/>
                  </a:cubicBezTo>
                  <a:cubicBezTo>
                    <a:pt x="124" y="156"/>
                    <a:pt x="122" y="149"/>
                    <a:pt x="120" y="148"/>
                  </a:cubicBezTo>
                  <a:cubicBezTo>
                    <a:pt x="117" y="150"/>
                    <a:pt x="115" y="154"/>
                    <a:pt x="112" y="156"/>
                  </a:cubicBezTo>
                  <a:cubicBezTo>
                    <a:pt x="111" y="156"/>
                    <a:pt x="110" y="155"/>
                    <a:pt x="110" y="153"/>
                  </a:cubicBezTo>
                  <a:cubicBezTo>
                    <a:pt x="108" y="151"/>
                    <a:pt x="106" y="149"/>
                    <a:pt x="105" y="146"/>
                  </a:cubicBezTo>
                  <a:cubicBezTo>
                    <a:pt x="104" y="147"/>
                    <a:pt x="100" y="149"/>
                    <a:pt x="99" y="150"/>
                  </a:cubicBezTo>
                  <a:cubicBezTo>
                    <a:pt x="98" y="151"/>
                    <a:pt x="98" y="152"/>
                    <a:pt x="97" y="152"/>
                  </a:cubicBezTo>
                  <a:cubicBezTo>
                    <a:pt x="97" y="152"/>
                    <a:pt x="95" y="152"/>
                    <a:pt x="95" y="150"/>
                  </a:cubicBezTo>
                  <a:cubicBezTo>
                    <a:pt x="96" y="149"/>
                    <a:pt x="94" y="147"/>
                    <a:pt x="93" y="145"/>
                  </a:cubicBezTo>
                  <a:cubicBezTo>
                    <a:pt x="90" y="147"/>
                    <a:pt x="88" y="149"/>
                    <a:pt x="86" y="151"/>
                  </a:cubicBezTo>
                  <a:cubicBezTo>
                    <a:pt x="91" y="152"/>
                    <a:pt x="93" y="156"/>
                    <a:pt x="93" y="161"/>
                  </a:cubicBezTo>
                  <a:cubicBezTo>
                    <a:pt x="94" y="163"/>
                    <a:pt x="98" y="163"/>
                    <a:pt x="96" y="164"/>
                  </a:cubicBezTo>
                  <a:cubicBezTo>
                    <a:pt x="97" y="165"/>
                    <a:pt x="97" y="166"/>
                    <a:pt x="98" y="166"/>
                  </a:cubicBezTo>
                  <a:close/>
                  <a:moveTo>
                    <a:pt x="173" y="147"/>
                  </a:moveTo>
                  <a:cubicBezTo>
                    <a:pt x="174" y="147"/>
                    <a:pt x="174" y="146"/>
                    <a:pt x="174" y="145"/>
                  </a:cubicBezTo>
                  <a:cubicBezTo>
                    <a:pt x="173" y="145"/>
                    <a:pt x="173" y="143"/>
                    <a:pt x="172" y="143"/>
                  </a:cubicBezTo>
                  <a:cubicBezTo>
                    <a:pt x="172" y="144"/>
                    <a:pt x="173" y="145"/>
                    <a:pt x="173" y="147"/>
                  </a:cubicBezTo>
                  <a:close/>
                  <a:moveTo>
                    <a:pt x="192" y="143"/>
                  </a:moveTo>
                  <a:cubicBezTo>
                    <a:pt x="191" y="144"/>
                    <a:pt x="190" y="145"/>
                    <a:pt x="189" y="146"/>
                  </a:cubicBezTo>
                  <a:cubicBezTo>
                    <a:pt x="191" y="149"/>
                    <a:pt x="193" y="151"/>
                    <a:pt x="196" y="152"/>
                  </a:cubicBezTo>
                  <a:cubicBezTo>
                    <a:pt x="197" y="152"/>
                    <a:pt x="198" y="151"/>
                    <a:pt x="199" y="150"/>
                  </a:cubicBezTo>
                  <a:cubicBezTo>
                    <a:pt x="197" y="150"/>
                    <a:pt x="197" y="149"/>
                    <a:pt x="196" y="148"/>
                  </a:cubicBezTo>
                  <a:cubicBezTo>
                    <a:pt x="196" y="148"/>
                    <a:pt x="197" y="149"/>
                    <a:pt x="197" y="148"/>
                  </a:cubicBezTo>
                  <a:cubicBezTo>
                    <a:pt x="196" y="147"/>
                    <a:pt x="194" y="145"/>
                    <a:pt x="192" y="143"/>
                  </a:cubicBezTo>
                  <a:close/>
                  <a:moveTo>
                    <a:pt x="200" y="149"/>
                  </a:moveTo>
                  <a:cubicBezTo>
                    <a:pt x="201" y="149"/>
                    <a:pt x="201" y="148"/>
                    <a:pt x="202" y="147"/>
                  </a:cubicBezTo>
                  <a:cubicBezTo>
                    <a:pt x="199" y="146"/>
                    <a:pt x="197" y="144"/>
                    <a:pt x="195" y="143"/>
                  </a:cubicBezTo>
                  <a:cubicBezTo>
                    <a:pt x="197" y="145"/>
                    <a:pt x="199" y="147"/>
                    <a:pt x="200" y="149"/>
                  </a:cubicBezTo>
                  <a:close/>
                  <a:moveTo>
                    <a:pt x="60" y="146"/>
                  </a:moveTo>
                  <a:cubicBezTo>
                    <a:pt x="60" y="144"/>
                    <a:pt x="57" y="145"/>
                    <a:pt x="57" y="144"/>
                  </a:cubicBezTo>
                  <a:cubicBezTo>
                    <a:pt x="56" y="144"/>
                    <a:pt x="56" y="144"/>
                    <a:pt x="56" y="144"/>
                  </a:cubicBezTo>
                  <a:cubicBezTo>
                    <a:pt x="56" y="145"/>
                    <a:pt x="58" y="146"/>
                    <a:pt x="60" y="146"/>
                  </a:cubicBezTo>
                  <a:close/>
                  <a:moveTo>
                    <a:pt x="56" y="152"/>
                  </a:moveTo>
                  <a:cubicBezTo>
                    <a:pt x="57" y="152"/>
                    <a:pt x="57" y="153"/>
                    <a:pt x="58" y="154"/>
                  </a:cubicBezTo>
                  <a:cubicBezTo>
                    <a:pt x="61" y="153"/>
                    <a:pt x="60" y="149"/>
                    <a:pt x="63" y="148"/>
                  </a:cubicBezTo>
                  <a:cubicBezTo>
                    <a:pt x="63" y="147"/>
                    <a:pt x="64" y="148"/>
                    <a:pt x="64" y="147"/>
                  </a:cubicBezTo>
                  <a:cubicBezTo>
                    <a:pt x="63" y="147"/>
                    <a:pt x="63" y="146"/>
                    <a:pt x="62" y="146"/>
                  </a:cubicBezTo>
                  <a:cubicBezTo>
                    <a:pt x="63" y="149"/>
                    <a:pt x="58" y="150"/>
                    <a:pt x="57" y="149"/>
                  </a:cubicBezTo>
                  <a:cubicBezTo>
                    <a:pt x="57" y="149"/>
                    <a:pt x="56" y="151"/>
                    <a:pt x="56" y="152"/>
                  </a:cubicBezTo>
                  <a:close/>
                  <a:moveTo>
                    <a:pt x="176" y="147"/>
                  </a:moveTo>
                  <a:cubicBezTo>
                    <a:pt x="175" y="148"/>
                    <a:pt x="174" y="150"/>
                    <a:pt x="174" y="151"/>
                  </a:cubicBezTo>
                  <a:cubicBezTo>
                    <a:pt x="176" y="154"/>
                    <a:pt x="177" y="158"/>
                    <a:pt x="178" y="161"/>
                  </a:cubicBezTo>
                  <a:cubicBezTo>
                    <a:pt x="179" y="160"/>
                    <a:pt x="180" y="158"/>
                    <a:pt x="183" y="158"/>
                  </a:cubicBezTo>
                  <a:cubicBezTo>
                    <a:pt x="183" y="158"/>
                    <a:pt x="183" y="159"/>
                    <a:pt x="183" y="159"/>
                  </a:cubicBezTo>
                  <a:cubicBezTo>
                    <a:pt x="177" y="164"/>
                    <a:pt x="173" y="179"/>
                    <a:pt x="181" y="184"/>
                  </a:cubicBezTo>
                  <a:cubicBezTo>
                    <a:pt x="181" y="182"/>
                    <a:pt x="186" y="183"/>
                    <a:pt x="188" y="181"/>
                  </a:cubicBezTo>
                  <a:cubicBezTo>
                    <a:pt x="188" y="180"/>
                    <a:pt x="188" y="179"/>
                    <a:pt x="188" y="177"/>
                  </a:cubicBezTo>
                  <a:cubicBezTo>
                    <a:pt x="189" y="173"/>
                    <a:pt x="193" y="175"/>
                    <a:pt x="196" y="175"/>
                  </a:cubicBezTo>
                  <a:cubicBezTo>
                    <a:pt x="200" y="175"/>
                    <a:pt x="202" y="173"/>
                    <a:pt x="205" y="173"/>
                  </a:cubicBezTo>
                  <a:cubicBezTo>
                    <a:pt x="207" y="173"/>
                    <a:pt x="208" y="172"/>
                    <a:pt x="210" y="173"/>
                  </a:cubicBezTo>
                  <a:cubicBezTo>
                    <a:pt x="215" y="174"/>
                    <a:pt x="217" y="178"/>
                    <a:pt x="217" y="182"/>
                  </a:cubicBezTo>
                  <a:cubicBezTo>
                    <a:pt x="219" y="180"/>
                    <a:pt x="220" y="177"/>
                    <a:pt x="221" y="175"/>
                  </a:cubicBezTo>
                  <a:cubicBezTo>
                    <a:pt x="220" y="169"/>
                    <a:pt x="217" y="164"/>
                    <a:pt x="212" y="161"/>
                  </a:cubicBezTo>
                  <a:cubicBezTo>
                    <a:pt x="212" y="161"/>
                    <a:pt x="212" y="161"/>
                    <a:pt x="212" y="160"/>
                  </a:cubicBezTo>
                  <a:cubicBezTo>
                    <a:pt x="206" y="158"/>
                    <a:pt x="201" y="155"/>
                    <a:pt x="194" y="156"/>
                  </a:cubicBezTo>
                  <a:cubicBezTo>
                    <a:pt x="192" y="154"/>
                    <a:pt x="190" y="154"/>
                    <a:pt x="187" y="154"/>
                  </a:cubicBezTo>
                  <a:cubicBezTo>
                    <a:pt x="186" y="154"/>
                    <a:pt x="186" y="154"/>
                    <a:pt x="186" y="153"/>
                  </a:cubicBezTo>
                  <a:cubicBezTo>
                    <a:pt x="188" y="151"/>
                    <a:pt x="190" y="153"/>
                    <a:pt x="193" y="153"/>
                  </a:cubicBezTo>
                  <a:cubicBezTo>
                    <a:pt x="191" y="151"/>
                    <a:pt x="189" y="150"/>
                    <a:pt x="188" y="148"/>
                  </a:cubicBezTo>
                  <a:cubicBezTo>
                    <a:pt x="185" y="149"/>
                    <a:pt x="184" y="153"/>
                    <a:pt x="180" y="154"/>
                  </a:cubicBezTo>
                  <a:cubicBezTo>
                    <a:pt x="179" y="152"/>
                    <a:pt x="178" y="149"/>
                    <a:pt x="176" y="147"/>
                  </a:cubicBezTo>
                  <a:close/>
                  <a:moveTo>
                    <a:pt x="203" y="149"/>
                  </a:moveTo>
                  <a:cubicBezTo>
                    <a:pt x="200" y="152"/>
                    <a:pt x="206" y="153"/>
                    <a:pt x="206" y="156"/>
                  </a:cubicBezTo>
                  <a:cubicBezTo>
                    <a:pt x="208" y="156"/>
                    <a:pt x="210" y="158"/>
                    <a:pt x="212" y="158"/>
                  </a:cubicBezTo>
                  <a:cubicBezTo>
                    <a:pt x="210" y="154"/>
                    <a:pt x="208" y="151"/>
                    <a:pt x="203" y="149"/>
                  </a:cubicBezTo>
                  <a:close/>
                  <a:moveTo>
                    <a:pt x="234" y="180"/>
                  </a:moveTo>
                  <a:cubicBezTo>
                    <a:pt x="235" y="183"/>
                    <a:pt x="240" y="184"/>
                    <a:pt x="244" y="183"/>
                  </a:cubicBezTo>
                  <a:cubicBezTo>
                    <a:pt x="248" y="172"/>
                    <a:pt x="250" y="162"/>
                    <a:pt x="252" y="152"/>
                  </a:cubicBezTo>
                  <a:cubicBezTo>
                    <a:pt x="250" y="151"/>
                    <a:pt x="247" y="151"/>
                    <a:pt x="245" y="151"/>
                  </a:cubicBezTo>
                  <a:cubicBezTo>
                    <a:pt x="244" y="151"/>
                    <a:pt x="245" y="149"/>
                    <a:pt x="244" y="149"/>
                  </a:cubicBezTo>
                  <a:cubicBezTo>
                    <a:pt x="240" y="160"/>
                    <a:pt x="237" y="169"/>
                    <a:pt x="234" y="180"/>
                  </a:cubicBezTo>
                  <a:close/>
                  <a:moveTo>
                    <a:pt x="268" y="155"/>
                  </a:moveTo>
                  <a:cubicBezTo>
                    <a:pt x="269" y="154"/>
                    <a:pt x="269" y="154"/>
                    <a:pt x="270" y="154"/>
                  </a:cubicBezTo>
                  <a:cubicBezTo>
                    <a:pt x="270" y="152"/>
                    <a:pt x="270" y="151"/>
                    <a:pt x="270" y="150"/>
                  </a:cubicBezTo>
                  <a:cubicBezTo>
                    <a:pt x="269" y="151"/>
                    <a:pt x="268" y="154"/>
                    <a:pt x="268" y="155"/>
                  </a:cubicBezTo>
                  <a:close/>
                  <a:moveTo>
                    <a:pt x="272" y="151"/>
                  </a:moveTo>
                  <a:cubicBezTo>
                    <a:pt x="272" y="160"/>
                    <a:pt x="273" y="167"/>
                    <a:pt x="273" y="174"/>
                  </a:cubicBezTo>
                  <a:cubicBezTo>
                    <a:pt x="276" y="179"/>
                    <a:pt x="284" y="176"/>
                    <a:pt x="288" y="174"/>
                  </a:cubicBezTo>
                  <a:cubicBezTo>
                    <a:pt x="288" y="166"/>
                    <a:pt x="288" y="157"/>
                    <a:pt x="287" y="150"/>
                  </a:cubicBezTo>
                  <a:cubicBezTo>
                    <a:pt x="283" y="153"/>
                    <a:pt x="276" y="154"/>
                    <a:pt x="272" y="151"/>
                  </a:cubicBezTo>
                  <a:close/>
                  <a:moveTo>
                    <a:pt x="83" y="153"/>
                  </a:moveTo>
                  <a:cubicBezTo>
                    <a:pt x="81" y="152"/>
                    <a:pt x="79" y="151"/>
                    <a:pt x="77" y="151"/>
                  </a:cubicBezTo>
                  <a:cubicBezTo>
                    <a:pt x="72" y="151"/>
                    <a:pt x="68" y="153"/>
                    <a:pt x="64" y="151"/>
                  </a:cubicBezTo>
                  <a:cubicBezTo>
                    <a:pt x="62" y="154"/>
                    <a:pt x="58" y="156"/>
                    <a:pt x="57" y="159"/>
                  </a:cubicBezTo>
                  <a:cubicBezTo>
                    <a:pt x="56" y="163"/>
                    <a:pt x="58" y="168"/>
                    <a:pt x="60" y="171"/>
                  </a:cubicBezTo>
                  <a:cubicBezTo>
                    <a:pt x="65" y="174"/>
                    <a:pt x="69" y="178"/>
                    <a:pt x="74" y="177"/>
                  </a:cubicBezTo>
                  <a:cubicBezTo>
                    <a:pt x="74" y="176"/>
                    <a:pt x="74" y="175"/>
                    <a:pt x="74" y="174"/>
                  </a:cubicBezTo>
                  <a:cubicBezTo>
                    <a:pt x="76" y="174"/>
                    <a:pt x="78" y="174"/>
                    <a:pt x="79" y="172"/>
                  </a:cubicBezTo>
                  <a:cubicBezTo>
                    <a:pt x="79" y="170"/>
                    <a:pt x="78" y="168"/>
                    <a:pt x="80" y="167"/>
                  </a:cubicBezTo>
                  <a:cubicBezTo>
                    <a:pt x="83" y="166"/>
                    <a:pt x="83" y="162"/>
                    <a:pt x="81" y="161"/>
                  </a:cubicBezTo>
                  <a:cubicBezTo>
                    <a:pt x="80" y="160"/>
                    <a:pt x="80" y="160"/>
                    <a:pt x="80" y="159"/>
                  </a:cubicBezTo>
                  <a:cubicBezTo>
                    <a:pt x="82" y="156"/>
                    <a:pt x="87" y="158"/>
                    <a:pt x="90" y="158"/>
                  </a:cubicBezTo>
                  <a:cubicBezTo>
                    <a:pt x="90" y="154"/>
                    <a:pt x="87" y="154"/>
                    <a:pt x="83" y="153"/>
                  </a:cubicBezTo>
                  <a:close/>
                  <a:moveTo>
                    <a:pt x="198" y="154"/>
                  </a:moveTo>
                  <a:cubicBezTo>
                    <a:pt x="200" y="153"/>
                    <a:pt x="202" y="155"/>
                    <a:pt x="203" y="154"/>
                  </a:cubicBezTo>
                  <a:cubicBezTo>
                    <a:pt x="202" y="152"/>
                    <a:pt x="199" y="150"/>
                    <a:pt x="198" y="154"/>
                  </a:cubicBezTo>
                  <a:close/>
                  <a:moveTo>
                    <a:pt x="43" y="176"/>
                  </a:moveTo>
                  <a:cubicBezTo>
                    <a:pt x="43" y="181"/>
                    <a:pt x="45" y="186"/>
                    <a:pt x="48" y="190"/>
                  </a:cubicBezTo>
                  <a:cubicBezTo>
                    <a:pt x="51" y="192"/>
                    <a:pt x="55" y="195"/>
                    <a:pt x="60" y="196"/>
                  </a:cubicBezTo>
                  <a:cubicBezTo>
                    <a:pt x="63" y="196"/>
                    <a:pt x="69" y="196"/>
                    <a:pt x="72" y="195"/>
                  </a:cubicBezTo>
                  <a:cubicBezTo>
                    <a:pt x="80" y="193"/>
                    <a:pt x="84" y="182"/>
                    <a:pt x="81" y="174"/>
                  </a:cubicBezTo>
                  <a:cubicBezTo>
                    <a:pt x="80" y="174"/>
                    <a:pt x="79" y="174"/>
                    <a:pt x="79" y="175"/>
                  </a:cubicBezTo>
                  <a:cubicBezTo>
                    <a:pt x="83" y="180"/>
                    <a:pt x="74" y="184"/>
                    <a:pt x="69" y="185"/>
                  </a:cubicBezTo>
                  <a:cubicBezTo>
                    <a:pt x="68" y="185"/>
                    <a:pt x="67" y="184"/>
                    <a:pt x="66" y="184"/>
                  </a:cubicBezTo>
                  <a:cubicBezTo>
                    <a:pt x="65" y="184"/>
                    <a:pt x="64" y="185"/>
                    <a:pt x="63" y="185"/>
                  </a:cubicBezTo>
                  <a:cubicBezTo>
                    <a:pt x="63" y="185"/>
                    <a:pt x="62" y="184"/>
                    <a:pt x="62" y="184"/>
                  </a:cubicBezTo>
                  <a:cubicBezTo>
                    <a:pt x="56" y="183"/>
                    <a:pt x="53" y="180"/>
                    <a:pt x="50" y="176"/>
                  </a:cubicBezTo>
                  <a:cubicBezTo>
                    <a:pt x="49" y="173"/>
                    <a:pt x="48" y="168"/>
                    <a:pt x="51" y="164"/>
                  </a:cubicBezTo>
                  <a:cubicBezTo>
                    <a:pt x="52" y="164"/>
                    <a:pt x="53" y="163"/>
                    <a:pt x="55" y="162"/>
                  </a:cubicBezTo>
                  <a:cubicBezTo>
                    <a:pt x="54" y="159"/>
                    <a:pt x="56" y="158"/>
                    <a:pt x="57" y="156"/>
                  </a:cubicBezTo>
                  <a:cubicBezTo>
                    <a:pt x="56" y="155"/>
                    <a:pt x="56" y="154"/>
                    <a:pt x="55" y="153"/>
                  </a:cubicBezTo>
                  <a:cubicBezTo>
                    <a:pt x="52" y="160"/>
                    <a:pt x="44" y="166"/>
                    <a:pt x="43" y="176"/>
                  </a:cubicBezTo>
                  <a:close/>
                  <a:moveTo>
                    <a:pt x="266" y="157"/>
                  </a:moveTo>
                  <a:cubicBezTo>
                    <a:pt x="266" y="160"/>
                    <a:pt x="265" y="161"/>
                    <a:pt x="266" y="163"/>
                  </a:cubicBezTo>
                  <a:cubicBezTo>
                    <a:pt x="266" y="160"/>
                    <a:pt x="269" y="159"/>
                    <a:pt x="269" y="157"/>
                  </a:cubicBezTo>
                  <a:cubicBezTo>
                    <a:pt x="268" y="157"/>
                    <a:pt x="267" y="157"/>
                    <a:pt x="266" y="157"/>
                  </a:cubicBezTo>
                  <a:close/>
                  <a:moveTo>
                    <a:pt x="266" y="167"/>
                  </a:moveTo>
                  <a:cubicBezTo>
                    <a:pt x="268" y="168"/>
                    <a:pt x="268" y="166"/>
                    <a:pt x="271" y="166"/>
                  </a:cubicBezTo>
                  <a:cubicBezTo>
                    <a:pt x="271" y="163"/>
                    <a:pt x="271" y="161"/>
                    <a:pt x="270" y="158"/>
                  </a:cubicBezTo>
                  <a:cubicBezTo>
                    <a:pt x="269" y="161"/>
                    <a:pt x="267" y="164"/>
                    <a:pt x="266" y="167"/>
                  </a:cubicBezTo>
                  <a:close/>
                  <a:moveTo>
                    <a:pt x="83" y="160"/>
                  </a:moveTo>
                  <a:cubicBezTo>
                    <a:pt x="83" y="161"/>
                    <a:pt x="85" y="162"/>
                    <a:pt x="86" y="164"/>
                  </a:cubicBezTo>
                  <a:cubicBezTo>
                    <a:pt x="85" y="165"/>
                    <a:pt x="85" y="165"/>
                    <a:pt x="85" y="166"/>
                  </a:cubicBezTo>
                  <a:cubicBezTo>
                    <a:pt x="86" y="167"/>
                    <a:pt x="86" y="169"/>
                    <a:pt x="88" y="170"/>
                  </a:cubicBezTo>
                  <a:cubicBezTo>
                    <a:pt x="89" y="168"/>
                    <a:pt x="92" y="167"/>
                    <a:pt x="93" y="165"/>
                  </a:cubicBezTo>
                  <a:cubicBezTo>
                    <a:pt x="91" y="163"/>
                    <a:pt x="88" y="158"/>
                    <a:pt x="83" y="160"/>
                  </a:cubicBezTo>
                  <a:close/>
                  <a:moveTo>
                    <a:pt x="52" y="167"/>
                  </a:moveTo>
                  <a:cubicBezTo>
                    <a:pt x="51" y="172"/>
                    <a:pt x="52" y="178"/>
                    <a:pt x="57" y="180"/>
                  </a:cubicBezTo>
                  <a:cubicBezTo>
                    <a:pt x="59" y="180"/>
                    <a:pt x="60" y="178"/>
                    <a:pt x="62" y="177"/>
                  </a:cubicBezTo>
                  <a:cubicBezTo>
                    <a:pt x="62" y="179"/>
                    <a:pt x="61" y="180"/>
                    <a:pt x="59" y="181"/>
                  </a:cubicBezTo>
                  <a:cubicBezTo>
                    <a:pt x="65" y="184"/>
                    <a:pt x="77" y="183"/>
                    <a:pt x="78" y="177"/>
                  </a:cubicBezTo>
                  <a:cubicBezTo>
                    <a:pt x="77" y="177"/>
                    <a:pt x="77" y="178"/>
                    <a:pt x="76" y="179"/>
                  </a:cubicBezTo>
                  <a:cubicBezTo>
                    <a:pt x="74" y="180"/>
                    <a:pt x="71" y="179"/>
                    <a:pt x="70" y="179"/>
                  </a:cubicBezTo>
                  <a:cubicBezTo>
                    <a:pt x="69" y="180"/>
                    <a:pt x="70" y="182"/>
                    <a:pt x="68" y="182"/>
                  </a:cubicBezTo>
                  <a:cubicBezTo>
                    <a:pt x="68" y="180"/>
                    <a:pt x="68" y="179"/>
                    <a:pt x="68" y="178"/>
                  </a:cubicBezTo>
                  <a:cubicBezTo>
                    <a:pt x="64" y="176"/>
                    <a:pt x="61" y="174"/>
                    <a:pt x="58" y="171"/>
                  </a:cubicBezTo>
                  <a:cubicBezTo>
                    <a:pt x="57" y="172"/>
                    <a:pt x="56" y="175"/>
                    <a:pt x="54" y="174"/>
                  </a:cubicBezTo>
                  <a:cubicBezTo>
                    <a:pt x="55" y="172"/>
                    <a:pt x="56" y="171"/>
                    <a:pt x="57" y="169"/>
                  </a:cubicBezTo>
                  <a:cubicBezTo>
                    <a:pt x="56" y="168"/>
                    <a:pt x="55" y="166"/>
                    <a:pt x="54" y="165"/>
                  </a:cubicBezTo>
                  <a:cubicBezTo>
                    <a:pt x="54" y="165"/>
                    <a:pt x="55" y="164"/>
                    <a:pt x="54" y="164"/>
                  </a:cubicBezTo>
                  <a:cubicBezTo>
                    <a:pt x="53" y="165"/>
                    <a:pt x="52" y="166"/>
                    <a:pt x="52" y="167"/>
                  </a:cubicBezTo>
                  <a:close/>
                  <a:moveTo>
                    <a:pt x="90" y="170"/>
                  </a:moveTo>
                  <a:cubicBezTo>
                    <a:pt x="92" y="171"/>
                    <a:pt x="93" y="171"/>
                    <a:pt x="94" y="169"/>
                  </a:cubicBezTo>
                  <a:cubicBezTo>
                    <a:pt x="93" y="169"/>
                    <a:pt x="94" y="168"/>
                    <a:pt x="94" y="167"/>
                  </a:cubicBezTo>
                  <a:cubicBezTo>
                    <a:pt x="93" y="168"/>
                    <a:pt x="91" y="169"/>
                    <a:pt x="90" y="170"/>
                  </a:cubicBezTo>
                  <a:close/>
                  <a:moveTo>
                    <a:pt x="259" y="183"/>
                  </a:moveTo>
                  <a:cubicBezTo>
                    <a:pt x="260" y="178"/>
                    <a:pt x="263" y="172"/>
                    <a:pt x="262" y="168"/>
                  </a:cubicBezTo>
                  <a:cubicBezTo>
                    <a:pt x="260" y="173"/>
                    <a:pt x="260" y="178"/>
                    <a:pt x="259" y="183"/>
                  </a:cubicBezTo>
                  <a:close/>
                  <a:moveTo>
                    <a:pt x="265" y="169"/>
                  </a:moveTo>
                  <a:cubicBezTo>
                    <a:pt x="264" y="171"/>
                    <a:pt x="263" y="174"/>
                    <a:pt x="263" y="177"/>
                  </a:cubicBezTo>
                  <a:cubicBezTo>
                    <a:pt x="266" y="175"/>
                    <a:pt x="267" y="172"/>
                    <a:pt x="269" y="169"/>
                  </a:cubicBezTo>
                  <a:cubicBezTo>
                    <a:pt x="268" y="169"/>
                    <a:pt x="266" y="169"/>
                    <a:pt x="265" y="169"/>
                  </a:cubicBezTo>
                  <a:close/>
                  <a:moveTo>
                    <a:pt x="264" y="180"/>
                  </a:moveTo>
                  <a:cubicBezTo>
                    <a:pt x="266" y="180"/>
                    <a:pt x="269" y="177"/>
                    <a:pt x="271" y="176"/>
                  </a:cubicBezTo>
                  <a:cubicBezTo>
                    <a:pt x="271" y="174"/>
                    <a:pt x="271" y="171"/>
                    <a:pt x="271" y="170"/>
                  </a:cubicBezTo>
                  <a:cubicBezTo>
                    <a:pt x="268" y="173"/>
                    <a:pt x="266" y="177"/>
                    <a:pt x="264" y="180"/>
                  </a:cubicBezTo>
                  <a:close/>
                  <a:moveTo>
                    <a:pt x="136" y="191"/>
                  </a:moveTo>
                  <a:cubicBezTo>
                    <a:pt x="135" y="192"/>
                    <a:pt x="134" y="193"/>
                    <a:pt x="134" y="194"/>
                  </a:cubicBezTo>
                  <a:cubicBezTo>
                    <a:pt x="135" y="193"/>
                    <a:pt x="135" y="195"/>
                    <a:pt x="136" y="194"/>
                  </a:cubicBezTo>
                  <a:cubicBezTo>
                    <a:pt x="137" y="193"/>
                    <a:pt x="137" y="192"/>
                    <a:pt x="139" y="191"/>
                  </a:cubicBezTo>
                  <a:cubicBezTo>
                    <a:pt x="147" y="187"/>
                    <a:pt x="156" y="181"/>
                    <a:pt x="166" y="182"/>
                  </a:cubicBezTo>
                  <a:cubicBezTo>
                    <a:pt x="165" y="182"/>
                    <a:pt x="166" y="181"/>
                    <a:pt x="166" y="181"/>
                  </a:cubicBezTo>
                  <a:cubicBezTo>
                    <a:pt x="168" y="178"/>
                    <a:pt x="169" y="177"/>
                    <a:pt x="170" y="174"/>
                  </a:cubicBezTo>
                  <a:cubicBezTo>
                    <a:pt x="156" y="175"/>
                    <a:pt x="145" y="183"/>
                    <a:pt x="136" y="191"/>
                  </a:cubicBezTo>
                  <a:close/>
                  <a:moveTo>
                    <a:pt x="177" y="184"/>
                  </a:moveTo>
                  <a:cubicBezTo>
                    <a:pt x="175" y="181"/>
                    <a:pt x="175" y="178"/>
                    <a:pt x="174" y="174"/>
                  </a:cubicBezTo>
                  <a:cubicBezTo>
                    <a:pt x="173" y="175"/>
                    <a:pt x="172" y="175"/>
                    <a:pt x="171" y="176"/>
                  </a:cubicBezTo>
                  <a:cubicBezTo>
                    <a:pt x="170" y="177"/>
                    <a:pt x="170" y="179"/>
                    <a:pt x="169" y="180"/>
                  </a:cubicBezTo>
                  <a:cubicBezTo>
                    <a:pt x="169" y="180"/>
                    <a:pt x="169" y="181"/>
                    <a:pt x="169" y="181"/>
                  </a:cubicBezTo>
                  <a:cubicBezTo>
                    <a:pt x="169" y="182"/>
                    <a:pt x="168" y="182"/>
                    <a:pt x="168" y="182"/>
                  </a:cubicBezTo>
                  <a:cubicBezTo>
                    <a:pt x="171" y="183"/>
                    <a:pt x="175" y="183"/>
                    <a:pt x="177" y="184"/>
                  </a:cubicBezTo>
                  <a:close/>
                  <a:moveTo>
                    <a:pt x="212" y="182"/>
                  </a:moveTo>
                  <a:cubicBezTo>
                    <a:pt x="212" y="181"/>
                    <a:pt x="214" y="180"/>
                    <a:pt x="214" y="179"/>
                  </a:cubicBezTo>
                  <a:cubicBezTo>
                    <a:pt x="214" y="177"/>
                    <a:pt x="211" y="174"/>
                    <a:pt x="209" y="175"/>
                  </a:cubicBezTo>
                  <a:cubicBezTo>
                    <a:pt x="209" y="176"/>
                    <a:pt x="208" y="178"/>
                    <a:pt x="207" y="178"/>
                  </a:cubicBezTo>
                  <a:cubicBezTo>
                    <a:pt x="206" y="177"/>
                    <a:pt x="207" y="176"/>
                    <a:pt x="207" y="175"/>
                  </a:cubicBezTo>
                  <a:cubicBezTo>
                    <a:pt x="204" y="174"/>
                    <a:pt x="201" y="176"/>
                    <a:pt x="200" y="176"/>
                  </a:cubicBezTo>
                  <a:cubicBezTo>
                    <a:pt x="201" y="177"/>
                    <a:pt x="201" y="178"/>
                    <a:pt x="201" y="179"/>
                  </a:cubicBezTo>
                  <a:cubicBezTo>
                    <a:pt x="206" y="178"/>
                    <a:pt x="209" y="181"/>
                    <a:pt x="212" y="182"/>
                  </a:cubicBezTo>
                  <a:close/>
                  <a:moveTo>
                    <a:pt x="190" y="181"/>
                  </a:moveTo>
                  <a:cubicBezTo>
                    <a:pt x="193" y="179"/>
                    <a:pt x="196" y="180"/>
                    <a:pt x="199" y="178"/>
                  </a:cubicBezTo>
                  <a:cubicBezTo>
                    <a:pt x="199" y="178"/>
                    <a:pt x="199" y="178"/>
                    <a:pt x="199" y="177"/>
                  </a:cubicBezTo>
                  <a:cubicBezTo>
                    <a:pt x="196" y="177"/>
                    <a:pt x="188" y="175"/>
                    <a:pt x="190" y="181"/>
                  </a:cubicBezTo>
                  <a:close/>
                  <a:moveTo>
                    <a:pt x="273" y="181"/>
                  </a:moveTo>
                  <a:cubicBezTo>
                    <a:pt x="273" y="183"/>
                    <a:pt x="273" y="183"/>
                    <a:pt x="273" y="185"/>
                  </a:cubicBezTo>
                  <a:cubicBezTo>
                    <a:pt x="273" y="184"/>
                    <a:pt x="273" y="185"/>
                    <a:pt x="274" y="185"/>
                  </a:cubicBezTo>
                  <a:cubicBezTo>
                    <a:pt x="277" y="189"/>
                    <a:pt x="285" y="186"/>
                    <a:pt x="289" y="184"/>
                  </a:cubicBezTo>
                  <a:cubicBezTo>
                    <a:pt x="288" y="183"/>
                    <a:pt x="288" y="181"/>
                    <a:pt x="288" y="179"/>
                  </a:cubicBezTo>
                  <a:cubicBezTo>
                    <a:pt x="285" y="181"/>
                    <a:pt x="278" y="182"/>
                    <a:pt x="273" y="181"/>
                  </a:cubicBezTo>
                  <a:close/>
                  <a:moveTo>
                    <a:pt x="270" y="180"/>
                  </a:moveTo>
                  <a:cubicBezTo>
                    <a:pt x="270" y="180"/>
                    <a:pt x="269" y="180"/>
                    <a:pt x="269" y="180"/>
                  </a:cubicBezTo>
                  <a:cubicBezTo>
                    <a:pt x="266" y="181"/>
                    <a:pt x="264" y="182"/>
                    <a:pt x="262" y="184"/>
                  </a:cubicBezTo>
                  <a:cubicBezTo>
                    <a:pt x="262" y="183"/>
                    <a:pt x="261" y="184"/>
                    <a:pt x="261" y="184"/>
                  </a:cubicBezTo>
                  <a:cubicBezTo>
                    <a:pt x="261" y="186"/>
                    <a:pt x="260" y="186"/>
                    <a:pt x="260" y="187"/>
                  </a:cubicBezTo>
                  <a:cubicBezTo>
                    <a:pt x="262" y="188"/>
                    <a:pt x="264" y="187"/>
                    <a:pt x="266" y="187"/>
                  </a:cubicBezTo>
                  <a:cubicBezTo>
                    <a:pt x="267" y="185"/>
                    <a:pt x="268" y="183"/>
                    <a:pt x="270" y="180"/>
                  </a:cubicBezTo>
                  <a:close/>
                  <a:moveTo>
                    <a:pt x="269" y="187"/>
                  </a:moveTo>
                  <a:cubicBezTo>
                    <a:pt x="269" y="186"/>
                    <a:pt x="270" y="185"/>
                    <a:pt x="271" y="185"/>
                  </a:cubicBezTo>
                  <a:cubicBezTo>
                    <a:pt x="271" y="183"/>
                    <a:pt x="271" y="182"/>
                    <a:pt x="271" y="181"/>
                  </a:cubicBezTo>
                  <a:cubicBezTo>
                    <a:pt x="270" y="183"/>
                    <a:pt x="270" y="185"/>
                    <a:pt x="269" y="187"/>
                  </a:cubicBezTo>
                  <a:close/>
                  <a:moveTo>
                    <a:pt x="195" y="204"/>
                  </a:moveTo>
                  <a:cubicBezTo>
                    <a:pt x="196" y="200"/>
                    <a:pt x="198" y="196"/>
                    <a:pt x="201" y="195"/>
                  </a:cubicBezTo>
                  <a:cubicBezTo>
                    <a:pt x="203" y="198"/>
                    <a:pt x="200" y="202"/>
                    <a:pt x="204" y="204"/>
                  </a:cubicBezTo>
                  <a:cubicBezTo>
                    <a:pt x="207" y="202"/>
                    <a:pt x="205" y="200"/>
                    <a:pt x="205" y="198"/>
                  </a:cubicBezTo>
                  <a:cubicBezTo>
                    <a:pt x="206" y="194"/>
                    <a:pt x="213" y="193"/>
                    <a:pt x="211" y="188"/>
                  </a:cubicBezTo>
                  <a:cubicBezTo>
                    <a:pt x="211" y="188"/>
                    <a:pt x="212" y="188"/>
                    <a:pt x="212" y="187"/>
                  </a:cubicBezTo>
                  <a:cubicBezTo>
                    <a:pt x="212" y="186"/>
                    <a:pt x="211" y="186"/>
                    <a:pt x="211" y="184"/>
                  </a:cubicBezTo>
                  <a:cubicBezTo>
                    <a:pt x="209" y="183"/>
                    <a:pt x="207" y="182"/>
                    <a:pt x="205" y="181"/>
                  </a:cubicBezTo>
                  <a:cubicBezTo>
                    <a:pt x="195" y="180"/>
                    <a:pt x="189" y="183"/>
                    <a:pt x="186" y="190"/>
                  </a:cubicBezTo>
                  <a:cubicBezTo>
                    <a:pt x="185" y="192"/>
                    <a:pt x="184" y="198"/>
                    <a:pt x="186" y="199"/>
                  </a:cubicBezTo>
                  <a:cubicBezTo>
                    <a:pt x="186" y="195"/>
                    <a:pt x="187" y="193"/>
                    <a:pt x="188" y="190"/>
                  </a:cubicBezTo>
                  <a:cubicBezTo>
                    <a:pt x="189" y="192"/>
                    <a:pt x="187" y="195"/>
                    <a:pt x="187" y="197"/>
                  </a:cubicBezTo>
                  <a:cubicBezTo>
                    <a:pt x="188" y="200"/>
                    <a:pt x="189" y="202"/>
                    <a:pt x="190" y="204"/>
                  </a:cubicBezTo>
                  <a:cubicBezTo>
                    <a:pt x="189" y="199"/>
                    <a:pt x="191" y="194"/>
                    <a:pt x="194" y="190"/>
                  </a:cubicBezTo>
                  <a:cubicBezTo>
                    <a:pt x="195" y="193"/>
                    <a:pt x="191" y="198"/>
                    <a:pt x="192" y="202"/>
                  </a:cubicBezTo>
                  <a:cubicBezTo>
                    <a:pt x="192" y="203"/>
                    <a:pt x="193" y="204"/>
                    <a:pt x="193" y="205"/>
                  </a:cubicBezTo>
                  <a:cubicBezTo>
                    <a:pt x="194" y="205"/>
                    <a:pt x="193" y="203"/>
                    <a:pt x="195" y="204"/>
                  </a:cubicBezTo>
                  <a:close/>
                  <a:moveTo>
                    <a:pt x="213" y="183"/>
                  </a:moveTo>
                  <a:cubicBezTo>
                    <a:pt x="214" y="183"/>
                    <a:pt x="214" y="185"/>
                    <a:pt x="214" y="186"/>
                  </a:cubicBezTo>
                  <a:cubicBezTo>
                    <a:pt x="215" y="186"/>
                    <a:pt x="215" y="185"/>
                    <a:pt x="215" y="184"/>
                  </a:cubicBezTo>
                  <a:cubicBezTo>
                    <a:pt x="214" y="184"/>
                    <a:pt x="215" y="182"/>
                    <a:pt x="215" y="182"/>
                  </a:cubicBezTo>
                  <a:cubicBezTo>
                    <a:pt x="214" y="182"/>
                    <a:pt x="213" y="182"/>
                    <a:pt x="213" y="183"/>
                  </a:cubicBezTo>
                  <a:close/>
                  <a:moveTo>
                    <a:pt x="91" y="188"/>
                  </a:moveTo>
                  <a:cubicBezTo>
                    <a:pt x="92" y="188"/>
                    <a:pt x="94" y="188"/>
                    <a:pt x="96" y="188"/>
                  </a:cubicBezTo>
                  <a:cubicBezTo>
                    <a:pt x="105" y="189"/>
                    <a:pt x="116" y="187"/>
                    <a:pt x="125" y="190"/>
                  </a:cubicBezTo>
                  <a:cubicBezTo>
                    <a:pt x="122" y="187"/>
                    <a:pt x="119" y="186"/>
                    <a:pt x="114" y="185"/>
                  </a:cubicBezTo>
                  <a:cubicBezTo>
                    <a:pt x="105" y="183"/>
                    <a:pt x="95" y="184"/>
                    <a:pt x="85" y="186"/>
                  </a:cubicBezTo>
                  <a:cubicBezTo>
                    <a:pt x="85" y="189"/>
                    <a:pt x="89" y="188"/>
                    <a:pt x="91" y="188"/>
                  </a:cubicBezTo>
                  <a:close/>
                  <a:moveTo>
                    <a:pt x="164" y="196"/>
                  </a:moveTo>
                  <a:cubicBezTo>
                    <a:pt x="170" y="197"/>
                    <a:pt x="176" y="200"/>
                    <a:pt x="178" y="195"/>
                  </a:cubicBezTo>
                  <a:cubicBezTo>
                    <a:pt x="170" y="193"/>
                    <a:pt x="162" y="192"/>
                    <a:pt x="155" y="192"/>
                  </a:cubicBezTo>
                  <a:cubicBezTo>
                    <a:pt x="152" y="192"/>
                    <a:pt x="149" y="193"/>
                    <a:pt x="146" y="193"/>
                  </a:cubicBezTo>
                  <a:cubicBezTo>
                    <a:pt x="154" y="187"/>
                    <a:pt x="167" y="191"/>
                    <a:pt x="176" y="192"/>
                  </a:cubicBezTo>
                  <a:cubicBezTo>
                    <a:pt x="177" y="191"/>
                    <a:pt x="177" y="190"/>
                    <a:pt x="177" y="189"/>
                  </a:cubicBezTo>
                  <a:cubicBezTo>
                    <a:pt x="171" y="186"/>
                    <a:pt x="162" y="190"/>
                    <a:pt x="155" y="188"/>
                  </a:cubicBezTo>
                  <a:cubicBezTo>
                    <a:pt x="160" y="187"/>
                    <a:pt x="165" y="186"/>
                    <a:pt x="169" y="186"/>
                  </a:cubicBezTo>
                  <a:cubicBezTo>
                    <a:pt x="171" y="186"/>
                    <a:pt x="173" y="186"/>
                    <a:pt x="174" y="185"/>
                  </a:cubicBezTo>
                  <a:cubicBezTo>
                    <a:pt x="161" y="181"/>
                    <a:pt x="147" y="188"/>
                    <a:pt x="138" y="194"/>
                  </a:cubicBezTo>
                  <a:cubicBezTo>
                    <a:pt x="138" y="194"/>
                    <a:pt x="138" y="194"/>
                    <a:pt x="138" y="195"/>
                  </a:cubicBezTo>
                  <a:cubicBezTo>
                    <a:pt x="144" y="196"/>
                    <a:pt x="155" y="194"/>
                    <a:pt x="164" y="196"/>
                  </a:cubicBezTo>
                  <a:close/>
                  <a:moveTo>
                    <a:pt x="184" y="187"/>
                  </a:moveTo>
                  <a:cubicBezTo>
                    <a:pt x="185" y="187"/>
                    <a:pt x="186" y="186"/>
                    <a:pt x="185" y="185"/>
                  </a:cubicBezTo>
                  <a:cubicBezTo>
                    <a:pt x="186" y="185"/>
                    <a:pt x="187" y="185"/>
                    <a:pt x="187" y="184"/>
                  </a:cubicBezTo>
                  <a:cubicBezTo>
                    <a:pt x="186" y="185"/>
                    <a:pt x="182" y="186"/>
                    <a:pt x="184" y="187"/>
                  </a:cubicBezTo>
                  <a:close/>
                  <a:moveTo>
                    <a:pt x="180" y="187"/>
                  </a:moveTo>
                  <a:cubicBezTo>
                    <a:pt x="179" y="186"/>
                    <a:pt x="178" y="185"/>
                    <a:pt x="177" y="185"/>
                  </a:cubicBezTo>
                  <a:cubicBezTo>
                    <a:pt x="177" y="186"/>
                    <a:pt x="177" y="186"/>
                    <a:pt x="177" y="187"/>
                  </a:cubicBezTo>
                  <a:cubicBezTo>
                    <a:pt x="178" y="186"/>
                    <a:pt x="179" y="187"/>
                    <a:pt x="180" y="187"/>
                  </a:cubicBezTo>
                  <a:close/>
                  <a:moveTo>
                    <a:pt x="83" y="189"/>
                  </a:moveTo>
                  <a:cubicBezTo>
                    <a:pt x="83" y="188"/>
                    <a:pt x="84" y="188"/>
                    <a:pt x="84" y="188"/>
                  </a:cubicBezTo>
                  <a:cubicBezTo>
                    <a:pt x="84" y="187"/>
                    <a:pt x="83" y="187"/>
                    <a:pt x="83" y="188"/>
                  </a:cubicBezTo>
                  <a:cubicBezTo>
                    <a:pt x="83" y="188"/>
                    <a:pt x="82" y="188"/>
                    <a:pt x="83" y="189"/>
                  </a:cubicBezTo>
                  <a:close/>
                  <a:moveTo>
                    <a:pt x="208" y="199"/>
                  </a:moveTo>
                  <a:cubicBezTo>
                    <a:pt x="208" y="202"/>
                    <a:pt x="209" y="205"/>
                    <a:pt x="205" y="205"/>
                  </a:cubicBezTo>
                  <a:cubicBezTo>
                    <a:pt x="201" y="206"/>
                    <a:pt x="200" y="202"/>
                    <a:pt x="199" y="199"/>
                  </a:cubicBezTo>
                  <a:cubicBezTo>
                    <a:pt x="197" y="202"/>
                    <a:pt x="197" y="207"/>
                    <a:pt x="192" y="207"/>
                  </a:cubicBezTo>
                  <a:cubicBezTo>
                    <a:pt x="190" y="205"/>
                    <a:pt x="188" y="205"/>
                    <a:pt x="187" y="203"/>
                  </a:cubicBezTo>
                  <a:cubicBezTo>
                    <a:pt x="186" y="203"/>
                    <a:pt x="186" y="203"/>
                    <a:pt x="185" y="203"/>
                  </a:cubicBezTo>
                  <a:cubicBezTo>
                    <a:pt x="183" y="200"/>
                    <a:pt x="182" y="193"/>
                    <a:pt x="183" y="190"/>
                  </a:cubicBezTo>
                  <a:cubicBezTo>
                    <a:pt x="182" y="190"/>
                    <a:pt x="182" y="189"/>
                    <a:pt x="181" y="189"/>
                  </a:cubicBezTo>
                  <a:cubicBezTo>
                    <a:pt x="178" y="191"/>
                    <a:pt x="180" y="192"/>
                    <a:pt x="182" y="194"/>
                  </a:cubicBezTo>
                  <a:cubicBezTo>
                    <a:pt x="180" y="196"/>
                    <a:pt x="180" y="198"/>
                    <a:pt x="180" y="202"/>
                  </a:cubicBezTo>
                  <a:cubicBezTo>
                    <a:pt x="177" y="204"/>
                    <a:pt x="175" y="203"/>
                    <a:pt x="172" y="202"/>
                  </a:cubicBezTo>
                  <a:cubicBezTo>
                    <a:pt x="169" y="202"/>
                    <a:pt x="166" y="203"/>
                    <a:pt x="163" y="203"/>
                  </a:cubicBezTo>
                  <a:cubicBezTo>
                    <a:pt x="161" y="203"/>
                    <a:pt x="157" y="203"/>
                    <a:pt x="154" y="203"/>
                  </a:cubicBezTo>
                  <a:cubicBezTo>
                    <a:pt x="153" y="203"/>
                    <a:pt x="151" y="202"/>
                    <a:pt x="149" y="202"/>
                  </a:cubicBezTo>
                  <a:cubicBezTo>
                    <a:pt x="144" y="202"/>
                    <a:pt x="139" y="202"/>
                    <a:pt x="134" y="202"/>
                  </a:cubicBezTo>
                  <a:cubicBezTo>
                    <a:pt x="122" y="202"/>
                    <a:pt x="108" y="202"/>
                    <a:pt x="95" y="203"/>
                  </a:cubicBezTo>
                  <a:cubicBezTo>
                    <a:pt x="92" y="203"/>
                    <a:pt x="90" y="204"/>
                    <a:pt x="88" y="204"/>
                  </a:cubicBezTo>
                  <a:cubicBezTo>
                    <a:pt x="87" y="204"/>
                    <a:pt x="86" y="204"/>
                    <a:pt x="85" y="204"/>
                  </a:cubicBezTo>
                  <a:cubicBezTo>
                    <a:pt x="83" y="204"/>
                    <a:pt x="80" y="205"/>
                    <a:pt x="78" y="204"/>
                  </a:cubicBezTo>
                  <a:cubicBezTo>
                    <a:pt x="76" y="202"/>
                    <a:pt x="78" y="198"/>
                    <a:pt x="81" y="198"/>
                  </a:cubicBezTo>
                  <a:cubicBezTo>
                    <a:pt x="80" y="197"/>
                    <a:pt x="81" y="194"/>
                    <a:pt x="82" y="194"/>
                  </a:cubicBezTo>
                  <a:cubicBezTo>
                    <a:pt x="82" y="193"/>
                    <a:pt x="81" y="192"/>
                    <a:pt x="80" y="192"/>
                  </a:cubicBezTo>
                  <a:cubicBezTo>
                    <a:pt x="73" y="199"/>
                    <a:pt x="56" y="200"/>
                    <a:pt x="49" y="193"/>
                  </a:cubicBezTo>
                  <a:cubicBezTo>
                    <a:pt x="48" y="195"/>
                    <a:pt x="44" y="192"/>
                    <a:pt x="43" y="193"/>
                  </a:cubicBezTo>
                  <a:cubicBezTo>
                    <a:pt x="40" y="193"/>
                    <a:pt x="35" y="193"/>
                    <a:pt x="30" y="193"/>
                  </a:cubicBezTo>
                  <a:cubicBezTo>
                    <a:pt x="28" y="193"/>
                    <a:pt x="27" y="193"/>
                    <a:pt x="25" y="193"/>
                  </a:cubicBezTo>
                  <a:cubicBezTo>
                    <a:pt x="22" y="193"/>
                    <a:pt x="19" y="194"/>
                    <a:pt x="16" y="194"/>
                  </a:cubicBezTo>
                  <a:cubicBezTo>
                    <a:pt x="12" y="193"/>
                    <a:pt x="12" y="193"/>
                    <a:pt x="9" y="195"/>
                  </a:cubicBezTo>
                  <a:cubicBezTo>
                    <a:pt x="6" y="196"/>
                    <a:pt x="4" y="198"/>
                    <a:pt x="3" y="201"/>
                  </a:cubicBezTo>
                  <a:cubicBezTo>
                    <a:pt x="3" y="203"/>
                    <a:pt x="2" y="204"/>
                    <a:pt x="3" y="205"/>
                  </a:cubicBezTo>
                  <a:cubicBezTo>
                    <a:pt x="7" y="207"/>
                    <a:pt x="12" y="206"/>
                    <a:pt x="17" y="206"/>
                  </a:cubicBezTo>
                  <a:cubicBezTo>
                    <a:pt x="21" y="207"/>
                    <a:pt x="24" y="207"/>
                    <a:pt x="28" y="207"/>
                  </a:cubicBezTo>
                  <a:cubicBezTo>
                    <a:pt x="35" y="208"/>
                    <a:pt x="42" y="209"/>
                    <a:pt x="49" y="208"/>
                  </a:cubicBezTo>
                  <a:cubicBezTo>
                    <a:pt x="58" y="208"/>
                    <a:pt x="68" y="208"/>
                    <a:pt x="77" y="209"/>
                  </a:cubicBezTo>
                  <a:cubicBezTo>
                    <a:pt x="95" y="212"/>
                    <a:pt x="116" y="210"/>
                    <a:pt x="134" y="209"/>
                  </a:cubicBezTo>
                  <a:cubicBezTo>
                    <a:pt x="139" y="209"/>
                    <a:pt x="144" y="210"/>
                    <a:pt x="149" y="210"/>
                  </a:cubicBezTo>
                  <a:cubicBezTo>
                    <a:pt x="160" y="210"/>
                    <a:pt x="172" y="209"/>
                    <a:pt x="184" y="209"/>
                  </a:cubicBezTo>
                  <a:cubicBezTo>
                    <a:pt x="197" y="209"/>
                    <a:pt x="209" y="207"/>
                    <a:pt x="221" y="207"/>
                  </a:cubicBezTo>
                  <a:cubicBezTo>
                    <a:pt x="223" y="207"/>
                    <a:pt x="225" y="208"/>
                    <a:pt x="228" y="208"/>
                  </a:cubicBezTo>
                  <a:cubicBezTo>
                    <a:pt x="233" y="208"/>
                    <a:pt x="238" y="207"/>
                    <a:pt x="243" y="206"/>
                  </a:cubicBezTo>
                  <a:cubicBezTo>
                    <a:pt x="250" y="206"/>
                    <a:pt x="258" y="206"/>
                    <a:pt x="265" y="206"/>
                  </a:cubicBezTo>
                  <a:cubicBezTo>
                    <a:pt x="269" y="206"/>
                    <a:pt x="273" y="205"/>
                    <a:pt x="276" y="205"/>
                  </a:cubicBezTo>
                  <a:cubicBezTo>
                    <a:pt x="282" y="206"/>
                    <a:pt x="286" y="207"/>
                    <a:pt x="291" y="205"/>
                  </a:cubicBezTo>
                  <a:cubicBezTo>
                    <a:pt x="292" y="204"/>
                    <a:pt x="293" y="204"/>
                    <a:pt x="293" y="203"/>
                  </a:cubicBezTo>
                  <a:cubicBezTo>
                    <a:pt x="294" y="200"/>
                    <a:pt x="295" y="195"/>
                    <a:pt x="292" y="192"/>
                  </a:cubicBezTo>
                  <a:cubicBezTo>
                    <a:pt x="291" y="192"/>
                    <a:pt x="291" y="190"/>
                    <a:pt x="290" y="191"/>
                  </a:cubicBezTo>
                  <a:cubicBezTo>
                    <a:pt x="291" y="193"/>
                    <a:pt x="290" y="196"/>
                    <a:pt x="291" y="197"/>
                  </a:cubicBezTo>
                  <a:cubicBezTo>
                    <a:pt x="289" y="201"/>
                    <a:pt x="284" y="203"/>
                    <a:pt x="281" y="203"/>
                  </a:cubicBezTo>
                  <a:cubicBezTo>
                    <a:pt x="279" y="203"/>
                    <a:pt x="276" y="201"/>
                    <a:pt x="274" y="200"/>
                  </a:cubicBezTo>
                  <a:cubicBezTo>
                    <a:pt x="273" y="199"/>
                    <a:pt x="272" y="199"/>
                    <a:pt x="272" y="197"/>
                  </a:cubicBezTo>
                  <a:cubicBezTo>
                    <a:pt x="271" y="194"/>
                    <a:pt x="271" y="193"/>
                    <a:pt x="271" y="190"/>
                  </a:cubicBezTo>
                  <a:cubicBezTo>
                    <a:pt x="268" y="189"/>
                    <a:pt x="267" y="191"/>
                    <a:pt x="265" y="193"/>
                  </a:cubicBezTo>
                  <a:cubicBezTo>
                    <a:pt x="263" y="195"/>
                    <a:pt x="261" y="196"/>
                    <a:pt x="260" y="198"/>
                  </a:cubicBezTo>
                  <a:cubicBezTo>
                    <a:pt x="259" y="199"/>
                    <a:pt x="257" y="201"/>
                    <a:pt x="255" y="200"/>
                  </a:cubicBezTo>
                  <a:cubicBezTo>
                    <a:pt x="250" y="204"/>
                    <a:pt x="242" y="200"/>
                    <a:pt x="242" y="195"/>
                  </a:cubicBezTo>
                  <a:cubicBezTo>
                    <a:pt x="239" y="197"/>
                    <a:pt x="236" y="198"/>
                    <a:pt x="231" y="198"/>
                  </a:cubicBezTo>
                  <a:cubicBezTo>
                    <a:pt x="230" y="196"/>
                    <a:pt x="227" y="195"/>
                    <a:pt x="226" y="192"/>
                  </a:cubicBezTo>
                  <a:cubicBezTo>
                    <a:pt x="228" y="192"/>
                    <a:pt x="227" y="191"/>
                    <a:pt x="228" y="189"/>
                  </a:cubicBezTo>
                  <a:cubicBezTo>
                    <a:pt x="223" y="189"/>
                    <a:pt x="219" y="189"/>
                    <a:pt x="214" y="189"/>
                  </a:cubicBezTo>
                  <a:cubicBezTo>
                    <a:pt x="215" y="193"/>
                    <a:pt x="209" y="196"/>
                    <a:pt x="208" y="199"/>
                  </a:cubicBezTo>
                  <a:close/>
                  <a:moveTo>
                    <a:pt x="231" y="190"/>
                  </a:moveTo>
                  <a:cubicBezTo>
                    <a:pt x="232" y="190"/>
                    <a:pt x="231" y="191"/>
                    <a:pt x="231" y="191"/>
                  </a:cubicBezTo>
                  <a:cubicBezTo>
                    <a:pt x="231" y="191"/>
                    <a:pt x="231" y="191"/>
                    <a:pt x="231" y="191"/>
                  </a:cubicBezTo>
                  <a:cubicBezTo>
                    <a:pt x="231" y="191"/>
                    <a:pt x="232" y="192"/>
                    <a:pt x="231" y="192"/>
                  </a:cubicBezTo>
                  <a:cubicBezTo>
                    <a:pt x="231" y="193"/>
                    <a:pt x="231" y="195"/>
                    <a:pt x="233" y="195"/>
                  </a:cubicBezTo>
                  <a:cubicBezTo>
                    <a:pt x="236" y="196"/>
                    <a:pt x="239" y="193"/>
                    <a:pt x="240" y="191"/>
                  </a:cubicBezTo>
                  <a:cubicBezTo>
                    <a:pt x="237" y="192"/>
                    <a:pt x="234" y="188"/>
                    <a:pt x="231" y="190"/>
                  </a:cubicBezTo>
                  <a:close/>
                  <a:moveTo>
                    <a:pt x="244" y="195"/>
                  </a:moveTo>
                  <a:cubicBezTo>
                    <a:pt x="246" y="198"/>
                    <a:pt x="249" y="200"/>
                    <a:pt x="253" y="199"/>
                  </a:cubicBezTo>
                  <a:cubicBezTo>
                    <a:pt x="255" y="197"/>
                    <a:pt x="256" y="194"/>
                    <a:pt x="257" y="191"/>
                  </a:cubicBezTo>
                  <a:cubicBezTo>
                    <a:pt x="253" y="191"/>
                    <a:pt x="251" y="191"/>
                    <a:pt x="248" y="190"/>
                  </a:cubicBezTo>
                  <a:cubicBezTo>
                    <a:pt x="247" y="190"/>
                    <a:pt x="246" y="190"/>
                    <a:pt x="246" y="189"/>
                  </a:cubicBezTo>
                  <a:cubicBezTo>
                    <a:pt x="245" y="191"/>
                    <a:pt x="245" y="193"/>
                    <a:pt x="244" y="195"/>
                  </a:cubicBezTo>
                  <a:close/>
                  <a:moveTo>
                    <a:pt x="259" y="190"/>
                  </a:moveTo>
                  <a:cubicBezTo>
                    <a:pt x="260" y="192"/>
                    <a:pt x="257" y="194"/>
                    <a:pt x="259" y="196"/>
                  </a:cubicBezTo>
                  <a:cubicBezTo>
                    <a:pt x="261" y="194"/>
                    <a:pt x="263" y="192"/>
                    <a:pt x="266" y="190"/>
                  </a:cubicBezTo>
                  <a:cubicBezTo>
                    <a:pt x="264" y="189"/>
                    <a:pt x="261" y="190"/>
                    <a:pt x="259" y="190"/>
                  </a:cubicBezTo>
                  <a:close/>
                  <a:moveTo>
                    <a:pt x="122" y="195"/>
                  </a:moveTo>
                  <a:cubicBezTo>
                    <a:pt x="125" y="195"/>
                    <a:pt x="127" y="194"/>
                    <a:pt x="129" y="194"/>
                  </a:cubicBezTo>
                  <a:cubicBezTo>
                    <a:pt x="130" y="194"/>
                    <a:pt x="130" y="193"/>
                    <a:pt x="129" y="193"/>
                  </a:cubicBezTo>
                  <a:cubicBezTo>
                    <a:pt x="126" y="192"/>
                    <a:pt x="121" y="191"/>
                    <a:pt x="117" y="190"/>
                  </a:cubicBezTo>
                  <a:cubicBezTo>
                    <a:pt x="110" y="190"/>
                    <a:pt x="104" y="190"/>
                    <a:pt x="99" y="190"/>
                  </a:cubicBezTo>
                  <a:cubicBezTo>
                    <a:pt x="94" y="190"/>
                    <a:pt x="87" y="189"/>
                    <a:pt x="83" y="191"/>
                  </a:cubicBezTo>
                  <a:cubicBezTo>
                    <a:pt x="84" y="192"/>
                    <a:pt x="84" y="194"/>
                    <a:pt x="86" y="194"/>
                  </a:cubicBezTo>
                  <a:cubicBezTo>
                    <a:pt x="87" y="195"/>
                    <a:pt x="93" y="192"/>
                    <a:pt x="92" y="196"/>
                  </a:cubicBezTo>
                  <a:cubicBezTo>
                    <a:pt x="90" y="197"/>
                    <a:pt x="83" y="194"/>
                    <a:pt x="83" y="198"/>
                  </a:cubicBezTo>
                  <a:cubicBezTo>
                    <a:pt x="91" y="197"/>
                    <a:pt x="101" y="196"/>
                    <a:pt x="110" y="196"/>
                  </a:cubicBezTo>
                  <a:cubicBezTo>
                    <a:pt x="115" y="196"/>
                    <a:pt x="121" y="198"/>
                    <a:pt x="124" y="196"/>
                  </a:cubicBezTo>
                  <a:cubicBezTo>
                    <a:pt x="123" y="196"/>
                    <a:pt x="121" y="196"/>
                    <a:pt x="119" y="196"/>
                  </a:cubicBezTo>
                  <a:cubicBezTo>
                    <a:pt x="118" y="196"/>
                    <a:pt x="115" y="195"/>
                    <a:pt x="114" y="194"/>
                  </a:cubicBezTo>
                  <a:cubicBezTo>
                    <a:pt x="117" y="194"/>
                    <a:pt x="119" y="194"/>
                    <a:pt x="122" y="195"/>
                  </a:cubicBezTo>
                  <a:close/>
                  <a:moveTo>
                    <a:pt x="273" y="192"/>
                  </a:moveTo>
                  <a:cubicBezTo>
                    <a:pt x="273" y="193"/>
                    <a:pt x="274" y="195"/>
                    <a:pt x="274" y="196"/>
                  </a:cubicBezTo>
                  <a:cubicBezTo>
                    <a:pt x="275" y="201"/>
                    <a:pt x="281" y="202"/>
                    <a:pt x="284" y="200"/>
                  </a:cubicBezTo>
                  <a:cubicBezTo>
                    <a:pt x="285" y="199"/>
                    <a:pt x="287" y="199"/>
                    <a:pt x="287" y="198"/>
                  </a:cubicBezTo>
                  <a:cubicBezTo>
                    <a:pt x="288" y="196"/>
                    <a:pt x="288" y="194"/>
                    <a:pt x="288" y="192"/>
                  </a:cubicBezTo>
                  <a:cubicBezTo>
                    <a:pt x="284" y="194"/>
                    <a:pt x="277" y="194"/>
                    <a:pt x="273" y="192"/>
                  </a:cubicBezTo>
                  <a:close/>
                  <a:moveTo>
                    <a:pt x="129" y="196"/>
                  </a:moveTo>
                  <a:cubicBezTo>
                    <a:pt x="128" y="197"/>
                    <a:pt x="127" y="198"/>
                    <a:pt x="126" y="199"/>
                  </a:cubicBezTo>
                  <a:cubicBezTo>
                    <a:pt x="120" y="200"/>
                    <a:pt x="113" y="198"/>
                    <a:pt x="105" y="198"/>
                  </a:cubicBezTo>
                  <a:cubicBezTo>
                    <a:pt x="102" y="198"/>
                    <a:pt x="98" y="199"/>
                    <a:pt x="94" y="199"/>
                  </a:cubicBezTo>
                  <a:cubicBezTo>
                    <a:pt x="92" y="199"/>
                    <a:pt x="90" y="199"/>
                    <a:pt x="88" y="199"/>
                  </a:cubicBezTo>
                  <a:cubicBezTo>
                    <a:pt x="87" y="199"/>
                    <a:pt x="86" y="200"/>
                    <a:pt x="84" y="200"/>
                  </a:cubicBezTo>
                  <a:cubicBezTo>
                    <a:pt x="83" y="200"/>
                    <a:pt x="80" y="199"/>
                    <a:pt x="80" y="201"/>
                  </a:cubicBezTo>
                  <a:cubicBezTo>
                    <a:pt x="95" y="202"/>
                    <a:pt x="113" y="199"/>
                    <a:pt x="130" y="201"/>
                  </a:cubicBezTo>
                  <a:cubicBezTo>
                    <a:pt x="130" y="199"/>
                    <a:pt x="128" y="199"/>
                    <a:pt x="128" y="197"/>
                  </a:cubicBezTo>
                  <a:cubicBezTo>
                    <a:pt x="131" y="198"/>
                    <a:pt x="131" y="200"/>
                    <a:pt x="134" y="199"/>
                  </a:cubicBezTo>
                  <a:cubicBezTo>
                    <a:pt x="134" y="199"/>
                    <a:pt x="135" y="198"/>
                    <a:pt x="135" y="197"/>
                  </a:cubicBezTo>
                  <a:cubicBezTo>
                    <a:pt x="133" y="197"/>
                    <a:pt x="131" y="195"/>
                    <a:pt x="129" y="196"/>
                  </a:cubicBezTo>
                  <a:close/>
                  <a:moveTo>
                    <a:pt x="172" y="200"/>
                  </a:moveTo>
                  <a:cubicBezTo>
                    <a:pt x="168" y="200"/>
                    <a:pt x="164" y="198"/>
                    <a:pt x="160" y="198"/>
                  </a:cubicBezTo>
                  <a:cubicBezTo>
                    <a:pt x="152" y="197"/>
                    <a:pt x="145" y="197"/>
                    <a:pt x="138" y="198"/>
                  </a:cubicBezTo>
                  <a:cubicBezTo>
                    <a:pt x="138" y="198"/>
                    <a:pt x="136" y="200"/>
                    <a:pt x="136" y="201"/>
                  </a:cubicBezTo>
                  <a:cubicBezTo>
                    <a:pt x="149" y="200"/>
                    <a:pt x="159" y="202"/>
                    <a:pt x="173" y="200"/>
                  </a:cubicBezTo>
                  <a:cubicBezTo>
                    <a:pt x="174" y="201"/>
                    <a:pt x="176" y="202"/>
                    <a:pt x="177" y="201"/>
                  </a:cubicBezTo>
                  <a:cubicBezTo>
                    <a:pt x="176" y="199"/>
                    <a:pt x="174" y="200"/>
                    <a:pt x="172" y="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4" name="Freeform 178"/>
            <p:cNvSpPr/>
            <p:nvPr/>
          </p:nvSpPr>
          <p:spPr bwMode="auto">
            <a:xfrm>
              <a:off x="8596407" y="1018679"/>
              <a:ext cx="34331" cy="79441"/>
            </a:xfrm>
            <a:custGeom>
              <a:avLst/>
              <a:gdLst>
                <a:gd name="T0" fmla="*/ 0 w 11"/>
                <a:gd name="T1" fmla="*/ 23 h 25"/>
                <a:gd name="T2" fmla="*/ 5 w 11"/>
                <a:gd name="T3" fmla="*/ 3 h 25"/>
                <a:gd name="T4" fmla="*/ 10 w 11"/>
                <a:gd name="T5" fmla="*/ 2 h 25"/>
                <a:gd name="T6" fmla="*/ 9 w 11"/>
                <a:gd name="T7" fmla="*/ 7 h 25"/>
                <a:gd name="T8" fmla="*/ 8 w 11"/>
                <a:gd name="T9" fmla="*/ 12 h 25"/>
                <a:gd name="T10" fmla="*/ 5 w 11"/>
                <a:gd name="T11" fmla="*/ 19 h 25"/>
                <a:gd name="T12" fmla="*/ 5 w 11"/>
                <a:gd name="T13" fmla="*/ 22 h 25"/>
                <a:gd name="T14" fmla="*/ 5 w 11"/>
                <a:gd name="T15" fmla="*/ 22 h 25"/>
                <a:gd name="T16" fmla="*/ 5 w 11"/>
                <a:gd name="T17" fmla="*/ 23 h 25"/>
                <a:gd name="T18" fmla="*/ 0 w 11"/>
                <a:gd name="T1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5">
                  <a:moveTo>
                    <a:pt x="0" y="23"/>
                  </a:moveTo>
                  <a:cubicBezTo>
                    <a:pt x="1" y="16"/>
                    <a:pt x="4" y="10"/>
                    <a:pt x="5" y="3"/>
                  </a:cubicBezTo>
                  <a:cubicBezTo>
                    <a:pt x="6" y="1"/>
                    <a:pt x="9" y="0"/>
                    <a:pt x="10" y="2"/>
                  </a:cubicBezTo>
                  <a:cubicBezTo>
                    <a:pt x="11" y="4"/>
                    <a:pt x="9" y="4"/>
                    <a:pt x="9" y="7"/>
                  </a:cubicBezTo>
                  <a:cubicBezTo>
                    <a:pt x="8" y="9"/>
                    <a:pt x="8" y="11"/>
                    <a:pt x="8" y="12"/>
                  </a:cubicBezTo>
                  <a:cubicBezTo>
                    <a:pt x="7" y="15"/>
                    <a:pt x="5" y="17"/>
                    <a:pt x="5" y="19"/>
                  </a:cubicBezTo>
                  <a:cubicBezTo>
                    <a:pt x="5" y="20"/>
                    <a:pt x="5" y="21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2"/>
                    <a:pt x="5" y="23"/>
                    <a:pt x="5" y="23"/>
                  </a:cubicBezTo>
                  <a:cubicBezTo>
                    <a:pt x="4" y="24"/>
                    <a:pt x="1" y="25"/>
                    <a:pt x="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SubTitle_1"/>
          <p:cNvSpPr/>
          <p:nvPr>
            <p:custDataLst>
              <p:tags r:id="rId1"/>
            </p:custDataLst>
          </p:nvPr>
        </p:nvSpPr>
        <p:spPr>
          <a:xfrm>
            <a:off x="987425" y="1355725"/>
            <a:ext cx="2162175" cy="1560513"/>
          </a:xfrm>
          <a:custGeom>
            <a:avLst/>
            <a:gdLst>
              <a:gd name="connsiteX0" fmla="*/ 1154681 w 2309360"/>
              <a:gd name="connsiteY0" fmla="*/ 0 h 1666434"/>
              <a:gd name="connsiteX1" fmla="*/ 1530338 w 2309360"/>
              <a:gd name="connsiteY1" fmla="*/ 360555 h 1666434"/>
              <a:gd name="connsiteX2" fmla="*/ 2309360 w 2309360"/>
              <a:gd name="connsiteY2" fmla="*/ 360555 h 1666434"/>
              <a:gd name="connsiteX3" fmla="*/ 2309360 w 2309360"/>
              <a:gd name="connsiteY3" fmla="*/ 1666434 h 1666434"/>
              <a:gd name="connsiteX4" fmla="*/ 0 w 2309360"/>
              <a:gd name="connsiteY4" fmla="*/ 1666434 h 1666434"/>
              <a:gd name="connsiteX5" fmla="*/ 0 w 2309360"/>
              <a:gd name="connsiteY5" fmla="*/ 360555 h 1666434"/>
              <a:gd name="connsiteX6" fmla="*/ 779023 w 2309360"/>
              <a:gd name="connsiteY6" fmla="*/ 360555 h 166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9360" h="1666434">
                <a:moveTo>
                  <a:pt x="1154681" y="0"/>
                </a:moveTo>
                <a:lnTo>
                  <a:pt x="1530338" y="360555"/>
                </a:lnTo>
                <a:lnTo>
                  <a:pt x="2309360" y="360555"/>
                </a:lnTo>
                <a:lnTo>
                  <a:pt x="2309360" y="1666434"/>
                </a:lnTo>
                <a:lnTo>
                  <a:pt x="0" y="1666434"/>
                </a:lnTo>
                <a:lnTo>
                  <a:pt x="0" y="360555"/>
                </a:lnTo>
                <a:lnTo>
                  <a:pt x="779023" y="360555"/>
                </a:lnTo>
                <a:close/>
              </a:path>
            </a:pathLst>
          </a:cu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9000" rIns="0" bIns="0" anchor="ctr">
            <a:normAutofit/>
          </a:bodyPr>
          <a:lstStyle/>
          <a:p>
            <a:pPr algn="ctr" eaLnBrk="0" hangingPunct="0">
              <a:lnSpc>
                <a:spcPct val="120000"/>
              </a:lnSpc>
              <a:buFontTx/>
              <a:buNone/>
              <a:defRPr/>
            </a:pPr>
            <a:endParaRPr lang="zh-CN" altLang="en-US" sz="1015" dirty="0">
              <a:solidFill>
                <a:schemeClr val="bg1"/>
              </a:solidFill>
            </a:endParaRPr>
          </a:p>
        </p:txBody>
      </p:sp>
      <p:sp>
        <p:nvSpPr>
          <p:cNvPr id="6" name="MH_Other_2"/>
          <p:cNvSpPr/>
          <p:nvPr>
            <p:custDataLst>
              <p:tags r:id="rId2"/>
            </p:custDataLst>
          </p:nvPr>
        </p:nvSpPr>
        <p:spPr>
          <a:xfrm>
            <a:off x="1725613" y="1430338"/>
            <a:ext cx="682625" cy="668337"/>
          </a:xfrm>
          <a:prstGeom prst="diamond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14" name="MH_Other_4"/>
          <p:cNvSpPr/>
          <p:nvPr>
            <p:custDataLst>
              <p:tags r:id="rId3"/>
            </p:custDataLst>
          </p:nvPr>
        </p:nvSpPr>
        <p:spPr>
          <a:xfrm flipV="1">
            <a:off x="2922588" y="3995738"/>
            <a:ext cx="681037" cy="669925"/>
          </a:xfrm>
          <a:prstGeom prst="diamond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20" name="MH_Other_6"/>
          <p:cNvSpPr/>
          <p:nvPr>
            <p:custDataLst>
              <p:tags r:id="rId4"/>
            </p:custDataLst>
          </p:nvPr>
        </p:nvSpPr>
        <p:spPr>
          <a:xfrm flipV="1">
            <a:off x="5276850" y="3995738"/>
            <a:ext cx="681038" cy="669925"/>
          </a:xfrm>
          <a:prstGeom prst="diamond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30" name="MH_SubTitle_2"/>
          <p:cNvSpPr/>
          <p:nvPr>
            <p:custDataLst>
              <p:tags r:id="rId5"/>
            </p:custDataLst>
          </p:nvPr>
        </p:nvSpPr>
        <p:spPr>
          <a:xfrm>
            <a:off x="3341688" y="1355725"/>
            <a:ext cx="2162175" cy="1560513"/>
          </a:xfrm>
          <a:custGeom>
            <a:avLst/>
            <a:gdLst>
              <a:gd name="connsiteX0" fmla="*/ 1154681 w 2309360"/>
              <a:gd name="connsiteY0" fmla="*/ 0 h 1666434"/>
              <a:gd name="connsiteX1" fmla="*/ 1530338 w 2309360"/>
              <a:gd name="connsiteY1" fmla="*/ 360555 h 1666434"/>
              <a:gd name="connsiteX2" fmla="*/ 2309360 w 2309360"/>
              <a:gd name="connsiteY2" fmla="*/ 360555 h 1666434"/>
              <a:gd name="connsiteX3" fmla="*/ 2309360 w 2309360"/>
              <a:gd name="connsiteY3" fmla="*/ 1666434 h 1666434"/>
              <a:gd name="connsiteX4" fmla="*/ 0 w 2309360"/>
              <a:gd name="connsiteY4" fmla="*/ 1666434 h 1666434"/>
              <a:gd name="connsiteX5" fmla="*/ 0 w 2309360"/>
              <a:gd name="connsiteY5" fmla="*/ 360555 h 1666434"/>
              <a:gd name="connsiteX6" fmla="*/ 779023 w 2309360"/>
              <a:gd name="connsiteY6" fmla="*/ 360555 h 166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9360" h="1666434">
                <a:moveTo>
                  <a:pt x="1154681" y="0"/>
                </a:moveTo>
                <a:lnTo>
                  <a:pt x="1530338" y="360555"/>
                </a:lnTo>
                <a:lnTo>
                  <a:pt x="2309360" y="360555"/>
                </a:lnTo>
                <a:lnTo>
                  <a:pt x="2309360" y="1666434"/>
                </a:lnTo>
                <a:lnTo>
                  <a:pt x="0" y="1666434"/>
                </a:lnTo>
                <a:lnTo>
                  <a:pt x="0" y="360555"/>
                </a:lnTo>
                <a:lnTo>
                  <a:pt x="779023" y="360555"/>
                </a:lnTo>
                <a:close/>
              </a:path>
            </a:pathLst>
          </a:cu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9000" rIns="0" bIns="0" anchor="ctr">
            <a:normAutofit/>
          </a:bodyPr>
          <a:lstStyle/>
          <a:p>
            <a:pPr algn="ctr" eaLnBrk="0" hangingPunct="0">
              <a:lnSpc>
                <a:spcPct val="120000"/>
              </a:lnSpc>
              <a:buFontTx/>
              <a:buNone/>
              <a:defRPr/>
            </a:pPr>
            <a:endParaRPr lang="zh-CN" altLang="en-US" sz="1015" dirty="0">
              <a:solidFill>
                <a:schemeClr val="bg1"/>
              </a:solidFill>
            </a:endParaRPr>
          </a:p>
        </p:txBody>
      </p:sp>
      <p:sp>
        <p:nvSpPr>
          <p:cNvPr id="31" name="MH_Other_11"/>
          <p:cNvSpPr/>
          <p:nvPr>
            <p:custDataLst>
              <p:tags r:id="rId6"/>
            </p:custDataLst>
          </p:nvPr>
        </p:nvSpPr>
        <p:spPr>
          <a:xfrm>
            <a:off x="4081463" y="1430338"/>
            <a:ext cx="682625" cy="668337"/>
          </a:xfrm>
          <a:prstGeom prst="diamond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36" name="MH_SubTitle_3"/>
          <p:cNvSpPr/>
          <p:nvPr>
            <p:custDataLst>
              <p:tags r:id="rId7"/>
            </p:custDataLst>
          </p:nvPr>
        </p:nvSpPr>
        <p:spPr>
          <a:xfrm>
            <a:off x="5699125" y="1355725"/>
            <a:ext cx="2159000" cy="1560513"/>
          </a:xfrm>
          <a:custGeom>
            <a:avLst/>
            <a:gdLst>
              <a:gd name="connsiteX0" fmla="*/ 1154681 w 2309360"/>
              <a:gd name="connsiteY0" fmla="*/ 0 h 1666434"/>
              <a:gd name="connsiteX1" fmla="*/ 1530338 w 2309360"/>
              <a:gd name="connsiteY1" fmla="*/ 360555 h 1666434"/>
              <a:gd name="connsiteX2" fmla="*/ 2309360 w 2309360"/>
              <a:gd name="connsiteY2" fmla="*/ 360555 h 1666434"/>
              <a:gd name="connsiteX3" fmla="*/ 2309360 w 2309360"/>
              <a:gd name="connsiteY3" fmla="*/ 1666434 h 1666434"/>
              <a:gd name="connsiteX4" fmla="*/ 0 w 2309360"/>
              <a:gd name="connsiteY4" fmla="*/ 1666434 h 1666434"/>
              <a:gd name="connsiteX5" fmla="*/ 0 w 2309360"/>
              <a:gd name="connsiteY5" fmla="*/ 360555 h 1666434"/>
              <a:gd name="connsiteX6" fmla="*/ 779023 w 2309360"/>
              <a:gd name="connsiteY6" fmla="*/ 360555 h 166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9360" h="1666434">
                <a:moveTo>
                  <a:pt x="1154681" y="0"/>
                </a:moveTo>
                <a:lnTo>
                  <a:pt x="1530338" y="360555"/>
                </a:lnTo>
                <a:lnTo>
                  <a:pt x="2309360" y="360555"/>
                </a:lnTo>
                <a:lnTo>
                  <a:pt x="2309360" y="1666434"/>
                </a:lnTo>
                <a:lnTo>
                  <a:pt x="0" y="1666434"/>
                </a:lnTo>
                <a:lnTo>
                  <a:pt x="0" y="360555"/>
                </a:lnTo>
                <a:lnTo>
                  <a:pt x="779023" y="360555"/>
                </a:lnTo>
                <a:close/>
              </a:path>
            </a:pathLst>
          </a:cu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9000" rIns="0" bIns="0" anchor="ctr">
            <a:normAutofit/>
          </a:bodyPr>
          <a:lstStyle/>
          <a:p>
            <a:pPr algn="ctr" eaLnBrk="0" hangingPunct="0">
              <a:lnSpc>
                <a:spcPct val="120000"/>
              </a:lnSpc>
              <a:buFontTx/>
              <a:buNone/>
              <a:defRPr/>
            </a:pPr>
            <a:endParaRPr lang="zh-CN" altLang="en-US" sz="1015" dirty="0">
              <a:solidFill>
                <a:schemeClr val="bg1"/>
              </a:solidFill>
            </a:endParaRPr>
          </a:p>
        </p:txBody>
      </p:sp>
      <p:sp>
        <p:nvSpPr>
          <p:cNvPr id="37" name="MH_Other_14"/>
          <p:cNvSpPr/>
          <p:nvPr>
            <p:custDataLst>
              <p:tags r:id="rId8"/>
            </p:custDataLst>
          </p:nvPr>
        </p:nvSpPr>
        <p:spPr>
          <a:xfrm>
            <a:off x="6437313" y="1430338"/>
            <a:ext cx="681037" cy="668337"/>
          </a:xfrm>
          <a:prstGeom prst="diamond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52" name="MH_SubTitle_4"/>
          <p:cNvSpPr/>
          <p:nvPr>
            <p:custDataLst>
              <p:tags r:id="rId9"/>
            </p:custDataLst>
          </p:nvPr>
        </p:nvSpPr>
        <p:spPr>
          <a:xfrm>
            <a:off x="2182813" y="3178175"/>
            <a:ext cx="2160587" cy="1560513"/>
          </a:xfrm>
          <a:custGeom>
            <a:avLst/>
            <a:gdLst>
              <a:gd name="connsiteX0" fmla="*/ 0 w 2309360"/>
              <a:gd name="connsiteY0" fmla="*/ 0 h 1666434"/>
              <a:gd name="connsiteX1" fmla="*/ 2309360 w 2309360"/>
              <a:gd name="connsiteY1" fmla="*/ 0 h 1666434"/>
              <a:gd name="connsiteX2" fmla="*/ 2309360 w 2309360"/>
              <a:gd name="connsiteY2" fmla="*/ 1305879 h 1666434"/>
              <a:gd name="connsiteX3" fmla="*/ 1530338 w 2309360"/>
              <a:gd name="connsiteY3" fmla="*/ 1305879 h 1666434"/>
              <a:gd name="connsiteX4" fmla="*/ 1154681 w 2309360"/>
              <a:gd name="connsiteY4" fmla="*/ 1666434 h 1666434"/>
              <a:gd name="connsiteX5" fmla="*/ 779023 w 2309360"/>
              <a:gd name="connsiteY5" fmla="*/ 1305879 h 1666434"/>
              <a:gd name="connsiteX6" fmla="*/ 0 w 2309360"/>
              <a:gd name="connsiteY6" fmla="*/ 1305879 h 166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9360" h="1666434">
                <a:moveTo>
                  <a:pt x="0" y="0"/>
                </a:moveTo>
                <a:lnTo>
                  <a:pt x="2309360" y="0"/>
                </a:lnTo>
                <a:lnTo>
                  <a:pt x="2309360" y="1305879"/>
                </a:lnTo>
                <a:lnTo>
                  <a:pt x="1530338" y="1305879"/>
                </a:lnTo>
                <a:lnTo>
                  <a:pt x="1154681" y="1666434"/>
                </a:lnTo>
                <a:lnTo>
                  <a:pt x="779023" y="1305879"/>
                </a:lnTo>
                <a:lnTo>
                  <a:pt x="0" y="1305879"/>
                </a:lnTo>
                <a:close/>
              </a:path>
            </a:pathLst>
          </a:cu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9000" anchor="ctr">
            <a:normAutofit/>
          </a:bodyPr>
          <a:lstStyle/>
          <a:p>
            <a:pPr algn="ctr" eaLnBrk="0" hangingPunct="0">
              <a:lnSpc>
                <a:spcPct val="120000"/>
              </a:lnSpc>
              <a:buFontTx/>
              <a:buNone/>
              <a:defRPr/>
            </a:pPr>
            <a:endParaRPr lang="zh-CN" altLang="en-US" sz="1015" dirty="0">
              <a:solidFill>
                <a:schemeClr val="bg1"/>
              </a:solidFill>
            </a:endParaRPr>
          </a:p>
        </p:txBody>
      </p:sp>
      <p:sp>
        <p:nvSpPr>
          <p:cNvPr id="53" name="MH_SubTitle_5"/>
          <p:cNvSpPr/>
          <p:nvPr>
            <p:custDataLst>
              <p:tags r:id="rId10"/>
            </p:custDataLst>
          </p:nvPr>
        </p:nvSpPr>
        <p:spPr>
          <a:xfrm>
            <a:off x="4538663" y="3178175"/>
            <a:ext cx="2160587" cy="1560513"/>
          </a:xfrm>
          <a:custGeom>
            <a:avLst/>
            <a:gdLst>
              <a:gd name="connsiteX0" fmla="*/ 0 w 2309360"/>
              <a:gd name="connsiteY0" fmla="*/ 0 h 1666434"/>
              <a:gd name="connsiteX1" fmla="*/ 2309360 w 2309360"/>
              <a:gd name="connsiteY1" fmla="*/ 0 h 1666434"/>
              <a:gd name="connsiteX2" fmla="*/ 2309360 w 2309360"/>
              <a:gd name="connsiteY2" fmla="*/ 1305879 h 1666434"/>
              <a:gd name="connsiteX3" fmla="*/ 1530338 w 2309360"/>
              <a:gd name="connsiteY3" fmla="*/ 1305879 h 1666434"/>
              <a:gd name="connsiteX4" fmla="*/ 1154681 w 2309360"/>
              <a:gd name="connsiteY4" fmla="*/ 1666434 h 1666434"/>
              <a:gd name="connsiteX5" fmla="*/ 779023 w 2309360"/>
              <a:gd name="connsiteY5" fmla="*/ 1305879 h 1666434"/>
              <a:gd name="connsiteX6" fmla="*/ 0 w 2309360"/>
              <a:gd name="connsiteY6" fmla="*/ 1305879 h 166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9360" h="1666434">
                <a:moveTo>
                  <a:pt x="0" y="0"/>
                </a:moveTo>
                <a:lnTo>
                  <a:pt x="2309360" y="0"/>
                </a:lnTo>
                <a:lnTo>
                  <a:pt x="2309360" y="1305879"/>
                </a:lnTo>
                <a:lnTo>
                  <a:pt x="1530338" y="1305879"/>
                </a:lnTo>
                <a:lnTo>
                  <a:pt x="1154681" y="1666434"/>
                </a:lnTo>
                <a:lnTo>
                  <a:pt x="779023" y="1305879"/>
                </a:lnTo>
                <a:lnTo>
                  <a:pt x="0" y="1305879"/>
                </a:lnTo>
                <a:close/>
              </a:path>
            </a:pathLst>
          </a:cu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9000" anchor="ctr">
            <a:normAutofit/>
          </a:bodyPr>
          <a:lstStyle/>
          <a:p>
            <a:pPr algn="ctr" eaLnBrk="0" hangingPunct="0">
              <a:lnSpc>
                <a:spcPct val="120000"/>
              </a:lnSpc>
              <a:buFontTx/>
              <a:buNone/>
              <a:defRPr/>
            </a:pPr>
            <a:endParaRPr lang="zh-CN" altLang="en-US" sz="1015" dirty="0">
              <a:solidFill>
                <a:schemeClr val="bg1"/>
              </a:solidFill>
            </a:endParaRPr>
          </a:p>
        </p:txBody>
      </p:sp>
      <p:sp>
        <p:nvSpPr>
          <p:cNvPr id="19467" name="Text Box 10"/>
          <p:cNvSpPr txBox="1">
            <a:spLocks noChangeArrowheads="1"/>
          </p:cNvSpPr>
          <p:nvPr/>
        </p:nvSpPr>
        <p:spPr bwMode="auto">
          <a:xfrm>
            <a:off x="1066800" y="2097088"/>
            <a:ext cx="20288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您的内容打在这里，或者通过复制您的文本后，在此框中选择粘贴您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的内容打在这里，或者通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468" name="Text Box 10"/>
          <p:cNvSpPr txBox="1">
            <a:spLocks noChangeArrowheads="1"/>
          </p:cNvSpPr>
          <p:nvPr/>
        </p:nvSpPr>
        <p:spPr bwMode="auto">
          <a:xfrm>
            <a:off x="3400425" y="2097088"/>
            <a:ext cx="20288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您的内容打在这里，或者通过复制您的文本后，在此框中选择粘贴您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的内容打在这里，或者通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469" name="Text Box 10"/>
          <p:cNvSpPr txBox="1">
            <a:spLocks noChangeArrowheads="1"/>
          </p:cNvSpPr>
          <p:nvPr/>
        </p:nvSpPr>
        <p:spPr bwMode="auto">
          <a:xfrm>
            <a:off x="5754688" y="2097088"/>
            <a:ext cx="20304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您的内容打在这里，或者通过复制您的文本后，在此框中选择粘贴您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的内容打在这里，或者通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470" name="Text Box 10"/>
          <p:cNvSpPr txBox="1">
            <a:spLocks noChangeArrowheads="1"/>
          </p:cNvSpPr>
          <p:nvPr/>
        </p:nvSpPr>
        <p:spPr bwMode="auto">
          <a:xfrm>
            <a:off x="2217738" y="3295650"/>
            <a:ext cx="20288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您的内容打在这里，或者通过复制您的文本后，在此框中选择粘贴您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的内容打在这里，或者通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471" name="Text Box 10"/>
          <p:cNvSpPr txBox="1">
            <a:spLocks noChangeArrowheads="1"/>
          </p:cNvSpPr>
          <p:nvPr/>
        </p:nvSpPr>
        <p:spPr bwMode="auto">
          <a:xfrm>
            <a:off x="4572000" y="3295650"/>
            <a:ext cx="203041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您的内容打在这里，或者通过复制您的文本后，在此框中选择粘贴您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的内容打在这里，或者通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472" name="Freeform 20"/>
          <p:cNvSpPr>
            <a:spLocks noChangeAspect="1" noEditPoints="1" noChangeArrowheads="1"/>
          </p:cNvSpPr>
          <p:nvPr/>
        </p:nvSpPr>
        <p:spPr bwMode="auto">
          <a:xfrm>
            <a:off x="4300538" y="1585913"/>
            <a:ext cx="252412" cy="303212"/>
          </a:xfrm>
          <a:custGeom>
            <a:avLst/>
            <a:gdLst>
              <a:gd name="T0" fmla="*/ 109 w 442"/>
              <a:gd name="T1" fmla="*/ 531 h 531"/>
              <a:gd name="T2" fmla="*/ 350 w 442"/>
              <a:gd name="T3" fmla="*/ 518 h 531"/>
              <a:gd name="T4" fmla="*/ 358 w 442"/>
              <a:gd name="T5" fmla="*/ 338 h 531"/>
              <a:gd name="T6" fmla="*/ 86 w 442"/>
              <a:gd name="T7" fmla="*/ 187 h 531"/>
              <a:gd name="T8" fmla="*/ 104 w 442"/>
              <a:gd name="T9" fmla="*/ 194 h 531"/>
              <a:gd name="T10" fmla="*/ 111 w 442"/>
              <a:gd name="T11" fmla="*/ 183 h 531"/>
              <a:gd name="T12" fmla="*/ 117 w 442"/>
              <a:gd name="T13" fmla="*/ 176 h 531"/>
              <a:gd name="T14" fmla="*/ 86 w 442"/>
              <a:gd name="T15" fmla="*/ 187 h 531"/>
              <a:gd name="T16" fmla="*/ 221 w 442"/>
              <a:gd name="T17" fmla="*/ 88 h 531"/>
              <a:gd name="T18" fmla="*/ 224 w 442"/>
              <a:gd name="T19" fmla="*/ 69 h 531"/>
              <a:gd name="T20" fmla="*/ 238 w 442"/>
              <a:gd name="T21" fmla="*/ 101 h 531"/>
              <a:gd name="T22" fmla="*/ 220 w 442"/>
              <a:gd name="T23" fmla="*/ 137 h 531"/>
              <a:gd name="T24" fmla="*/ 233 w 442"/>
              <a:gd name="T25" fmla="*/ 158 h 531"/>
              <a:gd name="T26" fmla="*/ 238 w 442"/>
              <a:gd name="T27" fmla="*/ 131 h 531"/>
              <a:gd name="T28" fmla="*/ 242 w 442"/>
              <a:gd name="T29" fmla="*/ 125 h 531"/>
              <a:gd name="T30" fmla="*/ 285 w 442"/>
              <a:gd name="T31" fmla="*/ 122 h 531"/>
              <a:gd name="T32" fmla="*/ 251 w 442"/>
              <a:gd name="T33" fmla="*/ 149 h 531"/>
              <a:gd name="T34" fmla="*/ 262 w 442"/>
              <a:gd name="T35" fmla="*/ 213 h 531"/>
              <a:gd name="T36" fmla="*/ 293 w 442"/>
              <a:gd name="T37" fmla="*/ 201 h 531"/>
              <a:gd name="T38" fmla="*/ 359 w 442"/>
              <a:gd name="T39" fmla="*/ 255 h 531"/>
              <a:gd name="T40" fmla="*/ 353 w 442"/>
              <a:gd name="T41" fmla="*/ 218 h 531"/>
              <a:gd name="T42" fmla="*/ 322 w 442"/>
              <a:gd name="T43" fmla="*/ 163 h 531"/>
              <a:gd name="T44" fmla="*/ 325 w 442"/>
              <a:gd name="T45" fmla="*/ 128 h 531"/>
              <a:gd name="T46" fmla="*/ 305 w 442"/>
              <a:gd name="T47" fmla="*/ 125 h 531"/>
              <a:gd name="T48" fmla="*/ 324 w 442"/>
              <a:gd name="T49" fmla="*/ 119 h 531"/>
              <a:gd name="T50" fmla="*/ 350 w 442"/>
              <a:gd name="T51" fmla="*/ 122 h 531"/>
              <a:gd name="T52" fmla="*/ 243 w 442"/>
              <a:gd name="T53" fmla="*/ 44 h 531"/>
              <a:gd name="T54" fmla="*/ 238 w 442"/>
              <a:gd name="T55" fmla="*/ 56 h 531"/>
              <a:gd name="T56" fmla="*/ 209 w 442"/>
              <a:gd name="T57" fmla="*/ 70 h 531"/>
              <a:gd name="T58" fmla="*/ 197 w 442"/>
              <a:gd name="T59" fmla="*/ 312 h 531"/>
              <a:gd name="T60" fmla="*/ 255 w 442"/>
              <a:gd name="T61" fmla="*/ 348 h 531"/>
              <a:gd name="T62" fmla="*/ 272 w 442"/>
              <a:gd name="T63" fmla="*/ 355 h 531"/>
              <a:gd name="T64" fmla="*/ 267 w 442"/>
              <a:gd name="T65" fmla="*/ 345 h 531"/>
              <a:gd name="T66" fmla="*/ 269 w 442"/>
              <a:gd name="T67" fmla="*/ 324 h 531"/>
              <a:gd name="T68" fmla="*/ 274 w 442"/>
              <a:gd name="T69" fmla="*/ 314 h 531"/>
              <a:gd name="T70" fmla="*/ 269 w 442"/>
              <a:gd name="T71" fmla="*/ 294 h 531"/>
              <a:gd name="T72" fmla="*/ 251 w 442"/>
              <a:gd name="T73" fmla="*/ 261 h 531"/>
              <a:gd name="T74" fmla="*/ 218 w 442"/>
              <a:gd name="T75" fmla="*/ 271 h 531"/>
              <a:gd name="T76" fmla="*/ 153 w 442"/>
              <a:gd name="T77" fmla="*/ 198 h 531"/>
              <a:gd name="T78" fmla="*/ 164 w 442"/>
              <a:gd name="T79" fmla="*/ 194 h 531"/>
              <a:gd name="T80" fmla="*/ 107 w 442"/>
              <a:gd name="T81" fmla="*/ 209 h 531"/>
              <a:gd name="T82" fmla="*/ 90 w 442"/>
              <a:gd name="T83" fmla="*/ 209 h 531"/>
              <a:gd name="T84" fmla="*/ 130 w 442"/>
              <a:gd name="T85" fmla="*/ 308 h 531"/>
              <a:gd name="T86" fmla="*/ 155 w 442"/>
              <a:gd name="T87" fmla="*/ 284 h 531"/>
              <a:gd name="T88" fmla="*/ 123 w 442"/>
              <a:gd name="T89" fmla="*/ 299 h 531"/>
              <a:gd name="T90" fmla="*/ 118 w 442"/>
              <a:gd name="T91" fmla="*/ 272 h 531"/>
              <a:gd name="T92" fmla="*/ 139 w 442"/>
              <a:gd name="T93" fmla="*/ 261 h 531"/>
              <a:gd name="T94" fmla="*/ 150 w 442"/>
              <a:gd name="T95" fmla="*/ 212 h 531"/>
              <a:gd name="T96" fmla="*/ 120 w 442"/>
              <a:gd name="T97" fmla="*/ 104 h 531"/>
              <a:gd name="T98" fmla="*/ 122 w 442"/>
              <a:gd name="T99" fmla="*/ 146 h 531"/>
              <a:gd name="T100" fmla="*/ 130 w 442"/>
              <a:gd name="T101" fmla="*/ 143 h 531"/>
              <a:gd name="T102" fmla="*/ 131 w 442"/>
              <a:gd name="T103" fmla="*/ 151 h 531"/>
              <a:gd name="T104" fmla="*/ 149 w 442"/>
              <a:gd name="T105" fmla="*/ 124 h 531"/>
              <a:gd name="T106" fmla="*/ 151 w 442"/>
              <a:gd name="T107" fmla="*/ 110 h 531"/>
              <a:gd name="T108" fmla="*/ 129 w 442"/>
              <a:gd name="T109" fmla="*/ 105 h 531"/>
              <a:gd name="T110" fmla="*/ 121 w 442"/>
              <a:gd name="T111" fmla="*/ 104 h 531"/>
              <a:gd name="T112" fmla="*/ 394 w 442"/>
              <a:gd name="T113" fmla="*/ 354 h 531"/>
              <a:gd name="T114" fmla="*/ 37 w 442"/>
              <a:gd name="T115" fmla="*/ 241 h 531"/>
              <a:gd name="T116" fmla="*/ 127 w 442"/>
              <a:gd name="T117" fmla="*/ 9 h 531"/>
              <a:gd name="T118" fmla="*/ 5 w 442"/>
              <a:gd name="T119" fmla="*/ 247 h 531"/>
              <a:gd name="T120" fmla="*/ 416 w 442"/>
              <a:gd name="T121" fmla="*/ 377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2" h="531">
                <a:moveTo>
                  <a:pt x="350" y="518"/>
                </a:moveTo>
                <a:cubicBezTo>
                  <a:pt x="353" y="523"/>
                  <a:pt x="349" y="531"/>
                  <a:pt x="342" y="531"/>
                </a:cubicBezTo>
                <a:cubicBezTo>
                  <a:pt x="109" y="531"/>
                  <a:pt x="109" y="531"/>
                  <a:pt x="109" y="531"/>
                </a:cubicBezTo>
                <a:cubicBezTo>
                  <a:pt x="102" y="531"/>
                  <a:pt x="101" y="522"/>
                  <a:pt x="103" y="518"/>
                </a:cubicBezTo>
                <a:cubicBezTo>
                  <a:pt x="119" y="492"/>
                  <a:pt x="171" y="469"/>
                  <a:pt x="226" y="469"/>
                </a:cubicBezTo>
                <a:cubicBezTo>
                  <a:pt x="279" y="469"/>
                  <a:pt x="331" y="490"/>
                  <a:pt x="350" y="518"/>
                </a:cubicBezTo>
                <a:close/>
                <a:moveTo>
                  <a:pt x="133" y="70"/>
                </a:moveTo>
                <a:cubicBezTo>
                  <a:pt x="207" y="8"/>
                  <a:pt x="317" y="17"/>
                  <a:pt x="379" y="92"/>
                </a:cubicBezTo>
                <a:cubicBezTo>
                  <a:pt x="442" y="166"/>
                  <a:pt x="432" y="276"/>
                  <a:pt x="358" y="338"/>
                </a:cubicBezTo>
                <a:cubicBezTo>
                  <a:pt x="284" y="401"/>
                  <a:pt x="173" y="391"/>
                  <a:pt x="111" y="317"/>
                </a:cubicBezTo>
                <a:cubicBezTo>
                  <a:pt x="49" y="243"/>
                  <a:pt x="58" y="132"/>
                  <a:pt x="133" y="70"/>
                </a:cubicBezTo>
                <a:close/>
                <a:moveTo>
                  <a:pt x="86" y="187"/>
                </a:moveTo>
                <a:cubicBezTo>
                  <a:pt x="88" y="185"/>
                  <a:pt x="90" y="184"/>
                  <a:pt x="93" y="184"/>
                </a:cubicBezTo>
                <a:cubicBezTo>
                  <a:pt x="96" y="184"/>
                  <a:pt x="98" y="185"/>
                  <a:pt x="100" y="187"/>
                </a:cubicBezTo>
                <a:cubicBezTo>
                  <a:pt x="102" y="189"/>
                  <a:pt x="103" y="191"/>
                  <a:pt x="104" y="194"/>
                </a:cubicBezTo>
                <a:cubicBezTo>
                  <a:pt x="106" y="193"/>
                  <a:pt x="108" y="192"/>
                  <a:pt x="110" y="191"/>
                </a:cubicBezTo>
                <a:cubicBezTo>
                  <a:pt x="112" y="190"/>
                  <a:pt x="115" y="189"/>
                  <a:pt x="115" y="188"/>
                </a:cubicBezTo>
                <a:cubicBezTo>
                  <a:pt x="115" y="188"/>
                  <a:pt x="115" y="187"/>
                  <a:pt x="111" y="183"/>
                </a:cubicBezTo>
                <a:cubicBezTo>
                  <a:pt x="110" y="182"/>
                  <a:pt x="110" y="181"/>
                  <a:pt x="110" y="180"/>
                </a:cubicBezTo>
                <a:cubicBezTo>
                  <a:pt x="111" y="179"/>
                  <a:pt x="111" y="179"/>
                  <a:pt x="112" y="178"/>
                </a:cubicBezTo>
                <a:cubicBezTo>
                  <a:pt x="115" y="178"/>
                  <a:pt x="116" y="177"/>
                  <a:pt x="117" y="176"/>
                </a:cubicBezTo>
                <a:cubicBezTo>
                  <a:pt x="117" y="176"/>
                  <a:pt x="117" y="175"/>
                  <a:pt x="117" y="175"/>
                </a:cubicBezTo>
                <a:cubicBezTo>
                  <a:pt x="106" y="176"/>
                  <a:pt x="95" y="179"/>
                  <a:pt x="86" y="184"/>
                </a:cubicBezTo>
                <a:cubicBezTo>
                  <a:pt x="86" y="185"/>
                  <a:pt x="86" y="186"/>
                  <a:pt x="86" y="187"/>
                </a:cubicBezTo>
                <a:close/>
                <a:moveTo>
                  <a:pt x="214" y="101"/>
                </a:moveTo>
                <a:cubicBezTo>
                  <a:pt x="216" y="100"/>
                  <a:pt x="220" y="99"/>
                  <a:pt x="223" y="100"/>
                </a:cubicBezTo>
                <a:cubicBezTo>
                  <a:pt x="222" y="97"/>
                  <a:pt x="221" y="92"/>
                  <a:pt x="221" y="88"/>
                </a:cubicBezTo>
                <a:cubicBezTo>
                  <a:pt x="218" y="73"/>
                  <a:pt x="217" y="70"/>
                  <a:pt x="219" y="68"/>
                </a:cubicBezTo>
                <a:cubicBezTo>
                  <a:pt x="219" y="68"/>
                  <a:pt x="220" y="67"/>
                  <a:pt x="221" y="67"/>
                </a:cubicBezTo>
                <a:cubicBezTo>
                  <a:pt x="223" y="67"/>
                  <a:pt x="224" y="69"/>
                  <a:pt x="224" y="69"/>
                </a:cubicBezTo>
                <a:cubicBezTo>
                  <a:pt x="224" y="69"/>
                  <a:pt x="225" y="70"/>
                  <a:pt x="225" y="70"/>
                </a:cubicBezTo>
                <a:cubicBezTo>
                  <a:pt x="226" y="73"/>
                  <a:pt x="228" y="76"/>
                  <a:pt x="230" y="79"/>
                </a:cubicBezTo>
                <a:cubicBezTo>
                  <a:pt x="234" y="86"/>
                  <a:pt x="239" y="94"/>
                  <a:pt x="238" y="101"/>
                </a:cubicBezTo>
                <a:cubicBezTo>
                  <a:pt x="237" y="105"/>
                  <a:pt x="234" y="108"/>
                  <a:pt x="230" y="111"/>
                </a:cubicBezTo>
                <a:cubicBezTo>
                  <a:pt x="226" y="114"/>
                  <a:pt x="226" y="115"/>
                  <a:pt x="226" y="118"/>
                </a:cubicBezTo>
                <a:cubicBezTo>
                  <a:pt x="225" y="122"/>
                  <a:pt x="225" y="128"/>
                  <a:pt x="220" y="137"/>
                </a:cubicBezTo>
                <a:cubicBezTo>
                  <a:pt x="224" y="141"/>
                  <a:pt x="224" y="146"/>
                  <a:pt x="223" y="149"/>
                </a:cubicBezTo>
                <a:cubicBezTo>
                  <a:pt x="223" y="153"/>
                  <a:pt x="223" y="156"/>
                  <a:pt x="228" y="159"/>
                </a:cubicBezTo>
                <a:cubicBezTo>
                  <a:pt x="230" y="159"/>
                  <a:pt x="232" y="159"/>
                  <a:pt x="233" y="158"/>
                </a:cubicBezTo>
                <a:cubicBezTo>
                  <a:pt x="235" y="155"/>
                  <a:pt x="234" y="151"/>
                  <a:pt x="234" y="147"/>
                </a:cubicBezTo>
                <a:cubicBezTo>
                  <a:pt x="233" y="142"/>
                  <a:pt x="233" y="138"/>
                  <a:pt x="235" y="134"/>
                </a:cubicBezTo>
                <a:cubicBezTo>
                  <a:pt x="236" y="133"/>
                  <a:pt x="237" y="132"/>
                  <a:pt x="238" y="131"/>
                </a:cubicBezTo>
                <a:cubicBezTo>
                  <a:pt x="240" y="130"/>
                  <a:pt x="240" y="130"/>
                  <a:pt x="240" y="128"/>
                </a:cubicBezTo>
                <a:cubicBezTo>
                  <a:pt x="239" y="128"/>
                  <a:pt x="239" y="127"/>
                  <a:pt x="240" y="126"/>
                </a:cubicBezTo>
                <a:cubicBezTo>
                  <a:pt x="240" y="125"/>
                  <a:pt x="241" y="125"/>
                  <a:pt x="242" y="125"/>
                </a:cubicBezTo>
                <a:cubicBezTo>
                  <a:pt x="249" y="124"/>
                  <a:pt x="257" y="126"/>
                  <a:pt x="264" y="130"/>
                </a:cubicBezTo>
                <a:cubicBezTo>
                  <a:pt x="265" y="128"/>
                  <a:pt x="266" y="126"/>
                  <a:pt x="267" y="125"/>
                </a:cubicBezTo>
                <a:cubicBezTo>
                  <a:pt x="272" y="120"/>
                  <a:pt x="279" y="118"/>
                  <a:pt x="285" y="122"/>
                </a:cubicBezTo>
                <a:cubicBezTo>
                  <a:pt x="289" y="126"/>
                  <a:pt x="290" y="130"/>
                  <a:pt x="288" y="135"/>
                </a:cubicBezTo>
                <a:cubicBezTo>
                  <a:pt x="285" y="145"/>
                  <a:pt x="272" y="153"/>
                  <a:pt x="262" y="153"/>
                </a:cubicBezTo>
                <a:cubicBezTo>
                  <a:pt x="258" y="153"/>
                  <a:pt x="254" y="152"/>
                  <a:pt x="251" y="149"/>
                </a:cubicBezTo>
                <a:cubicBezTo>
                  <a:pt x="245" y="151"/>
                  <a:pt x="240" y="155"/>
                  <a:pt x="238" y="161"/>
                </a:cubicBezTo>
                <a:cubicBezTo>
                  <a:pt x="234" y="172"/>
                  <a:pt x="237" y="187"/>
                  <a:pt x="245" y="200"/>
                </a:cubicBezTo>
                <a:cubicBezTo>
                  <a:pt x="252" y="211"/>
                  <a:pt x="258" y="213"/>
                  <a:pt x="262" y="213"/>
                </a:cubicBezTo>
                <a:cubicBezTo>
                  <a:pt x="267" y="213"/>
                  <a:pt x="272" y="210"/>
                  <a:pt x="277" y="207"/>
                </a:cubicBezTo>
                <a:cubicBezTo>
                  <a:pt x="282" y="205"/>
                  <a:pt x="287" y="202"/>
                  <a:pt x="292" y="201"/>
                </a:cubicBezTo>
                <a:cubicBezTo>
                  <a:pt x="292" y="201"/>
                  <a:pt x="293" y="201"/>
                  <a:pt x="293" y="201"/>
                </a:cubicBezTo>
                <a:cubicBezTo>
                  <a:pt x="293" y="201"/>
                  <a:pt x="294" y="201"/>
                  <a:pt x="294" y="202"/>
                </a:cubicBezTo>
                <a:cubicBezTo>
                  <a:pt x="296" y="203"/>
                  <a:pt x="301" y="207"/>
                  <a:pt x="306" y="213"/>
                </a:cubicBezTo>
                <a:cubicBezTo>
                  <a:pt x="320" y="226"/>
                  <a:pt x="349" y="255"/>
                  <a:pt x="359" y="255"/>
                </a:cubicBezTo>
                <a:cubicBezTo>
                  <a:pt x="360" y="255"/>
                  <a:pt x="360" y="254"/>
                  <a:pt x="360" y="254"/>
                </a:cubicBezTo>
                <a:cubicBezTo>
                  <a:pt x="361" y="253"/>
                  <a:pt x="362" y="249"/>
                  <a:pt x="358" y="236"/>
                </a:cubicBezTo>
                <a:cubicBezTo>
                  <a:pt x="356" y="231"/>
                  <a:pt x="355" y="225"/>
                  <a:pt x="353" y="218"/>
                </a:cubicBezTo>
                <a:cubicBezTo>
                  <a:pt x="348" y="198"/>
                  <a:pt x="341" y="171"/>
                  <a:pt x="333" y="158"/>
                </a:cubicBezTo>
                <a:cubicBezTo>
                  <a:pt x="331" y="160"/>
                  <a:pt x="328" y="162"/>
                  <a:pt x="326" y="163"/>
                </a:cubicBezTo>
                <a:cubicBezTo>
                  <a:pt x="324" y="164"/>
                  <a:pt x="323" y="164"/>
                  <a:pt x="322" y="163"/>
                </a:cubicBezTo>
                <a:cubicBezTo>
                  <a:pt x="319" y="158"/>
                  <a:pt x="321" y="153"/>
                  <a:pt x="324" y="147"/>
                </a:cubicBezTo>
                <a:cubicBezTo>
                  <a:pt x="326" y="142"/>
                  <a:pt x="329" y="135"/>
                  <a:pt x="327" y="129"/>
                </a:cubicBezTo>
                <a:cubicBezTo>
                  <a:pt x="327" y="128"/>
                  <a:pt x="326" y="128"/>
                  <a:pt x="325" y="128"/>
                </a:cubicBezTo>
                <a:cubicBezTo>
                  <a:pt x="324" y="128"/>
                  <a:pt x="322" y="129"/>
                  <a:pt x="321" y="130"/>
                </a:cubicBezTo>
                <a:cubicBezTo>
                  <a:pt x="319" y="131"/>
                  <a:pt x="317" y="133"/>
                  <a:pt x="314" y="133"/>
                </a:cubicBezTo>
                <a:cubicBezTo>
                  <a:pt x="310" y="133"/>
                  <a:pt x="307" y="129"/>
                  <a:pt x="305" y="125"/>
                </a:cubicBezTo>
                <a:cubicBezTo>
                  <a:pt x="304" y="124"/>
                  <a:pt x="304" y="123"/>
                  <a:pt x="305" y="122"/>
                </a:cubicBezTo>
                <a:cubicBezTo>
                  <a:pt x="306" y="121"/>
                  <a:pt x="307" y="121"/>
                  <a:pt x="308" y="121"/>
                </a:cubicBezTo>
                <a:cubicBezTo>
                  <a:pt x="313" y="124"/>
                  <a:pt x="318" y="122"/>
                  <a:pt x="324" y="119"/>
                </a:cubicBezTo>
                <a:cubicBezTo>
                  <a:pt x="328" y="117"/>
                  <a:pt x="332" y="115"/>
                  <a:pt x="336" y="115"/>
                </a:cubicBezTo>
                <a:cubicBezTo>
                  <a:pt x="340" y="115"/>
                  <a:pt x="343" y="116"/>
                  <a:pt x="346" y="118"/>
                </a:cubicBezTo>
                <a:cubicBezTo>
                  <a:pt x="347" y="119"/>
                  <a:pt x="348" y="121"/>
                  <a:pt x="350" y="122"/>
                </a:cubicBezTo>
                <a:cubicBezTo>
                  <a:pt x="352" y="127"/>
                  <a:pt x="355" y="131"/>
                  <a:pt x="365" y="130"/>
                </a:cubicBezTo>
                <a:cubicBezTo>
                  <a:pt x="362" y="121"/>
                  <a:pt x="359" y="107"/>
                  <a:pt x="366" y="99"/>
                </a:cubicBezTo>
                <a:cubicBezTo>
                  <a:pt x="335" y="64"/>
                  <a:pt x="290" y="43"/>
                  <a:pt x="243" y="44"/>
                </a:cubicBezTo>
                <a:cubicBezTo>
                  <a:pt x="245" y="47"/>
                  <a:pt x="245" y="49"/>
                  <a:pt x="245" y="51"/>
                </a:cubicBezTo>
                <a:cubicBezTo>
                  <a:pt x="245" y="53"/>
                  <a:pt x="243" y="55"/>
                  <a:pt x="240" y="56"/>
                </a:cubicBezTo>
                <a:cubicBezTo>
                  <a:pt x="240" y="57"/>
                  <a:pt x="239" y="57"/>
                  <a:pt x="238" y="56"/>
                </a:cubicBezTo>
                <a:cubicBezTo>
                  <a:pt x="237" y="56"/>
                  <a:pt x="237" y="56"/>
                  <a:pt x="237" y="55"/>
                </a:cubicBezTo>
                <a:cubicBezTo>
                  <a:pt x="235" y="52"/>
                  <a:pt x="233" y="51"/>
                  <a:pt x="230" y="51"/>
                </a:cubicBezTo>
                <a:cubicBezTo>
                  <a:pt x="224" y="51"/>
                  <a:pt x="214" y="58"/>
                  <a:pt x="209" y="70"/>
                </a:cubicBezTo>
                <a:cubicBezTo>
                  <a:pt x="206" y="76"/>
                  <a:pt x="203" y="88"/>
                  <a:pt x="214" y="101"/>
                </a:cubicBezTo>
                <a:close/>
                <a:moveTo>
                  <a:pt x="189" y="286"/>
                </a:moveTo>
                <a:cubicBezTo>
                  <a:pt x="188" y="295"/>
                  <a:pt x="192" y="303"/>
                  <a:pt x="197" y="312"/>
                </a:cubicBezTo>
                <a:cubicBezTo>
                  <a:pt x="198" y="313"/>
                  <a:pt x="199" y="315"/>
                  <a:pt x="199" y="316"/>
                </a:cubicBezTo>
                <a:cubicBezTo>
                  <a:pt x="203" y="316"/>
                  <a:pt x="206" y="315"/>
                  <a:pt x="209" y="315"/>
                </a:cubicBezTo>
                <a:cubicBezTo>
                  <a:pt x="230" y="315"/>
                  <a:pt x="243" y="332"/>
                  <a:pt x="255" y="348"/>
                </a:cubicBezTo>
                <a:cubicBezTo>
                  <a:pt x="259" y="353"/>
                  <a:pt x="264" y="358"/>
                  <a:pt x="268" y="363"/>
                </a:cubicBezTo>
                <a:cubicBezTo>
                  <a:pt x="271" y="362"/>
                  <a:pt x="274" y="362"/>
                  <a:pt x="277" y="361"/>
                </a:cubicBezTo>
                <a:cubicBezTo>
                  <a:pt x="276" y="358"/>
                  <a:pt x="274" y="356"/>
                  <a:pt x="272" y="355"/>
                </a:cubicBezTo>
                <a:cubicBezTo>
                  <a:pt x="271" y="354"/>
                  <a:pt x="271" y="353"/>
                  <a:pt x="271" y="352"/>
                </a:cubicBezTo>
                <a:cubicBezTo>
                  <a:pt x="271" y="347"/>
                  <a:pt x="270" y="346"/>
                  <a:pt x="269" y="346"/>
                </a:cubicBezTo>
                <a:cubicBezTo>
                  <a:pt x="269" y="346"/>
                  <a:pt x="268" y="346"/>
                  <a:pt x="267" y="345"/>
                </a:cubicBezTo>
                <a:cubicBezTo>
                  <a:pt x="267" y="344"/>
                  <a:pt x="267" y="344"/>
                  <a:pt x="267" y="343"/>
                </a:cubicBezTo>
                <a:cubicBezTo>
                  <a:pt x="268" y="337"/>
                  <a:pt x="270" y="332"/>
                  <a:pt x="273" y="327"/>
                </a:cubicBezTo>
                <a:cubicBezTo>
                  <a:pt x="271" y="327"/>
                  <a:pt x="270" y="326"/>
                  <a:pt x="269" y="324"/>
                </a:cubicBezTo>
                <a:cubicBezTo>
                  <a:pt x="268" y="324"/>
                  <a:pt x="268" y="322"/>
                  <a:pt x="268" y="321"/>
                </a:cubicBezTo>
                <a:cubicBezTo>
                  <a:pt x="269" y="320"/>
                  <a:pt x="270" y="319"/>
                  <a:pt x="271" y="317"/>
                </a:cubicBezTo>
                <a:cubicBezTo>
                  <a:pt x="272" y="316"/>
                  <a:pt x="273" y="315"/>
                  <a:pt x="274" y="314"/>
                </a:cubicBezTo>
                <a:cubicBezTo>
                  <a:pt x="273" y="312"/>
                  <a:pt x="273" y="311"/>
                  <a:pt x="273" y="309"/>
                </a:cubicBezTo>
                <a:cubicBezTo>
                  <a:pt x="272" y="305"/>
                  <a:pt x="272" y="301"/>
                  <a:pt x="269" y="298"/>
                </a:cubicBezTo>
                <a:cubicBezTo>
                  <a:pt x="268" y="297"/>
                  <a:pt x="268" y="295"/>
                  <a:pt x="269" y="294"/>
                </a:cubicBezTo>
                <a:cubicBezTo>
                  <a:pt x="276" y="283"/>
                  <a:pt x="272" y="274"/>
                  <a:pt x="267" y="263"/>
                </a:cubicBezTo>
                <a:cubicBezTo>
                  <a:pt x="265" y="260"/>
                  <a:pt x="264" y="258"/>
                  <a:pt x="263" y="255"/>
                </a:cubicBezTo>
                <a:cubicBezTo>
                  <a:pt x="260" y="255"/>
                  <a:pt x="256" y="258"/>
                  <a:pt x="251" y="261"/>
                </a:cubicBezTo>
                <a:cubicBezTo>
                  <a:pt x="247" y="264"/>
                  <a:pt x="242" y="268"/>
                  <a:pt x="237" y="268"/>
                </a:cubicBezTo>
                <a:cubicBezTo>
                  <a:pt x="234" y="268"/>
                  <a:pt x="232" y="267"/>
                  <a:pt x="231" y="266"/>
                </a:cubicBezTo>
                <a:cubicBezTo>
                  <a:pt x="226" y="268"/>
                  <a:pt x="222" y="270"/>
                  <a:pt x="218" y="271"/>
                </a:cubicBezTo>
                <a:cubicBezTo>
                  <a:pt x="208" y="275"/>
                  <a:pt x="199" y="278"/>
                  <a:pt x="189" y="286"/>
                </a:cubicBezTo>
                <a:close/>
                <a:moveTo>
                  <a:pt x="144" y="206"/>
                </a:moveTo>
                <a:cubicBezTo>
                  <a:pt x="148" y="200"/>
                  <a:pt x="151" y="198"/>
                  <a:pt x="153" y="198"/>
                </a:cubicBezTo>
                <a:cubicBezTo>
                  <a:pt x="155" y="198"/>
                  <a:pt x="157" y="200"/>
                  <a:pt x="157" y="201"/>
                </a:cubicBezTo>
                <a:cubicBezTo>
                  <a:pt x="157" y="201"/>
                  <a:pt x="157" y="201"/>
                  <a:pt x="157" y="201"/>
                </a:cubicBezTo>
                <a:cubicBezTo>
                  <a:pt x="158" y="201"/>
                  <a:pt x="160" y="199"/>
                  <a:pt x="164" y="194"/>
                </a:cubicBezTo>
                <a:cubicBezTo>
                  <a:pt x="162" y="192"/>
                  <a:pt x="157" y="191"/>
                  <a:pt x="152" y="191"/>
                </a:cubicBezTo>
                <a:cubicBezTo>
                  <a:pt x="137" y="191"/>
                  <a:pt x="115" y="198"/>
                  <a:pt x="109" y="204"/>
                </a:cubicBezTo>
                <a:cubicBezTo>
                  <a:pt x="109" y="206"/>
                  <a:pt x="108" y="207"/>
                  <a:pt x="107" y="209"/>
                </a:cubicBezTo>
                <a:cubicBezTo>
                  <a:pt x="105" y="212"/>
                  <a:pt x="102" y="215"/>
                  <a:pt x="99" y="215"/>
                </a:cubicBezTo>
                <a:cubicBezTo>
                  <a:pt x="97" y="215"/>
                  <a:pt x="94" y="214"/>
                  <a:pt x="93" y="209"/>
                </a:cubicBezTo>
                <a:cubicBezTo>
                  <a:pt x="91" y="209"/>
                  <a:pt x="90" y="209"/>
                  <a:pt x="90" y="209"/>
                </a:cubicBezTo>
                <a:cubicBezTo>
                  <a:pt x="88" y="209"/>
                  <a:pt x="86" y="209"/>
                  <a:pt x="85" y="208"/>
                </a:cubicBezTo>
                <a:cubicBezTo>
                  <a:pt x="86" y="243"/>
                  <a:pt x="99" y="278"/>
                  <a:pt x="121" y="306"/>
                </a:cubicBezTo>
                <a:cubicBezTo>
                  <a:pt x="122" y="306"/>
                  <a:pt x="124" y="308"/>
                  <a:pt x="130" y="308"/>
                </a:cubicBezTo>
                <a:cubicBezTo>
                  <a:pt x="146" y="308"/>
                  <a:pt x="168" y="300"/>
                  <a:pt x="177" y="292"/>
                </a:cubicBezTo>
                <a:cubicBezTo>
                  <a:pt x="171" y="293"/>
                  <a:pt x="165" y="290"/>
                  <a:pt x="161" y="287"/>
                </a:cubicBezTo>
                <a:cubicBezTo>
                  <a:pt x="158" y="286"/>
                  <a:pt x="156" y="285"/>
                  <a:pt x="155" y="284"/>
                </a:cubicBezTo>
                <a:cubicBezTo>
                  <a:pt x="155" y="284"/>
                  <a:pt x="155" y="284"/>
                  <a:pt x="154" y="284"/>
                </a:cubicBezTo>
                <a:cubicBezTo>
                  <a:pt x="148" y="284"/>
                  <a:pt x="138" y="295"/>
                  <a:pt x="134" y="299"/>
                </a:cubicBezTo>
                <a:cubicBezTo>
                  <a:pt x="132" y="301"/>
                  <a:pt x="130" y="303"/>
                  <a:pt x="123" y="299"/>
                </a:cubicBezTo>
                <a:cubicBezTo>
                  <a:pt x="119" y="297"/>
                  <a:pt x="115" y="293"/>
                  <a:pt x="114" y="287"/>
                </a:cubicBezTo>
                <a:cubicBezTo>
                  <a:pt x="113" y="282"/>
                  <a:pt x="114" y="276"/>
                  <a:pt x="117" y="272"/>
                </a:cubicBezTo>
                <a:cubicBezTo>
                  <a:pt x="117" y="272"/>
                  <a:pt x="118" y="272"/>
                  <a:pt x="118" y="272"/>
                </a:cubicBezTo>
                <a:cubicBezTo>
                  <a:pt x="120" y="270"/>
                  <a:pt x="125" y="271"/>
                  <a:pt x="131" y="273"/>
                </a:cubicBezTo>
                <a:cubicBezTo>
                  <a:pt x="134" y="273"/>
                  <a:pt x="138" y="274"/>
                  <a:pt x="140" y="274"/>
                </a:cubicBezTo>
                <a:cubicBezTo>
                  <a:pt x="140" y="270"/>
                  <a:pt x="140" y="265"/>
                  <a:pt x="139" y="261"/>
                </a:cubicBezTo>
                <a:cubicBezTo>
                  <a:pt x="138" y="247"/>
                  <a:pt x="136" y="230"/>
                  <a:pt x="152" y="212"/>
                </a:cubicBezTo>
                <a:cubicBezTo>
                  <a:pt x="152" y="212"/>
                  <a:pt x="152" y="212"/>
                  <a:pt x="152" y="212"/>
                </a:cubicBezTo>
                <a:cubicBezTo>
                  <a:pt x="151" y="212"/>
                  <a:pt x="151" y="212"/>
                  <a:pt x="150" y="212"/>
                </a:cubicBezTo>
                <a:cubicBezTo>
                  <a:pt x="146" y="212"/>
                  <a:pt x="145" y="210"/>
                  <a:pt x="144" y="209"/>
                </a:cubicBezTo>
                <a:cubicBezTo>
                  <a:pt x="143" y="208"/>
                  <a:pt x="143" y="207"/>
                  <a:pt x="144" y="206"/>
                </a:cubicBezTo>
                <a:close/>
                <a:moveTo>
                  <a:pt x="120" y="104"/>
                </a:moveTo>
                <a:cubicBezTo>
                  <a:pt x="112" y="114"/>
                  <a:pt x="105" y="125"/>
                  <a:pt x="100" y="136"/>
                </a:cubicBezTo>
                <a:cubicBezTo>
                  <a:pt x="107" y="135"/>
                  <a:pt x="116" y="138"/>
                  <a:pt x="121" y="144"/>
                </a:cubicBezTo>
                <a:cubicBezTo>
                  <a:pt x="122" y="146"/>
                  <a:pt x="122" y="146"/>
                  <a:pt x="122" y="146"/>
                </a:cubicBezTo>
                <a:cubicBezTo>
                  <a:pt x="122" y="146"/>
                  <a:pt x="123" y="145"/>
                  <a:pt x="124" y="145"/>
                </a:cubicBezTo>
                <a:cubicBezTo>
                  <a:pt x="125" y="144"/>
                  <a:pt x="126" y="143"/>
                  <a:pt x="128" y="143"/>
                </a:cubicBezTo>
                <a:cubicBezTo>
                  <a:pt x="128" y="143"/>
                  <a:pt x="129" y="143"/>
                  <a:pt x="130" y="143"/>
                </a:cubicBezTo>
                <a:cubicBezTo>
                  <a:pt x="130" y="144"/>
                  <a:pt x="130" y="144"/>
                  <a:pt x="131" y="144"/>
                </a:cubicBezTo>
                <a:cubicBezTo>
                  <a:pt x="132" y="147"/>
                  <a:pt x="131" y="149"/>
                  <a:pt x="131" y="150"/>
                </a:cubicBezTo>
                <a:cubicBezTo>
                  <a:pt x="131" y="151"/>
                  <a:pt x="131" y="151"/>
                  <a:pt x="131" y="151"/>
                </a:cubicBezTo>
                <a:cubicBezTo>
                  <a:pt x="139" y="156"/>
                  <a:pt x="147" y="155"/>
                  <a:pt x="155" y="148"/>
                </a:cubicBezTo>
                <a:cubicBezTo>
                  <a:pt x="150" y="142"/>
                  <a:pt x="150" y="137"/>
                  <a:pt x="150" y="131"/>
                </a:cubicBezTo>
                <a:cubicBezTo>
                  <a:pt x="150" y="129"/>
                  <a:pt x="150" y="126"/>
                  <a:pt x="149" y="124"/>
                </a:cubicBezTo>
                <a:cubicBezTo>
                  <a:pt x="149" y="120"/>
                  <a:pt x="150" y="118"/>
                  <a:pt x="152" y="117"/>
                </a:cubicBezTo>
                <a:cubicBezTo>
                  <a:pt x="153" y="115"/>
                  <a:pt x="154" y="114"/>
                  <a:pt x="154" y="111"/>
                </a:cubicBezTo>
                <a:cubicBezTo>
                  <a:pt x="153" y="110"/>
                  <a:pt x="152" y="110"/>
                  <a:pt x="151" y="110"/>
                </a:cubicBezTo>
                <a:cubicBezTo>
                  <a:pt x="147" y="110"/>
                  <a:pt x="141" y="110"/>
                  <a:pt x="137" y="105"/>
                </a:cubicBezTo>
                <a:cubicBezTo>
                  <a:pt x="136" y="102"/>
                  <a:pt x="135" y="102"/>
                  <a:pt x="135" y="102"/>
                </a:cubicBezTo>
                <a:cubicBezTo>
                  <a:pt x="134" y="102"/>
                  <a:pt x="132" y="103"/>
                  <a:pt x="129" y="105"/>
                </a:cubicBezTo>
                <a:cubicBezTo>
                  <a:pt x="127" y="106"/>
                  <a:pt x="127" y="106"/>
                  <a:pt x="127" y="106"/>
                </a:cubicBezTo>
                <a:cubicBezTo>
                  <a:pt x="126" y="107"/>
                  <a:pt x="125" y="107"/>
                  <a:pt x="124" y="106"/>
                </a:cubicBezTo>
                <a:cubicBezTo>
                  <a:pt x="123" y="106"/>
                  <a:pt x="122" y="105"/>
                  <a:pt x="121" y="104"/>
                </a:cubicBezTo>
                <a:cubicBezTo>
                  <a:pt x="121" y="104"/>
                  <a:pt x="121" y="104"/>
                  <a:pt x="120" y="104"/>
                </a:cubicBezTo>
                <a:close/>
                <a:moveTo>
                  <a:pt x="417" y="354"/>
                </a:moveTo>
                <a:cubicBezTo>
                  <a:pt x="410" y="348"/>
                  <a:pt x="400" y="348"/>
                  <a:pt x="394" y="354"/>
                </a:cubicBezTo>
                <a:cubicBezTo>
                  <a:pt x="363" y="384"/>
                  <a:pt x="324" y="405"/>
                  <a:pt x="281" y="413"/>
                </a:cubicBezTo>
                <a:cubicBezTo>
                  <a:pt x="263" y="416"/>
                  <a:pt x="245" y="417"/>
                  <a:pt x="226" y="415"/>
                </a:cubicBezTo>
                <a:cubicBezTo>
                  <a:pt x="129" y="406"/>
                  <a:pt x="53" y="333"/>
                  <a:pt x="37" y="241"/>
                </a:cubicBezTo>
                <a:cubicBezTo>
                  <a:pt x="33" y="224"/>
                  <a:pt x="32" y="205"/>
                  <a:pt x="34" y="186"/>
                </a:cubicBezTo>
                <a:cubicBezTo>
                  <a:pt x="40" y="121"/>
                  <a:pt x="74" y="66"/>
                  <a:pt x="123" y="32"/>
                </a:cubicBezTo>
                <a:cubicBezTo>
                  <a:pt x="131" y="27"/>
                  <a:pt x="132" y="17"/>
                  <a:pt x="127" y="9"/>
                </a:cubicBezTo>
                <a:cubicBezTo>
                  <a:pt x="122" y="2"/>
                  <a:pt x="112" y="0"/>
                  <a:pt x="105" y="5"/>
                </a:cubicBezTo>
                <a:cubicBezTo>
                  <a:pt x="48" y="45"/>
                  <a:pt x="8" y="109"/>
                  <a:pt x="2" y="183"/>
                </a:cubicBezTo>
                <a:cubicBezTo>
                  <a:pt x="0" y="205"/>
                  <a:pt x="1" y="226"/>
                  <a:pt x="5" y="247"/>
                </a:cubicBezTo>
                <a:cubicBezTo>
                  <a:pt x="23" y="353"/>
                  <a:pt x="111" y="437"/>
                  <a:pt x="223" y="447"/>
                </a:cubicBezTo>
                <a:cubicBezTo>
                  <a:pt x="245" y="449"/>
                  <a:pt x="266" y="448"/>
                  <a:pt x="287" y="444"/>
                </a:cubicBezTo>
                <a:cubicBezTo>
                  <a:pt x="337" y="436"/>
                  <a:pt x="382" y="412"/>
                  <a:pt x="416" y="377"/>
                </a:cubicBezTo>
                <a:cubicBezTo>
                  <a:pt x="423" y="371"/>
                  <a:pt x="423" y="360"/>
                  <a:pt x="417" y="354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sp>
        <p:nvSpPr>
          <p:cNvPr id="19473" name="Freeform 23"/>
          <p:cNvSpPr>
            <a:spLocks noChangeAspect="1" noEditPoints="1" noChangeArrowheads="1"/>
          </p:cNvSpPr>
          <p:nvPr/>
        </p:nvSpPr>
        <p:spPr bwMode="auto">
          <a:xfrm>
            <a:off x="3148013" y="4244975"/>
            <a:ext cx="252412" cy="236538"/>
          </a:xfrm>
          <a:custGeom>
            <a:avLst/>
            <a:gdLst>
              <a:gd name="T0" fmla="*/ 530 w 542"/>
              <a:gd name="T1" fmla="*/ 256 h 507"/>
              <a:gd name="T2" fmla="*/ 259 w 542"/>
              <a:gd name="T3" fmla="*/ 40 h 507"/>
              <a:gd name="T4" fmla="*/ 213 w 542"/>
              <a:gd name="T5" fmla="*/ 157 h 507"/>
              <a:gd name="T6" fmla="*/ 269 w 542"/>
              <a:gd name="T7" fmla="*/ 259 h 507"/>
              <a:gd name="T8" fmla="*/ 269 w 542"/>
              <a:gd name="T9" fmla="*/ 261 h 507"/>
              <a:gd name="T10" fmla="*/ 288 w 542"/>
              <a:gd name="T11" fmla="*/ 261 h 507"/>
              <a:gd name="T12" fmla="*/ 361 w 542"/>
              <a:gd name="T13" fmla="*/ 347 h 507"/>
              <a:gd name="T14" fmla="*/ 369 w 542"/>
              <a:gd name="T15" fmla="*/ 391 h 507"/>
              <a:gd name="T16" fmla="*/ 363 w 542"/>
              <a:gd name="T17" fmla="*/ 420 h 507"/>
              <a:gd name="T18" fmla="*/ 344 w 542"/>
              <a:gd name="T19" fmla="*/ 428 h 507"/>
              <a:gd name="T20" fmla="*/ 308 w 542"/>
              <a:gd name="T21" fmla="*/ 416 h 507"/>
              <a:gd name="T22" fmla="*/ 274 w 542"/>
              <a:gd name="T23" fmla="*/ 402 h 507"/>
              <a:gd name="T24" fmla="*/ 216 w 542"/>
              <a:gd name="T25" fmla="*/ 339 h 507"/>
              <a:gd name="T26" fmla="*/ 214 w 542"/>
              <a:gd name="T27" fmla="*/ 313 h 507"/>
              <a:gd name="T28" fmla="*/ 205 w 542"/>
              <a:gd name="T29" fmla="*/ 310 h 507"/>
              <a:gd name="T30" fmla="*/ 119 w 542"/>
              <a:gd name="T31" fmla="*/ 232 h 507"/>
              <a:gd name="T32" fmla="*/ 283 w 542"/>
              <a:gd name="T33" fmla="*/ 486 h 507"/>
              <a:gd name="T34" fmla="*/ 472 w 542"/>
              <a:gd name="T35" fmla="*/ 445 h 507"/>
              <a:gd name="T36" fmla="*/ 530 w 542"/>
              <a:gd name="T37" fmla="*/ 256 h 507"/>
              <a:gd name="T38" fmla="*/ 340 w 542"/>
              <a:gd name="T39" fmla="*/ 154 h 507"/>
              <a:gd name="T40" fmla="*/ 294 w 542"/>
              <a:gd name="T41" fmla="*/ 165 h 507"/>
              <a:gd name="T42" fmla="*/ 282 w 542"/>
              <a:gd name="T43" fmla="*/ 119 h 507"/>
              <a:gd name="T44" fmla="*/ 329 w 542"/>
              <a:gd name="T45" fmla="*/ 107 h 507"/>
              <a:gd name="T46" fmla="*/ 340 w 542"/>
              <a:gd name="T47" fmla="*/ 154 h 507"/>
              <a:gd name="T48" fmla="*/ 374 w 542"/>
              <a:gd name="T49" fmla="*/ 182 h 507"/>
              <a:gd name="T50" fmla="*/ 420 w 542"/>
              <a:gd name="T51" fmla="*/ 170 h 507"/>
              <a:gd name="T52" fmla="*/ 432 w 542"/>
              <a:gd name="T53" fmla="*/ 217 h 507"/>
              <a:gd name="T54" fmla="*/ 385 w 542"/>
              <a:gd name="T55" fmla="*/ 229 h 507"/>
              <a:gd name="T56" fmla="*/ 374 w 542"/>
              <a:gd name="T57" fmla="*/ 182 h 507"/>
              <a:gd name="T58" fmla="*/ 465 w 542"/>
              <a:gd name="T59" fmla="*/ 331 h 507"/>
              <a:gd name="T60" fmla="*/ 418 w 542"/>
              <a:gd name="T61" fmla="*/ 343 h 507"/>
              <a:gd name="T62" fmla="*/ 406 w 542"/>
              <a:gd name="T63" fmla="*/ 296 h 507"/>
              <a:gd name="T64" fmla="*/ 453 w 542"/>
              <a:gd name="T65" fmla="*/ 284 h 507"/>
              <a:gd name="T66" fmla="*/ 465 w 542"/>
              <a:gd name="T67" fmla="*/ 331 h 507"/>
              <a:gd name="T68" fmla="*/ 5 w 542"/>
              <a:gd name="T69" fmla="*/ 38 h 507"/>
              <a:gd name="T70" fmla="*/ 10 w 542"/>
              <a:gd name="T71" fmla="*/ 14 h 507"/>
              <a:gd name="T72" fmla="*/ 22 w 542"/>
              <a:gd name="T73" fmla="*/ 10 h 507"/>
              <a:gd name="T74" fmla="*/ 38 w 542"/>
              <a:gd name="T75" fmla="*/ 16 h 507"/>
              <a:gd name="T76" fmla="*/ 174 w 542"/>
              <a:gd name="T77" fmla="*/ 143 h 507"/>
              <a:gd name="T78" fmla="*/ 252 w 542"/>
              <a:gd name="T79" fmla="*/ 262 h 507"/>
              <a:gd name="T80" fmla="*/ 213 w 542"/>
              <a:gd name="T81" fmla="*/ 294 h 507"/>
              <a:gd name="T82" fmla="*/ 114 w 542"/>
              <a:gd name="T83" fmla="*/ 193 h 507"/>
              <a:gd name="T84" fmla="*/ 5 w 542"/>
              <a:gd name="T85" fmla="*/ 38 h 507"/>
              <a:gd name="T86" fmla="*/ 231 w 542"/>
              <a:gd name="T87" fmla="*/ 305 h 507"/>
              <a:gd name="T88" fmla="*/ 233 w 542"/>
              <a:gd name="T89" fmla="*/ 300 h 507"/>
              <a:gd name="T90" fmla="*/ 259 w 542"/>
              <a:gd name="T91" fmla="*/ 278 h 507"/>
              <a:gd name="T92" fmla="*/ 260 w 542"/>
              <a:gd name="T93" fmla="*/ 278 h 507"/>
              <a:gd name="T94" fmla="*/ 297 w 542"/>
              <a:gd name="T95" fmla="*/ 278 h 507"/>
              <a:gd name="T96" fmla="*/ 343 w 542"/>
              <a:gd name="T97" fmla="*/ 348 h 507"/>
              <a:gd name="T98" fmla="*/ 351 w 542"/>
              <a:gd name="T99" fmla="*/ 407 h 507"/>
              <a:gd name="T100" fmla="*/ 344 w 542"/>
              <a:gd name="T101" fmla="*/ 410 h 507"/>
              <a:gd name="T102" fmla="*/ 281 w 542"/>
              <a:gd name="T103" fmla="*/ 386 h 507"/>
              <a:gd name="T104" fmla="*/ 231 w 542"/>
              <a:gd name="T105" fmla="*/ 305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2" h="507">
                <a:moveTo>
                  <a:pt x="530" y="256"/>
                </a:moveTo>
                <a:cubicBezTo>
                  <a:pt x="503" y="105"/>
                  <a:pt x="350" y="0"/>
                  <a:pt x="259" y="40"/>
                </a:cubicBezTo>
                <a:cubicBezTo>
                  <a:pt x="200" y="66"/>
                  <a:pt x="212" y="115"/>
                  <a:pt x="213" y="157"/>
                </a:cubicBezTo>
                <a:cubicBezTo>
                  <a:pt x="239" y="186"/>
                  <a:pt x="264" y="226"/>
                  <a:pt x="269" y="259"/>
                </a:cubicBezTo>
                <a:cubicBezTo>
                  <a:pt x="269" y="261"/>
                  <a:pt x="269" y="261"/>
                  <a:pt x="269" y="261"/>
                </a:cubicBezTo>
                <a:cubicBezTo>
                  <a:pt x="275" y="261"/>
                  <a:pt x="281" y="261"/>
                  <a:pt x="288" y="261"/>
                </a:cubicBezTo>
                <a:cubicBezTo>
                  <a:pt x="310" y="262"/>
                  <a:pt x="353" y="269"/>
                  <a:pt x="361" y="347"/>
                </a:cubicBezTo>
                <a:cubicBezTo>
                  <a:pt x="363" y="372"/>
                  <a:pt x="367" y="384"/>
                  <a:pt x="369" y="391"/>
                </a:cubicBezTo>
                <a:cubicBezTo>
                  <a:pt x="371" y="398"/>
                  <a:pt x="374" y="409"/>
                  <a:pt x="363" y="420"/>
                </a:cubicBezTo>
                <a:cubicBezTo>
                  <a:pt x="358" y="425"/>
                  <a:pt x="352" y="428"/>
                  <a:pt x="344" y="428"/>
                </a:cubicBezTo>
                <a:cubicBezTo>
                  <a:pt x="336" y="428"/>
                  <a:pt x="328" y="424"/>
                  <a:pt x="308" y="416"/>
                </a:cubicBezTo>
                <a:cubicBezTo>
                  <a:pt x="299" y="412"/>
                  <a:pt x="288" y="408"/>
                  <a:pt x="274" y="402"/>
                </a:cubicBezTo>
                <a:cubicBezTo>
                  <a:pt x="232" y="386"/>
                  <a:pt x="219" y="359"/>
                  <a:pt x="216" y="339"/>
                </a:cubicBezTo>
                <a:cubicBezTo>
                  <a:pt x="215" y="331"/>
                  <a:pt x="214" y="322"/>
                  <a:pt x="214" y="313"/>
                </a:cubicBezTo>
                <a:cubicBezTo>
                  <a:pt x="205" y="310"/>
                  <a:pt x="205" y="310"/>
                  <a:pt x="205" y="310"/>
                </a:cubicBezTo>
                <a:cubicBezTo>
                  <a:pt x="169" y="292"/>
                  <a:pt x="139" y="258"/>
                  <a:pt x="119" y="232"/>
                </a:cubicBezTo>
                <a:cubicBezTo>
                  <a:pt x="70" y="289"/>
                  <a:pt x="158" y="446"/>
                  <a:pt x="283" y="486"/>
                </a:cubicBezTo>
                <a:cubicBezTo>
                  <a:pt x="345" y="507"/>
                  <a:pt x="419" y="490"/>
                  <a:pt x="472" y="445"/>
                </a:cubicBezTo>
                <a:cubicBezTo>
                  <a:pt x="527" y="398"/>
                  <a:pt x="542" y="324"/>
                  <a:pt x="530" y="256"/>
                </a:cubicBezTo>
                <a:close/>
                <a:moveTo>
                  <a:pt x="340" y="154"/>
                </a:moveTo>
                <a:cubicBezTo>
                  <a:pt x="331" y="170"/>
                  <a:pt x="310" y="175"/>
                  <a:pt x="294" y="165"/>
                </a:cubicBezTo>
                <a:cubicBezTo>
                  <a:pt x="277" y="156"/>
                  <a:pt x="272" y="135"/>
                  <a:pt x="282" y="119"/>
                </a:cubicBezTo>
                <a:cubicBezTo>
                  <a:pt x="292" y="102"/>
                  <a:pt x="313" y="97"/>
                  <a:pt x="329" y="107"/>
                </a:cubicBezTo>
                <a:cubicBezTo>
                  <a:pt x="345" y="117"/>
                  <a:pt x="350" y="138"/>
                  <a:pt x="340" y="154"/>
                </a:cubicBezTo>
                <a:close/>
                <a:moveTo>
                  <a:pt x="374" y="182"/>
                </a:moveTo>
                <a:cubicBezTo>
                  <a:pt x="383" y="166"/>
                  <a:pt x="404" y="161"/>
                  <a:pt x="420" y="170"/>
                </a:cubicBezTo>
                <a:cubicBezTo>
                  <a:pt x="436" y="180"/>
                  <a:pt x="442" y="201"/>
                  <a:pt x="432" y="217"/>
                </a:cubicBezTo>
                <a:cubicBezTo>
                  <a:pt x="422" y="233"/>
                  <a:pt x="401" y="239"/>
                  <a:pt x="385" y="229"/>
                </a:cubicBezTo>
                <a:cubicBezTo>
                  <a:pt x="369" y="219"/>
                  <a:pt x="364" y="198"/>
                  <a:pt x="374" y="182"/>
                </a:cubicBezTo>
                <a:close/>
                <a:moveTo>
                  <a:pt x="465" y="331"/>
                </a:moveTo>
                <a:cubicBezTo>
                  <a:pt x="455" y="347"/>
                  <a:pt x="434" y="352"/>
                  <a:pt x="418" y="343"/>
                </a:cubicBezTo>
                <a:cubicBezTo>
                  <a:pt x="402" y="333"/>
                  <a:pt x="397" y="312"/>
                  <a:pt x="406" y="296"/>
                </a:cubicBezTo>
                <a:cubicBezTo>
                  <a:pt x="416" y="280"/>
                  <a:pt x="437" y="275"/>
                  <a:pt x="453" y="284"/>
                </a:cubicBezTo>
                <a:cubicBezTo>
                  <a:pt x="469" y="294"/>
                  <a:pt x="474" y="315"/>
                  <a:pt x="465" y="331"/>
                </a:cubicBezTo>
                <a:close/>
                <a:moveTo>
                  <a:pt x="5" y="38"/>
                </a:moveTo>
                <a:cubicBezTo>
                  <a:pt x="0" y="30"/>
                  <a:pt x="1" y="20"/>
                  <a:pt x="10" y="14"/>
                </a:cubicBezTo>
                <a:cubicBezTo>
                  <a:pt x="14" y="11"/>
                  <a:pt x="18" y="10"/>
                  <a:pt x="22" y="10"/>
                </a:cubicBezTo>
                <a:cubicBezTo>
                  <a:pt x="28" y="10"/>
                  <a:pt x="34" y="12"/>
                  <a:pt x="38" y="16"/>
                </a:cubicBezTo>
                <a:cubicBezTo>
                  <a:pt x="57" y="35"/>
                  <a:pt x="120" y="99"/>
                  <a:pt x="174" y="143"/>
                </a:cubicBezTo>
                <a:cubicBezTo>
                  <a:pt x="204" y="167"/>
                  <a:pt x="246" y="222"/>
                  <a:pt x="252" y="262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171" y="274"/>
                  <a:pt x="133" y="225"/>
                  <a:pt x="114" y="193"/>
                </a:cubicBezTo>
                <a:cubicBezTo>
                  <a:pt x="69" y="119"/>
                  <a:pt x="16" y="58"/>
                  <a:pt x="5" y="38"/>
                </a:cubicBezTo>
                <a:close/>
                <a:moveTo>
                  <a:pt x="231" y="305"/>
                </a:moveTo>
                <a:cubicBezTo>
                  <a:pt x="232" y="304"/>
                  <a:pt x="232" y="302"/>
                  <a:pt x="233" y="300"/>
                </a:cubicBezTo>
                <a:cubicBezTo>
                  <a:pt x="259" y="278"/>
                  <a:pt x="259" y="278"/>
                  <a:pt x="259" y="278"/>
                </a:cubicBezTo>
                <a:cubicBezTo>
                  <a:pt x="259" y="278"/>
                  <a:pt x="260" y="278"/>
                  <a:pt x="260" y="278"/>
                </a:cubicBezTo>
                <a:cubicBezTo>
                  <a:pt x="270" y="275"/>
                  <a:pt x="283" y="275"/>
                  <a:pt x="297" y="278"/>
                </a:cubicBezTo>
                <a:cubicBezTo>
                  <a:pt x="312" y="281"/>
                  <a:pt x="338" y="291"/>
                  <a:pt x="343" y="348"/>
                </a:cubicBezTo>
                <a:cubicBezTo>
                  <a:pt x="348" y="401"/>
                  <a:pt x="358" y="400"/>
                  <a:pt x="351" y="407"/>
                </a:cubicBezTo>
                <a:cubicBezTo>
                  <a:pt x="349" y="409"/>
                  <a:pt x="347" y="410"/>
                  <a:pt x="344" y="410"/>
                </a:cubicBezTo>
                <a:cubicBezTo>
                  <a:pt x="337" y="410"/>
                  <a:pt x="322" y="403"/>
                  <a:pt x="281" y="386"/>
                </a:cubicBezTo>
                <a:cubicBezTo>
                  <a:pt x="220" y="362"/>
                  <a:pt x="230" y="314"/>
                  <a:pt x="231" y="305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19474" name="组合 50"/>
          <p:cNvGrpSpPr>
            <a:grpSpLocks noChangeAspect="1"/>
          </p:cNvGrpSpPr>
          <p:nvPr/>
        </p:nvGrpSpPr>
        <p:grpSpPr bwMode="auto">
          <a:xfrm>
            <a:off x="1930400" y="1606550"/>
            <a:ext cx="250825" cy="252413"/>
            <a:chOff x="1754693" y="2521817"/>
            <a:chExt cx="822325" cy="823913"/>
          </a:xfrm>
        </p:grpSpPr>
        <p:sp>
          <p:nvSpPr>
            <p:cNvPr id="54" name="Freeform 42"/>
            <p:cNvSpPr>
              <a:spLocks noEditPoints="1"/>
            </p:cNvSpPr>
            <p:nvPr/>
          </p:nvSpPr>
          <p:spPr bwMode="auto">
            <a:xfrm>
              <a:off x="1754693" y="2532181"/>
              <a:ext cx="666187" cy="777275"/>
            </a:xfrm>
            <a:custGeom>
              <a:avLst/>
              <a:gdLst>
                <a:gd name="T0" fmla="*/ 157 w 178"/>
                <a:gd name="T1" fmla="*/ 0 h 207"/>
                <a:gd name="T2" fmla="*/ 20 w 178"/>
                <a:gd name="T3" fmla="*/ 0 h 207"/>
                <a:gd name="T4" fmla="*/ 0 w 178"/>
                <a:gd name="T5" fmla="*/ 20 h 207"/>
                <a:gd name="T6" fmla="*/ 0 w 178"/>
                <a:gd name="T7" fmla="*/ 186 h 207"/>
                <a:gd name="T8" fmla="*/ 20 w 178"/>
                <a:gd name="T9" fmla="*/ 207 h 207"/>
                <a:gd name="T10" fmla="*/ 157 w 178"/>
                <a:gd name="T11" fmla="*/ 207 h 207"/>
                <a:gd name="T12" fmla="*/ 178 w 178"/>
                <a:gd name="T13" fmla="*/ 186 h 207"/>
                <a:gd name="T14" fmla="*/ 178 w 178"/>
                <a:gd name="T15" fmla="*/ 20 h 207"/>
                <a:gd name="T16" fmla="*/ 157 w 178"/>
                <a:gd name="T17" fmla="*/ 0 h 207"/>
                <a:gd name="T18" fmla="*/ 89 w 178"/>
                <a:gd name="T19" fmla="*/ 200 h 207"/>
                <a:gd name="T20" fmla="*/ 81 w 178"/>
                <a:gd name="T21" fmla="*/ 193 h 207"/>
                <a:gd name="T22" fmla="*/ 89 w 178"/>
                <a:gd name="T23" fmla="*/ 185 h 207"/>
                <a:gd name="T24" fmla="*/ 96 w 178"/>
                <a:gd name="T25" fmla="*/ 193 h 207"/>
                <a:gd name="T26" fmla="*/ 89 w 178"/>
                <a:gd name="T27" fmla="*/ 200 h 207"/>
                <a:gd name="T28" fmla="*/ 161 w 178"/>
                <a:gd name="T29" fmla="*/ 176 h 207"/>
                <a:gd name="T30" fmla="*/ 157 w 178"/>
                <a:gd name="T31" fmla="*/ 179 h 207"/>
                <a:gd name="T32" fmla="*/ 20 w 178"/>
                <a:gd name="T33" fmla="*/ 179 h 207"/>
                <a:gd name="T34" fmla="*/ 17 w 178"/>
                <a:gd name="T35" fmla="*/ 176 h 207"/>
                <a:gd name="T36" fmla="*/ 17 w 178"/>
                <a:gd name="T37" fmla="*/ 20 h 207"/>
                <a:gd name="T38" fmla="*/ 20 w 178"/>
                <a:gd name="T39" fmla="*/ 17 h 207"/>
                <a:gd name="T40" fmla="*/ 157 w 178"/>
                <a:gd name="T41" fmla="*/ 17 h 207"/>
                <a:gd name="T42" fmla="*/ 161 w 178"/>
                <a:gd name="T43" fmla="*/ 20 h 207"/>
                <a:gd name="T44" fmla="*/ 161 w 178"/>
                <a:gd name="T45" fmla="*/ 17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8" h="207">
                  <a:moveTo>
                    <a:pt x="15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8"/>
                    <a:pt x="9" y="207"/>
                    <a:pt x="20" y="207"/>
                  </a:cubicBezTo>
                  <a:cubicBezTo>
                    <a:pt x="157" y="207"/>
                    <a:pt x="157" y="207"/>
                    <a:pt x="157" y="207"/>
                  </a:cubicBezTo>
                  <a:cubicBezTo>
                    <a:pt x="169" y="207"/>
                    <a:pt x="178" y="198"/>
                    <a:pt x="178" y="186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178" y="9"/>
                    <a:pt x="169" y="0"/>
                    <a:pt x="157" y="0"/>
                  </a:cubicBezTo>
                  <a:close/>
                  <a:moveTo>
                    <a:pt x="89" y="200"/>
                  </a:moveTo>
                  <a:cubicBezTo>
                    <a:pt x="85" y="200"/>
                    <a:pt x="81" y="197"/>
                    <a:pt x="81" y="193"/>
                  </a:cubicBezTo>
                  <a:cubicBezTo>
                    <a:pt x="81" y="189"/>
                    <a:pt x="85" y="185"/>
                    <a:pt x="89" y="185"/>
                  </a:cubicBezTo>
                  <a:cubicBezTo>
                    <a:pt x="93" y="185"/>
                    <a:pt x="96" y="189"/>
                    <a:pt x="96" y="193"/>
                  </a:cubicBezTo>
                  <a:cubicBezTo>
                    <a:pt x="96" y="197"/>
                    <a:pt x="93" y="200"/>
                    <a:pt x="89" y="200"/>
                  </a:cubicBezTo>
                  <a:close/>
                  <a:moveTo>
                    <a:pt x="161" y="176"/>
                  </a:moveTo>
                  <a:cubicBezTo>
                    <a:pt x="161" y="177"/>
                    <a:pt x="159" y="179"/>
                    <a:pt x="157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79"/>
                    <a:pt x="17" y="177"/>
                    <a:pt x="17" y="176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8"/>
                    <a:pt x="18" y="17"/>
                    <a:pt x="20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9" y="17"/>
                    <a:pt x="161" y="18"/>
                    <a:pt x="161" y="20"/>
                  </a:cubicBezTo>
                  <a:lnTo>
                    <a:pt x="161" y="17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Freeform 43"/>
            <p:cNvSpPr/>
            <p:nvPr/>
          </p:nvSpPr>
          <p:spPr bwMode="auto">
            <a:xfrm>
              <a:off x="2467723" y="2521817"/>
              <a:ext cx="109295" cy="51818"/>
            </a:xfrm>
            <a:custGeom>
              <a:avLst/>
              <a:gdLst>
                <a:gd name="T0" fmla="*/ 25 w 29"/>
                <a:gd name="T1" fmla="*/ 0 h 14"/>
                <a:gd name="T2" fmla="*/ 4 w 29"/>
                <a:gd name="T3" fmla="*/ 0 h 14"/>
                <a:gd name="T4" fmla="*/ 0 w 29"/>
                <a:gd name="T5" fmla="*/ 4 h 14"/>
                <a:gd name="T6" fmla="*/ 0 w 29"/>
                <a:gd name="T7" fmla="*/ 14 h 14"/>
                <a:gd name="T8" fmla="*/ 29 w 29"/>
                <a:gd name="T9" fmla="*/ 14 h 14"/>
                <a:gd name="T10" fmla="*/ 29 w 29"/>
                <a:gd name="T11" fmla="*/ 4 h 14"/>
                <a:gd name="T12" fmla="*/ 25 w 2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4">
                  <a:moveTo>
                    <a:pt x="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44"/>
            <p:cNvSpPr/>
            <p:nvPr/>
          </p:nvSpPr>
          <p:spPr bwMode="auto">
            <a:xfrm>
              <a:off x="2467723" y="2583999"/>
              <a:ext cx="109295" cy="761731"/>
            </a:xfrm>
            <a:custGeom>
              <a:avLst/>
              <a:gdLst>
                <a:gd name="T0" fmla="*/ 0 w 29"/>
                <a:gd name="T1" fmla="*/ 60 h 202"/>
                <a:gd name="T2" fmla="*/ 2 w 29"/>
                <a:gd name="T3" fmla="*/ 63 h 202"/>
                <a:gd name="T4" fmla="*/ 19 w 29"/>
                <a:gd name="T5" fmla="*/ 63 h 202"/>
                <a:gd name="T6" fmla="*/ 19 w 29"/>
                <a:gd name="T7" fmla="*/ 66 h 202"/>
                <a:gd name="T8" fmla="*/ 4 w 29"/>
                <a:gd name="T9" fmla="*/ 66 h 202"/>
                <a:gd name="T10" fmla="*/ 4 w 29"/>
                <a:gd name="T11" fmla="*/ 169 h 202"/>
                <a:gd name="T12" fmla="*/ 15 w 29"/>
                <a:gd name="T13" fmla="*/ 202 h 202"/>
                <a:gd name="T14" fmla="*/ 25 w 29"/>
                <a:gd name="T15" fmla="*/ 169 h 202"/>
                <a:gd name="T16" fmla="*/ 25 w 29"/>
                <a:gd name="T17" fmla="*/ 64 h 202"/>
                <a:gd name="T18" fmla="*/ 29 w 29"/>
                <a:gd name="T19" fmla="*/ 60 h 202"/>
                <a:gd name="T20" fmla="*/ 29 w 29"/>
                <a:gd name="T21" fmla="*/ 0 h 202"/>
                <a:gd name="T22" fmla="*/ 0 w 29"/>
                <a:gd name="T23" fmla="*/ 0 h 202"/>
                <a:gd name="T24" fmla="*/ 0 w 29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202">
                  <a:moveTo>
                    <a:pt x="0" y="60"/>
                  </a:moveTo>
                  <a:cubicBezTo>
                    <a:pt x="0" y="61"/>
                    <a:pt x="1" y="62"/>
                    <a:pt x="2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15" y="202"/>
                    <a:pt x="15" y="202"/>
                    <a:pt x="15" y="202"/>
                  </a:cubicBezTo>
                  <a:cubicBezTo>
                    <a:pt x="25" y="169"/>
                    <a:pt x="25" y="169"/>
                    <a:pt x="25" y="169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7" y="64"/>
                    <a:pt x="29" y="62"/>
                    <a:pt x="29" y="6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45"/>
            <p:cNvSpPr>
              <a:spLocks noChangeArrowheads="1"/>
            </p:cNvSpPr>
            <p:nvPr/>
          </p:nvSpPr>
          <p:spPr bwMode="auto">
            <a:xfrm>
              <a:off x="1874400" y="2734274"/>
              <a:ext cx="437185" cy="4145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Rectangle 46"/>
            <p:cNvSpPr>
              <a:spLocks noChangeArrowheads="1"/>
            </p:cNvSpPr>
            <p:nvPr/>
          </p:nvSpPr>
          <p:spPr bwMode="auto">
            <a:xfrm>
              <a:off x="1869194" y="2832727"/>
              <a:ext cx="437185" cy="4145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47"/>
            <p:cNvSpPr>
              <a:spLocks noChangeArrowheads="1"/>
            </p:cNvSpPr>
            <p:nvPr/>
          </p:nvSpPr>
          <p:spPr bwMode="auto">
            <a:xfrm>
              <a:off x="1874400" y="2931183"/>
              <a:ext cx="431979" cy="4145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0" name="Rectangle 48"/>
            <p:cNvSpPr>
              <a:spLocks noChangeArrowheads="1"/>
            </p:cNvSpPr>
            <p:nvPr/>
          </p:nvSpPr>
          <p:spPr bwMode="auto">
            <a:xfrm>
              <a:off x="1869194" y="3029637"/>
              <a:ext cx="431982" cy="4145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9482" name="组合 60"/>
          <p:cNvGrpSpPr>
            <a:grpSpLocks noChangeAspect="1"/>
          </p:cNvGrpSpPr>
          <p:nvPr/>
        </p:nvGrpSpPr>
        <p:grpSpPr bwMode="auto">
          <a:xfrm>
            <a:off x="5491163" y="4235450"/>
            <a:ext cx="252412" cy="190500"/>
            <a:chOff x="3192968" y="2571029"/>
            <a:chExt cx="1012825" cy="766763"/>
          </a:xfrm>
        </p:grpSpPr>
        <p:sp>
          <p:nvSpPr>
            <p:cNvPr id="62" name="Freeform 74"/>
            <p:cNvSpPr>
              <a:spLocks noEditPoints="1"/>
            </p:cNvSpPr>
            <p:nvPr/>
          </p:nvSpPr>
          <p:spPr bwMode="auto">
            <a:xfrm>
              <a:off x="3485987" y="3082204"/>
              <a:ext cx="649738" cy="242808"/>
            </a:xfrm>
            <a:custGeom>
              <a:avLst/>
              <a:gdLst>
                <a:gd name="T0" fmla="*/ 0 w 173"/>
                <a:gd name="T1" fmla="*/ 12 h 64"/>
                <a:gd name="T2" fmla="*/ 0 w 173"/>
                <a:gd name="T3" fmla="*/ 52 h 64"/>
                <a:gd name="T4" fmla="*/ 12 w 173"/>
                <a:gd name="T5" fmla="*/ 64 h 64"/>
                <a:gd name="T6" fmla="*/ 173 w 173"/>
                <a:gd name="T7" fmla="*/ 64 h 64"/>
                <a:gd name="T8" fmla="*/ 173 w 173"/>
                <a:gd name="T9" fmla="*/ 54 h 64"/>
                <a:gd name="T10" fmla="*/ 162 w 173"/>
                <a:gd name="T11" fmla="*/ 54 h 64"/>
                <a:gd name="T12" fmla="*/ 159 w 173"/>
                <a:gd name="T13" fmla="*/ 34 h 64"/>
                <a:gd name="T14" fmla="*/ 164 w 173"/>
                <a:gd name="T15" fmla="*/ 10 h 64"/>
                <a:gd name="T16" fmla="*/ 173 w 173"/>
                <a:gd name="T17" fmla="*/ 10 h 64"/>
                <a:gd name="T18" fmla="*/ 173 w 173"/>
                <a:gd name="T19" fmla="*/ 0 h 64"/>
                <a:gd name="T20" fmla="*/ 12 w 173"/>
                <a:gd name="T21" fmla="*/ 0 h 64"/>
                <a:gd name="T22" fmla="*/ 0 w 173"/>
                <a:gd name="T23" fmla="*/ 12 h 64"/>
                <a:gd name="T24" fmla="*/ 150 w 173"/>
                <a:gd name="T25" fmla="*/ 21 h 64"/>
                <a:gd name="T26" fmla="*/ 149 w 173"/>
                <a:gd name="T27" fmla="*/ 30 h 64"/>
                <a:gd name="T28" fmla="*/ 25 w 173"/>
                <a:gd name="T29" fmla="*/ 30 h 64"/>
                <a:gd name="T30" fmla="*/ 25 w 173"/>
                <a:gd name="T31" fmla="*/ 34 h 64"/>
                <a:gd name="T32" fmla="*/ 149 w 173"/>
                <a:gd name="T33" fmla="*/ 34 h 64"/>
                <a:gd name="T34" fmla="*/ 150 w 173"/>
                <a:gd name="T35" fmla="*/ 43 h 64"/>
                <a:gd name="T36" fmla="*/ 26 w 173"/>
                <a:gd name="T37" fmla="*/ 43 h 64"/>
                <a:gd name="T38" fmla="*/ 26 w 173"/>
                <a:gd name="T39" fmla="*/ 47 h 64"/>
                <a:gd name="T40" fmla="*/ 150 w 173"/>
                <a:gd name="T41" fmla="*/ 47 h 64"/>
                <a:gd name="T42" fmla="*/ 152 w 173"/>
                <a:gd name="T43" fmla="*/ 54 h 64"/>
                <a:gd name="T44" fmla="*/ 12 w 173"/>
                <a:gd name="T45" fmla="*/ 54 h 64"/>
                <a:gd name="T46" fmla="*/ 10 w 173"/>
                <a:gd name="T47" fmla="*/ 52 h 64"/>
                <a:gd name="T48" fmla="*/ 10 w 173"/>
                <a:gd name="T49" fmla="*/ 12 h 64"/>
                <a:gd name="T50" fmla="*/ 12 w 173"/>
                <a:gd name="T51" fmla="*/ 10 h 64"/>
                <a:gd name="T52" fmla="*/ 153 w 173"/>
                <a:gd name="T53" fmla="*/ 10 h 64"/>
                <a:gd name="T54" fmla="*/ 151 w 173"/>
                <a:gd name="T55" fmla="*/ 17 h 64"/>
                <a:gd name="T56" fmla="*/ 26 w 173"/>
                <a:gd name="T57" fmla="*/ 17 h 64"/>
                <a:gd name="T58" fmla="*/ 26 w 173"/>
                <a:gd name="T59" fmla="*/ 21 h 64"/>
                <a:gd name="T60" fmla="*/ 150 w 173"/>
                <a:gd name="T61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3" h="64">
                  <a:moveTo>
                    <a:pt x="0" y="1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9"/>
                    <a:pt x="6" y="64"/>
                    <a:pt x="12" y="64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1" y="50"/>
                    <a:pt x="159" y="43"/>
                    <a:pt x="159" y="34"/>
                  </a:cubicBezTo>
                  <a:cubicBezTo>
                    <a:pt x="159" y="23"/>
                    <a:pt x="162" y="15"/>
                    <a:pt x="164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lose/>
                  <a:moveTo>
                    <a:pt x="150" y="21"/>
                  </a:moveTo>
                  <a:cubicBezTo>
                    <a:pt x="150" y="24"/>
                    <a:pt x="149" y="27"/>
                    <a:pt x="149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7"/>
                    <a:pt x="149" y="40"/>
                    <a:pt x="15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1" y="50"/>
                    <a:pt x="151" y="52"/>
                    <a:pt x="15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0" y="53"/>
                    <a:pt x="10" y="5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1" y="10"/>
                    <a:pt x="12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2"/>
                    <a:pt x="152" y="14"/>
                    <a:pt x="151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21"/>
                    <a:pt x="26" y="21"/>
                    <a:pt x="26" y="21"/>
                  </a:cubicBezTo>
                  <a:lnTo>
                    <a:pt x="150" y="2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3" name="Freeform 75"/>
            <p:cNvSpPr>
              <a:spLocks noEditPoints="1"/>
            </p:cNvSpPr>
            <p:nvPr/>
          </p:nvSpPr>
          <p:spPr bwMode="auto">
            <a:xfrm>
              <a:off x="3473247" y="2807450"/>
              <a:ext cx="649738" cy="242808"/>
            </a:xfrm>
            <a:custGeom>
              <a:avLst/>
              <a:gdLst>
                <a:gd name="T0" fmla="*/ 12 w 173"/>
                <a:gd name="T1" fmla="*/ 65 h 65"/>
                <a:gd name="T2" fmla="*/ 173 w 173"/>
                <a:gd name="T3" fmla="*/ 65 h 65"/>
                <a:gd name="T4" fmla="*/ 173 w 173"/>
                <a:gd name="T5" fmla="*/ 55 h 65"/>
                <a:gd name="T6" fmla="*/ 162 w 173"/>
                <a:gd name="T7" fmla="*/ 55 h 65"/>
                <a:gd name="T8" fmla="*/ 159 w 173"/>
                <a:gd name="T9" fmla="*/ 35 h 65"/>
                <a:gd name="T10" fmla="*/ 164 w 173"/>
                <a:gd name="T11" fmla="*/ 10 h 65"/>
                <a:gd name="T12" fmla="*/ 173 w 173"/>
                <a:gd name="T13" fmla="*/ 10 h 65"/>
                <a:gd name="T14" fmla="*/ 173 w 173"/>
                <a:gd name="T15" fmla="*/ 0 h 65"/>
                <a:gd name="T16" fmla="*/ 12 w 173"/>
                <a:gd name="T17" fmla="*/ 0 h 65"/>
                <a:gd name="T18" fmla="*/ 0 w 173"/>
                <a:gd name="T19" fmla="*/ 12 h 65"/>
                <a:gd name="T20" fmla="*/ 0 w 173"/>
                <a:gd name="T21" fmla="*/ 53 h 65"/>
                <a:gd name="T22" fmla="*/ 12 w 173"/>
                <a:gd name="T23" fmla="*/ 65 h 65"/>
                <a:gd name="T24" fmla="*/ 10 w 173"/>
                <a:gd name="T25" fmla="*/ 12 h 65"/>
                <a:gd name="T26" fmla="*/ 12 w 173"/>
                <a:gd name="T27" fmla="*/ 10 h 65"/>
                <a:gd name="T28" fmla="*/ 153 w 173"/>
                <a:gd name="T29" fmla="*/ 10 h 65"/>
                <a:gd name="T30" fmla="*/ 151 w 173"/>
                <a:gd name="T31" fmla="*/ 17 h 65"/>
                <a:gd name="T32" fmla="*/ 26 w 173"/>
                <a:gd name="T33" fmla="*/ 17 h 65"/>
                <a:gd name="T34" fmla="*/ 26 w 173"/>
                <a:gd name="T35" fmla="*/ 22 h 65"/>
                <a:gd name="T36" fmla="*/ 150 w 173"/>
                <a:gd name="T37" fmla="*/ 22 h 65"/>
                <a:gd name="T38" fmla="*/ 149 w 173"/>
                <a:gd name="T39" fmla="*/ 30 h 65"/>
                <a:gd name="T40" fmla="*/ 25 w 173"/>
                <a:gd name="T41" fmla="*/ 30 h 65"/>
                <a:gd name="T42" fmla="*/ 25 w 173"/>
                <a:gd name="T43" fmla="*/ 35 h 65"/>
                <a:gd name="T44" fmla="*/ 149 w 173"/>
                <a:gd name="T45" fmla="*/ 35 h 65"/>
                <a:gd name="T46" fmla="*/ 150 w 173"/>
                <a:gd name="T47" fmla="*/ 43 h 65"/>
                <a:gd name="T48" fmla="*/ 26 w 173"/>
                <a:gd name="T49" fmla="*/ 43 h 65"/>
                <a:gd name="T50" fmla="*/ 26 w 173"/>
                <a:gd name="T51" fmla="*/ 48 h 65"/>
                <a:gd name="T52" fmla="*/ 150 w 173"/>
                <a:gd name="T53" fmla="*/ 48 h 65"/>
                <a:gd name="T54" fmla="*/ 152 w 173"/>
                <a:gd name="T55" fmla="*/ 55 h 65"/>
                <a:gd name="T56" fmla="*/ 12 w 173"/>
                <a:gd name="T57" fmla="*/ 55 h 65"/>
                <a:gd name="T58" fmla="*/ 10 w 173"/>
                <a:gd name="T59" fmla="*/ 53 h 65"/>
                <a:gd name="T60" fmla="*/ 10 w 173"/>
                <a:gd name="T61" fmla="*/ 1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3" h="65">
                  <a:moveTo>
                    <a:pt x="12" y="65"/>
                  </a:moveTo>
                  <a:cubicBezTo>
                    <a:pt x="173" y="65"/>
                    <a:pt x="173" y="65"/>
                    <a:pt x="173" y="6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0"/>
                    <a:pt x="159" y="43"/>
                    <a:pt x="159" y="35"/>
                  </a:cubicBezTo>
                  <a:cubicBezTo>
                    <a:pt x="159" y="23"/>
                    <a:pt x="162" y="15"/>
                    <a:pt x="164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9"/>
                    <a:pt x="6" y="65"/>
                    <a:pt x="12" y="65"/>
                  </a:cubicBezTo>
                  <a:close/>
                  <a:moveTo>
                    <a:pt x="10" y="12"/>
                  </a:moveTo>
                  <a:cubicBezTo>
                    <a:pt x="10" y="11"/>
                    <a:pt x="11" y="10"/>
                    <a:pt x="12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3"/>
                    <a:pt x="152" y="15"/>
                    <a:pt x="151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5"/>
                    <a:pt x="149" y="27"/>
                    <a:pt x="149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8"/>
                    <a:pt x="149" y="41"/>
                    <a:pt x="15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1" y="50"/>
                    <a:pt x="151" y="53"/>
                    <a:pt x="15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5"/>
                    <a:pt x="10" y="54"/>
                    <a:pt x="10" y="53"/>
                  </a:cubicBezTo>
                  <a:lnTo>
                    <a:pt x="10" y="12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Freeform 76"/>
            <p:cNvSpPr>
              <a:spLocks noEditPoints="1"/>
            </p:cNvSpPr>
            <p:nvPr/>
          </p:nvSpPr>
          <p:spPr bwMode="auto">
            <a:xfrm>
              <a:off x="3192968" y="2749940"/>
              <a:ext cx="280279" cy="587852"/>
            </a:xfrm>
            <a:custGeom>
              <a:avLst/>
              <a:gdLst>
                <a:gd name="T0" fmla="*/ 65 w 75"/>
                <a:gd name="T1" fmla="*/ 16 h 156"/>
                <a:gd name="T2" fmla="*/ 48 w 75"/>
                <a:gd name="T3" fmla="*/ 16 h 156"/>
                <a:gd name="T4" fmla="*/ 27 w 75"/>
                <a:gd name="T5" fmla="*/ 9 h 156"/>
                <a:gd name="T6" fmla="*/ 28 w 75"/>
                <a:gd name="T7" fmla="*/ 2 h 156"/>
                <a:gd name="T8" fmla="*/ 19 w 75"/>
                <a:gd name="T9" fmla="*/ 0 h 156"/>
                <a:gd name="T10" fmla="*/ 1 w 75"/>
                <a:gd name="T11" fmla="*/ 139 h 156"/>
                <a:gd name="T12" fmla="*/ 10 w 75"/>
                <a:gd name="T13" fmla="*/ 150 h 156"/>
                <a:gd name="T14" fmla="*/ 45 w 75"/>
                <a:gd name="T15" fmla="*/ 155 h 156"/>
                <a:gd name="T16" fmla="*/ 57 w 75"/>
                <a:gd name="T17" fmla="*/ 146 h 156"/>
                <a:gd name="T18" fmla="*/ 75 w 75"/>
                <a:gd name="T19" fmla="*/ 8 h 156"/>
                <a:gd name="T20" fmla="*/ 67 w 75"/>
                <a:gd name="T21" fmla="*/ 7 h 156"/>
                <a:gd name="T22" fmla="*/ 65 w 75"/>
                <a:gd name="T23" fmla="*/ 16 h 156"/>
                <a:gd name="T24" fmla="*/ 48 w 75"/>
                <a:gd name="T25" fmla="*/ 145 h 156"/>
                <a:gd name="T26" fmla="*/ 46 w 75"/>
                <a:gd name="T27" fmla="*/ 146 h 156"/>
                <a:gd name="T28" fmla="*/ 11 w 75"/>
                <a:gd name="T29" fmla="*/ 142 h 156"/>
                <a:gd name="T30" fmla="*/ 10 w 75"/>
                <a:gd name="T31" fmla="*/ 140 h 156"/>
                <a:gd name="T32" fmla="*/ 26 w 75"/>
                <a:gd name="T33" fmla="*/ 18 h 156"/>
                <a:gd name="T34" fmla="*/ 32 w 75"/>
                <a:gd name="T35" fmla="*/ 21 h 156"/>
                <a:gd name="T36" fmla="*/ 17 w 75"/>
                <a:gd name="T37" fmla="*/ 129 h 156"/>
                <a:gd name="T38" fmla="*/ 21 w 75"/>
                <a:gd name="T39" fmla="*/ 129 h 156"/>
                <a:gd name="T40" fmla="*/ 35 w 75"/>
                <a:gd name="T41" fmla="*/ 22 h 156"/>
                <a:gd name="T42" fmla="*/ 43 w 75"/>
                <a:gd name="T43" fmla="*/ 24 h 156"/>
                <a:gd name="T44" fmla="*/ 28 w 75"/>
                <a:gd name="T45" fmla="*/ 131 h 156"/>
                <a:gd name="T46" fmla="*/ 32 w 75"/>
                <a:gd name="T47" fmla="*/ 131 h 156"/>
                <a:gd name="T48" fmla="*/ 47 w 75"/>
                <a:gd name="T49" fmla="*/ 25 h 156"/>
                <a:gd name="T50" fmla="*/ 54 w 75"/>
                <a:gd name="T51" fmla="*/ 25 h 156"/>
                <a:gd name="T52" fmla="*/ 40 w 75"/>
                <a:gd name="T53" fmla="*/ 132 h 156"/>
                <a:gd name="T54" fmla="*/ 43 w 75"/>
                <a:gd name="T55" fmla="*/ 132 h 156"/>
                <a:gd name="T56" fmla="*/ 58 w 75"/>
                <a:gd name="T57" fmla="*/ 25 h 156"/>
                <a:gd name="T58" fmla="*/ 64 w 75"/>
                <a:gd name="T59" fmla="*/ 25 h 156"/>
                <a:gd name="T60" fmla="*/ 48 w 75"/>
                <a:gd name="T61" fmla="*/ 14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" h="156">
                  <a:moveTo>
                    <a:pt x="65" y="16"/>
                  </a:moveTo>
                  <a:cubicBezTo>
                    <a:pt x="61" y="17"/>
                    <a:pt x="55" y="17"/>
                    <a:pt x="48" y="16"/>
                  </a:cubicBezTo>
                  <a:cubicBezTo>
                    <a:pt x="38" y="15"/>
                    <a:pt x="31" y="11"/>
                    <a:pt x="27" y="9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144"/>
                    <a:pt x="4" y="150"/>
                    <a:pt x="10" y="150"/>
                  </a:cubicBezTo>
                  <a:cubicBezTo>
                    <a:pt x="45" y="155"/>
                    <a:pt x="45" y="155"/>
                    <a:pt x="45" y="155"/>
                  </a:cubicBezTo>
                  <a:cubicBezTo>
                    <a:pt x="51" y="156"/>
                    <a:pt x="56" y="152"/>
                    <a:pt x="57" y="146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67" y="7"/>
                    <a:pt x="67" y="7"/>
                    <a:pt x="67" y="7"/>
                  </a:cubicBezTo>
                  <a:lnTo>
                    <a:pt x="65" y="16"/>
                  </a:lnTo>
                  <a:close/>
                  <a:moveTo>
                    <a:pt x="48" y="145"/>
                  </a:moveTo>
                  <a:cubicBezTo>
                    <a:pt x="48" y="146"/>
                    <a:pt x="47" y="147"/>
                    <a:pt x="46" y="146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10" y="142"/>
                    <a:pt x="10" y="141"/>
                    <a:pt x="10" y="140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9"/>
                    <a:pt x="30" y="20"/>
                    <a:pt x="32" y="21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8" y="23"/>
                    <a:pt x="40" y="23"/>
                    <a:pt x="43" y="24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9" y="25"/>
                    <a:pt x="51" y="25"/>
                    <a:pt x="54" y="25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0" y="25"/>
                    <a:pt x="62" y="25"/>
                    <a:pt x="64" y="25"/>
                  </a:cubicBezTo>
                  <a:lnTo>
                    <a:pt x="48" y="145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5" name="Rectangle 77"/>
            <p:cNvSpPr>
              <a:spLocks noChangeArrowheads="1"/>
            </p:cNvSpPr>
            <p:nvPr/>
          </p:nvSpPr>
          <p:spPr bwMode="auto">
            <a:xfrm>
              <a:off x="3664347" y="2571029"/>
              <a:ext cx="541446" cy="3833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6" name="Freeform 78"/>
            <p:cNvSpPr/>
            <p:nvPr/>
          </p:nvSpPr>
          <p:spPr bwMode="auto">
            <a:xfrm>
              <a:off x="4148465" y="2622147"/>
              <a:ext cx="57328" cy="217250"/>
            </a:xfrm>
            <a:custGeom>
              <a:avLst/>
              <a:gdLst>
                <a:gd name="T0" fmla="*/ 10 w 15"/>
                <a:gd name="T1" fmla="*/ 0 h 58"/>
                <a:gd name="T2" fmla="*/ 5 w 15"/>
                <a:gd name="T3" fmla="*/ 0 h 58"/>
                <a:gd name="T4" fmla="*/ 5 w 15"/>
                <a:gd name="T5" fmla="*/ 38 h 58"/>
                <a:gd name="T6" fmla="*/ 0 w 15"/>
                <a:gd name="T7" fmla="*/ 50 h 58"/>
                <a:gd name="T8" fmla="*/ 7 w 15"/>
                <a:gd name="T9" fmla="*/ 58 h 58"/>
                <a:gd name="T10" fmla="*/ 15 w 15"/>
                <a:gd name="T11" fmla="*/ 50 h 58"/>
                <a:gd name="T12" fmla="*/ 10 w 15"/>
                <a:gd name="T13" fmla="*/ 38 h 58"/>
                <a:gd name="T14" fmla="*/ 10 w 15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8">
                  <a:moveTo>
                    <a:pt x="1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41"/>
                    <a:pt x="0" y="47"/>
                    <a:pt x="0" y="50"/>
                  </a:cubicBezTo>
                  <a:cubicBezTo>
                    <a:pt x="0" y="54"/>
                    <a:pt x="3" y="58"/>
                    <a:pt x="7" y="58"/>
                  </a:cubicBezTo>
                  <a:cubicBezTo>
                    <a:pt x="11" y="58"/>
                    <a:pt x="15" y="54"/>
                    <a:pt x="15" y="50"/>
                  </a:cubicBezTo>
                  <a:cubicBezTo>
                    <a:pt x="15" y="47"/>
                    <a:pt x="13" y="41"/>
                    <a:pt x="10" y="38"/>
                  </a:cubicBezTo>
                  <a:lnTo>
                    <a:pt x="1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7" name="Rectangle 79"/>
            <p:cNvSpPr>
              <a:spLocks noChangeArrowheads="1"/>
            </p:cNvSpPr>
            <p:nvPr/>
          </p:nvSpPr>
          <p:spPr bwMode="auto">
            <a:xfrm>
              <a:off x="3721674" y="2628538"/>
              <a:ext cx="420419" cy="1661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9489" name="Freeform 7"/>
          <p:cNvSpPr>
            <a:spLocks noChangeAspect="1" noEditPoints="1" noChangeArrowheads="1"/>
          </p:cNvSpPr>
          <p:nvPr/>
        </p:nvSpPr>
        <p:spPr bwMode="auto">
          <a:xfrm>
            <a:off x="6643688" y="1671638"/>
            <a:ext cx="252412" cy="206375"/>
          </a:xfrm>
          <a:custGeom>
            <a:avLst/>
            <a:gdLst>
              <a:gd name="T0" fmla="*/ 310 w 563"/>
              <a:gd name="T1" fmla="*/ 372 h 461"/>
              <a:gd name="T2" fmla="*/ 321 w 563"/>
              <a:gd name="T3" fmla="*/ 370 h 461"/>
              <a:gd name="T4" fmla="*/ 552 w 563"/>
              <a:gd name="T5" fmla="*/ 248 h 461"/>
              <a:gd name="T6" fmla="*/ 559 w 563"/>
              <a:gd name="T7" fmla="*/ 226 h 461"/>
              <a:gd name="T8" fmla="*/ 537 w 563"/>
              <a:gd name="T9" fmla="*/ 220 h 461"/>
              <a:gd name="T10" fmla="*/ 311 w 563"/>
              <a:gd name="T11" fmla="*/ 339 h 461"/>
              <a:gd name="T12" fmla="*/ 59 w 563"/>
              <a:gd name="T13" fmla="*/ 285 h 461"/>
              <a:gd name="T14" fmla="*/ 38 w 563"/>
              <a:gd name="T15" fmla="*/ 253 h 461"/>
              <a:gd name="T16" fmla="*/ 71 w 563"/>
              <a:gd name="T17" fmla="*/ 232 h 461"/>
              <a:gd name="T18" fmla="*/ 313 w 563"/>
              <a:gd name="T19" fmla="*/ 283 h 461"/>
              <a:gd name="T20" fmla="*/ 321 w 563"/>
              <a:gd name="T21" fmla="*/ 281 h 461"/>
              <a:gd name="T22" fmla="*/ 552 w 563"/>
              <a:gd name="T23" fmla="*/ 159 h 461"/>
              <a:gd name="T24" fmla="*/ 559 w 563"/>
              <a:gd name="T25" fmla="*/ 138 h 461"/>
              <a:gd name="T26" fmla="*/ 537 w 563"/>
              <a:gd name="T27" fmla="*/ 131 h 461"/>
              <a:gd name="T28" fmla="*/ 310 w 563"/>
              <a:gd name="T29" fmla="*/ 251 h 461"/>
              <a:gd name="T30" fmla="*/ 59 w 563"/>
              <a:gd name="T31" fmla="*/ 197 h 461"/>
              <a:gd name="T32" fmla="*/ 38 w 563"/>
              <a:gd name="T33" fmla="*/ 164 h 461"/>
              <a:gd name="T34" fmla="*/ 71 w 563"/>
              <a:gd name="T35" fmla="*/ 143 h 461"/>
              <a:gd name="T36" fmla="*/ 298 w 563"/>
              <a:gd name="T37" fmla="*/ 191 h 461"/>
              <a:gd name="T38" fmla="*/ 306 w 563"/>
              <a:gd name="T39" fmla="*/ 189 h 461"/>
              <a:gd name="T40" fmla="*/ 538 w 563"/>
              <a:gd name="T41" fmla="*/ 69 h 461"/>
              <a:gd name="T42" fmla="*/ 535 w 563"/>
              <a:gd name="T43" fmla="*/ 48 h 461"/>
              <a:gd name="T44" fmla="*/ 310 w 563"/>
              <a:gd name="T45" fmla="*/ 4 h 461"/>
              <a:gd name="T46" fmla="*/ 249 w 563"/>
              <a:gd name="T47" fmla="*/ 12 h 461"/>
              <a:gd name="T48" fmla="*/ 41 w 563"/>
              <a:gd name="T49" fmla="*/ 114 h 461"/>
              <a:gd name="T50" fmla="*/ 33 w 563"/>
              <a:gd name="T51" fmla="*/ 119 h 461"/>
              <a:gd name="T52" fmla="*/ 7 w 563"/>
              <a:gd name="T53" fmla="*/ 157 h 461"/>
              <a:gd name="T54" fmla="*/ 25 w 563"/>
              <a:gd name="T55" fmla="*/ 214 h 461"/>
              <a:gd name="T56" fmla="*/ 7 w 563"/>
              <a:gd name="T57" fmla="*/ 246 h 461"/>
              <a:gd name="T58" fmla="*/ 25 w 563"/>
              <a:gd name="T59" fmla="*/ 303 h 461"/>
              <a:gd name="T60" fmla="*/ 7 w 563"/>
              <a:gd name="T61" fmla="*/ 335 h 461"/>
              <a:gd name="T62" fmla="*/ 52 w 563"/>
              <a:gd name="T63" fmla="*/ 405 h 461"/>
              <a:gd name="T64" fmla="*/ 311 w 563"/>
              <a:gd name="T65" fmla="*/ 460 h 461"/>
              <a:gd name="T66" fmla="*/ 321 w 563"/>
              <a:gd name="T67" fmla="*/ 459 h 461"/>
              <a:gd name="T68" fmla="*/ 552 w 563"/>
              <a:gd name="T69" fmla="*/ 337 h 461"/>
              <a:gd name="T70" fmla="*/ 559 w 563"/>
              <a:gd name="T71" fmla="*/ 315 h 461"/>
              <a:gd name="T72" fmla="*/ 537 w 563"/>
              <a:gd name="T73" fmla="*/ 308 h 461"/>
              <a:gd name="T74" fmla="*/ 310 w 563"/>
              <a:gd name="T75" fmla="*/ 428 h 461"/>
              <a:gd name="T76" fmla="*/ 59 w 563"/>
              <a:gd name="T77" fmla="*/ 374 h 461"/>
              <a:gd name="T78" fmla="*/ 38 w 563"/>
              <a:gd name="T79" fmla="*/ 341 h 461"/>
              <a:gd name="T80" fmla="*/ 71 w 563"/>
              <a:gd name="T81" fmla="*/ 320 h 461"/>
              <a:gd name="T82" fmla="*/ 310 w 563"/>
              <a:gd name="T83" fmla="*/ 372 h 461"/>
              <a:gd name="T84" fmla="*/ 296 w 563"/>
              <a:gd name="T85" fmla="*/ 57 h 461"/>
              <a:gd name="T86" fmla="*/ 404 w 563"/>
              <a:gd name="T87" fmla="*/ 78 h 461"/>
              <a:gd name="T88" fmla="*/ 357 w 563"/>
              <a:gd name="T89" fmla="*/ 101 h 461"/>
              <a:gd name="T90" fmla="*/ 249 w 563"/>
              <a:gd name="T91" fmla="*/ 79 h 461"/>
              <a:gd name="T92" fmla="*/ 296 w 563"/>
              <a:gd name="T93" fmla="*/ 57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3" h="461">
                <a:moveTo>
                  <a:pt x="310" y="372"/>
                </a:moveTo>
                <a:cubicBezTo>
                  <a:pt x="314" y="372"/>
                  <a:pt x="318" y="371"/>
                  <a:pt x="321" y="370"/>
                </a:cubicBezTo>
                <a:cubicBezTo>
                  <a:pt x="552" y="248"/>
                  <a:pt x="552" y="248"/>
                  <a:pt x="552" y="248"/>
                </a:cubicBezTo>
                <a:cubicBezTo>
                  <a:pt x="560" y="244"/>
                  <a:pt x="563" y="234"/>
                  <a:pt x="559" y="226"/>
                </a:cubicBezTo>
                <a:cubicBezTo>
                  <a:pt x="555" y="218"/>
                  <a:pt x="545" y="215"/>
                  <a:pt x="537" y="220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59" y="285"/>
                  <a:pt x="59" y="285"/>
                  <a:pt x="59" y="285"/>
                </a:cubicBezTo>
                <a:cubicBezTo>
                  <a:pt x="44" y="282"/>
                  <a:pt x="35" y="268"/>
                  <a:pt x="38" y="253"/>
                </a:cubicBezTo>
                <a:cubicBezTo>
                  <a:pt x="41" y="238"/>
                  <a:pt x="56" y="228"/>
                  <a:pt x="71" y="232"/>
                </a:cubicBezTo>
                <a:cubicBezTo>
                  <a:pt x="71" y="232"/>
                  <a:pt x="313" y="283"/>
                  <a:pt x="313" y="283"/>
                </a:cubicBezTo>
                <a:cubicBezTo>
                  <a:pt x="316" y="283"/>
                  <a:pt x="318" y="283"/>
                  <a:pt x="321" y="281"/>
                </a:cubicBezTo>
                <a:cubicBezTo>
                  <a:pt x="552" y="159"/>
                  <a:pt x="552" y="159"/>
                  <a:pt x="552" y="159"/>
                </a:cubicBezTo>
                <a:cubicBezTo>
                  <a:pt x="560" y="155"/>
                  <a:pt x="563" y="146"/>
                  <a:pt x="559" y="138"/>
                </a:cubicBezTo>
                <a:cubicBezTo>
                  <a:pt x="555" y="130"/>
                  <a:pt x="545" y="127"/>
                  <a:pt x="537" y="131"/>
                </a:cubicBezTo>
                <a:cubicBezTo>
                  <a:pt x="310" y="251"/>
                  <a:pt x="310" y="251"/>
                  <a:pt x="310" y="251"/>
                </a:cubicBezTo>
                <a:cubicBezTo>
                  <a:pt x="59" y="197"/>
                  <a:pt x="59" y="197"/>
                  <a:pt x="59" y="197"/>
                </a:cubicBezTo>
                <a:cubicBezTo>
                  <a:pt x="44" y="194"/>
                  <a:pt x="35" y="179"/>
                  <a:pt x="38" y="164"/>
                </a:cubicBezTo>
                <a:cubicBezTo>
                  <a:pt x="41" y="149"/>
                  <a:pt x="56" y="140"/>
                  <a:pt x="71" y="143"/>
                </a:cubicBezTo>
                <a:cubicBezTo>
                  <a:pt x="71" y="143"/>
                  <a:pt x="297" y="191"/>
                  <a:pt x="298" y="191"/>
                </a:cubicBezTo>
                <a:cubicBezTo>
                  <a:pt x="301" y="191"/>
                  <a:pt x="303" y="191"/>
                  <a:pt x="306" y="189"/>
                </a:cubicBezTo>
                <a:cubicBezTo>
                  <a:pt x="306" y="189"/>
                  <a:pt x="538" y="69"/>
                  <a:pt x="538" y="69"/>
                </a:cubicBezTo>
                <a:cubicBezTo>
                  <a:pt x="554" y="61"/>
                  <a:pt x="553" y="51"/>
                  <a:pt x="535" y="48"/>
                </a:cubicBezTo>
                <a:cubicBezTo>
                  <a:pt x="310" y="4"/>
                  <a:pt x="310" y="4"/>
                  <a:pt x="310" y="4"/>
                </a:cubicBezTo>
                <a:cubicBezTo>
                  <a:pt x="292" y="0"/>
                  <a:pt x="265" y="4"/>
                  <a:pt x="249" y="12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38" y="116"/>
                  <a:pt x="35" y="118"/>
                  <a:pt x="33" y="119"/>
                </a:cubicBezTo>
                <a:cubicBezTo>
                  <a:pt x="20" y="128"/>
                  <a:pt x="10" y="141"/>
                  <a:pt x="7" y="157"/>
                </a:cubicBezTo>
                <a:cubicBezTo>
                  <a:pt x="2" y="179"/>
                  <a:pt x="10" y="200"/>
                  <a:pt x="25" y="214"/>
                </a:cubicBezTo>
                <a:cubicBezTo>
                  <a:pt x="16" y="222"/>
                  <a:pt x="9" y="233"/>
                  <a:pt x="7" y="246"/>
                </a:cubicBezTo>
                <a:cubicBezTo>
                  <a:pt x="2" y="268"/>
                  <a:pt x="10" y="289"/>
                  <a:pt x="25" y="303"/>
                </a:cubicBezTo>
                <a:cubicBezTo>
                  <a:pt x="16" y="311"/>
                  <a:pt x="9" y="322"/>
                  <a:pt x="7" y="335"/>
                </a:cubicBezTo>
                <a:cubicBezTo>
                  <a:pt x="0" y="367"/>
                  <a:pt x="20" y="399"/>
                  <a:pt x="52" y="405"/>
                </a:cubicBezTo>
                <a:cubicBezTo>
                  <a:pt x="52" y="405"/>
                  <a:pt x="310" y="461"/>
                  <a:pt x="311" y="460"/>
                </a:cubicBezTo>
                <a:cubicBezTo>
                  <a:pt x="314" y="460"/>
                  <a:pt x="318" y="460"/>
                  <a:pt x="321" y="459"/>
                </a:cubicBezTo>
                <a:cubicBezTo>
                  <a:pt x="552" y="337"/>
                  <a:pt x="552" y="337"/>
                  <a:pt x="552" y="337"/>
                </a:cubicBezTo>
                <a:cubicBezTo>
                  <a:pt x="560" y="332"/>
                  <a:pt x="563" y="323"/>
                  <a:pt x="559" y="315"/>
                </a:cubicBezTo>
                <a:cubicBezTo>
                  <a:pt x="555" y="307"/>
                  <a:pt x="545" y="304"/>
                  <a:pt x="537" y="308"/>
                </a:cubicBezTo>
                <a:cubicBezTo>
                  <a:pt x="310" y="428"/>
                  <a:pt x="310" y="428"/>
                  <a:pt x="310" y="428"/>
                </a:cubicBezTo>
                <a:cubicBezTo>
                  <a:pt x="59" y="374"/>
                  <a:pt x="59" y="374"/>
                  <a:pt x="59" y="374"/>
                </a:cubicBezTo>
                <a:cubicBezTo>
                  <a:pt x="44" y="371"/>
                  <a:pt x="35" y="356"/>
                  <a:pt x="38" y="341"/>
                </a:cubicBezTo>
                <a:cubicBezTo>
                  <a:pt x="41" y="327"/>
                  <a:pt x="56" y="317"/>
                  <a:pt x="71" y="320"/>
                </a:cubicBezTo>
                <a:cubicBezTo>
                  <a:pt x="71" y="320"/>
                  <a:pt x="309" y="372"/>
                  <a:pt x="310" y="372"/>
                </a:cubicBezTo>
                <a:close/>
                <a:moveTo>
                  <a:pt x="296" y="57"/>
                </a:moveTo>
                <a:cubicBezTo>
                  <a:pt x="404" y="78"/>
                  <a:pt x="404" y="78"/>
                  <a:pt x="404" y="78"/>
                </a:cubicBezTo>
                <a:cubicBezTo>
                  <a:pt x="357" y="101"/>
                  <a:pt x="357" y="101"/>
                  <a:pt x="357" y="101"/>
                </a:cubicBezTo>
                <a:cubicBezTo>
                  <a:pt x="249" y="79"/>
                  <a:pt x="249" y="79"/>
                  <a:pt x="249" y="79"/>
                </a:cubicBezTo>
                <a:lnTo>
                  <a:pt x="296" y="57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1108075" y="393700"/>
            <a:ext cx="2479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点击此处添加标题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8" name="Freeform 145"/>
          <p:cNvSpPr>
            <a:spLocks noEditPoints="1"/>
          </p:cNvSpPr>
          <p:nvPr/>
        </p:nvSpPr>
        <p:spPr bwMode="auto">
          <a:xfrm>
            <a:off x="373063" y="247650"/>
            <a:ext cx="682625" cy="584200"/>
          </a:xfrm>
          <a:custGeom>
            <a:avLst/>
            <a:gdLst>
              <a:gd name="T0" fmla="*/ 101 w 238"/>
              <a:gd name="T1" fmla="*/ 32 h 203"/>
              <a:gd name="T2" fmla="*/ 188 w 238"/>
              <a:gd name="T3" fmla="*/ 87 h 203"/>
              <a:gd name="T4" fmla="*/ 234 w 238"/>
              <a:gd name="T5" fmla="*/ 141 h 203"/>
              <a:gd name="T6" fmla="*/ 140 w 238"/>
              <a:gd name="T7" fmla="*/ 201 h 203"/>
              <a:gd name="T8" fmla="*/ 32 w 238"/>
              <a:gd name="T9" fmla="*/ 188 h 203"/>
              <a:gd name="T10" fmla="*/ 6 w 238"/>
              <a:gd name="T11" fmla="*/ 171 h 203"/>
              <a:gd name="T12" fmla="*/ 21 w 238"/>
              <a:gd name="T13" fmla="*/ 138 h 203"/>
              <a:gd name="T14" fmla="*/ 13 w 238"/>
              <a:gd name="T15" fmla="*/ 118 h 203"/>
              <a:gd name="T16" fmla="*/ 47 w 238"/>
              <a:gd name="T17" fmla="*/ 85 h 203"/>
              <a:gd name="T18" fmla="*/ 79 w 238"/>
              <a:gd name="T19" fmla="*/ 36 h 203"/>
              <a:gd name="T20" fmla="*/ 82 w 238"/>
              <a:gd name="T21" fmla="*/ 20 h 203"/>
              <a:gd name="T22" fmla="*/ 91 w 238"/>
              <a:gd name="T23" fmla="*/ 12 h 203"/>
              <a:gd name="T24" fmla="*/ 129 w 238"/>
              <a:gd name="T25" fmla="*/ 6 h 203"/>
              <a:gd name="T26" fmla="*/ 107 w 238"/>
              <a:gd name="T27" fmla="*/ 4 h 203"/>
              <a:gd name="T28" fmla="*/ 84 w 238"/>
              <a:gd name="T29" fmla="*/ 33 h 203"/>
              <a:gd name="T30" fmla="*/ 97 w 238"/>
              <a:gd name="T31" fmla="*/ 19 h 203"/>
              <a:gd name="T32" fmla="*/ 108 w 238"/>
              <a:gd name="T33" fmla="*/ 16 h 203"/>
              <a:gd name="T34" fmla="*/ 91 w 238"/>
              <a:gd name="T35" fmla="*/ 28 h 203"/>
              <a:gd name="T36" fmla="*/ 99 w 238"/>
              <a:gd name="T37" fmla="*/ 30 h 203"/>
              <a:gd name="T38" fmla="*/ 81 w 238"/>
              <a:gd name="T39" fmla="*/ 6 h 203"/>
              <a:gd name="T40" fmla="*/ 82 w 238"/>
              <a:gd name="T41" fmla="*/ 32 h 203"/>
              <a:gd name="T42" fmla="*/ 109 w 238"/>
              <a:gd name="T43" fmla="*/ 101 h 203"/>
              <a:gd name="T44" fmla="*/ 93 w 238"/>
              <a:gd name="T45" fmla="*/ 36 h 203"/>
              <a:gd name="T46" fmla="*/ 80 w 238"/>
              <a:gd name="T47" fmla="*/ 41 h 203"/>
              <a:gd name="T48" fmla="*/ 55 w 238"/>
              <a:gd name="T49" fmla="*/ 95 h 203"/>
              <a:gd name="T50" fmla="*/ 95 w 238"/>
              <a:gd name="T51" fmla="*/ 96 h 203"/>
              <a:gd name="T52" fmla="*/ 25 w 238"/>
              <a:gd name="T53" fmla="*/ 107 h 203"/>
              <a:gd name="T54" fmla="*/ 137 w 238"/>
              <a:gd name="T55" fmla="*/ 124 h 203"/>
              <a:gd name="T56" fmla="*/ 201 w 238"/>
              <a:gd name="T57" fmla="*/ 90 h 203"/>
              <a:gd name="T58" fmla="*/ 132 w 238"/>
              <a:gd name="T59" fmla="*/ 85 h 203"/>
              <a:gd name="T60" fmla="*/ 90 w 238"/>
              <a:gd name="T61" fmla="*/ 110 h 203"/>
              <a:gd name="T62" fmla="*/ 190 w 238"/>
              <a:gd name="T63" fmla="*/ 126 h 203"/>
              <a:gd name="T64" fmla="*/ 200 w 238"/>
              <a:gd name="T65" fmla="*/ 97 h 203"/>
              <a:gd name="T66" fmla="*/ 87 w 238"/>
              <a:gd name="T67" fmla="*/ 106 h 203"/>
              <a:gd name="T68" fmla="*/ 80 w 238"/>
              <a:gd name="T69" fmla="*/ 107 h 203"/>
              <a:gd name="T70" fmla="*/ 146 w 238"/>
              <a:gd name="T71" fmla="*/ 154 h 203"/>
              <a:gd name="T72" fmla="*/ 85 w 238"/>
              <a:gd name="T73" fmla="*/ 147 h 203"/>
              <a:gd name="T74" fmla="*/ 93 w 238"/>
              <a:gd name="T75" fmla="*/ 158 h 203"/>
              <a:gd name="T76" fmla="*/ 170 w 238"/>
              <a:gd name="T77" fmla="*/ 150 h 203"/>
              <a:gd name="T78" fmla="*/ 229 w 238"/>
              <a:gd name="T79" fmla="*/ 143 h 203"/>
              <a:gd name="T80" fmla="*/ 15 w 238"/>
              <a:gd name="T81" fmla="*/ 120 h 203"/>
              <a:gd name="T82" fmla="*/ 48 w 238"/>
              <a:gd name="T83" fmla="*/ 131 h 203"/>
              <a:gd name="T84" fmla="*/ 95 w 238"/>
              <a:gd name="T85" fmla="*/ 142 h 203"/>
              <a:gd name="T86" fmla="*/ 123 w 238"/>
              <a:gd name="T87" fmla="*/ 137 h 203"/>
              <a:gd name="T88" fmla="*/ 135 w 238"/>
              <a:gd name="T89" fmla="*/ 130 h 203"/>
              <a:gd name="T90" fmla="*/ 229 w 238"/>
              <a:gd name="T91" fmla="*/ 133 h 203"/>
              <a:gd name="T92" fmla="*/ 216 w 238"/>
              <a:gd name="T93" fmla="*/ 122 h 203"/>
              <a:gd name="T94" fmla="*/ 143 w 238"/>
              <a:gd name="T95" fmla="*/ 151 h 203"/>
              <a:gd name="T96" fmla="*/ 135 w 238"/>
              <a:gd name="T97" fmla="*/ 149 h 203"/>
              <a:gd name="T98" fmla="*/ 69 w 238"/>
              <a:gd name="T99" fmla="*/ 142 h 203"/>
              <a:gd name="T100" fmla="*/ 135 w 238"/>
              <a:gd name="T101" fmla="*/ 149 h 203"/>
              <a:gd name="T102" fmla="*/ 37 w 238"/>
              <a:gd name="T103" fmla="*/ 154 h 203"/>
              <a:gd name="T104" fmla="*/ 13 w 238"/>
              <a:gd name="T105" fmla="*/ 157 h 203"/>
              <a:gd name="T106" fmla="*/ 10 w 238"/>
              <a:gd name="T107" fmla="*/ 175 h 203"/>
              <a:gd name="T108" fmla="*/ 98 w 238"/>
              <a:gd name="T109" fmla="*/ 182 h 203"/>
              <a:gd name="T110" fmla="*/ 115 w 238"/>
              <a:gd name="T111" fmla="*/ 171 h 203"/>
              <a:gd name="T112" fmla="*/ 74 w 238"/>
              <a:gd name="T113" fmla="*/ 163 h 203"/>
              <a:gd name="T114" fmla="*/ 165 w 238"/>
              <a:gd name="T115" fmla="*/ 155 h 203"/>
              <a:gd name="T116" fmla="*/ 160 w 238"/>
              <a:gd name="T117" fmla="*/ 158 h 203"/>
              <a:gd name="T118" fmla="*/ 148 w 238"/>
              <a:gd name="T119" fmla="*/ 165 h 203"/>
              <a:gd name="T120" fmla="*/ 144 w 238"/>
              <a:gd name="T121" fmla="*/ 197 h 203"/>
              <a:gd name="T122" fmla="*/ 53 w 238"/>
              <a:gd name="T123" fmla="*/ 186 h 203"/>
              <a:gd name="T124" fmla="*/ 143 w 238"/>
              <a:gd name="T125" fmla="*/ 20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203">
                <a:moveTo>
                  <a:pt x="137" y="9"/>
                </a:moveTo>
                <a:cubicBezTo>
                  <a:pt x="138" y="10"/>
                  <a:pt x="137" y="11"/>
                  <a:pt x="136" y="12"/>
                </a:cubicBezTo>
                <a:cubicBezTo>
                  <a:pt x="134" y="14"/>
                  <a:pt x="132" y="16"/>
                  <a:pt x="131" y="18"/>
                </a:cubicBezTo>
                <a:cubicBezTo>
                  <a:pt x="128" y="20"/>
                  <a:pt x="123" y="21"/>
                  <a:pt x="119" y="22"/>
                </a:cubicBezTo>
                <a:cubicBezTo>
                  <a:pt x="117" y="29"/>
                  <a:pt x="111" y="32"/>
                  <a:pt x="104" y="28"/>
                </a:cubicBezTo>
                <a:cubicBezTo>
                  <a:pt x="103" y="29"/>
                  <a:pt x="102" y="31"/>
                  <a:pt x="101" y="32"/>
                </a:cubicBezTo>
                <a:cubicBezTo>
                  <a:pt x="97" y="34"/>
                  <a:pt x="92" y="32"/>
                  <a:pt x="89" y="35"/>
                </a:cubicBezTo>
                <a:cubicBezTo>
                  <a:pt x="101" y="32"/>
                  <a:pt x="114" y="36"/>
                  <a:pt x="121" y="43"/>
                </a:cubicBezTo>
                <a:cubicBezTo>
                  <a:pt x="128" y="54"/>
                  <a:pt x="126" y="73"/>
                  <a:pt x="121" y="86"/>
                </a:cubicBezTo>
                <a:cubicBezTo>
                  <a:pt x="130" y="81"/>
                  <a:pt x="143" y="84"/>
                  <a:pt x="155" y="85"/>
                </a:cubicBezTo>
                <a:cubicBezTo>
                  <a:pt x="162" y="86"/>
                  <a:pt x="168" y="86"/>
                  <a:pt x="175" y="86"/>
                </a:cubicBezTo>
                <a:cubicBezTo>
                  <a:pt x="180" y="86"/>
                  <a:pt x="184" y="87"/>
                  <a:pt x="188" y="87"/>
                </a:cubicBezTo>
                <a:cubicBezTo>
                  <a:pt x="194" y="87"/>
                  <a:pt x="204" y="89"/>
                  <a:pt x="210" y="87"/>
                </a:cubicBezTo>
                <a:cubicBezTo>
                  <a:pt x="212" y="87"/>
                  <a:pt x="213" y="88"/>
                  <a:pt x="214" y="88"/>
                </a:cubicBezTo>
                <a:cubicBezTo>
                  <a:pt x="216" y="89"/>
                  <a:pt x="218" y="90"/>
                  <a:pt x="220" y="91"/>
                </a:cubicBezTo>
                <a:cubicBezTo>
                  <a:pt x="222" y="95"/>
                  <a:pt x="223" y="102"/>
                  <a:pt x="220" y="106"/>
                </a:cubicBezTo>
                <a:cubicBezTo>
                  <a:pt x="223" y="107"/>
                  <a:pt x="228" y="107"/>
                  <a:pt x="229" y="107"/>
                </a:cubicBezTo>
                <a:cubicBezTo>
                  <a:pt x="237" y="113"/>
                  <a:pt x="238" y="130"/>
                  <a:pt x="234" y="141"/>
                </a:cubicBezTo>
                <a:cubicBezTo>
                  <a:pt x="215" y="157"/>
                  <a:pt x="194" y="172"/>
                  <a:pt x="173" y="186"/>
                </a:cubicBezTo>
                <a:cubicBezTo>
                  <a:pt x="172" y="187"/>
                  <a:pt x="172" y="187"/>
                  <a:pt x="172" y="188"/>
                </a:cubicBezTo>
                <a:cubicBezTo>
                  <a:pt x="171" y="188"/>
                  <a:pt x="171" y="188"/>
                  <a:pt x="170" y="188"/>
                </a:cubicBezTo>
                <a:cubicBezTo>
                  <a:pt x="165" y="192"/>
                  <a:pt x="159" y="195"/>
                  <a:pt x="153" y="199"/>
                </a:cubicBezTo>
                <a:cubicBezTo>
                  <a:pt x="152" y="200"/>
                  <a:pt x="149" y="202"/>
                  <a:pt x="148" y="203"/>
                </a:cubicBezTo>
                <a:cubicBezTo>
                  <a:pt x="145" y="203"/>
                  <a:pt x="143" y="202"/>
                  <a:pt x="140" y="201"/>
                </a:cubicBezTo>
                <a:cubicBezTo>
                  <a:pt x="138" y="201"/>
                  <a:pt x="135" y="202"/>
                  <a:pt x="133" y="201"/>
                </a:cubicBezTo>
                <a:cubicBezTo>
                  <a:pt x="130" y="201"/>
                  <a:pt x="128" y="201"/>
                  <a:pt x="126" y="200"/>
                </a:cubicBezTo>
                <a:cubicBezTo>
                  <a:pt x="117" y="199"/>
                  <a:pt x="105" y="198"/>
                  <a:pt x="96" y="198"/>
                </a:cubicBezTo>
                <a:cubicBezTo>
                  <a:pt x="87" y="197"/>
                  <a:pt x="80" y="197"/>
                  <a:pt x="73" y="196"/>
                </a:cubicBezTo>
                <a:cubicBezTo>
                  <a:pt x="66" y="195"/>
                  <a:pt x="58" y="192"/>
                  <a:pt x="50" y="191"/>
                </a:cubicBezTo>
                <a:cubicBezTo>
                  <a:pt x="44" y="190"/>
                  <a:pt x="39" y="189"/>
                  <a:pt x="32" y="188"/>
                </a:cubicBezTo>
                <a:cubicBezTo>
                  <a:pt x="27" y="187"/>
                  <a:pt x="20" y="185"/>
                  <a:pt x="13" y="184"/>
                </a:cubicBezTo>
                <a:cubicBezTo>
                  <a:pt x="12" y="183"/>
                  <a:pt x="10" y="183"/>
                  <a:pt x="9" y="183"/>
                </a:cubicBezTo>
                <a:cubicBezTo>
                  <a:pt x="7" y="183"/>
                  <a:pt x="6" y="182"/>
                  <a:pt x="5" y="182"/>
                </a:cubicBezTo>
                <a:cubicBezTo>
                  <a:pt x="3" y="182"/>
                  <a:pt x="2" y="183"/>
                  <a:pt x="0" y="182"/>
                </a:cubicBezTo>
                <a:cubicBezTo>
                  <a:pt x="0" y="178"/>
                  <a:pt x="4" y="175"/>
                  <a:pt x="8" y="175"/>
                </a:cubicBezTo>
                <a:cubicBezTo>
                  <a:pt x="8" y="173"/>
                  <a:pt x="6" y="173"/>
                  <a:pt x="6" y="171"/>
                </a:cubicBezTo>
                <a:cubicBezTo>
                  <a:pt x="6" y="169"/>
                  <a:pt x="8" y="168"/>
                  <a:pt x="9" y="166"/>
                </a:cubicBezTo>
                <a:cubicBezTo>
                  <a:pt x="7" y="161"/>
                  <a:pt x="11" y="157"/>
                  <a:pt x="8" y="153"/>
                </a:cubicBezTo>
                <a:cubicBezTo>
                  <a:pt x="8" y="152"/>
                  <a:pt x="9" y="152"/>
                  <a:pt x="9" y="151"/>
                </a:cubicBezTo>
                <a:cubicBezTo>
                  <a:pt x="6" y="151"/>
                  <a:pt x="3" y="151"/>
                  <a:pt x="1" y="149"/>
                </a:cubicBezTo>
                <a:cubicBezTo>
                  <a:pt x="1" y="148"/>
                  <a:pt x="1" y="147"/>
                  <a:pt x="2" y="146"/>
                </a:cubicBezTo>
                <a:cubicBezTo>
                  <a:pt x="8" y="143"/>
                  <a:pt x="16" y="141"/>
                  <a:pt x="21" y="138"/>
                </a:cubicBezTo>
                <a:cubicBezTo>
                  <a:pt x="19" y="137"/>
                  <a:pt x="15" y="137"/>
                  <a:pt x="12" y="137"/>
                </a:cubicBezTo>
                <a:cubicBezTo>
                  <a:pt x="11" y="136"/>
                  <a:pt x="10" y="136"/>
                  <a:pt x="9" y="136"/>
                </a:cubicBezTo>
                <a:cubicBezTo>
                  <a:pt x="7" y="135"/>
                  <a:pt x="5" y="136"/>
                  <a:pt x="5" y="133"/>
                </a:cubicBezTo>
                <a:cubicBezTo>
                  <a:pt x="6" y="132"/>
                  <a:pt x="8" y="130"/>
                  <a:pt x="10" y="130"/>
                </a:cubicBezTo>
                <a:cubicBezTo>
                  <a:pt x="10" y="126"/>
                  <a:pt x="14" y="124"/>
                  <a:pt x="12" y="121"/>
                </a:cubicBezTo>
                <a:cubicBezTo>
                  <a:pt x="12" y="119"/>
                  <a:pt x="13" y="119"/>
                  <a:pt x="13" y="118"/>
                </a:cubicBezTo>
                <a:cubicBezTo>
                  <a:pt x="13" y="117"/>
                  <a:pt x="11" y="115"/>
                  <a:pt x="12" y="114"/>
                </a:cubicBezTo>
                <a:cubicBezTo>
                  <a:pt x="11" y="114"/>
                  <a:pt x="10" y="113"/>
                  <a:pt x="9" y="112"/>
                </a:cubicBezTo>
                <a:cubicBezTo>
                  <a:pt x="9" y="111"/>
                  <a:pt x="10" y="109"/>
                  <a:pt x="11" y="108"/>
                </a:cubicBezTo>
                <a:cubicBezTo>
                  <a:pt x="13" y="107"/>
                  <a:pt x="19" y="107"/>
                  <a:pt x="22" y="106"/>
                </a:cubicBezTo>
                <a:cubicBezTo>
                  <a:pt x="34" y="104"/>
                  <a:pt x="45" y="103"/>
                  <a:pt x="55" y="98"/>
                </a:cubicBezTo>
                <a:cubicBezTo>
                  <a:pt x="52" y="95"/>
                  <a:pt x="49" y="90"/>
                  <a:pt x="47" y="85"/>
                </a:cubicBezTo>
                <a:cubicBezTo>
                  <a:pt x="44" y="81"/>
                  <a:pt x="42" y="75"/>
                  <a:pt x="41" y="69"/>
                </a:cubicBezTo>
                <a:cubicBezTo>
                  <a:pt x="40" y="64"/>
                  <a:pt x="42" y="58"/>
                  <a:pt x="43" y="52"/>
                </a:cubicBezTo>
                <a:cubicBezTo>
                  <a:pt x="45" y="44"/>
                  <a:pt x="50" y="36"/>
                  <a:pt x="59" y="34"/>
                </a:cubicBezTo>
                <a:cubicBezTo>
                  <a:pt x="60" y="34"/>
                  <a:pt x="61" y="35"/>
                  <a:pt x="62" y="34"/>
                </a:cubicBezTo>
                <a:cubicBezTo>
                  <a:pt x="63" y="34"/>
                  <a:pt x="65" y="34"/>
                  <a:pt x="66" y="34"/>
                </a:cubicBezTo>
                <a:cubicBezTo>
                  <a:pt x="70" y="33"/>
                  <a:pt x="75" y="35"/>
                  <a:pt x="79" y="36"/>
                </a:cubicBezTo>
                <a:cubicBezTo>
                  <a:pt x="78" y="32"/>
                  <a:pt x="78" y="28"/>
                  <a:pt x="78" y="23"/>
                </a:cubicBezTo>
                <a:cubicBezTo>
                  <a:pt x="78" y="20"/>
                  <a:pt x="77" y="18"/>
                  <a:pt x="77" y="15"/>
                </a:cubicBezTo>
                <a:cubicBezTo>
                  <a:pt x="77" y="13"/>
                  <a:pt x="78" y="11"/>
                  <a:pt x="78" y="9"/>
                </a:cubicBezTo>
                <a:cubicBezTo>
                  <a:pt x="78" y="7"/>
                  <a:pt x="77" y="6"/>
                  <a:pt x="78" y="5"/>
                </a:cubicBezTo>
                <a:cubicBezTo>
                  <a:pt x="80" y="4"/>
                  <a:pt x="83" y="4"/>
                  <a:pt x="85" y="5"/>
                </a:cubicBezTo>
                <a:cubicBezTo>
                  <a:pt x="85" y="10"/>
                  <a:pt x="82" y="14"/>
                  <a:pt x="82" y="20"/>
                </a:cubicBezTo>
                <a:cubicBezTo>
                  <a:pt x="82" y="23"/>
                  <a:pt x="82" y="26"/>
                  <a:pt x="82" y="30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27"/>
                  <a:pt x="83" y="23"/>
                  <a:pt x="84" y="21"/>
                </a:cubicBezTo>
                <a:cubicBezTo>
                  <a:pt x="85" y="20"/>
                  <a:pt x="86" y="19"/>
                  <a:pt x="87" y="19"/>
                </a:cubicBezTo>
                <a:cubicBezTo>
                  <a:pt x="88" y="18"/>
                  <a:pt x="88" y="18"/>
                  <a:pt x="89" y="17"/>
                </a:cubicBezTo>
                <a:cubicBezTo>
                  <a:pt x="90" y="16"/>
                  <a:pt x="90" y="14"/>
                  <a:pt x="91" y="12"/>
                </a:cubicBezTo>
                <a:cubicBezTo>
                  <a:pt x="92" y="11"/>
                  <a:pt x="94" y="9"/>
                  <a:pt x="95" y="9"/>
                </a:cubicBezTo>
                <a:cubicBezTo>
                  <a:pt x="97" y="8"/>
                  <a:pt x="99" y="9"/>
                  <a:pt x="101" y="8"/>
                </a:cubicBezTo>
                <a:cubicBezTo>
                  <a:pt x="104" y="6"/>
                  <a:pt x="104" y="4"/>
                  <a:pt x="106" y="2"/>
                </a:cubicBezTo>
                <a:cubicBezTo>
                  <a:pt x="109" y="1"/>
                  <a:pt x="114" y="0"/>
                  <a:pt x="116" y="2"/>
                </a:cubicBezTo>
                <a:cubicBezTo>
                  <a:pt x="118" y="3"/>
                  <a:pt x="119" y="6"/>
                  <a:pt x="121" y="6"/>
                </a:cubicBezTo>
                <a:cubicBezTo>
                  <a:pt x="123" y="6"/>
                  <a:pt x="126" y="6"/>
                  <a:pt x="129" y="6"/>
                </a:cubicBezTo>
                <a:cubicBezTo>
                  <a:pt x="131" y="6"/>
                  <a:pt x="133" y="7"/>
                  <a:pt x="135" y="8"/>
                </a:cubicBezTo>
                <a:cubicBezTo>
                  <a:pt x="136" y="8"/>
                  <a:pt x="137" y="8"/>
                  <a:pt x="137" y="9"/>
                </a:cubicBezTo>
                <a:close/>
                <a:moveTo>
                  <a:pt x="125" y="7"/>
                </a:moveTo>
                <a:cubicBezTo>
                  <a:pt x="124" y="7"/>
                  <a:pt x="122" y="8"/>
                  <a:pt x="121" y="8"/>
                </a:cubicBezTo>
                <a:cubicBezTo>
                  <a:pt x="119" y="8"/>
                  <a:pt x="119" y="6"/>
                  <a:pt x="117" y="6"/>
                </a:cubicBezTo>
                <a:cubicBezTo>
                  <a:pt x="115" y="3"/>
                  <a:pt x="112" y="3"/>
                  <a:pt x="107" y="4"/>
                </a:cubicBezTo>
                <a:cubicBezTo>
                  <a:pt x="104" y="6"/>
                  <a:pt x="102" y="11"/>
                  <a:pt x="97" y="10"/>
                </a:cubicBezTo>
                <a:cubicBezTo>
                  <a:pt x="96" y="11"/>
                  <a:pt x="95" y="11"/>
                  <a:pt x="95" y="11"/>
                </a:cubicBezTo>
                <a:cubicBezTo>
                  <a:pt x="95" y="11"/>
                  <a:pt x="95" y="11"/>
                  <a:pt x="95" y="11"/>
                </a:cubicBezTo>
                <a:cubicBezTo>
                  <a:pt x="95" y="12"/>
                  <a:pt x="94" y="12"/>
                  <a:pt x="93" y="12"/>
                </a:cubicBezTo>
                <a:cubicBezTo>
                  <a:pt x="92" y="16"/>
                  <a:pt x="90" y="19"/>
                  <a:pt x="87" y="21"/>
                </a:cubicBezTo>
                <a:cubicBezTo>
                  <a:pt x="84" y="24"/>
                  <a:pt x="84" y="30"/>
                  <a:pt x="84" y="33"/>
                </a:cubicBezTo>
                <a:cubicBezTo>
                  <a:pt x="85" y="31"/>
                  <a:pt x="88" y="29"/>
                  <a:pt x="89" y="26"/>
                </a:cubicBezTo>
                <a:cubicBezTo>
                  <a:pt x="90" y="24"/>
                  <a:pt x="90" y="21"/>
                  <a:pt x="92" y="20"/>
                </a:cubicBezTo>
                <a:cubicBezTo>
                  <a:pt x="91" y="22"/>
                  <a:pt x="90" y="23"/>
                  <a:pt x="91" y="24"/>
                </a:cubicBezTo>
                <a:cubicBezTo>
                  <a:pt x="92" y="22"/>
                  <a:pt x="94" y="21"/>
                  <a:pt x="95" y="20"/>
                </a:cubicBezTo>
                <a:cubicBezTo>
                  <a:pt x="95" y="18"/>
                  <a:pt x="97" y="14"/>
                  <a:pt x="98" y="14"/>
                </a:cubicBezTo>
                <a:cubicBezTo>
                  <a:pt x="98" y="16"/>
                  <a:pt x="97" y="17"/>
                  <a:pt x="97" y="19"/>
                </a:cubicBezTo>
                <a:cubicBezTo>
                  <a:pt x="99" y="18"/>
                  <a:pt x="102" y="15"/>
                  <a:pt x="105" y="15"/>
                </a:cubicBezTo>
                <a:cubicBezTo>
                  <a:pt x="107" y="13"/>
                  <a:pt x="111" y="12"/>
                  <a:pt x="113" y="11"/>
                </a:cubicBezTo>
                <a:cubicBezTo>
                  <a:pt x="112" y="12"/>
                  <a:pt x="111" y="13"/>
                  <a:pt x="110" y="14"/>
                </a:cubicBezTo>
                <a:cubicBezTo>
                  <a:pt x="113" y="13"/>
                  <a:pt x="117" y="14"/>
                  <a:pt x="121" y="13"/>
                </a:cubicBezTo>
                <a:cubicBezTo>
                  <a:pt x="125" y="12"/>
                  <a:pt x="128" y="10"/>
                  <a:pt x="131" y="10"/>
                </a:cubicBezTo>
                <a:cubicBezTo>
                  <a:pt x="126" y="16"/>
                  <a:pt x="115" y="14"/>
                  <a:pt x="108" y="16"/>
                </a:cubicBezTo>
                <a:cubicBezTo>
                  <a:pt x="110" y="18"/>
                  <a:pt x="114" y="19"/>
                  <a:pt x="115" y="21"/>
                </a:cubicBezTo>
                <a:cubicBezTo>
                  <a:pt x="112" y="20"/>
                  <a:pt x="109" y="18"/>
                  <a:pt x="105" y="17"/>
                </a:cubicBezTo>
                <a:cubicBezTo>
                  <a:pt x="103" y="17"/>
                  <a:pt x="101" y="19"/>
                  <a:pt x="98" y="20"/>
                </a:cubicBezTo>
                <a:cubicBezTo>
                  <a:pt x="101" y="21"/>
                  <a:pt x="104" y="22"/>
                  <a:pt x="106" y="23"/>
                </a:cubicBezTo>
                <a:cubicBezTo>
                  <a:pt x="103" y="24"/>
                  <a:pt x="99" y="21"/>
                  <a:pt x="96" y="22"/>
                </a:cubicBezTo>
                <a:cubicBezTo>
                  <a:pt x="94" y="23"/>
                  <a:pt x="92" y="25"/>
                  <a:pt x="91" y="28"/>
                </a:cubicBezTo>
                <a:cubicBezTo>
                  <a:pt x="93" y="27"/>
                  <a:pt x="97" y="26"/>
                  <a:pt x="99" y="28"/>
                </a:cubicBezTo>
                <a:cubicBezTo>
                  <a:pt x="95" y="27"/>
                  <a:pt x="92" y="29"/>
                  <a:pt x="89" y="30"/>
                </a:cubicBezTo>
                <a:cubicBezTo>
                  <a:pt x="87" y="32"/>
                  <a:pt x="85" y="35"/>
                  <a:pt x="85" y="38"/>
                </a:cubicBezTo>
                <a:cubicBezTo>
                  <a:pt x="85" y="37"/>
                  <a:pt x="86" y="36"/>
                  <a:pt x="86" y="35"/>
                </a:cubicBezTo>
                <a:cubicBezTo>
                  <a:pt x="88" y="34"/>
                  <a:pt x="89" y="32"/>
                  <a:pt x="92" y="31"/>
                </a:cubicBezTo>
                <a:cubicBezTo>
                  <a:pt x="94" y="31"/>
                  <a:pt x="97" y="31"/>
                  <a:pt x="99" y="30"/>
                </a:cubicBezTo>
                <a:cubicBezTo>
                  <a:pt x="101" y="29"/>
                  <a:pt x="102" y="26"/>
                  <a:pt x="105" y="26"/>
                </a:cubicBezTo>
                <a:cubicBezTo>
                  <a:pt x="110" y="30"/>
                  <a:pt x="116" y="27"/>
                  <a:pt x="117" y="21"/>
                </a:cubicBezTo>
                <a:cubicBezTo>
                  <a:pt x="119" y="19"/>
                  <a:pt x="123" y="20"/>
                  <a:pt x="125" y="19"/>
                </a:cubicBezTo>
                <a:cubicBezTo>
                  <a:pt x="130" y="17"/>
                  <a:pt x="132" y="13"/>
                  <a:pt x="134" y="10"/>
                </a:cubicBezTo>
                <a:cubicBezTo>
                  <a:pt x="131" y="9"/>
                  <a:pt x="129" y="7"/>
                  <a:pt x="125" y="7"/>
                </a:cubicBezTo>
                <a:close/>
                <a:moveTo>
                  <a:pt x="81" y="6"/>
                </a:moveTo>
                <a:cubicBezTo>
                  <a:pt x="78" y="12"/>
                  <a:pt x="79" y="22"/>
                  <a:pt x="80" y="29"/>
                </a:cubicBezTo>
                <a:cubicBezTo>
                  <a:pt x="81" y="23"/>
                  <a:pt x="80" y="16"/>
                  <a:pt x="82" y="11"/>
                </a:cubicBezTo>
                <a:cubicBezTo>
                  <a:pt x="82" y="9"/>
                  <a:pt x="84" y="8"/>
                  <a:pt x="82" y="6"/>
                </a:cubicBezTo>
                <a:cubicBezTo>
                  <a:pt x="82" y="5"/>
                  <a:pt x="82" y="6"/>
                  <a:pt x="81" y="6"/>
                </a:cubicBezTo>
                <a:close/>
                <a:moveTo>
                  <a:pt x="82" y="34"/>
                </a:moveTo>
                <a:cubicBezTo>
                  <a:pt x="82" y="36"/>
                  <a:pt x="83" y="33"/>
                  <a:pt x="82" y="32"/>
                </a:cubicBezTo>
                <a:cubicBezTo>
                  <a:pt x="82" y="33"/>
                  <a:pt x="82" y="33"/>
                  <a:pt x="82" y="34"/>
                </a:cubicBezTo>
                <a:close/>
                <a:moveTo>
                  <a:pt x="95" y="96"/>
                </a:moveTo>
                <a:cubicBezTo>
                  <a:pt x="97" y="97"/>
                  <a:pt x="91" y="104"/>
                  <a:pt x="89" y="104"/>
                </a:cubicBezTo>
                <a:cubicBezTo>
                  <a:pt x="89" y="104"/>
                  <a:pt x="89" y="104"/>
                  <a:pt x="89" y="104"/>
                </a:cubicBezTo>
                <a:cubicBezTo>
                  <a:pt x="90" y="104"/>
                  <a:pt x="92" y="105"/>
                  <a:pt x="93" y="106"/>
                </a:cubicBezTo>
                <a:cubicBezTo>
                  <a:pt x="100" y="106"/>
                  <a:pt x="105" y="104"/>
                  <a:pt x="109" y="101"/>
                </a:cubicBezTo>
                <a:cubicBezTo>
                  <a:pt x="111" y="99"/>
                  <a:pt x="112" y="98"/>
                  <a:pt x="113" y="97"/>
                </a:cubicBezTo>
                <a:cubicBezTo>
                  <a:pt x="115" y="95"/>
                  <a:pt x="117" y="90"/>
                  <a:pt x="117" y="87"/>
                </a:cubicBezTo>
                <a:cubicBezTo>
                  <a:pt x="118" y="87"/>
                  <a:pt x="118" y="86"/>
                  <a:pt x="119" y="86"/>
                </a:cubicBezTo>
                <a:cubicBezTo>
                  <a:pt x="121" y="78"/>
                  <a:pt x="124" y="69"/>
                  <a:pt x="123" y="60"/>
                </a:cubicBezTo>
                <a:cubicBezTo>
                  <a:pt x="123" y="53"/>
                  <a:pt x="121" y="45"/>
                  <a:pt x="116" y="42"/>
                </a:cubicBezTo>
                <a:cubicBezTo>
                  <a:pt x="110" y="38"/>
                  <a:pt x="101" y="34"/>
                  <a:pt x="93" y="36"/>
                </a:cubicBezTo>
                <a:cubicBezTo>
                  <a:pt x="89" y="37"/>
                  <a:pt x="85" y="39"/>
                  <a:pt x="83" y="42"/>
                </a:cubicBezTo>
                <a:cubicBezTo>
                  <a:pt x="81" y="42"/>
                  <a:pt x="80" y="43"/>
                  <a:pt x="78" y="44"/>
                </a:cubicBezTo>
                <a:cubicBezTo>
                  <a:pt x="76" y="43"/>
                  <a:pt x="75" y="43"/>
                  <a:pt x="73" y="44"/>
                </a:cubicBezTo>
                <a:cubicBezTo>
                  <a:pt x="72" y="42"/>
                  <a:pt x="70" y="43"/>
                  <a:pt x="70" y="40"/>
                </a:cubicBezTo>
                <a:cubicBezTo>
                  <a:pt x="71" y="40"/>
                  <a:pt x="71" y="40"/>
                  <a:pt x="72" y="39"/>
                </a:cubicBezTo>
                <a:cubicBezTo>
                  <a:pt x="73" y="42"/>
                  <a:pt x="78" y="42"/>
                  <a:pt x="80" y="41"/>
                </a:cubicBezTo>
                <a:cubicBezTo>
                  <a:pt x="81" y="40"/>
                  <a:pt x="80" y="39"/>
                  <a:pt x="79" y="37"/>
                </a:cubicBezTo>
                <a:cubicBezTo>
                  <a:pt x="78" y="38"/>
                  <a:pt x="76" y="37"/>
                  <a:pt x="74" y="37"/>
                </a:cubicBezTo>
                <a:cubicBezTo>
                  <a:pt x="67" y="35"/>
                  <a:pt x="57" y="36"/>
                  <a:pt x="52" y="40"/>
                </a:cubicBezTo>
                <a:cubicBezTo>
                  <a:pt x="51" y="41"/>
                  <a:pt x="50" y="42"/>
                  <a:pt x="49" y="42"/>
                </a:cubicBezTo>
                <a:cubicBezTo>
                  <a:pt x="43" y="49"/>
                  <a:pt x="42" y="65"/>
                  <a:pt x="44" y="74"/>
                </a:cubicBezTo>
                <a:cubicBezTo>
                  <a:pt x="46" y="81"/>
                  <a:pt x="49" y="90"/>
                  <a:pt x="55" y="95"/>
                </a:cubicBezTo>
                <a:cubicBezTo>
                  <a:pt x="60" y="100"/>
                  <a:pt x="64" y="104"/>
                  <a:pt x="71" y="106"/>
                </a:cubicBezTo>
                <a:cubicBezTo>
                  <a:pt x="74" y="106"/>
                  <a:pt x="77" y="105"/>
                  <a:pt x="80" y="105"/>
                </a:cubicBezTo>
                <a:cubicBezTo>
                  <a:pt x="76" y="102"/>
                  <a:pt x="73" y="99"/>
                  <a:pt x="71" y="94"/>
                </a:cubicBezTo>
                <a:cubicBezTo>
                  <a:pt x="75" y="97"/>
                  <a:pt x="77" y="102"/>
                  <a:pt x="82" y="103"/>
                </a:cubicBezTo>
                <a:cubicBezTo>
                  <a:pt x="85" y="103"/>
                  <a:pt x="87" y="103"/>
                  <a:pt x="90" y="101"/>
                </a:cubicBezTo>
                <a:cubicBezTo>
                  <a:pt x="92" y="100"/>
                  <a:pt x="94" y="95"/>
                  <a:pt x="95" y="96"/>
                </a:cubicBezTo>
                <a:close/>
                <a:moveTo>
                  <a:pt x="63" y="105"/>
                </a:moveTo>
                <a:cubicBezTo>
                  <a:pt x="62" y="103"/>
                  <a:pt x="60" y="102"/>
                  <a:pt x="58" y="100"/>
                </a:cubicBezTo>
                <a:cubicBezTo>
                  <a:pt x="58" y="100"/>
                  <a:pt x="58" y="100"/>
                  <a:pt x="57" y="100"/>
                </a:cubicBezTo>
                <a:cubicBezTo>
                  <a:pt x="57" y="100"/>
                  <a:pt x="57" y="101"/>
                  <a:pt x="56" y="100"/>
                </a:cubicBezTo>
                <a:cubicBezTo>
                  <a:pt x="49" y="103"/>
                  <a:pt x="43" y="104"/>
                  <a:pt x="35" y="106"/>
                </a:cubicBezTo>
                <a:cubicBezTo>
                  <a:pt x="32" y="106"/>
                  <a:pt x="28" y="107"/>
                  <a:pt x="25" y="107"/>
                </a:cubicBezTo>
                <a:cubicBezTo>
                  <a:pt x="21" y="108"/>
                  <a:pt x="14" y="109"/>
                  <a:pt x="11" y="112"/>
                </a:cubicBezTo>
                <a:cubicBezTo>
                  <a:pt x="22" y="115"/>
                  <a:pt x="39" y="117"/>
                  <a:pt x="50" y="116"/>
                </a:cubicBezTo>
                <a:cubicBezTo>
                  <a:pt x="53" y="117"/>
                  <a:pt x="57" y="117"/>
                  <a:pt x="62" y="117"/>
                </a:cubicBezTo>
                <a:cubicBezTo>
                  <a:pt x="69" y="118"/>
                  <a:pt x="78" y="119"/>
                  <a:pt x="86" y="120"/>
                </a:cubicBezTo>
                <a:cubicBezTo>
                  <a:pt x="100" y="121"/>
                  <a:pt x="115" y="123"/>
                  <a:pt x="129" y="124"/>
                </a:cubicBezTo>
                <a:cubicBezTo>
                  <a:pt x="132" y="124"/>
                  <a:pt x="135" y="124"/>
                  <a:pt x="137" y="124"/>
                </a:cubicBezTo>
                <a:cubicBezTo>
                  <a:pt x="139" y="124"/>
                  <a:pt x="140" y="124"/>
                  <a:pt x="140" y="123"/>
                </a:cubicBezTo>
                <a:cubicBezTo>
                  <a:pt x="141" y="123"/>
                  <a:pt x="141" y="123"/>
                  <a:pt x="142" y="123"/>
                </a:cubicBezTo>
                <a:cubicBezTo>
                  <a:pt x="154" y="117"/>
                  <a:pt x="168" y="113"/>
                  <a:pt x="179" y="106"/>
                </a:cubicBezTo>
                <a:cubicBezTo>
                  <a:pt x="180" y="106"/>
                  <a:pt x="180" y="105"/>
                  <a:pt x="181" y="106"/>
                </a:cubicBezTo>
                <a:cubicBezTo>
                  <a:pt x="190" y="100"/>
                  <a:pt x="199" y="95"/>
                  <a:pt x="208" y="90"/>
                </a:cubicBezTo>
                <a:cubicBezTo>
                  <a:pt x="206" y="91"/>
                  <a:pt x="204" y="89"/>
                  <a:pt x="201" y="90"/>
                </a:cubicBezTo>
                <a:cubicBezTo>
                  <a:pt x="197" y="89"/>
                  <a:pt x="193" y="90"/>
                  <a:pt x="189" y="90"/>
                </a:cubicBezTo>
                <a:cubicBezTo>
                  <a:pt x="187" y="90"/>
                  <a:pt x="186" y="89"/>
                  <a:pt x="184" y="89"/>
                </a:cubicBezTo>
                <a:cubicBezTo>
                  <a:pt x="182" y="88"/>
                  <a:pt x="180" y="89"/>
                  <a:pt x="178" y="88"/>
                </a:cubicBezTo>
                <a:cubicBezTo>
                  <a:pt x="174" y="88"/>
                  <a:pt x="172" y="88"/>
                  <a:pt x="169" y="88"/>
                </a:cubicBezTo>
                <a:cubicBezTo>
                  <a:pt x="167" y="88"/>
                  <a:pt x="165" y="88"/>
                  <a:pt x="163" y="88"/>
                </a:cubicBezTo>
                <a:cubicBezTo>
                  <a:pt x="154" y="87"/>
                  <a:pt x="141" y="84"/>
                  <a:pt x="132" y="85"/>
                </a:cubicBezTo>
                <a:cubicBezTo>
                  <a:pt x="132" y="85"/>
                  <a:pt x="130" y="85"/>
                  <a:pt x="130" y="85"/>
                </a:cubicBezTo>
                <a:cubicBezTo>
                  <a:pt x="126" y="85"/>
                  <a:pt x="124" y="87"/>
                  <a:pt x="120" y="88"/>
                </a:cubicBezTo>
                <a:cubicBezTo>
                  <a:pt x="117" y="95"/>
                  <a:pt x="114" y="102"/>
                  <a:pt x="108" y="105"/>
                </a:cubicBezTo>
                <a:cubicBezTo>
                  <a:pt x="103" y="108"/>
                  <a:pt x="96" y="109"/>
                  <a:pt x="90" y="106"/>
                </a:cubicBezTo>
                <a:cubicBezTo>
                  <a:pt x="90" y="108"/>
                  <a:pt x="91" y="108"/>
                  <a:pt x="91" y="109"/>
                </a:cubicBezTo>
                <a:cubicBezTo>
                  <a:pt x="91" y="109"/>
                  <a:pt x="91" y="110"/>
                  <a:pt x="90" y="110"/>
                </a:cubicBezTo>
                <a:cubicBezTo>
                  <a:pt x="88" y="111"/>
                  <a:pt x="87" y="109"/>
                  <a:pt x="85" y="110"/>
                </a:cubicBezTo>
                <a:cubicBezTo>
                  <a:pt x="83" y="110"/>
                  <a:pt x="82" y="113"/>
                  <a:pt x="79" y="112"/>
                </a:cubicBezTo>
                <a:cubicBezTo>
                  <a:pt x="79" y="110"/>
                  <a:pt x="78" y="109"/>
                  <a:pt x="78" y="108"/>
                </a:cubicBezTo>
                <a:cubicBezTo>
                  <a:pt x="72" y="109"/>
                  <a:pt x="68" y="106"/>
                  <a:pt x="63" y="105"/>
                </a:cubicBezTo>
                <a:close/>
                <a:moveTo>
                  <a:pt x="183" y="131"/>
                </a:moveTo>
                <a:cubicBezTo>
                  <a:pt x="185" y="129"/>
                  <a:pt x="187" y="127"/>
                  <a:pt x="190" y="126"/>
                </a:cubicBezTo>
                <a:cubicBezTo>
                  <a:pt x="195" y="123"/>
                  <a:pt x="200" y="120"/>
                  <a:pt x="204" y="117"/>
                </a:cubicBezTo>
                <a:cubicBezTo>
                  <a:pt x="208" y="114"/>
                  <a:pt x="214" y="111"/>
                  <a:pt x="217" y="108"/>
                </a:cubicBezTo>
                <a:cubicBezTo>
                  <a:pt x="221" y="103"/>
                  <a:pt x="221" y="92"/>
                  <a:pt x="213" y="91"/>
                </a:cubicBezTo>
                <a:cubicBezTo>
                  <a:pt x="213" y="90"/>
                  <a:pt x="212" y="91"/>
                  <a:pt x="212" y="92"/>
                </a:cubicBezTo>
                <a:cubicBezTo>
                  <a:pt x="209" y="92"/>
                  <a:pt x="207" y="93"/>
                  <a:pt x="205" y="95"/>
                </a:cubicBezTo>
                <a:cubicBezTo>
                  <a:pt x="203" y="96"/>
                  <a:pt x="201" y="96"/>
                  <a:pt x="200" y="97"/>
                </a:cubicBezTo>
                <a:cubicBezTo>
                  <a:pt x="182" y="108"/>
                  <a:pt x="163" y="116"/>
                  <a:pt x="143" y="124"/>
                </a:cubicBezTo>
                <a:cubicBezTo>
                  <a:pt x="148" y="130"/>
                  <a:pt x="151" y="143"/>
                  <a:pt x="148" y="151"/>
                </a:cubicBezTo>
                <a:cubicBezTo>
                  <a:pt x="158" y="145"/>
                  <a:pt x="171" y="137"/>
                  <a:pt x="183" y="131"/>
                </a:cubicBezTo>
                <a:close/>
                <a:moveTo>
                  <a:pt x="85" y="107"/>
                </a:moveTo>
                <a:cubicBezTo>
                  <a:pt x="86" y="107"/>
                  <a:pt x="87" y="108"/>
                  <a:pt x="88" y="107"/>
                </a:cubicBezTo>
                <a:cubicBezTo>
                  <a:pt x="87" y="107"/>
                  <a:pt x="87" y="107"/>
                  <a:pt x="87" y="106"/>
                </a:cubicBezTo>
                <a:cubicBezTo>
                  <a:pt x="86" y="106"/>
                  <a:pt x="86" y="106"/>
                  <a:pt x="85" y="107"/>
                </a:cubicBezTo>
                <a:close/>
                <a:moveTo>
                  <a:pt x="80" y="107"/>
                </a:moveTo>
                <a:cubicBezTo>
                  <a:pt x="80" y="107"/>
                  <a:pt x="80" y="108"/>
                  <a:pt x="80" y="108"/>
                </a:cubicBezTo>
                <a:cubicBezTo>
                  <a:pt x="80" y="108"/>
                  <a:pt x="80" y="109"/>
                  <a:pt x="81" y="110"/>
                </a:cubicBezTo>
                <a:cubicBezTo>
                  <a:pt x="82" y="109"/>
                  <a:pt x="83" y="108"/>
                  <a:pt x="84" y="107"/>
                </a:cubicBezTo>
                <a:cubicBezTo>
                  <a:pt x="83" y="108"/>
                  <a:pt x="82" y="107"/>
                  <a:pt x="80" y="107"/>
                </a:cubicBezTo>
                <a:close/>
                <a:moveTo>
                  <a:pt x="229" y="109"/>
                </a:moveTo>
                <a:cubicBezTo>
                  <a:pt x="226" y="108"/>
                  <a:pt x="222" y="109"/>
                  <a:pt x="219" y="109"/>
                </a:cubicBezTo>
                <a:cubicBezTo>
                  <a:pt x="216" y="113"/>
                  <a:pt x="211" y="115"/>
                  <a:pt x="207" y="117"/>
                </a:cubicBezTo>
                <a:cubicBezTo>
                  <a:pt x="204" y="119"/>
                  <a:pt x="201" y="121"/>
                  <a:pt x="199" y="123"/>
                </a:cubicBezTo>
                <a:cubicBezTo>
                  <a:pt x="193" y="127"/>
                  <a:pt x="187" y="130"/>
                  <a:pt x="181" y="134"/>
                </a:cubicBezTo>
                <a:cubicBezTo>
                  <a:pt x="170" y="140"/>
                  <a:pt x="158" y="148"/>
                  <a:pt x="146" y="154"/>
                </a:cubicBezTo>
                <a:cubicBezTo>
                  <a:pt x="144" y="154"/>
                  <a:pt x="143" y="155"/>
                  <a:pt x="142" y="155"/>
                </a:cubicBezTo>
                <a:cubicBezTo>
                  <a:pt x="142" y="155"/>
                  <a:pt x="142" y="154"/>
                  <a:pt x="142" y="155"/>
                </a:cubicBezTo>
                <a:cubicBezTo>
                  <a:pt x="139" y="153"/>
                  <a:pt x="137" y="154"/>
                  <a:pt x="133" y="154"/>
                </a:cubicBezTo>
                <a:cubicBezTo>
                  <a:pt x="130" y="153"/>
                  <a:pt x="127" y="152"/>
                  <a:pt x="125" y="152"/>
                </a:cubicBezTo>
                <a:cubicBezTo>
                  <a:pt x="121" y="151"/>
                  <a:pt x="118" y="151"/>
                  <a:pt x="115" y="151"/>
                </a:cubicBezTo>
                <a:cubicBezTo>
                  <a:pt x="104" y="148"/>
                  <a:pt x="95" y="148"/>
                  <a:pt x="85" y="147"/>
                </a:cubicBezTo>
                <a:cubicBezTo>
                  <a:pt x="78" y="146"/>
                  <a:pt x="72" y="145"/>
                  <a:pt x="65" y="144"/>
                </a:cubicBezTo>
                <a:cubicBezTo>
                  <a:pt x="51" y="142"/>
                  <a:pt x="38" y="140"/>
                  <a:pt x="24" y="138"/>
                </a:cubicBezTo>
                <a:cubicBezTo>
                  <a:pt x="20" y="141"/>
                  <a:pt x="15" y="143"/>
                  <a:pt x="11" y="145"/>
                </a:cubicBezTo>
                <a:cubicBezTo>
                  <a:pt x="8" y="146"/>
                  <a:pt x="4" y="146"/>
                  <a:pt x="4" y="149"/>
                </a:cubicBezTo>
                <a:cubicBezTo>
                  <a:pt x="16" y="148"/>
                  <a:pt x="30" y="151"/>
                  <a:pt x="43" y="152"/>
                </a:cubicBezTo>
                <a:cubicBezTo>
                  <a:pt x="60" y="153"/>
                  <a:pt x="77" y="155"/>
                  <a:pt x="93" y="158"/>
                </a:cubicBezTo>
                <a:cubicBezTo>
                  <a:pt x="100" y="159"/>
                  <a:pt x="107" y="159"/>
                  <a:pt x="113" y="160"/>
                </a:cubicBezTo>
                <a:cubicBezTo>
                  <a:pt x="121" y="160"/>
                  <a:pt x="128" y="160"/>
                  <a:pt x="135" y="161"/>
                </a:cubicBezTo>
                <a:cubicBezTo>
                  <a:pt x="137" y="162"/>
                  <a:pt x="139" y="162"/>
                  <a:pt x="142" y="163"/>
                </a:cubicBezTo>
                <a:cubicBezTo>
                  <a:pt x="144" y="163"/>
                  <a:pt x="145" y="162"/>
                  <a:pt x="147" y="163"/>
                </a:cubicBezTo>
                <a:cubicBezTo>
                  <a:pt x="148" y="162"/>
                  <a:pt x="150" y="159"/>
                  <a:pt x="153" y="161"/>
                </a:cubicBezTo>
                <a:cubicBezTo>
                  <a:pt x="158" y="157"/>
                  <a:pt x="164" y="153"/>
                  <a:pt x="170" y="150"/>
                </a:cubicBezTo>
                <a:cubicBezTo>
                  <a:pt x="175" y="146"/>
                  <a:pt x="181" y="142"/>
                  <a:pt x="187" y="139"/>
                </a:cubicBezTo>
                <a:cubicBezTo>
                  <a:pt x="192" y="135"/>
                  <a:pt x="198" y="131"/>
                  <a:pt x="204" y="128"/>
                </a:cubicBezTo>
                <a:cubicBezTo>
                  <a:pt x="210" y="124"/>
                  <a:pt x="214" y="120"/>
                  <a:pt x="220" y="116"/>
                </a:cubicBezTo>
                <a:cubicBezTo>
                  <a:pt x="222" y="114"/>
                  <a:pt x="224" y="112"/>
                  <a:pt x="227" y="112"/>
                </a:cubicBezTo>
                <a:cubicBezTo>
                  <a:pt x="228" y="113"/>
                  <a:pt x="226" y="114"/>
                  <a:pt x="225" y="115"/>
                </a:cubicBezTo>
                <a:cubicBezTo>
                  <a:pt x="232" y="121"/>
                  <a:pt x="231" y="133"/>
                  <a:pt x="229" y="143"/>
                </a:cubicBezTo>
                <a:cubicBezTo>
                  <a:pt x="237" y="135"/>
                  <a:pt x="236" y="117"/>
                  <a:pt x="229" y="109"/>
                </a:cubicBezTo>
                <a:close/>
                <a:moveTo>
                  <a:pt x="71" y="120"/>
                </a:moveTo>
                <a:cubicBezTo>
                  <a:pt x="52" y="118"/>
                  <a:pt x="32" y="119"/>
                  <a:pt x="15" y="115"/>
                </a:cubicBezTo>
                <a:cubicBezTo>
                  <a:pt x="15" y="115"/>
                  <a:pt x="15" y="115"/>
                  <a:pt x="14" y="115"/>
                </a:cubicBezTo>
                <a:cubicBezTo>
                  <a:pt x="15" y="119"/>
                  <a:pt x="20" y="115"/>
                  <a:pt x="23" y="118"/>
                </a:cubicBezTo>
                <a:cubicBezTo>
                  <a:pt x="20" y="119"/>
                  <a:pt x="16" y="117"/>
                  <a:pt x="15" y="120"/>
                </a:cubicBezTo>
                <a:cubicBezTo>
                  <a:pt x="17" y="120"/>
                  <a:pt x="19" y="121"/>
                  <a:pt x="21" y="122"/>
                </a:cubicBezTo>
                <a:cubicBezTo>
                  <a:pt x="24" y="122"/>
                  <a:pt x="26" y="122"/>
                  <a:pt x="28" y="124"/>
                </a:cubicBezTo>
                <a:cubicBezTo>
                  <a:pt x="23" y="124"/>
                  <a:pt x="19" y="121"/>
                  <a:pt x="15" y="123"/>
                </a:cubicBezTo>
                <a:cubicBezTo>
                  <a:pt x="15" y="124"/>
                  <a:pt x="15" y="124"/>
                  <a:pt x="14" y="125"/>
                </a:cubicBezTo>
                <a:cubicBezTo>
                  <a:pt x="21" y="126"/>
                  <a:pt x="27" y="126"/>
                  <a:pt x="34" y="127"/>
                </a:cubicBezTo>
                <a:cubicBezTo>
                  <a:pt x="39" y="128"/>
                  <a:pt x="43" y="130"/>
                  <a:pt x="48" y="131"/>
                </a:cubicBezTo>
                <a:cubicBezTo>
                  <a:pt x="53" y="132"/>
                  <a:pt x="59" y="132"/>
                  <a:pt x="64" y="134"/>
                </a:cubicBezTo>
                <a:cubicBezTo>
                  <a:pt x="48" y="132"/>
                  <a:pt x="29" y="126"/>
                  <a:pt x="13" y="127"/>
                </a:cubicBezTo>
                <a:cubicBezTo>
                  <a:pt x="13" y="128"/>
                  <a:pt x="13" y="128"/>
                  <a:pt x="13" y="129"/>
                </a:cubicBezTo>
                <a:cubicBezTo>
                  <a:pt x="19" y="130"/>
                  <a:pt x="24" y="132"/>
                  <a:pt x="30" y="133"/>
                </a:cubicBezTo>
                <a:cubicBezTo>
                  <a:pt x="45" y="136"/>
                  <a:pt x="61" y="137"/>
                  <a:pt x="76" y="140"/>
                </a:cubicBezTo>
                <a:cubicBezTo>
                  <a:pt x="82" y="141"/>
                  <a:pt x="89" y="141"/>
                  <a:pt x="95" y="142"/>
                </a:cubicBezTo>
                <a:cubicBezTo>
                  <a:pt x="111" y="143"/>
                  <a:pt x="125" y="145"/>
                  <a:pt x="139" y="148"/>
                </a:cubicBezTo>
                <a:cubicBezTo>
                  <a:pt x="138" y="147"/>
                  <a:pt x="138" y="144"/>
                  <a:pt x="138" y="144"/>
                </a:cubicBezTo>
                <a:cubicBezTo>
                  <a:pt x="127" y="142"/>
                  <a:pt x="113" y="141"/>
                  <a:pt x="103" y="138"/>
                </a:cubicBezTo>
                <a:cubicBezTo>
                  <a:pt x="113" y="140"/>
                  <a:pt x="128" y="141"/>
                  <a:pt x="138" y="142"/>
                </a:cubicBezTo>
                <a:cubicBezTo>
                  <a:pt x="138" y="140"/>
                  <a:pt x="138" y="140"/>
                  <a:pt x="138" y="139"/>
                </a:cubicBezTo>
                <a:cubicBezTo>
                  <a:pt x="133" y="140"/>
                  <a:pt x="127" y="138"/>
                  <a:pt x="123" y="137"/>
                </a:cubicBezTo>
                <a:cubicBezTo>
                  <a:pt x="126" y="136"/>
                  <a:pt x="131" y="138"/>
                  <a:pt x="136" y="138"/>
                </a:cubicBezTo>
                <a:cubicBezTo>
                  <a:pt x="136" y="136"/>
                  <a:pt x="137" y="134"/>
                  <a:pt x="138" y="133"/>
                </a:cubicBezTo>
                <a:cubicBezTo>
                  <a:pt x="131" y="130"/>
                  <a:pt x="122" y="132"/>
                  <a:pt x="115" y="131"/>
                </a:cubicBezTo>
                <a:cubicBezTo>
                  <a:pt x="108" y="130"/>
                  <a:pt x="100" y="128"/>
                  <a:pt x="93" y="126"/>
                </a:cubicBezTo>
                <a:cubicBezTo>
                  <a:pt x="103" y="127"/>
                  <a:pt x="112" y="130"/>
                  <a:pt x="122" y="130"/>
                </a:cubicBezTo>
                <a:cubicBezTo>
                  <a:pt x="126" y="130"/>
                  <a:pt x="131" y="130"/>
                  <a:pt x="135" y="130"/>
                </a:cubicBezTo>
                <a:cubicBezTo>
                  <a:pt x="136" y="130"/>
                  <a:pt x="138" y="131"/>
                  <a:pt x="139" y="129"/>
                </a:cubicBezTo>
                <a:cubicBezTo>
                  <a:pt x="139" y="128"/>
                  <a:pt x="137" y="127"/>
                  <a:pt x="137" y="126"/>
                </a:cubicBezTo>
                <a:cubicBezTo>
                  <a:pt x="115" y="125"/>
                  <a:pt x="93" y="122"/>
                  <a:pt x="71" y="120"/>
                </a:cubicBezTo>
                <a:close/>
                <a:moveTo>
                  <a:pt x="226" y="146"/>
                </a:moveTo>
                <a:cubicBezTo>
                  <a:pt x="225" y="144"/>
                  <a:pt x="227" y="144"/>
                  <a:pt x="227" y="142"/>
                </a:cubicBezTo>
                <a:cubicBezTo>
                  <a:pt x="228" y="140"/>
                  <a:pt x="228" y="136"/>
                  <a:pt x="229" y="133"/>
                </a:cubicBezTo>
                <a:cubicBezTo>
                  <a:pt x="229" y="125"/>
                  <a:pt x="228" y="119"/>
                  <a:pt x="223" y="116"/>
                </a:cubicBezTo>
                <a:cubicBezTo>
                  <a:pt x="221" y="117"/>
                  <a:pt x="219" y="119"/>
                  <a:pt x="217" y="120"/>
                </a:cubicBezTo>
                <a:cubicBezTo>
                  <a:pt x="222" y="128"/>
                  <a:pt x="224" y="140"/>
                  <a:pt x="221" y="149"/>
                </a:cubicBezTo>
                <a:cubicBezTo>
                  <a:pt x="223" y="148"/>
                  <a:pt x="224" y="147"/>
                  <a:pt x="226" y="146"/>
                </a:cubicBezTo>
                <a:close/>
                <a:moveTo>
                  <a:pt x="220" y="139"/>
                </a:moveTo>
                <a:cubicBezTo>
                  <a:pt x="220" y="132"/>
                  <a:pt x="219" y="125"/>
                  <a:pt x="216" y="122"/>
                </a:cubicBezTo>
                <a:cubicBezTo>
                  <a:pt x="200" y="133"/>
                  <a:pt x="183" y="143"/>
                  <a:pt x="167" y="154"/>
                </a:cubicBezTo>
                <a:cubicBezTo>
                  <a:pt x="171" y="162"/>
                  <a:pt x="174" y="173"/>
                  <a:pt x="173" y="183"/>
                </a:cubicBezTo>
                <a:cubicBezTo>
                  <a:pt x="189" y="173"/>
                  <a:pt x="203" y="162"/>
                  <a:pt x="219" y="151"/>
                </a:cubicBezTo>
                <a:cubicBezTo>
                  <a:pt x="219" y="148"/>
                  <a:pt x="221" y="143"/>
                  <a:pt x="220" y="139"/>
                </a:cubicBezTo>
                <a:close/>
                <a:moveTo>
                  <a:pt x="145" y="144"/>
                </a:moveTo>
                <a:cubicBezTo>
                  <a:pt x="145" y="146"/>
                  <a:pt x="143" y="148"/>
                  <a:pt x="143" y="151"/>
                </a:cubicBezTo>
                <a:cubicBezTo>
                  <a:pt x="146" y="150"/>
                  <a:pt x="147" y="147"/>
                  <a:pt x="147" y="144"/>
                </a:cubicBezTo>
                <a:cubicBezTo>
                  <a:pt x="148" y="138"/>
                  <a:pt x="146" y="132"/>
                  <a:pt x="144" y="128"/>
                </a:cubicBezTo>
                <a:cubicBezTo>
                  <a:pt x="143" y="128"/>
                  <a:pt x="142" y="127"/>
                  <a:pt x="142" y="126"/>
                </a:cubicBezTo>
                <a:cubicBezTo>
                  <a:pt x="140" y="127"/>
                  <a:pt x="140" y="126"/>
                  <a:pt x="139" y="126"/>
                </a:cubicBezTo>
                <a:cubicBezTo>
                  <a:pt x="141" y="132"/>
                  <a:pt x="145" y="137"/>
                  <a:pt x="145" y="144"/>
                </a:cubicBezTo>
                <a:close/>
                <a:moveTo>
                  <a:pt x="135" y="149"/>
                </a:moveTo>
                <a:cubicBezTo>
                  <a:pt x="127" y="147"/>
                  <a:pt x="119" y="146"/>
                  <a:pt x="111" y="145"/>
                </a:cubicBezTo>
                <a:cubicBezTo>
                  <a:pt x="106" y="144"/>
                  <a:pt x="101" y="144"/>
                  <a:pt x="97" y="144"/>
                </a:cubicBezTo>
                <a:cubicBezTo>
                  <a:pt x="87" y="143"/>
                  <a:pt x="78" y="141"/>
                  <a:pt x="67" y="140"/>
                </a:cubicBezTo>
                <a:cubicBezTo>
                  <a:pt x="53" y="139"/>
                  <a:pt x="39" y="137"/>
                  <a:pt x="24" y="134"/>
                </a:cubicBezTo>
                <a:cubicBezTo>
                  <a:pt x="19" y="133"/>
                  <a:pt x="10" y="129"/>
                  <a:pt x="8" y="133"/>
                </a:cubicBezTo>
                <a:cubicBezTo>
                  <a:pt x="27" y="138"/>
                  <a:pt x="48" y="140"/>
                  <a:pt x="69" y="142"/>
                </a:cubicBezTo>
                <a:cubicBezTo>
                  <a:pt x="74" y="143"/>
                  <a:pt x="79" y="144"/>
                  <a:pt x="84" y="145"/>
                </a:cubicBezTo>
                <a:cubicBezTo>
                  <a:pt x="89" y="145"/>
                  <a:pt x="94" y="146"/>
                  <a:pt x="99" y="146"/>
                </a:cubicBezTo>
                <a:cubicBezTo>
                  <a:pt x="106" y="147"/>
                  <a:pt x="114" y="149"/>
                  <a:pt x="121" y="150"/>
                </a:cubicBezTo>
                <a:cubicBezTo>
                  <a:pt x="126" y="150"/>
                  <a:pt x="133" y="151"/>
                  <a:pt x="136" y="151"/>
                </a:cubicBezTo>
                <a:cubicBezTo>
                  <a:pt x="137" y="152"/>
                  <a:pt x="139" y="152"/>
                  <a:pt x="140" y="151"/>
                </a:cubicBezTo>
                <a:cubicBezTo>
                  <a:pt x="139" y="150"/>
                  <a:pt x="137" y="149"/>
                  <a:pt x="135" y="149"/>
                </a:cubicBezTo>
                <a:close/>
                <a:moveTo>
                  <a:pt x="141" y="165"/>
                </a:moveTo>
                <a:cubicBezTo>
                  <a:pt x="136" y="165"/>
                  <a:pt x="132" y="163"/>
                  <a:pt x="128" y="162"/>
                </a:cubicBezTo>
                <a:cubicBezTo>
                  <a:pt x="121" y="162"/>
                  <a:pt x="110" y="162"/>
                  <a:pt x="101" y="161"/>
                </a:cubicBezTo>
                <a:cubicBezTo>
                  <a:pt x="93" y="160"/>
                  <a:pt x="84" y="158"/>
                  <a:pt x="76" y="158"/>
                </a:cubicBezTo>
                <a:cubicBezTo>
                  <a:pt x="67" y="157"/>
                  <a:pt x="58" y="155"/>
                  <a:pt x="48" y="155"/>
                </a:cubicBezTo>
                <a:cubicBezTo>
                  <a:pt x="44" y="154"/>
                  <a:pt x="41" y="154"/>
                  <a:pt x="37" y="154"/>
                </a:cubicBezTo>
                <a:cubicBezTo>
                  <a:pt x="30" y="153"/>
                  <a:pt x="21" y="151"/>
                  <a:pt x="12" y="151"/>
                </a:cubicBezTo>
                <a:cubicBezTo>
                  <a:pt x="11" y="152"/>
                  <a:pt x="11" y="152"/>
                  <a:pt x="10" y="153"/>
                </a:cubicBezTo>
                <a:cubicBezTo>
                  <a:pt x="10" y="156"/>
                  <a:pt x="13" y="155"/>
                  <a:pt x="15" y="155"/>
                </a:cubicBezTo>
                <a:cubicBezTo>
                  <a:pt x="17" y="155"/>
                  <a:pt x="20" y="155"/>
                  <a:pt x="22" y="155"/>
                </a:cubicBezTo>
                <a:cubicBezTo>
                  <a:pt x="26" y="155"/>
                  <a:pt x="30" y="155"/>
                  <a:pt x="32" y="157"/>
                </a:cubicBezTo>
                <a:cubicBezTo>
                  <a:pt x="26" y="157"/>
                  <a:pt x="18" y="156"/>
                  <a:pt x="13" y="157"/>
                </a:cubicBezTo>
                <a:cubicBezTo>
                  <a:pt x="17" y="158"/>
                  <a:pt x="24" y="157"/>
                  <a:pt x="28" y="160"/>
                </a:cubicBezTo>
                <a:cubicBezTo>
                  <a:pt x="23" y="160"/>
                  <a:pt x="19" y="159"/>
                  <a:pt x="11" y="159"/>
                </a:cubicBezTo>
                <a:cubicBezTo>
                  <a:pt x="10" y="161"/>
                  <a:pt x="11" y="164"/>
                  <a:pt x="12" y="166"/>
                </a:cubicBezTo>
                <a:cubicBezTo>
                  <a:pt x="29" y="168"/>
                  <a:pt x="43" y="171"/>
                  <a:pt x="59" y="174"/>
                </a:cubicBezTo>
                <a:cubicBezTo>
                  <a:pt x="43" y="172"/>
                  <a:pt x="28" y="169"/>
                  <a:pt x="10" y="168"/>
                </a:cubicBezTo>
                <a:cubicBezTo>
                  <a:pt x="7" y="170"/>
                  <a:pt x="11" y="173"/>
                  <a:pt x="10" y="175"/>
                </a:cubicBezTo>
                <a:cubicBezTo>
                  <a:pt x="16" y="176"/>
                  <a:pt x="21" y="177"/>
                  <a:pt x="26" y="178"/>
                </a:cubicBezTo>
                <a:cubicBezTo>
                  <a:pt x="42" y="182"/>
                  <a:pt x="56" y="185"/>
                  <a:pt x="72" y="186"/>
                </a:cubicBezTo>
                <a:cubicBezTo>
                  <a:pt x="93" y="187"/>
                  <a:pt x="113" y="191"/>
                  <a:pt x="136" y="193"/>
                </a:cubicBezTo>
                <a:cubicBezTo>
                  <a:pt x="138" y="194"/>
                  <a:pt x="142" y="194"/>
                  <a:pt x="144" y="194"/>
                </a:cubicBezTo>
                <a:cubicBezTo>
                  <a:pt x="144" y="193"/>
                  <a:pt x="142" y="192"/>
                  <a:pt x="142" y="189"/>
                </a:cubicBezTo>
                <a:cubicBezTo>
                  <a:pt x="129" y="187"/>
                  <a:pt x="112" y="185"/>
                  <a:pt x="98" y="182"/>
                </a:cubicBezTo>
                <a:cubicBezTo>
                  <a:pt x="95" y="182"/>
                  <a:pt x="91" y="181"/>
                  <a:pt x="88" y="180"/>
                </a:cubicBezTo>
                <a:cubicBezTo>
                  <a:pt x="108" y="182"/>
                  <a:pt x="125" y="186"/>
                  <a:pt x="143" y="187"/>
                </a:cubicBezTo>
                <a:cubicBezTo>
                  <a:pt x="141" y="182"/>
                  <a:pt x="145" y="180"/>
                  <a:pt x="144" y="175"/>
                </a:cubicBezTo>
                <a:cubicBezTo>
                  <a:pt x="140" y="175"/>
                  <a:pt x="136" y="175"/>
                  <a:pt x="131" y="174"/>
                </a:cubicBezTo>
                <a:cubicBezTo>
                  <a:pt x="127" y="174"/>
                  <a:pt x="123" y="172"/>
                  <a:pt x="120" y="172"/>
                </a:cubicBezTo>
                <a:cubicBezTo>
                  <a:pt x="118" y="172"/>
                  <a:pt x="115" y="173"/>
                  <a:pt x="115" y="171"/>
                </a:cubicBezTo>
                <a:cubicBezTo>
                  <a:pt x="120" y="170"/>
                  <a:pt x="127" y="173"/>
                  <a:pt x="133" y="173"/>
                </a:cubicBezTo>
                <a:cubicBezTo>
                  <a:pt x="137" y="173"/>
                  <a:pt x="141" y="173"/>
                  <a:pt x="144" y="174"/>
                </a:cubicBezTo>
                <a:cubicBezTo>
                  <a:pt x="145" y="172"/>
                  <a:pt x="146" y="172"/>
                  <a:pt x="145" y="171"/>
                </a:cubicBezTo>
                <a:cubicBezTo>
                  <a:pt x="141" y="170"/>
                  <a:pt x="137" y="170"/>
                  <a:pt x="132" y="170"/>
                </a:cubicBezTo>
                <a:cubicBezTo>
                  <a:pt x="127" y="170"/>
                  <a:pt x="123" y="169"/>
                  <a:pt x="118" y="169"/>
                </a:cubicBezTo>
                <a:cubicBezTo>
                  <a:pt x="102" y="167"/>
                  <a:pt x="87" y="167"/>
                  <a:pt x="74" y="163"/>
                </a:cubicBezTo>
                <a:cubicBezTo>
                  <a:pt x="87" y="164"/>
                  <a:pt x="101" y="166"/>
                  <a:pt x="115" y="167"/>
                </a:cubicBezTo>
                <a:cubicBezTo>
                  <a:pt x="126" y="167"/>
                  <a:pt x="135" y="169"/>
                  <a:pt x="145" y="168"/>
                </a:cubicBezTo>
                <a:cubicBezTo>
                  <a:pt x="145" y="167"/>
                  <a:pt x="145" y="167"/>
                  <a:pt x="145" y="165"/>
                </a:cubicBezTo>
                <a:cubicBezTo>
                  <a:pt x="143" y="165"/>
                  <a:pt x="142" y="165"/>
                  <a:pt x="141" y="165"/>
                </a:cubicBezTo>
                <a:close/>
                <a:moveTo>
                  <a:pt x="170" y="185"/>
                </a:moveTo>
                <a:cubicBezTo>
                  <a:pt x="172" y="174"/>
                  <a:pt x="170" y="162"/>
                  <a:pt x="165" y="155"/>
                </a:cubicBezTo>
                <a:cubicBezTo>
                  <a:pt x="164" y="156"/>
                  <a:pt x="163" y="156"/>
                  <a:pt x="162" y="156"/>
                </a:cubicBezTo>
                <a:cubicBezTo>
                  <a:pt x="165" y="168"/>
                  <a:pt x="168" y="177"/>
                  <a:pt x="165" y="189"/>
                </a:cubicBezTo>
                <a:cubicBezTo>
                  <a:pt x="167" y="188"/>
                  <a:pt x="169" y="187"/>
                  <a:pt x="170" y="185"/>
                </a:cubicBezTo>
                <a:close/>
                <a:moveTo>
                  <a:pt x="162" y="192"/>
                </a:moveTo>
                <a:cubicBezTo>
                  <a:pt x="163" y="190"/>
                  <a:pt x="164" y="187"/>
                  <a:pt x="164" y="186"/>
                </a:cubicBezTo>
                <a:cubicBezTo>
                  <a:pt x="165" y="177"/>
                  <a:pt x="163" y="165"/>
                  <a:pt x="160" y="158"/>
                </a:cubicBezTo>
                <a:cubicBezTo>
                  <a:pt x="157" y="160"/>
                  <a:pt x="154" y="162"/>
                  <a:pt x="151" y="164"/>
                </a:cubicBezTo>
                <a:cubicBezTo>
                  <a:pt x="155" y="175"/>
                  <a:pt x="155" y="188"/>
                  <a:pt x="152" y="198"/>
                </a:cubicBezTo>
                <a:cubicBezTo>
                  <a:pt x="154" y="195"/>
                  <a:pt x="160" y="194"/>
                  <a:pt x="162" y="192"/>
                </a:cubicBezTo>
                <a:close/>
                <a:moveTo>
                  <a:pt x="150" y="197"/>
                </a:moveTo>
                <a:cubicBezTo>
                  <a:pt x="154" y="187"/>
                  <a:pt x="153" y="172"/>
                  <a:pt x="149" y="165"/>
                </a:cubicBezTo>
                <a:cubicBezTo>
                  <a:pt x="149" y="165"/>
                  <a:pt x="149" y="164"/>
                  <a:pt x="148" y="165"/>
                </a:cubicBezTo>
                <a:cubicBezTo>
                  <a:pt x="146" y="165"/>
                  <a:pt x="147" y="168"/>
                  <a:pt x="147" y="170"/>
                </a:cubicBezTo>
                <a:cubicBezTo>
                  <a:pt x="147" y="173"/>
                  <a:pt x="147" y="176"/>
                  <a:pt x="148" y="179"/>
                </a:cubicBezTo>
                <a:cubicBezTo>
                  <a:pt x="148" y="183"/>
                  <a:pt x="148" y="187"/>
                  <a:pt x="147" y="190"/>
                </a:cubicBezTo>
                <a:cubicBezTo>
                  <a:pt x="147" y="194"/>
                  <a:pt x="145" y="198"/>
                  <a:pt x="146" y="200"/>
                </a:cubicBezTo>
                <a:cubicBezTo>
                  <a:pt x="148" y="201"/>
                  <a:pt x="149" y="198"/>
                  <a:pt x="150" y="197"/>
                </a:cubicBezTo>
                <a:close/>
                <a:moveTo>
                  <a:pt x="144" y="197"/>
                </a:moveTo>
                <a:cubicBezTo>
                  <a:pt x="142" y="196"/>
                  <a:pt x="140" y="196"/>
                  <a:pt x="138" y="196"/>
                </a:cubicBezTo>
                <a:cubicBezTo>
                  <a:pt x="137" y="196"/>
                  <a:pt x="136" y="195"/>
                  <a:pt x="135" y="195"/>
                </a:cubicBezTo>
                <a:cubicBezTo>
                  <a:pt x="132" y="194"/>
                  <a:pt x="129" y="194"/>
                  <a:pt x="127" y="194"/>
                </a:cubicBezTo>
                <a:cubicBezTo>
                  <a:pt x="118" y="194"/>
                  <a:pt x="108" y="191"/>
                  <a:pt x="99" y="191"/>
                </a:cubicBezTo>
                <a:cubicBezTo>
                  <a:pt x="96" y="191"/>
                  <a:pt x="93" y="190"/>
                  <a:pt x="89" y="189"/>
                </a:cubicBezTo>
                <a:cubicBezTo>
                  <a:pt x="77" y="188"/>
                  <a:pt x="65" y="188"/>
                  <a:pt x="53" y="186"/>
                </a:cubicBezTo>
                <a:cubicBezTo>
                  <a:pt x="44" y="185"/>
                  <a:pt x="34" y="182"/>
                  <a:pt x="26" y="180"/>
                </a:cubicBezTo>
                <a:cubicBezTo>
                  <a:pt x="23" y="180"/>
                  <a:pt x="19" y="179"/>
                  <a:pt x="16" y="178"/>
                </a:cubicBezTo>
                <a:cubicBezTo>
                  <a:pt x="12" y="178"/>
                  <a:pt x="4" y="175"/>
                  <a:pt x="4" y="180"/>
                </a:cubicBezTo>
                <a:cubicBezTo>
                  <a:pt x="29" y="184"/>
                  <a:pt x="55" y="191"/>
                  <a:pt x="81" y="194"/>
                </a:cubicBezTo>
                <a:cubicBezTo>
                  <a:pt x="84" y="194"/>
                  <a:pt x="88" y="195"/>
                  <a:pt x="91" y="195"/>
                </a:cubicBezTo>
                <a:cubicBezTo>
                  <a:pt x="107" y="196"/>
                  <a:pt x="126" y="199"/>
                  <a:pt x="143" y="200"/>
                </a:cubicBezTo>
                <a:cubicBezTo>
                  <a:pt x="143" y="199"/>
                  <a:pt x="144" y="197"/>
                  <a:pt x="144" y="1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  <p:custDataLst>
      <p:tags r:id="rId11"/>
    </p:custData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4"/>
          <p:cNvSpPr>
            <a:spLocks noChangeAspect="1"/>
          </p:cNvSpPr>
          <p:nvPr/>
        </p:nvSpPr>
        <p:spPr>
          <a:xfrm>
            <a:off x="385763" y="2100263"/>
            <a:ext cx="990600" cy="990600"/>
          </a:xfrm>
          <a:prstGeom prst="ellipse">
            <a:avLst/>
          </a:prstGeom>
          <a:noFill/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en-US" sz="2400" dirty="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grpSp>
        <p:nvGrpSpPr>
          <p:cNvPr id="20482" name="组合 16"/>
          <p:cNvGrpSpPr/>
          <p:nvPr/>
        </p:nvGrpSpPr>
        <p:grpSpPr bwMode="auto">
          <a:xfrm>
            <a:off x="1446213" y="2100263"/>
            <a:ext cx="1651000" cy="1390650"/>
            <a:chOff x="1446289" y="2294750"/>
            <a:chExt cx="1650202" cy="1389879"/>
          </a:xfrm>
        </p:grpSpPr>
        <p:sp>
          <p:nvSpPr>
            <p:cNvPr id="20483" name="文本框 3"/>
            <p:cNvSpPr txBox="1">
              <a:spLocks noChangeArrowheads="1"/>
            </p:cNvSpPr>
            <p:nvPr/>
          </p:nvSpPr>
          <p:spPr bwMode="auto">
            <a:xfrm>
              <a:off x="1446289" y="2294750"/>
              <a:ext cx="13693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r>
                <a:rPr lang="zh-CN" altLang="en-US" sz="1200">
                  <a:solidFill>
                    <a:schemeClr val="bg1"/>
                  </a:solidFill>
                  <a:latin typeface="华文细黑" panose="02010600040101010101" pitchFamily="2" charset="-122"/>
                </a:rPr>
                <a:t>添加标题文字</a:t>
              </a:r>
              <a:endParaRPr lang="zh-CN" altLang="en-US" sz="1200">
                <a:solidFill>
                  <a:schemeClr val="bg1"/>
                </a:solidFill>
                <a:latin typeface="华文细黑" panose="02010600040101010101" pitchFamily="2" charset="-122"/>
              </a:endParaRPr>
            </a:p>
          </p:txBody>
        </p:sp>
        <p:sp>
          <p:nvSpPr>
            <p:cNvPr id="20484" name="文本框 4"/>
            <p:cNvSpPr txBox="1">
              <a:spLocks noChangeArrowheads="1"/>
            </p:cNvSpPr>
            <p:nvPr/>
          </p:nvSpPr>
          <p:spPr bwMode="auto">
            <a:xfrm>
              <a:off x="1446289" y="2608372"/>
              <a:ext cx="1650202" cy="1076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您的内容打在这里，或者通过复制您的文本后，在此框中选择粘贴您</a:t>
              </a:r>
              <a:endParaRPr lang="en-US" altLang="zh-CN" sz="11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</a:rPr>
                <a:t>的内容打在这里</a:t>
              </a:r>
              <a:endParaRPr lang="en-US" altLang="zh-CN" sz="11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6" name="任意多边形 5"/>
          <p:cNvSpPr/>
          <p:nvPr/>
        </p:nvSpPr>
        <p:spPr>
          <a:xfrm>
            <a:off x="908050" y="3090863"/>
            <a:ext cx="2471738" cy="928687"/>
          </a:xfrm>
          <a:custGeom>
            <a:avLst/>
            <a:gdLst>
              <a:gd name="connsiteX0" fmla="*/ 0 w 2459182"/>
              <a:gd name="connsiteY0" fmla="*/ 0 h 888919"/>
              <a:gd name="connsiteX1" fmla="*/ 955964 w 2459182"/>
              <a:gd name="connsiteY1" fmla="*/ 858982 h 888919"/>
              <a:gd name="connsiteX2" fmla="*/ 2459182 w 2459182"/>
              <a:gd name="connsiteY2" fmla="*/ 609600 h 88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9182" h="888919">
                <a:moveTo>
                  <a:pt x="0" y="0"/>
                </a:moveTo>
                <a:cubicBezTo>
                  <a:pt x="273050" y="378691"/>
                  <a:pt x="546100" y="757382"/>
                  <a:pt x="955964" y="858982"/>
                </a:cubicBezTo>
                <a:cubicBezTo>
                  <a:pt x="1365828" y="960582"/>
                  <a:pt x="1912505" y="785091"/>
                  <a:pt x="2459182" y="609600"/>
                </a:cubicBez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Oval 14"/>
          <p:cNvSpPr>
            <a:spLocks noChangeAspect="1"/>
          </p:cNvSpPr>
          <p:nvPr/>
        </p:nvSpPr>
        <p:spPr>
          <a:xfrm>
            <a:off x="3311525" y="2968625"/>
            <a:ext cx="990600" cy="990600"/>
          </a:xfrm>
          <a:prstGeom prst="ellipse">
            <a:avLst/>
          </a:prstGeom>
          <a:noFill/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en-US" sz="2400" dirty="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sp>
        <p:nvSpPr>
          <p:cNvPr id="12" name="Oval 14"/>
          <p:cNvSpPr>
            <a:spLocks noChangeAspect="1"/>
          </p:cNvSpPr>
          <p:nvPr/>
        </p:nvSpPr>
        <p:spPr>
          <a:xfrm>
            <a:off x="6196013" y="2100263"/>
            <a:ext cx="990600" cy="990600"/>
          </a:xfrm>
          <a:prstGeom prst="ellipse">
            <a:avLst/>
          </a:prstGeom>
          <a:noFill/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en-US" sz="2400" dirty="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3913188" y="2090738"/>
            <a:ext cx="2432050" cy="881062"/>
          </a:xfrm>
          <a:custGeom>
            <a:avLst/>
            <a:gdLst>
              <a:gd name="connsiteX0" fmla="*/ 0 w 2431473"/>
              <a:gd name="connsiteY0" fmla="*/ 880693 h 880693"/>
              <a:gd name="connsiteX1" fmla="*/ 1018309 w 2431473"/>
              <a:gd name="connsiteY1" fmla="*/ 56347 h 880693"/>
              <a:gd name="connsiteX2" fmla="*/ 2431473 w 2431473"/>
              <a:gd name="connsiteY2" fmla="*/ 139474 h 88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1473" h="880693">
                <a:moveTo>
                  <a:pt x="0" y="880693"/>
                </a:moveTo>
                <a:cubicBezTo>
                  <a:pt x="306532" y="530288"/>
                  <a:pt x="613064" y="179883"/>
                  <a:pt x="1018309" y="56347"/>
                </a:cubicBezTo>
                <a:cubicBezTo>
                  <a:pt x="1423554" y="-67189"/>
                  <a:pt x="1927513" y="36142"/>
                  <a:pt x="2431473" y="139474"/>
                </a:cubicBez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489" name="Freeform 20"/>
          <p:cNvSpPr>
            <a:spLocks noChangeAspect="1" noEditPoints="1" noChangeArrowheads="1"/>
          </p:cNvSpPr>
          <p:nvPr/>
        </p:nvSpPr>
        <p:spPr bwMode="auto">
          <a:xfrm>
            <a:off x="3595688" y="3206750"/>
            <a:ext cx="428625" cy="517525"/>
          </a:xfrm>
          <a:custGeom>
            <a:avLst/>
            <a:gdLst>
              <a:gd name="T0" fmla="*/ 109 w 442"/>
              <a:gd name="T1" fmla="*/ 531 h 531"/>
              <a:gd name="T2" fmla="*/ 350 w 442"/>
              <a:gd name="T3" fmla="*/ 518 h 531"/>
              <a:gd name="T4" fmla="*/ 358 w 442"/>
              <a:gd name="T5" fmla="*/ 338 h 531"/>
              <a:gd name="T6" fmla="*/ 86 w 442"/>
              <a:gd name="T7" fmla="*/ 187 h 531"/>
              <a:gd name="T8" fmla="*/ 104 w 442"/>
              <a:gd name="T9" fmla="*/ 194 h 531"/>
              <a:gd name="T10" fmla="*/ 111 w 442"/>
              <a:gd name="T11" fmla="*/ 183 h 531"/>
              <a:gd name="T12" fmla="*/ 117 w 442"/>
              <a:gd name="T13" fmla="*/ 176 h 531"/>
              <a:gd name="T14" fmla="*/ 86 w 442"/>
              <a:gd name="T15" fmla="*/ 187 h 531"/>
              <a:gd name="T16" fmla="*/ 221 w 442"/>
              <a:gd name="T17" fmla="*/ 88 h 531"/>
              <a:gd name="T18" fmla="*/ 224 w 442"/>
              <a:gd name="T19" fmla="*/ 69 h 531"/>
              <a:gd name="T20" fmla="*/ 238 w 442"/>
              <a:gd name="T21" fmla="*/ 101 h 531"/>
              <a:gd name="T22" fmla="*/ 220 w 442"/>
              <a:gd name="T23" fmla="*/ 137 h 531"/>
              <a:gd name="T24" fmla="*/ 233 w 442"/>
              <a:gd name="T25" fmla="*/ 158 h 531"/>
              <a:gd name="T26" fmla="*/ 238 w 442"/>
              <a:gd name="T27" fmla="*/ 131 h 531"/>
              <a:gd name="T28" fmla="*/ 242 w 442"/>
              <a:gd name="T29" fmla="*/ 125 h 531"/>
              <a:gd name="T30" fmla="*/ 285 w 442"/>
              <a:gd name="T31" fmla="*/ 122 h 531"/>
              <a:gd name="T32" fmla="*/ 251 w 442"/>
              <a:gd name="T33" fmla="*/ 149 h 531"/>
              <a:gd name="T34" fmla="*/ 262 w 442"/>
              <a:gd name="T35" fmla="*/ 213 h 531"/>
              <a:gd name="T36" fmla="*/ 293 w 442"/>
              <a:gd name="T37" fmla="*/ 201 h 531"/>
              <a:gd name="T38" fmla="*/ 359 w 442"/>
              <a:gd name="T39" fmla="*/ 255 h 531"/>
              <a:gd name="T40" fmla="*/ 353 w 442"/>
              <a:gd name="T41" fmla="*/ 218 h 531"/>
              <a:gd name="T42" fmla="*/ 322 w 442"/>
              <a:gd name="T43" fmla="*/ 163 h 531"/>
              <a:gd name="T44" fmla="*/ 325 w 442"/>
              <a:gd name="T45" fmla="*/ 128 h 531"/>
              <a:gd name="T46" fmla="*/ 305 w 442"/>
              <a:gd name="T47" fmla="*/ 125 h 531"/>
              <a:gd name="T48" fmla="*/ 324 w 442"/>
              <a:gd name="T49" fmla="*/ 119 h 531"/>
              <a:gd name="T50" fmla="*/ 350 w 442"/>
              <a:gd name="T51" fmla="*/ 122 h 531"/>
              <a:gd name="T52" fmla="*/ 243 w 442"/>
              <a:gd name="T53" fmla="*/ 44 h 531"/>
              <a:gd name="T54" fmla="*/ 238 w 442"/>
              <a:gd name="T55" fmla="*/ 56 h 531"/>
              <a:gd name="T56" fmla="*/ 209 w 442"/>
              <a:gd name="T57" fmla="*/ 70 h 531"/>
              <a:gd name="T58" fmla="*/ 197 w 442"/>
              <a:gd name="T59" fmla="*/ 312 h 531"/>
              <a:gd name="T60" fmla="*/ 255 w 442"/>
              <a:gd name="T61" fmla="*/ 348 h 531"/>
              <a:gd name="T62" fmla="*/ 272 w 442"/>
              <a:gd name="T63" fmla="*/ 355 h 531"/>
              <a:gd name="T64" fmla="*/ 267 w 442"/>
              <a:gd name="T65" fmla="*/ 345 h 531"/>
              <a:gd name="T66" fmla="*/ 269 w 442"/>
              <a:gd name="T67" fmla="*/ 324 h 531"/>
              <a:gd name="T68" fmla="*/ 274 w 442"/>
              <a:gd name="T69" fmla="*/ 314 h 531"/>
              <a:gd name="T70" fmla="*/ 269 w 442"/>
              <a:gd name="T71" fmla="*/ 294 h 531"/>
              <a:gd name="T72" fmla="*/ 251 w 442"/>
              <a:gd name="T73" fmla="*/ 261 h 531"/>
              <a:gd name="T74" fmla="*/ 218 w 442"/>
              <a:gd name="T75" fmla="*/ 271 h 531"/>
              <a:gd name="T76" fmla="*/ 153 w 442"/>
              <a:gd name="T77" fmla="*/ 198 h 531"/>
              <a:gd name="T78" fmla="*/ 164 w 442"/>
              <a:gd name="T79" fmla="*/ 194 h 531"/>
              <a:gd name="T80" fmla="*/ 107 w 442"/>
              <a:gd name="T81" fmla="*/ 209 h 531"/>
              <a:gd name="T82" fmla="*/ 90 w 442"/>
              <a:gd name="T83" fmla="*/ 209 h 531"/>
              <a:gd name="T84" fmla="*/ 130 w 442"/>
              <a:gd name="T85" fmla="*/ 308 h 531"/>
              <a:gd name="T86" fmla="*/ 155 w 442"/>
              <a:gd name="T87" fmla="*/ 284 h 531"/>
              <a:gd name="T88" fmla="*/ 123 w 442"/>
              <a:gd name="T89" fmla="*/ 299 h 531"/>
              <a:gd name="T90" fmla="*/ 118 w 442"/>
              <a:gd name="T91" fmla="*/ 272 h 531"/>
              <a:gd name="T92" fmla="*/ 139 w 442"/>
              <a:gd name="T93" fmla="*/ 261 h 531"/>
              <a:gd name="T94" fmla="*/ 150 w 442"/>
              <a:gd name="T95" fmla="*/ 212 h 531"/>
              <a:gd name="T96" fmla="*/ 120 w 442"/>
              <a:gd name="T97" fmla="*/ 104 h 531"/>
              <a:gd name="T98" fmla="*/ 122 w 442"/>
              <a:gd name="T99" fmla="*/ 146 h 531"/>
              <a:gd name="T100" fmla="*/ 130 w 442"/>
              <a:gd name="T101" fmla="*/ 143 h 531"/>
              <a:gd name="T102" fmla="*/ 131 w 442"/>
              <a:gd name="T103" fmla="*/ 151 h 531"/>
              <a:gd name="T104" fmla="*/ 149 w 442"/>
              <a:gd name="T105" fmla="*/ 124 h 531"/>
              <a:gd name="T106" fmla="*/ 151 w 442"/>
              <a:gd name="T107" fmla="*/ 110 h 531"/>
              <a:gd name="T108" fmla="*/ 129 w 442"/>
              <a:gd name="T109" fmla="*/ 105 h 531"/>
              <a:gd name="T110" fmla="*/ 121 w 442"/>
              <a:gd name="T111" fmla="*/ 104 h 531"/>
              <a:gd name="T112" fmla="*/ 394 w 442"/>
              <a:gd name="T113" fmla="*/ 354 h 531"/>
              <a:gd name="T114" fmla="*/ 37 w 442"/>
              <a:gd name="T115" fmla="*/ 241 h 531"/>
              <a:gd name="T116" fmla="*/ 127 w 442"/>
              <a:gd name="T117" fmla="*/ 9 h 531"/>
              <a:gd name="T118" fmla="*/ 5 w 442"/>
              <a:gd name="T119" fmla="*/ 247 h 531"/>
              <a:gd name="T120" fmla="*/ 416 w 442"/>
              <a:gd name="T121" fmla="*/ 377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2" h="531">
                <a:moveTo>
                  <a:pt x="350" y="518"/>
                </a:moveTo>
                <a:cubicBezTo>
                  <a:pt x="353" y="523"/>
                  <a:pt x="349" y="531"/>
                  <a:pt x="342" y="531"/>
                </a:cubicBezTo>
                <a:cubicBezTo>
                  <a:pt x="109" y="531"/>
                  <a:pt x="109" y="531"/>
                  <a:pt x="109" y="531"/>
                </a:cubicBezTo>
                <a:cubicBezTo>
                  <a:pt x="102" y="531"/>
                  <a:pt x="101" y="522"/>
                  <a:pt x="103" y="518"/>
                </a:cubicBezTo>
                <a:cubicBezTo>
                  <a:pt x="119" y="492"/>
                  <a:pt x="171" y="469"/>
                  <a:pt x="226" y="469"/>
                </a:cubicBezTo>
                <a:cubicBezTo>
                  <a:pt x="279" y="469"/>
                  <a:pt x="331" y="490"/>
                  <a:pt x="350" y="518"/>
                </a:cubicBezTo>
                <a:close/>
                <a:moveTo>
                  <a:pt x="133" y="70"/>
                </a:moveTo>
                <a:cubicBezTo>
                  <a:pt x="207" y="8"/>
                  <a:pt x="317" y="17"/>
                  <a:pt x="379" y="92"/>
                </a:cubicBezTo>
                <a:cubicBezTo>
                  <a:pt x="442" y="166"/>
                  <a:pt x="432" y="276"/>
                  <a:pt x="358" y="338"/>
                </a:cubicBezTo>
                <a:cubicBezTo>
                  <a:pt x="284" y="401"/>
                  <a:pt x="173" y="391"/>
                  <a:pt x="111" y="317"/>
                </a:cubicBezTo>
                <a:cubicBezTo>
                  <a:pt x="49" y="243"/>
                  <a:pt x="58" y="132"/>
                  <a:pt x="133" y="70"/>
                </a:cubicBezTo>
                <a:close/>
                <a:moveTo>
                  <a:pt x="86" y="187"/>
                </a:moveTo>
                <a:cubicBezTo>
                  <a:pt x="88" y="185"/>
                  <a:pt x="90" y="184"/>
                  <a:pt x="93" y="184"/>
                </a:cubicBezTo>
                <a:cubicBezTo>
                  <a:pt x="96" y="184"/>
                  <a:pt x="98" y="185"/>
                  <a:pt x="100" y="187"/>
                </a:cubicBezTo>
                <a:cubicBezTo>
                  <a:pt x="102" y="189"/>
                  <a:pt x="103" y="191"/>
                  <a:pt x="104" y="194"/>
                </a:cubicBezTo>
                <a:cubicBezTo>
                  <a:pt x="106" y="193"/>
                  <a:pt x="108" y="192"/>
                  <a:pt x="110" y="191"/>
                </a:cubicBezTo>
                <a:cubicBezTo>
                  <a:pt x="112" y="190"/>
                  <a:pt x="115" y="189"/>
                  <a:pt x="115" y="188"/>
                </a:cubicBezTo>
                <a:cubicBezTo>
                  <a:pt x="115" y="188"/>
                  <a:pt x="115" y="187"/>
                  <a:pt x="111" y="183"/>
                </a:cubicBezTo>
                <a:cubicBezTo>
                  <a:pt x="110" y="182"/>
                  <a:pt x="110" y="181"/>
                  <a:pt x="110" y="180"/>
                </a:cubicBezTo>
                <a:cubicBezTo>
                  <a:pt x="111" y="179"/>
                  <a:pt x="111" y="179"/>
                  <a:pt x="112" y="178"/>
                </a:cubicBezTo>
                <a:cubicBezTo>
                  <a:pt x="115" y="178"/>
                  <a:pt x="116" y="177"/>
                  <a:pt x="117" y="176"/>
                </a:cubicBezTo>
                <a:cubicBezTo>
                  <a:pt x="117" y="176"/>
                  <a:pt x="117" y="175"/>
                  <a:pt x="117" y="175"/>
                </a:cubicBezTo>
                <a:cubicBezTo>
                  <a:pt x="106" y="176"/>
                  <a:pt x="95" y="179"/>
                  <a:pt x="86" y="184"/>
                </a:cubicBezTo>
                <a:cubicBezTo>
                  <a:pt x="86" y="185"/>
                  <a:pt x="86" y="186"/>
                  <a:pt x="86" y="187"/>
                </a:cubicBezTo>
                <a:close/>
                <a:moveTo>
                  <a:pt x="214" y="101"/>
                </a:moveTo>
                <a:cubicBezTo>
                  <a:pt x="216" y="100"/>
                  <a:pt x="220" y="99"/>
                  <a:pt x="223" y="100"/>
                </a:cubicBezTo>
                <a:cubicBezTo>
                  <a:pt x="222" y="97"/>
                  <a:pt x="221" y="92"/>
                  <a:pt x="221" y="88"/>
                </a:cubicBezTo>
                <a:cubicBezTo>
                  <a:pt x="218" y="73"/>
                  <a:pt x="217" y="70"/>
                  <a:pt x="219" y="68"/>
                </a:cubicBezTo>
                <a:cubicBezTo>
                  <a:pt x="219" y="68"/>
                  <a:pt x="220" y="67"/>
                  <a:pt x="221" y="67"/>
                </a:cubicBezTo>
                <a:cubicBezTo>
                  <a:pt x="223" y="67"/>
                  <a:pt x="224" y="69"/>
                  <a:pt x="224" y="69"/>
                </a:cubicBezTo>
                <a:cubicBezTo>
                  <a:pt x="224" y="69"/>
                  <a:pt x="225" y="70"/>
                  <a:pt x="225" y="70"/>
                </a:cubicBezTo>
                <a:cubicBezTo>
                  <a:pt x="226" y="73"/>
                  <a:pt x="228" y="76"/>
                  <a:pt x="230" y="79"/>
                </a:cubicBezTo>
                <a:cubicBezTo>
                  <a:pt x="234" y="86"/>
                  <a:pt x="239" y="94"/>
                  <a:pt x="238" y="101"/>
                </a:cubicBezTo>
                <a:cubicBezTo>
                  <a:pt x="237" y="105"/>
                  <a:pt x="234" y="108"/>
                  <a:pt x="230" y="111"/>
                </a:cubicBezTo>
                <a:cubicBezTo>
                  <a:pt x="226" y="114"/>
                  <a:pt x="226" y="115"/>
                  <a:pt x="226" y="118"/>
                </a:cubicBezTo>
                <a:cubicBezTo>
                  <a:pt x="225" y="122"/>
                  <a:pt x="225" y="128"/>
                  <a:pt x="220" y="137"/>
                </a:cubicBezTo>
                <a:cubicBezTo>
                  <a:pt x="224" y="141"/>
                  <a:pt x="224" y="146"/>
                  <a:pt x="223" y="149"/>
                </a:cubicBezTo>
                <a:cubicBezTo>
                  <a:pt x="223" y="153"/>
                  <a:pt x="223" y="156"/>
                  <a:pt x="228" y="159"/>
                </a:cubicBezTo>
                <a:cubicBezTo>
                  <a:pt x="230" y="159"/>
                  <a:pt x="232" y="159"/>
                  <a:pt x="233" y="158"/>
                </a:cubicBezTo>
                <a:cubicBezTo>
                  <a:pt x="235" y="155"/>
                  <a:pt x="234" y="151"/>
                  <a:pt x="234" y="147"/>
                </a:cubicBezTo>
                <a:cubicBezTo>
                  <a:pt x="233" y="142"/>
                  <a:pt x="233" y="138"/>
                  <a:pt x="235" y="134"/>
                </a:cubicBezTo>
                <a:cubicBezTo>
                  <a:pt x="236" y="133"/>
                  <a:pt x="237" y="132"/>
                  <a:pt x="238" y="131"/>
                </a:cubicBezTo>
                <a:cubicBezTo>
                  <a:pt x="240" y="130"/>
                  <a:pt x="240" y="130"/>
                  <a:pt x="240" y="128"/>
                </a:cubicBezTo>
                <a:cubicBezTo>
                  <a:pt x="239" y="128"/>
                  <a:pt x="239" y="127"/>
                  <a:pt x="240" y="126"/>
                </a:cubicBezTo>
                <a:cubicBezTo>
                  <a:pt x="240" y="125"/>
                  <a:pt x="241" y="125"/>
                  <a:pt x="242" y="125"/>
                </a:cubicBezTo>
                <a:cubicBezTo>
                  <a:pt x="249" y="124"/>
                  <a:pt x="257" y="126"/>
                  <a:pt x="264" y="130"/>
                </a:cubicBezTo>
                <a:cubicBezTo>
                  <a:pt x="265" y="128"/>
                  <a:pt x="266" y="126"/>
                  <a:pt x="267" y="125"/>
                </a:cubicBezTo>
                <a:cubicBezTo>
                  <a:pt x="272" y="120"/>
                  <a:pt x="279" y="118"/>
                  <a:pt x="285" y="122"/>
                </a:cubicBezTo>
                <a:cubicBezTo>
                  <a:pt x="289" y="126"/>
                  <a:pt x="290" y="130"/>
                  <a:pt x="288" y="135"/>
                </a:cubicBezTo>
                <a:cubicBezTo>
                  <a:pt x="285" y="145"/>
                  <a:pt x="272" y="153"/>
                  <a:pt x="262" y="153"/>
                </a:cubicBezTo>
                <a:cubicBezTo>
                  <a:pt x="258" y="153"/>
                  <a:pt x="254" y="152"/>
                  <a:pt x="251" y="149"/>
                </a:cubicBezTo>
                <a:cubicBezTo>
                  <a:pt x="245" y="151"/>
                  <a:pt x="240" y="155"/>
                  <a:pt x="238" y="161"/>
                </a:cubicBezTo>
                <a:cubicBezTo>
                  <a:pt x="234" y="172"/>
                  <a:pt x="237" y="187"/>
                  <a:pt x="245" y="200"/>
                </a:cubicBezTo>
                <a:cubicBezTo>
                  <a:pt x="252" y="211"/>
                  <a:pt x="258" y="213"/>
                  <a:pt x="262" y="213"/>
                </a:cubicBezTo>
                <a:cubicBezTo>
                  <a:pt x="267" y="213"/>
                  <a:pt x="272" y="210"/>
                  <a:pt x="277" y="207"/>
                </a:cubicBezTo>
                <a:cubicBezTo>
                  <a:pt x="282" y="205"/>
                  <a:pt x="287" y="202"/>
                  <a:pt x="292" y="201"/>
                </a:cubicBezTo>
                <a:cubicBezTo>
                  <a:pt x="292" y="201"/>
                  <a:pt x="293" y="201"/>
                  <a:pt x="293" y="201"/>
                </a:cubicBezTo>
                <a:cubicBezTo>
                  <a:pt x="293" y="201"/>
                  <a:pt x="294" y="201"/>
                  <a:pt x="294" y="202"/>
                </a:cubicBezTo>
                <a:cubicBezTo>
                  <a:pt x="296" y="203"/>
                  <a:pt x="301" y="207"/>
                  <a:pt x="306" y="213"/>
                </a:cubicBezTo>
                <a:cubicBezTo>
                  <a:pt x="320" y="226"/>
                  <a:pt x="349" y="255"/>
                  <a:pt x="359" y="255"/>
                </a:cubicBezTo>
                <a:cubicBezTo>
                  <a:pt x="360" y="255"/>
                  <a:pt x="360" y="254"/>
                  <a:pt x="360" y="254"/>
                </a:cubicBezTo>
                <a:cubicBezTo>
                  <a:pt x="361" y="253"/>
                  <a:pt x="362" y="249"/>
                  <a:pt x="358" y="236"/>
                </a:cubicBezTo>
                <a:cubicBezTo>
                  <a:pt x="356" y="231"/>
                  <a:pt x="355" y="225"/>
                  <a:pt x="353" y="218"/>
                </a:cubicBezTo>
                <a:cubicBezTo>
                  <a:pt x="348" y="198"/>
                  <a:pt x="341" y="171"/>
                  <a:pt x="333" y="158"/>
                </a:cubicBezTo>
                <a:cubicBezTo>
                  <a:pt x="331" y="160"/>
                  <a:pt x="328" y="162"/>
                  <a:pt x="326" y="163"/>
                </a:cubicBezTo>
                <a:cubicBezTo>
                  <a:pt x="324" y="164"/>
                  <a:pt x="323" y="164"/>
                  <a:pt x="322" y="163"/>
                </a:cubicBezTo>
                <a:cubicBezTo>
                  <a:pt x="319" y="158"/>
                  <a:pt x="321" y="153"/>
                  <a:pt x="324" y="147"/>
                </a:cubicBezTo>
                <a:cubicBezTo>
                  <a:pt x="326" y="142"/>
                  <a:pt x="329" y="135"/>
                  <a:pt x="327" y="129"/>
                </a:cubicBezTo>
                <a:cubicBezTo>
                  <a:pt x="327" y="128"/>
                  <a:pt x="326" y="128"/>
                  <a:pt x="325" y="128"/>
                </a:cubicBezTo>
                <a:cubicBezTo>
                  <a:pt x="324" y="128"/>
                  <a:pt x="322" y="129"/>
                  <a:pt x="321" y="130"/>
                </a:cubicBezTo>
                <a:cubicBezTo>
                  <a:pt x="319" y="131"/>
                  <a:pt x="317" y="133"/>
                  <a:pt x="314" y="133"/>
                </a:cubicBezTo>
                <a:cubicBezTo>
                  <a:pt x="310" y="133"/>
                  <a:pt x="307" y="129"/>
                  <a:pt x="305" y="125"/>
                </a:cubicBezTo>
                <a:cubicBezTo>
                  <a:pt x="304" y="124"/>
                  <a:pt x="304" y="123"/>
                  <a:pt x="305" y="122"/>
                </a:cubicBezTo>
                <a:cubicBezTo>
                  <a:pt x="306" y="121"/>
                  <a:pt x="307" y="121"/>
                  <a:pt x="308" y="121"/>
                </a:cubicBezTo>
                <a:cubicBezTo>
                  <a:pt x="313" y="124"/>
                  <a:pt x="318" y="122"/>
                  <a:pt x="324" y="119"/>
                </a:cubicBezTo>
                <a:cubicBezTo>
                  <a:pt x="328" y="117"/>
                  <a:pt x="332" y="115"/>
                  <a:pt x="336" y="115"/>
                </a:cubicBezTo>
                <a:cubicBezTo>
                  <a:pt x="340" y="115"/>
                  <a:pt x="343" y="116"/>
                  <a:pt x="346" y="118"/>
                </a:cubicBezTo>
                <a:cubicBezTo>
                  <a:pt x="347" y="119"/>
                  <a:pt x="348" y="121"/>
                  <a:pt x="350" y="122"/>
                </a:cubicBezTo>
                <a:cubicBezTo>
                  <a:pt x="352" y="127"/>
                  <a:pt x="355" y="131"/>
                  <a:pt x="365" y="130"/>
                </a:cubicBezTo>
                <a:cubicBezTo>
                  <a:pt x="362" y="121"/>
                  <a:pt x="359" y="107"/>
                  <a:pt x="366" y="99"/>
                </a:cubicBezTo>
                <a:cubicBezTo>
                  <a:pt x="335" y="64"/>
                  <a:pt x="290" y="43"/>
                  <a:pt x="243" y="44"/>
                </a:cubicBezTo>
                <a:cubicBezTo>
                  <a:pt x="245" y="47"/>
                  <a:pt x="245" y="49"/>
                  <a:pt x="245" y="51"/>
                </a:cubicBezTo>
                <a:cubicBezTo>
                  <a:pt x="245" y="53"/>
                  <a:pt x="243" y="55"/>
                  <a:pt x="240" y="56"/>
                </a:cubicBezTo>
                <a:cubicBezTo>
                  <a:pt x="240" y="57"/>
                  <a:pt x="239" y="57"/>
                  <a:pt x="238" y="56"/>
                </a:cubicBezTo>
                <a:cubicBezTo>
                  <a:pt x="237" y="56"/>
                  <a:pt x="237" y="56"/>
                  <a:pt x="237" y="55"/>
                </a:cubicBezTo>
                <a:cubicBezTo>
                  <a:pt x="235" y="52"/>
                  <a:pt x="233" y="51"/>
                  <a:pt x="230" y="51"/>
                </a:cubicBezTo>
                <a:cubicBezTo>
                  <a:pt x="224" y="51"/>
                  <a:pt x="214" y="58"/>
                  <a:pt x="209" y="70"/>
                </a:cubicBezTo>
                <a:cubicBezTo>
                  <a:pt x="206" y="76"/>
                  <a:pt x="203" y="88"/>
                  <a:pt x="214" y="101"/>
                </a:cubicBezTo>
                <a:close/>
                <a:moveTo>
                  <a:pt x="189" y="286"/>
                </a:moveTo>
                <a:cubicBezTo>
                  <a:pt x="188" y="295"/>
                  <a:pt x="192" y="303"/>
                  <a:pt x="197" y="312"/>
                </a:cubicBezTo>
                <a:cubicBezTo>
                  <a:pt x="198" y="313"/>
                  <a:pt x="199" y="315"/>
                  <a:pt x="199" y="316"/>
                </a:cubicBezTo>
                <a:cubicBezTo>
                  <a:pt x="203" y="316"/>
                  <a:pt x="206" y="315"/>
                  <a:pt x="209" y="315"/>
                </a:cubicBezTo>
                <a:cubicBezTo>
                  <a:pt x="230" y="315"/>
                  <a:pt x="243" y="332"/>
                  <a:pt x="255" y="348"/>
                </a:cubicBezTo>
                <a:cubicBezTo>
                  <a:pt x="259" y="353"/>
                  <a:pt x="264" y="358"/>
                  <a:pt x="268" y="363"/>
                </a:cubicBezTo>
                <a:cubicBezTo>
                  <a:pt x="271" y="362"/>
                  <a:pt x="274" y="362"/>
                  <a:pt x="277" y="361"/>
                </a:cubicBezTo>
                <a:cubicBezTo>
                  <a:pt x="276" y="358"/>
                  <a:pt x="274" y="356"/>
                  <a:pt x="272" y="355"/>
                </a:cubicBezTo>
                <a:cubicBezTo>
                  <a:pt x="271" y="354"/>
                  <a:pt x="271" y="353"/>
                  <a:pt x="271" y="352"/>
                </a:cubicBezTo>
                <a:cubicBezTo>
                  <a:pt x="271" y="347"/>
                  <a:pt x="270" y="346"/>
                  <a:pt x="269" y="346"/>
                </a:cubicBezTo>
                <a:cubicBezTo>
                  <a:pt x="269" y="346"/>
                  <a:pt x="268" y="346"/>
                  <a:pt x="267" y="345"/>
                </a:cubicBezTo>
                <a:cubicBezTo>
                  <a:pt x="267" y="344"/>
                  <a:pt x="267" y="344"/>
                  <a:pt x="267" y="343"/>
                </a:cubicBezTo>
                <a:cubicBezTo>
                  <a:pt x="268" y="337"/>
                  <a:pt x="270" y="332"/>
                  <a:pt x="273" y="327"/>
                </a:cubicBezTo>
                <a:cubicBezTo>
                  <a:pt x="271" y="327"/>
                  <a:pt x="270" y="326"/>
                  <a:pt x="269" y="324"/>
                </a:cubicBezTo>
                <a:cubicBezTo>
                  <a:pt x="268" y="324"/>
                  <a:pt x="268" y="322"/>
                  <a:pt x="268" y="321"/>
                </a:cubicBezTo>
                <a:cubicBezTo>
                  <a:pt x="269" y="320"/>
                  <a:pt x="270" y="319"/>
                  <a:pt x="271" y="317"/>
                </a:cubicBezTo>
                <a:cubicBezTo>
                  <a:pt x="272" y="316"/>
                  <a:pt x="273" y="315"/>
                  <a:pt x="274" y="314"/>
                </a:cubicBezTo>
                <a:cubicBezTo>
                  <a:pt x="273" y="312"/>
                  <a:pt x="273" y="311"/>
                  <a:pt x="273" y="309"/>
                </a:cubicBezTo>
                <a:cubicBezTo>
                  <a:pt x="272" y="305"/>
                  <a:pt x="272" y="301"/>
                  <a:pt x="269" y="298"/>
                </a:cubicBezTo>
                <a:cubicBezTo>
                  <a:pt x="268" y="297"/>
                  <a:pt x="268" y="295"/>
                  <a:pt x="269" y="294"/>
                </a:cubicBezTo>
                <a:cubicBezTo>
                  <a:pt x="276" y="283"/>
                  <a:pt x="272" y="274"/>
                  <a:pt x="267" y="263"/>
                </a:cubicBezTo>
                <a:cubicBezTo>
                  <a:pt x="265" y="260"/>
                  <a:pt x="264" y="258"/>
                  <a:pt x="263" y="255"/>
                </a:cubicBezTo>
                <a:cubicBezTo>
                  <a:pt x="260" y="255"/>
                  <a:pt x="256" y="258"/>
                  <a:pt x="251" y="261"/>
                </a:cubicBezTo>
                <a:cubicBezTo>
                  <a:pt x="247" y="264"/>
                  <a:pt x="242" y="268"/>
                  <a:pt x="237" y="268"/>
                </a:cubicBezTo>
                <a:cubicBezTo>
                  <a:pt x="234" y="268"/>
                  <a:pt x="232" y="267"/>
                  <a:pt x="231" y="266"/>
                </a:cubicBezTo>
                <a:cubicBezTo>
                  <a:pt x="226" y="268"/>
                  <a:pt x="222" y="270"/>
                  <a:pt x="218" y="271"/>
                </a:cubicBezTo>
                <a:cubicBezTo>
                  <a:pt x="208" y="275"/>
                  <a:pt x="199" y="278"/>
                  <a:pt x="189" y="286"/>
                </a:cubicBezTo>
                <a:close/>
                <a:moveTo>
                  <a:pt x="144" y="206"/>
                </a:moveTo>
                <a:cubicBezTo>
                  <a:pt x="148" y="200"/>
                  <a:pt x="151" y="198"/>
                  <a:pt x="153" y="198"/>
                </a:cubicBezTo>
                <a:cubicBezTo>
                  <a:pt x="155" y="198"/>
                  <a:pt x="157" y="200"/>
                  <a:pt x="157" y="201"/>
                </a:cubicBezTo>
                <a:cubicBezTo>
                  <a:pt x="157" y="201"/>
                  <a:pt x="157" y="201"/>
                  <a:pt x="157" y="201"/>
                </a:cubicBezTo>
                <a:cubicBezTo>
                  <a:pt x="158" y="201"/>
                  <a:pt x="160" y="199"/>
                  <a:pt x="164" y="194"/>
                </a:cubicBezTo>
                <a:cubicBezTo>
                  <a:pt x="162" y="192"/>
                  <a:pt x="157" y="191"/>
                  <a:pt x="152" y="191"/>
                </a:cubicBezTo>
                <a:cubicBezTo>
                  <a:pt x="137" y="191"/>
                  <a:pt x="115" y="198"/>
                  <a:pt x="109" y="204"/>
                </a:cubicBezTo>
                <a:cubicBezTo>
                  <a:pt x="109" y="206"/>
                  <a:pt x="108" y="207"/>
                  <a:pt x="107" y="209"/>
                </a:cubicBezTo>
                <a:cubicBezTo>
                  <a:pt x="105" y="212"/>
                  <a:pt x="102" y="215"/>
                  <a:pt x="99" y="215"/>
                </a:cubicBezTo>
                <a:cubicBezTo>
                  <a:pt x="97" y="215"/>
                  <a:pt x="94" y="214"/>
                  <a:pt x="93" y="209"/>
                </a:cubicBezTo>
                <a:cubicBezTo>
                  <a:pt x="91" y="209"/>
                  <a:pt x="90" y="209"/>
                  <a:pt x="90" y="209"/>
                </a:cubicBezTo>
                <a:cubicBezTo>
                  <a:pt x="88" y="209"/>
                  <a:pt x="86" y="209"/>
                  <a:pt x="85" y="208"/>
                </a:cubicBezTo>
                <a:cubicBezTo>
                  <a:pt x="86" y="243"/>
                  <a:pt x="99" y="278"/>
                  <a:pt x="121" y="306"/>
                </a:cubicBezTo>
                <a:cubicBezTo>
                  <a:pt x="122" y="306"/>
                  <a:pt x="124" y="308"/>
                  <a:pt x="130" y="308"/>
                </a:cubicBezTo>
                <a:cubicBezTo>
                  <a:pt x="146" y="308"/>
                  <a:pt x="168" y="300"/>
                  <a:pt x="177" y="292"/>
                </a:cubicBezTo>
                <a:cubicBezTo>
                  <a:pt x="171" y="293"/>
                  <a:pt x="165" y="290"/>
                  <a:pt x="161" y="287"/>
                </a:cubicBezTo>
                <a:cubicBezTo>
                  <a:pt x="158" y="286"/>
                  <a:pt x="156" y="285"/>
                  <a:pt x="155" y="284"/>
                </a:cubicBezTo>
                <a:cubicBezTo>
                  <a:pt x="155" y="284"/>
                  <a:pt x="155" y="284"/>
                  <a:pt x="154" y="284"/>
                </a:cubicBezTo>
                <a:cubicBezTo>
                  <a:pt x="148" y="284"/>
                  <a:pt x="138" y="295"/>
                  <a:pt x="134" y="299"/>
                </a:cubicBezTo>
                <a:cubicBezTo>
                  <a:pt x="132" y="301"/>
                  <a:pt x="130" y="303"/>
                  <a:pt x="123" y="299"/>
                </a:cubicBezTo>
                <a:cubicBezTo>
                  <a:pt x="119" y="297"/>
                  <a:pt x="115" y="293"/>
                  <a:pt x="114" y="287"/>
                </a:cubicBezTo>
                <a:cubicBezTo>
                  <a:pt x="113" y="282"/>
                  <a:pt x="114" y="276"/>
                  <a:pt x="117" y="272"/>
                </a:cubicBezTo>
                <a:cubicBezTo>
                  <a:pt x="117" y="272"/>
                  <a:pt x="118" y="272"/>
                  <a:pt x="118" y="272"/>
                </a:cubicBezTo>
                <a:cubicBezTo>
                  <a:pt x="120" y="270"/>
                  <a:pt x="125" y="271"/>
                  <a:pt x="131" y="273"/>
                </a:cubicBezTo>
                <a:cubicBezTo>
                  <a:pt x="134" y="273"/>
                  <a:pt x="138" y="274"/>
                  <a:pt x="140" y="274"/>
                </a:cubicBezTo>
                <a:cubicBezTo>
                  <a:pt x="140" y="270"/>
                  <a:pt x="140" y="265"/>
                  <a:pt x="139" y="261"/>
                </a:cubicBezTo>
                <a:cubicBezTo>
                  <a:pt x="138" y="247"/>
                  <a:pt x="136" y="230"/>
                  <a:pt x="152" y="212"/>
                </a:cubicBezTo>
                <a:cubicBezTo>
                  <a:pt x="152" y="212"/>
                  <a:pt x="152" y="212"/>
                  <a:pt x="152" y="212"/>
                </a:cubicBezTo>
                <a:cubicBezTo>
                  <a:pt x="151" y="212"/>
                  <a:pt x="151" y="212"/>
                  <a:pt x="150" y="212"/>
                </a:cubicBezTo>
                <a:cubicBezTo>
                  <a:pt x="146" y="212"/>
                  <a:pt x="145" y="210"/>
                  <a:pt x="144" y="209"/>
                </a:cubicBezTo>
                <a:cubicBezTo>
                  <a:pt x="143" y="208"/>
                  <a:pt x="143" y="207"/>
                  <a:pt x="144" y="206"/>
                </a:cubicBezTo>
                <a:close/>
                <a:moveTo>
                  <a:pt x="120" y="104"/>
                </a:moveTo>
                <a:cubicBezTo>
                  <a:pt x="112" y="114"/>
                  <a:pt x="105" y="125"/>
                  <a:pt x="100" y="136"/>
                </a:cubicBezTo>
                <a:cubicBezTo>
                  <a:pt x="107" y="135"/>
                  <a:pt x="116" y="138"/>
                  <a:pt x="121" y="144"/>
                </a:cubicBezTo>
                <a:cubicBezTo>
                  <a:pt x="122" y="146"/>
                  <a:pt x="122" y="146"/>
                  <a:pt x="122" y="146"/>
                </a:cubicBezTo>
                <a:cubicBezTo>
                  <a:pt x="122" y="146"/>
                  <a:pt x="123" y="145"/>
                  <a:pt x="124" y="145"/>
                </a:cubicBezTo>
                <a:cubicBezTo>
                  <a:pt x="125" y="144"/>
                  <a:pt x="126" y="143"/>
                  <a:pt x="128" y="143"/>
                </a:cubicBezTo>
                <a:cubicBezTo>
                  <a:pt x="128" y="143"/>
                  <a:pt x="129" y="143"/>
                  <a:pt x="130" y="143"/>
                </a:cubicBezTo>
                <a:cubicBezTo>
                  <a:pt x="130" y="144"/>
                  <a:pt x="130" y="144"/>
                  <a:pt x="131" y="144"/>
                </a:cubicBezTo>
                <a:cubicBezTo>
                  <a:pt x="132" y="147"/>
                  <a:pt x="131" y="149"/>
                  <a:pt x="131" y="150"/>
                </a:cubicBezTo>
                <a:cubicBezTo>
                  <a:pt x="131" y="151"/>
                  <a:pt x="131" y="151"/>
                  <a:pt x="131" y="151"/>
                </a:cubicBezTo>
                <a:cubicBezTo>
                  <a:pt x="139" y="156"/>
                  <a:pt x="147" y="155"/>
                  <a:pt x="155" y="148"/>
                </a:cubicBezTo>
                <a:cubicBezTo>
                  <a:pt x="150" y="142"/>
                  <a:pt x="150" y="137"/>
                  <a:pt x="150" y="131"/>
                </a:cubicBezTo>
                <a:cubicBezTo>
                  <a:pt x="150" y="129"/>
                  <a:pt x="150" y="126"/>
                  <a:pt x="149" y="124"/>
                </a:cubicBezTo>
                <a:cubicBezTo>
                  <a:pt x="149" y="120"/>
                  <a:pt x="150" y="118"/>
                  <a:pt x="152" y="117"/>
                </a:cubicBezTo>
                <a:cubicBezTo>
                  <a:pt x="153" y="115"/>
                  <a:pt x="154" y="114"/>
                  <a:pt x="154" y="111"/>
                </a:cubicBezTo>
                <a:cubicBezTo>
                  <a:pt x="153" y="110"/>
                  <a:pt x="152" y="110"/>
                  <a:pt x="151" y="110"/>
                </a:cubicBezTo>
                <a:cubicBezTo>
                  <a:pt x="147" y="110"/>
                  <a:pt x="141" y="110"/>
                  <a:pt x="137" y="105"/>
                </a:cubicBezTo>
                <a:cubicBezTo>
                  <a:pt x="136" y="102"/>
                  <a:pt x="135" y="102"/>
                  <a:pt x="135" y="102"/>
                </a:cubicBezTo>
                <a:cubicBezTo>
                  <a:pt x="134" y="102"/>
                  <a:pt x="132" y="103"/>
                  <a:pt x="129" y="105"/>
                </a:cubicBezTo>
                <a:cubicBezTo>
                  <a:pt x="127" y="106"/>
                  <a:pt x="127" y="106"/>
                  <a:pt x="127" y="106"/>
                </a:cubicBezTo>
                <a:cubicBezTo>
                  <a:pt x="126" y="107"/>
                  <a:pt x="125" y="107"/>
                  <a:pt x="124" y="106"/>
                </a:cubicBezTo>
                <a:cubicBezTo>
                  <a:pt x="123" y="106"/>
                  <a:pt x="122" y="105"/>
                  <a:pt x="121" y="104"/>
                </a:cubicBezTo>
                <a:cubicBezTo>
                  <a:pt x="121" y="104"/>
                  <a:pt x="121" y="104"/>
                  <a:pt x="120" y="104"/>
                </a:cubicBezTo>
                <a:close/>
                <a:moveTo>
                  <a:pt x="417" y="354"/>
                </a:moveTo>
                <a:cubicBezTo>
                  <a:pt x="410" y="348"/>
                  <a:pt x="400" y="348"/>
                  <a:pt x="394" y="354"/>
                </a:cubicBezTo>
                <a:cubicBezTo>
                  <a:pt x="363" y="384"/>
                  <a:pt x="324" y="405"/>
                  <a:pt x="281" y="413"/>
                </a:cubicBezTo>
                <a:cubicBezTo>
                  <a:pt x="263" y="416"/>
                  <a:pt x="245" y="417"/>
                  <a:pt x="226" y="415"/>
                </a:cubicBezTo>
                <a:cubicBezTo>
                  <a:pt x="129" y="406"/>
                  <a:pt x="53" y="333"/>
                  <a:pt x="37" y="241"/>
                </a:cubicBezTo>
                <a:cubicBezTo>
                  <a:pt x="33" y="224"/>
                  <a:pt x="32" y="205"/>
                  <a:pt x="34" y="186"/>
                </a:cubicBezTo>
                <a:cubicBezTo>
                  <a:pt x="40" y="121"/>
                  <a:pt x="74" y="66"/>
                  <a:pt x="123" y="32"/>
                </a:cubicBezTo>
                <a:cubicBezTo>
                  <a:pt x="131" y="27"/>
                  <a:pt x="132" y="17"/>
                  <a:pt x="127" y="9"/>
                </a:cubicBezTo>
                <a:cubicBezTo>
                  <a:pt x="122" y="2"/>
                  <a:pt x="112" y="0"/>
                  <a:pt x="105" y="5"/>
                </a:cubicBezTo>
                <a:cubicBezTo>
                  <a:pt x="48" y="45"/>
                  <a:pt x="8" y="109"/>
                  <a:pt x="2" y="183"/>
                </a:cubicBezTo>
                <a:cubicBezTo>
                  <a:pt x="0" y="205"/>
                  <a:pt x="1" y="226"/>
                  <a:pt x="5" y="247"/>
                </a:cubicBezTo>
                <a:cubicBezTo>
                  <a:pt x="23" y="353"/>
                  <a:pt x="111" y="437"/>
                  <a:pt x="223" y="447"/>
                </a:cubicBezTo>
                <a:cubicBezTo>
                  <a:pt x="245" y="449"/>
                  <a:pt x="266" y="448"/>
                  <a:pt x="287" y="444"/>
                </a:cubicBezTo>
                <a:cubicBezTo>
                  <a:pt x="337" y="436"/>
                  <a:pt x="382" y="412"/>
                  <a:pt x="416" y="377"/>
                </a:cubicBezTo>
                <a:cubicBezTo>
                  <a:pt x="423" y="371"/>
                  <a:pt x="423" y="360"/>
                  <a:pt x="417" y="354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20490" name="组合 19"/>
          <p:cNvGrpSpPr>
            <a:grpSpLocks noChangeAspect="1"/>
          </p:cNvGrpSpPr>
          <p:nvPr/>
        </p:nvGrpSpPr>
        <p:grpSpPr bwMode="auto">
          <a:xfrm>
            <a:off x="666750" y="2384425"/>
            <a:ext cx="428625" cy="430213"/>
            <a:chOff x="1754693" y="2521817"/>
            <a:chExt cx="822325" cy="823913"/>
          </a:xfrm>
        </p:grpSpPr>
        <p:sp>
          <p:nvSpPr>
            <p:cNvPr id="21" name="Freeform 42"/>
            <p:cNvSpPr>
              <a:spLocks noEditPoints="1"/>
            </p:cNvSpPr>
            <p:nvPr/>
          </p:nvSpPr>
          <p:spPr bwMode="auto">
            <a:xfrm>
              <a:off x="1754693" y="2533978"/>
              <a:ext cx="666998" cy="778308"/>
            </a:xfrm>
            <a:custGeom>
              <a:avLst/>
              <a:gdLst>
                <a:gd name="T0" fmla="*/ 157 w 178"/>
                <a:gd name="T1" fmla="*/ 0 h 207"/>
                <a:gd name="T2" fmla="*/ 20 w 178"/>
                <a:gd name="T3" fmla="*/ 0 h 207"/>
                <a:gd name="T4" fmla="*/ 0 w 178"/>
                <a:gd name="T5" fmla="*/ 20 h 207"/>
                <a:gd name="T6" fmla="*/ 0 w 178"/>
                <a:gd name="T7" fmla="*/ 186 h 207"/>
                <a:gd name="T8" fmla="*/ 20 w 178"/>
                <a:gd name="T9" fmla="*/ 207 h 207"/>
                <a:gd name="T10" fmla="*/ 157 w 178"/>
                <a:gd name="T11" fmla="*/ 207 h 207"/>
                <a:gd name="T12" fmla="*/ 178 w 178"/>
                <a:gd name="T13" fmla="*/ 186 h 207"/>
                <a:gd name="T14" fmla="*/ 178 w 178"/>
                <a:gd name="T15" fmla="*/ 20 h 207"/>
                <a:gd name="T16" fmla="*/ 157 w 178"/>
                <a:gd name="T17" fmla="*/ 0 h 207"/>
                <a:gd name="T18" fmla="*/ 89 w 178"/>
                <a:gd name="T19" fmla="*/ 200 h 207"/>
                <a:gd name="T20" fmla="*/ 81 w 178"/>
                <a:gd name="T21" fmla="*/ 193 h 207"/>
                <a:gd name="T22" fmla="*/ 89 w 178"/>
                <a:gd name="T23" fmla="*/ 185 h 207"/>
                <a:gd name="T24" fmla="*/ 96 w 178"/>
                <a:gd name="T25" fmla="*/ 193 h 207"/>
                <a:gd name="T26" fmla="*/ 89 w 178"/>
                <a:gd name="T27" fmla="*/ 200 h 207"/>
                <a:gd name="T28" fmla="*/ 161 w 178"/>
                <a:gd name="T29" fmla="*/ 176 h 207"/>
                <a:gd name="T30" fmla="*/ 157 w 178"/>
                <a:gd name="T31" fmla="*/ 179 h 207"/>
                <a:gd name="T32" fmla="*/ 20 w 178"/>
                <a:gd name="T33" fmla="*/ 179 h 207"/>
                <a:gd name="T34" fmla="*/ 17 w 178"/>
                <a:gd name="T35" fmla="*/ 176 h 207"/>
                <a:gd name="T36" fmla="*/ 17 w 178"/>
                <a:gd name="T37" fmla="*/ 20 h 207"/>
                <a:gd name="T38" fmla="*/ 20 w 178"/>
                <a:gd name="T39" fmla="*/ 17 h 207"/>
                <a:gd name="T40" fmla="*/ 157 w 178"/>
                <a:gd name="T41" fmla="*/ 17 h 207"/>
                <a:gd name="T42" fmla="*/ 161 w 178"/>
                <a:gd name="T43" fmla="*/ 20 h 207"/>
                <a:gd name="T44" fmla="*/ 161 w 178"/>
                <a:gd name="T45" fmla="*/ 17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8" h="207">
                  <a:moveTo>
                    <a:pt x="15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8"/>
                    <a:pt x="9" y="207"/>
                    <a:pt x="20" y="207"/>
                  </a:cubicBezTo>
                  <a:cubicBezTo>
                    <a:pt x="157" y="207"/>
                    <a:pt x="157" y="207"/>
                    <a:pt x="157" y="207"/>
                  </a:cubicBezTo>
                  <a:cubicBezTo>
                    <a:pt x="169" y="207"/>
                    <a:pt x="178" y="198"/>
                    <a:pt x="178" y="186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178" y="9"/>
                    <a:pt x="169" y="0"/>
                    <a:pt x="157" y="0"/>
                  </a:cubicBezTo>
                  <a:close/>
                  <a:moveTo>
                    <a:pt x="89" y="200"/>
                  </a:moveTo>
                  <a:cubicBezTo>
                    <a:pt x="85" y="200"/>
                    <a:pt x="81" y="197"/>
                    <a:pt x="81" y="193"/>
                  </a:cubicBezTo>
                  <a:cubicBezTo>
                    <a:pt x="81" y="189"/>
                    <a:pt x="85" y="185"/>
                    <a:pt x="89" y="185"/>
                  </a:cubicBezTo>
                  <a:cubicBezTo>
                    <a:pt x="93" y="185"/>
                    <a:pt x="96" y="189"/>
                    <a:pt x="96" y="193"/>
                  </a:cubicBezTo>
                  <a:cubicBezTo>
                    <a:pt x="96" y="197"/>
                    <a:pt x="93" y="200"/>
                    <a:pt x="89" y="200"/>
                  </a:cubicBezTo>
                  <a:close/>
                  <a:moveTo>
                    <a:pt x="161" y="176"/>
                  </a:moveTo>
                  <a:cubicBezTo>
                    <a:pt x="161" y="177"/>
                    <a:pt x="159" y="179"/>
                    <a:pt x="157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79"/>
                    <a:pt x="17" y="177"/>
                    <a:pt x="17" y="176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8"/>
                    <a:pt x="18" y="17"/>
                    <a:pt x="20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9" y="17"/>
                    <a:pt x="161" y="18"/>
                    <a:pt x="161" y="20"/>
                  </a:cubicBezTo>
                  <a:lnTo>
                    <a:pt x="161" y="17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43"/>
            <p:cNvSpPr/>
            <p:nvPr/>
          </p:nvSpPr>
          <p:spPr bwMode="auto">
            <a:xfrm>
              <a:off x="2467375" y="2521817"/>
              <a:ext cx="109643" cy="51685"/>
            </a:xfrm>
            <a:custGeom>
              <a:avLst/>
              <a:gdLst>
                <a:gd name="T0" fmla="*/ 25 w 29"/>
                <a:gd name="T1" fmla="*/ 0 h 14"/>
                <a:gd name="T2" fmla="*/ 4 w 29"/>
                <a:gd name="T3" fmla="*/ 0 h 14"/>
                <a:gd name="T4" fmla="*/ 0 w 29"/>
                <a:gd name="T5" fmla="*/ 4 h 14"/>
                <a:gd name="T6" fmla="*/ 0 w 29"/>
                <a:gd name="T7" fmla="*/ 14 h 14"/>
                <a:gd name="T8" fmla="*/ 29 w 29"/>
                <a:gd name="T9" fmla="*/ 14 h 14"/>
                <a:gd name="T10" fmla="*/ 29 w 29"/>
                <a:gd name="T11" fmla="*/ 4 h 14"/>
                <a:gd name="T12" fmla="*/ 25 w 2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4">
                  <a:moveTo>
                    <a:pt x="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 44"/>
            <p:cNvSpPr/>
            <p:nvPr/>
          </p:nvSpPr>
          <p:spPr bwMode="auto">
            <a:xfrm>
              <a:off x="2467375" y="2585664"/>
              <a:ext cx="109643" cy="760066"/>
            </a:xfrm>
            <a:custGeom>
              <a:avLst/>
              <a:gdLst>
                <a:gd name="T0" fmla="*/ 0 w 29"/>
                <a:gd name="T1" fmla="*/ 60 h 202"/>
                <a:gd name="T2" fmla="*/ 2 w 29"/>
                <a:gd name="T3" fmla="*/ 63 h 202"/>
                <a:gd name="T4" fmla="*/ 19 w 29"/>
                <a:gd name="T5" fmla="*/ 63 h 202"/>
                <a:gd name="T6" fmla="*/ 19 w 29"/>
                <a:gd name="T7" fmla="*/ 66 h 202"/>
                <a:gd name="T8" fmla="*/ 4 w 29"/>
                <a:gd name="T9" fmla="*/ 66 h 202"/>
                <a:gd name="T10" fmla="*/ 4 w 29"/>
                <a:gd name="T11" fmla="*/ 169 h 202"/>
                <a:gd name="T12" fmla="*/ 15 w 29"/>
                <a:gd name="T13" fmla="*/ 202 h 202"/>
                <a:gd name="T14" fmla="*/ 25 w 29"/>
                <a:gd name="T15" fmla="*/ 169 h 202"/>
                <a:gd name="T16" fmla="*/ 25 w 29"/>
                <a:gd name="T17" fmla="*/ 64 h 202"/>
                <a:gd name="T18" fmla="*/ 29 w 29"/>
                <a:gd name="T19" fmla="*/ 60 h 202"/>
                <a:gd name="T20" fmla="*/ 29 w 29"/>
                <a:gd name="T21" fmla="*/ 0 h 202"/>
                <a:gd name="T22" fmla="*/ 0 w 29"/>
                <a:gd name="T23" fmla="*/ 0 h 202"/>
                <a:gd name="T24" fmla="*/ 0 w 29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202">
                  <a:moveTo>
                    <a:pt x="0" y="60"/>
                  </a:moveTo>
                  <a:cubicBezTo>
                    <a:pt x="0" y="61"/>
                    <a:pt x="1" y="62"/>
                    <a:pt x="2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15" y="202"/>
                    <a:pt x="15" y="202"/>
                    <a:pt x="15" y="202"/>
                  </a:cubicBezTo>
                  <a:cubicBezTo>
                    <a:pt x="25" y="169"/>
                    <a:pt x="25" y="169"/>
                    <a:pt x="25" y="169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7" y="64"/>
                    <a:pt x="29" y="62"/>
                    <a:pt x="29" y="6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Rectangle 45"/>
            <p:cNvSpPr>
              <a:spLocks noChangeArrowheads="1"/>
            </p:cNvSpPr>
            <p:nvPr/>
          </p:nvSpPr>
          <p:spPr bwMode="auto">
            <a:xfrm>
              <a:off x="1873474" y="2734636"/>
              <a:ext cx="435527" cy="425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46"/>
            <p:cNvSpPr>
              <a:spLocks noChangeArrowheads="1"/>
            </p:cNvSpPr>
            <p:nvPr/>
          </p:nvSpPr>
          <p:spPr bwMode="auto">
            <a:xfrm>
              <a:off x="1870428" y="2831924"/>
              <a:ext cx="435529" cy="425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Rectangle 47"/>
            <p:cNvSpPr>
              <a:spLocks noChangeArrowheads="1"/>
            </p:cNvSpPr>
            <p:nvPr/>
          </p:nvSpPr>
          <p:spPr bwMode="auto">
            <a:xfrm>
              <a:off x="1873474" y="2932254"/>
              <a:ext cx="432482" cy="3952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Rectangle 48"/>
            <p:cNvSpPr>
              <a:spLocks noChangeArrowheads="1"/>
            </p:cNvSpPr>
            <p:nvPr/>
          </p:nvSpPr>
          <p:spPr bwMode="auto">
            <a:xfrm>
              <a:off x="1867383" y="3029542"/>
              <a:ext cx="435527" cy="425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0498" name="Freeform 7"/>
          <p:cNvSpPr>
            <a:spLocks noChangeAspect="1" noEditPoints="1" noChangeArrowheads="1"/>
          </p:cNvSpPr>
          <p:nvPr/>
        </p:nvSpPr>
        <p:spPr bwMode="auto">
          <a:xfrm>
            <a:off x="6477000" y="2473325"/>
            <a:ext cx="430213" cy="352425"/>
          </a:xfrm>
          <a:custGeom>
            <a:avLst/>
            <a:gdLst>
              <a:gd name="T0" fmla="*/ 310 w 563"/>
              <a:gd name="T1" fmla="*/ 372 h 461"/>
              <a:gd name="T2" fmla="*/ 321 w 563"/>
              <a:gd name="T3" fmla="*/ 370 h 461"/>
              <a:gd name="T4" fmla="*/ 552 w 563"/>
              <a:gd name="T5" fmla="*/ 248 h 461"/>
              <a:gd name="T6" fmla="*/ 559 w 563"/>
              <a:gd name="T7" fmla="*/ 226 h 461"/>
              <a:gd name="T8" fmla="*/ 537 w 563"/>
              <a:gd name="T9" fmla="*/ 220 h 461"/>
              <a:gd name="T10" fmla="*/ 311 w 563"/>
              <a:gd name="T11" fmla="*/ 339 h 461"/>
              <a:gd name="T12" fmla="*/ 59 w 563"/>
              <a:gd name="T13" fmla="*/ 285 h 461"/>
              <a:gd name="T14" fmla="*/ 38 w 563"/>
              <a:gd name="T15" fmla="*/ 253 h 461"/>
              <a:gd name="T16" fmla="*/ 71 w 563"/>
              <a:gd name="T17" fmla="*/ 232 h 461"/>
              <a:gd name="T18" fmla="*/ 313 w 563"/>
              <a:gd name="T19" fmla="*/ 283 h 461"/>
              <a:gd name="T20" fmla="*/ 321 w 563"/>
              <a:gd name="T21" fmla="*/ 281 h 461"/>
              <a:gd name="T22" fmla="*/ 552 w 563"/>
              <a:gd name="T23" fmla="*/ 159 h 461"/>
              <a:gd name="T24" fmla="*/ 559 w 563"/>
              <a:gd name="T25" fmla="*/ 138 h 461"/>
              <a:gd name="T26" fmla="*/ 537 w 563"/>
              <a:gd name="T27" fmla="*/ 131 h 461"/>
              <a:gd name="T28" fmla="*/ 310 w 563"/>
              <a:gd name="T29" fmla="*/ 251 h 461"/>
              <a:gd name="T30" fmla="*/ 59 w 563"/>
              <a:gd name="T31" fmla="*/ 197 h 461"/>
              <a:gd name="T32" fmla="*/ 38 w 563"/>
              <a:gd name="T33" fmla="*/ 164 h 461"/>
              <a:gd name="T34" fmla="*/ 71 w 563"/>
              <a:gd name="T35" fmla="*/ 143 h 461"/>
              <a:gd name="T36" fmla="*/ 298 w 563"/>
              <a:gd name="T37" fmla="*/ 191 h 461"/>
              <a:gd name="T38" fmla="*/ 306 w 563"/>
              <a:gd name="T39" fmla="*/ 189 h 461"/>
              <a:gd name="T40" fmla="*/ 538 w 563"/>
              <a:gd name="T41" fmla="*/ 69 h 461"/>
              <a:gd name="T42" fmla="*/ 535 w 563"/>
              <a:gd name="T43" fmla="*/ 48 h 461"/>
              <a:gd name="T44" fmla="*/ 310 w 563"/>
              <a:gd name="T45" fmla="*/ 4 h 461"/>
              <a:gd name="T46" fmla="*/ 249 w 563"/>
              <a:gd name="T47" fmla="*/ 12 h 461"/>
              <a:gd name="T48" fmla="*/ 41 w 563"/>
              <a:gd name="T49" fmla="*/ 114 h 461"/>
              <a:gd name="T50" fmla="*/ 33 w 563"/>
              <a:gd name="T51" fmla="*/ 119 h 461"/>
              <a:gd name="T52" fmla="*/ 7 w 563"/>
              <a:gd name="T53" fmla="*/ 157 h 461"/>
              <a:gd name="T54" fmla="*/ 25 w 563"/>
              <a:gd name="T55" fmla="*/ 214 h 461"/>
              <a:gd name="T56" fmla="*/ 7 w 563"/>
              <a:gd name="T57" fmla="*/ 246 h 461"/>
              <a:gd name="T58" fmla="*/ 25 w 563"/>
              <a:gd name="T59" fmla="*/ 303 h 461"/>
              <a:gd name="T60" fmla="*/ 7 w 563"/>
              <a:gd name="T61" fmla="*/ 335 h 461"/>
              <a:gd name="T62" fmla="*/ 52 w 563"/>
              <a:gd name="T63" fmla="*/ 405 h 461"/>
              <a:gd name="T64" fmla="*/ 311 w 563"/>
              <a:gd name="T65" fmla="*/ 460 h 461"/>
              <a:gd name="T66" fmla="*/ 321 w 563"/>
              <a:gd name="T67" fmla="*/ 459 h 461"/>
              <a:gd name="T68" fmla="*/ 552 w 563"/>
              <a:gd name="T69" fmla="*/ 337 h 461"/>
              <a:gd name="T70" fmla="*/ 559 w 563"/>
              <a:gd name="T71" fmla="*/ 315 h 461"/>
              <a:gd name="T72" fmla="*/ 537 w 563"/>
              <a:gd name="T73" fmla="*/ 308 h 461"/>
              <a:gd name="T74" fmla="*/ 310 w 563"/>
              <a:gd name="T75" fmla="*/ 428 h 461"/>
              <a:gd name="T76" fmla="*/ 59 w 563"/>
              <a:gd name="T77" fmla="*/ 374 h 461"/>
              <a:gd name="T78" fmla="*/ 38 w 563"/>
              <a:gd name="T79" fmla="*/ 341 h 461"/>
              <a:gd name="T80" fmla="*/ 71 w 563"/>
              <a:gd name="T81" fmla="*/ 320 h 461"/>
              <a:gd name="T82" fmla="*/ 310 w 563"/>
              <a:gd name="T83" fmla="*/ 372 h 461"/>
              <a:gd name="T84" fmla="*/ 296 w 563"/>
              <a:gd name="T85" fmla="*/ 57 h 461"/>
              <a:gd name="T86" fmla="*/ 404 w 563"/>
              <a:gd name="T87" fmla="*/ 78 h 461"/>
              <a:gd name="T88" fmla="*/ 357 w 563"/>
              <a:gd name="T89" fmla="*/ 101 h 461"/>
              <a:gd name="T90" fmla="*/ 249 w 563"/>
              <a:gd name="T91" fmla="*/ 79 h 461"/>
              <a:gd name="T92" fmla="*/ 296 w 563"/>
              <a:gd name="T93" fmla="*/ 57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3" h="461">
                <a:moveTo>
                  <a:pt x="310" y="372"/>
                </a:moveTo>
                <a:cubicBezTo>
                  <a:pt x="314" y="372"/>
                  <a:pt x="318" y="371"/>
                  <a:pt x="321" y="370"/>
                </a:cubicBezTo>
                <a:cubicBezTo>
                  <a:pt x="552" y="248"/>
                  <a:pt x="552" y="248"/>
                  <a:pt x="552" y="248"/>
                </a:cubicBezTo>
                <a:cubicBezTo>
                  <a:pt x="560" y="244"/>
                  <a:pt x="563" y="234"/>
                  <a:pt x="559" y="226"/>
                </a:cubicBezTo>
                <a:cubicBezTo>
                  <a:pt x="555" y="218"/>
                  <a:pt x="545" y="215"/>
                  <a:pt x="537" y="220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59" y="285"/>
                  <a:pt x="59" y="285"/>
                  <a:pt x="59" y="285"/>
                </a:cubicBezTo>
                <a:cubicBezTo>
                  <a:pt x="44" y="282"/>
                  <a:pt x="35" y="268"/>
                  <a:pt x="38" y="253"/>
                </a:cubicBezTo>
                <a:cubicBezTo>
                  <a:pt x="41" y="238"/>
                  <a:pt x="56" y="228"/>
                  <a:pt x="71" y="232"/>
                </a:cubicBezTo>
                <a:cubicBezTo>
                  <a:pt x="71" y="232"/>
                  <a:pt x="313" y="283"/>
                  <a:pt x="313" y="283"/>
                </a:cubicBezTo>
                <a:cubicBezTo>
                  <a:pt x="316" y="283"/>
                  <a:pt x="318" y="283"/>
                  <a:pt x="321" y="281"/>
                </a:cubicBezTo>
                <a:cubicBezTo>
                  <a:pt x="552" y="159"/>
                  <a:pt x="552" y="159"/>
                  <a:pt x="552" y="159"/>
                </a:cubicBezTo>
                <a:cubicBezTo>
                  <a:pt x="560" y="155"/>
                  <a:pt x="563" y="146"/>
                  <a:pt x="559" y="138"/>
                </a:cubicBezTo>
                <a:cubicBezTo>
                  <a:pt x="555" y="130"/>
                  <a:pt x="545" y="127"/>
                  <a:pt x="537" y="131"/>
                </a:cubicBezTo>
                <a:cubicBezTo>
                  <a:pt x="310" y="251"/>
                  <a:pt x="310" y="251"/>
                  <a:pt x="310" y="251"/>
                </a:cubicBezTo>
                <a:cubicBezTo>
                  <a:pt x="59" y="197"/>
                  <a:pt x="59" y="197"/>
                  <a:pt x="59" y="197"/>
                </a:cubicBezTo>
                <a:cubicBezTo>
                  <a:pt x="44" y="194"/>
                  <a:pt x="35" y="179"/>
                  <a:pt x="38" y="164"/>
                </a:cubicBezTo>
                <a:cubicBezTo>
                  <a:pt x="41" y="149"/>
                  <a:pt x="56" y="140"/>
                  <a:pt x="71" y="143"/>
                </a:cubicBezTo>
                <a:cubicBezTo>
                  <a:pt x="71" y="143"/>
                  <a:pt x="297" y="191"/>
                  <a:pt x="298" y="191"/>
                </a:cubicBezTo>
                <a:cubicBezTo>
                  <a:pt x="301" y="191"/>
                  <a:pt x="303" y="191"/>
                  <a:pt x="306" y="189"/>
                </a:cubicBezTo>
                <a:cubicBezTo>
                  <a:pt x="306" y="189"/>
                  <a:pt x="538" y="69"/>
                  <a:pt x="538" y="69"/>
                </a:cubicBezTo>
                <a:cubicBezTo>
                  <a:pt x="554" y="61"/>
                  <a:pt x="553" y="51"/>
                  <a:pt x="535" y="48"/>
                </a:cubicBezTo>
                <a:cubicBezTo>
                  <a:pt x="310" y="4"/>
                  <a:pt x="310" y="4"/>
                  <a:pt x="310" y="4"/>
                </a:cubicBezTo>
                <a:cubicBezTo>
                  <a:pt x="292" y="0"/>
                  <a:pt x="265" y="4"/>
                  <a:pt x="249" y="12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38" y="116"/>
                  <a:pt x="35" y="118"/>
                  <a:pt x="33" y="119"/>
                </a:cubicBezTo>
                <a:cubicBezTo>
                  <a:pt x="20" y="128"/>
                  <a:pt x="10" y="141"/>
                  <a:pt x="7" y="157"/>
                </a:cubicBezTo>
                <a:cubicBezTo>
                  <a:pt x="2" y="179"/>
                  <a:pt x="10" y="200"/>
                  <a:pt x="25" y="214"/>
                </a:cubicBezTo>
                <a:cubicBezTo>
                  <a:pt x="16" y="222"/>
                  <a:pt x="9" y="233"/>
                  <a:pt x="7" y="246"/>
                </a:cubicBezTo>
                <a:cubicBezTo>
                  <a:pt x="2" y="268"/>
                  <a:pt x="10" y="289"/>
                  <a:pt x="25" y="303"/>
                </a:cubicBezTo>
                <a:cubicBezTo>
                  <a:pt x="16" y="311"/>
                  <a:pt x="9" y="322"/>
                  <a:pt x="7" y="335"/>
                </a:cubicBezTo>
                <a:cubicBezTo>
                  <a:pt x="0" y="367"/>
                  <a:pt x="20" y="399"/>
                  <a:pt x="52" y="405"/>
                </a:cubicBezTo>
                <a:cubicBezTo>
                  <a:pt x="52" y="405"/>
                  <a:pt x="310" y="461"/>
                  <a:pt x="311" y="460"/>
                </a:cubicBezTo>
                <a:cubicBezTo>
                  <a:pt x="314" y="460"/>
                  <a:pt x="318" y="460"/>
                  <a:pt x="321" y="459"/>
                </a:cubicBezTo>
                <a:cubicBezTo>
                  <a:pt x="552" y="337"/>
                  <a:pt x="552" y="337"/>
                  <a:pt x="552" y="337"/>
                </a:cubicBezTo>
                <a:cubicBezTo>
                  <a:pt x="560" y="332"/>
                  <a:pt x="563" y="323"/>
                  <a:pt x="559" y="315"/>
                </a:cubicBezTo>
                <a:cubicBezTo>
                  <a:pt x="555" y="307"/>
                  <a:pt x="545" y="304"/>
                  <a:pt x="537" y="308"/>
                </a:cubicBezTo>
                <a:cubicBezTo>
                  <a:pt x="310" y="428"/>
                  <a:pt x="310" y="428"/>
                  <a:pt x="310" y="428"/>
                </a:cubicBezTo>
                <a:cubicBezTo>
                  <a:pt x="59" y="374"/>
                  <a:pt x="59" y="374"/>
                  <a:pt x="59" y="374"/>
                </a:cubicBezTo>
                <a:cubicBezTo>
                  <a:pt x="44" y="371"/>
                  <a:pt x="35" y="356"/>
                  <a:pt x="38" y="341"/>
                </a:cubicBezTo>
                <a:cubicBezTo>
                  <a:pt x="41" y="327"/>
                  <a:pt x="56" y="317"/>
                  <a:pt x="71" y="320"/>
                </a:cubicBezTo>
                <a:cubicBezTo>
                  <a:pt x="71" y="320"/>
                  <a:pt x="309" y="372"/>
                  <a:pt x="310" y="372"/>
                </a:cubicBezTo>
                <a:close/>
                <a:moveTo>
                  <a:pt x="296" y="57"/>
                </a:moveTo>
                <a:cubicBezTo>
                  <a:pt x="404" y="78"/>
                  <a:pt x="404" y="78"/>
                  <a:pt x="404" y="78"/>
                </a:cubicBezTo>
                <a:cubicBezTo>
                  <a:pt x="357" y="101"/>
                  <a:pt x="357" y="101"/>
                  <a:pt x="357" y="101"/>
                </a:cubicBezTo>
                <a:cubicBezTo>
                  <a:pt x="249" y="79"/>
                  <a:pt x="249" y="79"/>
                  <a:pt x="249" y="79"/>
                </a:cubicBezTo>
                <a:lnTo>
                  <a:pt x="296" y="57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20499" name="组合 28"/>
          <p:cNvGrpSpPr/>
          <p:nvPr/>
        </p:nvGrpSpPr>
        <p:grpSpPr bwMode="auto">
          <a:xfrm>
            <a:off x="4516438" y="2952750"/>
            <a:ext cx="1649412" cy="1389063"/>
            <a:chOff x="1446289" y="2294750"/>
            <a:chExt cx="1650202" cy="1389879"/>
          </a:xfrm>
        </p:grpSpPr>
        <p:sp>
          <p:nvSpPr>
            <p:cNvPr id="20500" name="文本框 29"/>
            <p:cNvSpPr txBox="1">
              <a:spLocks noChangeArrowheads="1"/>
            </p:cNvSpPr>
            <p:nvPr/>
          </p:nvSpPr>
          <p:spPr bwMode="auto">
            <a:xfrm>
              <a:off x="1446289" y="2294750"/>
              <a:ext cx="13693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r>
                <a:rPr lang="zh-CN" altLang="en-US" sz="1200">
                  <a:solidFill>
                    <a:schemeClr val="bg1"/>
                  </a:solidFill>
                  <a:latin typeface="华文细黑" panose="02010600040101010101" pitchFamily="2" charset="-122"/>
                </a:rPr>
                <a:t>添加标题文字</a:t>
              </a:r>
              <a:endParaRPr lang="zh-CN" altLang="en-US" sz="1200">
                <a:solidFill>
                  <a:schemeClr val="bg1"/>
                </a:solidFill>
                <a:latin typeface="华文细黑" panose="02010600040101010101" pitchFamily="2" charset="-122"/>
              </a:endParaRPr>
            </a:p>
          </p:txBody>
        </p:sp>
        <p:sp>
          <p:nvSpPr>
            <p:cNvPr id="20501" name="文本框 30"/>
            <p:cNvSpPr txBox="1">
              <a:spLocks noChangeArrowheads="1"/>
            </p:cNvSpPr>
            <p:nvPr/>
          </p:nvSpPr>
          <p:spPr bwMode="auto">
            <a:xfrm>
              <a:off x="1446289" y="2608372"/>
              <a:ext cx="1650202" cy="1076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您的内容打在这里，或者通过复制您的文本后，在此框中选择粘贴您</a:t>
              </a:r>
              <a:endParaRPr lang="en-US" altLang="zh-CN" sz="11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</a:rPr>
                <a:t>的内容打在这里</a:t>
              </a:r>
              <a:endParaRPr lang="en-US" altLang="zh-CN" sz="11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0502" name="组合 31"/>
          <p:cNvGrpSpPr/>
          <p:nvPr/>
        </p:nvGrpSpPr>
        <p:grpSpPr bwMode="auto">
          <a:xfrm>
            <a:off x="7318375" y="2119313"/>
            <a:ext cx="1649413" cy="1390650"/>
            <a:chOff x="1446289" y="2294750"/>
            <a:chExt cx="1650202" cy="1389879"/>
          </a:xfrm>
        </p:grpSpPr>
        <p:sp>
          <p:nvSpPr>
            <p:cNvPr id="20503" name="文本框 32"/>
            <p:cNvSpPr txBox="1">
              <a:spLocks noChangeArrowheads="1"/>
            </p:cNvSpPr>
            <p:nvPr/>
          </p:nvSpPr>
          <p:spPr bwMode="auto">
            <a:xfrm>
              <a:off x="1446289" y="2294750"/>
              <a:ext cx="13693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r>
                <a:rPr lang="zh-CN" altLang="en-US" sz="1200">
                  <a:solidFill>
                    <a:schemeClr val="bg1"/>
                  </a:solidFill>
                  <a:latin typeface="华文细黑" panose="02010600040101010101" pitchFamily="2" charset="-122"/>
                </a:rPr>
                <a:t>添加标题文字</a:t>
              </a:r>
              <a:endParaRPr lang="zh-CN" altLang="en-US" sz="1200">
                <a:solidFill>
                  <a:schemeClr val="bg1"/>
                </a:solidFill>
                <a:latin typeface="华文细黑" panose="02010600040101010101" pitchFamily="2" charset="-122"/>
              </a:endParaRPr>
            </a:p>
          </p:txBody>
        </p:sp>
        <p:sp>
          <p:nvSpPr>
            <p:cNvPr id="20504" name="文本框 33"/>
            <p:cNvSpPr txBox="1">
              <a:spLocks noChangeArrowheads="1"/>
            </p:cNvSpPr>
            <p:nvPr/>
          </p:nvSpPr>
          <p:spPr bwMode="auto">
            <a:xfrm>
              <a:off x="1446289" y="2608372"/>
              <a:ext cx="1650202" cy="1076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您的内容打在这里，或者通过复制您的文本后，在此框中选择粘贴您</a:t>
              </a:r>
              <a:endParaRPr lang="en-US" altLang="zh-CN" sz="11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</a:rPr>
                <a:t>的内容打在这里</a:t>
              </a:r>
              <a:endParaRPr lang="en-US" altLang="zh-CN" sz="11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108075" y="393700"/>
            <a:ext cx="2479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点击此处添加标题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6" name="Freeform 145"/>
          <p:cNvSpPr>
            <a:spLocks noEditPoints="1"/>
          </p:cNvSpPr>
          <p:nvPr/>
        </p:nvSpPr>
        <p:spPr bwMode="auto">
          <a:xfrm>
            <a:off x="373063" y="247650"/>
            <a:ext cx="682625" cy="584200"/>
          </a:xfrm>
          <a:custGeom>
            <a:avLst/>
            <a:gdLst>
              <a:gd name="T0" fmla="*/ 101 w 238"/>
              <a:gd name="T1" fmla="*/ 32 h 203"/>
              <a:gd name="T2" fmla="*/ 188 w 238"/>
              <a:gd name="T3" fmla="*/ 87 h 203"/>
              <a:gd name="T4" fmla="*/ 234 w 238"/>
              <a:gd name="T5" fmla="*/ 141 h 203"/>
              <a:gd name="T6" fmla="*/ 140 w 238"/>
              <a:gd name="T7" fmla="*/ 201 h 203"/>
              <a:gd name="T8" fmla="*/ 32 w 238"/>
              <a:gd name="T9" fmla="*/ 188 h 203"/>
              <a:gd name="T10" fmla="*/ 6 w 238"/>
              <a:gd name="T11" fmla="*/ 171 h 203"/>
              <a:gd name="T12" fmla="*/ 21 w 238"/>
              <a:gd name="T13" fmla="*/ 138 h 203"/>
              <a:gd name="T14" fmla="*/ 13 w 238"/>
              <a:gd name="T15" fmla="*/ 118 h 203"/>
              <a:gd name="T16" fmla="*/ 47 w 238"/>
              <a:gd name="T17" fmla="*/ 85 h 203"/>
              <a:gd name="T18" fmla="*/ 79 w 238"/>
              <a:gd name="T19" fmla="*/ 36 h 203"/>
              <a:gd name="T20" fmla="*/ 82 w 238"/>
              <a:gd name="T21" fmla="*/ 20 h 203"/>
              <a:gd name="T22" fmla="*/ 91 w 238"/>
              <a:gd name="T23" fmla="*/ 12 h 203"/>
              <a:gd name="T24" fmla="*/ 129 w 238"/>
              <a:gd name="T25" fmla="*/ 6 h 203"/>
              <a:gd name="T26" fmla="*/ 107 w 238"/>
              <a:gd name="T27" fmla="*/ 4 h 203"/>
              <a:gd name="T28" fmla="*/ 84 w 238"/>
              <a:gd name="T29" fmla="*/ 33 h 203"/>
              <a:gd name="T30" fmla="*/ 97 w 238"/>
              <a:gd name="T31" fmla="*/ 19 h 203"/>
              <a:gd name="T32" fmla="*/ 108 w 238"/>
              <a:gd name="T33" fmla="*/ 16 h 203"/>
              <a:gd name="T34" fmla="*/ 91 w 238"/>
              <a:gd name="T35" fmla="*/ 28 h 203"/>
              <a:gd name="T36" fmla="*/ 99 w 238"/>
              <a:gd name="T37" fmla="*/ 30 h 203"/>
              <a:gd name="T38" fmla="*/ 81 w 238"/>
              <a:gd name="T39" fmla="*/ 6 h 203"/>
              <a:gd name="T40" fmla="*/ 82 w 238"/>
              <a:gd name="T41" fmla="*/ 32 h 203"/>
              <a:gd name="T42" fmla="*/ 109 w 238"/>
              <a:gd name="T43" fmla="*/ 101 h 203"/>
              <a:gd name="T44" fmla="*/ 93 w 238"/>
              <a:gd name="T45" fmla="*/ 36 h 203"/>
              <a:gd name="T46" fmla="*/ 80 w 238"/>
              <a:gd name="T47" fmla="*/ 41 h 203"/>
              <a:gd name="T48" fmla="*/ 55 w 238"/>
              <a:gd name="T49" fmla="*/ 95 h 203"/>
              <a:gd name="T50" fmla="*/ 95 w 238"/>
              <a:gd name="T51" fmla="*/ 96 h 203"/>
              <a:gd name="T52" fmla="*/ 25 w 238"/>
              <a:gd name="T53" fmla="*/ 107 h 203"/>
              <a:gd name="T54" fmla="*/ 137 w 238"/>
              <a:gd name="T55" fmla="*/ 124 h 203"/>
              <a:gd name="T56" fmla="*/ 201 w 238"/>
              <a:gd name="T57" fmla="*/ 90 h 203"/>
              <a:gd name="T58" fmla="*/ 132 w 238"/>
              <a:gd name="T59" fmla="*/ 85 h 203"/>
              <a:gd name="T60" fmla="*/ 90 w 238"/>
              <a:gd name="T61" fmla="*/ 110 h 203"/>
              <a:gd name="T62" fmla="*/ 190 w 238"/>
              <a:gd name="T63" fmla="*/ 126 h 203"/>
              <a:gd name="T64" fmla="*/ 200 w 238"/>
              <a:gd name="T65" fmla="*/ 97 h 203"/>
              <a:gd name="T66" fmla="*/ 87 w 238"/>
              <a:gd name="T67" fmla="*/ 106 h 203"/>
              <a:gd name="T68" fmla="*/ 80 w 238"/>
              <a:gd name="T69" fmla="*/ 107 h 203"/>
              <a:gd name="T70" fmla="*/ 146 w 238"/>
              <a:gd name="T71" fmla="*/ 154 h 203"/>
              <a:gd name="T72" fmla="*/ 85 w 238"/>
              <a:gd name="T73" fmla="*/ 147 h 203"/>
              <a:gd name="T74" fmla="*/ 93 w 238"/>
              <a:gd name="T75" fmla="*/ 158 h 203"/>
              <a:gd name="T76" fmla="*/ 170 w 238"/>
              <a:gd name="T77" fmla="*/ 150 h 203"/>
              <a:gd name="T78" fmla="*/ 229 w 238"/>
              <a:gd name="T79" fmla="*/ 143 h 203"/>
              <a:gd name="T80" fmla="*/ 15 w 238"/>
              <a:gd name="T81" fmla="*/ 120 h 203"/>
              <a:gd name="T82" fmla="*/ 48 w 238"/>
              <a:gd name="T83" fmla="*/ 131 h 203"/>
              <a:gd name="T84" fmla="*/ 95 w 238"/>
              <a:gd name="T85" fmla="*/ 142 h 203"/>
              <a:gd name="T86" fmla="*/ 123 w 238"/>
              <a:gd name="T87" fmla="*/ 137 h 203"/>
              <a:gd name="T88" fmla="*/ 135 w 238"/>
              <a:gd name="T89" fmla="*/ 130 h 203"/>
              <a:gd name="T90" fmla="*/ 229 w 238"/>
              <a:gd name="T91" fmla="*/ 133 h 203"/>
              <a:gd name="T92" fmla="*/ 216 w 238"/>
              <a:gd name="T93" fmla="*/ 122 h 203"/>
              <a:gd name="T94" fmla="*/ 143 w 238"/>
              <a:gd name="T95" fmla="*/ 151 h 203"/>
              <a:gd name="T96" fmla="*/ 135 w 238"/>
              <a:gd name="T97" fmla="*/ 149 h 203"/>
              <a:gd name="T98" fmla="*/ 69 w 238"/>
              <a:gd name="T99" fmla="*/ 142 h 203"/>
              <a:gd name="T100" fmla="*/ 135 w 238"/>
              <a:gd name="T101" fmla="*/ 149 h 203"/>
              <a:gd name="T102" fmla="*/ 37 w 238"/>
              <a:gd name="T103" fmla="*/ 154 h 203"/>
              <a:gd name="T104" fmla="*/ 13 w 238"/>
              <a:gd name="T105" fmla="*/ 157 h 203"/>
              <a:gd name="T106" fmla="*/ 10 w 238"/>
              <a:gd name="T107" fmla="*/ 175 h 203"/>
              <a:gd name="T108" fmla="*/ 98 w 238"/>
              <a:gd name="T109" fmla="*/ 182 h 203"/>
              <a:gd name="T110" fmla="*/ 115 w 238"/>
              <a:gd name="T111" fmla="*/ 171 h 203"/>
              <a:gd name="T112" fmla="*/ 74 w 238"/>
              <a:gd name="T113" fmla="*/ 163 h 203"/>
              <a:gd name="T114" fmla="*/ 165 w 238"/>
              <a:gd name="T115" fmla="*/ 155 h 203"/>
              <a:gd name="T116" fmla="*/ 160 w 238"/>
              <a:gd name="T117" fmla="*/ 158 h 203"/>
              <a:gd name="T118" fmla="*/ 148 w 238"/>
              <a:gd name="T119" fmla="*/ 165 h 203"/>
              <a:gd name="T120" fmla="*/ 144 w 238"/>
              <a:gd name="T121" fmla="*/ 197 h 203"/>
              <a:gd name="T122" fmla="*/ 53 w 238"/>
              <a:gd name="T123" fmla="*/ 186 h 203"/>
              <a:gd name="T124" fmla="*/ 143 w 238"/>
              <a:gd name="T125" fmla="*/ 20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203">
                <a:moveTo>
                  <a:pt x="137" y="9"/>
                </a:moveTo>
                <a:cubicBezTo>
                  <a:pt x="138" y="10"/>
                  <a:pt x="137" y="11"/>
                  <a:pt x="136" y="12"/>
                </a:cubicBezTo>
                <a:cubicBezTo>
                  <a:pt x="134" y="14"/>
                  <a:pt x="132" y="16"/>
                  <a:pt x="131" y="18"/>
                </a:cubicBezTo>
                <a:cubicBezTo>
                  <a:pt x="128" y="20"/>
                  <a:pt x="123" y="21"/>
                  <a:pt x="119" y="22"/>
                </a:cubicBezTo>
                <a:cubicBezTo>
                  <a:pt x="117" y="29"/>
                  <a:pt x="111" y="32"/>
                  <a:pt x="104" y="28"/>
                </a:cubicBezTo>
                <a:cubicBezTo>
                  <a:pt x="103" y="29"/>
                  <a:pt x="102" y="31"/>
                  <a:pt x="101" y="32"/>
                </a:cubicBezTo>
                <a:cubicBezTo>
                  <a:pt x="97" y="34"/>
                  <a:pt x="92" y="32"/>
                  <a:pt x="89" y="35"/>
                </a:cubicBezTo>
                <a:cubicBezTo>
                  <a:pt x="101" y="32"/>
                  <a:pt x="114" y="36"/>
                  <a:pt x="121" y="43"/>
                </a:cubicBezTo>
                <a:cubicBezTo>
                  <a:pt x="128" y="54"/>
                  <a:pt x="126" y="73"/>
                  <a:pt x="121" y="86"/>
                </a:cubicBezTo>
                <a:cubicBezTo>
                  <a:pt x="130" y="81"/>
                  <a:pt x="143" y="84"/>
                  <a:pt x="155" y="85"/>
                </a:cubicBezTo>
                <a:cubicBezTo>
                  <a:pt x="162" y="86"/>
                  <a:pt x="168" y="86"/>
                  <a:pt x="175" y="86"/>
                </a:cubicBezTo>
                <a:cubicBezTo>
                  <a:pt x="180" y="86"/>
                  <a:pt x="184" y="87"/>
                  <a:pt x="188" y="87"/>
                </a:cubicBezTo>
                <a:cubicBezTo>
                  <a:pt x="194" y="87"/>
                  <a:pt x="204" y="89"/>
                  <a:pt x="210" y="87"/>
                </a:cubicBezTo>
                <a:cubicBezTo>
                  <a:pt x="212" y="87"/>
                  <a:pt x="213" y="88"/>
                  <a:pt x="214" y="88"/>
                </a:cubicBezTo>
                <a:cubicBezTo>
                  <a:pt x="216" y="89"/>
                  <a:pt x="218" y="90"/>
                  <a:pt x="220" y="91"/>
                </a:cubicBezTo>
                <a:cubicBezTo>
                  <a:pt x="222" y="95"/>
                  <a:pt x="223" y="102"/>
                  <a:pt x="220" y="106"/>
                </a:cubicBezTo>
                <a:cubicBezTo>
                  <a:pt x="223" y="107"/>
                  <a:pt x="228" y="107"/>
                  <a:pt x="229" y="107"/>
                </a:cubicBezTo>
                <a:cubicBezTo>
                  <a:pt x="237" y="113"/>
                  <a:pt x="238" y="130"/>
                  <a:pt x="234" y="141"/>
                </a:cubicBezTo>
                <a:cubicBezTo>
                  <a:pt x="215" y="157"/>
                  <a:pt x="194" y="172"/>
                  <a:pt x="173" y="186"/>
                </a:cubicBezTo>
                <a:cubicBezTo>
                  <a:pt x="172" y="187"/>
                  <a:pt x="172" y="187"/>
                  <a:pt x="172" y="188"/>
                </a:cubicBezTo>
                <a:cubicBezTo>
                  <a:pt x="171" y="188"/>
                  <a:pt x="171" y="188"/>
                  <a:pt x="170" y="188"/>
                </a:cubicBezTo>
                <a:cubicBezTo>
                  <a:pt x="165" y="192"/>
                  <a:pt x="159" y="195"/>
                  <a:pt x="153" y="199"/>
                </a:cubicBezTo>
                <a:cubicBezTo>
                  <a:pt x="152" y="200"/>
                  <a:pt x="149" y="202"/>
                  <a:pt x="148" y="203"/>
                </a:cubicBezTo>
                <a:cubicBezTo>
                  <a:pt x="145" y="203"/>
                  <a:pt x="143" y="202"/>
                  <a:pt x="140" y="201"/>
                </a:cubicBezTo>
                <a:cubicBezTo>
                  <a:pt x="138" y="201"/>
                  <a:pt x="135" y="202"/>
                  <a:pt x="133" y="201"/>
                </a:cubicBezTo>
                <a:cubicBezTo>
                  <a:pt x="130" y="201"/>
                  <a:pt x="128" y="201"/>
                  <a:pt x="126" y="200"/>
                </a:cubicBezTo>
                <a:cubicBezTo>
                  <a:pt x="117" y="199"/>
                  <a:pt x="105" y="198"/>
                  <a:pt x="96" y="198"/>
                </a:cubicBezTo>
                <a:cubicBezTo>
                  <a:pt x="87" y="197"/>
                  <a:pt x="80" y="197"/>
                  <a:pt x="73" y="196"/>
                </a:cubicBezTo>
                <a:cubicBezTo>
                  <a:pt x="66" y="195"/>
                  <a:pt x="58" y="192"/>
                  <a:pt x="50" y="191"/>
                </a:cubicBezTo>
                <a:cubicBezTo>
                  <a:pt x="44" y="190"/>
                  <a:pt x="39" y="189"/>
                  <a:pt x="32" y="188"/>
                </a:cubicBezTo>
                <a:cubicBezTo>
                  <a:pt x="27" y="187"/>
                  <a:pt x="20" y="185"/>
                  <a:pt x="13" y="184"/>
                </a:cubicBezTo>
                <a:cubicBezTo>
                  <a:pt x="12" y="183"/>
                  <a:pt x="10" y="183"/>
                  <a:pt x="9" y="183"/>
                </a:cubicBezTo>
                <a:cubicBezTo>
                  <a:pt x="7" y="183"/>
                  <a:pt x="6" y="182"/>
                  <a:pt x="5" y="182"/>
                </a:cubicBezTo>
                <a:cubicBezTo>
                  <a:pt x="3" y="182"/>
                  <a:pt x="2" y="183"/>
                  <a:pt x="0" y="182"/>
                </a:cubicBezTo>
                <a:cubicBezTo>
                  <a:pt x="0" y="178"/>
                  <a:pt x="4" y="175"/>
                  <a:pt x="8" y="175"/>
                </a:cubicBezTo>
                <a:cubicBezTo>
                  <a:pt x="8" y="173"/>
                  <a:pt x="6" y="173"/>
                  <a:pt x="6" y="171"/>
                </a:cubicBezTo>
                <a:cubicBezTo>
                  <a:pt x="6" y="169"/>
                  <a:pt x="8" y="168"/>
                  <a:pt x="9" y="166"/>
                </a:cubicBezTo>
                <a:cubicBezTo>
                  <a:pt x="7" y="161"/>
                  <a:pt x="11" y="157"/>
                  <a:pt x="8" y="153"/>
                </a:cubicBezTo>
                <a:cubicBezTo>
                  <a:pt x="8" y="152"/>
                  <a:pt x="9" y="152"/>
                  <a:pt x="9" y="151"/>
                </a:cubicBezTo>
                <a:cubicBezTo>
                  <a:pt x="6" y="151"/>
                  <a:pt x="3" y="151"/>
                  <a:pt x="1" y="149"/>
                </a:cubicBezTo>
                <a:cubicBezTo>
                  <a:pt x="1" y="148"/>
                  <a:pt x="1" y="147"/>
                  <a:pt x="2" y="146"/>
                </a:cubicBezTo>
                <a:cubicBezTo>
                  <a:pt x="8" y="143"/>
                  <a:pt x="16" y="141"/>
                  <a:pt x="21" y="138"/>
                </a:cubicBezTo>
                <a:cubicBezTo>
                  <a:pt x="19" y="137"/>
                  <a:pt x="15" y="137"/>
                  <a:pt x="12" y="137"/>
                </a:cubicBezTo>
                <a:cubicBezTo>
                  <a:pt x="11" y="136"/>
                  <a:pt x="10" y="136"/>
                  <a:pt x="9" y="136"/>
                </a:cubicBezTo>
                <a:cubicBezTo>
                  <a:pt x="7" y="135"/>
                  <a:pt x="5" y="136"/>
                  <a:pt x="5" y="133"/>
                </a:cubicBezTo>
                <a:cubicBezTo>
                  <a:pt x="6" y="132"/>
                  <a:pt x="8" y="130"/>
                  <a:pt x="10" y="130"/>
                </a:cubicBezTo>
                <a:cubicBezTo>
                  <a:pt x="10" y="126"/>
                  <a:pt x="14" y="124"/>
                  <a:pt x="12" y="121"/>
                </a:cubicBezTo>
                <a:cubicBezTo>
                  <a:pt x="12" y="119"/>
                  <a:pt x="13" y="119"/>
                  <a:pt x="13" y="118"/>
                </a:cubicBezTo>
                <a:cubicBezTo>
                  <a:pt x="13" y="117"/>
                  <a:pt x="11" y="115"/>
                  <a:pt x="12" y="114"/>
                </a:cubicBezTo>
                <a:cubicBezTo>
                  <a:pt x="11" y="114"/>
                  <a:pt x="10" y="113"/>
                  <a:pt x="9" y="112"/>
                </a:cubicBezTo>
                <a:cubicBezTo>
                  <a:pt x="9" y="111"/>
                  <a:pt x="10" y="109"/>
                  <a:pt x="11" y="108"/>
                </a:cubicBezTo>
                <a:cubicBezTo>
                  <a:pt x="13" y="107"/>
                  <a:pt x="19" y="107"/>
                  <a:pt x="22" y="106"/>
                </a:cubicBezTo>
                <a:cubicBezTo>
                  <a:pt x="34" y="104"/>
                  <a:pt x="45" y="103"/>
                  <a:pt x="55" y="98"/>
                </a:cubicBezTo>
                <a:cubicBezTo>
                  <a:pt x="52" y="95"/>
                  <a:pt x="49" y="90"/>
                  <a:pt x="47" y="85"/>
                </a:cubicBezTo>
                <a:cubicBezTo>
                  <a:pt x="44" y="81"/>
                  <a:pt x="42" y="75"/>
                  <a:pt x="41" y="69"/>
                </a:cubicBezTo>
                <a:cubicBezTo>
                  <a:pt x="40" y="64"/>
                  <a:pt x="42" y="58"/>
                  <a:pt x="43" y="52"/>
                </a:cubicBezTo>
                <a:cubicBezTo>
                  <a:pt x="45" y="44"/>
                  <a:pt x="50" y="36"/>
                  <a:pt x="59" y="34"/>
                </a:cubicBezTo>
                <a:cubicBezTo>
                  <a:pt x="60" y="34"/>
                  <a:pt x="61" y="35"/>
                  <a:pt x="62" y="34"/>
                </a:cubicBezTo>
                <a:cubicBezTo>
                  <a:pt x="63" y="34"/>
                  <a:pt x="65" y="34"/>
                  <a:pt x="66" y="34"/>
                </a:cubicBezTo>
                <a:cubicBezTo>
                  <a:pt x="70" y="33"/>
                  <a:pt x="75" y="35"/>
                  <a:pt x="79" y="36"/>
                </a:cubicBezTo>
                <a:cubicBezTo>
                  <a:pt x="78" y="32"/>
                  <a:pt x="78" y="28"/>
                  <a:pt x="78" y="23"/>
                </a:cubicBezTo>
                <a:cubicBezTo>
                  <a:pt x="78" y="20"/>
                  <a:pt x="77" y="18"/>
                  <a:pt x="77" y="15"/>
                </a:cubicBezTo>
                <a:cubicBezTo>
                  <a:pt x="77" y="13"/>
                  <a:pt x="78" y="11"/>
                  <a:pt x="78" y="9"/>
                </a:cubicBezTo>
                <a:cubicBezTo>
                  <a:pt x="78" y="7"/>
                  <a:pt x="77" y="6"/>
                  <a:pt x="78" y="5"/>
                </a:cubicBezTo>
                <a:cubicBezTo>
                  <a:pt x="80" y="4"/>
                  <a:pt x="83" y="4"/>
                  <a:pt x="85" y="5"/>
                </a:cubicBezTo>
                <a:cubicBezTo>
                  <a:pt x="85" y="10"/>
                  <a:pt x="82" y="14"/>
                  <a:pt x="82" y="20"/>
                </a:cubicBezTo>
                <a:cubicBezTo>
                  <a:pt x="82" y="23"/>
                  <a:pt x="82" y="26"/>
                  <a:pt x="82" y="30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27"/>
                  <a:pt x="83" y="23"/>
                  <a:pt x="84" y="21"/>
                </a:cubicBezTo>
                <a:cubicBezTo>
                  <a:pt x="85" y="20"/>
                  <a:pt x="86" y="19"/>
                  <a:pt x="87" y="19"/>
                </a:cubicBezTo>
                <a:cubicBezTo>
                  <a:pt x="88" y="18"/>
                  <a:pt x="88" y="18"/>
                  <a:pt x="89" y="17"/>
                </a:cubicBezTo>
                <a:cubicBezTo>
                  <a:pt x="90" y="16"/>
                  <a:pt x="90" y="14"/>
                  <a:pt x="91" y="12"/>
                </a:cubicBezTo>
                <a:cubicBezTo>
                  <a:pt x="92" y="11"/>
                  <a:pt x="94" y="9"/>
                  <a:pt x="95" y="9"/>
                </a:cubicBezTo>
                <a:cubicBezTo>
                  <a:pt x="97" y="8"/>
                  <a:pt x="99" y="9"/>
                  <a:pt x="101" y="8"/>
                </a:cubicBezTo>
                <a:cubicBezTo>
                  <a:pt x="104" y="6"/>
                  <a:pt x="104" y="4"/>
                  <a:pt x="106" y="2"/>
                </a:cubicBezTo>
                <a:cubicBezTo>
                  <a:pt x="109" y="1"/>
                  <a:pt x="114" y="0"/>
                  <a:pt x="116" y="2"/>
                </a:cubicBezTo>
                <a:cubicBezTo>
                  <a:pt x="118" y="3"/>
                  <a:pt x="119" y="6"/>
                  <a:pt x="121" y="6"/>
                </a:cubicBezTo>
                <a:cubicBezTo>
                  <a:pt x="123" y="6"/>
                  <a:pt x="126" y="6"/>
                  <a:pt x="129" y="6"/>
                </a:cubicBezTo>
                <a:cubicBezTo>
                  <a:pt x="131" y="6"/>
                  <a:pt x="133" y="7"/>
                  <a:pt x="135" y="8"/>
                </a:cubicBezTo>
                <a:cubicBezTo>
                  <a:pt x="136" y="8"/>
                  <a:pt x="137" y="8"/>
                  <a:pt x="137" y="9"/>
                </a:cubicBezTo>
                <a:close/>
                <a:moveTo>
                  <a:pt x="125" y="7"/>
                </a:moveTo>
                <a:cubicBezTo>
                  <a:pt x="124" y="7"/>
                  <a:pt x="122" y="8"/>
                  <a:pt x="121" y="8"/>
                </a:cubicBezTo>
                <a:cubicBezTo>
                  <a:pt x="119" y="8"/>
                  <a:pt x="119" y="6"/>
                  <a:pt x="117" y="6"/>
                </a:cubicBezTo>
                <a:cubicBezTo>
                  <a:pt x="115" y="3"/>
                  <a:pt x="112" y="3"/>
                  <a:pt x="107" y="4"/>
                </a:cubicBezTo>
                <a:cubicBezTo>
                  <a:pt x="104" y="6"/>
                  <a:pt x="102" y="11"/>
                  <a:pt x="97" y="10"/>
                </a:cubicBezTo>
                <a:cubicBezTo>
                  <a:pt x="96" y="11"/>
                  <a:pt x="95" y="11"/>
                  <a:pt x="95" y="11"/>
                </a:cubicBezTo>
                <a:cubicBezTo>
                  <a:pt x="95" y="11"/>
                  <a:pt x="95" y="11"/>
                  <a:pt x="95" y="11"/>
                </a:cubicBezTo>
                <a:cubicBezTo>
                  <a:pt x="95" y="12"/>
                  <a:pt x="94" y="12"/>
                  <a:pt x="93" y="12"/>
                </a:cubicBezTo>
                <a:cubicBezTo>
                  <a:pt x="92" y="16"/>
                  <a:pt x="90" y="19"/>
                  <a:pt x="87" y="21"/>
                </a:cubicBezTo>
                <a:cubicBezTo>
                  <a:pt x="84" y="24"/>
                  <a:pt x="84" y="30"/>
                  <a:pt x="84" y="33"/>
                </a:cubicBezTo>
                <a:cubicBezTo>
                  <a:pt x="85" y="31"/>
                  <a:pt x="88" y="29"/>
                  <a:pt x="89" y="26"/>
                </a:cubicBezTo>
                <a:cubicBezTo>
                  <a:pt x="90" y="24"/>
                  <a:pt x="90" y="21"/>
                  <a:pt x="92" y="20"/>
                </a:cubicBezTo>
                <a:cubicBezTo>
                  <a:pt x="91" y="22"/>
                  <a:pt x="90" y="23"/>
                  <a:pt x="91" y="24"/>
                </a:cubicBezTo>
                <a:cubicBezTo>
                  <a:pt x="92" y="22"/>
                  <a:pt x="94" y="21"/>
                  <a:pt x="95" y="20"/>
                </a:cubicBezTo>
                <a:cubicBezTo>
                  <a:pt x="95" y="18"/>
                  <a:pt x="97" y="14"/>
                  <a:pt x="98" y="14"/>
                </a:cubicBezTo>
                <a:cubicBezTo>
                  <a:pt x="98" y="16"/>
                  <a:pt x="97" y="17"/>
                  <a:pt x="97" y="19"/>
                </a:cubicBezTo>
                <a:cubicBezTo>
                  <a:pt x="99" y="18"/>
                  <a:pt x="102" y="15"/>
                  <a:pt x="105" y="15"/>
                </a:cubicBezTo>
                <a:cubicBezTo>
                  <a:pt x="107" y="13"/>
                  <a:pt x="111" y="12"/>
                  <a:pt x="113" y="11"/>
                </a:cubicBezTo>
                <a:cubicBezTo>
                  <a:pt x="112" y="12"/>
                  <a:pt x="111" y="13"/>
                  <a:pt x="110" y="14"/>
                </a:cubicBezTo>
                <a:cubicBezTo>
                  <a:pt x="113" y="13"/>
                  <a:pt x="117" y="14"/>
                  <a:pt x="121" y="13"/>
                </a:cubicBezTo>
                <a:cubicBezTo>
                  <a:pt x="125" y="12"/>
                  <a:pt x="128" y="10"/>
                  <a:pt x="131" y="10"/>
                </a:cubicBezTo>
                <a:cubicBezTo>
                  <a:pt x="126" y="16"/>
                  <a:pt x="115" y="14"/>
                  <a:pt x="108" y="16"/>
                </a:cubicBezTo>
                <a:cubicBezTo>
                  <a:pt x="110" y="18"/>
                  <a:pt x="114" y="19"/>
                  <a:pt x="115" y="21"/>
                </a:cubicBezTo>
                <a:cubicBezTo>
                  <a:pt x="112" y="20"/>
                  <a:pt x="109" y="18"/>
                  <a:pt x="105" y="17"/>
                </a:cubicBezTo>
                <a:cubicBezTo>
                  <a:pt x="103" y="17"/>
                  <a:pt x="101" y="19"/>
                  <a:pt x="98" y="20"/>
                </a:cubicBezTo>
                <a:cubicBezTo>
                  <a:pt x="101" y="21"/>
                  <a:pt x="104" y="22"/>
                  <a:pt x="106" y="23"/>
                </a:cubicBezTo>
                <a:cubicBezTo>
                  <a:pt x="103" y="24"/>
                  <a:pt x="99" y="21"/>
                  <a:pt x="96" y="22"/>
                </a:cubicBezTo>
                <a:cubicBezTo>
                  <a:pt x="94" y="23"/>
                  <a:pt x="92" y="25"/>
                  <a:pt x="91" y="28"/>
                </a:cubicBezTo>
                <a:cubicBezTo>
                  <a:pt x="93" y="27"/>
                  <a:pt x="97" y="26"/>
                  <a:pt x="99" y="28"/>
                </a:cubicBezTo>
                <a:cubicBezTo>
                  <a:pt x="95" y="27"/>
                  <a:pt x="92" y="29"/>
                  <a:pt x="89" y="30"/>
                </a:cubicBezTo>
                <a:cubicBezTo>
                  <a:pt x="87" y="32"/>
                  <a:pt x="85" y="35"/>
                  <a:pt x="85" y="38"/>
                </a:cubicBezTo>
                <a:cubicBezTo>
                  <a:pt x="85" y="37"/>
                  <a:pt x="86" y="36"/>
                  <a:pt x="86" y="35"/>
                </a:cubicBezTo>
                <a:cubicBezTo>
                  <a:pt x="88" y="34"/>
                  <a:pt x="89" y="32"/>
                  <a:pt x="92" y="31"/>
                </a:cubicBezTo>
                <a:cubicBezTo>
                  <a:pt x="94" y="31"/>
                  <a:pt x="97" y="31"/>
                  <a:pt x="99" y="30"/>
                </a:cubicBezTo>
                <a:cubicBezTo>
                  <a:pt x="101" y="29"/>
                  <a:pt x="102" y="26"/>
                  <a:pt x="105" y="26"/>
                </a:cubicBezTo>
                <a:cubicBezTo>
                  <a:pt x="110" y="30"/>
                  <a:pt x="116" y="27"/>
                  <a:pt x="117" y="21"/>
                </a:cubicBezTo>
                <a:cubicBezTo>
                  <a:pt x="119" y="19"/>
                  <a:pt x="123" y="20"/>
                  <a:pt x="125" y="19"/>
                </a:cubicBezTo>
                <a:cubicBezTo>
                  <a:pt x="130" y="17"/>
                  <a:pt x="132" y="13"/>
                  <a:pt x="134" y="10"/>
                </a:cubicBezTo>
                <a:cubicBezTo>
                  <a:pt x="131" y="9"/>
                  <a:pt x="129" y="7"/>
                  <a:pt x="125" y="7"/>
                </a:cubicBezTo>
                <a:close/>
                <a:moveTo>
                  <a:pt x="81" y="6"/>
                </a:moveTo>
                <a:cubicBezTo>
                  <a:pt x="78" y="12"/>
                  <a:pt x="79" y="22"/>
                  <a:pt x="80" y="29"/>
                </a:cubicBezTo>
                <a:cubicBezTo>
                  <a:pt x="81" y="23"/>
                  <a:pt x="80" y="16"/>
                  <a:pt x="82" y="11"/>
                </a:cubicBezTo>
                <a:cubicBezTo>
                  <a:pt x="82" y="9"/>
                  <a:pt x="84" y="8"/>
                  <a:pt x="82" y="6"/>
                </a:cubicBezTo>
                <a:cubicBezTo>
                  <a:pt x="82" y="5"/>
                  <a:pt x="82" y="6"/>
                  <a:pt x="81" y="6"/>
                </a:cubicBezTo>
                <a:close/>
                <a:moveTo>
                  <a:pt x="82" y="34"/>
                </a:moveTo>
                <a:cubicBezTo>
                  <a:pt x="82" y="36"/>
                  <a:pt x="83" y="33"/>
                  <a:pt x="82" y="32"/>
                </a:cubicBezTo>
                <a:cubicBezTo>
                  <a:pt x="82" y="33"/>
                  <a:pt x="82" y="33"/>
                  <a:pt x="82" y="34"/>
                </a:cubicBezTo>
                <a:close/>
                <a:moveTo>
                  <a:pt x="95" y="96"/>
                </a:moveTo>
                <a:cubicBezTo>
                  <a:pt x="97" y="97"/>
                  <a:pt x="91" y="104"/>
                  <a:pt x="89" y="104"/>
                </a:cubicBezTo>
                <a:cubicBezTo>
                  <a:pt x="89" y="104"/>
                  <a:pt x="89" y="104"/>
                  <a:pt x="89" y="104"/>
                </a:cubicBezTo>
                <a:cubicBezTo>
                  <a:pt x="90" y="104"/>
                  <a:pt x="92" y="105"/>
                  <a:pt x="93" y="106"/>
                </a:cubicBezTo>
                <a:cubicBezTo>
                  <a:pt x="100" y="106"/>
                  <a:pt x="105" y="104"/>
                  <a:pt x="109" y="101"/>
                </a:cubicBezTo>
                <a:cubicBezTo>
                  <a:pt x="111" y="99"/>
                  <a:pt x="112" y="98"/>
                  <a:pt x="113" y="97"/>
                </a:cubicBezTo>
                <a:cubicBezTo>
                  <a:pt x="115" y="95"/>
                  <a:pt x="117" y="90"/>
                  <a:pt x="117" y="87"/>
                </a:cubicBezTo>
                <a:cubicBezTo>
                  <a:pt x="118" y="87"/>
                  <a:pt x="118" y="86"/>
                  <a:pt x="119" y="86"/>
                </a:cubicBezTo>
                <a:cubicBezTo>
                  <a:pt x="121" y="78"/>
                  <a:pt x="124" y="69"/>
                  <a:pt x="123" y="60"/>
                </a:cubicBezTo>
                <a:cubicBezTo>
                  <a:pt x="123" y="53"/>
                  <a:pt x="121" y="45"/>
                  <a:pt x="116" y="42"/>
                </a:cubicBezTo>
                <a:cubicBezTo>
                  <a:pt x="110" y="38"/>
                  <a:pt x="101" y="34"/>
                  <a:pt x="93" y="36"/>
                </a:cubicBezTo>
                <a:cubicBezTo>
                  <a:pt x="89" y="37"/>
                  <a:pt x="85" y="39"/>
                  <a:pt x="83" y="42"/>
                </a:cubicBezTo>
                <a:cubicBezTo>
                  <a:pt x="81" y="42"/>
                  <a:pt x="80" y="43"/>
                  <a:pt x="78" y="44"/>
                </a:cubicBezTo>
                <a:cubicBezTo>
                  <a:pt x="76" y="43"/>
                  <a:pt x="75" y="43"/>
                  <a:pt x="73" y="44"/>
                </a:cubicBezTo>
                <a:cubicBezTo>
                  <a:pt x="72" y="42"/>
                  <a:pt x="70" y="43"/>
                  <a:pt x="70" y="40"/>
                </a:cubicBezTo>
                <a:cubicBezTo>
                  <a:pt x="71" y="40"/>
                  <a:pt x="71" y="40"/>
                  <a:pt x="72" y="39"/>
                </a:cubicBezTo>
                <a:cubicBezTo>
                  <a:pt x="73" y="42"/>
                  <a:pt x="78" y="42"/>
                  <a:pt x="80" y="41"/>
                </a:cubicBezTo>
                <a:cubicBezTo>
                  <a:pt x="81" y="40"/>
                  <a:pt x="80" y="39"/>
                  <a:pt x="79" y="37"/>
                </a:cubicBezTo>
                <a:cubicBezTo>
                  <a:pt x="78" y="38"/>
                  <a:pt x="76" y="37"/>
                  <a:pt x="74" y="37"/>
                </a:cubicBezTo>
                <a:cubicBezTo>
                  <a:pt x="67" y="35"/>
                  <a:pt x="57" y="36"/>
                  <a:pt x="52" y="40"/>
                </a:cubicBezTo>
                <a:cubicBezTo>
                  <a:pt x="51" y="41"/>
                  <a:pt x="50" y="42"/>
                  <a:pt x="49" y="42"/>
                </a:cubicBezTo>
                <a:cubicBezTo>
                  <a:pt x="43" y="49"/>
                  <a:pt x="42" y="65"/>
                  <a:pt x="44" y="74"/>
                </a:cubicBezTo>
                <a:cubicBezTo>
                  <a:pt x="46" y="81"/>
                  <a:pt x="49" y="90"/>
                  <a:pt x="55" y="95"/>
                </a:cubicBezTo>
                <a:cubicBezTo>
                  <a:pt x="60" y="100"/>
                  <a:pt x="64" y="104"/>
                  <a:pt x="71" y="106"/>
                </a:cubicBezTo>
                <a:cubicBezTo>
                  <a:pt x="74" y="106"/>
                  <a:pt x="77" y="105"/>
                  <a:pt x="80" y="105"/>
                </a:cubicBezTo>
                <a:cubicBezTo>
                  <a:pt x="76" y="102"/>
                  <a:pt x="73" y="99"/>
                  <a:pt x="71" y="94"/>
                </a:cubicBezTo>
                <a:cubicBezTo>
                  <a:pt x="75" y="97"/>
                  <a:pt x="77" y="102"/>
                  <a:pt x="82" y="103"/>
                </a:cubicBezTo>
                <a:cubicBezTo>
                  <a:pt x="85" y="103"/>
                  <a:pt x="87" y="103"/>
                  <a:pt x="90" y="101"/>
                </a:cubicBezTo>
                <a:cubicBezTo>
                  <a:pt x="92" y="100"/>
                  <a:pt x="94" y="95"/>
                  <a:pt x="95" y="96"/>
                </a:cubicBezTo>
                <a:close/>
                <a:moveTo>
                  <a:pt x="63" y="105"/>
                </a:moveTo>
                <a:cubicBezTo>
                  <a:pt x="62" y="103"/>
                  <a:pt x="60" y="102"/>
                  <a:pt x="58" y="100"/>
                </a:cubicBezTo>
                <a:cubicBezTo>
                  <a:pt x="58" y="100"/>
                  <a:pt x="58" y="100"/>
                  <a:pt x="57" y="100"/>
                </a:cubicBezTo>
                <a:cubicBezTo>
                  <a:pt x="57" y="100"/>
                  <a:pt x="57" y="101"/>
                  <a:pt x="56" y="100"/>
                </a:cubicBezTo>
                <a:cubicBezTo>
                  <a:pt x="49" y="103"/>
                  <a:pt x="43" y="104"/>
                  <a:pt x="35" y="106"/>
                </a:cubicBezTo>
                <a:cubicBezTo>
                  <a:pt x="32" y="106"/>
                  <a:pt x="28" y="107"/>
                  <a:pt x="25" y="107"/>
                </a:cubicBezTo>
                <a:cubicBezTo>
                  <a:pt x="21" y="108"/>
                  <a:pt x="14" y="109"/>
                  <a:pt x="11" y="112"/>
                </a:cubicBezTo>
                <a:cubicBezTo>
                  <a:pt x="22" y="115"/>
                  <a:pt x="39" y="117"/>
                  <a:pt x="50" y="116"/>
                </a:cubicBezTo>
                <a:cubicBezTo>
                  <a:pt x="53" y="117"/>
                  <a:pt x="57" y="117"/>
                  <a:pt x="62" y="117"/>
                </a:cubicBezTo>
                <a:cubicBezTo>
                  <a:pt x="69" y="118"/>
                  <a:pt x="78" y="119"/>
                  <a:pt x="86" y="120"/>
                </a:cubicBezTo>
                <a:cubicBezTo>
                  <a:pt x="100" y="121"/>
                  <a:pt x="115" y="123"/>
                  <a:pt x="129" y="124"/>
                </a:cubicBezTo>
                <a:cubicBezTo>
                  <a:pt x="132" y="124"/>
                  <a:pt x="135" y="124"/>
                  <a:pt x="137" y="124"/>
                </a:cubicBezTo>
                <a:cubicBezTo>
                  <a:pt x="139" y="124"/>
                  <a:pt x="140" y="124"/>
                  <a:pt x="140" y="123"/>
                </a:cubicBezTo>
                <a:cubicBezTo>
                  <a:pt x="141" y="123"/>
                  <a:pt x="141" y="123"/>
                  <a:pt x="142" y="123"/>
                </a:cubicBezTo>
                <a:cubicBezTo>
                  <a:pt x="154" y="117"/>
                  <a:pt x="168" y="113"/>
                  <a:pt x="179" y="106"/>
                </a:cubicBezTo>
                <a:cubicBezTo>
                  <a:pt x="180" y="106"/>
                  <a:pt x="180" y="105"/>
                  <a:pt x="181" y="106"/>
                </a:cubicBezTo>
                <a:cubicBezTo>
                  <a:pt x="190" y="100"/>
                  <a:pt x="199" y="95"/>
                  <a:pt x="208" y="90"/>
                </a:cubicBezTo>
                <a:cubicBezTo>
                  <a:pt x="206" y="91"/>
                  <a:pt x="204" y="89"/>
                  <a:pt x="201" y="90"/>
                </a:cubicBezTo>
                <a:cubicBezTo>
                  <a:pt x="197" y="89"/>
                  <a:pt x="193" y="90"/>
                  <a:pt x="189" y="90"/>
                </a:cubicBezTo>
                <a:cubicBezTo>
                  <a:pt x="187" y="90"/>
                  <a:pt x="186" y="89"/>
                  <a:pt x="184" y="89"/>
                </a:cubicBezTo>
                <a:cubicBezTo>
                  <a:pt x="182" y="88"/>
                  <a:pt x="180" y="89"/>
                  <a:pt x="178" y="88"/>
                </a:cubicBezTo>
                <a:cubicBezTo>
                  <a:pt x="174" y="88"/>
                  <a:pt x="172" y="88"/>
                  <a:pt x="169" y="88"/>
                </a:cubicBezTo>
                <a:cubicBezTo>
                  <a:pt x="167" y="88"/>
                  <a:pt x="165" y="88"/>
                  <a:pt x="163" y="88"/>
                </a:cubicBezTo>
                <a:cubicBezTo>
                  <a:pt x="154" y="87"/>
                  <a:pt x="141" y="84"/>
                  <a:pt x="132" y="85"/>
                </a:cubicBezTo>
                <a:cubicBezTo>
                  <a:pt x="132" y="85"/>
                  <a:pt x="130" y="85"/>
                  <a:pt x="130" y="85"/>
                </a:cubicBezTo>
                <a:cubicBezTo>
                  <a:pt x="126" y="85"/>
                  <a:pt x="124" y="87"/>
                  <a:pt x="120" y="88"/>
                </a:cubicBezTo>
                <a:cubicBezTo>
                  <a:pt x="117" y="95"/>
                  <a:pt x="114" y="102"/>
                  <a:pt x="108" y="105"/>
                </a:cubicBezTo>
                <a:cubicBezTo>
                  <a:pt x="103" y="108"/>
                  <a:pt x="96" y="109"/>
                  <a:pt x="90" y="106"/>
                </a:cubicBezTo>
                <a:cubicBezTo>
                  <a:pt x="90" y="108"/>
                  <a:pt x="91" y="108"/>
                  <a:pt x="91" y="109"/>
                </a:cubicBezTo>
                <a:cubicBezTo>
                  <a:pt x="91" y="109"/>
                  <a:pt x="91" y="110"/>
                  <a:pt x="90" y="110"/>
                </a:cubicBezTo>
                <a:cubicBezTo>
                  <a:pt x="88" y="111"/>
                  <a:pt x="87" y="109"/>
                  <a:pt x="85" y="110"/>
                </a:cubicBezTo>
                <a:cubicBezTo>
                  <a:pt x="83" y="110"/>
                  <a:pt x="82" y="113"/>
                  <a:pt x="79" y="112"/>
                </a:cubicBezTo>
                <a:cubicBezTo>
                  <a:pt x="79" y="110"/>
                  <a:pt x="78" y="109"/>
                  <a:pt x="78" y="108"/>
                </a:cubicBezTo>
                <a:cubicBezTo>
                  <a:pt x="72" y="109"/>
                  <a:pt x="68" y="106"/>
                  <a:pt x="63" y="105"/>
                </a:cubicBezTo>
                <a:close/>
                <a:moveTo>
                  <a:pt x="183" y="131"/>
                </a:moveTo>
                <a:cubicBezTo>
                  <a:pt x="185" y="129"/>
                  <a:pt x="187" y="127"/>
                  <a:pt x="190" y="126"/>
                </a:cubicBezTo>
                <a:cubicBezTo>
                  <a:pt x="195" y="123"/>
                  <a:pt x="200" y="120"/>
                  <a:pt x="204" y="117"/>
                </a:cubicBezTo>
                <a:cubicBezTo>
                  <a:pt x="208" y="114"/>
                  <a:pt x="214" y="111"/>
                  <a:pt x="217" y="108"/>
                </a:cubicBezTo>
                <a:cubicBezTo>
                  <a:pt x="221" y="103"/>
                  <a:pt x="221" y="92"/>
                  <a:pt x="213" y="91"/>
                </a:cubicBezTo>
                <a:cubicBezTo>
                  <a:pt x="213" y="90"/>
                  <a:pt x="212" y="91"/>
                  <a:pt x="212" y="92"/>
                </a:cubicBezTo>
                <a:cubicBezTo>
                  <a:pt x="209" y="92"/>
                  <a:pt x="207" y="93"/>
                  <a:pt x="205" y="95"/>
                </a:cubicBezTo>
                <a:cubicBezTo>
                  <a:pt x="203" y="96"/>
                  <a:pt x="201" y="96"/>
                  <a:pt x="200" y="97"/>
                </a:cubicBezTo>
                <a:cubicBezTo>
                  <a:pt x="182" y="108"/>
                  <a:pt x="163" y="116"/>
                  <a:pt x="143" y="124"/>
                </a:cubicBezTo>
                <a:cubicBezTo>
                  <a:pt x="148" y="130"/>
                  <a:pt x="151" y="143"/>
                  <a:pt x="148" y="151"/>
                </a:cubicBezTo>
                <a:cubicBezTo>
                  <a:pt x="158" y="145"/>
                  <a:pt x="171" y="137"/>
                  <a:pt x="183" y="131"/>
                </a:cubicBezTo>
                <a:close/>
                <a:moveTo>
                  <a:pt x="85" y="107"/>
                </a:moveTo>
                <a:cubicBezTo>
                  <a:pt x="86" y="107"/>
                  <a:pt x="87" y="108"/>
                  <a:pt x="88" y="107"/>
                </a:cubicBezTo>
                <a:cubicBezTo>
                  <a:pt x="87" y="107"/>
                  <a:pt x="87" y="107"/>
                  <a:pt x="87" y="106"/>
                </a:cubicBezTo>
                <a:cubicBezTo>
                  <a:pt x="86" y="106"/>
                  <a:pt x="86" y="106"/>
                  <a:pt x="85" y="107"/>
                </a:cubicBezTo>
                <a:close/>
                <a:moveTo>
                  <a:pt x="80" y="107"/>
                </a:moveTo>
                <a:cubicBezTo>
                  <a:pt x="80" y="107"/>
                  <a:pt x="80" y="108"/>
                  <a:pt x="80" y="108"/>
                </a:cubicBezTo>
                <a:cubicBezTo>
                  <a:pt x="80" y="108"/>
                  <a:pt x="80" y="109"/>
                  <a:pt x="81" y="110"/>
                </a:cubicBezTo>
                <a:cubicBezTo>
                  <a:pt x="82" y="109"/>
                  <a:pt x="83" y="108"/>
                  <a:pt x="84" y="107"/>
                </a:cubicBezTo>
                <a:cubicBezTo>
                  <a:pt x="83" y="108"/>
                  <a:pt x="82" y="107"/>
                  <a:pt x="80" y="107"/>
                </a:cubicBezTo>
                <a:close/>
                <a:moveTo>
                  <a:pt x="229" y="109"/>
                </a:moveTo>
                <a:cubicBezTo>
                  <a:pt x="226" y="108"/>
                  <a:pt x="222" y="109"/>
                  <a:pt x="219" y="109"/>
                </a:cubicBezTo>
                <a:cubicBezTo>
                  <a:pt x="216" y="113"/>
                  <a:pt x="211" y="115"/>
                  <a:pt x="207" y="117"/>
                </a:cubicBezTo>
                <a:cubicBezTo>
                  <a:pt x="204" y="119"/>
                  <a:pt x="201" y="121"/>
                  <a:pt x="199" y="123"/>
                </a:cubicBezTo>
                <a:cubicBezTo>
                  <a:pt x="193" y="127"/>
                  <a:pt x="187" y="130"/>
                  <a:pt x="181" y="134"/>
                </a:cubicBezTo>
                <a:cubicBezTo>
                  <a:pt x="170" y="140"/>
                  <a:pt x="158" y="148"/>
                  <a:pt x="146" y="154"/>
                </a:cubicBezTo>
                <a:cubicBezTo>
                  <a:pt x="144" y="154"/>
                  <a:pt x="143" y="155"/>
                  <a:pt x="142" y="155"/>
                </a:cubicBezTo>
                <a:cubicBezTo>
                  <a:pt x="142" y="155"/>
                  <a:pt x="142" y="154"/>
                  <a:pt x="142" y="155"/>
                </a:cubicBezTo>
                <a:cubicBezTo>
                  <a:pt x="139" y="153"/>
                  <a:pt x="137" y="154"/>
                  <a:pt x="133" y="154"/>
                </a:cubicBezTo>
                <a:cubicBezTo>
                  <a:pt x="130" y="153"/>
                  <a:pt x="127" y="152"/>
                  <a:pt x="125" y="152"/>
                </a:cubicBezTo>
                <a:cubicBezTo>
                  <a:pt x="121" y="151"/>
                  <a:pt x="118" y="151"/>
                  <a:pt x="115" y="151"/>
                </a:cubicBezTo>
                <a:cubicBezTo>
                  <a:pt x="104" y="148"/>
                  <a:pt x="95" y="148"/>
                  <a:pt x="85" y="147"/>
                </a:cubicBezTo>
                <a:cubicBezTo>
                  <a:pt x="78" y="146"/>
                  <a:pt x="72" y="145"/>
                  <a:pt x="65" y="144"/>
                </a:cubicBezTo>
                <a:cubicBezTo>
                  <a:pt x="51" y="142"/>
                  <a:pt x="38" y="140"/>
                  <a:pt x="24" y="138"/>
                </a:cubicBezTo>
                <a:cubicBezTo>
                  <a:pt x="20" y="141"/>
                  <a:pt x="15" y="143"/>
                  <a:pt x="11" y="145"/>
                </a:cubicBezTo>
                <a:cubicBezTo>
                  <a:pt x="8" y="146"/>
                  <a:pt x="4" y="146"/>
                  <a:pt x="4" y="149"/>
                </a:cubicBezTo>
                <a:cubicBezTo>
                  <a:pt x="16" y="148"/>
                  <a:pt x="30" y="151"/>
                  <a:pt x="43" y="152"/>
                </a:cubicBezTo>
                <a:cubicBezTo>
                  <a:pt x="60" y="153"/>
                  <a:pt x="77" y="155"/>
                  <a:pt x="93" y="158"/>
                </a:cubicBezTo>
                <a:cubicBezTo>
                  <a:pt x="100" y="159"/>
                  <a:pt x="107" y="159"/>
                  <a:pt x="113" y="160"/>
                </a:cubicBezTo>
                <a:cubicBezTo>
                  <a:pt x="121" y="160"/>
                  <a:pt x="128" y="160"/>
                  <a:pt x="135" y="161"/>
                </a:cubicBezTo>
                <a:cubicBezTo>
                  <a:pt x="137" y="162"/>
                  <a:pt x="139" y="162"/>
                  <a:pt x="142" y="163"/>
                </a:cubicBezTo>
                <a:cubicBezTo>
                  <a:pt x="144" y="163"/>
                  <a:pt x="145" y="162"/>
                  <a:pt x="147" y="163"/>
                </a:cubicBezTo>
                <a:cubicBezTo>
                  <a:pt x="148" y="162"/>
                  <a:pt x="150" y="159"/>
                  <a:pt x="153" y="161"/>
                </a:cubicBezTo>
                <a:cubicBezTo>
                  <a:pt x="158" y="157"/>
                  <a:pt x="164" y="153"/>
                  <a:pt x="170" y="150"/>
                </a:cubicBezTo>
                <a:cubicBezTo>
                  <a:pt x="175" y="146"/>
                  <a:pt x="181" y="142"/>
                  <a:pt x="187" y="139"/>
                </a:cubicBezTo>
                <a:cubicBezTo>
                  <a:pt x="192" y="135"/>
                  <a:pt x="198" y="131"/>
                  <a:pt x="204" y="128"/>
                </a:cubicBezTo>
                <a:cubicBezTo>
                  <a:pt x="210" y="124"/>
                  <a:pt x="214" y="120"/>
                  <a:pt x="220" y="116"/>
                </a:cubicBezTo>
                <a:cubicBezTo>
                  <a:pt x="222" y="114"/>
                  <a:pt x="224" y="112"/>
                  <a:pt x="227" y="112"/>
                </a:cubicBezTo>
                <a:cubicBezTo>
                  <a:pt x="228" y="113"/>
                  <a:pt x="226" y="114"/>
                  <a:pt x="225" y="115"/>
                </a:cubicBezTo>
                <a:cubicBezTo>
                  <a:pt x="232" y="121"/>
                  <a:pt x="231" y="133"/>
                  <a:pt x="229" y="143"/>
                </a:cubicBezTo>
                <a:cubicBezTo>
                  <a:pt x="237" y="135"/>
                  <a:pt x="236" y="117"/>
                  <a:pt x="229" y="109"/>
                </a:cubicBezTo>
                <a:close/>
                <a:moveTo>
                  <a:pt x="71" y="120"/>
                </a:moveTo>
                <a:cubicBezTo>
                  <a:pt x="52" y="118"/>
                  <a:pt x="32" y="119"/>
                  <a:pt x="15" y="115"/>
                </a:cubicBezTo>
                <a:cubicBezTo>
                  <a:pt x="15" y="115"/>
                  <a:pt x="15" y="115"/>
                  <a:pt x="14" y="115"/>
                </a:cubicBezTo>
                <a:cubicBezTo>
                  <a:pt x="15" y="119"/>
                  <a:pt x="20" y="115"/>
                  <a:pt x="23" y="118"/>
                </a:cubicBezTo>
                <a:cubicBezTo>
                  <a:pt x="20" y="119"/>
                  <a:pt x="16" y="117"/>
                  <a:pt x="15" y="120"/>
                </a:cubicBezTo>
                <a:cubicBezTo>
                  <a:pt x="17" y="120"/>
                  <a:pt x="19" y="121"/>
                  <a:pt x="21" y="122"/>
                </a:cubicBezTo>
                <a:cubicBezTo>
                  <a:pt x="24" y="122"/>
                  <a:pt x="26" y="122"/>
                  <a:pt x="28" y="124"/>
                </a:cubicBezTo>
                <a:cubicBezTo>
                  <a:pt x="23" y="124"/>
                  <a:pt x="19" y="121"/>
                  <a:pt x="15" y="123"/>
                </a:cubicBezTo>
                <a:cubicBezTo>
                  <a:pt x="15" y="124"/>
                  <a:pt x="15" y="124"/>
                  <a:pt x="14" y="125"/>
                </a:cubicBezTo>
                <a:cubicBezTo>
                  <a:pt x="21" y="126"/>
                  <a:pt x="27" y="126"/>
                  <a:pt x="34" y="127"/>
                </a:cubicBezTo>
                <a:cubicBezTo>
                  <a:pt x="39" y="128"/>
                  <a:pt x="43" y="130"/>
                  <a:pt x="48" y="131"/>
                </a:cubicBezTo>
                <a:cubicBezTo>
                  <a:pt x="53" y="132"/>
                  <a:pt x="59" y="132"/>
                  <a:pt x="64" y="134"/>
                </a:cubicBezTo>
                <a:cubicBezTo>
                  <a:pt x="48" y="132"/>
                  <a:pt x="29" y="126"/>
                  <a:pt x="13" y="127"/>
                </a:cubicBezTo>
                <a:cubicBezTo>
                  <a:pt x="13" y="128"/>
                  <a:pt x="13" y="128"/>
                  <a:pt x="13" y="129"/>
                </a:cubicBezTo>
                <a:cubicBezTo>
                  <a:pt x="19" y="130"/>
                  <a:pt x="24" y="132"/>
                  <a:pt x="30" y="133"/>
                </a:cubicBezTo>
                <a:cubicBezTo>
                  <a:pt x="45" y="136"/>
                  <a:pt x="61" y="137"/>
                  <a:pt x="76" y="140"/>
                </a:cubicBezTo>
                <a:cubicBezTo>
                  <a:pt x="82" y="141"/>
                  <a:pt x="89" y="141"/>
                  <a:pt x="95" y="142"/>
                </a:cubicBezTo>
                <a:cubicBezTo>
                  <a:pt x="111" y="143"/>
                  <a:pt x="125" y="145"/>
                  <a:pt x="139" y="148"/>
                </a:cubicBezTo>
                <a:cubicBezTo>
                  <a:pt x="138" y="147"/>
                  <a:pt x="138" y="144"/>
                  <a:pt x="138" y="144"/>
                </a:cubicBezTo>
                <a:cubicBezTo>
                  <a:pt x="127" y="142"/>
                  <a:pt x="113" y="141"/>
                  <a:pt x="103" y="138"/>
                </a:cubicBezTo>
                <a:cubicBezTo>
                  <a:pt x="113" y="140"/>
                  <a:pt x="128" y="141"/>
                  <a:pt x="138" y="142"/>
                </a:cubicBezTo>
                <a:cubicBezTo>
                  <a:pt x="138" y="140"/>
                  <a:pt x="138" y="140"/>
                  <a:pt x="138" y="139"/>
                </a:cubicBezTo>
                <a:cubicBezTo>
                  <a:pt x="133" y="140"/>
                  <a:pt x="127" y="138"/>
                  <a:pt x="123" y="137"/>
                </a:cubicBezTo>
                <a:cubicBezTo>
                  <a:pt x="126" y="136"/>
                  <a:pt x="131" y="138"/>
                  <a:pt x="136" y="138"/>
                </a:cubicBezTo>
                <a:cubicBezTo>
                  <a:pt x="136" y="136"/>
                  <a:pt x="137" y="134"/>
                  <a:pt x="138" y="133"/>
                </a:cubicBezTo>
                <a:cubicBezTo>
                  <a:pt x="131" y="130"/>
                  <a:pt x="122" y="132"/>
                  <a:pt x="115" y="131"/>
                </a:cubicBezTo>
                <a:cubicBezTo>
                  <a:pt x="108" y="130"/>
                  <a:pt x="100" y="128"/>
                  <a:pt x="93" y="126"/>
                </a:cubicBezTo>
                <a:cubicBezTo>
                  <a:pt x="103" y="127"/>
                  <a:pt x="112" y="130"/>
                  <a:pt x="122" y="130"/>
                </a:cubicBezTo>
                <a:cubicBezTo>
                  <a:pt x="126" y="130"/>
                  <a:pt x="131" y="130"/>
                  <a:pt x="135" y="130"/>
                </a:cubicBezTo>
                <a:cubicBezTo>
                  <a:pt x="136" y="130"/>
                  <a:pt x="138" y="131"/>
                  <a:pt x="139" y="129"/>
                </a:cubicBezTo>
                <a:cubicBezTo>
                  <a:pt x="139" y="128"/>
                  <a:pt x="137" y="127"/>
                  <a:pt x="137" y="126"/>
                </a:cubicBezTo>
                <a:cubicBezTo>
                  <a:pt x="115" y="125"/>
                  <a:pt x="93" y="122"/>
                  <a:pt x="71" y="120"/>
                </a:cubicBezTo>
                <a:close/>
                <a:moveTo>
                  <a:pt x="226" y="146"/>
                </a:moveTo>
                <a:cubicBezTo>
                  <a:pt x="225" y="144"/>
                  <a:pt x="227" y="144"/>
                  <a:pt x="227" y="142"/>
                </a:cubicBezTo>
                <a:cubicBezTo>
                  <a:pt x="228" y="140"/>
                  <a:pt x="228" y="136"/>
                  <a:pt x="229" y="133"/>
                </a:cubicBezTo>
                <a:cubicBezTo>
                  <a:pt x="229" y="125"/>
                  <a:pt x="228" y="119"/>
                  <a:pt x="223" y="116"/>
                </a:cubicBezTo>
                <a:cubicBezTo>
                  <a:pt x="221" y="117"/>
                  <a:pt x="219" y="119"/>
                  <a:pt x="217" y="120"/>
                </a:cubicBezTo>
                <a:cubicBezTo>
                  <a:pt x="222" y="128"/>
                  <a:pt x="224" y="140"/>
                  <a:pt x="221" y="149"/>
                </a:cubicBezTo>
                <a:cubicBezTo>
                  <a:pt x="223" y="148"/>
                  <a:pt x="224" y="147"/>
                  <a:pt x="226" y="146"/>
                </a:cubicBezTo>
                <a:close/>
                <a:moveTo>
                  <a:pt x="220" y="139"/>
                </a:moveTo>
                <a:cubicBezTo>
                  <a:pt x="220" y="132"/>
                  <a:pt x="219" y="125"/>
                  <a:pt x="216" y="122"/>
                </a:cubicBezTo>
                <a:cubicBezTo>
                  <a:pt x="200" y="133"/>
                  <a:pt x="183" y="143"/>
                  <a:pt x="167" y="154"/>
                </a:cubicBezTo>
                <a:cubicBezTo>
                  <a:pt x="171" y="162"/>
                  <a:pt x="174" y="173"/>
                  <a:pt x="173" y="183"/>
                </a:cubicBezTo>
                <a:cubicBezTo>
                  <a:pt x="189" y="173"/>
                  <a:pt x="203" y="162"/>
                  <a:pt x="219" y="151"/>
                </a:cubicBezTo>
                <a:cubicBezTo>
                  <a:pt x="219" y="148"/>
                  <a:pt x="221" y="143"/>
                  <a:pt x="220" y="139"/>
                </a:cubicBezTo>
                <a:close/>
                <a:moveTo>
                  <a:pt x="145" y="144"/>
                </a:moveTo>
                <a:cubicBezTo>
                  <a:pt x="145" y="146"/>
                  <a:pt x="143" y="148"/>
                  <a:pt x="143" y="151"/>
                </a:cubicBezTo>
                <a:cubicBezTo>
                  <a:pt x="146" y="150"/>
                  <a:pt x="147" y="147"/>
                  <a:pt x="147" y="144"/>
                </a:cubicBezTo>
                <a:cubicBezTo>
                  <a:pt x="148" y="138"/>
                  <a:pt x="146" y="132"/>
                  <a:pt x="144" y="128"/>
                </a:cubicBezTo>
                <a:cubicBezTo>
                  <a:pt x="143" y="128"/>
                  <a:pt x="142" y="127"/>
                  <a:pt x="142" y="126"/>
                </a:cubicBezTo>
                <a:cubicBezTo>
                  <a:pt x="140" y="127"/>
                  <a:pt x="140" y="126"/>
                  <a:pt x="139" y="126"/>
                </a:cubicBezTo>
                <a:cubicBezTo>
                  <a:pt x="141" y="132"/>
                  <a:pt x="145" y="137"/>
                  <a:pt x="145" y="144"/>
                </a:cubicBezTo>
                <a:close/>
                <a:moveTo>
                  <a:pt x="135" y="149"/>
                </a:moveTo>
                <a:cubicBezTo>
                  <a:pt x="127" y="147"/>
                  <a:pt x="119" y="146"/>
                  <a:pt x="111" y="145"/>
                </a:cubicBezTo>
                <a:cubicBezTo>
                  <a:pt x="106" y="144"/>
                  <a:pt x="101" y="144"/>
                  <a:pt x="97" y="144"/>
                </a:cubicBezTo>
                <a:cubicBezTo>
                  <a:pt x="87" y="143"/>
                  <a:pt x="78" y="141"/>
                  <a:pt x="67" y="140"/>
                </a:cubicBezTo>
                <a:cubicBezTo>
                  <a:pt x="53" y="139"/>
                  <a:pt x="39" y="137"/>
                  <a:pt x="24" y="134"/>
                </a:cubicBezTo>
                <a:cubicBezTo>
                  <a:pt x="19" y="133"/>
                  <a:pt x="10" y="129"/>
                  <a:pt x="8" y="133"/>
                </a:cubicBezTo>
                <a:cubicBezTo>
                  <a:pt x="27" y="138"/>
                  <a:pt x="48" y="140"/>
                  <a:pt x="69" y="142"/>
                </a:cubicBezTo>
                <a:cubicBezTo>
                  <a:pt x="74" y="143"/>
                  <a:pt x="79" y="144"/>
                  <a:pt x="84" y="145"/>
                </a:cubicBezTo>
                <a:cubicBezTo>
                  <a:pt x="89" y="145"/>
                  <a:pt x="94" y="146"/>
                  <a:pt x="99" y="146"/>
                </a:cubicBezTo>
                <a:cubicBezTo>
                  <a:pt x="106" y="147"/>
                  <a:pt x="114" y="149"/>
                  <a:pt x="121" y="150"/>
                </a:cubicBezTo>
                <a:cubicBezTo>
                  <a:pt x="126" y="150"/>
                  <a:pt x="133" y="151"/>
                  <a:pt x="136" y="151"/>
                </a:cubicBezTo>
                <a:cubicBezTo>
                  <a:pt x="137" y="152"/>
                  <a:pt x="139" y="152"/>
                  <a:pt x="140" y="151"/>
                </a:cubicBezTo>
                <a:cubicBezTo>
                  <a:pt x="139" y="150"/>
                  <a:pt x="137" y="149"/>
                  <a:pt x="135" y="149"/>
                </a:cubicBezTo>
                <a:close/>
                <a:moveTo>
                  <a:pt x="141" y="165"/>
                </a:moveTo>
                <a:cubicBezTo>
                  <a:pt x="136" y="165"/>
                  <a:pt x="132" y="163"/>
                  <a:pt x="128" y="162"/>
                </a:cubicBezTo>
                <a:cubicBezTo>
                  <a:pt x="121" y="162"/>
                  <a:pt x="110" y="162"/>
                  <a:pt x="101" y="161"/>
                </a:cubicBezTo>
                <a:cubicBezTo>
                  <a:pt x="93" y="160"/>
                  <a:pt x="84" y="158"/>
                  <a:pt x="76" y="158"/>
                </a:cubicBezTo>
                <a:cubicBezTo>
                  <a:pt x="67" y="157"/>
                  <a:pt x="58" y="155"/>
                  <a:pt x="48" y="155"/>
                </a:cubicBezTo>
                <a:cubicBezTo>
                  <a:pt x="44" y="154"/>
                  <a:pt x="41" y="154"/>
                  <a:pt x="37" y="154"/>
                </a:cubicBezTo>
                <a:cubicBezTo>
                  <a:pt x="30" y="153"/>
                  <a:pt x="21" y="151"/>
                  <a:pt x="12" y="151"/>
                </a:cubicBezTo>
                <a:cubicBezTo>
                  <a:pt x="11" y="152"/>
                  <a:pt x="11" y="152"/>
                  <a:pt x="10" y="153"/>
                </a:cubicBezTo>
                <a:cubicBezTo>
                  <a:pt x="10" y="156"/>
                  <a:pt x="13" y="155"/>
                  <a:pt x="15" y="155"/>
                </a:cubicBezTo>
                <a:cubicBezTo>
                  <a:pt x="17" y="155"/>
                  <a:pt x="20" y="155"/>
                  <a:pt x="22" y="155"/>
                </a:cubicBezTo>
                <a:cubicBezTo>
                  <a:pt x="26" y="155"/>
                  <a:pt x="30" y="155"/>
                  <a:pt x="32" y="157"/>
                </a:cubicBezTo>
                <a:cubicBezTo>
                  <a:pt x="26" y="157"/>
                  <a:pt x="18" y="156"/>
                  <a:pt x="13" y="157"/>
                </a:cubicBezTo>
                <a:cubicBezTo>
                  <a:pt x="17" y="158"/>
                  <a:pt x="24" y="157"/>
                  <a:pt x="28" y="160"/>
                </a:cubicBezTo>
                <a:cubicBezTo>
                  <a:pt x="23" y="160"/>
                  <a:pt x="19" y="159"/>
                  <a:pt x="11" y="159"/>
                </a:cubicBezTo>
                <a:cubicBezTo>
                  <a:pt x="10" y="161"/>
                  <a:pt x="11" y="164"/>
                  <a:pt x="12" y="166"/>
                </a:cubicBezTo>
                <a:cubicBezTo>
                  <a:pt x="29" y="168"/>
                  <a:pt x="43" y="171"/>
                  <a:pt x="59" y="174"/>
                </a:cubicBezTo>
                <a:cubicBezTo>
                  <a:pt x="43" y="172"/>
                  <a:pt x="28" y="169"/>
                  <a:pt x="10" y="168"/>
                </a:cubicBezTo>
                <a:cubicBezTo>
                  <a:pt x="7" y="170"/>
                  <a:pt x="11" y="173"/>
                  <a:pt x="10" y="175"/>
                </a:cubicBezTo>
                <a:cubicBezTo>
                  <a:pt x="16" y="176"/>
                  <a:pt x="21" y="177"/>
                  <a:pt x="26" y="178"/>
                </a:cubicBezTo>
                <a:cubicBezTo>
                  <a:pt x="42" y="182"/>
                  <a:pt x="56" y="185"/>
                  <a:pt x="72" y="186"/>
                </a:cubicBezTo>
                <a:cubicBezTo>
                  <a:pt x="93" y="187"/>
                  <a:pt x="113" y="191"/>
                  <a:pt x="136" y="193"/>
                </a:cubicBezTo>
                <a:cubicBezTo>
                  <a:pt x="138" y="194"/>
                  <a:pt x="142" y="194"/>
                  <a:pt x="144" y="194"/>
                </a:cubicBezTo>
                <a:cubicBezTo>
                  <a:pt x="144" y="193"/>
                  <a:pt x="142" y="192"/>
                  <a:pt x="142" y="189"/>
                </a:cubicBezTo>
                <a:cubicBezTo>
                  <a:pt x="129" y="187"/>
                  <a:pt x="112" y="185"/>
                  <a:pt x="98" y="182"/>
                </a:cubicBezTo>
                <a:cubicBezTo>
                  <a:pt x="95" y="182"/>
                  <a:pt x="91" y="181"/>
                  <a:pt x="88" y="180"/>
                </a:cubicBezTo>
                <a:cubicBezTo>
                  <a:pt x="108" y="182"/>
                  <a:pt x="125" y="186"/>
                  <a:pt x="143" y="187"/>
                </a:cubicBezTo>
                <a:cubicBezTo>
                  <a:pt x="141" y="182"/>
                  <a:pt x="145" y="180"/>
                  <a:pt x="144" y="175"/>
                </a:cubicBezTo>
                <a:cubicBezTo>
                  <a:pt x="140" y="175"/>
                  <a:pt x="136" y="175"/>
                  <a:pt x="131" y="174"/>
                </a:cubicBezTo>
                <a:cubicBezTo>
                  <a:pt x="127" y="174"/>
                  <a:pt x="123" y="172"/>
                  <a:pt x="120" y="172"/>
                </a:cubicBezTo>
                <a:cubicBezTo>
                  <a:pt x="118" y="172"/>
                  <a:pt x="115" y="173"/>
                  <a:pt x="115" y="171"/>
                </a:cubicBezTo>
                <a:cubicBezTo>
                  <a:pt x="120" y="170"/>
                  <a:pt x="127" y="173"/>
                  <a:pt x="133" y="173"/>
                </a:cubicBezTo>
                <a:cubicBezTo>
                  <a:pt x="137" y="173"/>
                  <a:pt x="141" y="173"/>
                  <a:pt x="144" y="174"/>
                </a:cubicBezTo>
                <a:cubicBezTo>
                  <a:pt x="145" y="172"/>
                  <a:pt x="146" y="172"/>
                  <a:pt x="145" y="171"/>
                </a:cubicBezTo>
                <a:cubicBezTo>
                  <a:pt x="141" y="170"/>
                  <a:pt x="137" y="170"/>
                  <a:pt x="132" y="170"/>
                </a:cubicBezTo>
                <a:cubicBezTo>
                  <a:pt x="127" y="170"/>
                  <a:pt x="123" y="169"/>
                  <a:pt x="118" y="169"/>
                </a:cubicBezTo>
                <a:cubicBezTo>
                  <a:pt x="102" y="167"/>
                  <a:pt x="87" y="167"/>
                  <a:pt x="74" y="163"/>
                </a:cubicBezTo>
                <a:cubicBezTo>
                  <a:pt x="87" y="164"/>
                  <a:pt x="101" y="166"/>
                  <a:pt x="115" y="167"/>
                </a:cubicBezTo>
                <a:cubicBezTo>
                  <a:pt x="126" y="167"/>
                  <a:pt x="135" y="169"/>
                  <a:pt x="145" y="168"/>
                </a:cubicBezTo>
                <a:cubicBezTo>
                  <a:pt x="145" y="167"/>
                  <a:pt x="145" y="167"/>
                  <a:pt x="145" y="165"/>
                </a:cubicBezTo>
                <a:cubicBezTo>
                  <a:pt x="143" y="165"/>
                  <a:pt x="142" y="165"/>
                  <a:pt x="141" y="165"/>
                </a:cubicBezTo>
                <a:close/>
                <a:moveTo>
                  <a:pt x="170" y="185"/>
                </a:moveTo>
                <a:cubicBezTo>
                  <a:pt x="172" y="174"/>
                  <a:pt x="170" y="162"/>
                  <a:pt x="165" y="155"/>
                </a:cubicBezTo>
                <a:cubicBezTo>
                  <a:pt x="164" y="156"/>
                  <a:pt x="163" y="156"/>
                  <a:pt x="162" y="156"/>
                </a:cubicBezTo>
                <a:cubicBezTo>
                  <a:pt x="165" y="168"/>
                  <a:pt x="168" y="177"/>
                  <a:pt x="165" y="189"/>
                </a:cubicBezTo>
                <a:cubicBezTo>
                  <a:pt x="167" y="188"/>
                  <a:pt x="169" y="187"/>
                  <a:pt x="170" y="185"/>
                </a:cubicBezTo>
                <a:close/>
                <a:moveTo>
                  <a:pt x="162" y="192"/>
                </a:moveTo>
                <a:cubicBezTo>
                  <a:pt x="163" y="190"/>
                  <a:pt x="164" y="187"/>
                  <a:pt x="164" y="186"/>
                </a:cubicBezTo>
                <a:cubicBezTo>
                  <a:pt x="165" y="177"/>
                  <a:pt x="163" y="165"/>
                  <a:pt x="160" y="158"/>
                </a:cubicBezTo>
                <a:cubicBezTo>
                  <a:pt x="157" y="160"/>
                  <a:pt x="154" y="162"/>
                  <a:pt x="151" y="164"/>
                </a:cubicBezTo>
                <a:cubicBezTo>
                  <a:pt x="155" y="175"/>
                  <a:pt x="155" y="188"/>
                  <a:pt x="152" y="198"/>
                </a:cubicBezTo>
                <a:cubicBezTo>
                  <a:pt x="154" y="195"/>
                  <a:pt x="160" y="194"/>
                  <a:pt x="162" y="192"/>
                </a:cubicBezTo>
                <a:close/>
                <a:moveTo>
                  <a:pt x="150" y="197"/>
                </a:moveTo>
                <a:cubicBezTo>
                  <a:pt x="154" y="187"/>
                  <a:pt x="153" y="172"/>
                  <a:pt x="149" y="165"/>
                </a:cubicBezTo>
                <a:cubicBezTo>
                  <a:pt x="149" y="165"/>
                  <a:pt x="149" y="164"/>
                  <a:pt x="148" y="165"/>
                </a:cubicBezTo>
                <a:cubicBezTo>
                  <a:pt x="146" y="165"/>
                  <a:pt x="147" y="168"/>
                  <a:pt x="147" y="170"/>
                </a:cubicBezTo>
                <a:cubicBezTo>
                  <a:pt x="147" y="173"/>
                  <a:pt x="147" y="176"/>
                  <a:pt x="148" y="179"/>
                </a:cubicBezTo>
                <a:cubicBezTo>
                  <a:pt x="148" y="183"/>
                  <a:pt x="148" y="187"/>
                  <a:pt x="147" y="190"/>
                </a:cubicBezTo>
                <a:cubicBezTo>
                  <a:pt x="147" y="194"/>
                  <a:pt x="145" y="198"/>
                  <a:pt x="146" y="200"/>
                </a:cubicBezTo>
                <a:cubicBezTo>
                  <a:pt x="148" y="201"/>
                  <a:pt x="149" y="198"/>
                  <a:pt x="150" y="197"/>
                </a:cubicBezTo>
                <a:close/>
                <a:moveTo>
                  <a:pt x="144" y="197"/>
                </a:moveTo>
                <a:cubicBezTo>
                  <a:pt x="142" y="196"/>
                  <a:pt x="140" y="196"/>
                  <a:pt x="138" y="196"/>
                </a:cubicBezTo>
                <a:cubicBezTo>
                  <a:pt x="137" y="196"/>
                  <a:pt x="136" y="195"/>
                  <a:pt x="135" y="195"/>
                </a:cubicBezTo>
                <a:cubicBezTo>
                  <a:pt x="132" y="194"/>
                  <a:pt x="129" y="194"/>
                  <a:pt x="127" y="194"/>
                </a:cubicBezTo>
                <a:cubicBezTo>
                  <a:pt x="118" y="194"/>
                  <a:pt x="108" y="191"/>
                  <a:pt x="99" y="191"/>
                </a:cubicBezTo>
                <a:cubicBezTo>
                  <a:pt x="96" y="191"/>
                  <a:pt x="93" y="190"/>
                  <a:pt x="89" y="189"/>
                </a:cubicBezTo>
                <a:cubicBezTo>
                  <a:pt x="77" y="188"/>
                  <a:pt x="65" y="188"/>
                  <a:pt x="53" y="186"/>
                </a:cubicBezTo>
                <a:cubicBezTo>
                  <a:pt x="44" y="185"/>
                  <a:pt x="34" y="182"/>
                  <a:pt x="26" y="180"/>
                </a:cubicBezTo>
                <a:cubicBezTo>
                  <a:pt x="23" y="180"/>
                  <a:pt x="19" y="179"/>
                  <a:pt x="16" y="178"/>
                </a:cubicBezTo>
                <a:cubicBezTo>
                  <a:pt x="12" y="178"/>
                  <a:pt x="4" y="175"/>
                  <a:pt x="4" y="180"/>
                </a:cubicBezTo>
                <a:cubicBezTo>
                  <a:pt x="29" y="184"/>
                  <a:pt x="55" y="191"/>
                  <a:pt x="81" y="194"/>
                </a:cubicBezTo>
                <a:cubicBezTo>
                  <a:pt x="84" y="194"/>
                  <a:pt x="88" y="195"/>
                  <a:pt x="91" y="195"/>
                </a:cubicBezTo>
                <a:cubicBezTo>
                  <a:pt x="107" y="196"/>
                  <a:pt x="126" y="199"/>
                  <a:pt x="143" y="200"/>
                </a:cubicBezTo>
                <a:cubicBezTo>
                  <a:pt x="143" y="199"/>
                  <a:pt x="144" y="197"/>
                  <a:pt x="144" y="1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组合 12"/>
          <p:cNvGrpSpPr/>
          <p:nvPr/>
        </p:nvGrpSpPr>
        <p:grpSpPr bwMode="auto">
          <a:xfrm>
            <a:off x="6232525" y="3687763"/>
            <a:ext cx="465138" cy="98425"/>
            <a:chOff x="6255618" y="3688224"/>
            <a:chExt cx="675955" cy="97713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6255618" y="3688224"/>
              <a:ext cx="106123" cy="97713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361741" y="3785937"/>
              <a:ext cx="569832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2" name="组合 20"/>
          <p:cNvGrpSpPr/>
          <p:nvPr/>
        </p:nvGrpSpPr>
        <p:grpSpPr bwMode="auto">
          <a:xfrm flipV="1">
            <a:off x="5348288" y="2058988"/>
            <a:ext cx="630237" cy="274637"/>
            <a:chOff x="6226815" y="3694232"/>
            <a:chExt cx="704758" cy="91705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6226815" y="3694232"/>
              <a:ext cx="133140" cy="91705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6359955" y="3785937"/>
              <a:ext cx="571618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5" name="组合 27"/>
          <p:cNvGrpSpPr/>
          <p:nvPr/>
        </p:nvGrpSpPr>
        <p:grpSpPr bwMode="auto">
          <a:xfrm flipH="1">
            <a:off x="2549525" y="3740150"/>
            <a:ext cx="474663" cy="122238"/>
            <a:chOff x="6240914" y="3664741"/>
            <a:chExt cx="690659" cy="121196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6240914" y="3664741"/>
              <a:ext cx="120114" cy="121196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361028" y="3785937"/>
              <a:ext cx="570545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8" name="组合 30"/>
          <p:cNvGrpSpPr/>
          <p:nvPr/>
        </p:nvGrpSpPr>
        <p:grpSpPr bwMode="auto">
          <a:xfrm flipH="1" flipV="1">
            <a:off x="2941638" y="2046288"/>
            <a:ext cx="620712" cy="414337"/>
            <a:chOff x="6237294" y="3647762"/>
            <a:chExt cx="694279" cy="138175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6237294" y="3647762"/>
              <a:ext cx="122519" cy="138175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359813" y="3785937"/>
              <a:ext cx="571760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reeform 4"/>
          <p:cNvSpPr/>
          <p:nvPr/>
        </p:nvSpPr>
        <p:spPr bwMode="auto">
          <a:xfrm>
            <a:off x="4086225" y="3508375"/>
            <a:ext cx="965200" cy="1816100"/>
          </a:xfrm>
          <a:custGeom>
            <a:avLst/>
            <a:gdLst>
              <a:gd name="T0" fmla="*/ 558 w 679"/>
              <a:gd name="T1" fmla="*/ 1235 h 1235"/>
              <a:gd name="T2" fmla="*/ 517 w 679"/>
              <a:gd name="T3" fmla="*/ 546 h 1235"/>
              <a:gd name="T4" fmla="*/ 669 w 679"/>
              <a:gd name="T5" fmla="*/ 191 h 1235"/>
              <a:gd name="T6" fmla="*/ 593 w 679"/>
              <a:gd name="T7" fmla="*/ 207 h 1235"/>
              <a:gd name="T8" fmla="*/ 451 w 679"/>
              <a:gd name="T9" fmla="*/ 310 h 1235"/>
              <a:gd name="T10" fmla="*/ 331 w 679"/>
              <a:gd name="T11" fmla="*/ 25 h 1235"/>
              <a:gd name="T12" fmla="*/ 319 w 679"/>
              <a:gd name="T13" fmla="*/ 214 h 1235"/>
              <a:gd name="T14" fmla="*/ 199 w 679"/>
              <a:gd name="T15" fmla="*/ 139 h 1235"/>
              <a:gd name="T16" fmla="*/ 110 w 679"/>
              <a:gd name="T17" fmla="*/ 71 h 1235"/>
              <a:gd name="T18" fmla="*/ 216 w 679"/>
              <a:gd name="T19" fmla="*/ 311 h 1235"/>
              <a:gd name="T20" fmla="*/ 40 w 679"/>
              <a:gd name="T21" fmla="*/ 150 h 1235"/>
              <a:gd name="T22" fmla="*/ 37 w 679"/>
              <a:gd name="T23" fmla="*/ 224 h 1235"/>
              <a:gd name="T24" fmla="*/ 180 w 679"/>
              <a:gd name="T25" fmla="*/ 388 h 1235"/>
              <a:gd name="T26" fmla="*/ 44 w 679"/>
              <a:gd name="T27" fmla="*/ 317 h 1235"/>
              <a:gd name="T28" fmla="*/ 85 w 679"/>
              <a:gd name="T29" fmla="*/ 408 h 1235"/>
              <a:gd name="T30" fmla="*/ 303 w 679"/>
              <a:gd name="T31" fmla="*/ 668 h 1235"/>
              <a:gd name="T32" fmla="*/ 275 w 679"/>
              <a:gd name="T33" fmla="*/ 1139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79" h="1235">
                <a:moveTo>
                  <a:pt x="558" y="1235"/>
                </a:moveTo>
                <a:cubicBezTo>
                  <a:pt x="558" y="1235"/>
                  <a:pt x="455" y="806"/>
                  <a:pt x="517" y="546"/>
                </a:cubicBezTo>
                <a:cubicBezTo>
                  <a:pt x="580" y="285"/>
                  <a:pt x="679" y="231"/>
                  <a:pt x="669" y="191"/>
                </a:cubicBezTo>
                <a:cubicBezTo>
                  <a:pt x="660" y="151"/>
                  <a:pt x="609" y="170"/>
                  <a:pt x="593" y="207"/>
                </a:cubicBezTo>
                <a:cubicBezTo>
                  <a:pt x="577" y="243"/>
                  <a:pt x="512" y="323"/>
                  <a:pt x="451" y="310"/>
                </a:cubicBezTo>
                <a:cubicBezTo>
                  <a:pt x="391" y="297"/>
                  <a:pt x="375" y="49"/>
                  <a:pt x="331" y="25"/>
                </a:cubicBezTo>
                <a:cubicBezTo>
                  <a:pt x="287" y="0"/>
                  <a:pt x="302" y="114"/>
                  <a:pt x="319" y="214"/>
                </a:cubicBezTo>
                <a:cubicBezTo>
                  <a:pt x="336" y="313"/>
                  <a:pt x="252" y="258"/>
                  <a:pt x="199" y="139"/>
                </a:cubicBezTo>
                <a:cubicBezTo>
                  <a:pt x="146" y="20"/>
                  <a:pt x="115" y="54"/>
                  <a:pt x="110" y="71"/>
                </a:cubicBezTo>
                <a:cubicBezTo>
                  <a:pt x="104" y="88"/>
                  <a:pt x="225" y="300"/>
                  <a:pt x="216" y="311"/>
                </a:cubicBezTo>
                <a:cubicBezTo>
                  <a:pt x="208" y="321"/>
                  <a:pt x="55" y="145"/>
                  <a:pt x="40" y="150"/>
                </a:cubicBezTo>
                <a:cubicBezTo>
                  <a:pt x="26" y="155"/>
                  <a:pt x="0" y="169"/>
                  <a:pt x="37" y="224"/>
                </a:cubicBezTo>
                <a:cubicBezTo>
                  <a:pt x="73" y="280"/>
                  <a:pt x="187" y="373"/>
                  <a:pt x="180" y="388"/>
                </a:cubicBezTo>
                <a:cubicBezTo>
                  <a:pt x="173" y="404"/>
                  <a:pt x="78" y="319"/>
                  <a:pt x="44" y="317"/>
                </a:cubicBezTo>
                <a:cubicBezTo>
                  <a:pt x="9" y="315"/>
                  <a:pt x="23" y="364"/>
                  <a:pt x="85" y="408"/>
                </a:cubicBezTo>
                <a:cubicBezTo>
                  <a:pt x="147" y="452"/>
                  <a:pt x="298" y="501"/>
                  <a:pt x="303" y="668"/>
                </a:cubicBezTo>
                <a:cubicBezTo>
                  <a:pt x="308" y="835"/>
                  <a:pt x="275" y="1139"/>
                  <a:pt x="275" y="1139"/>
                </a:cubicBez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eaLnBrk="0" hangingPunct="0">
              <a:buFontTx/>
              <a:buNone/>
              <a:defRPr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4186238" y="1925638"/>
            <a:ext cx="1792287" cy="1752600"/>
          </a:xfrm>
          <a:custGeom>
            <a:avLst/>
            <a:gdLst>
              <a:gd name="T0" fmla="*/ 388 w 1261"/>
              <a:gd name="T1" fmla="*/ 1185 h 1192"/>
              <a:gd name="T2" fmla="*/ 659 w 1261"/>
              <a:gd name="T3" fmla="*/ 0 h 1192"/>
              <a:gd name="T4" fmla="*/ 490 w 1261"/>
              <a:gd name="T5" fmla="*/ 1192 h 1192"/>
              <a:gd name="T6" fmla="*/ 595 w 1261"/>
              <a:gd name="T7" fmla="*/ 548 h 1192"/>
              <a:gd name="T8" fmla="*/ 388 w 1261"/>
              <a:gd name="T9" fmla="*/ 118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2">
                <a:moveTo>
                  <a:pt x="388" y="1185"/>
                </a:moveTo>
                <a:cubicBezTo>
                  <a:pt x="388" y="1185"/>
                  <a:pt x="0" y="615"/>
                  <a:pt x="659" y="0"/>
                </a:cubicBezTo>
                <a:cubicBezTo>
                  <a:pt x="659" y="0"/>
                  <a:pt x="1261" y="710"/>
                  <a:pt x="490" y="1192"/>
                </a:cubicBezTo>
                <a:cubicBezTo>
                  <a:pt x="490" y="1192"/>
                  <a:pt x="508" y="734"/>
                  <a:pt x="595" y="548"/>
                </a:cubicBezTo>
                <a:cubicBezTo>
                  <a:pt x="595" y="548"/>
                  <a:pt x="363" y="953"/>
                  <a:pt x="388" y="1185"/>
                </a:cubicBezTo>
                <a:close/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eaLnBrk="0" hangingPunct="0">
              <a:buFontTx/>
              <a:buNone/>
              <a:defRPr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5110163" y="3011488"/>
            <a:ext cx="1325562" cy="1346200"/>
          </a:xfrm>
          <a:custGeom>
            <a:avLst/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6 h 915"/>
              <a:gd name="T6" fmla="*/ 527 w 933"/>
              <a:gd name="T7" fmla="*/ 386 h 915"/>
              <a:gd name="T8" fmla="*/ 0 w 933"/>
              <a:gd name="T9" fmla="*/ 50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6"/>
                </a:cubicBezTo>
                <a:cubicBezTo>
                  <a:pt x="37" y="576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eaLnBrk="0" hangingPunct="0">
              <a:buFontTx/>
              <a:buNone/>
              <a:defRPr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2708275" y="2730500"/>
            <a:ext cx="1377950" cy="1508125"/>
          </a:xfrm>
          <a:custGeom>
            <a:avLst/>
            <a:gdLst>
              <a:gd name="T0" fmla="*/ 966 w 970"/>
              <a:gd name="T1" fmla="*/ 703 h 1025"/>
              <a:gd name="T2" fmla="*/ 0 w 970"/>
              <a:gd name="T3" fmla="*/ 498 h 1025"/>
              <a:gd name="T4" fmla="*/ 970 w 970"/>
              <a:gd name="T5" fmla="*/ 620 h 1025"/>
              <a:gd name="T6" fmla="*/ 445 w 970"/>
              <a:gd name="T7" fmla="*/ 543 h 1025"/>
              <a:gd name="T8" fmla="*/ 966 w 970"/>
              <a:gd name="T9" fmla="*/ 703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0" h="1025">
                <a:moveTo>
                  <a:pt x="966" y="703"/>
                </a:moveTo>
                <a:cubicBezTo>
                  <a:pt x="966" y="703"/>
                  <a:pt x="507" y="1025"/>
                  <a:pt x="0" y="498"/>
                </a:cubicBezTo>
                <a:cubicBezTo>
                  <a:pt x="0" y="498"/>
                  <a:pt x="568" y="0"/>
                  <a:pt x="970" y="620"/>
                </a:cubicBezTo>
                <a:cubicBezTo>
                  <a:pt x="970" y="620"/>
                  <a:pt x="598" y="611"/>
                  <a:pt x="445" y="543"/>
                </a:cubicBezTo>
                <a:cubicBezTo>
                  <a:pt x="445" y="543"/>
                  <a:pt x="778" y="726"/>
                  <a:pt x="966" y="703"/>
                </a:cubicBezTo>
                <a:close/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eaLnBrk="0" hangingPunct="0">
              <a:buFontTx/>
              <a:buNone/>
              <a:defRPr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3400425" y="2058988"/>
            <a:ext cx="1376363" cy="1482725"/>
          </a:xfrm>
          <a:custGeom>
            <a:avLst/>
            <a:gdLst>
              <a:gd name="T0" fmla="*/ 594 w 968"/>
              <a:gd name="T1" fmla="*/ 1009 h 1009"/>
              <a:gd name="T2" fmla="*/ 142 w 968"/>
              <a:gd name="T3" fmla="*/ 0 h 1009"/>
              <a:gd name="T4" fmla="*/ 671 w 968"/>
              <a:gd name="T5" fmla="*/ 958 h 1009"/>
              <a:gd name="T6" fmla="*/ 395 w 968"/>
              <a:gd name="T7" fmla="*/ 433 h 1009"/>
              <a:gd name="T8" fmla="*/ 594 w 968"/>
              <a:gd name="T9" fmla="*/ 1009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" h="1009">
                <a:moveTo>
                  <a:pt x="594" y="1009"/>
                </a:moveTo>
                <a:cubicBezTo>
                  <a:pt x="594" y="1009"/>
                  <a:pt x="0" y="806"/>
                  <a:pt x="142" y="0"/>
                </a:cubicBezTo>
                <a:cubicBezTo>
                  <a:pt x="142" y="0"/>
                  <a:pt x="968" y="186"/>
                  <a:pt x="671" y="958"/>
                </a:cubicBezTo>
                <a:cubicBezTo>
                  <a:pt x="671" y="958"/>
                  <a:pt x="435" y="615"/>
                  <a:pt x="395" y="433"/>
                </a:cubicBezTo>
                <a:cubicBezTo>
                  <a:pt x="395" y="433"/>
                  <a:pt x="449" y="854"/>
                  <a:pt x="594" y="1009"/>
                </a:cubicBezTo>
                <a:close/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eaLnBrk="0" hangingPunct="0">
              <a:buFontTx/>
              <a:buNone/>
              <a:defRPr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2546" name="Freeform 20"/>
          <p:cNvSpPr>
            <a:spLocks noChangeAspect="1" noEditPoints="1" noChangeArrowheads="1"/>
          </p:cNvSpPr>
          <p:nvPr/>
        </p:nvSpPr>
        <p:spPr bwMode="auto">
          <a:xfrm>
            <a:off x="2166938" y="3643313"/>
            <a:ext cx="330200" cy="396875"/>
          </a:xfrm>
          <a:custGeom>
            <a:avLst/>
            <a:gdLst>
              <a:gd name="T0" fmla="*/ 109 w 442"/>
              <a:gd name="T1" fmla="*/ 531 h 531"/>
              <a:gd name="T2" fmla="*/ 350 w 442"/>
              <a:gd name="T3" fmla="*/ 518 h 531"/>
              <a:gd name="T4" fmla="*/ 358 w 442"/>
              <a:gd name="T5" fmla="*/ 338 h 531"/>
              <a:gd name="T6" fmla="*/ 86 w 442"/>
              <a:gd name="T7" fmla="*/ 187 h 531"/>
              <a:gd name="T8" fmla="*/ 104 w 442"/>
              <a:gd name="T9" fmla="*/ 194 h 531"/>
              <a:gd name="T10" fmla="*/ 111 w 442"/>
              <a:gd name="T11" fmla="*/ 183 h 531"/>
              <a:gd name="T12" fmla="*/ 117 w 442"/>
              <a:gd name="T13" fmla="*/ 176 h 531"/>
              <a:gd name="T14" fmla="*/ 86 w 442"/>
              <a:gd name="T15" fmla="*/ 187 h 531"/>
              <a:gd name="T16" fmla="*/ 221 w 442"/>
              <a:gd name="T17" fmla="*/ 88 h 531"/>
              <a:gd name="T18" fmla="*/ 224 w 442"/>
              <a:gd name="T19" fmla="*/ 69 h 531"/>
              <a:gd name="T20" fmla="*/ 238 w 442"/>
              <a:gd name="T21" fmla="*/ 101 h 531"/>
              <a:gd name="T22" fmla="*/ 220 w 442"/>
              <a:gd name="T23" fmla="*/ 137 h 531"/>
              <a:gd name="T24" fmla="*/ 233 w 442"/>
              <a:gd name="T25" fmla="*/ 158 h 531"/>
              <a:gd name="T26" fmla="*/ 238 w 442"/>
              <a:gd name="T27" fmla="*/ 131 h 531"/>
              <a:gd name="T28" fmla="*/ 242 w 442"/>
              <a:gd name="T29" fmla="*/ 125 h 531"/>
              <a:gd name="T30" fmla="*/ 285 w 442"/>
              <a:gd name="T31" fmla="*/ 122 h 531"/>
              <a:gd name="T32" fmla="*/ 251 w 442"/>
              <a:gd name="T33" fmla="*/ 149 h 531"/>
              <a:gd name="T34" fmla="*/ 262 w 442"/>
              <a:gd name="T35" fmla="*/ 213 h 531"/>
              <a:gd name="T36" fmla="*/ 293 w 442"/>
              <a:gd name="T37" fmla="*/ 201 h 531"/>
              <a:gd name="T38" fmla="*/ 359 w 442"/>
              <a:gd name="T39" fmla="*/ 255 h 531"/>
              <a:gd name="T40" fmla="*/ 353 w 442"/>
              <a:gd name="T41" fmla="*/ 218 h 531"/>
              <a:gd name="T42" fmla="*/ 322 w 442"/>
              <a:gd name="T43" fmla="*/ 163 h 531"/>
              <a:gd name="T44" fmla="*/ 325 w 442"/>
              <a:gd name="T45" fmla="*/ 128 h 531"/>
              <a:gd name="T46" fmla="*/ 305 w 442"/>
              <a:gd name="T47" fmla="*/ 125 h 531"/>
              <a:gd name="T48" fmla="*/ 324 w 442"/>
              <a:gd name="T49" fmla="*/ 119 h 531"/>
              <a:gd name="T50" fmla="*/ 350 w 442"/>
              <a:gd name="T51" fmla="*/ 122 h 531"/>
              <a:gd name="T52" fmla="*/ 243 w 442"/>
              <a:gd name="T53" fmla="*/ 44 h 531"/>
              <a:gd name="T54" fmla="*/ 238 w 442"/>
              <a:gd name="T55" fmla="*/ 56 h 531"/>
              <a:gd name="T56" fmla="*/ 209 w 442"/>
              <a:gd name="T57" fmla="*/ 70 h 531"/>
              <a:gd name="T58" fmla="*/ 197 w 442"/>
              <a:gd name="T59" fmla="*/ 312 h 531"/>
              <a:gd name="T60" fmla="*/ 255 w 442"/>
              <a:gd name="T61" fmla="*/ 348 h 531"/>
              <a:gd name="T62" fmla="*/ 272 w 442"/>
              <a:gd name="T63" fmla="*/ 355 h 531"/>
              <a:gd name="T64" fmla="*/ 267 w 442"/>
              <a:gd name="T65" fmla="*/ 345 h 531"/>
              <a:gd name="T66" fmla="*/ 269 w 442"/>
              <a:gd name="T67" fmla="*/ 324 h 531"/>
              <a:gd name="T68" fmla="*/ 274 w 442"/>
              <a:gd name="T69" fmla="*/ 314 h 531"/>
              <a:gd name="T70" fmla="*/ 269 w 442"/>
              <a:gd name="T71" fmla="*/ 294 h 531"/>
              <a:gd name="T72" fmla="*/ 251 w 442"/>
              <a:gd name="T73" fmla="*/ 261 h 531"/>
              <a:gd name="T74" fmla="*/ 218 w 442"/>
              <a:gd name="T75" fmla="*/ 271 h 531"/>
              <a:gd name="T76" fmla="*/ 153 w 442"/>
              <a:gd name="T77" fmla="*/ 198 h 531"/>
              <a:gd name="T78" fmla="*/ 164 w 442"/>
              <a:gd name="T79" fmla="*/ 194 h 531"/>
              <a:gd name="T80" fmla="*/ 107 w 442"/>
              <a:gd name="T81" fmla="*/ 209 h 531"/>
              <a:gd name="T82" fmla="*/ 90 w 442"/>
              <a:gd name="T83" fmla="*/ 209 h 531"/>
              <a:gd name="T84" fmla="*/ 130 w 442"/>
              <a:gd name="T85" fmla="*/ 308 h 531"/>
              <a:gd name="T86" fmla="*/ 155 w 442"/>
              <a:gd name="T87" fmla="*/ 284 h 531"/>
              <a:gd name="T88" fmla="*/ 123 w 442"/>
              <a:gd name="T89" fmla="*/ 299 h 531"/>
              <a:gd name="T90" fmla="*/ 118 w 442"/>
              <a:gd name="T91" fmla="*/ 272 h 531"/>
              <a:gd name="T92" fmla="*/ 139 w 442"/>
              <a:gd name="T93" fmla="*/ 261 h 531"/>
              <a:gd name="T94" fmla="*/ 150 w 442"/>
              <a:gd name="T95" fmla="*/ 212 h 531"/>
              <a:gd name="T96" fmla="*/ 120 w 442"/>
              <a:gd name="T97" fmla="*/ 104 h 531"/>
              <a:gd name="T98" fmla="*/ 122 w 442"/>
              <a:gd name="T99" fmla="*/ 146 h 531"/>
              <a:gd name="T100" fmla="*/ 130 w 442"/>
              <a:gd name="T101" fmla="*/ 143 h 531"/>
              <a:gd name="T102" fmla="*/ 131 w 442"/>
              <a:gd name="T103" fmla="*/ 151 h 531"/>
              <a:gd name="T104" fmla="*/ 149 w 442"/>
              <a:gd name="T105" fmla="*/ 124 h 531"/>
              <a:gd name="T106" fmla="*/ 151 w 442"/>
              <a:gd name="T107" fmla="*/ 110 h 531"/>
              <a:gd name="T108" fmla="*/ 129 w 442"/>
              <a:gd name="T109" fmla="*/ 105 h 531"/>
              <a:gd name="T110" fmla="*/ 121 w 442"/>
              <a:gd name="T111" fmla="*/ 104 h 531"/>
              <a:gd name="T112" fmla="*/ 394 w 442"/>
              <a:gd name="T113" fmla="*/ 354 h 531"/>
              <a:gd name="T114" fmla="*/ 37 w 442"/>
              <a:gd name="T115" fmla="*/ 241 h 531"/>
              <a:gd name="T116" fmla="*/ 127 w 442"/>
              <a:gd name="T117" fmla="*/ 9 h 531"/>
              <a:gd name="T118" fmla="*/ 5 w 442"/>
              <a:gd name="T119" fmla="*/ 247 h 531"/>
              <a:gd name="T120" fmla="*/ 416 w 442"/>
              <a:gd name="T121" fmla="*/ 377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2" h="531">
                <a:moveTo>
                  <a:pt x="350" y="518"/>
                </a:moveTo>
                <a:cubicBezTo>
                  <a:pt x="353" y="523"/>
                  <a:pt x="349" y="531"/>
                  <a:pt x="342" y="531"/>
                </a:cubicBezTo>
                <a:cubicBezTo>
                  <a:pt x="109" y="531"/>
                  <a:pt x="109" y="531"/>
                  <a:pt x="109" y="531"/>
                </a:cubicBezTo>
                <a:cubicBezTo>
                  <a:pt x="102" y="531"/>
                  <a:pt x="101" y="522"/>
                  <a:pt x="103" y="518"/>
                </a:cubicBezTo>
                <a:cubicBezTo>
                  <a:pt x="119" y="492"/>
                  <a:pt x="171" y="469"/>
                  <a:pt x="226" y="469"/>
                </a:cubicBezTo>
                <a:cubicBezTo>
                  <a:pt x="279" y="469"/>
                  <a:pt x="331" y="490"/>
                  <a:pt x="350" y="518"/>
                </a:cubicBezTo>
                <a:close/>
                <a:moveTo>
                  <a:pt x="133" y="70"/>
                </a:moveTo>
                <a:cubicBezTo>
                  <a:pt x="207" y="8"/>
                  <a:pt x="317" y="17"/>
                  <a:pt x="379" y="92"/>
                </a:cubicBezTo>
                <a:cubicBezTo>
                  <a:pt x="442" y="166"/>
                  <a:pt x="432" y="276"/>
                  <a:pt x="358" y="338"/>
                </a:cubicBezTo>
                <a:cubicBezTo>
                  <a:pt x="284" y="401"/>
                  <a:pt x="173" y="391"/>
                  <a:pt x="111" y="317"/>
                </a:cubicBezTo>
                <a:cubicBezTo>
                  <a:pt x="49" y="243"/>
                  <a:pt x="58" y="132"/>
                  <a:pt x="133" y="70"/>
                </a:cubicBezTo>
                <a:close/>
                <a:moveTo>
                  <a:pt x="86" y="187"/>
                </a:moveTo>
                <a:cubicBezTo>
                  <a:pt x="88" y="185"/>
                  <a:pt x="90" y="184"/>
                  <a:pt x="93" y="184"/>
                </a:cubicBezTo>
                <a:cubicBezTo>
                  <a:pt x="96" y="184"/>
                  <a:pt x="98" y="185"/>
                  <a:pt x="100" y="187"/>
                </a:cubicBezTo>
                <a:cubicBezTo>
                  <a:pt x="102" y="189"/>
                  <a:pt x="103" y="191"/>
                  <a:pt x="104" y="194"/>
                </a:cubicBezTo>
                <a:cubicBezTo>
                  <a:pt x="106" y="193"/>
                  <a:pt x="108" y="192"/>
                  <a:pt x="110" y="191"/>
                </a:cubicBezTo>
                <a:cubicBezTo>
                  <a:pt x="112" y="190"/>
                  <a:pt x="115" y="189"/>
                  <a:pt x="115" y="188"/>
                </a:cubicBezTo>
                <a:cubicBezTo>
                  <a:pt x="115" y="188"/>
                  <a:pt x="115" y="187"/>
                  <a:pt x="111" y="183"/>
                </a:cubicBezTo>
                <a:cubicBezTo>
                  <a:pt x="110" y="182"/>
                  <a:pt x="110" y="181"/>
                  <a:pt x="110" y="180"/>
                </a:cubicBezTo>
                <a:cubicBezTo>
                  <a:pt x="111" y="179"/>
                  <a:pt x="111" y="179"/>
                  <a:pt x="112" y="178"/>
                </a:cubicBezTo>
                <a:cubicBezTo>
                  <a:pt x="115" y="178"/>
                  <a:pt x="116" y="177"/>
                  <a:pt x="117" y="176"/>
                </a:cubicBezTo>
                <a:cubicBezTo>
                  <a:pt x="117" y="176"/>
                  <a:pt x="117" y="175"/>
                  <a:pt x="117" y="175"/>
                </a:cubicBezTo>
                <a:cubicBezTo>
                  <a:pt x="106" y="176"/>
                  <a:pt x="95" y="179"/>
                  <a:pt x="86" y="184"/>
                </a:cubicBezTo>
                <a:cubicBezTo>
                  <a:pt x="86" y="185"/>
                  <a:pt x="86" y="186"/>
                  <a:pt x="86" y="187"/>
                </a:cubicBezTo>
                <a:close/>
                <a:moveTo>
                  <a:pt x="214" y="101"/>
                </a:moveTo>
                <a:cubicBezTo>
                  <a:pt x="216" y="100"/>
                  <a:pt x="220" y="99"/>
                  <a:pt x="223" y="100"/>
                </a:cubicBezTo>
                <a:cubicBezTo>
                  <a:pt x="222" y="97"/>
                  <a:pt x="221" y="92"/>
                  <a:pt x="221" y="88"/>
                </a:cubicBezTo>
                <a:cubicBezTo>
                  <a:pt x="218" y="73"/>
                  <a:pt x="217" y="70"/>
                  <a:pt x="219" y="68"/>
                </a:cubicBezTo>
                <a:cubicBezTo>
                  <a:pt x="219" y="68"/>
                  <a:pt x="220" y="67"/>
                  <a:pt x="221" y="67"/>
                </a:cubicBezTo>
                <a:cubicBezTo>
                  <a:pt x="223" y="67"/>
                  <a:pt x="224" y="69"/>
                  <a:pt x="224" y="69"/>
                </a:cubicBezTo>
                <a:cubicBezTo>
                  <a:pt x="224" y="69"/>
                  <a:pt x="225" y="70"/>
                  <a:pt x="225" y="70"/>
                </a:cubicBezTo>
                <a:cubicBezTo>
                  <a:pt x="226" y="73"/>
                  <a:pt x="228" y="76"/>
                  <a:pt x="230" y="79"/>
                </a:cubicBezTo>
                <a:cubicBezTo>
                  <a:pt x="234" y="86"/>
                  <a:pt x="239" y="94"/>
                  <a:pt x="238" y="101"/>
                </a:cubicBezTo>
                <a:cubicBezTo>
                  <a:pt x="237" y="105"/>
                  <a:pt x="234" y="108"/>
                  <a:pt x="230" y="111"/>
                </a:cubicBezTo>
                <a:cubicBezTo>
                  <a:pt x="226" y="114"/>
                  <a:pt x="226" y="115"/>
                  <a:pt x="226" y="118"/>
                </a:cubicBezTo>
                <a:cubicBezTo>
                  <a:pt x="225" y="122"/>
                  <a:pt x="225" y="128"/>
                  <a:pt x="220" y="137"/>
                </a:cubicBezTo>
                <a:cubicBezTo>
                  <a:pt x="224" y="141"/>
                  <a:pt x="224" y="146"/>
                  <a:pt x="223" y="149"/>
                </a:cubicBezTo>
                <a:cubicBezTo>
                  <a:pt x="223" y="153"/>
                  <a:pt x="223" y="156"/>
                  <a:pt x="228" y="159"/>
                </a:cubicBezTo>
                <a:cubicBezTo>
                  <a:pt x="230" y="159"/>
                  <a:pt x="232" y="159"/>
                  <a:pt x="233" y="158"/>
                </a:cubicBezTo>
                <a:cubicBezTo>
                  <a:pt x="235" y="155"/>
                  <a:pt x="234" y="151"/>
                  <a:pt x="234" y="147"/>
                </a:cubicBezTo>
                <a:cubicBezTo>
                  <a:pt x="233" y="142"/>
                  <a:pt x="233" y="138"/>
                  <a:pt x="235" y="134"/>
                </a:cubicBezTo>
                <a:cubicBezTo>
                  <a:pt x="236" y="133"/>
                  <a:pt x="237" y="132"/>
                  <a:pt x="238" y="131"/>
                </a:cubicBezTo>
                <a:cubicBezTo>
                  <a:pt x="240" y="130"/>
                  <a:pt x="240" y="130"/>
                  <a:pt x="240" y="128"/>
                </a:cubicBezTo>
                <a:cubicBezTo>
                  <a:pt x="239" y="128"/>
                  <a:pt x="239" y="127"/>
                  <a:pt x="240" y="126"/>
                </a:cubicBezTo>
                <a:cubicBezTo>
                  <a:pt x="240" y="125"/>
                  <a:pt x="241" y="125"/>
                  <a:pt x="242" y="125"/>
                </a:cubicBezTo>
                <a:cubicBezTo>
                  <a:pt x="249" y="124"/>
                  <a:pt x="257" y="126"/>
                  <a:pt x="264" y="130"/>
                </a:cubicBezTo>
                <a:cubicBezTo>
                  <a:pt x="265" y="128"/>
                  <a:pt x="266" y="126"/>
                  <a:pt x="267" y="125"/>
                </a:cubicBezTo>
                <a:cubicBezTo>
                  <a:pt x="272" y="120"/>
                  <a:pt x="279" y="118"/>
                  <a:pt x="285" y="122"/>
                </a:cubicBezTo>
                <a:cubicBezTo>
                  <a:pt x="289" y="126"/>
                  <a:pt x="290" y="130"/>
                  <a:pt x="288" y="135"/>
                </a:cubicBezTo>
                <a:cubicBezTo>
                  <a:pt x="285" y="145"/>
                  <a:pt x="272" y="153"/>
                  <a:pt x="262" y="153"/>
                </a:cubicBezTo>
                <a:cubicBezTo>
                  <a:pt x="258" y="153"/>
                  <a:pt x="254" y="152"/>
                  <a:pt x="251" y="149"/>
                </a:cubicBezTo>
                <a:cubicBezTo>
                  <a:pt x="245" y="151"/>
                  <a:pt x="240" y="155"/>
                  <a:pt x="238" y="161"/>
                </a:cubicBezTo>
                <a:cubicBezTo>
                  <a:pt x="234" y="172"/>
                  <a:pt x="237" y="187"/>
                  <a:pt x="245" y="200"/>
                </a:cubicBezTo>
                <a:cubicBezTo>
                  <a:pt x="252" y="211"/>
                  <a:pt x="258" y="213"/>
                  <a:pt x="262" y="213"/>
                </a:cubicBezTo>
                <a:cubicBezTo>
                  <a:pt x="267" y="213"/>
                  <a:pt x="272" y="210"/>
                  <a:pt x="277" y="207"/>
                </a:cubicBezTo>
                <a:cubicBezTo>
                  <a:pt x="282" y="205"/>
                  <a:pt x="287" y="202"/>
                  <a:pt x="292" y="201"/>
                </a:cubicBezTo>
                <a:cubicBezTo>
                  <a:pt x="292" y="201"/>
                  <a:pt x="293" y="201"/>
                  <a:pt x="293" y="201"/>
                </a:cubicBezTo>
                <a:cubicBezTo>
                  <a:pt x="293" y="201"/>
                  <a:pt x="294" y="201"/>
                  <a:pt x="294" y="202"/>
                </a:cubicBezTo>
                <a:cubicBezTo>
                  <a:pt x="296" y="203"/>
                  <a:pt x="301" y="207"/>
                  <a:pt x="306" y="213"/>
                </a:cubicBezTo>
                <a:cubicBezTo>
                  <a:pt x="320" y="226"/>
                  <a:pt x="349" y="255"/>
                  <a:pt x="359" y="255"/>
                </a:cubicBezTo>
                <a:cubicBezTo>
                  <a:pt x="360" y="255"/>
                  <a:pt x="360" y="254"/>
                  <a:pt x="360" y="254"/>
                </a:cubicBezTo>
                <a:cubicBezTo>
                  <a:pt x="361" y="253"/>
                  <a:pt x="362" y="249"/>
                  <a:pt x="358" y="236"/>
                </a:cubicBezTo>
                <a:cubicBezTo>
                  <a:pt x="356" y="231"/>
                  <a:pt x="355" y="225"/>
                  <a:pt x="353" y="218"/>
                </a:cubicBezTo>
                <a:cubicBezTo>
                  <a:pt x="348" y="198"/>
                  <a:pt x="341" y="171"/>
                  <a:pt x="333" y="158"/>
                </a:cubicBezTo>
                <a:cubicBezTo>
                  <a:pt x="331" y="160"/>
                  <a:pt x="328" y="162"/>
                  <a:pt x="326" y="163"/>
                </a:cubicBezTo>
                <a:cubicBezTo>
                  <a:pt x="324" y="164"/>
                  <a:pt x="323" y="164"/>
                  <a:pt x="322" y="163"/>
                </a:cubicBezTo>
                <a:cubicBezTo>
                  <a:pt x="319" y="158"/>
                  <a:pt x="321" y="153"/>
                  <a:pt x="324" y="147"/>
                </a:cubicBezTo>
                <a:cubicBezTo>
                  <a:pt x="326" y="142"/>
                  <a:pt x="329" y="135"/>
                  <a:pt x="327" y="129"/>
                </a:cubicBezTo>
                <a:cubicBezTo>
                  <a:pt x="327" y="128"/>
                  <a:pt x="326" y="128"/>
                  <a:pt x="325" y="128"/>
                </a:cubicBezTo>
                <a:cubicBezTo>
                  <a:pt x="324" y="128"/>
                  <a:pt x="322" y="129"/>
                  <a:pt x="321" y="130"/>
                </a:cubicBezTo>
                <a:cubicBezTo>
                  <a:pt x="319" y="131"/>
                  <a:pt x="317" y="133"/>
                  <a:pt x="314" y="133"/>
                </a:cubicBezTo>
                <a:cubicBezTo>
                  <a:pt x="310" y="133"/>
                  <a:pt x="307" y="129"/>
                  <a:pt x="305" y="125"/>
                </a:cubicBezTo>
                <a:cubicBezTo>
                  <a:pt x="304" y="124"/>
                  <a:pt x="304" y="123"/>
                  <a:pt x="305" y="122"/>
                </a:cubicBezTo>
                <a:cubicBezTo>
                  <a:pt x="306" y="121"/>
                  <a:pt x="307" y="121"/>
                  <a:pt x="308" y="121"/>
                </a:cubicBezTo>
                <a:cubicBezTo>
                  <a:pt x="313" y="124"/>
                  <a:pt x="318" y="122"/>
                  <a:pt x="324" y="119"/>
                </a:cubicBezTo>
                <a:cubicBezTo>
                  <a:pt x="328" y="117"/>
                  <a:pt x="332" y="115"/>
                  <a:pt x="336" y="115"/>
                </a:cubicBezTo>
                <a:cubicBezTo>
                  <a:pt x="340" y="115"/>
                  <a:pt x="343" y="116"/>
                  <a:pt x="346" y="118"/>
                </a:cubicBezTo>
                <a:cubicBezTo>
                  <a:pt x="347" y="119"/>
                  <a:pt x="348" y="121"/>
                  <a:pt x="350" y="122"/>
                </a:cubicBezTo>
                <a:cubicBezTo>
                  <a:pt x="352" y="127"/>
                  <a:pt x="355" y="131"/>
                  <a:pt x="365" y="130"/>
                </a:cubicBezTo>
                <a:cubicBezTo>
                  <a:pt x="362" y="121"/>
                  <a:pt x="359" y="107"/>
                  <a:pt x="366" y="99"/>
                </a:cubicBezTo>
                <a:cubicBezTo>
                  <a:pt x="335" y="64"/>
                  <a:pt x="290" y="43"/>
                  <a:pt x="243" y="44"/>
                </a:cubicBezTo>
                <a:cubicBezTo>
                  <a:pt x="245" y="47"/>
                  <a:pt x="245" y="49"/>
                  <a:pt x="245" y="51"/>
                </a:cubicBezTo>
                <a:cubicBezTo>
                  <a:pt x="245" y="53"/>
                  <a:pt x="243" y="55"/>
                  <a:pt x="240" y="56"/>
                </a:cubicBezTo>
                <a:cubicBezTo>
                  <a:pt x="240" y="57"/>
                  <a:pt x="239" y="57"/>
                  <a:pt x="238" y="56"/>
                </a:cubicBezTo>
                <a:cubicBezTo>
                  <a:pt x="237" y="56"/>
                  <a:pt x="237" y="56"/>
                  <a:pt x="237" y="55"/>
                </a:cubicBezTo>
                <a:cubicBezTo>
                  <a:pt x="235" y="52"/>
                  <a:pt x="233" y="51"/>
                  <a:pt x="230" y="51"/>
                </a:cubicBezTo>
                <a:cubicBezTo>
                  <a:pt x="224" y="51"/>
                  <a:pt x="214" y="58"/>
                  <a:pt x="209" y="70"/>
                </a:cubicBezTo>
                <a:cubicBezTo>
                  <a:pt x="206" y="76"/>
                  <a:pt x="203" y="88"/>
                  <a:pt x="214" y="101"/>
                </a:cubicBezTo>
                <a:close/>
                <a:moveTo>
                  <a:pt x="189" y="286"/>
                </a:moveTo>
                <a:cubicBezTo>
                  <a:pt x="188" y="295"/>
                  <a:pt x="192" y="303"/>
                  <a:pt x="197" y="312"/>
                </a:cubicBezTo>
                <a:cubicBezTo>
                  <a:pt x="198" y="313"/>
                  <a:pt x="199" y="315"/>
                  <a:pt x="199" y="316"/>
                </a:cubicBezTo>
                <a:cubicBezTo>
                  <a:pt x="203" y="316"/>
                  <a:pt x="206" y="315"/>
                  <a:pt x="209" y="315"/>
                </a:cubicBezTo>
                <a:cubicBezTo>
                  <a:pt x="230" y="315"/>
                  <a:pt x="243" y="332"/>
                  <a:pt x="255" y="348"/>
                </a:cubicBezTo>
                <a:cubicBezTo>
                  <a:pt x="259" y="353"/>
                  <a:pt x="264" y="358"/>
                  <a:pt x="268" y="363"/>
                </a:cubicBezTo>
                <a:cubicBezTo>
                  <a:pt x="271" y="362"/>
                  <a:pt x="274" y="362"/>
                  <a:pt x="277" y="361"/>
                </a:cubicBezTo>
                <a:cubicBezTo>
                  <a:pt x="276" y="358"/>
                  <a:pt x="274" y="356"/>
                  <a:pt x="272" y="355"/>
                </a:cubicBezTo>
                <a:cubicBezTo>
                  <a:pt x="271" y="354"/>
                  <a:pt x="271" y="353"/>
                  <a:pt x="271" y="352"/>
                </a:cubicBezTo>
                <a:cubicBezTo>
                  <a:pt x="271" y="347"/>
                  <a:pt x="270" y="346"/>
                  <a:pt x="269" y="346"/>
                </a:cubicBezTo>
                <a:cubicBezTo>
                  <a:pt x="269" y="346"/>
                  <a:pt x="268" y="346"/>
                  <a:pt x="267" y="345"/>
                </a:cubicBezTo>
                <a:cubicBezTo>
                  <a:pt x="267" y="344"/>
                  <a:pt x="267" y="344"/>
                  <a:pt x="267" y="343"/>
                </a:cubicBezTo>
                <a:cubicBezTo>
                  <a:pt x="268" y="337"/>
                  <a:pt x="270" y="332"/>
                  <a:pt x="273" y="327"/>
                </a:cubicBezTo>
                <a:cubicBezTo>
                  <a:pt x="271" y="327"/>
                  <a:pt x="270" y="326"/>
                  <a:pt x="269" y="324"/>
                </a:cubicBezTo>
                <a:cubicBezTo>
                  <a:pt x="268" y="324"/>
                  <a:pt x="268" y="322"/>
                  <a:pt x="268" y="321"/>
                </a:cubicBezTo>
                <a:cubicBezTo>
                  <a:pt x="269" y="320"/>
                  <a:pt x="270" y="319"/>
                  <a:pt x="271" y="317"/>
                </a:cubicBezTo>
                <a:cubicBezTo>
                  <a:pt x="272" y="316"/>
                  <a:pt x="273" y="315"/>
                  <a:pt x="274" y="314"/>
                </a:cubicBezTo>
                <a:cubicBezTo>
                  <a:pt x="273" y="312"/>
                  <a:pt x="273" y="311"/>
                  <a:pt x="273" y="309"/>
                </a:cubicBezTo>
                <a:cubicBezTo>
                  <a:pt x="272" y="305"/>
                  <a:pt x="272" y="301"/>
                  <a:pt x="269" y="298"/>
                </a:cubicBezTo>
                <a:cubicBezTo>
                  <a:pt x="268" y="297"/>
                  <a:pt x="268" y="295"/>
                  <a:pt x="269" y="294"/>
                </a:cubicBezTo>
                <a:cubicBezTo>
                  <a:pt x="276" y="283"/>
                  <a:pt x="272" y="274"/>
                  <a:pt x="267" y="263"/>
                </a:cubicBezTo>
                <a:cubicBezTo>
                  <a:pt x="265" y="260"/>
                  <a:pt x="264" y="258"/>
                  <a:pt x="263" y="255"/>
                </a:cubicBezTo>
                <a:cubicBezTo>
                  <a:pt x="260" y="255"/>
                  <a:pt x="256" y="258"/>
                  <a:pt x="251" y="261"/>
                </a:cubicBezTo>
                <a:cubicBezTo>
                  <a:pt x="247" y="264"/>
                  <a:pt x="242" y="268"/>
                  <a:pt x="237" y="268"/>
                </a:cubicBezTo>
                <a:cubicBezTo>
                  <a:pt x="234" y="268"/>
                  <a:pt x="232" y="267"/>
                  <a:pt x="231" y="266"/>
                </a:cubicBezTo>
                <a:cubicBezTo>
                  <a:pt x="226" y="268"/>
                  <a:pt x="222" y="270"/>
                  <a:pt x="218" y="271"/>
                </a:cubicBezTo>
                <a:cubicBezTo>
                  <a:pt x="208" y="275"/>
                  <a:pt x="199" y="278"/>
                  <a:pt x="189" y="286"/>
                </a:cubicBezTo>
                <a:close/>
                <a:moveTo>
                  <a:pt x="144" y="206"/>
                </a:moveTo>
                <a:cubicBezTo>
                  <a:pt x="148" y="200"/>
                  <a:pt x="151" y="198"/>
                  <a:pt x="153" y="198"/>
                </a:cubicBezTo>
                <a:cubicBezTo>
                  <a:pt x="155" y="198"/>
                  <a:pt x="157" y="200"/>
                  <a:pt x="157" y="201"/>
                </a:cubicBezTo>
                <a:cubicBezTo>
                  <a:pt x="157" y="201"/>
                  <a:pt x="157" y="201"/>
                  <a:pt x="157" y="201"/>
                </a:cubicBezTo>
                <a:cubicBezTo>
                  <a:pt x="158" y="201"/>
                  <a:pt x="160" y="199"/>
                  <a:pt x="164" y="194"/>
                </a:cubicBezTo>
                <a:cubicBezTo>
                  <a:pt x="162" y="192"/>
                  <a:pt x="157" y="191"/>
                  <a:pt x="152" y="191"/>
                </a:cubicBezTo>
                <a:cubicBezTo>
                  <a:pt x="137" y="191"/>
                  <a:pt x="115" y="198"/>
                  <a:pt x="109" y="204"/>
                </a:cubicBezTo>
                <a:cubicBezTo>
                  <a:pt x="109" y="206"/>
                  <a:pt x="108" y="207"/>
                  <a:pt x="107" y="209"/>
                </a:cubicBezTo>
                <a:cubicBezTo>
                  <a:pt x="105" y="212"/>
                  <a:pt x="102" y="215"/>
                  <a:pt x="99" y="215"/>
                </a:cubicBezTo>
                <a:cubicBezTo>
                  <a:pt x="97" y="215"/>
                  <a:pt x="94" y="214"/>
                  <a:pt x="93" y="209"/>
                </a:cubicBezTo>
                <a:cubicBezTo>
                  <a:pt x="91" y="209"/>
                  <a:pt x="90" y="209"/>
                  <a:pt x="90" y="209"/>
                </a:cubicBezTo>
                <a:cubicBezTo>
                  <a:pt x="88" y="209"/>
                  <a:pt x="86" y="209"/>
                  <a:pt x="85" y="208"/>
                </a:cubicBezTo>
                <a:cubicBezTo>
                  <a:pt x="86" y="243"/>
                  <a:pt x="99" y="278"/>
                  <a:pt x="121" y="306"/>
                </a:cubicBezTo>
                <a:cubicBezTo>
                  <a:pt x="122" y="306"/>
                  <a:pt x="124" y="308"/>
                  <a:pt x="130" y="308"/>
                </a:cubicBezTo>
                <a:cubicBezTo>
                  <a:pt x="146" y="308"/>
                  <a:pt x="168" y="300"/>
                  <a:pt x="177" y="292"/>
                </a:cubicBezTo>
                <a:cubicBezTo>
                  <a:pt x="171" y="293"/>
                  <a:pt x="165" y="290"/>
                  <a:pt x="161" y="287"/>
                </a:cubicBezTo>
                <a:cubicBezTo>
                  <a:pt x="158" y="286"/>
                  <a:pt x="156" y="285"/>
                  <a:pt x="155" y="284"/>
                </a:cubicBezTo>
                <a:cubicBezTo>
                  <a:pt x="155" y="284"/>
                  <a:pt x="155" y="284"/>
                  <a:pt x="154" y="284"/>
                </a:cubicBezTo>
                <a:cubicBezTo>
                  <a:pt x="148" y="284"/>
                  <a:pt x="138" y="295"/>
                  <a:pt x="134" y="299"/>
                </a:cubicBezTo>
                <a:cubicBezTo>
                  <a:pt x="132" y="301"/>
                  <a:pt x="130" y="303"/>
                  <a:pt x="123" y="299"/>
                </a:cubicBezTo>
                <a:cubicBezTo>
                  <a:pt x="119" y="297"/>
                  <a:pt x="115" y="293"/>
                  <a:pt x="114" y="287"/>
                </a:cubicBezTo>
                <a:cubicBezTo>
                  <a:pt x="113" y="282"/>
                  <a:pt x="114" y="276"/>
                  <a:pt x="117" y="272"/>
                </a:cubicBezTo>
                <a:cubicBezTo>
                  <a:pt x="117" y="272"/>
                  <a:pt x="118" y="272"/>
                  <a:pt x="118" y="272"/>
                </a:cubicBezTo>
                <a:cubicBezTo>
                  <a:pt x="120" y="270"/>
                  <a:pt x="125" y="271"/>
                  <a:pt x="131" y="273"/>
                </a:cubicBezTo>
                <a:cubicBezTo>
                  <a:pt x="134" y="273"/>
                  <a:pt x="138" y="274"/>
                  <a:pt x="140" y="274"/>
                </a:cubicBezTo>
                <a:cubicBezTo>
                  <a:pt x="140" y="270"/>
                  <a:pt x="140" y="265"/>
                  <a:pt x="139" y="261"/>
                </a:cubicBezTo>
                <a:cubicBezTo>
                  <a:pt x="138" y="247"/>
                  <a:pt x="136" y="230"/>
                  <a:pt x="152" y="212"/>
                </a:cubicBezTo>
                <a:cubicBezTo>
                  <a:pt x="152" y="212"/>
                  <a:pt x="152" y="212"/>
                  <a:pt x="152" y="212"/>
                </a:cubicBezTo>
                <a:cubicBezTo>
                  <a:pt x="151" y="212"/>
                  <a:pt x="151" y="212"/>
                  <a:pt x="150" y="212"/>
                </a:cubicBezTo>
                <a:cubicBezTo>
                  <a:pt x="146" y="212"/>
                  <a:pt x="145" y="210"/>
                  <a:pt x="144" y="209"/>
                </a:cubicBezTo>
                <a:cubicBezTo>
                  <a:pt x="143" y="208"/>
                  <a:pt x="143" y="207"/>
                  <a:pt x="144" y="206"/>
                </a:cubicBezTo>
                <a:close/>
                <a:moveTo>
                  <a:pt x="120" y="104"/>
                </a:moveTo>
                <a:cubicBezTo>
                  <a:pt x="112" y="114"/>
                  <a:pt x="105" y="125"/>
                  <a:pt x="100" y="136"/>
                </a:cubicBezTo>
                <a:cubicBezTo>
                  <a:pt x="107" y="135"/>
                  <a:pt x="116" y="138"/>
                  <a:pt x="121" y="144"/>
                </a:cubicBezTo>
                <a:cubicBezTo>
                  <a:pt x="122" y="146"/>
                  <a:pt x="122" y="146"/>
                  <a:pt x="122" y="146"/>
                </a:cubicBezTo>
                <a:cubicBezTo>
                  <a:pt x="122" y="146"/>
                  <a:pt x="123" y="145"/>
                  <a:pt x="124" y="145"/>
                </a:cubicBezTo>
                <a:cubicBezTo>
                  <a:pt x="125" y="144"/>
                  <a:pt x="126" y="143"/>
                  <a:pt x="128" y="143"/>
                </a:cubicBezTo>
                <a:cubicBezTo>
                  <a:pt x="128" y="143"/>
                  <a:pt x="129" y="143"/>
                  <a:pt x="130" y="143"/>
                </a:cubicBezTo>
                <a:cubicBezTo>
                  <a:pt x="130" y="144"/>
                  <a:pt x="130" y="144"/>
                  <a:pt x="131" y="144"/>
                </a:cubicBezTo>
                <a:cubicBezTo>
                  <a:pt x="132" y="147"/>
                  <a:pt x="131" y="149"/>
                  <a:pt x="131" y="150"/>
                </a:cubicBezTo>
                <a:cubicBezTo>
                  <a:pt x="131" y="151"/>
                  <a:pt x="131" y="151"/>
                  <a:pt x="131" y="151"/>
                </a:cubicBezTo>
                <a:cubicBezTo>
                  <a:pt x="139" y="156"/>
                  <a:pt x="147" y="155"/>
                  <a:pt x="155" y="148"/>
                </a:cubicBezTo>
                <a:cubicBezTo>
                  <a:pt x="150" y="142"/>
                  <a:pt x="150" y="137"/>
                  <a:pt x="150" y="131"/>
                </a:cubicBezTo>
                <a:cubicBezTo>
                  <a:pt x="150" y="129"/>
                  <a:pt x="150" y="126"/>
                  <a:pt x="149" y="124"/>
                </a:cubicBezTo>
                <a:cubicBezTo>
                  <a:pt x="149" y="120"/>
                  <a:pt x="150" y="118"/>
                  <a:pt x="152" y="117"/>
                </a:cubicBezTo>
                <a:cubicBezTo>
                  <a:pt x="153" y="115"/>
                  <a:pt x="154" y="114"/>
                  <a:pt x="154" y="111"/>
                </a:cubicBezTo>
                <a:cubicBezTo>
                  <a:pt x="153" y="110"/>
                  <a:pt x="152" y="110"/>
                  <a:pt x="151" y="110"/>
                </a:cubicBezTo>
                <a:cubicBezTo>
                  <a:pt x="147" y="110"/>
                  <a:pt x="141" y="110"/>
                  <a:pt x="137" y="105"/>
                </a:cubicBezTo>
                <a:cubicBezTo>
                  <a:pt x="136" y="102"/>
                  <a:pt x="135" y="102"/>
                  <a:pt x="135" y="102"/>
                </a:cubicBezTo>
                <a:cubicBezTo>
                  <a:pt x="134" y="102"/>
                  <a:pt x="132" y="103"/>
                  <a:pt x="129" y="105"/>
                </a:cubicBezTo>
                <a:cubicBezTo>
                  <a:pt x="127" y="106"/>
                  <a:pt x="127" y="106"/>
                  <a:pt x="127" y="106"/>
                </a:cubicBezTo>
                <a:cubicBezTo>
                  <a:pt x="126" y="107"/>
                  <a:pt x="125" y="107"/>
                  <a:pt x="124" y="106"/>
                </a:cubicBezTo>
                <a:cubicBezTo>
                  <a:pt x="123" y="106"/>
                  <a:pt x="122" y="105"/>
                  <a:pt x="121" y="104"/>
                </a:cubicBezTo>
                <a:cubicBezTo>
                  <a:pt x="121" y="104"/>
                  <a:pt x="121" y="104"/>
                  <a:pt x="120" y="104"/>
                </a:cubicBezTo>
                <a:close/>
                <a:moveTo>
                  <a:pt x="417" y="354"/>
                </a:moveTo>
                <a:cubicBezTo>
                  <a:pt x="410" y="348"/>
                  <a:pt x="400" y="348"/>
                  <a:pt x="394" y="354"/>
                </a:cubicBezTo>
                <a:cubicBezTo>
                  <a:pt x="363" y="384"/>
                  <a:pt x="324" y="405"/>
                  <a:pt x="281" y="413"/>
                </a:cubicBezTo>
                <a:cubicBezTo>
                  <a:pt x="263" y="416"/>
                  <a:pt x="245" y="417"/>
                  <a:pt x="226" y="415"/>
                </a:cubicBezTo>
                <a:cubicBezTo>
                  <a:pt x="129" y="406"/>
                  <a:pt x="53" y="333"/>
                  <a:pt x="37" y="241"/>
                </a:cubicBezTo>
                <a:cubicBezTo>
                  <a:pt x="33" y="224"/>
                  <a:pt x="32" y="205"/>
                  <a:pt x="34" y="186"/>
                </a:cubicBezTo>
                <a:cubicBezTo>
                  <a:pt x="40" y="121"/>
                  <a:pt x="74" y="66"/>
                  <a:pt x="123" y="32"/>
                </a:cubicBezTo>
                <a:cubicBezTo>
                  <a:pt x="131" y="27"/>
                  <a:pt x="132" y="17"/>
                  <a:pt x="127" y="9"/>
                </a:cubicBezTo>
                <a:cubicBezTo>
                  <a:pt x="122" y="2"/>
                  <a:pt x="112" y="0"/>
                  <a:pt x="105" y="5"/>
                </a:cubicBezTo>
                <a:cubicBezTo>
                  <a:pt x="48" y="45"/>
                  <a:pt x="8" y="109"/>
                  <a:pt x="2" y="183"/>
                </a:cubicBezTo>
                <a:cubicBezTo>
                  <a:pt x="0" y="205"/>
                  <a:pt x="1" y="226"/>
                  <a:pt x="5" y="247"/>
                </a:cubicBezTo>
                <a:cubicBezTo>
                  <a:pt x="23" y="353"/>
                  <a:pt x="111" y="437"/>
                  <a:pt x="223" y="447"/>
                </a:cubicBezTo>
                <a:cubicBezTo>
                  <a:pt x="245" y="449"/>
                  <a:pt x="266" y="448"/>
                  <a:pt x="287" y="444"/>
                </a:cubicBezTo>
                <a:cubicBezTo>
                  <a:pt x="337" y="436"/>
                  <a:pt x="382" y="412"/>
                  <a:pt x="416" y="377"/>
                </a:cubicBezTo>
                <a:cubicBezTo>
                  <a:pt x="423" y="371"/>
                  <a:pt x="423" y="360"/>
                  <a:pt x="417" y="354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22547" name="组合 38"/>
          <p:cNvGrpSpPr>
            <a:grpSpLocks noChangeAspect="1"/>
          </p:cNvGrpSpPr>
          <p:nvPr/>
        </p:nvGrpSpPr>
        <p:grpSpPr bwMode="auto">
          <a:xfrm>
            <a:off x="2474913" y="1866900"/>
            <a:ext cx="357187" cy="357188"/>
            <a:chOff x="1754693" y="2521817"/>
            <a:chExt cx="822325" cy="823913"/>
          </a:xfrm>
        </p:grpSpPr>
        <p:sp>
          <p:nvSpPr>
            <p:cNvPr id="40" name="Freeform 42"/>
            <p:cNvSpPr>
              <a:spLocks noEditPoints="1"/>
            </p:cNvSpPr>
            <p:nvPr/>
          </p:nvSpPr>
          <p:spPr bwMode="auto">
            <a:xfrm>
              <a:off x="1754693" y="2532804"/>
              <a:ext cx="668824" cy="776308"/>
            </a:xfrm>
            <a:custGeom>
              <a:avLst/>
              <a:gdLst>
                <a:gd name="T0" fmla="*/ 157 w 178"/>
                <a:gd name="T1" fmla="*/ 0 h 207"/>
                <a:gd name="T2" fmla="*/ 20 w 178"/>
                <a:gd name="T3" fmla="*/ 0 h 207"/>
                <a:gd name="T4" fmla="*/ 0 w 178"/>
                <a:gd name="T5" fmla="*/ 20 h 207"/>
                <a:gd name="T6" fmla="*/ 0 w 178"/>
                <a:gd name="T7" fmla="*/ 186 h 207"/>
                <a:gd name="T8" fmla="*/ 20 w 178"/>
                <a:gd name="T9" fmla="*/ 207 h 207"/>
                <a:gd name="T10" fmla="*/ 157 w 178"/>
                <a:gd name="T11" fmla="*/ 207 h 207"/>
                <a:gd name="T12" fmla="*/ 178 w 178"/>
                <a:gd name="T13" fmla="*/ 186 h 207"/>
                <a:gd name="T14" fmla="*/ 178 w 178"/>
                <a:gd name="T15" fmla="*/ 20 h 207"/>
                <a:gd name="T16" fmla="*/ 157 w 178"/>
                <a:gd name="T17" fmla="*/ 0 h 207"/>
                <a:gd name="T18" fmla="*/ 89 w 178"/>
                <a:gd name="T19" fmla="*/ 200 h 207"/>
                <a:gd name="T20" fmla="*/ 81 w 178"/>
                <a:gd name="T21" fmla="*/ 193 h 207"/>
                <a:gd name="T22" fmla="*/ 89 w 178"/>
                <a:gd name="T23" fmla="*/ 185 h 207"/>
                <a:gd name="T24" fmla="*/ 96 w 178"/>
                <a:gd name="T25" fmla="*/ 193 h 207"/>
                <a:gd name="T26" fmla="*/ 89 w 178"/>
                <a:gd name="T27" fmla="*/ 200 h 207"/>
                <a:gd name="T28" fmla="*/ 161 w 178"/>
                <a:gd name="T29" fmla="*/ 176 h 207"/>
                <a:gd name="T30" fmla="*/ 157 w 178"/>
                <a:gd name="T31" fmla="*/ 179 h 207"/>
                <a:gd name="T32" fmla="*/ 20 w 178"/>
                <a:gd name="T33" fmla="*/ 179 h 207"/>
                <a:gd name="T34" fmla="*/ 17 w 178"/>
                <a:gd name="T35" fmla="*/ 176 h 207"/>
                <a:gd name="T36" fmla="*/ 17 w 178"/>
                <a:gd name="T37" fmla="*/ 20 h 207"/>
                <a:gd name="T38" fmla="*/ 20 w 178"/>
                <a:gd name="T39" fmla="*/ 17 h 207"/>
                <a:gd name="T40" fmla="*/ 157 w 178"/>
                <a:gd name="T41" fmla="*/ 17 h 207"/>
                <a:gd name="T42" fmla="*/ 161 w 178"/>
                <a:gd name="T43" fmla="*/ 20 h 207"/>
                <a:gd name="T44" fmla="*/ 161 w 178"/>
                <a:gd name="T45" fmla="*/ 17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8" h="207">
                  <a:moveTo>
                    <a:pt x="15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8"/>
                    <a:pt x="9" y="207"/>
                    <a:pt x="20" y="207"/>
                  </a:cubicBezTo>
                  <a:cubicBezTo>
                    <a:pt x="157" y="207"/>
                    <a:pt x="157" y="207"/>
                    <a:pt x="157" y="207"/>
                  </a:cubicBezTo>
                  <a:cubicBezTo>
                    <a:pt x="169" y="207"/>
                    <a:pt x="178" y="198"/>
                    <a:pt x="178" y="186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178" y="9"/>
                    <a:pt x="169" y="0"/>
                    <a:pt x="157" y="0"/>
                  </a:cubicBezTo>
                  <a:close/>
                  <a:moveTo>
                    <a:pt x="89" y="200"/>
                  </a:moveTo>
                  <a:cubicBezTo>
                    <a:pt x="85" y="200"/>
                    <a:pt x="81" y="197"/>
                    <a:pt x="81" y="193"/>
                  </a:cubicBezTo>
                  <a:cubicBezTo>
                    <a:pt x="81" y="189"/>
                    <a:pt x="85" y="185"/>
                    <a:pt x="89" y="185"/>
                  </a:cubicBezTo>
                  <a:cubicBezTo>
                    <a:pt x="93" y="185"/>
                    <a:pt x="96" y="189"/>
                    <a:pt x="96" y="193"/>
                  </a:cubicBezTo>
                  <a:cubicBezTo>
                    <a:pt x="96" y="197"/>
                    <a:pt x="93" y="200"/>
                    <a:pt x="89" y="200"/>
                  </a:cubicBezTo>
                  <a:close/>
                  <a:moveTo>
                    <a:pt x="161" y="176"/>
                  </a:moveTo>
                  <a:cubicBezTo>
                    <a:pt x="161" y="177"/>
                    <a:pt x="159" y="179"/>
                    <a:pt x="157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79"/>
                    <a:pt x="17" y="177"/>
                    <a:pt x="17" y="176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8"/>
                    <a:pt x="18" y="17"/>
                    <a:pt x="20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9" y="17"/>
                    <a:pt x="161" y="18"/>
                    <a:pt x="161" y="20"/>
                  </a:cubicBezTo>
                  <a:lnTo>
                    <a:pt x="161" y="17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2467375" y="2521817"/>
              <a:ext cx="109643" cy="51266"/>
            </a:xfrm>
            <a:custGeom>
              <a:avLst/>
              <a:gdLst>
                <a:gd name="T0" fmla="*/ 25 w 29"/>
                <a:gd name="T1" fmla="*/ 0 h 14"/>
                <a:gd name="T2" fmla="*/ 4 w 29"/>
                <a:gd name="T3" fmla="*/ 0 h 14"/>
                <a:gd name="T4" fmla="*/ 0 w 29"/>
                <a:gd name="T5" fmla="*/ 4 h 14"/>
                <a:gd name="T6" fmla="*/ 0 w 29"/>
                <a:gd name="T7" fmla="*/ 14 h 14"/>
                <a:gd name="T8" fmla="*/ 29 w 29"/>
                <a:gd name="T9" fmla="*/ 14 h 14"/>
                <a:gd name="T10" fmla="*/ 29 w 29"/>
                <a:gd name="T11" fmla="*/ 4 h 14"/>
                <a:gd name="T12" fmla="*/ 25 w 2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4">
                  <a:moveTo>
                    <a:pt x="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2467375" y="2584069"/>
              <a:ext cx="109643" cy="761661"/>
            </a:xfrm>
            <a:custGeom>
              <a:avLst/>
              <a:gdLst>
                <a:gd name="T0" fmla="*/ 0 w 29"/>
                <a:gd name="T1" fmla="*/ 60 h 202"/>
                <a:gd name="T2" fmla="*/ 2 w 29"/>
                <a:gd name="T3" fmla="*/ 63 h 202"/>
                <a:gd name="T4" fmla="*/ 19 w 29"/>
                <a:gd name="T5" fmla="*/ 63 h 202"/>
                <a:gd name="T6" fmla="*/ 19 w 29"/>
                <a:gd name="T7" fmla="*/ 66 h 202"/>
                <a:gd name="T8" fmla="*/ 4 w 29"/>
                <a:gd name="T9" fmla="*/ 66 h 202"/>
                <a:gd name="T10" fmla="*/ 4 w 29"/>
                <a:gd name="T11" fmla="*/ 169 h 202"/>
                <a:gd name="T12" fmla="*/ 15 w 29"/>
                <a:gd name="T13" fmla="*/ 202 h 202"/>
                <a:gd name="T14" fmla="*/ 25 w 29"/>
                <a:gd name="T15" fmla="*/ 169 h 202"/>
                <a:gd name="T16" fmla="*/ 25 w 29"/>
                <a:gd name="T17" fmla="*/ 64 h 202"/>
                <a:gd name="T18" fmla="*/ 29 w 29"/>
                <a:gd name="T19" fmla="*/ 60 h 202"/>
                <a:gd name="T20" fmla="*/ 29 w 29"/>
                <a:gd name="T21" fmla="*/ 0 h 202"/>
                <a:gd name="T22" fmla="*/ 0 w 29"/>
                <a:gd name="T23" fmla="*/ 0 h 202"/>
                <a:gd name="T24" fmla="*/ 0 w 29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202">
                  <a:moveTo>
                    <a:pt x="0" y="60"/>
                  </a:moveTo>
                  <a:cubicBezTo>
                    <a:pt x="0" y="61"/>
                    <a:pt x="1" y="62"/>
                    <a:pt x="2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15" y="202"/>
                    <a:pt x="15" y="202"/>
                    <a:pt x="15" y="202"/>
                  </a:cubicBezTo>
                  <a:cubicBezTo>
                    <a:pt x="25" y="169"/>
                    <a:pt x="25" y="169"/>
                    <a:pt x="25" y="169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7" y="64"/>
                    <a:pt x="29" y="62"/>
                    <a:pt x="29" y="6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Rectangle 45"/>
            <p:cNvSpPr>
              <a:spLocks noChangeArrowheads="1"/>
            </p:cNvSpPr>
            <p:nvPr/>
          </p:nvSpPr>
          <p:spPr bwMode="auto">
            <a:xfrm>
              <a:off x="1875300" y="2737866"/>
              <a:ext cx="434920" cy="4027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Rectangle 46"/>
            <p:cNvSpPr>
              <a:spLocks noChangeArrowheads="1"/>
            </p:cNvSpPr>
            <p:nvPr/>
          </p:nvSpPr>
          <p:spPr bwMode="auto">
            <a:xfrm>
              <a:off x="1871646" y="2833074"/>
              <a:ext cx="434918" cy="4027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1875300" y="2931942"/>
              <a:ext cx="431264" cy="402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1867990" y="3030813"/>
              <a:ext cx="434920" cy="4027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2555" name="组合 46"/>
          <p:cNvGrpSpPr>
            <a:grpSpLocks noChangeAspect="1"/>
          </p:cNvGrpSpPr>
          <p:nvPr/>
        </p:nvGrpSpPr>
        <p:grpSpPr bwMode="auto">
          <a:xfrm>
            <a:off x="6764338" y="3671888"/>
            <a:ext cx="385762" cy="292100"/>
            <a:chOff x="3192968" y="2571029"/>
            <a:chExt cx="1012825" cy="766763"/>
          </a:xfrm>
        </p:grpSpPr>
        <p:sp>
          <p:nvSpPr>
            <p:cNvPr id="48" name="Freeform 74"/>
            <p:cNvSpPr>
              <a:spLocks noEditPoints="1"/>
            </p:cNvSpPr>
            <p:nvPr/>
          </p:nvSpPr>
          <p:spPr bwMode="auto">
            <a:xfrm>
              <a:off x="3484729" y="3083592"/>
              <a:ext cx="650209" cy="237531"/>
            </a:xfrm>
            <a:custGeom>
              <a:avLst/>
              <a:gdLst>
                <a:gd name="T0" fmla="*/ 0 w 173"/>
                <a:gd name="T1" fmla="*/ 12 h 64"/>
                <a:gd name="T2" fmla="*/ 0 w 173"/>
                <a:gd name="T3" fmla="*/ 52 h 64"/>
                <a:gd name="T4" fmla="*/ 12 w 173"/>
                <a:gd name="T5" fmla="*/ 64 h 64"/>
                <a:gd name="T6" fmla="*/ 173 w 173"/>
                <a:gd name="T7" fmla="*/ 64 h 64"/>
                <a:gd name="T8" fmla="*/ 173 w 173"/>
                <a:gd name="T9" fmla="*/ 54 h 64"/>
                <a:gd name="T10" fmla="*/ 162 w 173"/>
                <a:gd name="T11" fmla="*/ 54 h 64"/>
                <a:gd name="T12" fmla="*/ 159 w 173"/>
                <a:gd name="T13" fmla="*/ 34 h 64"/>
                <a:gd name="T14" fmla="*/ 164 w 173"/>
                <a:gd name="T15" fmla="*/ 10 h 64"/>
                <a:gd name="T16" fmla="*/ 173 w 173"/>
                <a:gd name="T17" fmla="*/ 10 h 64"/>
                <a:gd name="T18" fmla="*/ 173 w 173"/>
                <a:gd name="T19" fmla="*/ 0 h 64"/>
                <a:gd name="T20" fmla="*/ 12 w 173"/>
                <a:gd name="T21" fmla="*/ 0 h 64"/>
                <a:gd name="T22" fmla="*/ 0 w 173"/>
                <a:gd name="T23" fmla="*/ 12 h 64"/>
                <a:gd name="T24" fmla="*/ 150 w 173"/>
                <a:gd name="T25" fmla="*/ 21 h 64"/>
                <a:gd name="T26" fmla="*/ 149 w 173"/>
                <a:gd name="T27" fmla="*/ 30 h 64"/>
                <a:gd name="T28" fmla="*/ 25 w 173"/>
                <a:gd name="T29" fmla="*/ 30 h 64"/>
                <a:gd name="T30" fmla="*/ 25 w 173"/>
                <a:gd name="T31" fmla="*/ 34 h 64"/>
                <a:gd name="T32" fmla="*/ 149 w 173"/>
                <a:gd name="T33" fmla="*/ 34 h 64"/>
                <a:gd name="T34" fmla="*/ 150 w 173"/>
                <a:gd name="T35" fmla="*/ 43 h 64"/>
                <a:gd name="T36" fmla="*/ 26 w 173"/>
                <a:gd name="T37" fmla="*/ 43 h 64"/>
                <a:gd name="T38" fmla="*/ 26 w 173"/>
                <a:gd name="T39" fmla="*/ 47 h 64"/>
                <a:gd name="T40" fmla="*/ 150 w 173"/>
                <a:gd name="T41" fmla="*/ 47 h 64"/>
                <a:gd name="T42" fmla="*/ 152 w 173"/>
                <a:gd name="T43" fmla="*/ 54 h 64"/>
                <a:gd name="T44" fmla="*/ 12 w 173"/>
                <a:gd name="T45" fmla="*/ 54 h 64"/>
                <a:gd name="T46" fmla="*/ 10 w 173"/>
                <a:gd name="T47" fmla="*/ 52 h 64"/>
                <a:gd name="T48" fmla="*/ 10 w 173"/>
                <a:gd name="T49" fmla="*/ 12 h 64"/>
                <a:gd name="T50" fmla="*/ 12 w 173"/>
                <a:gd name="T51" fmla="*/ 10 h 64"/>
                <a:gd name="T52" fmla="*/ 153 w 173"/>
                <a:gd name="T53" fmla="*/ 10 h 64"/>
                <a:gd name="T54" fmla="*/ 151 w 173"/>
                <a:gd name="T55" fmla="*/ 17 h 64"/>
                <a:gd name="T56" fmla="*/ 26 w 173"/>
                <a:gd name="T57" fmla="*/ 17 h 64"/>
                <a:gd name="T58" fmla="*/ 26 w 173"/>
                <a:gd name="T59" fmla="*/ 21 h 64"/>
                <a:gd name="T60" fmla="*/ 150 w 173"/>
                <a:gd name="T61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3" h="64">
                  <a:moveTo>
                    <a:pt x="0" y="1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9"/>
                    <a:pt x="6" y="64"/>
                    <a:pt x="12" y="64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1" y="50"/>
                    <a:pt x="159" y="43"/>
                    <a:pt x="159" y="34"/>
                  </a:cubicBezTo>
                  <a:cubicBezTo>
                    <a:pt x="159" y="23"/>
                    <a:pt x="162" y="15"/>
                    <a:pt x="164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lose/>
                  <a:moveTo>
                    <a:pt x="150" y="21"/>
                  </a:moveTo>
                  <a:cubicBezTo>
                    <a:pt x="150" y="24"/>
                    <a:pt x="149" y="27"/>
                    <a:pt x="149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7"/>
                    <a:pt x="149" y="40"/>
                    <a:pt x="15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1" y="50"/>
                    <a:pt x="151" y="52"/>
                    <a:pt x="15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0" y="53"/>
                    <a:pt x="10" y="5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1" y="10"/>
                    <a:pt x="12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2"/>
                    <a:pt x="152" y="14"/>
                    <a:pt x="151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21"/>
                    <a:pt x="26" y="21"/>
                    <a:pt x="26" y="21"/>
                  </a:cubicBezTo>
                  <a:lnTo>
                    <a:pt x="150" y="2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Freeform 75"/>
            <p:cNvSpPr>
              <a:spLocks noEditPoints="1"/>
            </p:cNvSpPr>
            <p:nvPr/>
          </p:nvSpPr>
          <p:spPr bwMode="auto">
            <a:xfrm>
              <a:off x="3472223" y="2808558"/>
              <a:ext cx="650209" cy="241697"/>
            </a:xfrm>
            <a:custGeom>
              <a:avLst/>
              <a:gdLst>
                <a:gd name="T0" fmla="*/ 12 w 173"/>
                <a:gd name="T1" fmla="*/ 65 h 65"/>
                <a:gd name="T2" fmla="*/ 173 w 173"/>
                <a:gd name="T3" fmla="*/ 65 h 65"/>
                <a:gd name="T4" fmla="*/ 173 w 173"/>
                <a:gd name="T5" fmla="*/ 55 h 65"/>
                <a:gd name="T6" fmla="*/ 162 w 173"/>
                <a:gd name="T7" fmla="*/ 55 h 65"/>
                <a:gd name="T8" fmla="*/ 159 w 173"/>
                <a:gd name="T9" fmla="*/ 35 h 65"/>
                <a:gd name="T10" fmla="*/ 164 w 173"/>
                <a:gd name="T11" fmla="*/ 10 h 65"/>
                <a:gd name="T12" fmla="*/ 173 w 173"/>
                <a:gd name="T13" fmla="*/ 10 h 65"/>
                <a:gd name="T14" fmla="*/ 173 w 173"/>
                <a:gd name="T15" fmla="*/ 0 h 65"/>
                <a:gd name="T16" fmla="*/ 12 w 173"/>
                <a:gd name="T17" fmla="*/ 0 h 65"/>
                <a:gd name="T18" fmla="*/ 0 w 173"/>
                <a:gd name="T19" fmla="*/ 12 h 65"/>
                <a:gd name="T20" fmla="*/ 0 w 173"/>
                <a:gd name="T21" fmla="*/ 53 h 65"/>
                <a:gd name="T22" fmla="*/ 12 w 173"/>
                <a:gd name="T23" fmla="*/ 65 h 65"/>
                <a:gd name="T24" fmla="*/ 10 w 173"/>
                <a:gd name="T25" fmla="*/ 12 h 65"/>
                <a:gd name="T26" fmla="*/ 12 w 173"/>
                <a:gd name="T27" fmla="*/ 10 h 65"/>
                <a:gd name="T28" fmla="*/ 153 w 173"/>
                <a:gd name="T29" fmla="*/ 10 h 65"/>
                <a:gd name="T30" fmla="*/ 151 w 173"/>
                <a:gd name="T31" fmla="*/ 17 h 65"/>
                <a:gd name="T32" fmla="*/ 26 w 173"/>
                <a:gd name="T33" fmla="*/ 17 h 65"/>
                <a:gd name="T34" fmla="*/ 26 w 173"/>
                <a:gd name="T35" fmla="*/ 22 h 65"/>
                <a:gd name="T36" fmla="*/ 150 w 173"/>
                <a:gd name="T37" fmla="*/ 22 h 65"/>
                <a:gd name="T38" fmla="*/ 149 w 173"/>
                <a:gd name="T39" fmla="*/ 30 h 65"/>
                <a:gd name="T40" fmla="*/ 25 w 173"/>
                <a:gd name="T41" fmla="*/ 30 h 65"/>
                <a:gd name="T42" fmla="*/ 25 w 173"/>
                <a:gd name="T43" fmla="*/ 35 h 65"/>
                <a:gd name="T44" fmla="*/ 149 w 173"/>
                <a:gd name="T45" fmla="*/ 35 h 65"/>
                <a:gd name="T46" fmla="*/ 150 w 173"/>
                <a:gd name="T47" fmla="*/ 43 h 65"/>
                <a:gd name="T48" fmla="*/ 26 w 173"/>
                <a:gd name="T49" fmla="*/ 43 h 65"/>
                <a:gd name="T50" fmla="*/ 26 w 173"/>
                <a:gd name="T51" fmla="*/ 48 h 65"/>
                <a:gd name="T52" fmla="*/ 150 w 173"/>
                <a:gd name="T53" fmla="*/ 48 h 65"/>
                <a:gd name="T54" fmla="*/ 152 w 173"/>
                <a:gd name="T55" fmla="*/ 55 h 65"/>
                <a:gd name="T56" fmla="*/ 12 w 173"/>
                <a:gd name="T57" fmla="*/ 55 h 65"/>
                <a:gd name="T58" fmla="*/ 10 w 173"/>
                <a:gd name="T59" fmla="*/ 53 h 65"/>
                <a:gd name="T60" fmla="*/ 10 w 173"/>
                <a:gd name="T61" fmla="*/ 1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3" h="65">
                  <a:moveTo>
                    <a:pt x="12" y="65"/>
                  </a:moveTo>
                  <a:cubicBezTo>
                    <a:pt x="173" y="65"/>
                    <a:pt x="173" y="65"/>
                    <a:pt x="173" y="6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0"/>
                    <a:pt x="159" y="43"/>
                    <a:pt x="159" y="35"/>
                  </a:cubicBezTo>
                  <a:cubicBezTo>
                    <a:pt x="159" y="23"/>
                    <a:pt x="162" y="15"/>
                    <a:pt x="164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9"/>
                    <a:pt x="6" y="65"/>
                    <a:pt x="12" y="65"/>
                  </a:cubicBezTo>
                  <a:close/>
                  <a:moveTo>
                    <a:pt x="10" y="12"/>
                  </a:moveTo>
                  <a:cubicBezTo>
                    <a:pt x="10" y="11"/>
                    <a:pt x="11" y="10"/>
                    <a:pt x="12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3"/>
                    <a:pt x="152" y="15"/>
                    <a:pt x="151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5"/>
                    <a:pt x="149" y="27"/>
                    <a:pt x="149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8"/>
                    <a:pt x="149" y="41"/>
                    <a:pt x="15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1" y="50"/>
                    <a:pt x="151" y="53"/>
                    <a:pt x="15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5"/>
                    <a:pt x="10" y="54"/>
                    <a:pt x="10" y="53"/>
                  </a:cubicBezTo>
                  <a:lnTo>
                    <a:pt x="10" y="12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Freeform 76"/>
            <p:cNvSpPr>
              <a:spLocks noEditPoints="1"/>
            </p:cNvSpPr>
            <p:nvPr/>
          </p:nvSpPr>
          <p:spPr bwMode="auto">
            <a:xfrm>
              <a:off x="3192968" y="2750217"/>
              <a:ext cx="279255" cy="587575"/>
            </a:xfrm>
            <a:custGeom>
              <a:avLst/>
              <a:gdLst>
                <a:gd name="T0" fmla="*/ 65 w 75"/>
                <a:gd name="T1" fmla="*/ 16 h 156"/>
                <a:gd name="T2" fmla="*/ 48 w 75"/>
                <a:gd name="T3" fmla="*/ 16 h 156"/>
                <a:gd name="T4" fmla="*/ 27 w 75"/>
                <a:gd name="T5" fmla="*/ 9 h 156"/>
                <a:gd name="T6" fmla="*/ 28 w 75"/>
                <a:gd name="T7" fmla="*/ 2 h 156"/>
                <a:gd name="T8" fmla="*/ 19 w 75"/>
                <a:gd name="T9" fmla="*/ 0 h 156"/>
                <a:gd name="T10" fmla="*/ 1 w 75"/>
                <a:gd name="T11" fmla="*/ 139 h 156"/>
                <a:gd name="T12" fmla="*/ 10 w 75"/>
                <a:gd name="T13" fmla="*/ 150 h 156"/>
                <a:gd name="T14" fmla="*/ 45 w 75"/>
                <a:gd name="T15" fmla="*/ 155 h 156"/>
                <a:gd name="T16" fmla="*/ 57 w 75"/>
                <a:gd name="T17" fmla="*/ 146 h 156"/>
                <a:gd name="T18" fmla="*/ 75 w 75"/>
                <a:gd name="T19" fmla="*/ 8 h 156"/>
                <a:gd name="T20" fmla="*/ 67 w 75"/>
                <a:gd name="T21" fmla="*/ 7 h 156"/>
                <a:gd name="T22" fmla="*/ 65 w 75"/>
                <a:gd name="T23" fmla="*/ 16 h 156"/>
                <a:gd name="T24" fmla="*/ 48 w 75"/>
                <a:gd name="T25" fmla="*/ 145 h 156"/>
                <a:gd name="T26" fmla="*/ 46 w 75"/>
                <a:gd name="T27" fmla="*/ 146 h 156"/>
                <a:gd name="T28" fmla="*/ 11 w 75"/>
                <a:gd name="T29" fmla="*/ 142 h 156"/>
                <a:gd name="T30" fmla="*/ 10 w 75"/>
                <a:gd name="T31" fmla="*/ 140 h 156"/>
                <a:gd name="T32" fmla="*/ 26 w 75"/>
                <a:gd name="T33" fmla="*/ 18 h 156"/>
                <a:gd name="T34" fmla="*/ 32 w 75"/>
                <a:gd name="T35" fmla="*/ 21 h 156"/>
                <a:gd name="T36" fmla="*/ 17 w 75"/>
                <a:gd name="T37" fmla="*/ 129 h 156"/>
                <a:gd name="T38" fmla="*/ 21 w 75"/>
                <a:gd name="T39" fmla="*/ 129 h 156"/>
                <a:gd name="T40" fmla="*/ 35 w 75"/>
                <a:gd name="T41" fmla="*/ 22 h 156"/>
                <a:gd name="T42" fmla="*/ 43 w 75"/>
                <a:gd name="T43" fmla="*/ 24 h 156"/>
                <a:gd name="T44" fmla="*/ 28 w 75"/>
                <a:gd name="T45" fmla="*/ 131 h 156"/>
                <a:gd name="T46" fmla="*/ 32 w 75"/>
                <a:gd name="T47" fmla="*/ 131 h 156"/>
                <a:gd name="T48" fmla="*/ 47 w 75"/>
                <a:gd name="T49" fmla="*/ 25 h 156"/>
                <a:gd name="T50" fmla="*/ 54 w 75"/>
                <a:gd name="T51" fmla="*/ 25 h 156"/>
                <a:gd name="T52" fmla="*/ 40 w 75"/>
                <a:gd name="T53" fmla="*/ 132 h 156"/>
                <a:gd name="T54" fmla="*/ 43 w 75"/>
                <a:gd name="T55" fmla="*/ 132 h 156"/>
                <a:gd name="T56" fmla="*/ 58 w 75"/>
                <a:gd name="T57" fmla="*/ 25 h 156"/>
                <a:gd name="T58" fmla="*/ 64 w 75"/>
                <a:gd name="T59" fmla="*/ 25 h 156"/>
                <a:gd name="T60" fmla="*/ 48 w 75"/>
                <a:gd name="T61" fmla="*/ 14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" h="156">
                  <a:moveTo>
                    <a:pt x="65" y="16"/>
                  </a:moveTo>
                  <a:cubicBezTo>
                    <a:pt x="61" y="17"/>
                    <a:pt x="55" y="17"/>
                    <a:pt x="48" y="16"/>
                  </a:cubicBezTo>
                  <a:cubicBezTo>
                    <a:pt x="38" y="15"/>
                    <a:pt x="31" y="11"/>
                    <a:pt x="27" y="9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144"/>
                    <a:pt x="4" y="150"/>
                    <a:pt x="10" y="150"/>
                  </a:cubicBezTo>
                  <a:cubicBezTo>
                    <a:pt x="45" y="155"/>
                    <a:pt x="45" y="155"/>
                    <a:pt x="45" y="155"/>
                  </a:cubicBezTo>
                  <a:cubicBezTo>
                    <a:pt x="51" y="156"/>
                    <a:pt x="56" y="152"/>
                    <a:pt x="57" y="146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67" y="7"/>
                    <a:pt x="67" y="7"/>
                    <a:pt x="67" y="7"/>
                  </a:cubicBezTo>
                  <a:lnTo>
                    <a:pt x="65" y="16"/>
                  </a:lnTo>
                  <a:close/>
                  <a:moveTo>
                    <a:pt x="48" y="145"/>
                  </a:moveTo>
                  <a:cubicBezTo>
                    <a:pt x="48" y="146"/>
                    <a:pt x="47" y="147"/>
                    <a:pt x="46" y="146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10" y="142"/>
                    <a:pt x="10" y="141"/>
                    <a:pt x="10" y="140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9"/>
                    <a:pt x="30" y="20"/>
                    <a:pt x="32" y="21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8" y="23"/>
                    <a:pt x="40" y="23"/>
                    <a:pt x="43" y="24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9" y="25"/>
                    <a:pt x="51" y="25"/>
                    <a:pt x="54" y="25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0" y="25"/>
                    <a:pt x="62" y="25"/>
                    <a:pt x="64" y="25"/>
                  </a:cubicBezTo>
                  <a:lnTo>
                    <a:pt x="48" y="145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Rectangle 77"/>
            <p:cNvSpPr>
              <a:spLocks noChangeArrowheads="1"/>
            </p:cNvSpPr>
            <p:nvPr/>
          </p:nvSpPr>
          <p:spPr bwMode="auto">
            <a:xfrm>
              <a:off x="3668121" y="2571029"/>
              <a:ext cx="537672" cy="4167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Freeform 78"/>
            <p:cNvSpPr/>
            <p:nvPr/>
          </p:nvSpPr>
          <p:spPr bwMode="auto">
            <a:xfrm>
              <a:off x="4147441" y="2625201"/>
              <a:ext cx="54185" cy="216694"/>
            </a:xfrm>
            <a:custGeom>
              <a:avLst/>
              <a:gdLst>
                <a:gd name="T0" fmla="*/ 10 w 15"/>
                <a:gd name="T1" fmla="*/ 0 h 58"/>
                <a:gd name="T2" fmla="*/ 5 w 15"/>
                <a:gd name="T3" fmla="*/ 0 h 58"/>
                <a:gd name="T4" fmla="*/ 5 w 15"/>
                <a:gd name="T5" fmla="*/ 38 h 58"/>
                <a:gd name="T6" fmla="*/ 0 w 15"/>
                <a:gd name="T7" fmla="*/ 50 h 58"/>
                <a:gd name="T8" fmla="*/ 7 w 15"/>
                <a:gd name="T9" fmla="*/ 58 h 58"/>
                <a:gd name="T10" fmla="*/ 15 w 15"/>
                <a:gd name="T11" fmla="*/ 50 h 58"/>
                <a:gd name="T12" fmla="*/ 10 w 15"/>
                <a:gd name="T13" fmla="*/ 38 h 58"/>
                <a:gd name="T14" fmla="*/ 10 w 15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8">
                  <a:moveTo>
                    <a:pt x="1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41"/>
                    <a:pt x="0" y="47"/>
                    <a:pt x="0" y="50"/>
                  </a:cubicBezTo>
                  <a:cubicBezTo>
                    <a:pt x="0" y="54"/>
                    <a:pt x="3" y="58"/>
                    <a:pt x="7" y="58"/>
                  </a:cubicBezTo>
                  <a:cubicBezTo>
                    <a:pt x="11" y="58"/>
                    <a:pt x="15" y="54"/>
                    <a:pt x="15" y="50"/>
                  </a:cubicBezTo>
                  <a:cubicBezTo>
                    <a:pt x="15" y="47"/>
                    <a:pt x="13" y="41"/>
                    <a:pt x="10" y="38"/>
                  </a:cubicBezTo>
                  <a:lnTo>
                    <a:pt x="1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Rectangle 79"/>
            <p:cNvSpPr>
              <a:spLocks noChangeArrowheads="1"/>
            </p:cNvSpPr>
            <p:nvPr/>
          </p:nvSpPr>
          <p:spPr bwMode="auto">
            <a:xfrm>
              <a:off x="3722304" y="2629370"/>
              <a:ext cx="416801" cy="16251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2562" name="Freeform 7"/>
          <p:cNvSpPr>
            <a:spLocks noChangeAspect="1" noEditPoints="1" noChangeArrowheads="1"/>
          </p:cNvSpPr>
          <p:nvPr/>
        </p:nvSpPr>
        <p:spPr bwMode="auto">
          <a:xfrm>
            <a:off x="6145213" y="1927225"/>
            <a:ext cx="385762" cy="315913"/>
          </a:xfrm>
          <a:custGeom>
            <a:avLst/>
            <a:gdLst>
              <a:gd name="T0" fmla="*/ 310 w 563"/>
              <a:gd name="T1" fmla="*/ 372 h 461"/>
              <a:gd name="T2" fmla="*/ 321 w 563"/>
              <a:gd name="T3" fmla="*/ 370 h 461"/>
              <a:gd name="T4" fmla="*/ 552 w 563"/>
              <a:gd name="T5" fmla="*/ 248 h 461"/>
              <a:gd name="T6" fmla="*/ 559 w 563"/>
              <a:gd name="T7" fmla="*/ 226 h 461"/>
              <a:gd name="T8" fmla="*/ 537 w 563"/>
              <a:gd name="T9" fmla="*/ 220 h 461"/>
              <a:gd name="T10" fmla="*/ 311 w 563"/>
              <a:gd name="T11" fmla="*/ 339 h 461"/>
              <a:gd name="T12" fmla="*/ 59 w 563"/>
              <a:gd name="T13" fmla="*/ 285 h 461"/>
              <a:gd name="T14" fmla="*/ 38 w 563"/>
              <a:gd name="T15" fmla="*/ 253 h 461"/>
              <a:gd name="T16" fmla="*/ 71 w 563"/>
              <a:gd name="T17" fmla="*/ 232 h 461"/>
              <a:gd name="T18" fmla="*/ 313 w 563"/>
              <a:gd name="T19" fmla="*/ 283 h 461"/>
              <a:gd name="T20" fmla="*/ 321 w 563"/>
              <a:gd name="T21" fmla="*/ 281 h 461"/>
              <a:gd name="T22" fmla="*/ 552 w 563"/>
              <a:gd name="T23" fmla="*/ 159 h 461"/>
              <a:gd name="T24" fmla="*/ 559 w 563"/>
              <a:gd name="T25" fmla="*/ 138 h 461"/>
              <a:gd name="T26" fmla="*/ 537 w 563"/>
              <a:gd name="T27" fmla="*/ 131 h 461"/>
              <a:gd name="T28" fmla="*/ 310 w 563"/>
              <a:gd name="T29" fmla="*/ 251 h 461"/>
              <a:gd name="T30" fmla="*/ 59 w 563"/>
              <a:gd name="T31" fmla="*/ 197 h 461"/>
              <a:gd name="T32" fmla="*/ 38 w 563"/>
              <a:gd name="T33" fmla="*/ 164 h 461"/>
              <a:gd name="T34" fmla="*/ 71 w 563"/>
              <a:gd name="T35" fmla="*/ 143 h 461"/>
              <a:gd name="T36" fmla="*/ 298 w 563"/>
              <a:gd name="T37" fmla="*/ 191 h 461"/>
              <a:gd name="T38" fmla="*/ 306 w 563"/>
              <a:gd name="T39" fmla="*/ 189 h 461"/>
              <a:gd name="T40" fmla="*/ 538 w 563"/>
              <a:gd name="T41" fmla="*/ 69 h 461"/>
              <a:gd name="T42" fmla="*/ 535 w 563"/>
              <a:gd name="T43" fmla="*/ 48 h 461"/>
              <a:gd name="T44" fmla="*/ 310 w 563"/>
              <a:gd name="T45" fmla="*/ 4 h 461"/>
              <a:gd name="T46" fmla="*/ 249 w 563"/>
              <a:gd name="T47" fmla="*/ 12 h 461"/>
              <a:gd name="T48" fmla="*/ 41 w 563"/>
              <a:gd name="T49" fmla="*/ 114 h 461"/>
              <a:gd name="T50" fmla="*/ 33 w 563"/>
              <a:gd name="T51" fmla="*/ 119 h 461"/>
              <a:gd name="T52" fmla="*/ 7 w 563"/>
              <a:gd name="T53" fmla="*/ 157 h 461"/>
              <a:gd name="T54" fmla="*/ 25 w 563"/>
              <a:gd name="T55" fmla="*/ 214 h 461"/>
              <a:gd name="T56" fmla="*/ 7 w 563"/>
              <a:gd name="T57" fmla="*/ 246 h 461"/>
              <a:gd name="T58" fmla="*/ 25 w 563"/>
              <a:gd name="T59" fmla="*/ 303 h 461"/>
              <a:gd name="T60" fmla="*/ 7 w 563"/>
              <a:gd name="T61" fmla="*/ 335 h 461"/>
              <a:gd name="T62" fmla="*/ 52 w 563"/>
              <a:gd name="T63" fmla="*/ 405 h 461"/>
              <a:gd name="T64" fmla="*/ 311 w 563"/>
              <a:gd name="T65" fmla="*/ 460 h 461"/>
              <a:gd name="T66" fmla="*/ 321 w 563"/>
              <a:gd name="T67" fmla="*/ 459 h 461"/>
              <a:gd name="T68" fmla="*/ 552 w 563"/>
              <a:gd name="T69" fmla="*/ 337 h 461"/>
              <a:gd name="T70" fmla="*/ 559 w 563"/>
              <a:gd name="T71" fmla="*/ 315 h 461"/>
              <a:gd name="T72" fmla="*/ 537 w 563"/>
              <a:gd name="T73" fmla="*/ 308 h 461"/>
              <a:gd name="T74" fmla="*/ 310 w 563"/>
              <a:gd name="T75" fmla="*/ 428 h 461"/>
              <a:gd name="T76" fmla="*/ 59 w 563"/>
              <a:gd name="T77" fmla="*/ 374 h 461"/>
              <a:gd name="T78" fmla="*/ 38 w 563"/>
              <a:gd name="T79" fmla="*/ 341 h 461"/>
              <a:gd name="T80" fmla="*/ 71 w 563"/>
              <a:gd name="T81" fmla="*/ 320 h 461"/>
              <a:gd name="T82" fmla="*/ 310 w 563"/>
              <a:gd name="T83" fmla="*/ 372 h 461"/>
              <a:gd name="T84" fmla="*/ 296 w 563"/>
              <a:gd name="T85" fmla="*/ 57 h 461"/>
              <a:gd name="T86" fmla="*/ 404 w 563"/>
              <a:gd name="T87" fmla="*/ 78 h 461"/>
              <a:gd name="T88" fmla="*/ 357 w 563"/>
              <a:gd name="T89" fmla="*/ 101 h 461"/>
              <a:gd name="T90" fmla="*/ 249 w 563"/>
              <a:gd name="T91" fmla="*/ 79 h 461"/>
              <a:gd name="T92" fmla="*/ 296 w 563"/>
              <a:gd name="T93" fmla="*/ 57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3" h="461">
                <a:moveTo>
                  <a:pt x="310" y="372"/>
                </a:moveTo>
                <a:cubicBezTo>
                  <a:pt x="314" y="372"/>
                  <a:pt x="318" y="371"/>
                  <a:pt x="321" y="370"/>
                </a:cubicBezTo>
                <a:cubicBezTo>
                  <a:pt x="552" y="248"/>
                  <a:pt x="552" y="248"/>
                  <a:pt x="552" y="248"/>
                </a:cubicBezTo>
                <a:cubicBezTo>
                  <a:pt x="560" y="244"/>
                  <a:pt x="563" y="234"/>
                  <a:pt x="559" y="226"/>
                </a:cubicBezTo>
                <a:cubicBezTo>
                  <a:pt x="555" y="218"/>
                  <a:pt x="545" y="215"/>
                  <a:pt x="537" y="220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59" y="285"/>
                  <a:pt x="59" y="285"/>
                  <a:pt x="59" y="285"/>
                </a:cubicBezTo>
                <a:cubicBezTo>
                  <a:pt x="44" y="282"/>
                  <a:pt x="35" y="268"/>
                  <a:pt x="38" y="253"/>
                </a:cubicBezTo>
                <a:cubicBezTo>
                  <a:pt x="41" y="238"/>
                  <a:pt x="56" y="228"/>
                  <a:pt x="71" y="232"/>
                </a:cubicBezTo>
                <a:cubicBezTo>
                  <a:pt x="71" y="232"/>
                  <a:pt x="313" y="283"/>
                  <a:pt x="313" y="283"/>
                </a:cubicBezTo>
                <a:cubicBezTo>
                  <a:pt x="316" y="283"/>
                  <a:pt x="318" y="283"/>
                  <a:pt x="321" y="281"/>
                </a:cubicBezTo>
                <a:cubicBezTo>
                  <a:pt x="552" y="159"/>
                  <a:pt x="552" y="159"/>
                  <a:pt x="552" y="159"/>
                </a:cubicBezTo>
                <a:cubicBezTo>
                  <a:pt x="560" y="155"/>
                  <a:pt x="563" y="146"/>
                  <a:pt x="559" y="138"/>
                </a:cubicBezTo>
                <a:cubicBezTo>
                  <a:pt x="555" y="130"/>
                  <a:pt x="545" y="127"/>
                  <a:pt x="537" y="131"/>
                </a:cubicBezTo>
                <a:cubicBezTo>
                  <a:pt x="310" y="251"/>
                  <a:pt x="310" y="251"/>
                  <a:pt x="310" y="251"/>
                </a:cubicBezTo>
                <a:cubicBezTo>
                  <a:pt x="59" y="197"/>
                  <a:pt x="59" y="197"/>
                  <a:pt x="59" y="197"/>
                </a:cubicBezTo>
                <a:cubicBezTo>
                  <a:pt x="44" y="194"/>
                  <a:pt x="35" y="179"/>
                  <a:pt x="38" y="164"/>
                </a:cubicBezTo>
                <a:cubicBezTo>
                  <a:pt x="41" y="149"/>
                  <a:pt x="56" y="140"/>
                  <a:pt x="71" y="143"/>
                </a:cubicBezTo>
                <a:cubicBezTo>
                  <a:pt x="71" y="143"/>
                  <a:pt x="297" y="191"/>
                  <a:pt x="298" y="191"/>
                </a:cubicBezTo>
                <a:cubicBezTo>
                  <a:pt x="301" y="191"/>
                  <a:pt x="303" y="191"/>
                  <a:pt x="306" y="189"/>
                </a:cubicBezTo>
                <a:cubicBezTo>
                  <a:pt x="306" y="189"/>
                  <a:pt x="538" y="69"/>
                  <a:pt x="538" y="69"/>
                </a:cubicBezTo>
                <a:cubicBezTo>
                  <a:pt x="554" y="61"/>
                  <a:pt x="553" y="51"/>
                  <a:pt x="535" y="48"/>
                </a:cubicBezTo>
                <a:cubicBezTo>
                  <a:pt x="310" y="4"/>
                  <a:pt x="310" y="4"/>
                  <a:pt x="310" y="4"/>
                </a:cubicBezTo>
                <a:cubicBezTo>
                  <a:pt x="292" y="0"/>
                  <a:pt x="265" y="4"/>
                  <a:pt x="249" y="12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38" y="116"/>
                  <a:pt x="35" y="118"/>
                  <a:pt x="33" y="119"/>
                </a:cubicBezTo>
                <a:cubicBezTo>
                  <a:pt x="20" y="128"/>
                  <a:pt x="10" y="141"/>
                  <a:pt x="7" y="157"/>
                </a:cubicBezTo>
                <a:cubicBezTo>
                  <a:pt x="2" y="179"/>
                  <a:pt x="10" y="200"/>
                  <a:pt x="25" y="214"/>
                </a:cubicBezTo>
                <a:cubicBezTo>
                  <a:pt x="16" y="222"/>
                  <a:pt x="9" y="233"/>
                  <a:pt x="7" y="246"/>
                </a:cubicBezTo>
                <a:cubicBezTo>
                  <a:pt x="2" y="268"/>
                  <a:pt x="10" y="289"/>
                  <a:pt x="25" y="303"/>
                </a:cubicBezTo>
                <a:cubicBezTo>
                  <a:pt x="16" y="311"/>
                  <a:pt x="9" y="322"/>
                  <a:pt x="7" y="335"/>
                </a:cubicBezTo>
                <a:cubicBezTo>
                  <a:pt x="0" y="367"/>
                  <a:pt x="20" y="399"/>
                  <a:pt x="52" y="405"/>
                </a:cubicBezTo>
                <a:cubicBezTo>
                  <a:pt x="52" y="405"/>
                  <a:pt x="310" y="461"/>
                  <a:pt x="311" y="460"/>
                </a:cubicBezTo>
                <a:cubicBezTo>
                  <a:pt x="314" y="460"/>
                  <a:pt x="318" y="460"/>
                  <a:pt x="321" y="459"/>
                </a:cubicBezTo>
                <a:cubicBezTo>
                  <a:pt x="552" y="337"/>
                  <a:pt x="552" y="337"/>
                  <a:pt x="552" y="337"/>
                </a:cubicBezTo>
                <a:cubicBezTo>
                  <a:pt x="560" y="332"/>
                  <a:pt x="563" y="323"/>
                  <a:pt x="559" y="315"/>
                </a:cubicBezTo>
                <a:cubicBezTo>
                  <a:pt x="555" y="307"/>
                  <a:pt x="545" y="304"/>
                  <a:pt x="537" y="308"/>
                </a:cubicBezTo>
                <a:cubicBezTo>
                  <a:pt x="310" y="428"/>
                  <a:pt x="310" y="428"/>
                  <a:pt x="310" y="428"/>
                </a:cubicBezTo>
                <a:cubicBezTo>
                  <a:pt x="59" y="374"/>
                  <a:pt x="59" y="374"/>
                  <a:pt x="59" y="374"/>
                </a:cubicBezTo>
                <a:cubicBezTo>
                  <a:pt x="44" y="371"/>
                  <a:pt x="35" y="356"/>
                  <a:pt x="38" y="341"/>
                </a:cubicBezTo>
                <a:cubicBezTo>
                  <a:pt x="41" y="327"/>
                  <a:pt x="56" y="317"/>
                  <a:pt x="71" y="320"/>
                </a:cubicBezTo>
                <a:cubicBezTo>
                  <a:pt x="71" y="320"/>
                  <a:pt x="309" y="372"/>
                  <a:pt x="310" y="372"/>
                </a:cubicBezTo>
                <a:close/>
                <a:moveTo>
                  <a:pt x="296" y="57"/>
                </a:moveTo>
                <a:cubicBezTo>
                  <a:pt x="404" y="78"/>
                  <a:pt x="404" y="78"/>
                  <a:pt x="404" y="78"/>
                </a:cubicBezTo>
                <a:cubicBezTo>
                  <a:pt x="357" y="101"/>
                  <a:pt x="357" y="101"/>
                  <a:pt x="357" y="101"/>
                </a:cubicBezTo>
                <a:cubicBezTo>
                  <a:pt x="249" y="79"/>
                  <a:pt x="249" y="79"/>
                  <a:pt x="249" y="79"/>
                </a:cubicBezTo>
                <a:lnTo>
                  <a:pt x="296" y="57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22563" name="组合 55"/>
          <p:cNvGrpSpPr/>
          <p:nvPr/>
        </p:nvGrpSpPr>
        <p:grpSpPr bwMode="auto">
          <a:xfrm>
            <a:off x="6697663" y="1841500"/>
            <a:ext cx="2168525" cy="1041400"/>
            <a:chOff x="1446289" y="2294750"/>
            <a:chExt cx="2168928" cy="1040406"/>
          </a:xfrm>
        </p:grpSpPr>
        <p:sp>
          <p:nvSpPr>
            <p:cNvPr id="22564" name="文本框 56"/>
            <p:cNvSpPr txBox="1">
              <a:spLocks noChangeArrowheads="1"/>
            </p:cNvSpPr>
            <p:nvPr/>
          </p:nvSpPr>
          <p:spPr bwMode="auto">
            <a:xfrm>
              <a:off x="1446289" y="2294750"/>
              <a:ext cx="13693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r>
                <a:rPr lang="zh-CN" altLang="en-US" sz="1400">
                  <a:solidFill>
                    <a:schemeClr val="bg1"/>
                  </a:solidFill>
                  <a:latin typeface="华文细黑" panose="02010600040101010101" pitchFamily="2" charset="-122"/>
                </a:rPr>
                <a:t>添加标题文字</a:t>
              </a:r>
              <a:endParaRPr lang="zh-CN" altLang="en-US" sz="1400">
                <a:solidFill>
                  <a:schemeClr val="bg1"/>
                </a:solidFill>
                <a:latin typeface="华文细黑" panose="02010600040101010101" pitchFamily="2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446289" y="2545336"/>
              <a:ext cx="2168928" cy="7898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  <a:buFontTx/>
                <a:buNone/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您的内容打在这里，或者通过复制您的文本后，在此框中选择粘贴您的内容打在这里</a:t>
              </a:r>
              <a:endPara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2566" name="组合 58"/>
          <p:cNvGrpSpPr/>
          <p:nvPr/>
        </p:nvGrpSpPr>
        <p:grpSpPr bwMode="auto">
          <a:xfrm>
            <a:off x="7207250" y="3602038"/>
            <a:ext cx="1743075" cy="1069975"/>
            <a:chOff x="1446289" y="2294750"/>
            <a:chExt cx="1743399" cy="1070734"/>
          </a:xfrm>
        </p:grpSpPr>
        <p:sp>
          <p:nvSpPr>
            <p:cNvPr id="22567" name="文本框 59"/>
            <p:cNvSpPr txBox="1">
              <a:spLocks noChangeArrowheads="1"/>
            </p:cNvSpPr>
            <p:nvPr/>
          </p:nvSpPr>
          <p:spPr bwMode="auto">
            <a:xfrm>
              <a:off x="1446289" y="2294750"/>
              <a:ext cx="13693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r>
                <a:rPr lang="zh-CN" altLang="en-US" sz="1400">
                  <a:solidFill>
                    <a:schemeClr val="bg1"/>
                  </a:solidFill>
                  <a:latin typeface="华文细黑" panose="02010600040101010101" pitchFamily="2" charset="-122"/>
                </a:rPr>
                <a:t>添加标题文字</a:t>
              </a:r>
              <a:endParaRPr lang="zh-CN" altLang="en-US" sz="1400">
                <a:solidFill>
                  <a:schemeClr val="bg1"/>
                </a:solidFill>
                <a:latin typeface="华文细黑" panose="02010600040101010101" pitchFamily="2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446289" y="2545753"/>
              <a:ext cx="1743399" cy="8197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  <a:buFontTx/>
                <a:buNone/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您的内容打在这里，或者通过复制您的文本后，在此框中选择粘贴您的</a:t>
              </a:r>
              <a:endPara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2569" name="组合 61"/>
          <p:cNvGrpSpPr/>
          <p:nvPr/>
        </p:nvGrpSpPr>
        <p:grpSpPr bwMode="auto">
          <a:xfrm>
            <a:off x="254000" y="1816100"/>
            <a:ext cx="2168525" cy="1039813"/>
            <a:chOff x="1446289" y="2294750"/>
            <a:chExt cx="2168928" cy="1040406"/>
          </a:xfrm>
        </p:grpSpPr>
        <p:sp>
          <p:nvSpPr>
            <p:cNvPr id="22570" name="文本框 62"/>
            <p:cNvSpPr txBox="1">
              <a:spLocks noChangeArrowheads="1"/>
            </p:cNvSpPr>
            <p:nvPr/>
          </p:nvSpPr>
          <p:spPr bwMode="auto">
            <a:xfrm>
              <a:off x="1446289" y="2294750"/>
              <a:ext cx="216892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 algn="r"/>
              <a:r>
                <a:rPr lang="zh-CN" altLang="en-US" sz="1400">
                  <a:solidFill>
                    <a:schemeClr val="bg1"/>
                  </a:solidFill>
                  <a:latin typeface="华文细黑" panose="02010600040101010101" pitchFamily="2" charset="-122"/>
                </a:rPr>
                <a:t>添加标题文字</a:t>
              </a:r>
              <a:endParaRPr lang="zh-CN" altLang="en-US" sz="1400">
                <a:solidFill>
                  <a:schemeClr val="bg1"/>
                </a:solidFill>
                <a:latin typeface="华文细黑" panose="02010600040101010101" pitchFamily="2" charset="-122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446289" y="2545718"/>
              <a:ext cx="2168928" cy="7894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150000"/>
                </a:lnSpc>
                <a:buFontTx/>
                <a:buNone/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您的内容打在这里，或者通过复制您的文本后，在此框中选择粘贴您的内容打在这里</a:t>
              </a:r>
              <a:endPara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2572" name="组合 64"/>
          <p:cNvGrpSpPr/>
          <p:nvPr/>
        </p:nvGrpSpPr>
        <p:grpSpPr bwMode="auto">
          <a:xfrm>
            <a:off x="371475" y="3632200"/>
            <a:ext cx="1743075" cy="1071563"/>
            <a:chOff x="1446289" y="2294750"/>
            <a:chExt cx="1743399" cy="1070734"/>
          </a:xfrm>
        </p:grpSpPr>
        <p:sp>
          <p:nvSpPr>
            <p:cNvPr id="22573" name="文本框 65"/>
            <p:cNvSpPr txBox="1">
              <a:spLocks noChangeArrowheads="1"/>
            </p:cNvSpPr>
            <p:nvPr/>
          </p:nvSpPr>
          <p:spPr bwMode="auto">
            <a:xfrm>
              <a:off x="1446289" y="2294750"/>
              <a:ext cx="17157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 algn="r"/>
              <a:r>
                <a:rPr lang="zh-CN" altLang="en-US" sz="1400">
                  <a:solidFill>
                    <a:schemeClr val="bg1"/>
                  </a:solidFill>
                  <a:latin typeface="华文细黑" panose="02010600040101010101" pitchFamily="2" charset="-122"/>
                </a:rPr>
                <a:t>添加标题文字</a:t>
              </a:r>
              <a:endParaRPr lang="zh-CN" altLang="en-US" sz="1400">
                <a:solidFill>
                  <a:schemeClr val="bg1"/>
                </a:solidFill>
                <a:latin typeface="华文细黑" panose="02010600040101010101" pitchFamily="2" charset="-122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446289" y="2545381"/>
              <a:ext cx="1743399" cy="8201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150000"/>
                </a:lnSpc>
                <a:buFontTx/>
                <a:buNone/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您的内容打在这里，或者通过复制您的文本后，在此框中选择粘贴您的</a:t>
              </a:r>
              <a:endPara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1108075" y="393700"/>
            <a:ext cx="2479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点击此处添加标题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8" name="Freeform 145"/>
          <p:cNvSpPr>
            <a:spLocks noEditPoints="1"/>
          </p:cNvSpPr>
          <p:nvPr/>
        </p:nvSpPr>
        <p:spPr bwMode="auto">
          <a:xfrm>
            <a:off x="373063" y="247650"/>
            <a:ext cx="682625" cy="584200"/>
          </a:xfrm>
          <a:custGeom>
            <a:avLst/>
            <a:gdLst>
              <a:gd name="T0" fmla="*/ 101 w 238"/>
              <a:gd name="T1" fmla="*/ 32 h 203"/>
              <a:gd name="T2" fmla="*/ 188 w 238"/>
              <a:gd name="T3" fmla="*/ 87 h 203"/>
              <a:gd name="T4" fmla="*/ 234 w 238"/>
              <a:gd name="T5" fmla="*/ 141 h 203"/>
              <a:gd name="T6" fmla="*/ 140 w 238"/>
              <a:gd name="T7" fmla="*/ 201 h 203"/>
              <a:gd name="T8" fmla="*/ 32 w 238"/>
              <a:gd name="T9" fmla="*/ 188 h 203"/>
              <a:gd name="T10" fmla="*/ 6 w 238"/>
              <a:gd name="T11" fmla="*/ 171 h 203"/>
              <a:gd name="T12" fmla="*/ 21 w 238"/>
              <a:gd name="T13" fmla="*/ 138 h 203"/>
              <a:gd name="T14" fmla="*/ 13 w 238"/>
              <a:gd name="T15" fmla="*/ 118 h 203"/>
              <a:gd name="T16" fmla="*/ 47 w 238"/>
              <a:gd name="T17" fmla="*/ 85 h 203"/>
              <a:gd name="T18" fmla="*/ 79 w 238"/>
              <a:gd name="T19" fmla="*/ 36 h 203"/>
              <a:gd name="T20" fmla="*/ 82 w 238"/>
              <a:gd name="T21" fmla="*/ 20 h 203"/>
              <a:gd name="T22" fmla="*/ 91 w 238"/>
              <a:gd name="T23" fmla="*/ 12 h 203"/>
              <a:gd name="T24" fmla="*/ 129 w 238"/>
              <a:gd name="T25" fmla="*/ 6 h 203"/>
              <a:gd name="T26" fmla="*/ 107 w 238"/>
              <a:gd name="T27" fmla="*/ 4 h 203"/>
              <a:gd name="T28" fmla="*/ 84 w 238"/>
              <a:gd name="T29" fmla="*/ 33 h 203"/>
              <a:gd name="T30" fmla="*/ 97 w 238"/>
              <a:gd name="T31" fmla="*/ 19 h 203"/>
              <a:gd name="T32" fmla="*/ 108 w 238"/>
              <a:gd name="T33" fmla="*/ 16 h 203"/>
              <a:gd name="T34" fmla="*/ 91 w 238"/>
              <a:gd name="T35" fmla="*/ 28 h 203"/>
              <a:gd name="T36" fmla="*/ 99 w 238"/>
              <a:gd name="T37" fmla="*/ 30 h 203"/>
              <a:gd name="T38" fmla="*/ 81 w 238"/>
              <a:gd name="T39" fmla="*/ 6 h 203"/>
              <a:gd name="T40" fmla="*/ 82 w 238"/>
              <a:gd name="T41" fmla="*/ 32 h 203"/>
              <a:gd name="T42" fmla="*/ 109 w 238"/>
              <a:gd name="T43" fmla="*/ 101 h 203"/>
              <a:gd name="T44" fmla="*/ 93 w 238"/>
              <a:gd name="T45" fmla="*/ 36 h 203"/>
              <a:gd name="T46" fmla="*/ 80 w 238"/>
              <a:gd name="T47" fmla="*/ 41 h 203"/>
              <a:gd name="T48" fmla="*/ 55 w 238"/>
              <a:gd name="T49" fmla="*/ 95 h 203"/>
              <a:gd name="T50" fmla="*/ 95 w 238"/>
              <a:gd name="T51" fmla="*/ 96 h 203"/>
              <a:gd name="T52" fmla="*/ 25 w 238"/>
              <a:gd name="T53" fmla="*/ 107 h 203"/>
              <a:gd name="T54" fmla="*/ 137 w 238"/>
              <a:gd name="T55" fmla="*/ 124 h 203"/>
              <a:gd name="T56" fmla="*/ 201 w 238"/>
              <a:gd name="T57" fmla="*/ 90 h 203"/>
              <a:gd name="T58" fmla="*/ 132 w 238"/>
              <a:gd name="T59" fmla="*/ 85 h 203"/>
              <a:gd name="T60" fmla="*/ 90 w 238"/>
              <a:gd name="T61" fmla="*/ 110 h 203"/>
              <a:gd name="T62" fmla="*/ 190 w 238"/>
              <a:gd name="T63" fmla="*/ 126 h 203"/>
              <a:gd name="T64" fmla="*/ 200 w 238"/>
              <a:gd name="T65" fmla="*/ 97 h 203"/>
              <a:gd name="T66" fmla="*/ 87 w 238"/>
              <a:gd name="T67" fmla="*/ 106 h 203"/>
              <a:gd name="T68" fmla="*/ 80 w 238"/>
              <a:gd name="T69" fmla="*/ 107 h 203"/>
              <a:gd name="T70" fmla="*/ 146 w 238"/>
              <a:gd name="T71" fmla="*/ 154 h 203"/>
              <a:gd name="T72" fmla="*/ 85 w 238"/>
              <a:gd name="T73" fmla="*/ 147 h 203"/>
              <a:gd name="T74" fmla="*/ 93 w 238"/>
              <a:gd name="T75" fmla="*/ 158 h 203"/>
              <a:gd name="T76" fmla="*/ 170 w 238"/>
              <a:gd name="T77" fmla="*/ 150 h 203"/>
              <a:gd name="T78" fmla="*/ 229 w 238"/>
              <a:gd name="T79" fmla="*/ 143 h 203"/>
              <a:gd name="T80" fmla="*/ 15 w 238"/>
              <a:gd name="T81" fmla="*/ 120 h 203"/>
              <a:gd name="T82" fmla="*/ 48 w 238"/>
              <a:gd name="T83" fmla="*/ 131 h 203"/>
              <a:gd name="T84" fmla="*/ 95 w 238"/>
              <a:gd name="T85" fmla="*/ 142 h 203"/>
              <a:gd name="T86" fmla="*/ 123 w 238"/>
              <a:gd name="T87" fmla="*/ 137 h 203"/>
              <a:gd name="T88" fmla="*/ 135 w 238"/>
              <a:gd name="T89" fmla="*/ 130 h 203"/>
              <a:gd name="T90" fmla="*/ 229 w 238"/>
              <a:gd name="T91" fmla="*/ 133 h 203"/>
              <a:gd name="T92" fmla="*/ 216 w 238"/>
              <a:gd name="T93" fmla="*/ 122 h 203"/>
              <a:gd name="T94" fmla="*/ 143 w 238"/>
              <a:gd name="T95" fmla="*/ 151 h 203"/>
              <a:gd name="T96" fmla="*/ 135 w 238"/>
              <a:gd name="T97" fmla="*/ 149 h 203"/>
              <a:gd name="T98" fmla="*/ 69 w 238"/>
              <a:gd name="T99" fmla="*/ 142 h 203"/>
              <a:gd name="T100" fmla="*/ 135 w 238"/>
              <a:gd name="T101" fmla="*/ 149 h 203"/>
              <a:gd name="T102" fmla="*/ 37 w 238"/>
              <a:gd name="T103" fmla="*/ 154 h 203"/>
              <a:gd name="T104" fmla="*/ 13 w 238"/>
              <a:gd name="T105" fmla="*/ 157 h 203"/>
              <a:gd name="T106" fmla="*/ 10 w 238"/>
              <a:gd name="T107" fmla="*/ 175 h 203"/>
              <a:gd name="T108" fmla="*/ 98 w 238"/>
              <a:gd name="T109" fmla="*/ 182 h 203"/>
              <a:gd name="T110" fmla="*/ 115 w 238"/>
              <a:gd name="T111" fmla="*/ 171 h 203"/>
              <a:gd name="T112" fmla="*/ 74 w 238"/>
              <a:gd name="T113" fmla="*/ 163 h 203"/>
              <a:gd name="T114" fmla="*/ 165 w 238"/>
              <a:gd name="T115" fmla="*/ 155 h 203"/>
              <a:gd name="T116" fmla="*/ 160 w 238"/>
              <a:gd name="T117" fmla="*/ 158 h 203"/>
              <a:gd name="T118" fmla="*/ 148 w 238"/>
              <a:gd name="T119" fmla="*/ 165 h 203"/>
              <a:gd name="T120" fmla="*/ 144 w 238"/>
              <a:gd name="T121" fmla="*/ 197 h 203"/>
              <a:gd name="T122" fmla="*/ 53 w 238"/>
              <a:gd name="T123" fmla="*/ 186 h 203"/>
              <a:gd name="T124" fmla="*/ 143 w 238"/>
              <a:gd name="T125" fmla="*/ 20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203">
                <a:moveTo>
                  <a:pt x="137" y="9"/>
                </a:moveTo>
                <a:cubicBezTo>
                  <a:pt x="138" y="10"/>
                  <a:pt x="137" y="11"/>
                  <a:pt x="136" y="12"/>
                </a:cubicBezTo>
                <a:cubicBezTo>
                  <a:pt x="134" y="14"/>
                  <a:pt x="132" y="16"/>
                  <a:pt x="131" y="18"/>
                </a:cubicBezTo>
                <a:cubicBezTo>
                  <a:pt x="128" y="20"/>
                  <a:pt x="123" y="21"/>
                  <a:pt x="119" y="22"/>
                </a:cubicBezTo>
                <a:cubicBezTo>
                  <a:pt x="117" y="29"/>
                  <a:pt x="111" y="32"/>
                  <a:pt x="104" y="28"/>
                </a:cubicBezTo>
                <a:cubicBezTo>
                  <a:pt x="103" y="29"/>
                  <a:pt x="102" y="31"/>
                  <a:pt x="101" y="32"/>
                </a:cubicBezTo>
                <a:cubicBezTo>
                  <a:pt x="97" y="34"/>
                  <a:pt x="92" y="32"/>
                  <a:pt x="89" y="35"/>
                </a:cubicBezTo>
                <a:cubicBezTo>
                  <a:pt x="101" y="32"/>
                  <a:pt x="114" y="36"/>
                  <a:pt x="121" y="43"/>
                </a:cubicBezTo>
                <a:cubicBezTo>
                  <a:pt x="128" y="54"/>
                  <a:pt x="126" y="73"/>
                  <a:pt x="121" y="86"/>
                </a:cubicBezTo>
                <a:cubicBezTo>
                  <a:pt x="130" y="81"/>
                  <a:pt x="143" y="84"/>
                  <a:pt x="155" y="85"/>
                </a:cubicBezTo>
                <a:cubicBezTo>
                  <a:pt x="162" y="86"/>
                  <a:pt x="168" y="86"/>
                  <a:pt x="175" y="86"/>
                </a:cubicBezTo>
                <a:cubicBezTo>
                  <a:pt x="180" y="86"/>
                  <a:pt x="184" y="87"/>
                  <a:pt x="188" y="87"/>
                </a:cubicBezTo>
                <a:cubicBezTo>
                  <a:pt x="194" y="87"/>
                  <a:pt x="204" y="89"/>
                  <a:pt x="210" y="87"/>
                </a:cubicBezTo>
                <a:cubicBezTo>
                  <a:pt x="212" y="87"/>
                  <a:pt x="213" y="88"/>
                  <a:pt x="214" y="88"/>
                </a:cubicBezTo>
                <a:cubicBezTo>
                  <a:pt x="216" y="89"/>
                  <a:pt x="218" y="90"/>
                  <a:pt x="220" y="91"/>
                </a:cubicBezTo>
                <a:cubicBezTo>
                  <a:pt x="222" y="95"/>
                  <a:pt x="223" y="102"/>
                  <a:pt x="220" y="106"/>
                </a:cubicBezTo>
                <a:cubicBezTo>
                  <a:pt x="223" y="107"/>
                  <a:pt x="228" y="107"/>
                  <a:pt x="229" y="107"/>
                </a:cubicBezTo>
                <a:cubicBezTo>
                  <a:pt x="237" y="113"/>
                  <a:pt x="238" y="130"/>
                  <a:pt x="234" y="141"/>
                </a:cubicBezTo>
                <a:cubicBezTo>
                  <a:pt x="215" y="157"/>
                  <a:pt x="194" y="172"/>
                  <a:pt x="173" y="186"/>
                </a:cubicBezTo>
                <a:cubicBezTo>
                  <a:pt x="172" y="187"/>
                  <a:pt x="172" y="187"/>
                  <a:pt x="172" y="188"/>
                </a:cubicBezTo>
                <a:cubicBezTo>
                  <a:pt x="171" y="188"/>
                  <a:pt x="171" y="188"/>
                  <a:pt x="170" y="188"/>
                </a:cubicBezTo>
                <a:cubicBezTo>
                  <a:pt x="165" y="192"/>
                  <a:pt x="159" y="195"/>
                  <a:pt x="153" y="199"/>
                </a:cubicBezTo>
                <a:cubicBezTo>
                  <a:pt x="152" y="200"/>
                  <a:pt x="149" y="202"/>
                  <a:pt x="148" y="203"/>
                </a:cubicBezTo>
                <a:cubicBezTo>
                  <a:pt x="145" y="203"/>
                  <a:pt x="143" y="202"/>
                  <a:pt x="140" y="201"/>
                </a:cubicBezTo>
                <a:cubicBezTo>
                  <a:pt x="138" y="201"/>
                  <a:pt x="135" y="202"/>
                  <a:pt x="133" y="201"/>
                </a:cubicBezTo>
                <a:cubicBezTo>
                  <a:pt x="130" y="201"/>
                  <a:pt x="128" y="201"/>
                  <a:pt x="126" y="200"/>
                </a:cubicBezTo>
                <a:cubicBezTo>
                  <a:pt x="117" y="199"/>
                  <a:pt x="105" y="198"/>
                  <a:pt x="96" y="198"/>
                </a:cubicBezTo>
                <a:cubicBezTo>
                  <a:pt x="87" y="197"/>
                  <a:pt x="80" y="197"/>
                  <a:pt x="73" y="196"/>
                </a:cubicBezTo>
                <a:cubicBezTo>
                  <a:pt x="66" y="195"/>
                  <a:pt x="58" y="192"/>
                  <a:pt x="50" y="191"/>
                </a:cubicBezTo>
                <a:cubicBezTo>
                  <a:pt x="44" y="190"/>
                  <a:pt x="39" y="189"/>
                  <a:pt x="32" y="188"/>
                </a:cubicBezTo>
                <a:cubicBezTo>
                  <a:pt x="27" y="187"/>
                  <a:pt x="20" y="185"/>
                  <a:pt x="13" y="184"/>
                </a:cubicBezTo>
                <a:cubicBezTo>
                  <a:pt x="12" y="183"/>
                  <a:pt x="10" y="183"/>
                  <a:pt x="9" y="183"/>
                </a:cubicBezTo>
                <a:cubicBezTo>
                  <a:pt x="7" y="183"/>
                  <a:pt x="6" y="182"/>
                  <a:pt x="5" y="182"/>
                </a:cubicBezTo>
                <a:cubicBezTo>
                  <a:pt x="3" y="182"/>
                  <a:pt x="2" y="183"/>
                  <a:pt x="0" y="182"/>
                </a:cubicBezTo>
                <a:cubicBezTo>
                  <a:pt x="0" y="178"/>
                  <a:pt x="4" y="175"/>
                  <a:pt x="8" y="175"/>
                </a:cubicBezTo>
                <a:cubicBezTo>
                  <a:pt x="8" y="173"/>
                  <a:pt x="6" y="173"/>
                  <a:pt x="6" y="171"/>
                </a:cubicBezTo>
                <a:cubicBezTo>
                  <a:pt x="6" y="169"/>
                  <a:pt x="8" y="168"/>
                  <a:pt x="9" y="166"/>
                </a:cubicBezTo>
                <a:cubicBezTo>
                  <a:pt x="7" y="161"/>
                  <a:pt x="11" y="157"/>
                  <a:pt x="8" y="153"/>
                </a:cubicBezTo>
                <a:cubicBezTo>
                  <a:pt x="8" y="152"/>
                  <a:pt x="9" y="152"/>
                  <a:pt x="9" y="151"/>
                </a:cubicBezTo>
                <a:cubicBezTo>
                  <a:pt x="6" y="151"/>
                  <a:pt x="3" y="151"/>
                  <a:pt x="1" y="149"/>
                </a:cubicBezTo>
                <a:cubicBezTo>
                  <a:pt x="1" y="148"/>
                  <a:pt x="1" y="147"/>
                  <a:pt x="2" y="146"/>
                </a:cubicBezTo>
                <a:cubicBezTo>
                  <a:pt x="8" y="143"/>
                  <a:pt x="16" y="141"/>
                  <a:pt x="21" y="138"/>
                </a:cubicBezTo>
                <a:cubicBezTo>
                  <a:pt x="19" y="137"/>
                  <a:pt x="15" y="137"/>
                  <a:pt x="12" y="137"/>
                </a:cubicBezTo>
                <a:cubicBezTo>
                  <a:pt x="11" y="136"/>
                  <a:pt x="10" y="136"/>
                  <a:pt x="9" y="136"/>
                </a:cubicBezTo>
                <a:cubicBezTo>
                  <a:pt x="7" y="135"/>
                  <a:pt x="5" y="136"/>
                  <a:pt x="5" y="133"/>
                </a:cubicBezTo>
                <a:cubicBezTo>
                  <a:pt x="6" y="132"/>
                  <a:pt x="8" y="130"/>
                  <a:pt x="10" y="130"/>
                </a:cubicBezTo>
                <a:cubicBezTo>
                  <a:pt x="10" y="126"/>
                  <a:pt x="14" y="124"/>
                  <a:pt x="12" y="121"/>
                </a:cubicBezTo>
                <a:cubicBezTo>
                  <a:pt x="12" y="119"/>
                  <a:pt x="13" y="119"/>
                  <a:pt x="13" y="118"/>
                </a:cubicBezTo>
                <a:cubicBezTo>
                  <a:pt x="13" y="117"/>
                  <a:pt x="11" y="115"/>
                  <a:pt x="12" y="114"/>
                </a:cubicBezTo>
                <a:cubicBezTo>
                  <a:pt x="11" y="114"/>
                  <a:pt x="10" y="113"/>
                  <a:pt x="9" y="112"/>
                </a:cubicBezTo>
                <a:cubicBezTo>
                  <a:pt x="9" y="111"/>
                  <a:pt x="10" y="109"/>
                  <a:pt x="11" y="108"/>
                </a:cubicBezTo>
                <a:cubicBezTo>
                  <a:pt x="13" y="107"/>
                  <a:pt x="19" y="107"/>
                  <a:pt x="22" y="106"/>
                </a:cubicBezTo>
                <a:cubicBezTo>
                  <a:pt x="34" y="104"/>
                  <a:pt x="45" y="103"/>
                  <a:pt x="55" y="98"/>
                </a:cubicBezTo>
                <a:cubicBezTo>
                  <a:pt x="52" y="95"/>
                  <a:pt x="49" y="90"/>
                  <a:pt x="47" y="85"/>
                </a:cubicBezTo>
                <a:cubicBezTo>
                  <a:pt x="44" y="81"/>
                  <a:pt x="42" y="75"/>
                  <a:pt x="41" y="69"/>
                </a:cubicBezTo>
                <a:cubicBezTo>
                  <a:pt x="40" y="64"/>
                  <a:pt x="42" y="58"/>
                  <a:pt x="43" y="52"/>
                </a:cubicBezTo>
                <a:cubicBezTo>
                  <a:pt x="45" y="44"/>
                  <a:pt x="50" y="36"/>
                  <a:pt x="59" y="34"/>
                </a:cubicBezTo>
                <a:cubicBezTo>
                  <a:pt x="60" y="34"/>
                  <a:pt x="61" y="35"/>
                  <a:pt x="62" y="34"/>
                </a:cubicBezTo>
                <a:cubicBezTo>
                  <a:pt x="63" y="34"/>
                  <a:pt x="65" y="34"/>
                  <a:pt x="66" y="34"/>
                </a:cubicBezTo>
                <a:cubicBezTo>
                  <a:pt x="70" y="33"/>
                  <a:pt x="75" y="35"/>
                  <a:pt x="79" y="36"/>
                </a:cubicBezTo>
                <a:cubicBezTo>
                  <a:pt x="78" y="32"/>
                  <a:pt x="78" y="28"/>
                  <a:pt x="78" y="23"/>
                </a:cubicBezTo>
                <a:cubicBezTo>
                  <a:pt x="78" y="20"/>
                  <a:pt x="77" y="18"/>
                  <a:pt x="77" y="15"/>
                </a:cubicBezTo>
                <a:cubicBezTo>
                  <a:pt x="77" y="13"/>
                  <a:pt x="78" y="11"/>
                  <a:pt x="78" y="9"/>
                </a:cubicBezTo>
                <a:cubicBezTo>
                  <a:pt x="78" y="7"/>
                  <a:pt x="77" y="6"/>
                  <a:pt x="78" y="5"/>
                </a:cubicBezTo>
                <a:cubicBezTo>
                  <a:pt x="80" y="4"/>
                  <a:pt x="83" y="4"/>
                  <a:pt x="85" y="5"/>
                </a:cubicBezTo>
                <a:cubicBezTo>
                  <a:pt x="85" y="10"/>
                  <a:pt x="82" y="14"/>
                  <a:pt x="82" y="20"/>
                </a:cubicBezTo>
                <a:cubicBezTo>
                  <a:pt x="82" y="23"/>
                  <a:pt x="82" y="26"/>
                  <a:pt x="82" y="30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27"/>
                  <a:pt x="83" y="23"/>
                  <a:pt x="84" y="21"/>
                </a:cubicBezTo>
                <a:cubicBezTo>
                  <a:pt x="85" y="20"/>
                  <a:pt x="86" y="19"/>
                  <a:pt x="87" y="19"/>
                </a:cubicBezTo>
                <a:cubicBezTo>
                  <a:pt x="88" y="18"/>
                  <a:pt x="88" y="18"/>
                  <a:pt x="89" y="17"/>
                </a:cubicBezTo>
                <a:cubicBezTo>
                  <a:pt x="90" y="16"/>
                  <a:pt x="90" y="14"/>
                  <a:pt x="91" y="12"/>
                </a:cubicBezTo>
                <a:cubicBezTo>
                  <a:pt x="92" y="11"/>
                  <a:pt x="94" y="9"/>
                  <a:pt x="95" y="9"/>
                </a:cubicBezTo>
                <a:cubicBezTo>
                  <a:pt x="97" y="8"/>
                  <a:pt x="99" y="9"/>
                  <a:pt x="101" y="8"/>
                </a:cubicBezTo>
                <a:cubicBezTo>
                  <a:pt x="104" y="6"/>
                  <a:pt x="104" y="4"/>
                  <a:pt x="106" y="2"/>
                </a:cubicBezTo>
                <a:cubicBezTo>
                  <a:pt x="109" y="1"/>
                  <a:pt x="114" y="0"/>
                  <a:pt x="116" y="2"/>
                </a:cubicBezTo>
                <a:cubicBezTo>
                  <a:pt x="118" y="3"/>
                  <a:pt x="119" y="6"/>
                  <a:pt x="121" y="6"/>
                </a:cubicBezTo>
                <a:cubicBezTo>
                  <a:pt x="123" y="6"/>
                  <a:pt x="126" y="6"/>
                  <a:pt x="129" y="6"/>
                </a:cubicBezTo>
                <a:cubicBezTo>
                  <a:pt x="131" y="6"/>
                  <a:pt x="133" y="7"/>
                  <a:pt x="135" y="8"/>
                </a:cubicBezTo>
                <a:cubicBezTo>
                  <a:pt x="136" y="8"/>
                  <a:pt x="137" y="8"/>
                  <a:pt x="137" y="9"/>
                </a:cubicBezTo>
                <a:close/>
                <a:moveTo>
                  <a:pt x="125" y="7"/>
                </a:moveTo>
                <a:cubicBezTo>
                  <a:pt x="124" y="7"/>
                  <a:pt x="122" y="8"/>
                  <a:pt x="121" y="8"/>
                </a:cubicBezTo>
                <a:cubicBezTo>
                  <a:pt x="119" y="8"/>
                  <a:pt x="119" y="6"/>
                  <a:pt x="117" y="6"/>
                </a:cubicBezTo>
                <a:cubicBezTo>
                  <a:pt x="115" y="3"/>
                  <a:pt x="112" y="3"/>
                  <a:pt x="107" y="4"/>
                </a:cubicBezTo>
                <a:cubicBezTo>
                  <a:pt x="104" y="6"/>
                  <a:pt x="102" y="11"/>
                  <a:pt x="97" y="10"/>
                </a:cubicBezTo>
                <a:cubicBezTo>
                  <a:pt x="96" y="11"/>
                  <a:pt x="95" y="11"/>
                  <a:pt x="95" y="11"/>
                </a:cubicBezTo>
                <a:cubicBezTo>
                  <a:pt x="95" y="11"/>
                  <a:pt x="95" y="11"/>
                  <a:pt x="95" y="11"/>
                </a:cubicBezTo>
                <a:cubicBezTo>
                  <a:pt x="95" y="12"/>
                  <a:pt x="94" y="12"/>
                  <a:pt x="93" y="12"/>
                </a:cubicBezTo>
                <a:cubicBezTo>
                  <a:pt x="92" y="16"/>
                  <a:pt x="90" y="19"/>
                  <a:pt x="87" y="21"/>
                </a:cubicBezTo>
                <a:cubicBezTo>
                  <a:pt x="84" y="24"/>
                  <a:pt x="84" y="30"/>
                  <a:pt x="84" y="33"/>
                </a:cubicBezTo>
                <a:cubicBezTo>
                  <a:pt x="85" y="31"/>
                  <a:pt x="88" y="29"/>
                  <a:pt x="89" y="26"/>
                </a:cubicBezTo>
                <a:cubicBezTo>
                  <a:pt x="90" y="24"/>
                  <a:pt x="90" y="21"/>
                  <a:pt x="92" y="20"/>
                </a:cubicBezTo>
                <a:cubicBezTo>
                  <a:pt x="91" y="22"/>
                  <a:pt x="90" y="23"/>
                  <a:pt x="91" y="24"/>
                </a:cubicBezTo>
                <a:cubicBezTo>
                  <a:pt x="92" y="22"/>
                  <a:pt x="94" y="21"/>
                  <a:pt x="95" y="20"/>
                </a:cubicBezTo>
                <a:cubicBezTo>
                  <a:pt x="95" y="18"/>
                  <a:pt x="97" y="14"/>
                  <a:pt x="98" y="14"/>
                </a:cubicBezTo>
                <a:cubicBezTo>
                  <a:pt x="98" y="16"/>
                  <a:pt x="97" y="17"/>
                  <a:pt x="97" y="19"/>
                </a:cubicBezTo>
                <a:cubicBezTo>
                  <a:pt x="99" y="18"/>
                  <a:pt x="102" y="15"/>
                  <a:pt x="105" y="15"/>
                </a:cubicBezTo>
                <a:cubicBezTo>
                  <a:pt x="107" y="13"/>
                  <a:pt x="111" y="12"/>
                  <a:pt x="113" y="11"/>
                </a:cubicBezTo>
                <a:cubicBezTo>
                  <a:pt x="112" y="12"/>
                  <a:pt x="111" y="13"/>
                  <a:pt x="110" y="14"/>
                </a:cubicBezTo>
                <a:cubicBezTo>
                  <a:pt x="113" y="13"/>
                  <a:pt x="117" y="14"/>
                  <a:pt x="121" y="13"/>
                </a:cubicBezTo>
                <a:cubicBezTo>
                  <a:pt x="125" y="12"/>
                  <a:pt x="128" y="10"/>
                  <a:pt x="131" y="10"/>
                </a:cubicBezTo>
                <a:cubicBezTo>
                  <a:pt x="126" y="16"/>
                  <a:pt x="115" y="14"/>
                  <a:pt x="108" y="16"/>
                </a:cubicBezTo>
                <a:cubicBezTo>
                  <a:pt x="110" y="18"/>
                  <a:pt x="114" y="19"/>
                  <a:pt x="115" y="21"/>
                </a:cubicBezTo>
                <a:cubicBezTo>
                  <a:pt x="112" y="20"/>
                  <a:pt x="109" y="18"/>
                  <a:pt x="105" y="17"/>
                </a:cubicBezTo>
                <a:cubicBezTo>
                  <a:pt x="103" y="17"/>
                  <a:pt x="101" y="19"/>
                  <a:pt x="98" y="20"/>
                </a:cubicBezTo>
                <a:cubicBezTo>
                  <a:pt x="101" y="21"/>
                  <a:pt x="104" y="22"/>
                  <a:pt x="106" y="23"/>
                </a:cubicBezTo>
                <a:cubicBezTo>
                  <a:pt x="103" y="24"/>
                  <a:pt x="99" y="21"/>
                  <a:pt x="96" y="22"/>
                </a:cubicBezTo>
                <a:cubicBezTo>
                  <a:pt x="94" y="23"/>
                  <a:pt x="92" y="25"/>
                  <a:pt x="91" y="28"/>
                </a:cubicBezTo>
                <a:cubicBezTo>
                  <a:pt x="93" y="27"/>
                  <a:pt x="97" y="26"/>
                  <a:pt x="99" y="28"/>
                </a:cubicBezTo>
                <a:cubicBezTo>
                  <a:pt x="95" y="27"/>
                  <a:pt x="92" y="29"/>
                  <a:pt x="89" y="30"/>
                </a:cubicBezTo>
                <a:cubicBezTo>
                  <a:pt x="87" y="32"/>
                  <a:pt x="85" y="35"/>
                  <a:pt x="85" y="38"/>
                </a:cubicBezTo>
                <a:cubicBezTo>
                  <a:pt x="85" y="37"/>
                  <a:pt x="86" y="36"/>
                  <a:pt x="86" y="35"/>
                </a:cubicBezTo>
                <a:cubicBezTo>
                  <a:pt x="88" y="34"/>
                  <a:pt x="89" y="32"/>
                  <a:pt x="92" y="31"/>
                </a:cubicBezTo>
                <a:cubicBezTo>
                  <a:pt x="94" y="31"/>
                  <a:pt x="97" y="31"/>
                  <a:pt x="99" y="30"/>
                </a:cubicBezTo>
                <a:cubicBezTo>
                  <a:pt x="101" y="29"/>
                  <a:pt x="102" y="26"/>
                  <a:pt x="105" y="26"/>
                </a:cubicBezTo>
                <a:cubicBezTo>
                  <a:pt x="110" y="30"/>
                  <a:pt x="116" y="27"/>
                  <a:pt x="117" y="21"/>
                </a:cubicBezTo>
                <a:cubicBezTo>
                  <a:pt x="119" y="19"/>
                  <a:pt x="123" y="20"/>
                  <a:pt x="125" y="19"/>
                </a:cubicBezTo>
                <a:cubicBezTo>
                  <a:pt x="130" y="17"/>
                  <a:pt x="132" y="13"/>
                  <a:pt x="134" y="10"/>
                </a:cubicBezTo>
                <a:cubicBezTo>
                  <a:pt x="131" y="9"/>
                  <a:pt x="129" y="7"/>
                  <a:pt x="125" y="7"/>
                </a:cubicBezTo>
                <a:close/>
                <a:moveTo>
                  <a:pt x="81" y="6"/>
                </a:moveTo>
                <a:cubicBezTo>
                  <a:pt x="78" y="12"/>
                  <a:pt x="79" y="22"/>
                  <a:pt x="80" y="29"/>
                </a:cubicBezTo>
                <a:cubicBezTo>
                  <a:pt x="81" y="23"/>
                  <a:pt x="80" y="16"/>
                  <a:pt x="82" y="11"/>
                </a:cubicBezTo>
                <a:cubicBezTo>
                  <a:pt x="82" y="9"/>
                  <a:pt x="84" y="8"/>
                  <a:pt x="82" y="6"/>
                </a:cubicBezTo>
                <a:cubicBezTo>
                  <a:pt x="82" y="5"/>
                  <a:pt x="82" y="6"/>
                  <a:pt x="81" y="6"/>
                </a:cubicBezTo>
                <a:close/>
                <a:moveTo>
                  <a:pt x="82" y="34"/>
                </a:moveTo>
                <a:cubicBezTo>
                  <a:pt x="82" y="36"/>
                  <a:pt x="83" y="33"/>
                  <a:pt x="82" y="32"/>
                </a:cubicBezTo>
                <a:cubicBezTo>
                  <a:pt x="82" y="33"/>
                  <a:pt x="82" y="33"/>
                  <a:pt x="82" y="34"/>
                </a:cubicBezTo>
                <a:close/>
                <a:moveTo>
                  <a:pt x="95" y="96"/>
                </a:moveTo>
                <a:cubicBezTo>
                  <a:pt x="97" y="97"/>
                  <a:pt x="91" y="104"/>
                  <a:pt x="89" y="104"/>
                </a:cubicBezTo>
                <a:cubicBezTo>
                  <a:pt x="89" y="104"/>
                  <a:pt x="89" y="104"/>
                  <a:pt x="89" y="104"/>
                </a:cubicBezTo>
                <a:cubicBezTo>
                  <a:pt x="90" y="104"/>
                  <a:pt x="92" y="105"/>
                  <a:pt x="93" y="106"/>
                </a:cubicBezTo>
                <a:cubicBezTo>
                  <a:pt x="100" y="106"/>
                  <a:pt x="105" y="104"/>
                  <a:pt x="109" y="101"/>
                </a:cubicBezTo>
                <a:cubicBezTo>
                  <a:pt x="111" y="99"/>
                  <a:pt x="112" y="98"/>
                  <a:pt x="113" y="97"/>
                </a:cubicBezTo>
                <a:cubicBezTo>
                  <a:pt x="115" y="95"/>
                  <a:pt x="117" y="90"/>
                  <a:pt x="117" y="87"/>
                </a:cubicBezTo>
                <a:cubicBezTo>
                  <a:pt x="118" y="87"/>
                  <a:pt x="118" y="86"/>
                  <a:pt x="119" y="86"/>
                </a:cubicBezTo>
                <a:cubicBezTo>
                  <a:pt x="121" y="78"/>
                  <a:pt x="124" y="69"/>
                  <a:pt x="123" y="60"/>
                </a:cubicBezTo>
                <a:cubicBezTo>
                  <a:pt x="123" y="53"/>
                  <a:pt x="121" y="45"/>
                  <a:pt x="116" y="42"/>
                </a:cubicBezTo>
                <a:cubicBezTo>
                  <a:pt x="110" y="38"/>
                  <a:pt x="101" y="34"/>
                  <a:pt x="93" y="36"/>
                </a:cubicBezTo>
                <a:cubicBezTo>
                  <a:pt x="89" y="37"/>
                  <a:pt x="85" y="39"/>
                  <a:pt x="83" y="42"/>
                </a:cubicBezTo>
                <a:cubicBezTo>
                  <a:pt x="81" y="42"/>
                  <a:pt x="80" y="43"/>
                  <a:pt x="78" y="44"/>
                </a:cubicBezTo>
                <a:cubicBezTo>
                  <a:pt x="76" y="43"/>
                  <a:pt x="75" y="43"/>
                  <a:pt x="73" y="44"/>
                </a:cubicBezTo>
                <a:cubicBezTo>
                  <a:pt x="72" y="42"/>
                  <a:pt x="70" y="43"/>
                  <a:pt x="70" y="40"/>
                </a:cubicBezTo>
                <a:cubicBezTo>
                  <a:pt x="71" y="40"/>
                  <a:pt x="71" y="40"/>
                  <a:pt x="72" y="39"/>
                </a:cubicBezTo>
                <a:cubicBezTo>
                  <a:pt x="73" y="42"/>
                  <a:pt x="78" y="42"/>
                  <a:pt x="80" y="41"/>
                </a:cubicBezTo>
                <a:cubicBezTo>
                  <a:pt x="81" y="40"/>
                  <a:pt x="80" y="39"/>
                  <a:pt x="79" y="37"/>
                </a:cubicBezTo>
                <a:cubicBezTo>
                  <a:pt x="78" y="38"/>
                  <a:pt x="76" y="37"/>
                  <a:pt x="74" y="37"/>
                </a:cubicBezTo>
                <a:cubicBezTo>
                  <a:pt x="67" y="35"/>
                  <a:pt x="57" y="36"/>
                  <a:pt x="52" y="40"/>
                </a:cubicBezTo>
                <a:cubicBezTo>
                  <a:pt x="51" y="41"/>
                  <a:pt x="50" y="42"/>
                  <a:pt x="49" y="42"/>
                </a:cubicBezTo>
                <a:cubicBezTo>
                  <a:pt x="43" y="49"/>
                  <a:pt x="42" y="65"/>
                  <a:pt x="44" y="74"/>
                </a:cubicBezTo>
                <a:cubicBezTo>
                  <a:pt x="46" y="81"/>
                  <a:pt x="49" y="90"/>
                  <a:pt x="55" y="95"/>
                </a:cubicBezTo>
                <a:cubicBezTo>
                  <a:pt x="60" y="100"/>
                  <a:pt x="64" y="104"/>
                  <a:pt x="71" y="106"/>
                </a:cubicBezTo>
                <a:cubicBezTo>
                  <a:pt x="74" y="106"/>
                  <a:pt x="77" y="105"/>
                  <a:pt x="80" y="105"/>
                </a:cubicBezTo>
                <a:cubicBezTo>
                  <a:pt x="76" y="102"/>
                  <a:pt x="73" y="99"/>
                  <a:pt x="71" y="94"/>
                </a:cubicBezTo>
                <a:cubicBezTo>
                  <a:pt x="75" y="97"/>
                  <a:pt x="77" y="102"/>
                  <a:pt x="82" y="103"/>
                </a:cubicBezTo>
                <a:cubicBezTo>
                  <a:pt x="85" y="103"/>
                  <a:pt x="87" y="103"/>
                  <a:pt x="90" y="101"/>
                </a:cubicBezTo>
                <a:cubicBezTo>
                  <a:pt x="92" y="100"/>
                  <a:pt x="94" y="95"/>
                  <a:pt x="95" y="96"/>
                </a:cubicBezTo>
                <a:close/>
                <a:moveTo>
                  <a:pt x="63" y="105"/>
                </a:moveTo>
                <a:cubicBezTo>
                  <a:pt x="62" y="103"/>
                  <a:pt x="60" y="102"/>
                  <a:pt x="58" y="100"/>
                </a:cubicBezTo>
                <a:cubicBezTo>
                  <a:pt x="58" y="100"/>
                  <a:pt x="58" y="100"/>
                  <a:pt x="57" y="100"/>
                </a:cubicBezTo>
                <a:cubicBezTo>
                  <a:pt x="57" y="100"/>
                  <a:pt x="57" y="101"/>
                  <a:pt x="56" y="100"/>
                </a:cubicBezTo>
                <a:cubicBezTo>
                  <a:pt x="49" y="103"/>
                  <a:pt x="43" y="104"/>
                  <a:pt x="35" y="106"/>
                </a:cubicBezTo>
                <a:cubicBezTo>
                  <a:pt x="32" y="106"/>
                  <a:pt x="28" y="107"/>
                  <a:pt x="25" y="107"/>
                </a:cubicBezTo>
                <a:cubicBezTo>
                  <a:pt x="21" y="108"/>
                  <a:pt x="14" y="109"/>
                  <a:pt x="11" y="112"/>
                </a:cubicBezTo>
                <a:cubicBezTo>
                  <a:pt x="22" y="115"/>
                  <a:pt x="39" y="117"/>
                  <a:pt x="50" y="116"/>
                </a:cubicBezTo>
                <a:cubicBezTo>
                  <a:pt x="53" y="117"/>
                  <a:pt x="57" y="117"/>
                  <a:pt x="62" y="117"/>
                </a:cubicBezTo>
                <a:cubicBezTo>
                  <a:pt x="69" y="118"/>
                  <a:pt x="78" y="119"/>
                  <a:pt x="86" y="120"/>
                </a:cubicBezTo>
                <a:cubicBezTo>
                  <a:pt x="100" y="121"/>
                  <a:pt x="115" y="123"/>
                  <a:pt x="129" y="124"/>
                </a:cubicBezTo>
                <a:cubicBezTo>
                  <a:pt x="132" y="124"/>
                  <a:pt x="135" y="124"/>
                  <a:pt x="137" y="124"/>
                </a:cubicBezTo>
                <a:cubicBezTo>
                  <a:pt x="139" y="124"/>
                  <a:pt x="140" y="124"/>
                  <a:pt x="140" y="123"/>
                </a:cubicBezTo>
                <a:cubicBezTo>
                  <a:pt x="141" y="123"/>
                  <a:pt x="141" y="123"/>
                  <a:pt x="142" y="123"/>
                </a:cubicBezTo>
                <a:cubicBezTo>
                  <a:pt x="154" y="117"/>
                  <a:pt x="168" y="113"/>
                  <a:pt x="179" y="106"/>
                </a:cubicBezTo>
                <a:cubicBezTo>
                  <a:pt x="180" y="106"/>
                  <a:pt x="180" y="105"/>
                  <a:pt x="181" y="106"/>
                </a:cubicBezTo>
                <a:cubicBezTo>
                  <a:pt x="190" y="100"/>
                  <a:pt x="199" y="95"/>
                  <a:pt x="208" y="90"/>
                </a:cubicBezTo>
                <a:cubicBezTo>
                  <a:pt x="206" y="91"/>
                  <a:pt x="204" y="89"/>
                  <a:pt x="201" y="90"/>
                </a:cubicBezTo>
                <a:cubicBezTo>
                  <a:pt x="197" y="89"/>
                  <a:pt x="193" y="90"/>
                  <a:pt x="189" y="90"/>
                </a:cubicBezTo>
                <a:cubicBezTo>
                  <a:pt x="187" y="90"/>
                  <a:pt x="186" y="89"/>
                  <a:pt x="184" y="89"/>
                </a:cubicBezTo>
                <a:cubicBezTo>
                  <a:pt x="182" y="88"/>
                  <a:pt x="180" y="89"/>
                  <a:pt x="178" y="88"/>
                </a:cubicBezTo>
                <a:cubicBezTo>
                  <a:pt x="174" y="88"/>
                  <a:pt x="172" y="88"/>
                  <a:pt x="169" y="88"/>
                </a:cubicBezTo>
                <a:cubicBezTo>
                  <a:pt x="167" y="88"/>
                  <a:pt x="165" y="88"/>
                  <a:pt x="163" y="88"/>
                </a:cubicBezTo>
                <a:cubicBezTo>
                  <a:pt x="154" y="87"/>
                  <a:pt x="141" y="84"/>
                  <a:pt x="132" y="85"/>
                </a:cubicBezTo>
                <a:cubicBezTo>
                  <a:pt x="132" y="85"/>
                  <a:pt x="130" y="85"/>
                  <a:pt x="130" y="85"/>
                </a:cubicBezTo>
                <a:cubicBezTo>
                  <a:pt x="126" y="85"/>
                  <a:pt x="124" y="87"/>
                  <a:pt x="120" y="88"/>
                </a:cubicBezTo>
                <a:cubicBezTo>
                  <a:pt x="117" y="95"/>
                  <a:pt x="114" y="102"/>
                  <a:pt x="108" y="105"/>
                </a:cubicBezTo>
                <a:cubicBezTo>
                  <a:pt x="103" y="108"/>
                  <a:pt x="96" y="109"/>
                  <a:pt x="90" y="106"/>
                </a:cubicBezTo>
                <a:cubicBezTo>
                  <a:pt x="90" y="108"/>
                  <a:pt x="91" y="108"/>
                  <a:pt x="91" y="109"/>
                </a:cubicBezTo>
                <a:cubicBezTo>
                  <a:pt x="91" y="109"/>
                  <a:pt x="91" y="110"/>
                  <a:pt x="90" y="110"/>
                </a:cubicBezTo>
                <a:cubicBezTo>
                  <a:pt x="88" y="111"/>
                  <a:pt x="87" y="109"/>
                  <a:pt x="85" y="110"/>
                </a:cubicBezTo>
                <a:cubicBezTo>
                  <a:pt x="83" y="110"/>
                  <a:pt x="82" y="113"/>
                  <a:pt x="79" y="112"/>
                </a:cubicBezTo>
                <a:cubicBezTo>
                  <a:pt x="79" y="110"/>
                  <a:pt x="78" y="109"/>
                  <a:pt x="78" y="108"/>
                </a:cubicBezTo>
                <a:cubicBezTo>
                  <a:pt x="72" y="109"/>
                  <a:pt x="68" y="106"/>
                  <a:pt x="63" y="105"/>
                </a:cubicBezTo>
                <a:close/>
                <a:moveTo>
                  <a:pt x="183" y="131"/>
                </a:moveTo>
                <a:cubicBezTo>
                  <a:pt x="185" y="129"/>
                  <a:pt x="187" y="127"/>
                  <a:pt x="190" y="126"/>
                </a:cubicBezTo>
                <a:cubicBezTo>
                  <a:pt x="195" y="123"/>
                  <a:pt x="200" y="120"/>
                  <a:pt x="204" y="117"/>
                </a:cubicBezTo>
                <a:cubicBezTo>
                  <a:pt x="208" y="114"/>
                  <a:pt x="214" y="111"/>
                  <a:pt x="217" y="108"/>
                </a:cubicBezTo>
                <a:cubicBezTo>
                  <a:pt x="221" y="103"/>
                  <a:pt x="221" y="92"/>
                  <a:pt x="213" y="91"/>
                </a:cubicBezTo>
                <a:cubicBezTo>
                  <a:pt x="213" y="90"/>
                  <a:pt x="212" y="91"/>
                  <a:pt x="212" y="92"/>
                </a:cubicBezTo>
                <a:cubicBezTo>
                  <a:pt x="209" y="92"/>
                  <a:pt x="207" y="93"/>
                  <a:pt x="205" y="95"/>
                </a:cubicBezTo>
                <a:cubicBezTo>
                  <a:pt x="203" y="96"/>
                  <a:pt x="201" y="96"/>
                  <a:pt x="200" y="97"/>
                </a:cubicBezTo>
                <a:cubicBezTo>
                  <a:pt x="182" y="108"/>
                  <a:pt x="163" y="116"/>
                  <a:pt x="143" y="124"/>
                </a:cubicBezTo>
                <a:cubicBezTo>
                  <a:pt x="148" y="130"/>
                  <a:pt x="151" y="143"/>
                  <a:pt x="148" y="151"/>
                </a:cubicBezTo>
                <a:cubicBezTo>
                  <a:pt x="158" y="145"/>
                  <a:pt x="171" y="137"/>
                  <a:pt x="183" y="131"/>
                </a:cubicBezTo>
                <a:close/>
                <a:moveTo>
                  <a:pt x="85" y="107"/>
                </a:moveTo>
                <a:cubicBezTo>
                  <a:pt x="86" y="107"/>
                  <a:pt x="87" y="108"/>
                  <a:pt x="88" y="107"/>
                </a:cubicBezTo>
                <a:cubicBezTo>
                  <a:pt x="87" y="107"/>
                  <a:pt x="87" y="107"/>
                  <a:pt x="87" y="106"/>
                </a:cubicBezTo>
                <a:cubicBezTo>
                  <a:pt x="86" y="106"/>
                  <a:pt x="86" y="106"/>
                  <a:pt x="85" y="107"/>
                </a:cubicBezTo>
                <a:close/>
                <a:moveTo>
                  <a:pt x="80" y="107"/>
                </a:moveTo>
                <a:cubicBezTo>
                  <a:pt x="80" y="107"/>
                  <a:pt x="80" y="108"/>
                  <a:pt x="80" y="108"/>
                </a:cubicBezTo>
                <a:cubicBezTo>
                  <a:pt x="80" y="108"/>
                  <a:pt x="80" y="109"/>
                  <a:pt x="81" y="110"/>
                </a:cubicBezTo>
                <a:cubicBezTo>
                  <a:pt x="82" y="109"/>
                  <a:pt x="83" y="108"/>
                  <a:pt x="84" y="107"/>
                </a:cubicBezTo>
                <a:cubicBezTo>
                  <a:pt x="83" y="108"/>
                  <a:pt x="82" y="107"/>
                  <a:pt x="80" y="107"/>
                </a:cubicBezTo>
                <a:close/>
                <a:moveTo>
                  <a:pt x="229" y="109"/>
                </a:moveTo>
                <a:cubicBezTo>
                  <a:pt x="226" y="108"/>
                  <a:pt x="222" y="109"/>
                  <a:pt x="219" y="109"/>
                </a:cubicBezTo>
                <a:cubicBezTo>
                  <a:pt x="216" y="113"/>
                  <a:pt x="211" y="115"/>
                  <a:pt x="207" y="117"/>
                </a:cubicBezTo>
                <a:cubicBezTo>
                  <a:pt x="204" y="119"/>
                  <a:pt x="201" y="121"/>
                  <a:pt x="199" y="123"/>
                </a:cubicBezTo>
                <a:cubicBezTo>
                  <a:pt x="193" y="127"/>
                  <a:pt x="187" y="130"/>
                  <a:pt x="181" y="134"/>
                </a:cubicBezTo>
                <a:cubicBezTo>
                  <a:pt x="170" y="140"/>
                  <a:pt x="158" y="148"/>
                  <a:pt x="146" y="154"/>
                </a:cubicBezTo>
                <a:cubicBezTo>
                  <a:pt x="144" y="154"/>
                  <a:pt x="143" y="155"/>
                  <a:pt x="142" y="155"/>
                </a:cubicBezTo>
                <a:cubicBezTo>
                  <a:pt x="142" y="155"/>
                  <a:pt x="142" y="154"/>
                  <a:pt x="142" y="155"/>
                </a:cubicBezTo>
                <a:cubicBezTo>
                  <a:pt x="139" y="153"/>
                  <a:pt x="137" y="154"/>
                  <a:pt x="133" y="154"/>
                </a:cubicBezTo>
                <a:cubicBezTo>
                  <a:pt x="130" y="153"/>
                  <a:pt x="127" y="152"/>
                  <a:pt x="125" y="152"/>
                </a:cubicBezTo>
                <a:cubicBezTo>
                  <a:pt x="121" y="151"/>
                  <a:pt x="118" y="151"/>
                  <a:pt x="115" y="151"/>
                </a:cubicBezTo>
                <a:cubicBezTo>
                  <a:pt x="104" y="148"/>
                  <a:pt x="95" y="148"/>
                  <a:pt x="85" y="147"/>
                </a:cubicBezTo>
                <a:cubicBezTo>
                  <a:pt x="78" y="146"/>
                  <a:pt x="72" y="145"/>
                  <a:pt x="65" y="144"/>
                </a:cubicBezTo>
                <a:cubicBezTo>
                  <a:pt x="51" y="142"/>
                  <a:pt x="38" y="140"/>
                  <a:pt x="24" y="138"/>
                </a:cubicBezTo>
                <a:cubicBezTo>
                  <a:pt x="20" y="141"/>
                  <a:pt x="15" y="143"/>
                  <a:pt x="11" y="145"/>
                </a:cubicBezTo>
                <a:cubicBezTo>
                  <a:pt x="8" y="146"/>
                  <a:pt x="4" y="146"/>
                  <a:pt x="4" y="149"/>
                </a:cubicBezTo>
                <a:cubicBezTo>
                  <a:pt x="16" y="148"/>
                  <a:pt x="30" y="151"/>
                  <a:pt x="43" y="152"/>
                </a:cubicBezTo>
                <a:cubicBezTo>
                  <a:pt x="60" y="153"/>
                  <a:pt x="77" y="155"/>
                  <a:pt x="93" y="158"/>
                </a:cubicBezTo>
                <a:cubicBezTo>
                  <a:pt x="100" y="159"/>
                  <a:pt x="107" y="159"/>
                  <a:pt x="113" y="160"/>
                </a:cubicBezTo>
                <a:cubicBezTo>
                  <a:pt x="121" y="160"/>
                  <a:pt x="128" y="160"/>
                  <a:pt x="135" y="161"/>
                </a:cubicBezTo>
                <a:cubicBezTo>
                  <a:pt x="137" y="162"/>
                  <a:pt x="139" y="162"/>
                  <a:pt x="142" y="163"/>
                </a:cubicBezTo>
                <a:cubicBezTo>
                  <a:pt x="144" y="163"/>
                  <a:pt x="145" y="162"/>
                  <a:pt x="147" y="163"/>
                </a:cubicBezTo>
                <a:cubicBezTo>
                  <a:pt x="148" y="162"/>
                  <a:pt x="150" y="159"/>
                  <a:pt x="153" y="161"/>
                </a:cubicBezTo>
                <a:cubicBezTo>
                  <a:pt x="158" y="157"/>
                  <a:pt x="164" y="153"/>
                  <a:pt x="170" y="150"/>
                </a:cubicBezTo>
                <a:cubicBezTo>
                  <a:pt x="175" y="146"/>
                  <a:pt x="181" y="142"/>
                  <a:pt x="187" y="139"/>
                </a:cubicBezTo>
                <a:cubicBezTo>
                  <a:pt x="192" y="135"/>
                  <a:pt x="198" y="131"/>
                  <a:pt x="204" y="128"/>
                </a:cubicBezTo>
                <a:cubicBezTo>
                  <a:pt x="210" y="124"/>
                  <a:pt x="214" y="120"/>
                  <a:pt x="220" y="116"/>
                </a:cubicBezTo>
                <a:cubicBezTo>
                  <a:pt x="222" y="114"/>
                  <a:pt x="224" y="112"/>
                  <a:pt x="227" y="112"/>
                </a:cubicBezTo>
                <a:cubicBezTo>
                  <a:pt x="228" y="113"/>
                  <a:pt x="226" y="114"/>
                  <a:pt x="225" y="115"/>
                </a:cubicBezTo>
                <a:cubicBezTo>
                  <a:pt x="232" y="121"/>
                  <a:pt x="231" y="133"/>
                  <a:pt x="229" y="143"/>
                </a:cubicBezTo>
                <a:cubicBezTo>
                  <a:pt x="237" y="135"/>
                  <a:pt x="236" y="117"/>
                  <a:pt x="229" y="109"/>
                </a:cubicBezTo>
                <a:close/>
                <a:moveTo>
                  <a:pt x="71" y="120"/>
                </a:moveTo>
                <a:cubicBezTo>
                  <a:pt x="52" y="118"/>
                  <a:pt x="32" y="119"/>
                  <a:pt x="15" y="115"/>
                </a:cubicBezTo>
                <a:cubicBezTo>
                  <a:pt x="15" y="115"/>
                  <a:pt x="15" y="115"/>
                  <a:pt x="14" y="115"/>
                </a:cubicBezTo>
                <a:cubicBezTo>
                  <a:pt x="15" y="119"/>
                  <a:pt x="20" y="115"/>
                  <a:pt x="23" y="118"/>
                </a:cubicBezTo>
                <a:cubicBezTo>
                  <a:pt x="20" y="119"/>
                  <a:pt x="16" y="117"/>
                  <a:pt x="15" y="120"/>
                </a:cubicBezTo>
                <a:cubicBezTo>
                  <a:pt x="17" y="120"/>
                  <a:pt x="19" y="121"/>
                  <a:pt x="21" y="122"/>
                </a:cubicBezTo>
                <a:cubicBezTo>
                  <a:pt x="24" y="122"/>
                  <a:pt x="26" y="122"/>
                  <a:pt x="28" y="124"/>
                </a:cubicBezTo>
                <a:cubicBezTo>
                  <a:pt x="23" y="124"/>
                  <a:pt x="19" y="121"/>
                  <a:pt x="15" y="123"/>
                </a:cubicBezTo>
                <a:cubicBezTo>
                  <a:pt x="15" y="124"/>
                  <a:pt x="15" y="124"/>
                  <a:pt x="14" y="125"/>
                </a:cubicBezTo>
                <a:cubicBezTo>
                  <a:pt x="21" y="126"/>
                  <a:pt x="27" y="126"/>
                  <a:pt x="34" y="127"/>
                </a:cubicBezTo>
                <a:cubicBezTo>
                  <a:pt x="39" y="128"/>
                  <a:pt x="43" y="130"/>
                  <a:pt x="48" y="131"/>
                </a:cubicBezTo>
                <a:cubicBezTo>
                  <a:pt x="53" y="132"/>
                  <a:pt x="59" y="132"/>
                  <a:pt x="64" y="134"/>
                </a:cubicBezTo>
                <a:cubicBezTo>
                  <a:pt x="48" y="132"/>
                  <a:pt x="29" y="126"/>
                  <a:pt x="13" y="127"/>
                </a:cubicBezTo>
                <a:cubicBezTo>
                  <a:pt x="13" y="128"/>
                  <a:pt x="13" y="128"/>
                  <a:pt x="13" y="129"/>
                </a:cubicBezTo>
                <a:cubicBezTo>
                  <a:pt x="19" y="130"/>
                  <a:pt x="24" y="132"/>
                  <a:pt x="30" y="133"/>
                </a:cubicBezTo>
                <a:cubicBezTo>
                  <a:pt x="45" y="136"/>
                  <a:pt x="61" y="137"/>
                  <a:pt x="76" y="140"/>
                </a:cubicBezTo>
                <a:cubicBezTo>
                  <a:pt x="82" y="141"/>
                  <a:pt x="89" y="141"/>
                  <a:pt x="95" y="142"/>
                </a:cubicBezTo>
                <a:cubicBezTo>
                  <a:pt x="111" y="143"/>
                  <a:pt x="125" y="145"/>
                  <a:pt x="139" y="148"/>
                </a:cubicBezTo>
                <a:cubicBezTo>
                  <a:pt x="138" y="147"/>
                  <a:pt x="138" y="144"/>
                  <a:pt x="138" y="144"/>
                </a:cubicBezTo>
                <a:cubicBezTo>
                  <a:pt x="127" y="142"/>
                  <a:pt x="113" y="141"/>
                  <a:pt x="103" y="138"/>
                </a:cubicBezTo>
                <a:cubicBezTo>
                  <a:pt x="113" y="140"/>
                  <a:pt x="128" y="141"/>
                  <a:pt x="138" y="142"/>
                </a:cubicBezTo>
                <a:cubicBezTo>
                  <a:pt x="138" y="140"/>
                  <a:pt x="138" y="140"/>
                  <a:pt x="138" y="139"/>
                </a:cubicBezTo>
                <a:cubicBezTo>
                  <a:pt x="133" y="140"/>
                  <a:pt x="127" y="138"/>
                  <a:pt x="123" y="137"/>
                </a:cubicBezTo>
                <a:cubicBezTo>
                  <a:pt x="126" y="136"/>
                  <a:pt x="131" y="138"/>
                  <a:pt x="136" y="138"/>
                </a:cubicBezTo>
                <a:cubicBezTo>
                  <a:pt x="136" y="136"/>
                  <a:pt x="137" y="134"/>
                  <a:pt x="138" y="133"/>
                </a:cubicBezTo>
                <a:cubicBezTo>
                  <a:pt x="131" y="130"/>
                  <a:pt x="122" y="132"/>
                  <a:pt x="115" y="131"/>
                </a:cubicBezTo>
                <a:cubicBezTo>
                  <a:pt x="108" y="130"/>
                  <a:pt x="100" y="128"/>
                  <a:pt x="93" y="126"/>
                </a:cubicBezTo>
                <a:cubicBezTo>
                  <a:pt x="103" y="127"/>
                  <a:pt x="112" y="130"/>
                  <a:pt x="122" y="130"/>
                </a:cubicBezTo>
                <a:cubicBezTo>
                  <a:pt x="126" y="130"/>
                  <a:pt x="131" y="130"/>
                  <a:pt x="135" y="130"/>
                </a:cubicBezTo>
                <a:cubicBezTo>
                  <a:pt x="136" y="130"/>
                  <a:pt x="138" y="131"/>
                  <a:pt x="139" y="129"/>
                </a:cubicBezTo>
                <a:cubicBezTo>
                  <a:pt x="139" y="128"/>
                  <a:pt x="137" y="127"/>
                  <a:pt x="137" y="126"/>
                </a:cubicBezTo>
                <a:cubicBezTo>
                  <a:pt x="115" y="125"/>
                  <a:pt x="93" y="122"/>
                  <a:pt x="71" y="120"/>
                </a:cubicBezTo>
                <a:close/>
                <a:moveTo>
                  <a:pt x="226" y="146"/>
                </a:moveTo>
                <a:cubicBezTo>
                  <a:pt x="225" y="144"/>
                  <a:pt x="227" y="144"/>
                  <a:pt x="227" y="142"/>
                </a:cubicBezTo>
                <a:cubicBezTo>
                  <a:pt x="228" y="140"/>
                  <a:pt x="228" y="136"/>
                  <a:pt x="229" y="133"/>
                </a:cubicBezTo>
                <a:cubicBezTo>
                  <a:pt x="229" y="125"/>
                  <a:pt x="228" y="119"/>
                  <a:pt x="223" y="116"/>
                </a:cubicBezTo>
                <a:cubicBezTo>
                  <a:pt x="221" y="117"/>
                  <a:pt x="219" y="119"/>
                  <a:pt x="217" y="120"/>
                </a:cubicBezTo>
                <a:cubicBezTo>
                  <a:pt x="222" y="128"/>
                  <a:pt x="224" y="140"/>
                  <a:pt x="221" y="149"/>
                </a:cubicBezTo>
                <a:cubicBezTo>
                  <a:pt x="223" y="148"/>
                  <a:pt x="224" y="147"/>
                  <a:pt x="226" y="146"/>
                </a:cubicBezTo>
                <a:close/>
                <a:moveTo>
                  <a:pt x="220" y="139"/>
                </a:moveTo>
                <a:cubicBezTo>
                  <a:pt x="220" y="132"/>
                  <a:pt x="219" y="125"/>
                  <a:pt x="216" y="122"/>
                </a:cubicBezTo>
                <a:cubicBezTo>
                  <a:pt x="200" y="133"/>
                  <a:pt x="183" y="143"/>
                  <a:pt x="167" y="154"/>
                </a:cubicBezTo>
                <a:cubicBezTo>
                  <a:pt x="171" y="162"/>
                  <a:pt x="174" y="173"/>
                  <a:pt x="173" y="183"/>
                </a:cubicBezTo>
                <a:cubicBezTo>
                  <a:pt x="189" y="173"/>
                  <a:pt x="203" y="162"/>
                  <a:pt x="219" y="151"/>
                </a:cubicBezTo>
                <a:cubicBezTo>
                  <a:pt x="219" y="148"/>
                  <a:pt x="221" y="143"/>
                  <a:pt x="220" y="139"/>
                </a:cubicBezTo>
                <a:close/>
                <a:moveTo>
                  <a:pt x="145" y="144"/>
                </a:moveTo>
                <a:cubicBezTo>
                  <a:pt x="145" y="146"/>
                  <a:pt x="143" y="148"/>
                  <a:pt x="143" y="151"/>
                </a:cubicBezTo>
                <a:cubicBezTo>
                  <a:pt x="146" y="150"/>
                  <a:pt x="147" y="147"/>
                  <a:pt x="147" y="144"/>
                </a:cubicBezTo>
                <a:cubicBezTo>
                  <a:pt x="148" y="138"/>
                  <a:pt x="146" y="132"/>
                  <a:pt x="144" y="128"/>
                </a:cubicBezTo>
                <a:cubicBezTo>
                  <a:pt x="143" y="128"/>
                  <a:pt x="142" y="127"/>
                  <a:pt x="142" y="126"/>
                </a:cubicBezTo>
                <a:cubicBezTo>
                  <a:pt x="140" y="127"/>
                  <a:pt x="140" y="126"/>
                  <a:pt x="139" y="126"/>
                </a:cubicBezTo>
                <a:cubicBezTo>
                  <a:pt x="141" y="132"/>
                  <a:pt x="145" y="137"/>
                  <a:pt x="145" y="144"/>
                </a:cubicBezTo>
                <a:close/>
                <a:moveTo>
                  <a:pt x="135" y="149"/>
                </a:moveTo>
                <a:cubicBezTo>
                  <a:pt x="127" y="147"/>
                  <a:pt x="119" y="146"/>
                  <a:pt x="111" y="145"/>
                </a:cubicBezTo>
                <a:cubicBezTo>
                  <a:pt x="106" y="144"/>
                  <a:pt x="101" y="144"/>
                  <a:pt x="97" y="144"/>
                </a:cubicBezTo>
                <a:cubicBezTo>
                  <a:pt x="87" y="143"/>
                  <a:pt x="78" y="141"/>
                  <a:pt x="67" y="140"/>
                </a:cubicBezTo>
                <a:cubicBezTo>
                  <a:pt x="53" y="139"/>
                  <a:pt x="39" y="137"/>
                  <a:pt x="24" y="134"/>
                </a:cubicBezTo>
                <a:cubicBezTo>
                  <a:pt x="19" y="133"/>
                  <a:pt x="10" y="129"/>
                  <a:pt x="8" y="133"/>
                </a:cubicBezTo>
                <a:cubicBezTo>
                  <a:pt x="27" y="138"/>
                  <a:pt x="48" y="140"/>
                  <a:pt x="69" y="142"/>
                </a:cubicBezTo>
                <a:cubicBezTo>
                  <a:pt x="74" y="143"/>
                  <a:pt x="79" y="144"/>
                  <a:pt x="84" y="145"/>
                </a:cubicBezTo>
                <a:cubicBezTo>
                  <a:pt x="89" y="145"/>
                  <a:pt x="94" y="146"/>
                  <a:pt x="99" y="146"/>
                </a:cubicBezTo>
                <a:cubicBezTo>
                  <a:pt x="106" y="147"/>
                  <a:pt x="114" y="149"/>
                  <a:pt x="121" y="150"/>
                </a:cubicBezTo>
                <a:cubicBezTo>
                  <a:pt x="126" y="150"/>
                  <a:pt x="133" y="151"/>
                  <a:pt x="136" y="151"/>
                </a:cubicBezTo>
                <a:cubicBezTo>
                  <a:pt x="137" y="152"/>
                  <a:pt x="139" y="152"/>
                  <a:pt x="140" y="151"/>
                </a:cubicBezTo>
                <a:cubicBezTo>
                  <a:pt x="139" y="150"/>
                  <a:pt x="137" y="149"/>
                  <a:pt x="135" y="149"/>
                </a:cubicBezTo>
                <a:close/>
                <a:moveTo>
                  <a:pt x="141" y="165"/>
                </a:moveTo>
                <a:cubicBezTo>
                  <a:pt x="136" y="165"/>
                  <a:pt x="132" y="163"/>
                  <a:pt x="128" y="162"/>
                </a:cubicBezTo>
                <a:cubicBezTo>
                  <a:pt x="121" y="162"/>
                  <a:pt x="110" y="162"/>
                  <a:pt x="101" y="161"/>
                </a:cubicBezTo>
                <a:cubicBezTo>
                  <a:pt x="93" y="160"/>
                  <a:pt x="84" y="158"/>
                  <a:pt x="76" y="158"/>
                </a:cubicBezTo>
                <a:cubicBezTo>
                  <a:pt x="67" y="157"/>
                  <a:pt x="58" y="155"/>
                  <a:pt x="48" y="155"/>
                </a:cubicBezTo>
                <a:cubicBezTo>
                  <a:pt x="44" y="154"/>
                  <a:pt x="41" y="154"/>
                  <a:pt x="37" y="154"/>
                </a:cubicBezTo>
                <a:cubicBezTo>
                  <a:pt x="30" y="153"/>
                  <a:pt x="21" y="151"/>
                  <a:pt x="12" y="151"/>
                </a:cubicBezTo>
                <a:cubicBezTo>
                  <a:pt x="11" y="152"/>
                  <a:pt x="11" y="152"/>
                  <a:pt x="10" y="153"/>
                </a:cubicBezTo>
                <a:cubicBezTo>
                  <a:pt x="10" y="156"/>
                  <a:pt x="13" y="155"/>
                  <a:pt x="15" y="155"/>
                </a:cubicBezTo>
                <a:cubicBezTo>
                  <a:pt x="17" y="155"/>
                  <a:pt x="20" y="155"/>
                  <a:pt x="22" y="155"/>
                </a:cubicBezTo>
                <a:cubicBezTo>
                  <a:pt x="26" y="155"/>
                  <a:pt x="30" y="155"/>
                  <a:pt x="32" y="157"/>
                </a:cubicBezTo>
                <a:cubicBezTo>
                  <a:pt x="26" y="157"/>
                  <a:pt x="18" y="156"/>
                  <a:pt x="13" y="157"/>
                </a:cubicBezTo>
                <a:cubicBezTo>
                  <a:pt x="17" y="158"/>
                  <a:pt x="24" y="157"/>
                  <a:pt x="28" y="160"/>
                </a:cubicBezTo>
                <a:cubicBezTo>
                  <a:pt x="23" y="160"/>
                  <a:pt x="19" y="159"/>
                  <a:pt x="11" y="159"/>
                </a:cubicBezTo>
                <a:cubicBezTo>
                  <a:pt x="10" y="161"/>
                  <a:pt x="11" y="164"/>
                  <a:pt x="12" y="166"/>
                </a:cubicBezTo>
                <a:cubicBezTo>
                  <a:pt x="29" y="168"/>
                  <a:pt x="43" y="171"/>
                  <a:pt x="59" y="174"/>
                </a:cubicBezTo>
                <a:cubicBezTo>
                  <a:pt x="43" y="172"/>
                  <a:pt x="28" y="169"/>
                  <a:pt x="10" y="168"/>
                </a:cubicBezTo>
                <a:cubicBezTo>
                  <a:pt x="7" y="170"/>
                  <a:pt x="11" y="173"/>
                  <a:pt x="10" y="175"/>
                </a:cubicBezTo>
                <a:cubicBezTo>
                  <a:pt x="16" y="176"/>
                  <a:pt x="21" y="177"/>
                  <a:pt x="26" y="178"/>
                </a:cubicBezTo>
                <a:cubicBezTo>
                  <a:pt x="42" y="182"/>
                  <a:pt x="56" y="185"/>
                  <a:pt x="72" y="186"/>
                </a:cubicBezTo>
                <a:cubicBezTo>
                  <a:pt x="93" y="187"/>
                  <a:pt x="113" y="191"/>
                  <a:pt x="136" y="193"/>
                </a:cubicBezTo>
                <a:cubicBezTo>
                  <a:pt x="138" y="194"/>
                  <a:pt x="142" y="194"/>
                  <a:pt x="144" y="194"/>
                </a:cubicBezTo>
                <a:cubicBezTo>
                  <a:pt x="144" y="193"/>
                  <a:pt x="142" y="192"/>
                  <a:pt x="142" y="189"/>
                </a:cubicBezTo>
                <a:cubicBezTo>
                  <a:pt x="129" y="187"/>
                  <a:pt x="112" y="185"/>
                  <a:pt x="98" y="182"/>
                </a:cubicBezTo>
                <a:cubicBezTo>
                  <a:pt x="95" y="182"/>
                  <a:pt x="91" y="181"/>
                  <a:pt x="88" y="180"/>
                </a:cubicBezTo>
                <a:cubicBezTo>
                  <a:pt x="108" y="182"/>
                  <a:pt x="125" y="186"/>
                  <a:pt x="143" y="187"/>
                </a:cubicBezTo>
                <a:cubicBezTo>
                  <a:pt x="141" y="182"/>
                  <a:pt x="145" y="180"/>
                  <a:pt x="144" y="175"/>
                </a:cubicBezTo>
                <a:cubicBezTo>
                  <a:pt x="140" y="175"/>
                  <a:pt x="136" y="175"/>
                  <a:pt x="131" y="174"/>
                </a:cubicBezTo>
                <a:cubicBezTo>
                  <a:pt x="127" y="174"/>
                  <a:pt x="123" y="172"/>
                  <a:pt x="120" y="172"/>
                </a:cubicBezTo>
                <a:cubicBezTo>
                  <a:pt x="118" y="172"/>
                  <a:pt x="115" y="173"/>
                  <a:pt x="115" y="171"/>
                </a:cubicBezTo>
                <a:cubicBezTo>
                  <a:pt x="120" y="170"/>
                  <a:pt x="127" y="173"/>
                  <a:pt x="133" y="173"/>
                </a:cubicBezTo>
                <a:cubicBezTo>
                  <a:pt x="137" y="173"/>
                  <a:pt x="141" y="173"/>
                  <a:pt x="144" y="174"/>
                </a:cubicBezTo>
                <a:cubicBezTo>
                  <a:pt x="145" y="172"/>
                  <a:pt x="146" y="172"/>
                  <a:pt x="145" y="171"/>
                </a:cubicBezTo>
                <a:cubicBezTo>
                  <a:pt x="141" y="170"/>
                  <a:pt x="137" y="170"/>
                  <a:pt x="132" y="170"/>
                </a:cubicBezTo>
                <a:cubicBezTo>
                  <a:pt x="127" y="170"/>
                  <a:pt x="123" y="169"/>
                  <a:pt x="118" y="169"/>
                </a:cubicBezTo>
                <a:cubicBezTo>
                  <a:pt x="102" y="167"/>
                  <a:pt x="87" y="167"/>
                  <a:pt x="74" y="163"/>
                </a:cubicBezTo>
                <a:cubicBezTo>
                  <a:pt x="87" y="164"/>
                  <a:pt x="101" y="166"/>
                  <a:pt x="115" y="167"/>
                </a:cubicBezTo>
                <a:cubicBezTo>
                  <a:pt x="126" y="167"/>
                  <a:pt x="135" y="169"/>
                  <a:pt x="145" y="168"/>
                </a:cubicBezTo>
                <a:cubicBezTo>
                  <a:pt x="145" y="167"/>
                  <a:pt x="145" y="167"/>
                  <a:pt x="145" y="165"/>
                </a:cubicBezTo>
                <a:cubicBezTo>
                  <a:pt x="143" y="165"/>
                  <a:pt x="142" y="165"/>
                  <a:pt x="141" y="165"/>
                </a:cubicBezTo>
                <a:close/>
                <a:moveTo>
                  <a:pt x="170" y="185"/>
                </a:moveTo>
                <a:cubicBezTo>
                  <a:pt x="172" y="174"/>
                  <a:pt x="170" y="162"/>
                  <a:pt x="165" y="155"/>
                </a:cubicBezTo>
                <a:cubicBezTo>
                  <a:pt x="164" y="156"/>
                  <a:pt x="163" y="156"/>
                  <a:pt x="162" y="156"/>
                </a:cubicBezTo>
                <a:cubicBezTo>
                  <a:pt x="165" y="168"/>
                  <a:pt x="168" y="177"/>
                  <a:pt x="165" y="189"/>
                </a:cubicBezTo>
                <a:cubicBezTo>
                  <a:pt x="167" y="188"/>
                  <a:pt x="169" y="187"/>
                  <a:pt x="170" y="185"/>
                </a:cubicBezTo>
                <a:close/>
                <a:moveTo>
                  <a:pt x="162" y="192"/>
                </a:moveTo>
                <a:cubicBezTo>
                  <a:pt x="163" y="190"/>
                  <a:pt x="164" y="187"/>
                  <a:pt x="164" y="186"/>
                </a:cubicBezTo>
                <a:cubicBezTo>
                  <a:pt x="165" y="177"/>
                  <a:pt x="163" y="165"/>
                  <a:pt x="160" y="158"/>
                </a:cubicBezTo>
                <a:cubicBezTo>
                  <a:pt x="157" y="160"/>
                  <a:pt x="154" y="162"/>
                  <a:pt x="151" y="164"/>
                </a:cubicBezTo>
                <a:cubicBezTo>
                  <a:pt x="155" y="175"/>
                  <a:pt x="155" y="188"/>
                  <a:pt x="152" y="198"/>
                </a:cubicBezTo>
                <a:cubicBezTo>
                  <a:pt x="154" y="195"/>
                  <a:pt x="160" y="194"/>
                  <a:pt x="162" y="192"/>
                </a:cubicBezTo>
                <a:close/>
                <a:moveTo>
                  <a:pt x="150" y="197"/>
                </a:moveTo>
                <a:cubicBezTo>
                  <a:pt x="154" y="187"/>
                  <a:pt x="153" y="172"/>
                  <a:pt x="149" y="165"/>
                </a:cubicBezTo>
                <a:cubicBezTo>
                  <a:pt x="149" y="165"/>
                  <a:pt x="149" y="164"/>
                  <a:pt x="148" y="165"/>
                </a:cubicBezTo>
                <a:cubicBezTo>
                  <a:pt x="146" y="165"/>
                  <a:pt x="147" y="168"/>
                  <a:pt x="147" y="170"/>
                </a:cubicBezTo>
                <a:cubicBezTo>
                  <a:pt x="147" y="173"/>
                  <a:pt x="147" y="176"/>
                  <a:pt x="148" y="179"/>
                </a:cubicBezTo>
                <a:cubicBezTo>
                  <a:pt x="148" y="183"/>
                  <a:pt x="148" y="187"/>
                  <a:pt x="147" y="190"/>
                </a:cubicBezTo>
                <a:cubicBezTo>
                  <a:pt x="147" y="194"/>
                  <a:pt x="145" y="198"/>
                  <a:pt x="146" y="200"/>
                </a:cubicBezTo>
                <a:cubicBezTo>
                  <a:pt x="148" y="201"/>
                  <a:pt x="149" y="198"/>
                  <a:pt x="150" y="197"/>
                </a:cubicBezTo>
                <a:close/>
                <a:moveTo>
                  <a:pt x="144" y="197"/>
                </a:moveTo>
                <a:cubicBezTo>
                  <a:pt x="142" y="196"/>
                  <a:pt x="140" y="196"/>
                  <a:pt x="138" y="196"/>
                </a:cubicBezTo>
                <a:cubicBezTo>
                  <a:pt x="137" y="196"/>
                  <a:pt x="136" y="195"/>
                  <a:pt x="135" y="195"/>
                </a:cubicBezTo>
                <a:cubicBezTo>
                  <a:pt x="132" y="194"/>
                  <a:pt x="129" y="194"/>
                  <a:pt x="127" y="194"/>
                </a:cubicBezTo>
                <a:cubicBezTo>
                  <a:pt x="118" y="194"/>
                  <a:pt x="108" y="191"/>
                  <a:pt x="99" y="191"/>
                </a:cubicBezTo>
                <a:cubicBezTo>
                  <a:pt x="96" y="191"/>
                  <a:pt x="93" y="190"/>
                  <a:pt x="89" y="189"/>
                </a:cubicBezTo>
                <a:cubicBezTo>
                  <a:pt x="77" y="188"/>
                  <a:pt x="65" y="188"/>
                  <a:pt x="53" y="186"/>
                </a:cubicBezTo>
                <a:cubicBezTo>
                  <a:pt x="44" y="185"/>
                  <a:pt x="34" y="182"/>
                  <a:pt x="26" y="180"/>
                </a:cubicBezTo>
                <a:cubicBezTo>
                  <a:pt x="23" y="180"/>
                  <a:pt x="19" y="179"/>
                  <a:pt x="16" y="178"/>
                </a:cubicBezTo>
                <a:cubicBezTo>
                  <a:pt x="12" y="178"/>
                  <a:pt x="4" y="175"/>
                  <a:pt x="4" y="180"/>
                </a:cubicBezTo>
                <a:cubicBezTo>
                  <a:pt x="29" y="184"/>
                  <a:pt x="55" y="191"/>
                  <a:pt x="81" y="194"/>
                </a:cubicBezTo>
                <a:cubicBezTo>
                  <a:pt x="84" y="194"/>
                  <a:pt x="88" y="195"/>
                  <a:pt x="91" y="195"/>
                </a:cubicBezTo>
                <a:cubicBezTo>
                  <a:pt x="107" y="196"/>
                  <a:pt x="126" y="199"/>
                  <a:pt x="143" y="200"/>
                </a:cubicBezTo>
                <a:cubicBezTo>
                  <a:pt x="143" y="199"/>
                  <a:pt x="144" y="197"/>
                  <a:pt x="144" y="1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med" advTm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1"/>
          <p:cNvSpPr txBox="1">
            <a:spLocks noChangeArrowheads="1"/>
          </p:cNvSpPr>
          <p:nvPr/>
        </p:nvSpPr>
        <p:spPr bwMode="auto">
          <a:xfrm>
            <a:off x="2868613" y="2598738"/>
            <a:ext cx="3546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bg1"/>
                </a:solidFill>
              </a:rPr>
              <a:t>添加第三部分标题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1801813" y="3289300"/>
            <a:ext cx="588803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</a:t>
            </a:r>
            <a:endParaRPr lang="en-US" altLang="zh-CN" sz="10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Freeform 347"/>
          <p:cNvSpPr>
            <a:spLocks noEditPoints="1"/>
          </p:cNvSpPr>
          <p:nvPr/>
        </p:nvSpPr>
        <p:spPr bwMode="auto">
          <a:xfrm>
            <a:off x="4083050" y="898525"/>
            <a:ext cx="1433513" cy="1700213"/>
          </a:xfrm>
          <a:custGeom>
            <a:avLst/>
            <a:gdLst>
              <a:gd name="T0" fmla="*/ 19 w 240"/>
              <a:gd name="T1" fmla="*/ 245 h 284"/>
              <a:gd name="T2" fmla="*/ 7 w 240"/>
              <a:gd name="T3" fmla="*/ 116 h 284"/>
              <a:gd name="T4" fmla="*/ 23 w 240"/>
              <a:gd name="T5" fmla="*/ 85 h 284"/>
              <a:gd name="T6" fmla="*/ 207 w 240"/>
              <a:gd name="T7" fmla="*/ 37 h 284"/>
              <a:gd name="T8" fmla="*/ 191 w 240"/>
              <a:gd name="T9" fmla="*/ 113 h 284"/>
              <a:gd name="T10" fmla="*/ 113 w 240"/>
              <a:gd name="T11" fmla="*/ 119 h 284"/>
              <a:gd name="T12" fmla="*/ 33 w 240"/>
              <a:gd name="T13" fmla="*/ 112 h 284"/>
              <a:gd name="T14" fmla="*/ 104 w 240"/>
              <a:gd name="T15" fmla="*/ 233 h 284"/>
              <a:gd name="T16" fmla="*/ 89 w 240"/>
              <a:gd name="T17" fmla="*/ 139 h 284"/>
              <a:gd name="T18" fmla="*/ 128 w 240"/>
              <a:gd name="T19" fmla="*/ 154 h 284"/>
              <a:gd name="T20" fmla="*/ 178 w 240"/>
              <a:gd name="T21" fmla="*/ 149 h 284"/>
              <a:gd name="T22" fmla="*/ 131 w 240"/>
              <a:gd name="T23" fmla="*/ 247 h 284"/>
              <a:gd name="T24" fmla="*/ 28 w 240"/>
              <a:gd name="T25" fmla="*/ 91 h 284"/>
              <a:gd name="T26" fmla="*/ 161 w 240"/>
              <a:gd name="T27" fmla="*/ 5 h 284"/>
              <a:gd name="T28" fmla="*/ 190 w 240"/>
              <a:gd name="T29" fmla="*/ 36 h 284"/>
              <a:gd name="T30" fmla="*/ 117 w 240"/>
              <a:gd name="T31" fmla="*/ 88 h 284"/>
              <a:gd name="T32" fmla="*/ 117 w 240"/>
              <a:gd name="T33" fmla="*/ 58 h 284"/>
              <a:gd name="T34" fmla="*/ 85 w 240"/>
              <a:gd name="T35" fmla="*/ 58 h 284"/>
              <a:gd name="T36" fmla="*/ 113 w 240"/>
              <a:gd name="T37" fmla="*/ 49 h 284"/>
              <a:gd name="T38" fmla="*/ 113 w 240"/>
              <a:gd name="T39" fmla="*/ 52 h 284"/>
              <a:gd name="T40" fmla="*/ 117 w 240"/>
              <a:gd name="T41" fmla="*/ 62 h 284"/>
              <a:gd name="T42" fmla="*/ 226 w 240"/>
              <a:gd name="T43" fmla="*/ 87 h 284"/>
              <a:gd name="T44" fmla="*/ 37 w 240"/>
              <a:gd name="T45" fmla="*/ 101 h 284"/>
              <a:gd name="T46" fmla="*/ 194 w 240"/>
              <a:gd name="T47" fmla="*/ 87 h 284"/>
              <a:gd name="T48" fmla="*/ 188 w 240"/>
              <a:gd name="T49" fmla="*/ 104 h 284"/>
              <a:gd name="T50" fmla="*/ 158 w 240"/>
              <a:gd name="T51" fmla="*/ 81 h 284"/>
              <a:gd name="T52" fmla="*/ 199 w 240"/>
              <a:gd name="T53" fmla="*/ 111 h 284"/>
              <a:gd name="T54" fmla="*/ 184 w 240"/>
              <a:gd name="T55" fmla="*/ 89 h 284"/>
              <a:gd name="T56" fmla="*/ 170 w 240"/>
              <a:gd name="T57" fmla="*/ 83 h 284"/>
              <a:gd name="T58" fmla="*/ 85 w 240"/>
              <a:gd name="T59" fmla="*/ 224 h 284"/>
              <a:gd name="T60" fmla="*/ 31 w 240"/>
              <a:gd name="T61" fmla="*/ 115 h 284"/>
              <a:gd name="T62" fmla="*/ 85 w 240"/>
              <a:gd name="T63" fmla="*/ 224 h 284"/>
              <a:gd name="T64" fmla="*/ 65 w 240"/>
              <a:gd name="T65" fmla="*/ 218 h 284"/>
              <a:gd name="T66" fmla="*/ 12 w 240"/>
              <a:gd name="T67" fmla="*/ 118 h 284"/>
              <a:gd name="T68" fmla="*/ 73 w 240"/>
              <a:gd name="T69" fmla="*/ 217 h 284"/>
              <a:gd name="T70" fmla="*/ 131 w 240"/>
              <a:gd name="T71" fmla="*/ 192 h 284"/>
              <a:gd name="T72" fmla="*/ 126 w 240"/>
              <a:gd name="T73" fmla="*/ 178 h 284"/>
              <a:gd name="T74" fmla="*/ 120 w 240"/>
              <a:gd name="T75" fmla="*/ 166 h 284"/>
              <a:gd name="T76" fmla="*/ 114 w 240"/>
              <a:gd name="T77" fmla="*/ 154 h 284"/>
              <a:gd name="T78" fmla="*/ 110 w 240"/>
              <a:gd name="T79" fmla="*/ 147 h 284"/>
              <a:gd name="T80" fmla="*/ 98 w 240"/>
              <a:gd name="T81" fmla="*/ 143 h 284"/>
              <a:gd name="T82" fmla="*/ 168 w 240"/>
              <a:gd name="T83" fmla="*/ 143 h 284"/>
              <a:gd name="T84" fmla="*/ 139 w 240"/>
              <a:gd name="T85" fmla="*/ 151 h 284"/>
              <a:gd name="T86" fmla="*/ 166 w 240"/>
              <a:gd name="T87" fmla="*/ 165 h 284"/>
              <a:gd name="T88" fmla="*/ 167 w 240"/>
              <a:gd name="T89" fmla="*/ 172 h 284"/>
              <a:gd name="T90" fmla="*/ 147 w 240"/>
              <a:gd name="T91" fmla="*/ 156 h 284"/>
              <a:gd name="T92" fmla="*/ 164 w 240"/>
              <a:gd name="T93" fmla="*/ 169 h 284"/>
              <a:gd name="T94" fmla="*/ 115 w 240"/>
              <a:gd name="T95" fmla="*/ 207 h 284"/>
              <a:gd name="T96" fmla="*/ 153 w 240"/>
              <a:gd name="T97" fmla="*/ 209 h 284"/>
              <a:gd name="T98" fmla="*/ 150 w 240"/>
              <a:gd name="T99" fmla="*/ 209 h 284"/>
              <a:gd name="T100" fmla="*/ 140 w 240"/>
              <a:gd name="T101" fmla="*/ 211 h 284"/>
              <a:gd name="T102" fmla="*/ 131 w 240"/>
              <a:gd name="T103" fmla="*/ 212 h 284"/>
              <a:gd name="T104" fmla="*/ 135 w 240"/>
              <a:gd name="T105" fmla="*/ 211 h 284"/>
              <a:gd name="T106" fmla="*/ 136 w 240"/>
              <a:gd name="T107" fmla="*/ 243 h 284"/>
              <a:gd name="T108" fmla="*/ 58 w 240"/>
              <a:gd name="T109" fmla="*/ 223 h 284"/>
              <a:gd name="T110" fmla="*/ 75 w 240"/>
              <a:gd name="T111" fmla="*/ 220 h 284"/>
              <a:gd name="T112" fmla="*/ 72 w 240"/>
              <a:gd name="T113" fmla="*/ 247 h 284"/>
              <a:gd name="T114" fmla="*/ 12 w 240"/>
              <a:gd name="T115" fmla="*/ 255 h 284"/>
              <a:gd name="T116" fmla="*/ 140 w 240"/>
              <a:gd name="T117" fmla="*/ 262 h 284"/>
              <a:gd name="T118" fmla="*/ 45 w 240"/>
              <a:gd name="T119" fmla="*/ 236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0" h="284">
                <a:moveTo>
                  <a:pt x="131" y="247"/>
                </a:moveTo>
                <a:cubicBezTo>
                  <a:pt x="135" y="252"/>
                  <a:pt x="144" y="256"/>
                  <a:pt x="143" y="265"/>
                </a:cubicBezTo>
                <a:cubicBezTo>
                  <a:pt x="132" y="272"/>
                  <a:pt x="119" y="277"/>
                  <a:pt x="104" y="280"/>
                </a:cubicBezTo>
                <a:cubicBezTo>
                  <a:pt x="74" y="283"/>
                  <a:pt x="43" y="284"/>
                  <a:pt x="16" y="273"/>
                </a:cubicBezTo>
                <a:cubicBezTo>
                  <a:pt x="11" y="272"/>
                  <a:pt x="9" y="267"/>
                  <a:pt x="4" y="266"/>
                </a:cubicBezTo>
                <a:cubicBezTo>
                  <a:pt x="1" y="260"/>
                  <a:pt x="8" y="256"/>
                  <a:pt x="12" y="252"/>
                </a:cubicBezTo>
                <a:cubicBezTo>
                  <a:pt x="14" y="250"/>
                  <a:pt x="16" y="248"/>
                  <a:pt x="19" y="245"/>
                </a:cubicBezTo>
                <a:cubicBezTo>
                  <a:pt x="25" y="242"/>
                  <a:pt x="32" y="238"/>
                  <a:pt x="38" y="235"/>
                </a:cubicBezTo>
                <a:cubicBezTo>
                  <a:pt x="39" y="235"/>
                  <a:pt x="41" y="235"/>
                  <a:pt x="42" y="234"/>
                </a:cubicBezTo>
                <a:cubicBezTo>
                  <a:pt x="44" y="233"/>
                  <a:pt x="45" y="232"/>
                  <a:pt x="47" y="232"/>
                </a:cubicBezTo>
                <a:cubicBezTo>
                  <a:pt x="48" y="226"/>
                  <a:pt x="52" y="222"/>
                  <a:pt x="57" y="220"/>
                </a:cubicBezTo>
                <a:cubicBezTo>
                  <a:pt x="49" y="200"/>
                  <a:pt x="38" y="180"/>
                  <a:pt x="29" y="158"/>
                </a:cubicBezTo>
                <a:cubicBezTo>
                  <a:pt x="24" y="148"/>
                  <a:pt x="18" y="138"/>
                  <a:pt x="13" y="128"/>
                </a:cubicBezTo>
                <a:cubicBezTo>
                  <a:pt x="12" y="124"/>
                  <a:pt x="10" y="119"/>
                  <a:pt x="7" y="116"/>
                </a:cubicBezTo>
                <a:cubicBezTo>
                  <a:pt x="6" y="115"/>
                  <a:pt x="7" y="115"/>
                  <a:pt x="6" y="114"/>
                </a:cubicBezTo>
                <a:cubicBezTo>
                  <a:pt x="6" y="113"/>
                  <a:pt x="4" y="112"/>
                  <a:pt x="3" y="111"/>
                </a:cubicBezTo>
                <a:cubicBezTo>
                  <a:pt x="3" y="110"/>
                  <a:pt x="2" y="108"/>
                  <a:pt x="2" y="106"/>
                </a:cubicBezTo>
                <a:cubicBezTo>
                  <a:pt x="1" y="101"/>
                  <a:pt x="0" y="97"/>
                  <a:pt x="3" y="92"/>
                </a:cubicBezTo>
                <a:cubicBezTo>
                  <a:pt x="4" y="91"/>
                  <a:pt x="5" y="90"/>
                  <a:pt x="6" y="88"/>
                </a:cubicBezTo>
                <a:cubicBezTo>
                  <a:pt x="10" y="86"/>
                  <a:pt x="15" y="85"/>
                  <a:pt x="19" y="84"/>
                </a:cubicBezTo>
                <a:cubicBezTo>
                  <a:pt x="20" y="84"/>
                  <a:pt x="22" y="84"/>
                  <a:pt x="23" y="85"/>
                </a:cubicBezTo>
                <a:cubicBezTo>
                  <a:pt x="32" y="79"/>
                  <a:pt x="40" y="75"/>
                  <a:pt x="51" y="71"/>
                </a:cubicBezTo>
                <a:cubicBezTo>
                  <a:pt x="75" y="58"/>
                  <a:pt x="103" y="49"/>
                  <a:pt x="125" y="35"/>
                </a:cubicBezTo>
                <a:cubicBezTo>
                  <a:pt x="125" y="27"/>
                  <a:pt x="123" y="18"/>
                  <a:pt x="126" y="12"/>
                </a:cubicBezTo>
                <a:cubicBezTo>
                  <a:pt x="130" y="7"/>
                  <a:pt x="141" y="4"/>
                  <a:pt x="148" y="2"/>
                </a:cubicBezTo>
                <a:cubicBezTo>
                  <a:pt x="153" y="1"/>
                  <a:pt x="158" y="0"/>
                  <a:pt x="164" y="3"/>
                </a:cubicBezTo>
                <a:cubicBezTo>
                  <a:pt x="171" y="12"/>
                  <a:pt x="177" y="21"/>
                  <a:pt x="183" y="30"/>
                </a:cubicBezTo>
                <a:cubicBezTo>
                  <a:pt x="191" y="33"/>
                  <a:pt x="200" y="34"/>
                  <a:pt x="207" y="37"/>
                </a:cubicBezTo>
                <a:cubicBezTo>
                  <a:pt x="209" y="38"/>
                  <a:pt x="210" y="40"/>
                  <a:pt x="212" y="41"/>
                </a:cubicBezTo>
                <a:cubicBezTo>
                  <a:pt x="223" y="46"/>
                  <a:pt x="232" y="54"/>
                  <a:pt x="239" y="62"/>
                </a:cubicBezTo>
                <a:cubicBezTo>
                  <a:pt x="238" y="65"/>
                  <a:pt x="240" y="69"/>
                  <a:pt x="239" y="73"/>
                </a:cubicBezTo>
                <a:cubicBezTo>
                  <a:pt x="237" y="80"/>
                  <a:pt x="232" y="85"/>
                  <a:pt x="227" y="90"/>
                </a:cubicBezTo>
                <a:cubicBezTo>
                  <a:pt x="222" y="95"/>
                  <a:pt x="218" y="98"/>
                  <a:pt x="211" y="102"/>
                </a:cubicBezTo>
                <a:cubicBezTo>
                  <a:pt x="209" y="104"/>
                  <a:pt x="206" y="106"/>
                  <a:pt x="202" y="107"/>
                </a:cubicBezTo>
                <a:cubicBezTo>
                  <a:pt x="204" y="114"/>
                  <a:pt x="197" y="115"/>
                  <a:pt x="191" y="113"/>
                </a:cubicBezTo>
                <a:cubicBezTo>
                  <a:pt x="188" y="115"/>
                  <a:pt x="188" y="121"/>
                  <a:pt x="184" y="122"/>
                </a:cubicBezTo>
                <a:cubicBezTo>
                  <a:pt x="180" y="123"/>
                  <a:pt x="177" y="121"/>
                  <a:pt x="173" y="120"/>
                </a:cubicBezTo>
                <a:cubicBezTo>
                  <a:pt x="168" y="120"/>
                  <a:pt x="164" y="123"/>
                  <a:pt x="159" y="124"/>
                </a:cubicBezTo>
                <a:cubicBezTo>
                  <a:pt x="158" y="124"/>
                  <a:pt x="158" y="124"/>
                  <a:pt x="158" y="124"/>
                </a:cubicBezTo>
                <a:cubicBezTo>
                  <a:pt x="148" y="125"/>
                  <a:pt x="135" y="127"/>
                  <a:pt x="122" y="126"/>
                </a:cubicBezTo>
                <a:cubicBezTo>
                  <a:pt x="119" y="125"/>
                  <a:pt x="114" y="125"/>
                  <a:pt x="112" y="123"/>
                </a:cubicBezTo>
                <a:cubicBezTo>
                  <a:pt x="112" y="121"/>
                  <a:pt x="112" y="120"/>
                  <a:pt x="113" y="119"/>
                </a:cubicBezTo>
                <a:cubicBezTo>
                  <a:pt x="109" y="102"/>
                  <a:pt x="114" y="85"/>
                  <a:pt x="119" y="71"/>
                </a:cubicBezTo>
                <a:cubicBezTo>
                  <a:pt x="118" y="71"/>
                  <a:pt x="115" y="73"/>
                  <a:pt x="114" y="74"/>
                </a:cubicBezTo>
                <a:cubicBezTo>
                  <a:pt x="110" y="75"/>
                  <a:pt x="106" y="76"/>
                  <a:pt x="102" y="78"/>
                </a:cubicBezTo>
                <a:cubicBezTo>
                  <a:pt x="92" y="81"/>
                  <a:pt x="80" y="87"/>
                  <a:pt x="70" y="92"/>
                </a:cubicBezTo>
                <a:cubicBezTo>
                  <a:pt x="65" y="94"/>
                  <a:pt x="60" y="96"/>
                  <a:pt x="55" y="98"/>
                </a:cubicBezTo>
                <a:cubicBezTo>
                  <a:pt x="50" y="101"/>
                  <a:pt x="45" y="103"/>
                  <a:pt x="40" y="106"/>
                </a:cubicBezTo>
                <a:cubicBezTo>
                  <a:pt x="37" y="108"/>
                  <a:pt x="35" y="110"/>
                  <a:pt x="33" y="112"/>
                </a:cubicBezTo>
                <a:cubicBezTo>
                  <a:pt x="37" y="129"/>
                  <a:pt x="47" y="142"/>
                  <a:pt x="53" y="157"/>
                </a:cubicBezTo>
                <a:cubicBezTo>
                  <a:pt x="56" y="163"/>
                  <a:pt x="58" y="169"/>
                  <a:pt x="61" y="174"/>
                </a:cubicBezTo>
                <a:cubicBezTo>
                  <a:pt x="62" y="176"/>
                  <a:pt x="64" y="177"/>
                  <a:pt x="65" y="179"/>
                </a:cubicBezTo>
                <a:cubicBezTo>
                  <a:pt x="69" y="187"/>
                  <a:pt x="72" y="195"/>
                  <a:pt x="77" y="202"/>
                </a:cubicBezTo>
                <a:cubicBezTo>
                  <a:pt x="79" y="205"/>
                  <a:pt x="80" y="208"/>
                  <a:pt x="82" y="211"/>
                </a:cubicBezTo>
                <a:cubicBezTo>
                  <a:pt x="83" y="213"/>
                  <a:pt x="85" y="214"/>
                  <a:pt x="85" y="217"/>
                </a:cubicBezTo>
                <a:cubicBezTo>
                  <a:pt x="92" y="223"/>
                  <a:pt x="103" y="224"/>
                  <a:pt x="104" y="233"/>
                </a:cubicBezTo>
                <a:cubicBezTo>
                  <a:pt x="108" y="236"/>
                  <a:pt x="113" y="236"/>
                  <a:pt x="118" y="238"/>
                </a:cubicBezTo>
                <a:cubicBezTo>
                  <a:pt x="115" y="220"/>
                  <a:pt x="113" y="207"/>
                  <a:pt x="109" y="189"/>
                </a:cubicBezTo>
                <a:cubicBezTo>
                  <a:pt x="109" y="188"/>
                  <a:pt x="111" y="188"/>
                  <a:pt x="111" y="187"/>
                </a:cubicBezTo>
                <a:cubicBezTo>
                  <a:pt x="106" y="179"/>
                  <a:pt x="101" y="168"/>
                  <a:pt x="96" y="157"/>
                </a:cubicBezTo>
                <a:cubicBezTo>
                  <a:pt x="95" y="155"/>
                  <a:pt x="93" y="152"/>
                  <a:pt x="93" y="150"/>
                </a:cubicBezTo>
                <a:cubicBezTo>
                  <a:pt x="92" y="148"/>
                  <a:pt x="92" y="145"/>
                  <a:pt x="91" y="143"/>
                </a:cubicBezTo>
                <a:cubicBezTo>
                  <a:pt x="90" y="141"/>
                  <a:pt x="89" y="140"/>
                  <a:pt x="89" y="139"/>
                </a:cubicBezTo>
                <a:cubicBezTo>
                  <a:pt x="88" y="137"/>
                  <a:pt x="85" y="133"/>
                  <a:pt x="86" y="130"/>
                </a:cubicBezTo>
                <a:cubicBezTo>
                  <a:pt x="86" y="126"/>
                  <a:pt x="95" y="120"/>
                  <a:pt x="100" y="121"/>
                </a:cubicBezTo>
                <a:cubicBezTo>
                  <a:pt x="101" y="122"/>
                  <a:pt x="102" y="123"/>
                  <a:pt x="101" y="124"/>
                </a:cubicBezTo>
                <a:cubicBezTo>
                  <a:pt x="106" y="134"/>
                  <a:pt x="111" y="144"/>
                  <a:pt x="116" y="154"/>
                </a:cubicBezTo>
                <a:cubicBezTo>
                  <a:pt x="119" y="160"/>
                  <a:pt x="124" y="168"/>
                  <a:pt x="127" y="175"/>
                </a:cubicBezTo>
                <a:cubicBezTo>
                  <a:pt x="128" y="177"/>
                  <a:pt x="129" y="181"/>
                  <a:pt x="131" y="181"/>
                </a:cubicBezTo>
                <a:cubicBezTo>
                  <a:pt x="130" y="172"/>
                  <a:pt x="131" y="161"/>
                  <a:pt x="128" y="154"/>
                </a:cubicBezTo>
                <a:cubicBezTo>
                  <a:pt x="131" y="149"/>
                  <a:pt x="135" y="142"/>
                  <a:pt x="134" y="136"/>
                </a:cubicBezTo>
                <a:cubicBezTo>
                  <a:pt x="138" y="135"/>
                  <a:pt x="139" y="140"/>
                  <a:pt x="141" y="143"/>
                </a:cubicBezTo>
                <a:cubicBezTo>
                  <a:pt x="144" y="147"/>
                  <a:pt x="146" y="150"/>
                  <a:pt x="150" y="153"/>
                </a:cubicBezTo>
                <a:cubicBezTo>
                  <a:pt x="149" y="159"/>
                  <a:pt x="151" y="164"/>
                  <a:pt x="151" y="170"/>
                </a:cubicBezTo>
                <a:cubicBezTo>
                  <a:pt x="154" y="160"/>
                  <a:pt x="159" y="149"/>
                  <a:pt x="162" y="140"/>
                </a:cubicBezTo>
                <a:cubicBezTo>
                  <a:pt x="164" y="138"/>
                  <a:pt x="169" y="140"/>
                  <a:pt x="172" y="141"/>
                </a:cubicBezTo>
                <a:cubicBezTo>
                  <a:pt x="171" y="146"/>
                  <a:pt x="175" y="147"/>
                  <a:pt x="178" y="149"/>
                </a:cubicBezTo>
                <a:cubicBezTo>
                  <a:pt x="178" y="158"/>
                  <a:pt x="171" y="164"/>
                  <a:pt x="173" y="173"/>
                </a:cubicBezTo>
                <a:cubicBezTo>
                  <a:pt x="173" y="178"/>
                  <a:pt x="166" y="180"/>
                  <a:pt x="166" y="174"/>
                </a:cubicBezTo>
                <a:cubicBezTo>
                  <a:pt x="165" y="178"/>
                  <a:pt x="164" y="182"/>
                  <a:pt x="162" y="185"/>
                </a:cubicBezTo>
                <a:cubicBezTo>
                  <a:pt x="166" y="187"/>
                  <a:pt x="161" y="195"/>
                  <a:pt x="161" y="200"/>
                </a:cubicBezTo>
                <a:cubicBezTo>
                  <a:pt x="161" y="204"/>
                  <a:pt x="161" y="207"/>
                  <a:pt x="161" y="211"/>
                </a:cubicBezTo>
                <a:cubicBezTo>
                  <a:pt x="160" y="222"/>
                  <a:pt x="159" y="233"/>
                  <a:pt x="158" y="241"/>
                </a:cubicBezTo>
                <a:cubicBezTo>
                  <a:pt x="151" y="247"/>
                  <a:pt x="139" y="247"/>
                  <a:pt x="131" y="247"/>
                </a:cubicBezTo>
                <a:close/>
                <a:moveTo>
                  <a:pt x="4" y="100"/>
                </a:moveTo>
                <a:cubicBezTo>
                  <a:pt x="3" y="102"/>
                  <a:pt x="6" y="108"/>
                  <a:pt x="7" y="110"/>
                </a:cubicBezTo>
                <a:cubicBezTo>
                  <a:pt x="8" y="110"/>
                  <a:pt x="10" y="112"/>
                  <a:pt x="11" y="113"/>
                </a:cubicBezTo>
                <a:cubicBezTo>
                  <a:pt x="19" y="117"/>
                  <a:pt x="31" y="112"/>
                  <a:pt x="31" y="105"/>
                </a:cubicBezTo>
                <a:cubicBezTo>
                  <a:pt x="31" y="105"/>
                  <a:pt x="32" y="105"/>
                  <a:pt x="32" y="105"/>
                </a:cubicBezTo>
                <a:cubicBezTo>
                  <a:pt x="32" y="104"/>
                  <a:pt x="32" y="101"/>
                  <a:pt x="32" y="101"/>
                </a:cubicBezTo>
                <a:cubicBezTo>
                  <a:pt x="32" y="97"/>
                  <a:pt x="30" y="95"/>
                  <a:pt x="28" y="91"/>
                </a:cubicBezTo>
                <a:cubicBezTo>
                  <a:pt x="25" y="90"/>
                  <a:pt x="21" y="90"/>
                  <a:pt x="17" y="88"/>
                </a:cubicBezTo>
                <a:cubicBezTo>
                  <a:pt x="12" y="88"/>
                  <a:pt x="6" y="92"/>
                  <a:pt x="5" y="96"/>
                </a:cubicBezTo>
                <a:cubicBezTo>
                  <a:pt x="5" y="96"/>
                  <a:pt x="5" y="97"/>
                  <a:pt x="5" y="97"/>
                </a:cubicBezTo>
                <a:cubicBezTo>
                  <a:pt x="5" y="97"/>
                  <a:pt x="4" y="97"/>
                  <a:pt x="4" y="97"/>
                </a:cubicBezTo>
                <a:cubicBezTo>
                  <a:pt x="5" y="99"/>
                  <a:pt x="4" y="99"/>
                  <a:pt x="4" y="100"/>
                </a:cubicBezTo>
                <a:close/>
                <a:moveTo>
                  <a:pt x="168" y="13"/>
                </a:moveTo>
                <a:cubicBezTo>
                  <a:pt x="166" y="10"/>
                  <a:pt x="164" y="7"/>
                  <a:pt x="161" y="5"/>
                </a:cubicBezTo>
                <a:cubicBezTo>
                  <a:pt x="155" y="2"/>
                  <a:pt x="151" y="4"/>
                  <a:pt x="146" y="6"/>
                </a:cubicBezTo>
                <a:cubicBezTo>
                  <a:pt x="137" y="9"/>
                  <a:pt x="127" y="10"/>
                  <a:pt x="127" y="22"/>
                </a:cubicBezTo>
                <a:cubicBezTo>
                  <a:pt x="127" y="30"/>
                  <a:pt x="130" y="41"/>
                  <a:pt x="130" y="49"/>
                </a:cubicBezTo>
                <a:cubicBezTo>
                  <a:pt x="140" y="35"/>
                  <a:pt x="158" y="31"/>
                  <a:pt x="179" y="29"/>
                </a:cubicBezTo>
                <a:cubicBezTo>
                  <a:pt x="176" y="23"/>
                  <a:pt x="172" y="18"/>
                  <a:pt x="168" y="13"/>
                </a:cubicBezTo>
                <a:close/>
                <a:moveTo>
                  <a:pt x="195" y="36"/>
                </a:moveTo>
                <a:cubicBezTo>
                  <a:pt x="194" y="36"/>
                  <a:pt x="192" y="36"/>
                  <a:pt x="190" y="36"/>
                </a:cubicBezTo>
                <a:cubicBezTo>
                  <a:pt x="186" y="34"/>
                  <a:pt x="181" y="32"/>
                  <a:pt x="176" y="32"/>
                </a:cubicBezTo>
                <a:cubicBezTo>
                  <a:pt x="170" y="32"/>
                  <a:pt x="161" y="34"/>
                  <a:pt x="156" y="36"/>
                </a:cubicBezTo>
                <a:cubicBezTo>
                  <a:pt x="148" y="38"/>
                  <a:pt x="140" y="43"/>
                  <a:pt x="135" y="48"/>
                </a:cubicBezTo>
                <a:cubicBezTo>
                  <a:pt x="134" y="49"/>
                  <a:pt x="133" y="50"/>
                  <a:pt x="132" y="51"/>
                </a:cubicBezTo>
                <a:cubicBezTo>
                  <a:pt x="128" y="55"/>
                  <a:pt x="127" y="62"/>
                  <a:pt x="124" y="68"/>
                </a:cubicBezTo>
                <a:cubicBezTo>
                  <a:pt x="123" y="71"/>
                  <a:pt x="121" y="75"/>
                  <a:pt x="119" y="78"/>
                </a:cubicBezTo>
                <a:cubicBezTo>
                  <a:pt x="118" y="81"/>
                  <a:pt x="118" y="85"/>
                  <a:pt x="117" y="88"/>
                </a:cubicBezTo>
                <a:cubicBezTo>
                  <a:pt x="115" y="97"/>
                  <a:pt x="113" y="105"/>
                  <a:pt x="115" y="116"/>
                </a:cubicBezTo>
                <a:cubicBezTo>
                  <a:pt x="114" y="114"/>
                  <a:pt x="116" y="113"/>
                  <a:pt x="116" y="111"/>
                </a:cubicBezTo>
                <a:cubicBezTo>
                  <a:pt x="123" y="106"/>
                  <a:pt x="128" y="98"/>
                  <a:pt x="136" y="92"/>
                </a:cubicBezTo>
                <a:cubicBezTo>
                  <a:pt x="142" y="86"/>
                  <a:pt x="150" y="82"/>
                  <a:pt x="159" y="77"/>
                </a:cubicBezTo>
                <a:cubicBezTo>
                  <a:pt x="180" y="66"/>
                  <a:pt x="207" y="55"/>
                  <a:pt x="233" y="60"/>
                </a:cubicBezTo>
                <a:cubicBezTo>
                  <a:pt x="223" y="49"/>
                  <a:pt x="211" y="40"/>
                  <a:pt x="195" y="36"/>
                </a:cubicBezTo>
                <a:close/>
                <a:moveTo>
                  <a:pt x="117" y="58"/>
                </a:moveTo>
                <a:cubicBezTo>
                  <a:pt x="120" y="60"/>
                  <a:pt x="120" y="61"/>
                  <a:pt x="123" y="62"/>
                </a:cubicBezTo>
                <a:cubicBezTo>
                  <a:pt x="124" y="60"/>
                  <a:pt x="124" y="59"/>
                  <a:pt x="125" y="58"/>
                </a:cubicBezTo>
                <a:cubicBezTo>
                  <a:pt x="118" y="55"/>
                  <a:pt x="119" y="46"/>
                  <a:pt x="127" y="45"/>
                </a:cubicBezTo>
                <a:cubicBezTo>
                  <a:pt x="126" y="43"/>
                  <a:pt x="127" y="41"/>
                  <a:pt x="126" y="40"/>
                </a:cubicBezTo>
                <a:cubicBezTo>
                  <a:pt x="118" y="42"/>
                  <a:pt x="115" y="49"/>
                  <a:pt x="117" y="58"/>
                </a:cubicBezTo>
                <a:close/>
                <a:moveTo>
                  <a:pt x="93" y="54"/>
                </a:moveTo>
                <a:cubicBezTo>
                  <a:pt x="91" y="55"/>
                  <a:pt x="88" y="57"/>
                  <a:pt x="85" y="58"/>
                </a:cubicBezTo>
                <a:cubicBezTo>
                  <a:pt x="65" y="67"/>
                  <a:pt x="45" y="75"/>
                  <a:pt x="26" y="86"/>
                </a:cubicBezTo>
                <a:cubicBezTo>
                  <a:pt x="28" y="85"/>
                  <a:pt x="27" y="87"/>
                  <a:pt x="29" y="87"/>
                </a:cubicBezTo>
                <a:cubicBezTo>
                  <a:pt x="30" y="87"/>
                  <a:pt x="31" y="86"/>
                  <a:pt x="33" y="85"/>
                </a:cubicBezTo>
                <a:cubicBezTo>
                  <a:pt x="36" y="83"/>
                  <a:pt x="42" y="80"/>
                  <a:pt x="45" y="79"/>
                </a:cubicBezTo>
                <a:cubicBezTo>
                  <a:pt x="50" y="76"/>
                  <a:pt x="55" y="74"/>
                  <a:pt x="61" y="72"/>
                </a:cubicBezTo>
                <a:cubicBezTo>
                  <a:pt x="70" y="68"/>
                  <a:pt x="79" y="65"/>
                  <a:pt x="87" y="61"/>
                </a:cubicBezTo>
                <a:cubicBezTo>
                  <a:pt x="96" y="57"/>
                  <a:pt x="105" y="53"/>
                  <a:pt x="113" y="49"/>
                </a:cubicBezTo>
                <a:cubicBezTo>
                  <a:pt x="114" y="47"/>
                  <a:pt x="116" y="45"/>
                  <a:pt x="115" y="44"/>
                </a:cubicBezTo>
                <a:cubicBezTo>
                  <a:pt x="109" y="48"/>
                  <a:pt x="101" y="50"/>
                  <a:pt x="93" y="54"/>
                </a:cubicBezTo>
                <a:close/>
                <a:moveTo>
                  <a:pt x="126" y="55"/>
                </a:moveTo>
                <a:cubicBezTo>
                  <a:pt x="128" y="52"/>
                  <a:pt x="129" y="50"/>
                  <a:pt x="127" y="48"/>
                </a:cubicBezTo>
                <a:cubicBezTo>
                  <a:pt x="124" y="48"/>
                  <a:pt x="123" y="54"/>
                  <a:pt x="126" y="55"/>
                </a:cubicBezTo>
                <a:close/>
                <a:moveTo>
                  <a:pt x="113" y="56"/>
                </a:moveTo>
                <a:cubicBezTo>
                  <a:pt x="114" y="55"/>
                  <a:pt x="113" y="54"/>
                  <a:pt x="113" y="52"/>
                </a:cubicBezTo>
                <a:cubicBezTo>
                  <a:pt x="113" y="52"/>
                  <a:pt x="112" y="52"/>
                  <a:pt x="112" y="52"/>
                </a:cubicBezTo>
                <a:cubicBezTo>
                  <a:pt x="101" y="57"/>
                  <a:pt x="90" y="63"/>
                  <a:pt x="78" y="67"/>
                </a:cubicBezTo>
                <a:cubicBezTo>
                  <a:pt x="75" y="69"/>
                  <a:pt x="70" y="71"/>
                  <a:pt x="66" y="72"/>
                </a:cubicBezTo>
                <a:cubicBezTo>
                  <a:pt x="62" y="74"/>
                  <a:pt x="58" y="76"/>
                  <a:pt x="54" y="78"/>
                </a:cubicBezTo>
                <a:cubicBezTo>
                  <a:pt x="48" y="80"/>
                  <a:pt x="40" y="84"/>
                  <a:pt x="35" y="87"/>
                </a:cubicBezTo>
                <a:cubicBezTo>
                  <a:pt x="28" y="90"/>
                  <a:pt x="36" y="94"/>
                  <a:pt x="37" y="98"/>
                </a:cubicBezTo>
                <a:cubicBezTo>
                  <a:pt x="63" y="85"/>
                  <a:pt x="92" y="76"/>
                  <a:pt x="117" y="62"/>
                </a:cubicBezTo>
                <a:cubicBezTo>
                  <a:pt x="115" y="61"/>
                  <a:pt x="115" y="57"/>
                  <a:pt x="113" y="56"/>
                </a:cubicBezTo>
                <a:close/>
                <a:moveTo>
                  <a:pt x="226" y="87"/>
                </a:moveTo>
                <a:cubicBezTo>
                  <a:pt x="232" y="80"/>
                  <a:pt x="238" y="73"/>
                  <a:pt x="235" y="64"/>
                </a:cubicBezTo>
                <a:cubicBezTo>
                  <a:pt x="233" y="63"/>
                  <a:pt x="232" y="62"/>
                  <a:pt x="230" y="62"/>
                </a:cubicBezTo>
                <a:cubicBezTo>
                  <a:pt x="216" y="60"/>
                  <a:pt x="200" y="63"/>
                  <a:pt x="190" y="66"/>
                </a:cubicBezTo>
                <a:cubicBezTo>
                  <a:pt x="193" y="80"/>
                  <a:pt x="201" y="91"/>
                  <a:pt x="202" y="104"/>
                </a:cubicBezTo>
                <a:cubicBezTo>
                  <a:pt x="211" y="99"/>
                  <a:pt x="219" y="95"/>
                  <a:pt x="226" y="87"/>
                </a:cubicBezTo>
                <a:close/>
                <a:moveTo>
                  <a:pt x="119" y="65"/>
                </a:moveTo>
                <a:cubicBezTo>
                  <a:pt x="119" y="65"/>
                  <a:pt x="119" y="65"/>
                  <a:pt x="119" y="65"/>
                </a:cubicBezTo>
                <a:cubicBezTo>
                  <a:pt x="117" y="66"/>
                  <a:pt x="115" y="66"/>
                  <a:pt x="113" y="67"/>
                </a:cubicBezTo>
                <a:cubicBezTo>
                  <a:pt x="108" y="68"/>
                  <a:pt x="101" y="75"/>
                  <a:pt x="95" y="76"/>
                </a:cubicBezTo>
                <a:cubicBezTo>
                  <a:pt x="89" y="78"/>
                  <a:pt x="84" y="81"/>
                  <a:pt x="78" y="83"/>
                </a:cubicBezTo>
                <a:cubicBezTo>
                  <a:pt x="72" y="86"/>
                  <a:pt x="65" y="89"/>
                  <a:pt x="60" y="91"/>
                </a:cubicBezTo>
                <a:cubicBezTo>
                  <a:pt x="52" y="95"/>
                  <a:pt x="44" y="97"/>
                  <a:pt x="37" y="101"/>
                </a:cubicBezTo>
                <a:cubicBezTo>
                  <a:pt x="37" y="102"/>
                  <a:pt x="38" y="103"/>
                  <a:pt x="37" y="105"/>
                </a:cubicBezTo>
                <a:cubicBezTo>
                  <a:pt x="50" y="97"/>
                  <a:pt x="64" y="91"/>
                  <a:pt x="78" y="85"/>
                </a:cubicBezTo>
                <a:cubicBezTo>
                  <a:pt x="87" y="81"/>
                  <a:pt x="95" y="76"/>
                  <a:pt x="106" y="74"/>
                </a:cubicBezTo>
                <a:cubicBezTo>
                  <a:pt x="111" y="72"/>
                  <a:pt x="116" y="69"/>
                  <a:pt x="122" y="66"/>
                </a:cubicBezTo>
                <a:cubicBezTo>
                  <a:pt x="121" y="65"/>
                  <a:pt x="120" y="66"/>
                  <a:pt x="119" y="65"/>
                </a:cubicBezTo>
                <a:close/>
                <a:moveTo>
                  <a:pt x="199" y="101"/>
                </a:moveTo>
                <a:cubicBezTo>
                  <a:pt x="198" y="97"/>
                  <a:pt x="196" y="92"/>
                  <a:pt x="194" y="87"/>
                </a:cubicBezTo>
                <a:cubicBezTo>
                  <a:pt x="194" y="85"/>
                  <a:pt x="194" y="83"/>
                  <a:pt x="193" y="82"/>
                </a:cubicBezTo>
                <a:cubicBezTo>
                  <a:pt x="192" y="79"/>
                  <a:pt x="190" y="77"/>
                  <a:pt x="190" y="75"/>
                </a:cubicBezTo>
                <a:cubicBezTo>
                  <a:pt x="188" y="72"/>
                  <a:pt x="188" y="70"/>
                  <a:pt x="186" y="68"/>
                </a:cubicBezTo>
                <a:cubicBezTo>
                  <a:pt x="185" y="69"/>
                  <a:pt x="183" y="69"/>
                  <a:pt x="182" y="70"/>
                </a:cubicBezTo>
                <a:cubicBezTo>
                  <a:pt x="183" y="78"/>
                  <a:pt x="189" y="88"/>
                  <a:pt x="192" y="96"/>
                </a:cubicBezTo>
                <a:cubicBezTo>
                  <a:pt x="193" y="99"/>
                  <a:pt x="193" y="101"/>
                  <a:pt x="193" y="102"/>
                </a:cubicBezTo>
                <a:cubicBezTo>
                  <a:pt x="193" y="105"/>
                  <a:pt x="190" y="106"/>
                  <a:pt x="188" y="104"/>
                </a:cubicBezTo>
                <a:cubicBezTo>
                  <a:pt x="184" y="92"/>
                  <a:pt x="178" y="84"/>
                  <a:pt x="173" y="73"/>
                </a:cubicBezTo>
                <a:cubicBezTo>
                  <a:pt x="172" y="73"/>
                  <a:pt x="171" y="74"/>
                  <a:pt x="170" y="75"/>
                </a:cubicBezTo>
                <a:cubicBezTo>
                  <a:pt x="172" y="81"/>
                  <a:pt x="175" y="87"/>
                  <a:pt x="178" y="94"/>
                </a:cubicBezTo>
                <a:cubicBezTo>
                  <a:pt x="181" y="98"/>
                  <a:pt x="184" y="104"/>
                  <a:pt x="181" y="109"/>
                </a:cubicBezTo>
                <a:cubicBezTo>
                  <a:pt x="177" y="110"/>
                  <a:pt x="173" y="104"/>
                  <a:pt x="171" y="101"/>
                </a:cubicBezTo>
                <a:cubicBezTo>
                  <a:pt x="168" y="94"/>
                  <a:pt x="165" y="85"/>
                  <a:pt x="162" y="79"/>
                </a:cubicBezTo>
                <a:cubicBezTo>
                  <a:pt x="161" y="79"/>
                  <a:pt x="159" y="80"/>
                  <a:pt x="158" y="81"/>
                </a:cubicBezTo>
                <a:cubicBezTo>
                  <a:pt x="158" y="82"/>
                  <a:pt x="159" y="81"/>
                  <a:pt x="159" y="83"/>
                </a:cubicBezTo>
                <a:cubicBezTo>
                  <a:pt x="158" y="86"/>
                  <a:pt x="161" y="90"/>
                  <a:pt x="164" y="93"/>
                </a:cubicBezTo>
                <a:cubicBezTo>
                  <a:pt x="166" y="97"/>
                  <a:pt x="168" y="102"/>
                  <a:pt x="170" y="106"/>
                </a:cubicBezTo>
                <a:cubicBezTo>
                  <a:pt x="171" y="108"/>
                  <a:pt x="173" y="110"/>
                  <a:pt x="174" y="112"/>
                </a:cubicBezTo>
                <a:cubicBezTo>
                  <a:pt x="176" y="115"/>
                  <a:pt x="178" y="120"/>
                  <a:pt x="182" y="120"/>
                </a:cubicBezTo>
                <a:cubicBezTo>
                  <a:pt x="186" y="119"/>
                  <a:pt x="185" y="114"/>
                  <a:pt x="188" y="111"/>
                </a:cubicBezTo>
                <a:cubicBezTo>
                  <a:pt x="191" y="108"/>
                  <a:pt x="196" y="111"/>
                  <a:pt x="199" y="111"/>
                </a:cubicBezTo>
                <a:cubicBezTo>
                  <a:pt x="200" y="108"/>
                  <a:pt x="200" y="104"/>
                  <a:pt x="199" y="101"/>
                </a:cubicBezTo>
                <a:close/>
                <a:moveTo>
                  <a:pt x="187" y="92"/>
                </a:moveTo>
                <a:cubicBezTo>
                  <a:pt x="184" y="85"/>
                  <a:pt x="183" y="78"/>
                  <a:pt x="178" y="73"/>
                </a:cubicBezTo>
                <a:cubicBezTo>
                  <a:pt x="178" y="72"/>
                  <a:pt x="178" y="72"/>
                  <a:pt x="178" y="71"/>
                </a:cubicBezTo>
                <a:cubicBezTo>
                  <a:pt x="178" y="71"/>
                  <a:pt x="178" y="71"/>
                  <a:pt x="177" y="71"/>
                </a:cubicBezTo>
                <a:cubicBezTo>
                  <a:pt x="177" y="71"/>
                  <a:pt x="177" y="72"/>
                  <a:pt x="176" y="72"/>
                </a:cubicBezTo>
                <a:cubicBezTo>
                  <a:pt x="178" y="78"/>
                  <a:pt x="181" y="83"/>
                  <a:pt x="184" y="89"/>
                </a:cubicBezTo>
                <a:cubicBezTo>
                  <a:pt x="187" y="93"/>
                  <a:pt x="187" y="98"/>
                  <a:pt x="190" y="101"/>
                </a:cubicBezTo>
                <a:cubicBezTo>
                  <a:pt x="191" y="97"/>
                  <a:pt x="188" y="95"/>
                  <a:pt x="187" y="92"/>
                </a:cubicBezTo>
                <a:close/>
                <a:moveTo>
                  <a:pt x="170" y="83"/>
                </a:moveTo>
                <a:cubicBezTo>
                  <a:pt x="169" y="80"/>
                  <a:pt x="169" y="77"/>
                  <a:pt x="167" y="76"/>
                </a:cubicBezTo>
                <a:cubicBezTo>
                  <a:pt x="166" y="77"/>
                  <a:pt x="164" y="76"/>
                  <a:pt x="164" y="78"/>
                </a:cubicBezTo>
                <a:cubicBezTo>
                  <a:pt x="169" y="86"/>
                  <a:pt x="172" y="99"/>
                  <a:pt x="179" y="106"/>
                </a:cubicBezTo>
                <a:cubicBezTo>
                  <a:pt x="178" y="97"/>
                  <a:pt x="173" y="90"/>
                  <a:pt x="170" y="83"/>
                </a:cubicBezTo>
                <a:close/>
                <a:moveTo>
                  <a:pt x="121" y="111"/>
                </a:moveTo>
                <a:cubicBezTo>
                  <a:pt x="118" y="114"/>
                  <a:pt x="117" y="117"/>
                  <a:pt x="116" y="121"/>
                </a:cubicBezTo>
                <a:cubicBezTo>
                  <a:pt x="126" y="125"/>
                  <a:pt x="139" y="124"/>
                  <a:pt x="149" y="122"/>
                </a:cubicBezTo>
                <a:cubicBezTo>
                  <a:pt x="157" y="121"/>
                  <a:pt x="165" y="119"/>
                  <a:pt x="171" y="117"/>
                </a:cubicBezTo>
                <a:cubicBezTo>
                  <a:pt x="165" y="106"/>
                  <a:pt x="159" y="93"/>
                  <a:pt x="155" y="82"/>
                </a:cubicBezTo>
                <a:cubicBezTo>
                  <a:pt x="141" y="90"/>
                  <a:pt x="130" y="100"/>
                  <a:pt x="121" y="111"/>
                </a:cubicBezTo>
                <a:close/>
                <a:moveTo>
                  <a:pt x="85" y="224"/>
                </a:moveTo>
                <a:cubicBezTo>
                  <a:pt x="84" y="223"/>
                  <a:pt x="83" y="221"/>
                  <a:pt x="82" y="219"/>
                </a:cubicBezTo>
                <a:cubicBezTo>
                  <a:pt x="81" y="213"/>
                  <a:pt x="78" y="211"/>
                  <a:pt x="76" y="205"/>
                </a:cubicBezTo>
                <a:cubicBezTo>
                  <a:pt x="75" y="204"/>
                  <a:pt x="74" y="202"/>
                  <a:pt x="72" y="200"/>
                </a:cubicBezTo>
                <a:cubicBezTo>
                  <a:pt x="72" y="199"/>
                  <a:pt x="72" y="199"/>
                  <a:pt x="72" y="198"/>
                </a:cubicBezTo>
                <a:cubicBezTo>
                  <a:pt x="68" y="194"/>
                  <a:pt x="67" y="187"/>
                  <a:pt x="63" y="184"/>
                </a:cubicBezTo>
                <a:cubicBezTo>
                  <a:pt x="58" y="175"/>
                  <a:pt x="54" y="165"/>
                  <a:pt x="50" y="156"/>
                </a:cubicBezTo>
                <a:cubicBezTo>
                  <a:pt x="44" y="142"/>
                  <a:pt x="36" y="130"/>
                  <a:pt x="31" y="115"/>
                </a:cubicBezTo>
                <a:cubicBezTo>
                  <a:pt x="29" y="116"/>
                  <a:pt x="28" y="117"/>
                  <a:pt x="27" y="117"/>
                </a:cubicBezTo>
                <a:cubicBezTo>
                  <a:pt x="29" y="124"/>
                  <a:pt x="33" y="131"/>
                  <a:pt x="36" y="137"/>
                </a:cubicBezTo>
                <a:cubicBezTo>
                  <a:pt x="38" y="140"/>
                  <a:pt x="39" y="143"/>
                  <a:pt x="41" y="147"/>
                </a:cubicBezTo>
                <a:cubicBezTo>
                  <a:pt x="52" y="169"/>
                  <a:pt x="61" y="192"/>
                  <a:pt x="74" y="212"/>
                </a:cubicBezTo>
                <a:cubicBezTo>
                  <a:pt x="76" y="216"/>
                  <a:pt x="79" y="219"/>
                  <a:pt x="80" y="224"/>
                </a:cubicBezTo>
                <a:cubicBezTo>
                  <a:pt x="80" y="225"/>
                  <a:pt x="79" y="225"/>
                  <a:pt x="80" y="226"/>
                </a:cubicBezTo>
                <a:cubicBezTo>
                  <a:pt x="83" y="227"/>
                  <a:pt x="83" y="225"/>
                  <a:pt x="85" y="224"/>
                </a:cubicBezTo>
                <a:close/>
                <a:moveTo>
                  <a:pt x="15" y="126"/>
                </a:moveTo>
                <a:cubicBezTo>
                  <a:pt x="16" y="128"/>
                  <a:pt x="17" y="130"/>
                  <a:pt x="18" y="132"/>
                </a:cubicBezTo>
                <a:cubicBezTo>
                  <a:pt x="21" y="136"/>
                  <a:pt x="22" y="140"/>
                  <a:pt x="25" y="144"/>
                </a:cubicBezTo>
                <a:cubicBezTo>
                  <a:pt x="34" y="161"/>
                  <a:pt x="41" y="179"/>
                  <a:pt x="49" y="195"/>
                </a:cubicBezTo>
                <a:cubicBezTo>
                  <a:pt x="54" y="204"/>
                  <a:pt x="56" y="213"/>
                  <a:pt x="61" y="220"/>
                </a:cubicBezTo>
                <a:cubicBezTo>
                  <a:pt x="61" y="222"/>
                  <a:pt x="62" y="228"/>
                  <a:pt x="66" y="226"/>
                </a:cubicBezTo>
                <a:cubicBezTo>
                  <a:pt x="66" y="223"/>
                  <a:pt x="65" y="222"/>
                  <a:pt x="65" y="218"/>
                </a:cubicBezTo>
                <a:cubicBezTo>
                  <a:pt x="60" y="213"/>
                  <a:pt x="58" y="206"/>
                  <a:pt x="55" y="199"/>
                </a:cubicBezTo>
                <a:cubicBezTo>
                  <a:pt x="53" y="196"/>
                  <a:pt x="52" y="194"/>
                  <a:pt x="50" y="190"/>
                </a:cubicBezTo>
                <a:cubicBezTo>
                  <a:pt x="49" y="187"/>
                  <a:pt x="47" y="185"/>
                  <a:pt x="45" y="182"/>
                </a:cubicBezTo>
                <a:cubicBezTo>
                  <a:pt x="44" y="178"/>
                  <a:pt x="43" y="175"/>
                  <a:pt x="41" y="172"/>
                </a:cubicBezTo>
                <a:cubicBezTo>
                  <a:pt x="39" y="165"/>
                  <a:pt x="36" y="159"/>
                  <a:pt x="33" y="153"/>
                </a:cubicBezTo>
                <a:cubicBezTo>
                  <a:pt x="30" y="146"/>
                  <a:pt x="26" y="141"/>
                  <a:pt x="23" y="135"/>
                </a:cubicBezTo>
                <a:cubicBezTo>
                  <a:pt x="20" y="129"/>
                  <a:pt x="18" y="117"/>
                  <a:pt x="12" y="118"/>
                </a:cubicBezTo>
                <a:cubicBezTo>
                  <a:pt x="13" y="121"/>
                  <a:pt x="14" y="123"/>
                  <a:pt x="15" y="126"/>
                </a:cubicBezTo>
                <a:close/>
                <a:moveTo>
                  <a:pt x="23" y="118"/>
                </a:moveTo>
                <a:cubicBezTo>
                  <a:pt x="22" y="118"/>
                  <a:pt x="21" y="118"/>
                  <a:pt x="19" y="118"/>
                </a:cubicBezTo>
                <a:cubicBezTo>
                  <a:pt x="22" y="128"/>
                  <a:pt x="27" y="137"/>
                  <a:pt x="32" y="145"/>
                </a:cubicBezTo>
                <a:cubicBezTo>
                  <a:pt x="42" y="165"/>
                  <a:pt x="48" y="185"/>
                  <a:pt x="60" y="204"/>
                </a:cubicBezTo>
                <a:cubicBezTo>
                  <a:pt x="62" y="208"/>
                  <a:pt x="64" y="213"/>
                  <a:pt x="67" y="217"/>
                </a:cubicBezTo>
                <a:cubicBezTo>
                  <a:pt x="69" y="216"/>
                  <a:pt x="72" y="218"/>
                  <a:pt x="73" y="217"/>
                </a:cubicBezTo>
                <a:cubicBezTo>
                  <a:pt x="55" y="185"/>
                  <a:pt x="41" y="150"/>
                  <a:pt x="23" y="118"/>
                </a:cubicBezTo>
                <a:close/>
                <a:moveTo>
                  <a:pt x="97" y="124"/>
                </a:moveTo>
                <a:cubicBezTo>
                  <a:pt x="91" y="126"/>
                  <a:pt x="88" y="130"/>
                  <a:pt x="90" y="136"/>
                </a:cubicBezTo>
                <a:cubicBezTo>
                  <a:pt x="91" y="138"/>
                  <a:pt x="93" y="140"/>
                  <a:pt x="94" y="143"/>
                </a:cubicBezTo>
                <a:cubicBezTo>
                  <a:pt x="96" y="149"/>
                  <a:pt x="97" y="154"/>
                  <a:pt x="100" y="160"/>
                </a:cubicBezTo>
                <a:cubicBezTo>
                  <a:pt x="104" y="170"/>
                  <a:pt x="110" y="181"/>
                  <a:pt x="115" y="190"/>
                </a:cubicBezTo>
                <a:cubicBezTo>
                  <a:pt x="118" y="192"/>
                  <a:pt x="125" y="193"/>
                  <a:pt x="131" y="192"/>
                </a:cubicBezTo>
                <a:cubicBezTo>
                  <a:pt x="131" y="191"/>
                  <a:pt x="130" y="191"/>
                  <a:pt x="131" y="190"/>
                </a:cubicBezTo>
                <a:cubicBezTo>
                  <a:pt x="130" y="191"/>
                  <a:pt x="128" y="192"/>
                  <a:pt x="127" y="191"/>
                </a:cubicBezTo>
                <a:cubicBezTo>
                  <a:pt x="127" y="189"/>
                  <a:pt x="129" y="189"/>
                  <a:pt x="130" y="186"/>
                </a:cubicBezTo>
                <a:cubicBezTo>
                  <a:pt x="128" y="185"/>
                  <a:pt x="126" y="189"/>
                  <a:pt x="125" y="187"/>
                </a:cubicBezTo>
                <a:cubicBezTo>
                  <a:pt x="125" y="185"/>
                  <a:pt x="129" y="184"/>
                  <a:pt x="127" y="182"/>
                </a:cubicBezTo>
                <a:cubicBezTo>
                  <a:pt x="126" y="183"/>
                  <a:pt x="124" y="184"/>
                  <a:pt x="123" y="184"/>
                </a:cubicBezTo>
                <a:cubicBezTo>
                  <a:pt x="123" y="181"/>
                  <a:pt x="125" y="180"/>
                  <a:pt x="126" y="178"/>
                </a:cubicBezTo>
                <a:cubicBezTo>
                  <a:pt x="125" y="177"/>
                  <a:pt x="125" y="175"/>
                  <a:pt x="124" y="174"/>
                </a:cubicBezTo>
                <a:cubicBezTo>
                  <a:pt x="122" y="175"/>
                  <a:pt x="118" y="179"/>
                  <a:pt x="116" y="177"/>
                </a:cubicBezTo>
                <a:cubicBezTo>
                  <a:pt x="118" y="175"/>
                  <a:pt x="120" y="173"/>
                  <a:pt x="123" y="172"/>
                </a:cubicBezTo>
                <a:cubicBezTo>
                  <a:pt x="123" y="171"/>
                  <a:pt x="122" y="171"/>
                  <a:pt x="122" y="170"/>
                </a:cubicBezTo>
                <a:cubicBezTo>
                  <a:pt x="121" y="170"/>
                  <a:pt x="119" y="172"/>
                  <a:pt x="118" y="171"/>
                </a:cubicBezTo>
                <a:cubicBezTo>
                  <a:pt x="117" y="169"/>
                  <a:pt x="120" y="168"/>
                  <a:pt x="121" y="167"/>
                </a:cubicBezTo>
                <a:cubicBezTo>
                  <a:pt x="120" y="167"/>
                  <a:pt x="120" y="166"/>
                  <a:pt x="120" y="166"/>
                </a:cubicBezTo>
                <a:cubicBezTo>
                  <a:pt x="120" y="166"/>
                  <a:pt x="116" y="168"/>
                  <a:pt x="116" y="166"/>
                </a:cubicBezTo>
                <a:cubicBezTo>
                  <a:pt x="116" y="164"/>
                  <a:pt x="118" y="165"/>
                  <a:pt x="118" y="163"/>
                </a:cubicBezTo>
                <a:cubicBezTo>
                  <a:pt x="117" y="163"/>
                  <a:pt x="115" y="165"/>
                  <a:pt x="114" y="164"/>
                </a:cubicBezTo>
                <a:cubicBezTo>
                  <a:pt x="114" y="162"/>
                  <a:pt x="117" y="160"/>
                  <a:pt x="116" y="159"/>
                </a:cubicBezTo>
                <a:cubicBezTo>
                  <a:pt x="115" y="159"/>
                  <a:pt x="113" y="163"/>
                  <a:pt x="111" y="160"/>
                </a:cubicBezTo>
                <a:cubicBezTo>
                  <a:pt x="112" y="159"/>
                  <a:pt x="114" y="158"/>
                  <a:pt x="115" y="156"/>
                </a:cubicBezTo>
                <a:cubicBezTo>
                  <a:pt x="114" y="156"/>
                  <a:pt x="114" y="155"/>
                  <a:pt x="114" y="154"/>
                </a:cubicBezTo>
                <a:cubicBezTo>
                  <a:pt x="111" y="154"/>
                  <a:pt x="109" y="156"/>
                  <a:pt x="107" y="157"/>
                </a:cubicBezTo>
                <a:cubicBezTo>
                  <a:pt x="107" y="157"/>
                  <a:pt x="107" y="157"/>
                  <a:pt x="106" y="156"/>
                </a:cubicBezTo>
                <a:cubicBezTo>
                  <a:pt x="107" y="153"/>
                  <a:pt x="111" y="153"/>
                  <a:pt x="112" y="151"/>
                </a:cubicBezTo>
                <a:cubicBezTo>
                  <a:pt x="112" y="151"/>
                  <a:pt x="112" y="151"/>
                  <a:pt x="112" y="150"/>
                </a:cubicBezTo>
                <a:cubicBezTo>
                  <a:pt x="111" y="150"/>
                  <a:pt x="110" y="151"/>
                  <a:pt x="108" y="151"/>
                </a:cubicBezTo>
                <a:cubicBezTo>
                  <a:pt x="108" y="150"/>
                  <a:pt x="108" y="150"/>
                  <a:pt x="108" y="149"/>
                </a:cubicBezTo>
                <a:cubicBezTo>
                  <a:pt x="108" y="148"/>
                  <a:pt x="110" y="148"/>
                  <a:pt x="110" y="147"/>
                </a:cubicBezTo>
                <a:cubicBezTo>
                  <a:pt x="109" y="146"/>
                  <a:pt x="107" y="149"/>
                  <a:pt x="105" y="148"/>
                </a:cubicBezTo>
                <a:cubicBezTo>
                  <a:pt x="106" y="146"/>
                  <a:pt x="106" y="145"/>
                  <a:pt x="108" y="145"/>
                </a:cubicBezTo>
                <a:cubicBezTo>
                  <a:pt x="108" y="144"/>
                  <a:pt x="108" y="143"/>
                  <a:pt x="107" y="143"/>
                </a:cubicBezTo>
                <a:cubicBezTo>
                  <a:pt x="106" y="144"/>
                  <a:pt x="106" y="145"/>
                  <a:pt x="104" y="145"/>
                </a:cubicBezTo>
                <a:cubicBezTo>
                  <a:pt x="104" y="143"/>
                  <a:pt x="104" y="141"/>
                  <a:pt x="106" y="141"/>
                </a:cubicBezTo>
                <a:cubicBezTo>
                  <a:pt x="106" y="140"/>
                  <a:pt x="106" y="139"/>
                  <a:pt x="105" y="139"/>
                </a:cubicBezTo>
                <a:cubicBezTo>
                  <a:pt x="103" y="140"/>
                  <a:pt x="100" y="144"/>
                  <a:pt x="98" y="143"/>
                </a:cubicBezTo>
                <a:cubicBezTo>
                  <a:pt x="100" y="140"/>
                  <a:pt x="101" y="138"/>
                  <a:pt x="105" y="137"/>
                </a:cubicBezTo>
                <a:cubicBezTo>
                  <a:pt x="102" y="132"/>
                  <a:pt x="100" y="126"/>
                  <a:pt x="97" y="124"/>
                </a:cubicBezTo>
                <a:close/>
                <a:moveTo>
                  <a:pt x="135" y="147"/>
                </a:moveTo>
                <a:cubicBezTo>
                  <a:pt x="137" y="146"/>
                  <a:pt x="138" y="145"/>
                  <a:pt x="139" y="143"/>
                </a:cubicBezTo>
                <a:cubicBezTo>
                  <a:pt x="138" y="142"/>
                  <a:pt x="137" y="141"/>
                  <a:pt x="137" y="140"/>
                </a:cubicBezTo>
                <a:cubicBezTo>
                  <a:pt x="137" y="143"/>
                  <a:pt x="135" y="144"/>
                  <a:pt x="135" y="147"/>
                </a:cubicBezTo>
                <a:close/>
                <a:moveTo>
                  <a:pt x="168" y="143"/>
                </a:moveTo>
                <a:cubicBezTo>
                  <a:pt x="167" y="143"/>
                  <a:pt x="166" y="143"/>
                  <a:pt x="165" y="142"/>
                </a:cubicBezTo>
                <a:cubicBezTo>
                  <a:pt x="165" y="143"/>
                  <a:pt x="164" y="143"/>
                  <a:pt x="164" y="144"/>
                </a:cubicBezTo>
                <a:cubicBezTo>
                  <a:pt x="165" y="145"/>
                  <a:pt x="167" y="145"/>
                  <a:pt x="169" y="145"/>
                </a:cubicBezTo>
                <a:cubicBezTo>
                  <a:pt x="169" y="143"/>
                  <a:pt x="167" y="145"/>
                  <a:pt x="168" y="143"/>
                </a:cubicBezTo>
                <a:close/>
                <a:moveTo>
                  <a:pt x="134" y="148"/>
                </a:moveTo>
                <a:cubicBezTo>
                  <a:pt x="134" y="150"/>
                  <a:pt x="132" y="155"/>
                  <a:pt x="132" y="155"/>
                </a:cubicBezTo>
                <a:cubicBezTo>
                  <a:pt x="135" y="160"/>
                  <a:pt x="136" y="152"/>
                  <a:pt x="139" y="151"/>
                </a:cubicBezTo>
                <a:cubicBezTo>
                  <a:pt x="141" y="152"/>
                  <a:pt x="142" y="154"/>
                  <a:pt x="143" y="154"/>
                </a:cubicBezTo>
                <a:cubicBezTo>
                  <a:pt x="144" y="153"/>
                  <a:pt x="145" y="153"/>
                  <a:pt x="145" y="152"/>
                </a:cubicBezTo>
                <a:cubicBezTo>
                  <a:pt x="143" y="150"/>
                  <a:pt x="142" y="147"/>
                  <a:pt x="140" y="146"/>
                </a:cubicBezTo>
                <a:cubicBezTo>
                  <a:pt x="139" y="147"/>
                  <a:pt x="136" y="149"/>
                  <a:pt x="134" y="148"/>
                </a:cubicBezTo>
                <a:close/>
                <a:moveTo>
                  <a:pt x="162" y="147"/>
                </a:moveTo>
                <a:cubicBezTo>
                  <a:pt x="160" y="153"/>
                  <a:pt x="157" y="158"/>
                  <a:pt x="155" y="165"/>
                </a:cubicBezTo>
                <a:cubicBezTo>
                  <a:pt x="158" y="167"/>
                  <a:pt x="163" y="167"/>
                  <a:pt x="166" y="165"/>
                </a:cubicBezTo>
                <a:cubicBezTo>
                  <a:pt x="167" y="160"/>
                  <a:pt x="168" y="155"/>
                  <a:pt x="169" y="149"/>
                </a:cubicBezTo>
                <a:cubicBezTo>
                  <a:pt x="167" y="148"/>
                  <a:pt x="165" y="147"/>
                  <a:pt x="162" y="147"/>
                </a:cubicBezTo>
                <a:close/>
                <a:moveTo>
                  <a:pt x="167" y="172"/>
                </a:moveTo>
                <a:cubicBezTo>
                  <a:pt x="167" y="172"/>
                  <a:pt x="167" y="174"/>
                  <a:pt x="169" y="174"/>
                </a:cubicBezTo>
                <a:cubicBezTo>
                  <a:pt x="170" y="167"/>
                  <a:pt x="172" y="159"/>
                  <a:pt x="175" y="152"/>
                </a:cubicBezTo>
                <a:cubicBezTo>
                  <a:pt x="174" y="150"/>
                  <a:pt x="173" y="150"/>
                  <a:pt x="171" y="149"/>
                </a:cubicBezTo>
                <a:cubicBezTo>
                  <a:pt x="170" y="156"/>
                  <a:pt x="168" y="165"/>
                  <a:pt x="167" y="172"/>
                </a:cubicBezTo>
                <a:close/>
                <a:moveTo>
                  <a:pt x="132" y="159"/>
                </a:moveTo>
                <a:cubicBezTo>
                  <a:pt x="133" y="171"/>
                  <a:pt x="134" y="184"/>
                  <a:pt x="136" y="192"/>
                </a:cubicBezTo>
                <a:cubicBezTo>
                  <a:pt x="137" y="192"/>
                  <a:pt x="141" y="192"/>
                  <a:pt x="142" y="192"/>
                </a:cubicBezTo>
                <a:cubicBezTo>
                  <a:pt x="143" y="191"/>
                  <a:pt x="141" y="188"/>
                  <a:pt x="142" y="186"/>
                </a:cubicBezTo>
                <a:cubicBezTo>
                  <a:pt x="145" y="186"/>
                  <a:pt x="143" y="191"/>
                  <a:pt x="145" y="192"/>
                </a:cubicBezTo>
                <a:cubicBezTo>
                  <a:pt x="148" y="190"/>
                  <a:pt x="148" y="184"/>
                  <a:pt x="147" y="180"/>
                </a:cubicBezTo>
                <a:cubicBezTo>
                  <a:pt x="149" y="172"/>
                  <a:pt x="147" y="164"/>
                  <a:pt x="147" y="156"/>
                </a:cubicBezTo>
                <a:cubicBezTo>
                  <a:pt x="145" y="157"/>
                  <a:pt x="143" y="158"/>
                  <a:pt x="142" y="157"/>
                </a:cubicBezTo>
                <a:cubicBezTo>
                  <a:pt x="142" y="164"/>
                  <a:pt x="143" y="172"/>
                  <a:pt x="143" y="180"/>
                </a:cubicBezTo>
                <a:cubicBezTo>
                  <a:pt x="139" y="173"/>
                  <a:pt x="142" y="162"/>
                  <a:pt x="138" y="155"/>
                </a:cubicBezTo>
                <a:cubicBezTo>
                  <a:pt x="138" y="158"/>
                  <a:pt x="135" y="160"/>
                  <a:pt x="132" y="159"/>
                </a:cubicBezTo>
                <a:close/>
                <a:moveTo>
                  <a:pt x="149" y="192"/>
                </a:moveTo>
                <a:cubicBezTo>
                  <a:pt x="151" y="191"/>
                  <a:pt x="153" y="191"/>
                  <a:pt x="156" y="190"/>
                </a:cubicBezTo>
                <a:cubicBezTo>
                  <a:pt x="160" y="184"/>
                  <a:pt x="163" y="177"/>
                  <a:pt x="164" y="169"/>
                </a:cubicBezTo>
                <a:cubicBezTo>
                  <a:pt x="160" y="169"/>
                  <a:pt x="156" y="169"/>
                  <a:pt x="155" y="167"/>
                </a:cubicBezTo>
                <a:cubicBezTo>
                  <a:pt x="152" y="176"/>
                  <a:pt x="150" y="183"/>
                  <a:pt x="149" y="192"/>
                </a:cubicBezTo>
                <a:close/>
                <a:moveTo>
                  <a:pt x="131" y="184"/>
                </a:moveTo>
                <a:cubicBezTo>
                  <a:pt x="132" y="185"/>
                  <a:pt x="131" y="186"/>
                  <a:pt x="133" y="187"/>
                </a:cubicBezTo>
                <a:cubicBezTo>
                  <a:pt x="132" y="185"/>
                  <a:pt x="133" y="184"/>
                  <a:pt x="132" y="183"/>
                </a:cubicBezTo>
                <a:cubicBezTo>
                  <a:pt x="131" y="183"/>
                  <a:pt x="131" y="184"/>
                  <a:pt x="131" y="184"/>
                </a:cubicBezTo>
                <a:close/>
                <a:moveTo>
                  <a:pt x="115" y="207"/>
                </a:moveTo>
                <a:cubicBezTo>
                  <a:pt x="128" y="209"/>
                  <a:pt x="137" y="210"/>
                  <a:pt x="148" y="206"/>
                </a:cubicBezTo>
                <a:cubicBezTo>
                  <a:pt x="154" y="206"/>
                  <a:pt x="155" y="204"/>
                  <a:pt x="159" y="202"/>
                </a:cubicBezTo>
                <a:cubicBezTo>
                  <a:pt x="158" y="197"/>
                  <a:pt x="160" y="195"/>
                  <a:pt x="161" y="190"/>
                </a:cubicBezTo>
                <a:cubicBezTo>
                  <a:pt x="154" y="196"/>
                  <a:pt x="143" y="194"/>
                  <a:pt x="133" y="195"/>
                </a:cubicBezTo>
                <a:cubicBezTo>
                  <a:pt x="128" y="196"/>
                  <a:pt x="117" y="195"/>
                  <a:pt x="113" y="192"/>
                </a:cubicBezTo>
                <a:cubicBezTo>
                  <a:pt x="114" y="198"/>
                  <a:pt x="114" y="202"/>
                  <a:pt x="115" y="207"/>
                </a:cubicBezTo>
                <a:close/>
                <a:moveTo>
                  <a:pt x="153" y="209"/>
                </a:moveTo>
                <a:cubicBezTo>
                  <a:pt x="154" y="212"/>
                  <a:pt x="154" y="214"/>
                  <a:pt x="154" y="217"/>
                </a:cubicBezTo>
                <a:cubicBezTo>
                  <a:pt x="156" y="217"/>
                  <a:pt x="156" y="216"/>
                  <a:pt x="158" y="216"/>
                </a:cubicBezTo>
                <a:cubicBezTo>
                  <a:pt x="158" y="212"/>
                  <a:pt x="159" y="210"/>
                  <a:pt x="158" y="206"/>
                </a:cubicBezTo>
                <a:cubicBezTo>
                  <a:pt x="157" y="207"/>
                  <a:pt x="154" y="207"/>
                  <a:pt x="153" y="209"/>
                </a:cubicBezTo>
                <a:close/>
                <a:moveTo>
                  <a:pt x="150" y="219"/>
                </a:moveTo>
                <a:cubicBezTo>
                  <a:pt x="150" y="219"/>
                  <a:pt x="150" y="219"/>
                  <a:pt x="151" y="219"/>
                </a:cubicBezTo>
                <a:cubicBezTo>
                  <a:pt x="152" y="216"/>
                  <a:pt x="152" y="210"/>
                  <a:pt x="150" y="209"/>
                </a:cubicBezTo>
                <a:cubicBezTo>
                  <a:pt x="149" y="211"/>
                  <a:pt x="149" y="216"/>
                  <a:pt x="150" y="219"/>
                </a:cubicBezTo>
                <a:close/>
                <a:moveTo>
                  <a:pt x="116" y="210"/>
                </a:moveTo>
                <a:cubicBezTo>
                  <a:pt x="116" y="213"/>
                  <a:pt x="117" y="216"/>
                  <a:pt x="117" y="220"/>
                </a:cubicBezTo>
                <a:cubicBezTo>
                  <a:pt x="119" y="220"/>
                  <a:pt x="120" y="221"/>
                  <a:pt x="120" y="220"/>
                </a:cubicBezTo>
                <a:cubicBezTo>
                  <a:pt x="121" y="218"/>
                  <a:pt x="120" y="215"/>
                  <a:pt x="120" y="211"/>
                </a:cubicBezTo>
                <a:cubicBezTo>
                  <a:pt x="118" y="210"/>
                  <a:pt x="118" y="209"/>
                  <a:pt x="116" y="210"/>
                </a:cubicBezTo>
                <a:close/>
                <a:moveTo>
                  <a:pt x="140" y="211"/>
                </a:moveTo>
                <a:cubicBezTo>
                  <a:pt x="140" y="215"/>
                  <a:pt x="139" y="218"/>
                  <a:pt x="140" y="222"/>
                </a:cubicBezTo>
                <a:cubicBezTo>
                  <a:pt x="142" y="221"/>
                  <a:pt x="145" y="222"/>
                  <a:pt x="147" y="220"/>
                </a:cubicBezTo>
                <a:cubicBezTo>
                  <a:pt x="147" y="216"/>
                  <a:pt x="147" y="214"/>
                  <a:pt x="146" y="210"/>
                </a:cubicBezTo>
                <a:cubicBezTo>
                  <a:pt x="144" y="210"/>
                  <a:pt x="142" y="211"/>
                  <a:pt x="140" y="211"/>
                </a:cubicBezTo>
                <a:close/>
                <a:moveTo>
                  <a:pt x="123" y="221"/>
                </a:moveTo>
                <a:cubicBezTo>
                  <a:pt x="126" y="222"/>
                  <a:pt x="128" y="222"/>
                  <a:pt x="132" y="222"/>
                </a:cubicBezTo>
                <a:cubicBezTo>
                  <a:pt x="131" y="219"/>
                  <a:pt x="132" y="215"/>
                  <a:pt x="131" y="212"/>
                </a:cubicBezTo>
                <a:cubicBezTo>
                  <a:pt x="129" y="211"/>
                  <a:pt x="125" y="211"/>
                  <a:pt x="123" y="211"/>
                </a:cubicBezTo>
                <a:cubicBezTo>
                  <a:pt x="123" y="213"/>
                  <a:pt x="122" y="219"/>
                  <a:pt x="123" y="221"/>
                </a:cubicBezTo>
                <a:close/>
                <a:moveTo>
                  <a:pt x="135" y="211"/>
                </a:moveTo>
                <a:cubicBezTo>
                  <a:pt x="133" y="215"/>
                  <a:pt x="134" y="219"/>
                  <a:pt x="134" y="223"/>
                </a:cubicBezTo>
                <a:cubicBezTo>
                  <a:pt x="135" y="223"/>
                  <a:pt x="137" y="223"/>
                  <a:pt x="138" y="222"/>
                </a:cubicBezTo>
                <a:cubicBezTo>
                  <a:pt x="137" y="219"/>
                  <a:pt x="138" y="215"/>
                  <a:pt x="137" y="211"/>
                </a:cubicBezTo>
                <a:cubicBezTo>
                  <a:pt x="136" y="211"/>
                  <a:pt x="135" y="211"/>
                  <a:pt x="135" y="211"/>
                </a:cubicBezTo>
                <a:close/>
                <a:moveTo>
                  <a:pt x="147" y="224"/>
                </a:moveTo>
                <a:cubicBezTo>
                  <a:pt x="147" y="224"/>
                  <a:pt x="147" y="223"/>
                  <a:pt x="146" y="224"/>
                </a:cubicBezTo>
                <a:cubicBezTo>
                  <a:pt x="138" y="227"/>
                  <a:pt x="127" y="226"/>
                  <a:pt x="118" y="223"/>
                </a:cubicBezTo>
                <a:cubicBezTo>
                  <a:pt x="119" y="228"/>
                  <a:pt x="120" y="235"/>
                  <a:pt x="121" y="240"/>
                </a:cubicBezTo>
                <a:cubicBezTo>
                  <a:pt x="122" y="241"/>
                  <a:pt x="123" y="241"/>
                  <a:pt x="124" y="242"/>
                </a:cubicBezTo>
                <a:cubicBezTo>
                  <a:pt x="126" y="242"/>
                  <a:pt x="128" y="244"/>
                  <a:pt x="131" y="244"/>
                </a:cubicBezTo>
                <a:cubicBezTo>
                  <a:pt x="133" y="244"/>
                  <a:pt x="134" y="243"/>
                  <a:pt x="136" y="243"/>
                </a:cubicBezTo>
                <a:cubicBezTo>
                  <a:pt x="142" y="243"/>
                  <a:pt x="148" y="245"/>
                  <a:pt x="153" y="241"/>
                </a:cubicBezTo>
                <a:cubicBezTo>
                  <a:pt x="156" y="235"/>
                  <a:pt x="157" y="225"/>
                  <a:pt x="157" y="219"/>
                </a:cubicBezTo>
                <a:cubicBezTo>
                  <a:pt x="154" y="221"/>
                  <a:pt x="150" y="222"/>
                  <a:pt x="147" y="224"/>
                </a:cubicBezTo>
                <a:close/>
                <a:moveTo>
                  <a:pt x="69" y="220"/>
                </a:moveTo>
                <a:cubicBezTo>
                  <a:pt x="71" y="223"/>
                  <a:pt x="72" y="230"/>
                  <a:pt x="65" y="230"/>
                </a:cubicBezTo>
                <a:cubicBezTo>
                  <a:pt x="64" y="229"/>
                  <a:pt x="63" y="229"/>
                  <a:pt x="61" y="230"/>
                </a:cubicBezTo>
                <a:cubicBezTo>
                  <a:pt x="60" y="227"/>
                  <a:pt x="60" y="223"/>
                  <a:pt x="58" y="223"/>
                </a:cubicBezTo>
                <a:cubicBezTo>
                  <a:pt x="56" y="225"/>
                  <a:pt x="49" y="227"/>
                  <a:pt x="52" y="231"/>
                </a:cubicBezTo>
                <a:cubicBezTo>
                  <a:pt x="64" y="234"/>
                  <a:pt x="81" y="235"/>
                  <a:pt x="95" y="231"/>
                </a:cubicBezTo>
                <a:cubicBezTo>
                  <a:pt x="94" y="230"/>
                  <a:pt x="96" y="231"/>
                  <a:pt x="95" y="229"/>
                </a:cubicBezTo>
                <a:cubicBezTo>
                  <a:pt x="94" y="226"/>
                  <a:pt x="90" y="223"/>
                  <a:pt x="88" y="223"/>
                </a:cubicBezTo>
                <a:cubicBezTo>
                  <a:pt x="92" y="227"/>
                  <a:pt x="84" y="231"/>
                  <a:pt x="80" y="229"/>
                </a:cubicBezTo>
                <a:cubicBezTo>
                  <a:pt x="77" y="228"/>
                  <a:pt x="76" y="225"/>
                  <a:pt x="77" y="222"/>
                </a:cubicBezTo>
                <a:cubicBezTo>
                  <a:pt x="76" y="222"/>
                  <a:pt x="76" y="221"/>
                  <a:pt x="75" y="220"/>
                </a:cubicBezTo>
                <a:cubicBezTo>
                  <a:pt x="74" y="221"/>
                  <a:pt x="72" y="220"/>
                  <a:pt x="69" y="220"/>
                </a:cubicBezTo>
                <a:close/>
                <a:moveTo>
                  <a:pt x="99" y="231"/>
                </a:moveTo>
                <a:cubicBezTo>
                  <a:pt x="98" y="232"/>
                  <a:pt x="96" y="234"/>
                  <a:pt x="95" y="234"/>
                </a:cubicBezTo>
                <a:cubicBezTo>
                  <a:pt x="84" y="239"/>
                  <a:pt x="69" y="235"/>
                  <a:pt x="55" y="236"/>
                </a:cubicBezTo>
                <a:cubicBezTo>
                  <a:pt x="54" y="235"/>
                  <a:pt x="51" y="235"/>
                  <a:pt x="49" y="234"/>
                </a:cubicBezTo>
                <a:cubicBezTo>
                  <a:pt x="49" y="236"/>
                  <a:pt x="48" y="238"/>
                  <a:pt x="48" y="240"/>
                </a:cubicBezTo>
                <a:cubicBezTo>
                  <a:pt x="52" y="244"/>
                  <a:pt x="62" y="245"/>
                  <a:pt x="72" y="247"/>
                </a:cubicBezTo>
                <a:cubicBezTo>
                  <a:pt x="78" y="247"/>
                  <a:pt x="81" y="247"/>
                  <a:pt x="87" y="246"/>
                </a:cubicBezTo>
                <a:cubicBezTo>
                  <a:pt x="90" y="245"/>
                  <a:pt x="100" y="243"/>
                  <a:pt x="101" y="241"/>
                </a:cubicBezTo>
                <a:cubicBezTo>
                  <a:pt x="103" y="237"/>
                  <a:pt x="100" y="234"/>
                  <a:pt x="100" y="231"/>
                </a:cubicBezTo>
                <a:cubicBezTo>
                  <a:pt x="99" y="231"/>
                  <a:pt x="99" y="231"/>
                  <a:pt x="99" y="231"/>
                </a:cubicBezTo>
                <a:close/>
                <a:moveTo>
                  <a:pt x="38" y="239"/>
                </a:moveTo>
                <a:cubicBezTo>
                  <a:pt x="33" y="241"/>
                  <a:pt x="30" y="243"/>
                  <a:pt x="26" y="245"/>
                </a:cubicBezTo>
                <a:cubicBezTo>
                  <a:pt x="20" y="248"/>
                  <a:pt x="17" y="250"/>
                  <a:pt x="12" y="255"/>
                </a:cubicBezTo>
                <a:cubicBezTo>
                  <a:pt x="10" y="257"/>
                  <a:pt x="7" y="261"/>
                  <a:pt x="7" y="263"/>
                </a:cubicBezTo>
                <a:cubicBezTo>
                  <a:pt x="7" y="267"/>
                  <a:pt x="15" y="269"/>
                  <a:pt x="19" y="271"/>
                </a:cubicBezTo>
                <a:cubicBezTo>
                  <a:pt x="29" y="275"/>
                  <a:pt x="41" y="278"/>
                  <a:pt x="54" y="279"/>
                </a:cubicBezTo>
                <a:cubicBezTo>
                  <a:pt x="65" y="280"/>
                  <a:pt x="70" y="278"/>
                  <a:pt x="80" y="278"/>
                </a:cubicBezTo>
                <a:cubicBezTo>
                  <a:pt x="86" y="278"/>
                  <a:pt x="92" y="278"/>
                  <a:pt x="98" y="277"/>
                </a:cubicBezTo>
                <a:cubicBezTo>
                  <a:pt x="109" y="275"/>
                  <a:pt x="118" y="274"/>
                  <a:pt x="127" y="270"/>
                </a:cubicBezTo>
                <a:cubicBezTo>
                  <a:pt x="132" y="268"/>
                  <a:pt x="137" y="265"/>
                  <a:pt x="140" y="262"/>
                </a:cubicBezTo>
                <a:cubicBezTo>
                  <a:pt x="135" y="252"/>
                  <a:pt x="124" y="247"/>
                  <a:pt x="116" y="240"/>
                </a:cubicBezTo>
                <a:cubicBezTo>
                  <a:pt x="112" y="240"/>
                  <a:pt x="110" y="238"/>
                  <a:pt x="106" y="238"/>
                </a:cubicBezTo>
                <a:cubicBezTo>
                  <a:pt x="105" y="239"/>
                  <a:pt x="105" y="240"/>
                  <a:pt x="106" y="241"/>
                </a:cubicBezTo>
                <a:cubicBezTo>
                  <a:pt x="100" y="245"/>
                  <a:pt x="92" y="248"/>
                  <a:pt x="83" y="249"/>
                </a:cubicBezTo>
                <a:cubicBezTo>
                  <a:pt x="77" y="250"/>
                  <a:pt x="72" y="249"/>
                  <a:pt x="67" y="248"/>
                </a:cubicBezTo>
                <a:cubicBezTo>
                  <a:pt x="58" y="247"/>
                  <a:pt x="50" y="247"/>
                  <a:pt x="45" y="243"/>
                </a:cubicBezTo>
                <a:cubicBezTo>
                  <a:pt x="45" y="242"/>
                  <a:pt x="47" y="238"/>
                  <a:pt x="45" y="236"/>
                </a:cubicBezTo>
                <a:cubicBezTo>
                  <a:pt x="43" y="237"/>
                  <a:pt x="40" y="238"/>
                  <a:pt x="38" y="2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SubTitle_2"/>
          <p:cNvSpPr/>
          <p:nvPr>
            <p:custDataLst>
              <p:tags r:id="rId1"/>
            </p:custDataLst>
          </p:nvPr>
        </p:nvSpPr>
        <p:spPr>
          <a:xfrm>
            <a:off x="2490788" y="2643188"/>
            <a:ext cx="2103437" cy="420687"/>
          </a:xfrm>
          <a:prstGeom prst="flowChartInputOutpu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添加标题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" name="MH_SubTitle_3"/>
          <p:cNvSpPr/>
          <p:nvPr>
            <p:custDataLst>
              <p:tags r:id="rId2"/>
            </p:custDataLst>
          </p:nvPr>
        </p:nvSpPr>
        <p:spPr>
          <a:xfrm>
            <a:off x="4171950" y="1943100"/>
            <a:ext cx="2103438" cy="419100"/>
          </a:xfrm>
          <a:prstGeom prst="flowChartInputOutpu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添加标题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4" name="MH_SubTitle_1"/>
          <p:cNvSpPr/>
          <p:nvPr>
            <p:custDataLst>
              <p:tags r:id="rId3"/>
            </p:custDataLst>
          </p:nvPr>
        </p:nvSpPr>
        <p:spPr>
          <a:xfrm>
            <a:off x="808038" y="3344863"/>
            <a:ext cx="2103437" cy="419100"/>
          </a:xfrm>
          <a:prstGeom prst="flowChartInputOutpu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添加标题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MH_Other_1"/>
          <p:cNvSpPr/>
          <p:nvPr>
            <p:custDataLst>
              <p:tags r:id="rId4"/>
            </p:custDataLst>
          </p:nvPr>
        </p:nvSpPr>
        <p:spPr>
          <a:xfrm flipH="1" flipV="1">
            <a:off x="2490788" y="3063875"/>
            <a:ext cx="420687" cy="700088"/>
          </a:xfrm>
          <a:custGeom>
            <a:avLst/>
            <a:gdLst/>
            <a:ahLst/>
            <a:cxnLst/>
            <a:rect l="l" t="t" r="r" b="b"/>
            <a:pathLst>
              <a:path w="432000" h="720080">
                <a:moveTo>
                  <a:pt x="432000" y="0"/>
                </a:moveTo>
                <a:lnTo>
                  <a:pt x="432000" y="432000"/>
                </a:lnTo>
                <a:lnTo>
                  <a:pt x="432000" y="720080"/>
                </a:lnTo>
                <a:lnTo>
                  <a:pt x="0" y="720080"/>
                </a:lnTo>
                <a:lnTo>
                  <a:pt x="0" y="432000"/>
                </a:lnTo>
                <a:close/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8" name="MH_Other_3"/>
          <p:cNvSpPr/>
          <p:nvPr>
            <p:custDataLst>
              <p:tags r:id="rId5"/>
            </p:custDataLst>
          </p:nvPr>
        </p:nvSpPr>
        <p:spPr>
          <a:xfrm flipH="1" flipV="1">
            <a:off x="4171950" y="2362200"/>
            <a:ext cx="422275" cy="701675"/>
          </a:xfrm>
          <a:custGeom>
            <a:avLst/>
            <a:gdLst/>
            <a:ahLst/>
            <a:cxnLst/>
            <a:rect l="l" t="t" r="r" b="b"/>
            <a:pathLst>
              <a:path w="432000" h="720080">
                <a:moveTo>
                  <a:pt x="432000" y="0"/>
                </a:moveTo>
                <a:lnTo>
                  <a:pt x="432000" y="432000"/>
                </a:lnTo>
                <a:lnTo>
                  <a:pt x="432000" y="720080"/>
                </a:lnTo>
                <a:lnTo>
                  <a:pt x="0" y="720080"/>
                </a:lnTo>
                <a:lnTo>
                  <a:pt x="0" y="432000"/>
                </a:lnTo>
                <a:close/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4" name="MH_SubTitle_4"/>
          <p:cNvSpPr/>
          <p:nvPr>
            <p:custDataLst>
              <p:tags r:id="rId6"/>
            </p:custDataLst>
          </p:nvPr>
        </p:nvSpPr>
        <p:spPr>
          <a:xfrm>
            <a:off x="5854700" y="1241425"/>
            <a:ext cx="2101850" cy="420688"/>
          </a:xfrm>
          <a:prstGeom prst="flowChartInputOutpu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添加标题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MH_Other_5"/>
          <p:cNvSpPr/>
          <p:nvPr>
            <p:custDataLst>
              <p:tags r:id="rId7"/>
            </p:custDataLst>
          </p:nvPr>
        </p:nvSpPr>
        <p:spPr>
          <a:xfrm flipH="1" flipV="1">
            <a:off x="5854700" y="1662113"/>
            <a:ext cx="420688" cy="700087"/>
          </a:xfrm>
          <a:custGeom>
            <a:avLst/>
            <a:gdLst/>
            <a:ahLst/>
            <a:cxnLst/>
            <a:rect l="l" t="t" r="r" b="b"/>
            <a:pathLst>
              <a:path w="432000" h="720080">
                <a:moveTo>
                  <a:pt x="432000" y="0"/>
                </a:moveTo>
                <a:lnTo>
                  <a:pt x="432000" y="432000"/>
                </a:lnTo>
                <a:lnTo>
                  <a:pt x="432000" y="720080"/>
                </a:lnTo>
                <a:lnTo>
                  <a:pt x="0" y="720080"/>
                </a:lnTo>
                <a:lnTo>
                  <a:pt x="0" y="432000"/>
                </a:lnTo>
                <a:close/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711200" y="3938588"/>
            <a:ext cx="1779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您的内容打在这里，或者通过复制您的文本后，在此框中选择粘贴，并选择只保留文字，您的内容打在这里或者粘贴</a:t>
            </a:r>
            <a:endParaRPr lang="zh-CN" altLang="en-US" sz="9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2806700" y="3325813"/>
            <a:ext cx="15763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您的内容打在这里，或者通过复制您的文本后，在此框中选择粘贴，并选择只保留文字，您的内容打</a:t>
            </a:r>
            <a:endParaRPr lang="zh-CN" altLang="en-US" sz="9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521200" y="2641600"/>
            <a:ext cx="157797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您的内容打在这里，或者通过复制您的文本后，在此框中选择粘贴，并选择只保留文字，您的内容打</a:t>
            </a:r>
            <a:endParaRPr lang="zh-CN" altLang="en-US" sz="9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611" name="Text Box 10"/>
          <p:cNvSpPr txBox="1">
            <a:spLocks noChangeArrowheads="1"/>
          </p:cNvSpPr>
          <p:nvPr/>
        </p:nvSpPr>
        <p:spPr bwMode="auto">
          <a:xfrm>
            <a:off x="6275388" y="1836738"/>
            <a:ext cx="15763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您的内容打在这里，或者通过复制您的文本后，在此框中选择粘贴，并选择只保留文字，您的内容打</a:t>
            </a:r>
            <a:endParaRPr lang="zh-CN" altLang="en-US" sz="9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23938" y="419100"/>
            <a:ext cx="2479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点击此处添加标题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Freeform 347"/>
          <p:cNvSpPr>
            <a:spLocks noEditPoints="1"/>
          </p:cNvSpPr>
          <p:nvPr/>
        </p:nvSpPr>
        <p:spPr bwMode="auto">
          <a:xfrm>
            <a:off x="400050" y="239713"/>
            <a:ext cx="623888" cy="739775"/>
          </a:xfrm>
          <a:custGeom>
            <a:avLst/>
            <a:gdLst>
              <a:gd name="T0" fmla="*/ 19 w 240"/>
              <a:gd name="T1" fmla="*/ 245 h 284"/>
              <a:gd name="T2" fmla="*/ 7 w 240"/>
              <a:gd name="T3" fmla="*/ 116 h 284"/>
              <a:gd name="T4" fmla="*/ 23 w 240"/>
              <a:gd name="T5" fmla="*/ 85 h 284"/>
              <a:gd name="T6" fmla="*/ 207 w 240"/>
              <a:gd name="T7" fmla="*/ 37 h 284"/>
              <a:gd name="T8" fmla="*/ 191 w 240"/>
              <a:gd name="T9" fmla="*/ 113 h 284"/>
              <a:gd name="T10" fmla="*/ 113 w 240"/>
              <a:gd name="T11" fmla="*/ 119 h 284"/>
              <a:gd name="T12" fmla="*/ 33 w 240"/>
              <a:gd name="T13" fmla="*/ 112 h 284"/>
              <a:gd name="T14" fmla="*/ 104 w 240"/>
              <a:gd name="T15" fmla="*/ 233 h 284"/>
              <a:gd name="T16" fmla="*/ 89 w 240"/>
              <a:gd name="T17" fmla="*/ 139 h 284"/>
              <a:gd name="T18" fmla="*/ 128 w 240"/>
              <a:gd name="T19" fmla="*/ 154 h 284"/>
              <a:gd name="T20" fmla="*/ 178 w 240"/>
              <a:gd name="T21" fmla="*/ 149 h 284"/>
              <a:gd name="T22" fmla="*/ 131 w 240"/>
              <a:gd name="T23" fmla="*/ 247 h 284"/>
              <a:gd name="T24" fmla="*/ 28 w 240"/>
              <a:gd name="T25" fmla="*/ 91 h 284"/>
              <a:gd name="T26" fmla="*/ 161 w 240"/>
              <a:gd name="T27" fmla="*/ 5 h 284"/>
              <a:gd name="T28" fmla="*/ 190 w 240"/>
              <a:gd name="T29" fmla="*/ 36 h 284"/>
              <a:gd name="T30" fmla="*/ 117 w 240"/>
              <a:gd name="T31" fmla="*/ 88 h 284"/>
              <a:gd name="T32" fmla="*/ 117 w 240"/>
              <a:gd name="T33" fmla="*/ 58 h 284"/>
              <a:gd name="T34" fmla="*/ 85 w 240"/>
              <a:gd name="T35" fmla="*/ 58 h 284"/>
              <a:gd name="T36" fmla="*/ 113 w 240"/>
              <a:gd name="T37" fmla="*/ 49 h 284"/>
              <a:gd name="T38" fmla="*/ 113 w 240"/>
              <a:gd name="T39" fmla="*/ 52 h 284"/>
              <a:gd name="T40" fmla="*/ 117 w 240"/>
              <a:gd name="T41" fmla="*/ 62 h 284"/>
              <a:gd name="T42" fmla="*/ 226 w 240"/>
              <a:gd name="T43" fmla="*/ 87 h 284"/>
              <a:gd name="T44" fmla="*/ 37 w 240"/>
              <a:gd name="T45" fmla="*/ 101 h 284"/>
              <a:gd name="T46" fmla="*/ 194 w 240"/>
              <a:gd name="T47" fmla="*/ 87 h 284"/>
              <a:gd name="T48" fmla="*/ 188 w 240"/>
              <a:gd name="T49" fmla="*/ 104 h 284"/>
              <a:gd name="T50" fmla="*/ 158 w 240"/>
              <a:gd name="T51" fmla="*/ 81 h 284"/>
              <a:gd name="T52" fmla="*/ 199 w 240"/>
              <a:gd name="T53" fmla="*/ 111 h 284"/>
              <a:gd name="T54" fmla="*/ 184 w 240"/>
              <a:gd name="T55" fmla="*/ 89 h 284"/>
              <a:gd name="T56" fmla="*/ 170 w 240"/>
              <a:gd name="T57" fmla="*/ 83 h 284"/>
              <a:gd name="T58" fmla="*/ 85 w 240"/>
              <a:gd name="T59" fmla="*/ 224 h 284"/>
              <a:gd name="T60" fmla="*/ 31 w 240"/>
              <a:gd name="T61" fmla="*/ 115 h 284"/>
              <a:gd name="T62" fmla="*/ 85 w 240"/>
              <a:gd name="T63" fmla="*/ 224 h 284"/>
              <a:gd name="T64" fmla="*/ 65 w 240"/>
              <a:gd name="T65" fmla="*/ 218 h 284"/>
              <a:gd name="T66" fmla="*/ 12 w 240"/>
              <a:gd name="T67" fmla="*/ 118 h 284"/>
              <a:gd name="T68" fmla="*/ 73 w 240"/>
              <a:gd name="T69" fmla="*/ 217 h 284"/>
              <a:gd name="T70" fmla="*/ 131 w 240"/>
              <a:gd name="T71" fmla="*/ 192 h 284"/>
              <a:gd name="T72" fmla="*/ 126 w 240"/>
              <a:gd name="T73" fmla="*/ 178 h 284"/>
              <a:gd name="T74" fmla="*/ 120 w 240"/>
              <a:gd name="T75" fmla="*/ 166 h 284"/>
              <a:gd name="T76" fmla="*/ 114 w 240"/>
              <a:gd name="T77" fmla="*/ 154 h 284"/>
              <a:gd name="T78" fmla="*/ 110 w 240"/>
              <a:gd name="T79" fmla="*/ 147 h 284"/>
              <a:gd name="T80" fmla="*/ 98 w 240"/>
              <a:gd name="T81" fmla="*/ 143 h 284"/>
              <a:gd name="T82" fmla="*/ 168 w 240"/>
              <a:gd name="T83" fmla="*/ 143 h 284"/>
              <a:gd name="T84" fmla="*/ 139 w 240"/>
              <a:gd name="T85" fmla="*/ 151 h 284"/>
              <a:gd name="T86" fmla="*/ 166 w 240"/>
              <a:gd name="T87" fmla="*/ 165 h 284"/>
              <a:gd name="T88" fmla="*/ 167 w 240"/>
              <a:gd name="T89" fmla="*/ 172 h 284"/>
              <a:gd name="T90" fmla="*/ 147 w 240"/>
              <a:gd name="T91" fmla="*/ 156 h 284"/>
              <a:gd name="T92" fmla="*/ 164 w 240"/>
              <a:gd name="T93" fmla="*/ 169 h 284"/>
              <a:gd name="T94" fmla="*/ 115 w 240"/>
              <a:gd name="T95" fmla="*/ 207 h 284"/>
              <a:gd name="T96" fmla="*/ 153 w 240"/>
              <a:gd name="T97" fmla="*/ 209 h 284"/>
              <a:gd name="T98" fmla="*/ 150 w 240"/>
              <a:gd name="T99" fmla="*/ 209 h 284"/>
              <a:gd name="T100" fmla="*/ 140 w 240"/>
              <a:gd name="T101" fmla="*/ 211 h 284"/>
              <a:gd name="T102" fmla="*/ 131 w 240"/>
              <a:gd name="T103" fmla="*/ 212 h 284"/>
              <a:gd name="T104" fmla="*/ 135 w 240"/>
              <a:gd name="T105" fmla="*/ 211 h 284"/>
              <a:gd name="T106" fmla="*/ 136 w 240"/>
              <a:gd name="T107" fmla="*/ 243 h 284"/>
              <a:gd name="T108" fmla="*/ 58 w 240"/>
              <a:gd name="T109" fmla="*/ 223 h 284"/>
              <a:gd name="T110" fmla="*/ 75 w 240"/>
              <a:gd name="T111" fmla="*/ 220 h 284"/>
              <a:gd name="T112" fmla="*/ 72 w 240"/>
              <a:gd name="T113" fmla="*/ 247 h 284"/>
              <a:gd name="T114" fmla="*/ 12 w 240"/>
              <a:gd name="T115" fmla="*/ 255 h 284"/>
              <a:gd name="T116" fmla="*/ 140 w 240"/>
              <a:gd name="T117" fmla="*/ 262 h 284"/>
              <a:gd name="T118" fmla="*/ 45 w 240"/>
              <a:gd name="T119" fmla="*/ 236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0" h="284">
                <a:moveTo>
                  <a:pt x="131" y="247"/>
                </a:moveTo>
                <a:cubicBezTo>
                  <a:pt x="135" y="252"/>
                  <a:pt x="144" y="256"/>
                  <a:pt x="143" y="265"/>
                </a:cubicBezTo>
                <a:cubicBezTo>
                  <a:pt x="132" y="272"/>
                  <a:pt x="119" y="277"/>
                  <a:pt x="104" y="280"/>
                </a:cubicBezTo>
                <a:cubicBezTo>
                  <a:pt x="74" y="283"/>
                  <a:pt x="43" y="284"/>
                  <a:pt x="16" y="273"/>
                </a:cubicBezTo>
                <a:cubicBezTo>
                  <a:pt x="11" y="272"/>
                  <a:pt x="9" y="267"/>
                  <a:pt x="4" y="266"/>
                </a:cubicBezTo>
                <a:cubicBezTo>
                  <a:pt x="1" y="260"/>
                  <a:pt x="8" y="256"/>
                  <a:pt x="12" y="252"/>
                </a:cubicBezTo>
                <a:cubicBezTo>
                  <a:pt x="14" y="250"/>
                  <a:pt x="16" y="248"/>
                  <a:pt x="19" y="245"/>
                </a:cubicBezTo>
                <a:cubicBezTo>
                  <a:pt x="25" y="242"/>
                  <a:pt x="32" y="238"/>
                  <a:pt x="38" y="235"/>
                </a:cubicBezTo>
                <a:cubicBezTo>
                  <a:pt x="39" y="235"/>
                  <a:pt x="41" y="235"/>
                  <a:pt x="42" y="234"/>
                </a:cubicBezTo>
                <a:cubicBezTo>
                  <a:pt x="44" y="233"/>
                  <a:pt x="45" y="232"/>
                  <a:pt x="47" y="232"/>
                </a:cubicBezTo>
                <a:cubicBezTo>
                  <a:pt x="48" y="226"/>
                  <a:pt x="52" y="222"/>
                  <a:pt x="57" y="220"/>
                </a:cubicBezTo>
                <a:cubicBezTo>
                  <a:pt x="49" y="200"/>
                  <a:pt x="38" y="180"/>
                  <a:pt x="29" y="158"/>
                </a:cubicBezTo>
                <a:cubicBezTo>
                  <a:pt x="24" y="148"/>
                  <a:pt x="18" y="138"/>
                  <a:pt x="13" y="128"/>
                </a:cubicBezTo>
                <a:cubicBezTo>
                  <a:pt x="12" y="124"/>
                  <a:pt x="10" y="119"/>
                  <a:pt x="7" y="116"/>
                </a:cubicBezTo>
                <a:cubicBezTo>
                  <a:pt x="6" y="115"/>
                  <a:pt x="7" y="115"/>
                  <a:pt x="6" y="114"/>
                </a:cubicBezTo>
                <a:cubicBezTo>
                  <a:pt x="6" y="113"/>
                  <a:pt x="4" y="112"/>
                  <a:pt x="3" y="111"/>
                </a:cubicBezTo>
                <a:cubicBezTo>
                  <a:pt x="3" y="110"/>
                  <a:pt x="2" y="108"/>
                  <a:pt x="2" y="106"/>
                </a:cubicBezTo>
                <a:cubicBezTo>
                  <a:pt x="1" y="101"/>
                  <a:pt x="0" y="97"/>
                  <a:pt x="3" y="92"/>
                </a:cubicBezTo>
                <a:cubicBezTo>
                  <a:pt x="4" y="91"/>
                  <a:pt x="5" y="90"/>
                  <a:pt x="6" y="88"/>
                </a:cubicBezTo>
                <a:cubicBezTo>
                  <a:pt x="10" y="86"/>
                  <a:pt x="15" y="85"/>
                  <a:pt x="19" y="84"/>
                </a:cubicBezTo>
                <a:cubicBezTo>
                  <a:pt x="20" y="84"/>
                  <a:pt x="22" y="84"/>
                  <a:pt x="23" y="85"/>
                </a:cubicBezTo>
                <a:cubicBezTo>
                  <a:pt x="32" y="79"/>
                  <a:pt x="40" y="75"/>
                  <a:pt x="51" y="71"/>
                </a:cubicBezTo>
                <a:cubicBezTo>
                  <a:pt x="75" y="58"/>
                  <a:pt x="103" y="49"/>
                  <a:pt x="125" y="35"/>
                </a:cubicBezTo>
                <a:cubicBezTo>
                  <a:pt x="125" y="27"/>
                  <a:pt x="123" y="18"/>
                  <a:pt x="126" y="12"/>
                </a:cubicBezTo>
                <a:cubicBezTo>
                  <a:pt x="130" y="7"/>
                  <a:pt x="141" y="4"/>
                  <a:pt x="148" y="2"/>
                </a:cubicBezTo>
                <a:cubicBezTo>
                  <a:pt x="153" y="1"/>
                  <a:pt x="158" y="0"/>
                  <a:pt x="164" y="3"/>
                </a:cubicBezTo>
                <a:cubicBezTo>
                  <a:pt x="171" y="12"/>
                  <a:pt x="177" y="21"/>
                  <a:pt x="183" y="30"/>
                </a:cubicBezTo>
                <a:cubicBezTo>
                  <a:pt x="191" y="33"/>
                  <a:pt x="200" y="34"/>
                  <a:pt x="207" y="37"/>
                </a:cubicBezTo>
                <a:cubicBezTo>
                  <a:pt x="209" y="38"/>
                  <a:pt x="210" y="40"/>
                  <a:pt x="212" y="41"/>
                </a:cubicBezTo>
                <a:cubicBezTo>
                  <a:pt x="223" y="46"/>
                  <a:pt x="232" y="54"/>
                  <a:pt x="239" y="62"/>
                </a:cubicBezTo>
                <a:cubicBezTo>
                  <a:pt x="238" y="65"/>
                  <a:pt x="240" y="69"/>
                  <a:pt x="239" y="73"/>
                </a:cubicBezTo>
                <a:cubicBezTo>
                  <a:pt x="237" y="80"/>
                  <a:pt x="232" y="85"/>
                  <a:pt x="227" y="90"/>
                </a:cubicBezTo>
                <a:cubicBezTo>
                  <a:pt x="222" y="95"/>
                  <a:pt x="218" y="98"/>
                  <a:pt x="211" y="102"/>
                </a:cubicBezTo>
                <a:cubicBezTo>
                  <a:pt x="209" y="104"/>
                  <a:pt x="206" y="106"/>
                  <a:pt x="202" y="107"/>
                </a:cubicBezTo>
                <a:cubicBezTo>
                  <a:pt x="204" y="114"/>
                  <a:pt x="197" y="115"/>
                  <a:pt x="191" y="113"/>
                </a:cubicBezTo>
                <a:cubicBezTo>
                  <a:pt x="188" y="115"/>
                  <a:pt x="188" y="121"/>
                  <a:pt x="184" y="122"/>
                </a:cubicBezTo>
                <a:cubicBezTo>
                  <a:pt x="180" y="123"/>
                  <a:pt x="177" y="121"/>
                  <a:pt x="173" y="120"/>
                </a:cubicBezTo>
                <a:cubicBezTo>
                  <a:pt x="168" y="120"/>
                  <a:pt x="164" y="123"/>
                  <a:pt x="159" y="124"/>
                </a:cubicBezTo>
                <a:cubicBezTo>
                  <a:pt x="158" y="124"/>
                  <a:pt x="158" y="124"/>
                  <a:pt x="158" y="124"/>
                </a:cubicBezTo>
                <a:cubicBezTo>
                  <a:pt x="148" y="125"/>
                  <a:pt x="135" y="127"/>
                  <a:pt x="122" y="126"/>
                </a:cubicBezTo>
                <a:cubicBezTo>
                  <a:pt x="119" y="125"/>
                  <a:pt x="114" y="125"/>
                  <a:pt x="112" y="123"/>
                </a:cubicBezTo>
                <a:cubicBezTo>
                  <a:pt x="112" y="121"/>
                  <a:pt x="112" y="120"/>
                  <a:pt x="113" y="119"/>
                </a:cubicBezTo>
                <a:cubicBezTo>
                  <a:pt x="109" y="102"/>
                  <a:pt x="114" y="85"/>
                  <a:pt x="119" y="71"/>
                </a:cubicBezTo>
                <a:cubicBezTo>
                  <a:pt x="118" y="71"/>
                  <a:pt x="115" y="73"/>
                  <a:pt x="114" y="74"/>
                </a:cubicBezTo>
                <a:cubicBezTo>
                  <a:pt x="110" y="75"/>
                  <a:pt x="106" y="76"/>
                  <a:pt x="102" y="78"/>
                </a:cubicBezTo>
                <a:cubicBezTo>
                  <a:pt x="92" y="81"/>
                  <a:pt x="80" y="87"/>
                  <a:pt x="70" y="92"/>
                </a:cubicBezTo>
                <a:cubicBezTo>
                  <a:pt x="65" y="94"/>
                  <a:pt x="60" y="96"/>
                  <a:pt x="55" y="98"/>
                </a:cubicBezTo>
                <a:cubicBezTo>
                  <a:pt x="50" y="101"/>
                  <a:pt x="45" y="103"/>
                  <a:pt x="40" y="106"/>
                </a:cubicBezTo>
                <a:cubicBezTo>
                  <a:pt x="37" y="108"/>
                  <a:pt x="35" y="110"/>
                  <a:pt x="33" y="112"/>
                </a:cubicBezTo>
                <a:cubicBezTo>
                  <a:pt x="37" y="129"/>
                  <a:pt x="47" y="142"/>
                  <a:pt x="53" y="157"/>
                </a:cubicBezTo>
                <a:cubicBezTo>
                  <a:pt x="56" y="163"/>
                  <a:pt x="58" y="169"/>
                  <a:pt x="61" y="174"/>
                </a:cubicBezTo>
                <a:cubicBezTo>
                  <a:pt x="62" y="176"/>
                  <a:pt x="64" y="177"/>
                  <a:pt x="65" y="179"/>
                </a:cubicBezTo>
                <a:cubicBezTo>
                  <a:pt x="69" y="187"/>
                  <a:pt x="72" y="195"/>
                  <a:pt x="77" y="202"/>
                </a:cubicBezTo>
                <a:cubicBezTo>
                  <a:pt x="79" y="205"/>
                  <a:pt x="80" y="208"/>
                  <a:pt x="82" y="211"/>
                </a:cubicBezTo>
                <a:cubicBezTo>
                  <a:pt x="83" y="213"/>
                  <a:pt x="85" y="214"/>
                  <a:pt x="85" y="217"/>
                </a:cubicBezTo>
                <a:cubicBezTo>
                  <a:pt x="92" y="223"/>
                  <a:pt x="103" y="224"/>
                  <a:pt x="104" y="233"/>
                </a:cubicBezTo>
                <a:cubicBezTo>
                  <a:pt x="108" y="236"/>
                  <a:pt x="113" y="236"/>
                  <a:pt x="118" y="238"/>
                </a:cubicBezTo>
                <a:cubicBezTo>
                  <a:pt x="115" y="220"/>
                  <a:pt x="113" y="207"/>
                  <a:pt x="109" y="189"/>
                </a:cubicBezTo>
                <a:cubicBezTo>
                  <a:pt x="109" y="188"/>
                  <a:pt x="111" y="188"/>
                  <a:pt x="111" y="187"/>
                </a:cubicBezTo>
                <a:cubicBezTo>
                  <a:pt x="106" y="179"/>
                  <a:pt x="101" y="168"/>
                  <a:pt x="96" y="157"/>
                </a:cubicBezTo>
                <a:cubicBezTo>
                  <a:pt x="95" y="155"/>
                  <a:pt x="93" y="152"/>
                  <a:pt x="93" y="150"/>
                </a:cubicBezTo>
                <a:cubicBezTo>
                  <a:pt x="92" y="148"/>
                  <a:pt x="92" y="145"/>
                  <a:pt x="91" y="143"/>
                </a:cubicBezTo>
                <a:cubicBezTo>
                  <a:pt x="90" y="141"/>
                  <a:pt x="89" y="140"/>
                  <a:pt x="89" y="139"/>
                </a:cubicBezTo>
                <a:cubicBezTo>
                  <a:pt x="88" y="137"/>
                  <a:pt x="85" y="133"/>
                  <a:pt x="86" y="130"/>
                </a:cubicBezTo>
                <a:cubicBezTo>
                  <a:pt x="86" y="126"/>
                  <a:pt x="95" y="120"/>
                  <a:pt x="100" y="121"/>
                </a:cubicBezTo>
                <a:cubicBezTo>
                  <a:pt x="101" y="122"/>
                  <a:pt x="102" y="123"/>
                  <a:pt x="101" y="124"/>
                </a:cubicBezTo>
                <a:cubicBezTo>
                  <a:pt x="106" y="134"/>
                  <a:pt x="111" y="144"/>
                  <a:pt x="116" y="154"/>
                </a:cubicBezTo>
                <a:cubicBezTo>
                  <a:pt x="119" y="160"/>
                  <a:pt x="124" y="168"/>
                  <a:pt x="127" y="175"/>
                </a:cubicBezTo>
                <a:cubicBezTo>
                  <a:pt x="128" y="177"/>
                  <a:pt x="129" y="181"/>
                  <a:pt x="131" y="181"/>
                </a:cubicBezTo>
                <a:cubicBezTo>
                  <a:pt x="130" y="172"/>
                  <a:pt x="131" y="161"/>
                  <a:pt x="128" y="154"/>
                </a:cubicBezTo>
                <a:cubicBezTo>
                  <a:pt x="131" y="149"/>
                  <a:pt x="135" y="142"/>
                  <a:pt x="134" y="136"/>
                </a:cubicBezTo>
                <a:cubicBezTo>
                  <a:pt x="138" y="135"/>
                  <a:pt x="139" y="140"/>
                  <a:pt x="141" y="143"/>
                </a:cubicBezTo>
                <a:cubicBezTo>
                  <a:pt x="144" y="147"/>
                  <a:pt x="146" y="150"/>
                  <a:pt x="150" y="153"/>
                </a:cubicBezTo>
                <a:cubicBezTo>
                  <a:pt x="149" y="159"/>
                  <a:pt x="151" y="164"/>
                  <a:pt x="151" y="170"/>
                </a:cubicBezTo>
                <a:cubicBezTo>
                  <a:pt x="154" y="160"/>
                  <a:pt x="159" y="149"/>
                  <a:pt x="162" y="140"/>
                </a:cubicBezTo>
                <a:cubicBezTo>
                  <a:pt x="164" y="138"/>
                  <a:pt x="169" y="140"/>
                  <a:pt x="172" y="141"/>
                </a:cubicBezTo>
                <a:cubicBezTo>
                  <a:pt x="171" y="146"/>
                  <a:pt x="175" y="147"/>
                  <a:pt x="178" y="149"/>
                </a:cubicBezTo>
                <a:cubicBezTo>
                  <a:pt x="178" y="158"/>
                  <a:pt x="171" y="164"/>
                  <a:pt x="173" y="173"/>
                </a:cubicBezTo>
                <a:cubicBezTo>
                  <a:pt x="173" y="178"/>
                  <a:pt x="166" y="180"/>
                  <a:pt x="166" y="174"/>
                </a:cubicBezTo>
                <a:cubicBezTo>
                  <a:pt x="165" y="178"/>
                  <a:pt x="164" y="182"/>
                  <a:pt x="162" y="185"/>
                </a:cubicBezTo>
                <a:cubicBezTo>
                  <a:pt x="166" y="187"/>
                  <a:pt x="161" y="195"/>
                  <a:pt x="161" y="200"/>
                </a:cubicBezTo>
                <a:cubicBezTo>
                  <a:pt x="161" y="204"/>
                  <a:pt x="161" y="207"/>
                  <a:pt x="161" y="211"/>
                </a:cubicBezTo>
                <a:cubicBezTo>
                  <a:pt x="160" y="222"/>
                  <a:pt x="159" y="233"/>
                  <a:pt x="158" y="241"/>
                </a:cubicBezTo>
                <a:cubicBezTo>
                  <a:pt x="151" y="247"/>
                  <a:pt x="139" y="247"/>
                  <a:pt x="131" y="247"/>
                </a:cubicBezTo>
                <a:close/>
                <a:moveTo>
                  <a:pt x="4" y="100"/>
                </a:moveTo>
                <a:cubicBezTo>
                  <a:pt x="3" y="102"/>
                  <a:pt x="6" y="108"/>
                  <a:pt x="7" y="110"/>
                </a:cubicBezTo>
                <a:cubicBezTo>
                  <a:pt x="8" y="110"/>
                  <a:pt x="10" y="112"/>
                  <a:pt x="11" y="113"/>
                </a:cubicBezTo>
                <a:cubicBezTo>
                  <a:pt x="19" y="117"/>
                  <a:pt x="31" y="112"/>
                  <a:pt x="31" y="105"/>
                </a:cubicBezTo>
                <a:cubicBezTo>
                  <a:pt x="31" y="105"/>
                  <a:pt x="32" y="105"/>
                  <a:pt x="32" y="105"/>
                </a:cubicBezTo>
                <a:cubicBezTo>
                  <a:pt x="32" y="104"/>
                  <a:pt x="32" y="101"/>
                  <a:pt x="32" y="101"/>
                </a:cubicBezTo>
                <a:cubicBezTo>
                  <a:pt x="32" y="97"/>
                  <a:pt x="30" y="95"/>
                  <a:pt x="28" y="91"/>
                </a:cubicBezTo>
                <a:cubicBezTo>
                  <a:pt x="25" y="90"/>
                  <a:pt x="21" y="90"/>
                  <a:pt x="17" y="88"/>
                </a:cubicBezTo>
                <a:cubicBezTo>
                  <a:pt x="12" y="88"/>
                  <a:pt x="6" y="92"/>
                  <a:pt x="5" y="96"/>
                </a:cubicBezTo>
                <a:cubicBezTo>
                  <a:pt x="5" y="96"/>
                  <a:pt x="5" y="97"/>
                  <a:pt x="5" y="97"/>
                </a:cubicBezTo>
                <a:cubicBezTo>
                  <a:pt x="5" y="97"/>
                  <a:pt x="4" y="97"/>
                  <a:pt x="4" y="97"/>
                </a:cubicBezTo>
                <a:cubicBezTo>
                  <a:pt x="5" y="99"/>
                  <a:pt x="4" y="99"/>
                  <a:pt x="4" y="100"/>
                </a:cubicBezTo>
                <a:close/>
                <a:moveTo>
                  <a:pt x="168" y="13"/>
                </a:moveTo>
                <a:cubicBezTo>
                  <a:pt x="166" y="10"/>
                  <a:pt x="164" y="7"/>
                  <a:pt x="161" y="5"/>
                </a:cubicBezTo>
                <a:cubicBezTo>
                  <a:pt x="155" y="2"/>
                  <a:pt x="151" y="4"/>
                  <a:pt x="146" y="6"/>
                </a:cubicBezTo>
                <a:cubicBezTo>
                  <a:pt x="137" y="9"/>
                  <a:pt x="127" y="10"/>
                  <a:pt x="127" y="22"/>
                </a:cubicBezTo>
                <a:cubicBezTo>
                  <a:pt x="127" y="30"/>
                  <a:pt x="130" y="41"/>
                  <a:pt x="130" y="49"/>
                </a:cubicBezTo>
                <a:cubicBezTo>
                  <a:pt x="140" y="35"/>
                  <a:pt x="158" y="31"/>
                  <a:pt x="179" y="29"/>
                </a:cubicBezTo>
                <a:cubicBezTo>
                  <a:pt x="176" y="23"/>
                  <a:pt x="172" y="18"/>
                  <a:pt x="168" y="13"/>
                </a:cubicBezTo>
                <a:close/>
                <a:moveTo>
                  <a:pt x="195" y="36"/>
                </a:moveTo>
                <a:cubicBezTo>
                  <a:pt x="194" y="36"/>
                  <a:pt x="192" y="36"/>
                  <a:pt x="190" y="36"/>
                </a:cubicBezTo>
                <a:cubicBezTo>
                  <a:pt x="186" y="34"/>
                  <a:pt x="181" y="32"/>
                  <a:pt x="176" y="32"/>
                </a:cubicBezTo>
                <a:cubicBezTo>
                  <a:pt x="170" y="32"/>
                  <a:pt x="161" y="34"/>
                  <a:pt x="156" y="36"/>
                </a:cubicBezTo>
                <a:cubicBezTo>
                  <a:pt x="148" y="38"/>
                  <a:pt x="140" y="43"/>
                  <a:pt x="135" y="48"/>
                </a:cubicBezTo>
                <a:cubicBezTo>
                  <a:pt x="134" y="49"/>
                  <a:pt x="133" y="50"/>
                  <a:pt x="132" y="51"/>
                </a:cubicBezTo>
                <a:cubicBezTo>
                  <a:pt x="128" y="55"/>
                  <a:pt x="127" y="62"/>
                  <a:pt x="124" y="68"/>
                </a:cubicBezTo>
                <a:cubicBezTo>
                  <a:pt x="123" y="71"/>
                  <a:pt x="121" y="75"/>
                  <a:pt x="119" y="78"/>
                </a:cubicBezTo>
                <a:cubicBezTo>
                  <a:pt x="118" y="81"/>
                  <a:pt x="118" y="85"/>
                  <a:pt x="117" y="88"/>
                </a:cubicBezTo>
                <a:cubicBezTo>
                  <a:pt x="115" y="97"/>
                  <a:pt x="113" y="105"/>
                  <a:pt x="115" y="116"/>
                </a:cubicBezTo>
                <a:cubicBezTo>
                  <a:pt x="114" y="114"/>
                  <a:pt x="116" y="113"/>
                  <a:pt x="116" y="111"/>
                </a:cubicBezTo>
                <a:cubicBezTo>
                  <a:pt x="123" y="106"/>
                  <a:pt x="128" y="98"/>
                  <a:pt x="136" y="92"/>
                </a:cubicBezTo>
                <a:cubicBezTo>
                  <a:pt x="142" y="86"/>
                  <a:pt x="150" y="82"/>
                  <a:pt x="159" y="77"/>
                </a:cubicBezTo>
                <a:cubicBezTo>
                  <a:pt x="180" y="66"/>
                  <a:pt x="207" y="55"/>
                  <a:pt x="233" y="60"/>
                </a:cubicBezTo>
                <a:cubicBezTo>
                  <a:pt x="223" y="49"/>
                  <a:pt x="211" y="40"/>
                  <a:pt x="195" y="36"/>
                </a:cubicBezTo>
                <a:close/>
                <a:moveTo>
                  <a:pt x="117" y="58"/>
                </a:moveTo>
                <a:cubicBezTo>
                  <a:pt x="120" y="60"/>
                  <a:pt x="120" y="61"/>
                  <a:pt x="123" y="62"/>
                </a:cubicBezTo>
                <a:cubicBezTo>
                  <a:pt x="124" y="60"/>
                  <a:pt x="124" y="59"/>
                  <a:pt x="125" y="58"/>
                </a:cubicBezTo>
                <a:cubicBezTo>
                  <a:pt x="118" y="55"/>
                  <a:pt x="119" y="46"/>
                  <a:pt x="127" y="45"/>
                </a:cubicBezTo>
                <a:cubicBezTo>
                  <a:pt x="126" y="43"/>
                  <a:pt x="127" y="41"/>
                  <a:pt x="126" y="40"/>
                </a:cubicBezTo>
                <a:cubicBezTo>
                  <a:pt x="118" y="42"/>
                  <a:pt x="115" y="49"/>
                  <a:pt x="117" y="58"/>
                </a:cubicBezTo>
                <a:close/>
                <a:moveTo>
                  <a:pt x="93" y="54"/>
                </a:moveTo>
                <a:cubicBezTo>
                  <a:pt x="91" y="55"/>
                  <a:pt x="88" y="57"/>
                  <a:pt x="85" y="58"/>
                </a:cubicBezTo>
                <a:cubicBezTo>
                  <a:pt x="65" y="67"/>
                  <a:pt x="45" y="75"/>
                  <a:pt x="26" y="86"/>
                </a:cubicBezTo>
                <a:cubicBezTo>
                  <a:pt x="28" y="85"/>
                  <a:pt x="27" y="87"/>
                  <a:pt x="29" y="87"/>
                </a:cubicBezTo>
                <a:cubicBezTo>
                  <a:pt x="30" y="87"/>
                  <a:pt x="31" y="86"/>
                  <a:pt x="33" y="85"/>
                </a:cubicBezTo>
                <a:cubicBezTo>
                  <a:pt x="36" y="83"/>
                  <a:pt x="42" y="80"/>
                  <a:pt x="45" y="79"/>
                </a:cubicBezTo>
                <a:cubicBezTo>
                  <a:pt x="50" y="76"/>
                  <a:pt x="55" y="74"/>
                  <a:pt x="61" y="72"/>
                </a:cubicBezTo>
                <a:cubicBezTo>
                  <a:pt x="70" y="68"/>
                  <a:pt x="79" y="65"/>
                  <a:pt x="87" y="61"/>
                </a:cubicBezTo>
                <a:cubicBezTo>
                  <a:pt x="96" y="57"/>
                  <a:pt x="105" y="53"/>
                  <a:pt x="113" y="49"/>
                </a:cubicBezTo>
                <a:cubicBezTo>
                  <a:pt x="114" y="47"/>
                  <a:pt x="116" y="45"/>
                  <a:pt x="115" y="44"/>
                </a:cubicBezTo>
                <a:cubicBezTo>
                  <a:pt x="109" y="48"/>
                  <a:pt x="101" y="50"/>
                  <a:pt x="93" y="54"/>
                </a:cubicBezTo>
                <a:close/>
                <a:moveTo>
                  <a:pt x="126" y="55"/>
                </a:moveTo>
                <a:cubicBezTo>
                  <a:pt x="128" y="52"/>
                  <a:pt x="129" y="50"/>
                  <a:pt x="127" y="48"/>
                </a:cubicBezTo>
                <a:cubicBezTo>
                  <a:pt x="124" y="48"/>
                  <a:pt x="123" y="54"/>
                  <a:pt x="126" y="55"/>
                </a:cubicBezTo>
                <a:close/>
                <a:moveTo>
                  <a:pt x="113" y="56"/>
                </a:moveTo>
                <a:cubicBezTo>
                  <a:pt x="114" y="55"/>
                  <a:pt x="113" y="54"/>
                  <a:pt x="113" y="52"/>
                </a:cubicBezTo>
                <a:cubicBezTo>
                  <a:pt x="113" y="52"/>
                  <a:pt x="112" y="52"/>
                  <a:pt x="112" y="52"/>
                </a:cubicBezTo>
                <a:cubicBezTo>
                  <a:pt x="101" y="57"/>
                  <a:pt x="90" y="63"/>
                  <a:pt x="78" y="67"/>
                </a:cubicBezTo>
                <a:cubicBezTo>
                  <a:pt x="75" y="69"/>
                  <a:pt x="70" y="71"/>
                  <a:pt x="66" y="72"/>
                </a:cubicBezTo>
                <a:cubicBezTo>
                  <a:pt x="62" y="74"/>
                  <a:pt x="58" y="76"/>
                  <a:pt x="54" y="78"/>
                </a:cubicBezTo>
                <a:cubicBezTo>
                  <a:pt x="48" y="80"/>
                  <a:pt x="40" y="84"/>
                  <a:pt x="35" y="87"/>
                </a:cubicBezTo>
                <a:cubicBezTo>
                  <a:pt x="28" y="90"/>
                  <a:pt x="36" y="94"/>
                  <a:pt x="37" y="98"/>
                </a:cubicBezTo>
                <a:cubicBezTo>
                  <a:pt x="63" y="85"/>
                  <a:pt x="92" y="76"/>
                  <a:pt x="117" y="62"/>
                </a:cubicBezTo>
                <a:cubicBezTo>
                  <a:pt x="115" y="61"/>
                  <a:pt x="115" y="57"/>
                  <a:pt x="113" y="56"/>
                </a:cubicBezTo>
                <a:close/>
                <a:moveTo>
                  <a:pt x="226" y="87"/>
                </a:moveTo>
                <a:cubicBezTo>
                  <a:pt x="232" y="80"/>
                  <a:pt x="238" y="73"/>
                  <a:pt x="235" y="64"/>
                </a:cubicBezTo>
                <a:cubicBezTo>
                  <a:pt x="233" y="63"/>
                  <a:pt x="232" y="62"/>
                  <a:pt x="230" y="62"/>
                </a:cubicBezTo>
                <a:cubicBezTo>
                  <a:pt x="216" y="60"/>
                  <a:pt x="200" y="63"/>
                  <a:pt x="190" y="66"/>
                </a:cubicBezTo>
                <a:cubicBezTo>
                  <a:pt x="193" y="80"/>
                  <a:pt x="201" y="91"/>
                  <a:pt x="202" y="104"/>
                </a:cubicBezTo>
                <a:cubicBezTo>
                  <a:pt x="211" y="99"/>
                  <a:pt x="219" y="95"/>
                  <a:pt x="226" y="87"/>
                </a:cubicBezTo>
                <a:close/>
                <a:moveTo>
                  <a:pt x="119" y="65"/>
                </a:moveTo>
                <a:cubicBezTo>
                  <a:pt x="119" y="65"/>
                  <a:pt x="119" y="65"/>
                  <a:pt x="119" y="65"/>
                </a:cubicBezTo>
                <a:cubicBezTo>
                  <a:pt x="117" y="66"/>
                  <a:pt x="115" y="66"/>
                  <a:pt x="113" y="67"/>
                </a:cubicBezTo>
                <a:cubicBezTo>
                  <a:pt x="108" y="68"/>
                  <a:pt x="101" y="75"/>
                  <a:pt x="95" y="76"/>
                </a:cubicBezTo>
                <a:cubicBezTo>
                  <a:pt x="89" y="78"/>
                  <a:pt x="84" y="81"/>
                  <a:pt x="78" y="83"/>
                </a:cubicBezTo>
                <a:cubicBezTo>
                  <a:pt x="72" y="86"/>
                  <a:pt x="65" y="89"/>
                  <a:pt x="60" y="91"/>
                </a:cubicBezTo>
                <a:cubicBezTo>
                  <a:pt x="52" y="95"/>
                  <a:pt x="44" y="97"/>
                  <a:pt x="37" y="101"/>
                </a:cubicBezTo>
                <a:cubicBezTo>
                  <a:pt x="37" y="102"/>
                  <a:pt x="38" y="103"/>
                  <a:pt x="37" y="105"/>
                </a:cubicBezTo>
                <a:cubicBezTo>
                  <a:pt x="50" y="97"/>
                  <a:pt x="64" y="91"/>
                  <a:pt x="78" y="85"/>
                </a:cubicBezTo>
                <a:cubicBezTo>
                  <a:pt x="87" y="81"/>
                  <a:pt x="95" y="76"/>
                  <a:pt x="106" y="74"/>
                </a:cubicBezTo>
                <a:cubicBezTo>
                  <a:pt x="111" y="72"/>
                  <a:pt x="116" y="69"/>
                  <a:pt x="122" y="66"/>
                </a:cubicBezTo>
                <a:cubicBezTo>
                  <a:pt x="121" y="65"/>
                  <a:pt x="120" y="66"/>
                  <a:pt x="119" y="65"/>
                </a:cubicBezTo>
                <a:close/>
                <a:moveTo>
                  <a:pt x="199" y="101"/>
                </a:moveTo>
                <a:cubicBezTo>
                  <a:pt x="198" y="97"/>
                  <a:pt x="196" y="92"/>
                  <a:pt x="194" y="87"/>
                </a:cubicBezTo>
                <a:cubicBezTo>
                  <a:pt x="194" y="85"/>
                  <a:pt x="194" y="83"/>
                  <a:pt x="193" y="82"/>
                </a:cubicBezTo>
                <a:cubicBezTo>
                  <a:pt x="192" y="79"/>
                  <a:pt x="190" y="77"/>
                  <a:pt x="190" y="75"/>
                </a:cubicBezTo>
                <a:cubicBezTo>
                  <a:pt x="188" y="72"/>
                  <a:pt x="188" y="70"/>
                  <a:pt x="186" y="68"/>
                </a:cubicBezTo>
                <a:cubicBezTo>
                  <a:pt x="185" y="69"/>
                  <a:pt x="183" y="69"/>
                  <a:pt x="182" y="70"/>
                </a:cubicBezTo>
                <a:cubicBezTo>
                  <a:pt x="183" y="78"/>
                  <a:pt x="189" y="88"/>
                  <a:pt x="192" y="96"/>
                </a:cubicBezTo>
                <a:cubicBezTo>
                  <a:pt x="193" y="99"/>
                  <a:pt x="193" y="101"/>
                  <a:pt x="193" y="102"/>
                </a:cubicBezTo>
                <a:cubicBezTo>
                  <a:pt x="193" y="105"/>
                  <a:pt x="190" y="106"/>
                  <a:pt x="188" y="104"/>
                </a:cubicBezTo>
                <a:cubicBezTo>
                  <a:pt x="184" y="92"/>
                  <a:pt x="178" y="84"/>
                  <a:pt x="173" y="73"/>
                </a:cubicBezTo>
                <a:cubicBezTo>
                  <a:pt x="172" y="73"/>
                  <a:pt x="171" y="74"/>
                  <a:pt x="170" y="75"/>
                </a:cubicBezTo>
                <a:cubicBezTo>
                  <a:pt x="172" y="81"/>
                  <a:pt x="175" y="87"/>
                  <a:pt x="178" y="94"/>
                </a:cubicBezTo>
                <a:cubicBezTo>
                  <a:pt x="181" y="98"/>
                  <a:pt x="184" y="104"/>
                  <a:pt x="181" y="109"/>
                </a:cubicBezTo>
                <a:cubicBezTo>
                  <a:pt x="177" y="110"/>
                  <a:pt x="173" y="104"/>
                  <a:pt x="171" y="101"/>
                </a:cubicBezTo>
                <a:cubicBezTo>
                  <a:pt x="168" y="94"/>
                  <a:pt x="165" y="85"/>
                  <a:pt x="162" y="79"/>
                </a:cubicBezTo>
                <a:cubicBezTo>
                  <a:pt x="161" y="79"/>
                  <a:pt x="159" y="80"/>
                  <a:pt x="158" y="81"/>
                </a:cubicBezTo>
                <a:cubicBezTo>
                  <a:pt x="158" y="82"/>
                  <a:pt x="159" y="81"/>
                  <a:pt x="159" y="83"/>
                </a:cubicBezTo>
                <a:cubicBezTo>
                  <a:pt x="158" y="86"/>
                  <a:pt x="161" y="90"/>
                  <a:pt x="164" y="93"/>
                </a:cubicBezTo>
                <a:cubicBezTo>
                  <a:pt x="166" y="97"/>
                  <a:pt x="168" y="102"/>
                  <a:pt x="170" y="106"/>
                </a:cubicBezTo>
                <a:cubicBezTo>
                  <a:pt x="171" y="108"/>
                  <a:pt x="173" y="110"/>
                  <a:pt x="174" y="112"/>
                </a:cubicBezTo>
                <a:cubicBezTo>
                  <a:pt x="176" y="115"/>
                  <a:pt x="178" y="120"/>
                  <a:pt x="182" y="120"/>
                </a:cubicBezTo>
                <a:cubicBezTo>
                  <a:pt x="186" y="119"/>
                  <a:pt x="185" y="114"/>
                  <a:pt x="188" y="111"/>
                </a:cubicBezTo>
                <a:cubicBezTo>
                  <a:pt x="191" y="108"/>
                  <a:pt x="196" y="111"/>
                  <a:pt x="199" y="111"/>
                </a:cubicBezTo>
                <a:cubicBezTo>
                  <a:pt x="200" y="108"/>
                  <a:pt x="200" y="104"/>
                  <a:pt x="199" y="101"/>
                </a:cubicBezTo>
                <a:close/>
                <a:moveTo>
                  <a:pt x="187" y="92"/>
                </a:moveTo>
                <a:cubicBezTo>
                  <a:pt x="184" y="85"/>
                  <a:pt x="183" y="78"/>
                  <a:pt x="178" y="73"/>
                </a:cubicBezTo>
                <a:cubicBezTo>
                  <a:pt x="178" y="72"/>
                  <a:pt x="178" y="72"/>
                  <a:pt x="178" y="71"/>
                </a:cubicBezTo>
                <a:cubicBezTo>
                  <a:pt x="178" y="71"/>
                  <a:pt x="178" y="71"/>
                  <a:pt x="177" y="71"/>
                </a:cubicBezTo>
                <a:cubicBezTo>
                  <a:pt x="177" y="71"/>
                  <a:pt x="177" y="72"/>
                  <a:pt x="176" y="72"/>
                </a:cubicBezTo>
                <a:cubicBezTo>
                  <a:pt x="178" y="78"/>
                  <a:pt x="181" y="83"/>
                  <a:pt x="184" y="89"/>
                </a:cubicBezTo>
                <a:cubicBezTo>
                  <a:pt x="187" y="93"/>
                  <a:pt x="187" y="98"/>
                  <a:pt x="190" y="101"/>
                </a:cubicBezTo>
                <a:cubicBezTo>
                  <a:pt x="191" y="97"/>
                  <a:pt x="188" y="95"/>
                  <a:pt x="187" y="92"/>
                </a:cubicBezTo>
                <a:close/>
                <a:moveTo>
                  <a:pt x="170" y="83"/>
                </a:moveTo>
                <a:cubicBezTo>
                  <a:pt x="169" y="80"/>
                  <a:pt x="169" y="77"/>
                  <a:pt x="167" y="76"/>
                </a:cubicBezTo>
                <a:cubicBezTo>
                  <a:pt x="166" y="77"/>
                  <a:pt x="164" y="76"/>
                  <a:pt x="164" y="78"/>
                </a:cubicBezTo>
                <a:cubicBezTo>
                  <a:pt x="169" y="86"/>
                  <a:pt x="172" y="99"/>
                  <a:pt x="179" y="106"/>
                </a:cubicBezTo>
                <a:cubicBezTo>
                  <a:pt x="178" y="97"/>
                  <a:pt x="173" y="90"/>
                  <a:pt x="170" y="83"/>
                </a:cubicBezTo>
                <a:close/>
                <a:moveTo>
                  <a:pt x="121" y="111"/>
                </a:moveTo>
                <a:cubicBezTo>
                  <a:pt x="118" y="114"/>
                  <a:pt x="117" y="117"/>
                  <a:pt x="116" y="121"/>
                </a:cubicBezTo>
                <a:cubicBezTo>
                  <a:pt x="126" y="125"/>
                  <a:pt x="139" y="124"/>
                  <a:pt x="149" y="122"/>
                </a:cubicBezTo>
                <a:cubicBezTo>
                  <a:pt x="157" y="121"/>
                  <a:pt x="165" y="119"/>
                  <a:pt x="171" y="117"/>
                </a:cubicBezTo>
                <a:cubicBezTo>
                  <a:pt x="165" y="106"/>
                  <a:pt x="159" y="93"/>
                  <a:pt x="155" y="82"/>
                </a:cubicBezTo>
                <a:cubicBezTo>
                  <a:pt x="141" y="90"/>
                  <a:pt x="130" y="100"/>
                  <a:pt x="121" y="111"/>
                </a:cubicBezTo>
                <a:close/>
                <a:moveTo>
                  <a:pt x="85" y="224"/>
                </a:moveTo>
                <a:cubicBezTo>
                  <a:pt x="84" y="223"/>
                  <a:pt x="83" y="221"/>
                  <a:pt x="82" y="219"/>
                </a:cubicBezTo>
                <a:cubicBezTo>
                  <a:pt x="81" y="213"/>
                  <a:pt x="78" y="211"/>
                  <a:pt x="76" y="205"/>
                </a:cubicBezTo>
                <a:cubicBezTo>
                  <a:pt x="75" y="204"/>
                  <a:pt x="74" y="202"/>
                  <a:pt x="72" y="200"/>
                </a:cubicBezTo>
                <a:cubicBezTo>
                  <a:pt x="72" y="199"/>
                  <a:pt x="72" y="199"/>
                  <a:pt x="72" y="198"/>
                </a:cubicBezTo>
                <a:cubicBezTo>
                  <a:pt x="68" y="194"/>
                  <a:pt x="67" y="187"/>
                  <a:pt x="63" y="184"/>
                </a:cubicBezTo>
                <a:cubicBezTo>
                  <a:pt x="58" y="175"/>
                  <a:pt x="54" y="165"/>
                  <a:pt x="50" y="156"/>
                </a:cubicBezTo>
                <a:cubicBezTo>
                  <a:pt x="44" y="142"/>
                  <a:pt x="36" y="130"/>
                  <a:pt x="31" y="115"/>
                </a:cubicBezTo>
                <a:cubicBezTo>
                  <a:pt x="29" y="116"/>
                  <a:pt x="28" y="117"/>
                  <a:pt x="27" y="117"/>
                </a:cubicBezTo>
                <a:cubicBezTo>
                  <a:pt x="29" y="124"/>
                  <a:pt x="33" y="131"/>
                  <a:pt x="36" y="137"/>
                </a:cubicBezTo>
                <a:cubicBezTo>
                  <a:pt x="38" y="140"/>
                  <a:pt x="39" y="143"/>
                  <a:pt x="41" y="147"/>
                </a:cubicBezTo>
                <a:cubicBezTo>
                  <a:pt x="52" y="169"/>
                  <a:pt x="61" y="192"/>
                  <a:pt x="74" y="212"/>
                </a:cubicBezTo>
                <a:cubicBezTo>
                  <a:pt x="76" y="216"/>
                  <a:pt x="79" y="219"/>
                  <a:pt x="80" y="224"/>
                </a:cubicBezTo>
                <a:cubicBezTo>
                  <a:pt x="80" y="225"/>
                  <a:pt x="79" y="225"/>
                  <a:pt x="80" y="226"/>
                </a:cubicBezTo>
                <a:cubicBezTo>
                  <a:pt x="83" y="227"/>
                  <a:pt x="83" y="225"/>
                  <a:pt x="85" y="224"/>
                </a:cubicBezTo>
                <a:close/>
                <a:moveTo>
                  <a:pt x="15" y="126"/>
                </a:moveTo>
                <a:cubicBezTo>
                  <a:pt x="16" y="128"/>
                  <a:pt x="17" y="130"/>
                  <a:pt x="18" y="132"/>
                </a:cubicBezTo>
                <a:cubicBezTo>
                  <a:pt x="21" y="136"/>
                  <a:pt x="22" y="140"/>
                  <a:pt x="25" y="144"/>
                </a:cubicBezTo>
                <a:cubicBezTo>
                  <a:pt x="34" y="161"/>
                  <a:pt x="41" y="179"/>
                  <a:pt x="49" y="195"/>
                </a:cubicBezTo>
                <a:cubicBezTo>
                  <a:pt x="54" y="204"/>
                  <a:pt x="56" y="213"/>
                  <a:pt x="61" y="220"/>
                </a:cubicBezTo>
                <a:cubicBezTo>
                  <a:pt x="61" y="222"/>
                  <a:pt x="62" y="228"/>
                  <a:pt x="66" y="226"/>
                </a:cubicBezTo>
                <a:cubicBezTo>
                  <a:pt x="66" y="223"/>
                  <a:pt x="65" y="222"/>
                  <a:pt x="65" y="218"/>
                </a:cubicBezTo>
                <a:cubicBezTo>
                  <a:pt x="60" y="213"/>
                  <a:pt x="58" y="206"/>
                  <a:pt x="55" y="199"/>
                </a:cubicBezTo>
                <a:cubicBezTo>
                  <a:pt x="53" y="196"/>
                  <a:pt x="52" y="194"/>
                  <a:pt x="50" y="190"/>
                </a:cubicBezTo>
                <a:cubicBezTo>
                  <a:pt x="49" y="187"/>
                  <a:pt x="47" y="185"/>
                  <a:pt x="45" y="182"/>
                </a:cubicBezTo>
                <a:cubicBezTo>
                  <a:pt x="44" y="178"/>
                  <a:pt x="43" y="175"/>
                  <a:pt x="41" y="172"/>
                </a:cubicBezTo>
                <a:cubicBezTo>
                  <a:pt x="39" y="165"/>
                  <a:pt x="36" y="159"/>
                  <a:pt x="33" y="153"/>
                </a:cubicBezTo>
                <a:cubicBezTo>
                  <a:pt x="30" y="146"/>
                  <a:pt x="26" y="141"/>
                  <a:pt x="23" y="135"/>
                </a:cubicBezTo>
                <a:cubicBezTo>
                  <a:pt x="20" y="129"/>
                  <a:pt x="18" y="117"/>
                  <a:pt x="12" y="118"/>
                </a:cubicBezTo>
                <a:cubicBezTo>
                  <a:pt x="13" y="121"/>
                  <a:pt x="14" y="123"/>
                  <a:pt x="15" y="126"/>
                </a:cubicBezTo>
                <a:close/>
                <a:moveTo>
                  <a:pt x="23" y="118"/>
                </a:moveTo>
                <a:cubicBezTo>
                  <a:pt x="22" y="118"/>
                  <a:pt x="21" y="118"/>
                  <a:pt x="19" y="118"/>
                </a:cubicBezTo>
                <a:cubicBezTo>
                  <a:pt x="22" y="128"/>
                  <a:pt x="27" y="137"/>
                  <a:pt x="32" y="145"/>
                </a:cubicBezTo>
                <a:cubicBezTo>
                  <a:pt x="42" y="165"/>
                  <a:pt x="48" y="185"/>
                  <a:pt x="60" y="204"/>
                </a:cubicBezTo>
                <a:cubicBezTo>
                  <a:pt x="62" y="208"/>
                  <a:pt x="64" y="213"/>
                  <a:pt x="67" y="217"/>
                </a:cubicBezTo>
                <a:cubicBezTo>
                  <a:pt x="69" y="216"/>
                  <a:pt x="72" y="218"/>
                  <a:pt x="73" y="217"/>
                </a:cubicBezTo>
                <a:cubicBezTo>
                  <a:pt x="55" y="185"/>
                  <a:pt x="41" y="150"/>
                  <a:pt x="23" y="118"/>
                </a:cubicBezTo>
                <a:close/>
                <a:moveTo>
                  <a:pt x="97" y="124"/>
                </a:moveTo>
                <a:cubicBezTo>
                  <a:pt x="91" y="126"/>
                  <a:pt x="88" y="130"/>
                  <a:pt x="90" y="136"/>
                </a:cubicBezTo>
                <a:cubicBezTo>
                  <a:pt x="91" y="138"/>
                  <a:pt x="93" y="140"/>
                  <a:pt x="94" y="143"/>
                </a:cubicBezTo>
                <a:cubicBezTo>
                  <a:pt x="96" y="149"/>
                  <a:pt x="97" y="154"/>
                  <a:pt x="100" y="160"/>
                </a:cubicBezTo>
                <a:cubicBezTo>
                  <a:pt x="104" y="170"/>
                  <a:pt x="110" y="181"/>
                  <a:pt x="115" y="190"/>
                </a:cubicBezTo>
                <a:cubicBezTo>
                  <a:pt x="118" y="192"/>
                  <a:pt x="125" y="193"/>
                  <a:pt x="131" y="192"/>
                </a:cubicBezTo>
                <a:cubicBezTo>
                  <a:pt x="131" y="191"/>
                  <a:pt x="130" y="191"/>
                  <a:pt x="131" y="190"/>
                </a:cubicBezTo>
                <a:cubicBezTo>
                  <a:pt x="130" y="191"/>
                  <a:pt x="128" y="192"/>
                  <a:pt x="127" y="191"/>
                </a:cubicBezTo>
                <a:cubicBezTo>
                  <a:pt x="127" y="189"/>
                  <a:pt x="129" y="189"/>
                  <a:pt x="130" y="186"/>
                </a:cubicBezTo>
                <a:cubicBezTo>
                  <a:pt x="128" y="185"/>
                  <a:pt x="126" y="189"/>
                  <a:pt x="125" y="187"/>
                </a:cubicBezTo>
                <a:cubicBezTo>
                  <a:pt x="125" y="185"/>
                  <a:pt x="129" y="184"/>
                  <a:pt x="127" y="182"/>
                </a:cubicBezTo>
                <a:cubicBezTo>
                  <a:pt x="126" y="183"/>
                  <a:pt x="124" y="184"/>
                  <a:pt x="123" y="184"/>
                </a:cubicBezTo>
                <a:cubicBezTo>
                  <a:pt x="123" y="181"/>
                  <a:pt x="125" y="180"/>
                  <a:pt x="126" y="178"/>
                </a:cubicBezTo>
                <a:cubicBezTo>
                  <a:pt x="125" y="177"/>
                  <a:pt x="125" y="175"/>
                  <a:pt x="124" y="174"/>
                </a:cubicBezTo>
                <a:cubicBezTo>
                  <a:pt x="122" y="175"/>
                  <a:pt x="118" y="179"/>
                  <a:pt x="116" y="177"/>
                </a:cubicBezTo>
                <a:cubicBezTo>
                  <a:pt x="118" y="175"/>
                  <a:pt x="120" y="173"/>
                  <a:pt x="123" y="172"/>
                </a:cubicBezTo>
                <a:cubicBezTo>
                  <a:pt x="123" y="171"/>
                  <a:pt x="122" y="171"/>
                  <a:pt x="122" y="170"/>
                </a:cubicBezTo>
                <a:cubicBezTo>
                  <a:pt x="121" y="170"/>
                  <a:pt x="119" y="172"/>
                  <a:pt x="118" y="171"/>
                </a:cubicBezTo>
                <a:cubicBezTo>
                  <a:pt x="117" y="169"/>
                  <a:pt x="120" y="168"/>
                  <a:pt x="121" y="167"/>
                </a:cubicBezTo>
                <a:cubicBezTo>
                  <a:pt x="120" y="167"/>
                  <a:pt x="120" y="166"/>
                  <a:pt x="120" y="166"/>
                </a:cubicBezTo>
                <a:cubicBezTo>
                  <a:pt x="120" y="166"/>
                  <a:pt x="116" y="168"/>
                  <a:pt x="116" y="166"/>
                </a:cubicBezTo>
                <a:cubicBezTo>
                  <a:pt x="116" y="164"/>
                  <a:pt x="118" y="165"/>
                  <a:pt x="118" y="163"/>
                </a:cubicBezTo>
                <a:cubicBezTo>
                  <a:pt x="117" y="163"/>
                  <a:pt x="115" y="165"/>
                  <a:pt x="114" y="164"/>
                </a:cubicBezTo>
                <a:cubicBezTo>
                  <a:pt x="114" y="162"/>
                  <a:pt x="117" y="160"/>
                  <a:pt x="116" y="159"/>
                </a:cubicBezTo>
                <a:cubicBezTo>
                  <a:pt x="115" y="159"/>
                  <a:pt x="113" y="163"/>
                  <a:pt x="111" y="160"/>
                </a:cubicBezTo>
                <a:cubicBezTo>
                  <a:pt x="112" y="159"/>
                  <a:pt x="114" y="158"/>
                  <a:pt x="115" y="156"/>
                </a:cubicBezTo>
                <a:cubicBezTo>
                  <a:pt x="114" y="156"/>
                  <a:pt x="114" y="155"/>
                  <a:pt x="114" y="154"/>
                </a:cubicBezTo>
                <a:cubicBezTo>
                  <a:pt x="111" y="154"/>
                  <a:pt x="109" y="156"/>
                  <a:pt x="107" y="157"/>
                </a:cubicBezTo>
                <a:cubicBezTo>
                  <a:pt x="107" y="157"/>
                  <a:pt x="107" y="157"/>
                  <a:pt x="106" y="156"/>
                </a:cubicBezTo>
                <a:cubicBezTo>
                  <a:pt x="107" y="153"/>
                  <a:pt x="111" y="153"/>
                  <a:pt x="112" y="151"/>
                </a:cubicBezTo>
                <a:cubicBezTo>
                  <a:pt x="112" y="151"/>
                  <a:pt x="112" y="151"/>
                  <a:pt x="112" y="150"/>
                </a:cubicBezTo>
                <a:cubicBezTo>
                  <a:pt x="111" y="150"/>
                  <a:pt x="110" y="151"/>
                  <a:pt x="108" y="151"/>
                </a:cubicBezTo>
                <a:cubicBezTo>
                  <a:pt x="108" y="150"/>
                  <a:pt x="108" y="150"/>
                  <a:pt x="108" y="149"/>
                </a:cubicBezTo>
                <a:cubicBezTo>
                  <a:pt x="108" y="148"/>
                  <a:pt x="110" y="148"/>
                  <a:pt x="110" y="147"/>
                </a:cubicBezTo>
                <a:cubicBezTo>
                  <a:pt x="109" y="146"/>
                  <a:pt x="107" y="149"/>
                  <a:pt x="105" y="148"/>
                </a:cubicBezTo>
                <a:cubicBezTo>
                  <a:pt x="106" y="146"/>
                  <a:pt x="106" y="145"/>
                  <a:pt x="108" y="145"/>
                </a:cubicBezTo>
                <a:cubicBezTo>
                  <a:pt x="108" y="144"/>
                  <a:pt x="108" y="143"/>
                  <a:pt x="107" y="143"/>
                </a:cubicBezTo>
                <a:cubicBezTo>
                  <a:pt x="106" y="144"/>
                  <a:pt x="106" y="145"/>
                  <a:pt x="104" y="145"/>
                </a:cubicBezTo>
                <a:cubicBezTo>
                  <a:pt x="104" y="143"/>
                  <a:pt x="104" y="141"/>
                  <a:pt x="106" y="141"/>
                </a:cubicBezTo>
                <a:cubicBezTo>
                  <a:pt x="106" y="140"/>
                  <a:pt x="106" y="139"/>
                  <a:pt x="105" y="139"/>
                </a:cubicBezTo>
                <a:cubicBezTo>
                  <a:pt x="103" y="140"/>
                  <a:pt x="100" y="144"/>
                  <a:pt x="98" y="143"/>
                </a:cubicBezTo>
                <a:cubicBezTo>
                  <a:pt x="100" y="140"/>
                  <a:pt x="101" y="138"/>
                  <a:pt x="105" y="137"/>
                </a:cubicBezTo>
                <a:cubicBezTo>
                  <a:pt x="102" y="132"/>
                  <a:pt x="100" y="126"/>
                  <a:pt x="97" y="124"/>
                </a:cubicBezTo>
                <a:close/>
                <a:moveTo>
                  <a:pt x="135" y="147"/>
                </a:moveTo>
                <a:cubicBezTo>
                  <a:pt x="137" y="146"/>
                  <a:pt x="138" y="145"/>
                  <a:pt x="139" y="143"/>
                </a:cubicBezTo>
                <a:cubicBezTo>
                  <a:pt x="138" y="142"/>
                  <a:pt x="137" y="141"/>
                  <a:pt x="137" y="140"/>
                </a:cubicBezTo>
                <a:cubicBezTo>
                  <a:pt x="137" y="143"/>
                  <a:pt x="135" y="144"/>
                  <a:pt x="135" y="147"/>
                </a:cubicBezTo>
                <a:close/>
                <a:moveTo>
                  <a:pt x="168" y="143"/>
                </a:moveTo>
                <a:cubicBezTo>
                  <a:pt x="167" y="143"/>
                  <a:pt x="166" y="143"/>
                  <a:pt x="165" y="142"/>
                </a:cubicBezTo>
                <a:cubicBezTo>
                  <a:pt x="165" y="143"/>
                  <a:pt x="164" y="143"/>
                  <a:pt x="164" y="144"/>
                </a:cubicBezTo>
                <a:cubicBezTo>
                  <a:pt x="165" y="145"/>
                  <a:pt x="167" y="145"/>
                  <a:pt x="169" y="145"/>
                </a:cubicBezTo>
                <a:cubicBezTo>
                  <a:pt x="169" y="143"/>
                  <a:pt x="167" y="145"/>
                  <a:pt x="168" y="143"/>
                </a:cubicBezTo>
                <a:close/>
                <a:moveTo>
                  <a:pt x="134" y="148"/>
                </a:moveTo>
                <a:cubicBezTo>
                  <a:pt x="134" y="150"/>
                  <a:pt x="132" y="155"/>
                  <a:pt x="132" y="155"/>
                </a:cubicBezTo>
                <a:cubicBezTo>
                  <a:pt x="135" y="160"/>
                  <a:pt x="136" y="152"/>
                  <a:pt x="139" y="151"/>
                </a:cubicBezTo>
                <a:cubicBezTo>
                  <a:pt x="141" y="152"/>
                  <a:pt x="142" y="154"/>
                  <a:pt x="143" y="154"/>
                </a:cubicBezTo>
                <a:cubicBezTo>
                  <a:pt x="144" y="153"/>
                  <a:pt x="145" y="153"/>
                  <a:pt x="145" y="152"/>
                </a:cubicBezTo>
                <a:cubicBezTo>
                  <a:pt x="143" y="150"/>
                  <a:pt x="142" y="147"/>
                  <a:pt x="140" y="146"/>
                </a:cubicBezTo>
                <a:cubicBezTo>
                  <a:pt x="139" y="147"/>
                  <a:pt x="136" y="149"/>
                  <a:pt x="134" y="148"/>
                </a:cubicBezTo>
                <a:close/>
                <a:moveTo>
                  <a:pt x="162" y="147"/>
                </a:moveTo>
                <a:cubicBezTo>
                  <a:pt x="160" y="153"/>
                  <a:pt x="157" y="158"/>
                  <a:pt x="155" y="165"/>
                </a:cubicBezTo>
                <a:cubicBezTo>
                  <a:pt x="158" y="167"/>
                  <a:pt x="163" y="167"/>
                  <a:pt x="166" y="165"/>
                </a:cubicBezTo>
                <a:cubicBezTo>
                  <a:pt x="167" y="160"/>
                  <a:pt x="168" y="155"/>
                  <a:pt x="169" y="149"/>
                </a:cubicBezTo>
                <a:cubicBezTo>
                  <a:pt x="167" y="148"/>
                  <a:pt x="165" y="147"/>
                  <a:pt x="162" y="147"/>
                </a:cubicBezTo>
                <a:close/>
                <a:moveTo>
                  <a:pt x="167" y="172"/>
                </a:moveTo>
                <a:cubicBezTo>
                  <a:pt x="167" y="172"/>
                  <a:pt x="167" y="174"/>
                  <a:pt x="169" y="174"/>
                </a:cubicBezTo>
                <a:cubicBezTo>
                  <a:pt x="170" y="167"/>
                  <a:pt x="172" y="159"/>
                  <a:pt x="175" y="152"/>
                </a:cubicBezTo>
                <a:cubicBezTo>
                  <a:pt x="174" y="150"/>
                  <a:pt x="173" y="150"/>
                  <a:pt x="171" y="149"/>
                </a:cubicBezTo>
                <a:cubicBezTo>
                  <a:pt x="170" y="156"/>
                  <a:pt x="168" y="165"/>
                  <a:pt x="167" y="172"/>
                </a:cubicBezTo>
                <a:close/>
                <a:moveTo>
                  <a:pt x="132" y="159"/>
                </a:moveTo>
                <a:cubicBezTo>
                  <a:pt x="133" y="171"/>
                  <a:pt x="134" y="184"/>
                  <a:pt x="136" y="192"/>
                </a:cubicBezTo>
                <a:cubicBezTo>
                  <a:pt x="137" y="192"/>
                  <a:pt x="141" y="192"/>
                  <a:pt x="142" y="192"/>
                </a:cubicBezTo>
                <a:cubicBezTo>
                  <a:pt x="143" y="191"/>
                  <a:pt x="141" y="188"/>
                  <a:pt x="142" y="186"/>
                </a:cubicBezTo>
                <a:cubicBezTo>
                  <a:pt x="145" y="186"/>
                  <a:pt x="143" y="191"/>
                  <a:pt x="145" y="192"/>
                </a:cubicBezTo>
                <a:cubicBezTo>
                  <a:pt x="148" y="190"/>
                  <a:pt x="148" y="184"/>
                  <a:pt x="147" y="180"/>
                </a:cubicBezTo>
                <a:cubicBezTo>
                  <a:pt x="149" y="172"/>
                  <a:pt x="147" y="164"/>
                  <a:pt x="147" y="156"/>
                </a:cubicBezTo>
                <a:cubicBezTo>
                  <a:pt x="145" y="157"/>
                  <a:pt x="143" y="158"/>
                  <a:pt x="142" y="157"/>
                </a:cubicBezTo>
                <a:cubicBezTo>
                  <a:pt x="142" y="164"/>
                  <a:pt x="143" y="172"/>
                  <a:pt x="143" y="180"/>
                </a:cubicBezTo>
                <a:cubicBezTo>
                  <a:pt x="139" y="173"/>
                  <a:pt x="142" y="162"/>
                  <a:pt x="138" y="155"/>
                </a:cubicBezTo>
                <a:cubicBezTo>
                  <a:pt x="138" y="158"/>
                  <a:pt x="135" y="160"/>
                  <a:pt x="132" y="159"/>
                </a:cubicBezTo>
                <a:close/>
                <a:moveTo>
                  <a:pt x="149" y="192"/>
                </a:moveTo>
                <a:cubicBezTo>
                  <a:pt x="151" y="191"/>
                  <a:pt x="153" y="191"/>
                  <a:pt x="156" y="190"/>
                </a:cubicBezTo>
                <a:cubicBezTo>
                  <a:pt x="160" y="184"/>
                  <a:pt x="163" y="177"/>
                  <a:pt x="164" y="169"/>
                </a:cubicBezTo>
                <a:cubicBezTo>
                  <a:pt x="160" y="169"/>
                  <a:pt x="156" y="169"/>
                  <a:pt x="155" y="167"/>
                </a:cubicBezTo>
                <a:cubicBezTo>
                  <a:pt x="152" y="176"/>
                  <a:pt x="150" y="183"/>
                  <a:pt x="149" y="192"/>
                </a:cubicBezTo>
                <a:close/>
                <a:moveTo>
                  <a:pt x="131" y="184"/>
                </a:moveTo>
                <a:cubicBezTo>
                  <a:pt x="132" y="185"/>
                  <a:pt x="131" y="186"/>
                  <a:pt x="133" y="187"/>
                </a:cubicBezTo>
                <a:cubicBezTo>
                  <a:pt x="132" y="185"/>
                  <a:pt x="133" y="184"/>
                  <a:pt x="132" y="183"/>
                </a:cubicBezTo>
                <a:cubicBezTo>
                  <a:pt x="131" y="183"/>
                  <a:pt x="131" y="184"/>
                  <a:pt x="131" y="184"/>
                </a:cubicBezTo>
                <a:close/>
                <a:moveTo>
                  <a:pt x="115" y="207"/>
                </a:moveTo>
                <a:cubicBezTo>
                  <a:pt x="128" y="209"/>
                  <a:pt x="137" y="210"/>
                  <a:pt x="148" y="206"/>
                </a:cubicBezTo>
                <a:cubicBezTo>
                  <a:pt x="154" y="206"/>
                  <a:pt x="155" y="204"/>
                  <a:pt x="159" y="202"/>
                </a:cubicBezTo>
                <a:cubicBezTo>
                  <a:pt x="158" y="197"/>
                  <a:pt x="160" y="195"/>
                  <a:pt x="161" y="190"/>
                </a:cubicBezTo>
                <a:cubicBezTo>
                  <a:pt x="154" y="196"/>
                  <a:pt x="143" y="194"/>
                  <a:pt x="133" y="195"/>
                </a:cubicBezTo>
                <a:cubicBezTo>
                  <a:pt x="128" y="196"/>
                  <a:pt x="117" y="195"/>
                  <a:pt x="113" y="192"/>
                </a:cubicBezTo>
                <a:cubicBezTo>
                  <a:pt x="114" y="198"/>
                  <a:pt x="114" y="202"/>
                  <a:pt x="115" y="207"/>
                </a:cubicBezTo>
                <a:close/>
                <a:moveTo>
                  <a:pt x="153" y="209"/>
                </a:moveTo>
                <a:cubicBezTo>
                  <a:pt x="154" y="212"/>
                  <a:pt x="154" y="214"/>
                  <a:pt x="154" y="217"/>
                </a:cubicBezTo>
                <a:cubicBezTo>
                  <a:pt x="156" y="217"/>
                  <a:pt x="156" y="216"/>
                  <a:pt x="158" y="216"/>
                </a:cubicBezTo>
                <a:cubicBezTo>
                  <a:pt x="158" y="212"/>
                  <a:pt x="159" y="210"/>
                  <a:pt x="158" y="206"/>
                </a:cubicBezTo>
                <a:cubicBezTo>
                  <a:pt x="157" y="207"/>
                  <a:pt x="154" y="207"/>
                  <a:pt x="153" y="209"/>
                </a:cubicBezTo>
                <a:close/>
                <a:moveTo>
                  <a:pt x="150" y="219"/>
                </a:moveTo>
                <a:cubicBezTo>
                  <a:pt x="150" y="219"/>
                  <a:pt x="150" y="219"/>
                  <a:pt x="151" y="219"/>
                </a:cubicBezTo>
                <a:cubicBezTo>
                  <a:pt x="152" y="216"/>
                  <a:pt x="152" y="210"/>
                  <a:pt x="150" y="209"/>
                </a:cubicBezTo>
                <a:cubicBezTo>
                  <a:pt x="149" y="211"/>
                  <a:pt x="149" y="216"/>
                  <a:pt x="150" y="219"/>
                </a:cubicBezTo>
                <a:close/>
                <a:moveTo>
                  <a:pt x="116" y="210"/>
                </a:moveTo>
                <a:cubicBezTo>
                  <a:pt x="116" y="213"/>
                  <a:pt x="117" y="216"/>
                  <a:pt x="117" y="220"/>
                </a:cubicBezTo>
                <a:cubicBezTo>
                  <a:pt x="119" y="220"/>
                  <a:pt x="120" y="221"/>
                  <a:pt x="120" y="220"/>
                </a:cubicBezTo>
                <a:cubicBezTo>
                  <a:pt x="121" y="218"/>
                  <a:pt x="120" y="215"/>
                  <a:pt x="120" y="211"/>
                </a:cubicBezTo>
                <a:cubicBezTo>
                  <a:pt x="118" y="210"/>
                  <a:pt x="118" y="209"/>
                  <a:pt x="116" y="210"/>
                </a:cubicBezTo>
                <a:close/>
                <a:moveTo>
                  <a:pt x="140" y="211"/>
                </a:moveTo>
                <a:cubicBezTo>
                  <a:pt x="140" y="215"/>
                  <a:pt x="139" y="218"/>
                  <a:pt x="140" y="222"/>
                </a:cubicBezTo>
                <a:cubicBezTo>
                  <a:pt x="142" y="221"/>
                  <a:pt x="145" y="222"/>
                  <a:pt x="147" y="220"/>
                </a:cubicBezTo>
                <a:cubicBezTo>
                  <a:pt x="147" y="216"/>
                  <a:pt x="147" y="214"/>
                  <a:pt x="146" y="210"/>
                </a:cubicBezTo>
                <a:cubicBezTo>
                  <a:pt x="144" y="210"/>
                  <a:pt x="142" y="211"/>
                  <a:pt x="140" y="211"/>
                </a:cubicBezTo>
                <a:close/>
                <a:moveTo>
                  <a:pt x="123" y="221"/>
                </a:moveTo>
                <a:cubicBezTo>
                  <a:pt x="126" y="222"/>
                  <a:pt x="128" y="222"/>
                  <a:pt x="132" y="222"/>
                </a:cubicBezTo>
                <a:cubicBezTo>
                  <a:pt x="131" y="219"/>
                  <a:pt x="132" y="215"/>
                  <a:pt x="131" y="212"/>
                </a:cubicBezTo>
                <a:cubicBezTo>
                  <a:pt x="129" y="211"/>
                  <a:pt x="125" y="211"/>
                  <a:pt x="123" y="211"/>
                </a:cubicBezTo>
                <a:cubicBezTo>
                  <a:pt x="123" y="213"/>
                  <a:pt x="122" y="219"/>
                  <a:pt x="123" y="221"/>
                </a:cubicBezTo>
                <a:close/>
                <a:moveTo>
                  <a:pt x="135" y="211"/>
                </a:moveTo>
                <a:cubicBezTo>
                  <a:pt x="133" y="215"/>
                  <a:pt x="134" y="219"/>
                  <a:pt x="134" y="223"/>
                </a:cubicBezTo>
                <a:cubicBezTo>
                  <a:pt x="135" y="223"/>
                  <a:pt x="137" y="223"/>
                  <a:pt x="138" y="222"/>
                </a:cubicBezTo>
                <a:cubicBezTo>
                  <a:pt x="137" y="219"/>
                  <a:pt x="138" y="215"/>
                  <a:pt x="137" y="211"/>
                </a:cubicBezTo>
                <a:cubicBezTo>
                  <a:pt x="136" y="211"/>
                  <a:pt x="135" y="211"/>
                  <a:pt x="135" y="211"/>
                </a:cubicBezTo>
                <a:close/>
                <a:moveTo>
                  <a:pt x="147" y="224"/>
                </a:moveTo>
                <a:cubicBezTo>
                  <a:pt x="147" y="224"/>
                  <a:pt x="147" y="223"/>
                  <a:pt x="146" y="224"/>
                </a:cubicBezTo>
                <a:cubicBezTo>
                  <a:pt x="138" y="227"/>
                  <a:pt x="127" y="226"/>
                  <a:pt x="118" y="223"/>
                </a:cubicBezTo>
                <a:cubicBezTo>
                  <a:pt x="119" y="228"/>
                  <a:pt x="120" y="235"/>
                  <a:pt x="121" y="240"/>
                </a:cubicBezTo>
                <a:cubicBezTo>
                  <a:pt x="122" y="241"/>
                  <a:pt x="123" y="241"/>
                  <a:pt x="124" y="242"/>
                </a:cubicBezTo>
                <a:cubicBezTo>
                  <a:pt x="126" y="242"/>
                  <a:pt x="128" y="244"/>
                  <a:pt x="131" y="244"/>
                </a:cubicBezTo>
                <a:cubicBezTo>
                  <a:pt x="133" y="244"/>
                  <a:pt x="134" y="243"/>
                  <a:pt x="136" y="243"/>
                </a:cubicBezTo>
                <a:cubicBezTo>
                  <a:pt x="142" y="243"/>
                  <a:pt x="148" y="245"/>
                  <a:pt x="153" y="241"/>
                </a:cubicBezTo>
                <a:cubicBezTo>
                  <a:pt x="156" y="235"/>
                  <a:pt x="157" y="225"/>
                  <a:pt x="157" y="219"/>
                </a:cubicBezTo>
                <a:cubicBezTo>
                  <a:pt x="154" y="221"/>
                  <a:pt x="150" y="222"/>
                  <a:pt x="147" y="224"/>
                </a:cubicBezTo>
                <a:close/>
                <a:moveTo>
                  <a:pt x="69" y="220"/>
                </a:moveTo>
                <a:cubicBezTo>
                  <a:pt x="71" y="223"/>
                  <a:pt x="72" y="230"/>
                  <a:pt x="65" y="230"/>
                </a:cubicBezTo>
                <a:cubicBezTo>
                  <a:pt x="64" y="229"/>
                  <a:pt x="63" y="229"/>
                  <a:pt x="61" y="230"/>
                </a:cubicBezTo>
                <a:cubicBezTo>
                  <a:pt x="60" y="227"/>
                  <a:pt x="60" y="223"/>
                  <a:pt x="58" y="223"/>
                </a:cubicBezTo>
                <a:cubicBezTo>
                  <a:pt x="56" y="225"/>
                  <a:pt x="49" y="227"/>
                  <a:pt x="52" y="231"/>
                </a:cubicBezTo>
                <a:cubicBezTo>
                  <a:pt x="64" y="234"/>
                  <a:pt x="81" y="235"/>
                  <a:pt x="95" y="231"/>
                </a:cubicBezTo>
                <a:cubicBezTo>
                  <a:pt x="94" y="230"/>
                  <a:pt x="96" y="231"/>
                  <a:pt x="95" y="229"/>
                </a:cubicBezTo>
                <a:cubicBezTo>
                  <a:pt x="94" y="226"/>
                  <a:pt x="90" y="223"/>
                  <a:pt x="88" y="223"/>
                </a:cubicBezTo>
                <a:cubicBezTo>
                  <a:pt x="92" y="227"/>
                  <a:pt x="84" y="231"/>
                  <a:pt x="80" y="229"/>
                </a:cubicBezTo>
                <a:cubicBezTo>
                  <a:pt x="77" y="228"/>
                  <a:pt x="76" y="225"/>
                  <a:pt x="77" y="222"/>
                </a:cubicBezTo>
                <a:cubicBezTo>
                  <a:pt x="76" y="222"/>
                  <a:pt x="76" y="221"/>
                  <a:pt x="75" y="220"/>
                </a:cubicBezTo>
                <a:cubicBezTo>
                  <a:pt x="74" y="221"/>
                  <a:pt x="72" y="220"/>
                  <a:pt x="69" y="220"/>
                </a:cubicBezTo>
                <a:close/>
                <a:moveTo>
                  <a:pt x="99" y="231"/>
                </a:moveTo>
                <a:cubicBezTo>
                  <a:pt x="98" y="232"/>
                  <a:pt x="96" y="234"/>
                  <a:pt x="95" y="234"/>
                </a:cubicBezTo>
                <a:cubicBezTo>
                  <a:pt x="84" y="239"/>
                  <a:pt x="69" y="235"/>
                  <a:pt x="55" y="236"/>
                </a:cubicBezTo>
                <a:cubicBezTo>
                  <a:pt x="54" y="235"/>
                  <a:pt x="51" y="235"/>
                  <a:pt x="49" y="234"/>
                </a:cubicBezTo>
                <a:cubicBezTo>
                  <a:pt x="49" y="236"/>
                  <a:pt x="48" y="238"/>
                  <a:pt x="48" y="240"/>
                </a:cubicBezTo>
                <a:cubicBezTo>
                  <a:pt x="52" y="244"/>
                  <a:pt x="62" y="245"/>
                  <a:pt x="72" y="247"/>
                </a:cubicBezTo>
                <a:cubicBezTo>
                  <a:pt x="78" y="247"/>
                  <a:pt x="81" y="247"/>
                  <a:pt x="87" y="246"/>
                </a:cubicBezTo>
                <a:cubicBezTo>
                  <a:pt x="90" y="245"/>
                  <a:pt x="100" y="243"/>
                  <a:pt x="101" y="241"/>
                </a:cubicBezTo>
                <a:cubicBezTo>
                  <a:pt x="103" y="237"/>
                  <a:pt x="100" y="234"/>
                  <a:pt x="100" y="231"/>
                </a:cubicBezTo>
                <a:cubicBezTo>
                  <a:pt x="99" y="231"/>
                  <a:pt x="99" y="231"/>
                  <a:pt x="99" y="231"/>
                </a:cubicBezTo>
                <a:close/>
                <a:moveTo>
                  <a:pt x="38" y="239"/>
                </a:moveTo>
                <a:cubicBezTo>
                  <a:pt x="33" y="241"/>
                  <a:pt x="30" y="243"/>
                  <a:pt x="26" y="245"/>
                </a:cubicBezTo>
                <a:cubicBezTo>
                  <a:pt x="20" y="248"/>
                  <a:pt x="17" y="250"/>
                  <a:pt x="12" y="255"/>
                </a:cubicBezTo>
                <a:cubicBezTo>
                  <a:pt x="10" y="257"/>
                  <a:pt x="7" y="261"/>
                  <a:pt x="7" y="263"/>
                </a:cubicBezTo>
                <a:cubicBezTo>
                  <a:pt x="7" y="267"/>
                  <a:pt x="15" y="269"/>
                  <a:pt x="19" y="271"/>
                </a:cubicBezTo>
                <a:cubicBezTo>
                  <a:pt x="29" y="275"/>
                  <a:pt x="41" y="278"/>
                  <a:pt x="54" y="279"/>
                </a:cubicBezTo>
                <a:cubicBezTo>
                  <a:pt x="65" y="280"/>
                  <a:pt x="70" y="278"/>
                  <a:pt x="80" y="278"/>
                </a:cubicBezTo>
                <a:cubicBezTo>
                  <a:pt x="86" y="278"/>
                  <a:pt x="92" y="278"/>
                  <a:pt x="98" y="277"/>
                </a:cubicBezTo>
                <a:cubicBezTo>
                  <a:pt x="109" y="275"/>
                  <a:pt x="118" y="274"/>
                  <a:pt x="127" y="270"/>
                </a:cubicBezTo>
                <a:cubicBezTo>
                  <a:pt x="132" y="268"/>
                  <a:pt x="137" y="265"/>
                  <a:pt x="140" y="262"/>
                </a:cubicBezTo>
                <a:cubicBezTo>
                  <a:pt x="135" y="252"/>
                  <a:pt x="124" y="247"/>
                  <a:pt x="116" y="240"/>
                </a:cubicBezTo>
                <a:cubicBezTo>
                  <a:pt x="112" y="240"/>
                  <a:pt x="110" y="238"/>
                  <a:pt x="106" y="238"/>
                </a:cubicBezTo>
                <a:cubicBezTo>
                  <a:pt x="105" y="239"/>
                  <a:pt x="105" y="240"/>
                  <a:pt x="106" y="241"/>
                </a:cubicBezTo>
                <a:cubicBezTo>
                  <a:pt x="100" y="245"/>
                  <a:pt x="92" y="248"/>
                  <a:pt x="83" y="249"/>
                </a:cubicBezTo>
                <a:cubicBezTo>
                  <a:pt x="77" y="250"/>
                  <a:pt x="72" y="249"/>
                  <a:pt x="67" y="248"/>
                </a:cubicBezTo>
                <a:cubicBezTo>
                  <a:pt x="58" y="247"/>
                  <a:pt x="50" y="247"/>
                  <a:pt x="45" y="243"/>
                </a:cubicBezTo>
                <a:cubicBezTo>
                  <a:pt x="45" y="242"/>
                  <a:pt x="47" y="238"/>
                  <a:pt x="45" y="236"/>
                </a:cubicBezTo>
                <a:cubicBezTo>
                  <a:pt x="43" y="237"/>
                  <a:pt x="40" y="238"/>
                  <a:pt x="38" y="2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  <p:custDataLst>
      <p:tags r:id="rId8"/>
    </p:custData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3"/>
          <p:cNvSpPr/>
          <p:nvPr>
            <p:custDataLst>
              <p:tags r:id="rId1"/>
            </p:custDataLst>
          </p:nvPr>
        </p:nvSpPr>
        <p:spPr>
          <a:xfrm>
            <a:off x="925513" y="2841625"/>
            <a:ext cx="1133475" cy="1136650"/>
          </a:xfrm>
          <a:prstGeom prst="teardrop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Ins="81000" anchor="ctr"/>
          <a:lstStyle/>
          <a:p>
            <a:pPr algn="ctr" eaLnBrk="0" hangingPunct="0">
              <a:buFontTx/>
              <a:buNone/>
              <a:defRPr/>
            </a:pPr>
            <a:endParaRPr lang="th-TH" sz="2700" dirty="0">
              <a:solidFill>
                <a:schemeClr val="bg1"/>
              </a:solidFill>
            </a:endParaRPr>
          </a:p>
        </p:txBody>
      </p:sp>
      <p:sp>
        <p:nvSpPr>
          <p:cNvPr id="2" name="MH_Other_1"/>
          <p:cNvSpPr/>
          <p:nvPr>
            <p:custDataLst>
              <p:tags r:id="rId2"/>
            </p:custDataLst>
          </p:nvPr>
        </p:nvSpPr>
        <p:spPr>
          <a:xfrm rot="16200000">
            <a:off x="2116138" y="2841625"/>
            <a:ext cx="1595438" cy="1595437"/>
          </a:xfrm>
          <a:prstGeom prst="teardrop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27000" tIns="27000" rIns="81000" anchor="ctr"/>
          <a:lstStyle/>
          <a:p>
            <a:pPr algn="ctr" eaLnBrk="0" hangingPunct="0">
              <a:buFontTx/>
              <a:buNone/>
              <a:defRPr/>
            </a:pPr>
            <a:endParaRPr lang="th-TH" sz="2700" dirty="0">
              <a:solidFill>
                <a:schemeClr val="bg1"/>
              </a:solidFill>
            </a:endParaRPr>
          </a:p>
        </p:txBody>
      </p:sp>
      <p:sp>
        <p:nvSpPr>
          <p:cNvPr id="3" name="MH_Other_2"/>
          <p:cNvSpPr/>
          <p:nvPr>
            <p:custDataLst>
              <p:tags r:id="rId3"/>
            </p:custDataLst>
          </p:nvPr>
        </p:nvSpPr>
        <p:spPr>
          <a:xfrm rot="10800000">
            <a:off x="2116138" y="1652588"/>
            <a:ext cx="1135062" cy="1133475"/>
          </a:xfrm>
          <a:prstGeom prst="teardrop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27000" rIns="27000" anchor="ctr"/>
          <a:lstStyle/>
          <a:p>
            <a:pPr algn="ctr" eaLnBrk="0" hangingPunct="0">
              <a:buFontTx/>
              <a:buNone/>
              <a:defRPr/>
            </a:pPr>
            <a:endParaRPr lang="th-TH" sz="3000" dirty="0">
              <a:solidFill>
                <a:schemeClr val="bg1"/>
              </a:solidFill>
            </a:endParaRPr>
          </a:p>
        </p:txBody>
      </p:sp>
      <p:sp>
        <p:nvSpPr>
          <p:cNvPr id="5" name="MH_Other_4"/>
          <p:cNvSpPr/>
          <p:nvPr>
            <p:custDataLst>
              <p:tags r:id="rId4"/>
            </p:custDataLst>
          </p:nvPr>
        </p:nvSpPr>
        <p:spPr>
          <a:xfrm rot="5400000">
            <a:off x="919163" y="1663700"/>
            <a:ext cx="1133475" cy="1133475"/>
          </a:xfrm>
          <a:prstGeom prst="teardrop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81000" tIns="27000" rIns="0" anchor="ctr"/>
          <a:lstStyle/>
          <a:p>
            <a:pPr algn="ctr" eaLnBrk="0" hangingPunct="0">
              <a:buFontTx/>
              <a:buNone/>
              <a:defRPr/>
            </a:pPr>
            <a:endParaRPr lang="th-TH" sz="2700" dirty="0">
              <a:solidFill>
                <a:schemeClr val="bg1"/>
              </a:solidFill>
            </a:endParaRPr>
          </a:p>
        </p:txBody>
      </p:sp>
      <p:sp>
        <p:nvSpPr>
          <p:cNvPr id="20" name="MH_SubTitle_1"/>
          <p:cNvSpPr/>
          <p:nvPr>
            <p:custDataLst>
              <p:tags r:id="rId5"/>
            </p:custDataLst>
          </p:nvPr>
        </p:nvSpPr>
        <p:spPr>
          <a:xfrm>
            <a:off x="4244975" y="1663700"/>
            <a:ext cx="1395413" cy="379413"/>
          </a:xfrm>
          <a:prstGeom prst="roundRect">
            <a:avLst>
              <a:gd name="adj" fmla="val 2111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1400" dirty="0">
                <a:solidFill>
                  <a:schemeClr val="bg1"/>
                </a:solidFill>
              </a:rPr>
              <a:t>添加标题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MH_SubTitle_2"/>
          <p:cNvSpPr/>
          <p:nvPr>
            <p:custDataLst>
              <p:tags r:id="rId6"/>
            </p:custDataLst>
          </p:nvPr>
        </p:nvSpPr>
        <p:spPr>
          <a:xfrm>
            <a:off x="6380163" y="1663700"/>
            <a:ext cx="1398587" cy="379413"/>
          </a:xfrm>
          <a:prstGeom prst="roundRect">
            <a:avLst>
              <a:gd name="adj" fmla="val 2111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1400" dirty="0">
                <a:solidFill>
                  <a:schemeClr val="bg1"/>
                </a:solidFill>
              </a:rPr>
              <a:t>添加标题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27" name="MH_SubTitle_3"/>
          <p:cNvSpPr/>
          <p:nvPr>
            <p:custDataLst>
              <p:tags r:id="rId7"/>
            </p:custDataLst>
          </p:nvPr>
        </p:nvSpPr>
        <p:spPr>
          <a:xfrm>
            <a:off x="4244975" y="3233738"/>
            <a:ext cx="1395413" cy="379412"/>
          </a:xfrm>
          <a:prstGeom prst="roundRect">
            <a:avLst>
              <a:gd name="adj" fmla="val 2111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1400" dirty="0">
                <a:solidFill>
                  <a:schemeClr val="bg1"/>
                </a:solidFill>
              </a:rPr>
              <a:t>添加标题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29" name="MH_SubTitle_4"/>
          <p:cNvSpPr/>
          <p:nvPr>
            <p:custDataLst>
              <p:tags r:id="rId8"/>
            </p:custDataLst>
          </p:nvPr>
        </p:nvSpPr>
        <p:spPr>
          <a:xfrm>
            <a:off x="6380163" y="3233738"/>
            <a:ext cx="1398587" cy="379412"/>
          </a:xfrm>
          <a:prstGeom prst="roundRect">
            <a:avLst>
              <a:gd name="adj" fmla="val 2111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1400" dirty="0">
                <a:solidFill>
                  <a:schemeClr val="bg1"/>
                </a:solidFill>
              </a:rPr>
              <a:t>添加标题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4135438" y="2154238"/>
            <a:ext cx="161448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您的内容打在这里，或者通过复制您的文本后，在此框中选择粘贴，并选择只保留文字，您的内容打在这里或者粘贴</a:t>
            </a:r>
            <a:endParaRPr lang="zh-CN" altLang="en-US" sz="8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272213" y="2176463"/>
            <a:ext cx="16144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您的内容打在这里，或者通过复制您的文本后，在此框中选择粘贴，并选择只保留文字，您的内容打在这里或者粘贴</a:t>
            </a:r>
            <a:endParaRPr lang="zh-CN" altLang="en-US" sz="8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4154488" y="3743325"/>
            <a:ext cx="161448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您的内容打在这里，或者通过复制您的文本后，在此框中选择粘贴，并选择只保留文字，您的内容打在这里或者粘贴</a:t>
            </a:r>
            <a:endParaRPr lang="zh-CN" altLang="en-US" sz="8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636" name="Text Box 10"/>
          <p:cNvSpPr txBox="1">
            <a:spLocks noChangeArrowheads="1"/>
          </p:cNvSpPr>
          <p:nvPr/>
        </p:nvSpPr>
        <p:spPr bwMode="auto">
          <a:xfrm>
            <a:off x="6291263" y="3765550"/>
            <a:ext cx="16160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您的内容打在这里，或者通过复制您的文本后，在此框中选择粘贴，并选择只保留文字，您的内容打在这里或者粘贴</a:t>
            </a:r>
            <a:endParaRPr lang="zh-CN" altLang="en-US" sz="8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637" name="Freeform 20"/>
          <p:cNvSpPr>
            <a:spLocks noEditPoints="1" noChangeArrowheads="1"/>
          </p:cNvSpPr>
          <p:nvPr/>
        </p:nvSpPr>
        <p:spPr bwMode="auto">
          <a:xfrm>
            <a:off x="2592388" y="3233738"/>
            <a:ext cx="568325" cy="682625"/>
          </a:xfrm>
          <a:custGeom>
            <a:avLst/>
            <a:gdLst>
              <a:gd name="T0" fmla="*/ 109 w 442"/>
              <a:gd name="T1" fmla="*/ 531 h 531"/>
              <a:gd name="T2" fmla="*/ 350 w 442"/>
              <a:gd name="T3" fmla="*/ 518 h 531"/>
              <a:gd name="T4" fmla="*/ 358 w 442"/>
              <a:gd name="T5" fmla="*/ 338 h 531"/>
              <a:gd name="T6" fmla="*/ 86 w 442"/>
              <a:gd name="T7" fmla="*/ 187 h 531"/>
              <a:gd name="T8" fmla="*/ 104 w 442"/>
              <a:gd name="T9" fmla="*/ 194 h 531"/>
              <a:gd name="T10" fmla="*/ 111 w 442"/>
              <a:gd name="T11" fmla="*/ 183 h 531"/>
              <a:gd name="T12" fmla="*/ 117 w 442"/>
              <a:gd name="T13" fmla="*/ 176 h 531"/>
              <a:gd name="T14" fmla="*/ 86 w 442"/>
              <a:gd name="T15" fmla="*/ 187 h 531"/>
              <a:gd name="T16" fmla="*/ 221 w 442"/>
              <a:gd name="T17" fmla="*/ 88 h 531"/>
              <a:gd name="T18" fmla="*/ 224 w 442"/>
              <a:gd name="T19" fmla="*/ 69 h 531"/>
              <a:gd name="T20" fmla="*/ 238 w 442"/>
              <a:gd name="T21" fmla="*/ 101 h 531"/>
              <a:gd name="T22" fmla="*/ 220 w 442"/>
              <a:gd name="T23" fmla="*/ 137 h 531"/>
              <a:gd name="T24" fmla="*/ 233 w 442"/>
              <a:gd name="T25" fmla="*/ 158 h 531"/>
              <a:gd name="T26" fmla="*/ 238 w 442"/>
              <a:gd name="T27" fmla="*/ 131 h 531"/>
              <a:gd name="T28" fmla="*/ 242 w 442"/>
              <a:gd name="T29" fmla="*/ 125 h 531"/>
              <a:gd name="T30" fmla="*/ 285 w 442"/>
              <a:gd name="T31" fmla="*/ 122 h 531"/>
              <a:gd name="T32" fmla="*/ 251 w 442"/>
              <a:gd name="T33" fmla="*/ 149 h 531"/>
              <a:gd name="T34" fmla="*/ 262 w 442"/>
              <a:gd name="T35" fmla="*/ 213 h 531"/>
              <a:gd name="T36" fmla="*/ 293 w 442"/>
              <a:gd name="T37" fmla="*/ 201 h 531"/>
              <a:gd name="T38" fmla="*/ 359 w 442"/>
              <a:gd name="T39" fmla="*/ 255 h 531"/>
              <a:gd name="T40" fmla="*/ 353 w 442"/>
              <a:gd name="T41" fmla="*/ 218 h 531"/>
              <a:gd name="T42" fmla="*/ 322 w 442"/>
              <a:gd name="T43" fmla="*/ 163 h 531"/>
              <a:gd name="T44" fmla="*/ 325 w 442"/>
              <a:gd name="T45" fmla="*/ 128 h 531"/>
              <a:gd name="T46" fmla="*/ 305 w 442"/>
              <a:gd name="T47" fmla="*/ 125 h 531"/>
              <a:gd name="T48" fmla="*/ 324 w 442"/>
              <a:gd name="T49" fmla="*/ 119 h 531"/>
              <a:gd name="T50" fmla="*/ 350 w 442"/>
              <a:gd name="T51" fmla="*/ 122 h 531"/>
              <a:gd name="T52" fmla="*/ 243 w 442"/>
              <a:gd name="T53" fmla="*/ 44 h 531"/>
              <a:gd name="T54" fmla="*/ 238 w 442"/>
              <a:gd name="T55" fmla="*/ 56 h 531"/>
              <a:gd name="T56" fmla="*/ 209 w 442"/>
              <a:gd name="T57" fmla="*/ 70 h 531"/>
              <a:gd name="T58" fmla="*/ 197 w 442"/>
              <a:gd name="T59" fmla="*/ 312 h 531"/>
              <a:gd name="T60" fmla="*/ 255 w 442"/>
              <a:gd name="T61" fmla="*/ 348 h 531"/>
              <a:gd name="T62" fmla="*/ 272 w 442"/>
              <a:gd name="T63" fmla="*/ 355 h 531"/>
              <a:gd name="T64" fmla="*/ 267 w 442"/>
              <a:gd name="T65" fmla="*/ 345 h 531"/>
              <a:gd name="T66" fmla="*/ 269 w 442"/>
              <a:gd name="T67" fmla="*/ 324 h 531"/>
              <a:gd name="T68" fmla="*/ 274 w 442"/>
              <a:gd name="T69" fmla="*/ 314 h 531"/>
              <a:gd name="T70" fmla="*/ 269 w 442"/>
              <a:gd name="T71" fmla="*/ 294 h 531"/>
              <a:gd name="T72" fmla="*/ 251 w 442"/>
              <a:gd name="T73" fmla="*/ 261 h 531"/>
              <a:gd name="T74" fmla="*/ 218 w 442"/>
              <a:gd name="T75" fmla="*/ 271 h 531"/>
              <a:gd name="T76" fmla="*/ 153 w 442"/>
              <a:gd name="T77" fmla="*/ 198 h 531"/>
              <a:gd name="T78" fmla="*/ 164 w 442"/>
              <a:gd name="T79" fmla="*/ 194 h 531"/>
              <a:gd name="T80" fmla="*/ 107 w 442"/>
              <a:gd name="T81" fmla="*/ 209 h 531"/>
              <a:gd name="T82" fmla="*/ 90 w 442"/>
              <a:gd name="T83" fmla="*/ 209 h 531"/>
              <a:gd name="T84" fmla="*/ 130 w 442"/>
              <a:gd name="T85" fmla="*/ 308 h 531"/>
              <a:gd name="T86" fmla="*/ 155 w 442"/>
              <a:gd name="T87" fmla="*/ 284 h 531"/>
              <a:gd name="T88" fmla="*/ 123 w 442"/>
              <a:gd name="T89" fmla="*/ 299 h 531"/>
              <a:gd name="T90" fmla="*/ 118 w 442"/>
              <a:gd name="T91" fmla="*/ 272 h 531"/>
              <a:gd name="T92" fmla="*/ 139 w 442"/>
              <a:gd name="T93" fmla="*/ 261 h 531"/>
              <a:gd name="T94" fmla="*/ 150 w 442"/>
              <a:gd name="T95" fmla="*/ 212 h 531"/>
              <a:gd name="T96" fmla="*/ 120 w 442"/>
              <a:gd name="T97" fmla="*/ 104 h 531"/>
              <a:gd name="T98" fmla="*/ 122 w 442"/>
              <a:gd name="T99" fmla="*/ 146 h 531"/>
              <a:gd name="T100" fmla="*/ 130 w 442"/>
              <a:gd name="T101" fmla="*/ 143 h 531"/>
              <a:gd name="T102" fmla="*/ 131 w 442"/>
              <a:gd name="T103" fmla="*/ 151 h 531"/>
              <a:gd name="T104" fmla="*/ 149 w 442"/>
              <a:gd name="T105" fmla="*/ 124 h 531"/>
              <a:gd name="T106" fmla="*/ 151 w 442"/>
              <a:gd name="T107" fmla="*/ 110 h 531"/>
              <a:gd name="T108" fmla="*/ 129 w 442"/>
              <a:gd name="T109" fmla="*/ 105 h 531"/>
              <a:gd name="T110" fmla="*/ 121 w 442"/>
              <a:gd name="T111" fmla="*/ 104 h 531"/>
              <a:gd name="T112" fmla="*/ 394 w 442"/>
              <a:gd name="T113" fmla="*/ 354 h 531"/>
              <a:gd name="T114" fmla="*/ 37 w 442"/>
              <a:gd name="T115" fmla="*/ 241 h 531"/>
              <a:gd name="T116" fmla="*/ 127 w 442"/>
              <a:gd name="T117" fmla="*/ 9 h 531"/>
              <a:gd name="T118" fmla="*/ 5 w 442"/>
              <a:gd name="T119" fmla="*/ 247 h 531"/>
              <a:gd name="T120" fmla="*/ 416 w 442"/>
              <a:gd name="T121" fmla="*/ 377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2" h="531">
                <a:moveTo>
                  <a:pt x="350" y="518"/>
                </a:moveTo>
                <a:cubicBezTo>
                  <a:pt x="353" y="523"/>
                  <a:pt x="349" y="531"/>
                  <a:pt x="342" y="531"/>
                </a:cubicBezTo>
                <a:cubicBezTo>
                  <a:pt x="109" y="531"/>
                  <a:pt x="109" y="531"/>
                  <a:pt x="109" y="531"/>
                </a:cubicBezTo>
                <a:cubicBezTo>
                  <a:pt x="102" y="531"/>
                  <a:pt x="101" y="522"/>
                  <a:pt x="103" y="518"/>
                </a:cubicBezTo>
                <a:cubicBezTo>
                  <a:pt x="119" y="492"/>
                  <a:pt x="171" y="469"/>
                  <a:pt x="226" y="469"/>
                </a:cubicBezTo>
                <a:cubicBezTo>
                  <a:pt x="279" y="469"/>
                  <a:pt x="331" y="490"/>
                  <a:pt x="350" y="518"/>
                </a:cubicBezTo>
                <a:close/>
                <a:moveTo>
                  <a:pt x="133" y="70"/>
                </a:moveTo>
                <a:cubicBezTo>
                  <a:pt x="207" y="8"/>
                  <a:pt x="317" y="17"/>
                  <a:pt x="379" y="92"/>
                </a:cubicBezTo>
                <a:cubicBezTo>
                  <a:pt x="442" y="166"/>
                  <a:pt x="432" y="276"/>
                  <a:pt x="358" y="338"/>
                </a:cubicBezTo>
                <a:cubicBezTo>
                  <a:pt x="284" y="401"/>
                  <a:pt x="173" y="391"/>
                  <a:pt x="111" y="317"/>
                </a:cubicBezTo>
                <a:cubicBezTo>
                  <a:pt x="49" y="243"/>
                  <a:pt x="58" y="132"/>
                  <a:pt x="133" y="70"/>
                </a:cubicBezTo>
                <a:close/>
                <a:moveTo>
                  <a:pt x="86" y="187"/>
                </a:moveTo>
                <a:cubicBezTo>
                  <a:pt x="88" y="185"/>
                  <a:pt x="90" y="184"/>
                  <a:pt x="93" y="184"/>
                </a:cubicBezTo>
                <a:cubicBezTo>
                  <a:pt x="96" y="184"/>
                  <a:pt x="98" y="185"/>
                  <a:pt x="100" y="187"/>
                </a:cubicBezTo>
                <a:cubicBezTo>
                  <a:pt x="102" y="189"/>
                  <a:pt x="103" y="191"/>
                  <a:pt x="104" y="194"/>
                </a:cubicBezTo>
                <a:cubicBezTo>
                  <a:pt x="106" y="193"/>
                  <a:pt x="108" y="192"/>
                  <a:pt x="110" y="191"/>
                </a:cubicBezTo>
                <a:cubicBezTo>
                  <a:pt x="112" y="190"/>
                  <a:pt x="115" y="189"/>
                  <a:pt x="115" y="188"/>
                </a:cubicBezTo>
                <a:cubicBezTo>
                  <a:pt x="115" y="188"/>
                  <a:pt x="115" y="187"/>
                  <a:pt x="111" y="183"/>
                </a:cubicBezTo>
                <a:cubicBezTo>
                  <a:pt x="110" y="182"/>
                  <a:pt x="110" y="181"/>
                  <a:pt x="110" y="180"/>
                </a:cubicBezTo>
                <a:cubicBezTo>
                  <a:pt x="111" y="179"/>
                  <a:pt x="111" y="179"/>
                  <a:pt x="112" y="178"/>
                </a:cubicBezTo>
                <a:cubicBezTo>
                  <a:pt x="115" y="178"/>
                  <a:pt x="116" y="177"/>
                  <a:pt x="117" y="176"/>
                </a:cubicBezTo>
                <a:cubicBezTo>
                  <a:pt x="117" y="176"/>
                  <a:pt x="117" y="175"/>
                  <a:pt x="117" y="175"/>
                </a:cubicBezTo>
                <a:cubicBezTo>
                  <a:pt x="106" y="176"/>
                  <a:pt x="95" y="179"/>
                  <a:pt x="86" y="184"/>
                </a:cubicBezTo>
                <a:cubicBezTo>
                  <a:pt x="86" y="185"/>
                  <a:pt x="86" y="186"/>
                  <a:pt x="86" y="187"/>
                </a:cubicBezTo>
                <a:close/>
                <a:moveTo>
                  <a:pt x="214" y="101"/>
                </a:moveTo>
                <a:cubicBezTo>
                  <a:pt x="216" y="100"/>
                  <a:pt x="220" y="99"/>
                  <a:pt x="223" y="100"/>
                </a:cubicBezTo>
                <a:cubicBezTo>
                  <a:pt x="222" y="97"/>
                  <a:pt x="221" y="92"/>
                  <a:pt x="221" y="88"/>
                </a:cubicBezTo>
                <a:cubicBezTo>
                  <a:pt x="218" y="73"/>
                  <a:pt x="217" y="70"/>
                  <a:pt x="219" y="68"/>
                </a:cubicBezTo>
                <a:cubicBezTo>
                  <a:pt x="219" y="68"/>
                  <a:pt x="220" y="67"/>
                  <a:pt x="221" y="67"/>
                </a:cubicBezTo>
                <a:cubicBezTo>
                  <a:pt x="223" y="67"/>
                  <a:pt x="224" y="69"/>
                  <a:pt x="224" y="69"/>
                </a:cubicBezTo>
                <a:cubicBezTo>
                  <a:pt x="224" y="69"/>
                  <a:pt x="225" y="70"/>
                  <a:pt x="225" y="70"/>
                </a:cubicBezTo>
                <a:cubicBezTo>
                  <a:pt x="226" y="73"/>
                  <a:pt x="228" y="76"/>
                  <a:pt x="230" y="79"/>
                </a:cubicBezTo>
                <a:cubicBezTo>
                  <a:pt x="234" y="86"/>
                  <a:pt x="239" y="94"/>
                  <a:pt x="238" y="101"/>
                </a:cubicBezTo>
                <a:cubicBezTo>
                  <a:pt x="237" y="105"/>
                  <a:pt x="234" y="108"/>
                  <a:pt x="230" y="111"/>
                </a:cubicBezTo>
                <a:cubicBezTo>
                  <a:pt x="226" y="114"/>
                  <a:pt x="226" y="115"/>
                  <a:pt x="226" y="118"/>
                </a:cubicBezTo>
                <a:cubicBezTo>
                  <a:pt x="225" y="122"/>
                  <a:pt x="225" y="128"/>
                  <a:pt x="220" y="137"/>
                </a:cubicBezTo>
                <a:cubicBezTo>
                  <a:pt x="224" y="141"/>
                  <a:pt x="224" y="146"/>
                  <a:pt x="223" y="149"/>
                </a:cubicBezTo>
                <a:cubicBezTo>
                  <a:pt x="223" y="153"/>
                  <a:pt x="223" y="156"/>
                  <a:pt x="228" y="159"/>
                </a:cubicBezTo>
                <a:cubicBezTo>
                  <a:pt x="230" y="159"/>
                  <a:pt x="232" y="159"/>
                  <a:pt x="233" y="158"/>
                </a:cubicBezTo>
                <a:cubicBezTo>
                  <a:pt x="235" y="155"/>
                  <a:pt x="234" y="151"/>
                  <a:pt x="234" y="147"/>
                </a:cubicBezTo>
                <a:cubicBezTo>
                  <a:pt x="233" y="142"/>
                  <a:pt x="233" y="138"/>
                  <a:pt x="235" y="134"/>
                </a:cubicBezTo>
                <a:cubicBezTo>
                  <a:pt x="236" y="133"/>
                  <a:pt x="237" y="132"/>
                  <a:pt x="238" y="131"/>
                </a:cubicBezTo>
                <a:cubicBezTo>
                  <a:pt x="240" y="130"/>
                  <a:pt x="240" y="130"/>
                  <a:pt x="240" y="128"/>
                </a:cubicBezTo>
                <a:cubicBezTo>
                  <a:pt x="239" y="128"/>
                  <a:pt x="239" y="127"/>
                  <a:pt x="240" y="126"/>
                </a:cubicBezTo>
                <a:cubicBezTo>
                  <a:pt x="240" y="125"/>
                  <a:pt x="241" y="125"/>
                  <a:pt x="242" y="125"/>
                </a:cubicBezTo>
                <a:cubicBezTo>
                  <a:pt x="249" y="124"/>
                  <a:pt x="257" y="126"/>
                  <a:pt x="264" y="130"/>
                </a:cubicBezTo>
                <a:cubicBezTo>
                  <a:pt x="265" y="128"/>
                  <a:pt x="266" y="126"/>
                  <a:pt x="267" y="125"/>
                </a:cubicBezTo>
                <a:cubicBezTo>
                  <a:pt x="272" y="120"/>
                  <a:pt x="279" y="118"/>
                  <a:pt x="285" y="122"/>
                </a:cubicBezTo>
                <a:cubicBezTo>
                  <a:pt x="289" y="126"/>
                  <a:pt x="290" y="130"/>
                  <a:pt x="288" y="135"/>
                </a:cubicBezTo>
                <a:cubicBezTo>
                  <a:pt x="285" y="145"/>
                  <a:pt x="272" y="153"/>
                  <a:pt x="262" y="153"/>
                </a:cubicBezTo>
                <a:cubicBezTo>
                  <a:pt x="258" y="153"/>
                  <a:pt x="254" y="152"/>
                  <a:pt x="251" y="149"/>
                </a:cubicBezTo>
                <a:cubicBezTo>
                  <a:pt x="245" y="151"/>
                  <a:pt x="240" y="155"/>
                  <a:pt x="238" y="161"/>
                </a:cubicBezTo>
                <a:cubicBezTo>
                  <a:pt x="234" y="172"/>
                  <a:pt x="237" y="187"/>
                  <a:pt x="245" y="200"/>
                </a:cubicBezTo>
                <a:cubicBezTo>
                  <a:pt x="252" y="211"/>
                  <a:pt x="258" y="213"/>
                  <a:pt x="262" y="213"/>
                </a:cubicBezTo>
                <a:cubicBezTo>
                  <a:pt x="267" y="213"/>
                  <a:pt x="272" y="210"/>
                  <a:pt x="277" y="207"/>
                </a:cubicBezTo>
                <a:cubicBezTo>
                  <a:pt x="282" y="205"/>
                  <a:pt x="287" y="202"/>
                  <a:pt x="292" y="201"/>
                </a:cubicBezTo>
                <a:cubicBezTo>
                  <a:pt x="292" y="201"/>
                  <a:pt x="293" y="201"/>
                  <a:pt x="293" y="201"/>
                </a:cubicBezTo>
                <a:cubicBezTo>
                  <a:pt x="293" y="201"/>
                  <a:pt x="294" y="201"/>
                  <a:pt x="294" y="202"/>
                </a:cubicBezTo>
                <a:cubicBezTo>
                  <a:pt x="296" y="203"/>
                  <a:pt x="301" y="207"/>
                  <a:pt x="306" y="213"/>
                </a:cubicBezTo>
                <a:cubicBezTo>
                  <a:pt x="320" y="226"/>
                  <a:pt x="349" y="255"/>
                  <a:pt x="359" y="255"/>
                </a:cubicBezTo>
                <a:cubicBezTo>
                  <a:pt x="360" y="255"/>
                  <a:pt x="360" y="254"/>
                  <a:pt x="360" y="254"/>
                </a:cubicBezTo>
                <a:cubicBezTo>
                  <a:pt x="361" y="253"/>
                  <a:pt x="362" y="249"/>
                  <a:pt x="358" y="236"/>
                </a:cubicBezTo>
                <a:cubicBezTo>
                  <a:pt x="356" y="231"/>
                  <a:pt x="355" y="225"/>
                  <a:pt x="353" y="218"/>
                </a:cubicBezTo>
                <a:cubicBezTo>
                  <a:pt x="348" y="198"/>
                  <a:pt x="341" y="171"/>
                  <a:pt x="333" y="158"/>
                </a:cubicBezTo>
                <a:cubicBezTo>
                  <a:pt x="331" y="160"/>
                  <a:pt x="328" y="162"/>
                  <a:pt x="326" y="163"/>
                </a:cubicBezTo>
                <a:cubicBezTo>
                  <a:pt x="324" y="164"/>
                  <a:pt x="323" y="164"/>
                  <a:pt x="322" y="163"/>
                </a:cubicBezTo>
                <a:cubicBezTo>
                  <a:pt x="319" y="158"/>
                  <a:pt x="321" y="153"/>
                  <a:pt x="324" y="147"/>
                </a:cubicBezTo>
                <a:cubicBezTo>
                  <a:pt x="326" y="142"/>
                  <a:pt x="329" y="135"/>
                  <a:pt x="327" y="129"/>
                </a:cubicBezTo>
                <a:cubicBezTo>
                  <a:pt x="327" y="128"/>
                  <a:pt x="326" y="128"/>
                  <a:pt x="325" y="128"/>
                </a:cubicBezTo>
                <a:cubicBezTo>
                  <a:pt x="324" y="128"/>
                  <a:pt x="322" y="129"/>
                  <a:pt x="321" y="130"/>
                </a:cubicBezTo>
                <a:cubicBezTo>
                  <a:pt x="319" y="131"/>
                  <a:pt x="317" y="133"/>
                  <a:pt x="314" y="133"/>
                </a:cubicBezTo>
                <a:cubicBezTo>
                  <a:pt x="310" y="133"/>
                  <a:pt x="307" y="129"/>
                  <a:pt x="305" y="125"/>
                </a:cubicBezTo>
                <a:cubicBezTo>
                  <a:pt x="304" y="124"/>
                  <a:pt x="304" y="123"/>
                  <a:pt x="305" y="122"/>
                </a:cubicBezTo>
                <a:cubicBezTo>
                  <a:pt x="306" y="121"/>
                  <a:pt x="307" y="121"/>
                  <a:pt x="308" y="121"/>
                </a:cubicBezTo>
                <a:cubicBezTo>
                  <a:pt x="313" y="124"/>
                  <a:pt x="318" y="122"/>
                  <a:pt x="324" y="119"/>
                </a:cubicBezTo>
                <a:cubicBezTo>
                  <a:pt x="328" y="117"/>
                  <a:pt x="332" y="115"/>
                  <a:pt x="336" y="115"/>
                </a:cubicBezTo>
                <a:cubicBezTo>
                  <a:pt x="340" y="115"/>
                  <a:pt x="343" y="116"/>
                  <a:pt x="346" y="118"/>
                </a:cubicBezTo>
                <a:cubicBezTo>
                  <a:pt x="347" y="119"/>
                  <a:pt x="348" y="121"/>
                  <a:pt x="350" y="122"/>
                </a:cubicBezTo>
                <a:cubicBezTo>
                  <a:pt x="352" y="127"/>
                  <a:pt x="355" y="131"/>
                  <a:pt x="365" y="130"/>
                </a:cubicBezTo>
                <a:cubicBezTo>
                  <a:pt x="362" y="121"/>
                  <a:pt x="359" y="107"/>
                  <a:pt x="366" y="99"/>
                </a:cubicBezTo>
                <a:cubicBezTo>
                  <a:pt x="335" y="64"/>
                  <a:pt x="290" y="43"/>
                  <a:pt x="243" y="44"/>
                </a:cubicBezTo>
                <a:cubicBezTo>
                  <a:pt x="245" y="47"/>
                  <a:pt x="245" y="49"/>
                  <a:pt x="245" y="51"/>
                </a:cubicBezTo>
                <a:cubicBezTo>
                  <a:pt x="245" y="53"/>
                  <a:pt x="243" y="55"/>
                  <a:pt x="240" y="56"/>
                </a:cubicBezTo>
                <a:cubicBezTo>
                  <a:pt x="240" y="57"/>
                  <a:pt x="239" y="57"/>
                  <a:pt x="238" y="56"/>
                </a:cubicBezTo>
                <a:cubicBezTo>
                  <a:pt x="237" y="56"/>
                  <a:pt x="237" y="56"/>
                  <a:pt x="237" y="55"/>
                </a:cubicBezTo>
                <a:cubicBezTo>
                  <a:pt x="235" y="52"/>
                  <a:pt x="233" y="51"/>
                  <a:pt x="230" y="51"/>
                </a:cubicBezTo>
                <a:cubicBezTo>
                  <a:pt x="224" y="51"/>
                  <a:pt x="214" y="58"/>
                  <a:pt x="209" y="70"/>
                </a:cubicBezTo>
                <a:cubicBezTo>
                  <a:pt x="206" y="76"/>
                  <a:pt x="203" y="88"/>
                  <a:pt x="214" y="101"/>
                </a:cubicBezTo>
                <a:close/>
                <a:moveTo>
                  <a:pt x="189" y="286"/>
                </a:moveTo>
                <a:cubicBezTo>
                  <a:pt x="188" y="295"/>
                  <a:pt x="192" y="303"/>
                  <a:pt x="197" y="312"/>
                </a:cubicBezTo>
                <a:cubicBezTo>
                  <a:pt x="198" y="313"/>
                  <a:pt x="199" y="315"/>
                  <a:pt x="199" y="316"/>
                </a:cubicBezTo>
                <a:cubicBezTo>
                  <a:pt x="203" y="316"/>
                  <a:pt x="206" y="315"/>
                  <a:pt x="209" y="315"/>
                </a:cubicBezTo>
                <a:cubicBezTo>
                  <a:pt x="230" y="315"/>
                  <a:pt x="243" y="332"/>
                  <a:pt x="255" y="348"/>
                </a:cubicBezTo>
                <a:cubicBezTo>
                  <a:pt x="259" y="353"/>
                  <a:pt x="264" y="358"/>
                  <a:pt x="268" y="363"/>
                </a:cubicBezTo>
                <a:cubicBezTo>
                  <a:pt x="271" y="362"/>
                  <a:pt x="274" y="362"/>
                  <a:pt x="277" y="361"/>
                </a:cubicBezTo>
                <a:cubicBezTo>
                  <a:pt x="276" y="358"/>
                  <a:pt x="274" y="356"/>
                  <a:pt x="272" y="355"/>
                </a:cubicBezTo>
                <a:cubicBezTo>
                  <a:pt x="271" y="354"/>
                  <a:pt x="271" y="353"/>
                  <a:pt x="271" y="352"/>
                </a:cubicBezTo>
                <a:cubicBezTo>
                  <a:pt x="271" y="347"/>
                  <a:pt x="270" y="346"/>
                  <a:pt x="269" y="346"/>
                </a:cubicBezTo>
                <a:cubicBezTo>
                  <a:pt x="269" y="346"/>
                  <a:pt x="268" y="346"/>
                  <a:pt x="267" y="345"/>
                </a:cubicBezTo>
                <a:cubicBezTo>
                  <a:pt x="267" y="344"/>
                  <a:pt x="267" y="344"/>
                  <a:pt x="267" y="343"/>
                </a:cubicBezTo>
                <a:cubicBezTo>
                  <a:pt x="268" y="337"/>
                  <a:pt x="270" y="332"/>
                  <a:pt x="273" y="327"/>
                </a:cubicBezTo>
                <a:cubicBezTo>
                  <a:pt x="271" y="327"/>
                  <a:pt x="270" y="326"/>
                  <a:pt x="269" y="324"/>
                </a:cubicBezTo>
                <a:cubicBezTo>
                  <a:pt x="268" y="324"/>
                  <a:pt x="268" y="322"/>
                  <a:pt x="268" y="321"/>
                </a:cubicBezTo>
                <a:cubicBezTo>
                  <a:pt x="269" y="320"/>
                  <a:pt x="270" y="319"/>
                  <a:pt x="271" y="317"/>
                </a:cubicBezTo>
                <a:cubicBezTo>
                  <a:pt x="272" y="316"/>
                  <a:pt x="273" y="315"/>
                  <a:pt x="274" y="314"/>
                </a:cubicBezTo>
                <a:cubicBezTo>
                  <a:pt x="273" y="312"/>
                  <a:pt x="273" y="311"/>
                  <a:pt x="273" y="309"/>
                </a:cubicBezTo>
                <a:cubicBezTo>
                  <a:pt x="272" y="305"/>
                  <a:pt x="272" y="301"/>
                  <a:pt x="269" y="298"/>
                </a:cubicBezTo>
                <a:cubicBezTo>
                  <a:pt x="268" y="297"/>
                  <a:pt x="268" y="295"/>
                  <a:pt x="269" y="294"/>
                </a:cubicBezTo>
                <a:cubicBezTo>
                  <a:pt x="276" y="283"/>
                  <a:pt x="272" y="274"/>
                  <a:pt x="267" y="263"/>
                </a:cubicBezTo>
                <a:cubicBezTo>
                  <a:pt x="265" y="260"/>
                  <a:pt x="264" y="258"/>
                  <a:pt x="263" y="255"/>
                </a:cubicBezTo>
                <a:cubicBezTo>
                  <a:pt x="260" y="255"/>
                  <a:pt x="256" y="258"/>
                  <a:pt x="251" y="261"/>
                </a:cubicBezTo>
                <a:cubicBezTo>
                  <a:pt x="247" y="264"/>
                  <a:pt x="242" y="268"/>
                  <a:pt x="237" y="268"/>
                </a:cubicBezTo>
                <a:cubicBezTo>
                  <a:pt x="234" y="268"/>
                  <a:pt x="232" y="267"/>
                  <a:pt x="231" y="266"/>
                </a:cubicBezTo>
                <a:cubicBezTo>
                  <a:pt x="226" y="268"/>
                  <a:pt x="222" y="270"/>
                  <a:pt x="218" y="271"/>
                </a:cubicBezTo>
                <a:cubicBezTo>
                  <a:pt x="208" y="275"/>
                  <a:pt x="199" y="278"/>
                  <a:pt x="189" y="286"/>
                </a:cubicBezTo>
                <a:close/>
                <a:moveTo>
                  <a:pt x="144" y="206"/>
                </a:moveTo>
                <a:cubicBezTo>
                  <a:pt x="148" y="200"/>
                  <a:pt x="151" y="198"/>
                  <a:pt x="153" y="198"/>
                </a:cubicBezTo>
                <a:cubicBezTo>
                  <a:pt x="155" y="198"/>
                  <a:pt x="157" y="200"/>
                  <a:pt x="157" y="201"/>
                </a:cubicBezTo>
                <a:cubicBezTo>
                  <a:pt x="157" y="201"/>
                  <a:pt x="157" y="201"/>
                  <a:pt x="157" y="201"/>
                </a:cubicBezTo>
                <a:cubicBezTo>
                  <a:pt x="158" y="201"/>
                  <a:pt x="160" y="199"/>
                  <a:pt x="164" y="194"/>
                </a:cubicBezTo>
                <a:cubicBezTo>
                  <a:pt x="162" y="192"/>
                  <a:pt x="157" y="191"/>
                  <a:pt x="152" y="191"/>
                </a:cubicBezTo>
                <a:cubicBezTo>
                  <a:pt x="137" y="191"/>
                  <a:pt x="115" y="198"/>
                  <a:pt x="109" y="204"/>
                </a:cubicBezTo>
                <a:cubicBezTo>
                  <a:pt x="109" y="206"/>
                  <a:pt x="108" y="207"/>
                  <a:pt x="107" y="209"/>
                </a:cubicBezTo>
                <a:cubicBezTo>
                  <a:pt x="105" y="212"/>
                  <a:pt x="102" y="215"/>
                  <a:pt x="99" y="215"/>
                </a:cubicBezTo>
                <a:cubicBezTo>
                  <a:pt x="97" y="215"/>
                  <a:pt x="94" y="214"/>
                  <a:pt x="93" y="209"/>
                </a:cubicBezTo>
                <a:cubicBezTo>
                  <a:pt x="91" y="209"/>
                  <a:pt x="90" y="209"/>
                  <a:pt x="90" y="209"/>
                </a:cubicBezTo>
                <a:cubicBezTo>
                  <a:pt x="88" y="209"/>
                  <a:pt x="86" y="209"/>
                  <a:pt x="85" y="208"/>
                </a:cubicBezTo>
                <a:cubicBezTo>
                  <a:pt x="86" y="243"/>
                  <a:pt x="99" y="278"/>
                  <a:pt x="121" y="306"/>
                </a:cubicBezTo>
                <a:cubicBezTo>
                  <a:pt x="122" y="306"/>
                  <a:pt x="124" y="308"/>
                  <a:pt x="130" y="308"/>
                </a:cubicBezTo>
                <a:cubicBezTo>
                  <a:pt x="146" y="308"/>
                  <a:pt x="168" y="300"/>
                  <a:pt x="177" y="292"/>
                </a:cubicBezTo>
                <a:cubicBezTo>
                  <a:pt x="171" y="293"/>
                  <a:pt x="165" y="290"/>
                  <a:pt x="161" y="287"/>
                </a:cubicBezTo>
                <a:cubicBezTo>
                  <a:pt x="158" y="286"/>
                  <a:pt x="156" y="285"/>
                  <a:pt x="155" y="284"/>
                </a:cubicBezTo>
                <a:cubicBezTo>
                  <a:pt x="155" y="284"/>
                  <a:pt x="155" y="284"/>
                  <a:pt x="154" y="284"/>
                </a:cubicBezTo>
                <a:cubicBezTo>
                  <a:pt x="148" y="284"/>
                  <a:pt x="138" y="295"/>
                  <a:pt x="134" y="299"/>
                </a:cubicBezTo>
                <a:cubicBezTo>
                  <a:pt x="132" y="301"/>
                  <a:pt x="130" y="303"/>
                  <a:pt x="123" y="299"/>
                </a:cubicBezTo>
                <a:cubicBezTo>
                  <a:pt x="119" y="297"/>
                  <a:pt x="115" y="293"/>
                  <a:pt x="114" y="287"/>
                </a:cubicBezTo>
                <a:cubicBezTo>
                  <a:pt x="113" y="282"/>
                  <a:pt x="114" y="276"/>
                  <a:pt x="117" y="272"/>
                </a:cubicBezTo>
                <a:cubicBezTo>
                  <a:pt x="117" y="272"/>
                  <a:pt x="118" y="272"/>
                  <a:pt x="118" y="272"/>
                </a:cubicBezTo>
                <a:cubicBezTo>
                  <a:pt x="120" y="270"/>
                  <a:pt x="125" y="271"/>
                  <a:pt x="131" y="273"/>
                </a:cubicBezTo>
                <a:cubicBezTo>
                  <a:pt x="134" y="273"/>
                  <a:pt x="138" y="274"/>
                  <a:pt x="140" y="274"/>
                </a:cubicBezTo>
                <a:cubicBezTo>
                  <a:pt x="140" y="270"/>
                  <a:pt x="140" y="265"/>
                  <a:pt x="139" y="261"/>
                </a:cubicBezTo>
                <a:cubicBezTo>
                  <a:pt x="138" y="247"/>
                  <a:pt x="136" y="230"/>
                  <a:pt x="152" y="212"/>
                </a:cubicBezTo>
                <a:cubicBezTo>
                  <a:pt x="152" y="212"/>
                  <a:pt x="152" y="212"/>
                  <a:pt x="152" y="212"/>
                </a:cubicBezTo>
                <a:cubicBezTo>
                  <a:pt x="151" y="212"/>
                  <a:pt x="151" y="212"/>
                  <a:pt x="150" y="212"/>
                </a:cubicBezTo>
                <a:cubicBezTo>
                  <a:pt x="146" y="212"/>
                  <a:pt x="145" y="210"/>
                  <a:pt x="144" y="209"/>
                </a:cubicBezTo>
                <a:cubicBezTo>
                  <a:pt x="143" y="208"/>
                  <a:pt x="143" y="207"/>
                  <a:pt x="144" y="206"/>
                </a:cubicBezTo>
                <a:close/>
                <a:moveTo>
                  <a:pt x="120" y="104"/>
                </a:moveTo>
                <a:cubicBezTo>
                  <a:pt x="112" y="114"/>
                  <a:pt x="105" y="125"/>
                  <a:pt x="100" y="136"/>
                </a:cubicBezTo>
                <a:cubicBezTo>
                  <a:pt x="107" y="135"/>
                  <a:pt x="116" y="138"/>
                  <a:pt x="121" y="144"/>
                </a:cubicBezTo>
                <a:cubicBezTo>
                  <a:pt x="122" y="146"/>
                  <a:pt x="122" y="146"/>
                  <a:pt x="122" y="146"/>
                </a:cubicBezTo>
                <a:cubicBezTo>
                  <a:pt x="122" y="146"/>
                  <a:pt x="123" y="145"/>
                  <a:pt x="124" y="145"/>
                </a:cubicBezTo>
                <a:cubicBezTo>
                  <a:pt x="125" y="144"/>
                  <a:pt x="126" y="143"/>
                  <a:pt x="128" y="143"/>
                </a:cubicBezTo>
                <a:cubicBezTo>
                  <a:pt x="128" y="143"/>
                  <a:pt x="129" y="143"/>
                  <a:pt x="130" y="143"/>
                </a:cubicBezTo>
                <a:cubicBezTo>
                  <a:pt x="130" y="144"/>
                  <a:pt x="130" y="144"/>
                  <a:pt x="131" y="144"/>
                </a:cubicBezTo>
                <a:cubicBezTo>
                  <a:pt x="132" y="147"/>
                  <a:pt x="131" y="149"/>
                  <a:pt x="131" y="150"/>
                </a:cubicBezTo>
                <a:cubicBezTo>
                  <a:pt x="131" y="151"/>
                  <a:pt x="131" y="151"/>
                  <a:pt x="131" y="151"/>
                </a:cubicBezTo>
                <a:cubicBezTo>
                  <a:pt x="139" y="156"/>
                  <a:pt x="147" y="155"/>
                  <a:pt x="155" y="148"/>
                </a:cubicBezTo>
                <a:cubicBezTo>
                  <a:pt x="150" y="142"/>
                  <a:pt x="150" y="137"/>
                  <a:pt x="150" y="131"/>
                </a:cubicBezTo>
                <a:cubicBezTo>
                  <a:pt x="150" y="129"/>
                  <a:pt x="150" y="126"/>
                  <a:pt x="149" y="124"/>
                </a:cubicBezTo>
                <a:cubicBezTo>
                  <a:pt x="149" y="120"/>
                  <a:pt x="150" y="118"/>
                  <a:pt x="152" y="117"/>
                </a:cubicBezTo>
                <a:cubicBezTo>
                  <a:pt x="153" y="115"/>
                  <a:pt x="154" y="114"/>
                  <a:pt x="154" y="111"/>
                </a:cubicBezTo>
                <a:cubicBezTo>
                  <a:pt x="153" y="110"/>
                  <a:pt x="152" y="110"/>
                  <a:pt x="151" y="110"/>
                </a:cubicBezTo>
                <a:cubicBezTo>
                  <a:pt x="147" y="110"/>
                  <a:pt x="141" y="110"/>
                  <a:pt x="137" y="105"/>
                </a:cubicBezTo>
                <a:cubicBezTo>
                  <a:pt x="136" y="102"/>
                  <a:pt x="135" y="102"/>
                  <a:pt x="135" y="102"/>
                </a:cubicBezTo>
                <a:cubicBezTo>
                  <a:pt x="134" y="102"/>
                  <a:pt x="132" y="103"/>
                  <a:pt x="129" y="105"/>
                </a:cubicBezTo>
                <a:cubicBezTo>
                  <a:pt x="127" y="106"/>
                  <a:pt x="127" y="106"/>
                  <a:pt x="127" y="106"/>
                </a:cubicBezTo>
                <a:cubicBezTo>
                  <a:pt x="126" y="107"/>
                  <a:pt x="125" y="107"/>
                  <a:pt x="124" y="106"/>
                </a:cubicBezTo>
                <a:cubicBezTo>
                  <a:pt x="123" y="106"/>
                  <a:pt x="122" y="105"/>
                  <a:pt x="121" y="104"/>
                </a:cubicBezTo>
                <a:cubicBezTo>
                  <a:pt x="121" y="104"/>
                  <a:pt x="121" y="104"/>
                  <a:pt x="120" y="104"/>
                </a:cubicBezTo>
                <a:close/>
                <a:moveTo>
                  <a:pt x="417" y="354"/>
                </a:moveTo>
                <a:cubicBezTo>
                  <a:pt x="410" y="348"/>
                  <a:pt x="400" y="348"/>
                  <a:pt x="394" y="354"/>
                </a:cubicBezTo>
                <a:cubicBezTo>
                  <a:pt x="363" y="384"/>
                  <a:pt x="324" y="405"/>
                  <a:pt x="281" y="413"/>
                </a:cubicBezTo>
                <a:cubicBezTo>
                  <a:pt x="263" y="416"/>
                  <a:pt x="245" y="417"/>
                  <a:pt x="226" y="415"/>
                </a:cubicBezTo>
                <a:cubicBezTo>
                  <a:pt x="129" y="406"/>
                  <a:pt x="53" y="333"/>
                  <a:pt x="37" y="241"/>
                </a:cubicBezTo>
                <a:cubicBezTo>
                  <a:pt x="33" y="224"/>
                  <a:pt x="32" y="205"/>
                  <a:pt x="34" y="186"/>
                </a:cubicBezTo>
                <a:cubicBezTo>
                  <a:pt x="40" y="121"/>
                  <a:pt x="74" y="66"/>
                  <a:pt x="123" y="32"/>
                </a:cubicBezTo>
                <a:cubicBezTo>
                  <a:pt x="131" y="27"/>
                  <a:pt x="132" y="17"/>
                  <a:pt x="127" y="9"/>
                </a:cubicBezTo>
                <a:cubicBezTo>
                  <a:pt x="122" y="2"/>
                  <a:pt x="112" y="0"/>
                  <a:pt x="105" y="5"/>
                </a:cubicBezTo>
                <a:cubicBezTo>
                  <a:pt x="48" y="45"/>
                  <a:pt x="8" y="109"/>
                  <a:pt x="2" y="183"/>
                </a:cubicBezTo>
                <a:cubicBezTo>
                  <a:pt x="0" y="205"/>
                  <a:pt x="1" y="226"/>
                  <a:pt x="5" y="247"/>
                </a:cubicBezTo>
                <a:cubicBezTo>
                  <a:pt x="23" y="353"/>
                  <a:pt x="111" y="437"/>
                  <a:pt x="223" y="447"/>
                </a:cubicBezTo>
                <a:cubicBezTo>
                  <a:pt x="245" y="449"/>
                  <a:pt x="266" y="448"/>
                  <a:pt x="287" y="444"/>
                </a:cubicBezTo>
                <a:cubicBezTo>
                  <a:pt x="337" y="436"/>
                  <a:pt x="382" y="412"/>
                  <a:pt x="416" y="377"/>
                </a:cubicBezTo>
                <a:cubicBezTo>
                  <a:pt x="423" y="371"/>
                  <a:pt x="423" y="360"/>
                  <a:pt x="417" y="354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sp>
        <p:nvSpPr>
          <p:cNvPr id="26638" name="Freeform 23"/>
          <p:cNvSpPr>
            <a:spLocks noEditPoints="1" noChangeArrowheads="1"/>
          </p:cNvSpPr>
          <p:nvPr/>
        </p:nvSpPr>
        <p:spPr bwMode="auto">
          <a:xfrm>
            <a:off x="1260475" y="2014538"/>
            <a:ext cx="463550" cy="431800"/>
          </a:xfrm>
          <a:custGeom>
            <a:avLst/>
            <a:gdLst>
              <a:gd name="T0" fmla="*/ 530 w 542"/>
              <a:gd name="T1" fmla="*/ 256 h 507"/>
              <a:gd name="T2" fmla="*/ 259 w 542"/>
              <a:gd name="T3" fmla="*/ 40 h 507"/>
              <a:gd name="T4" fmla="*/ 213 w 542"/>
              <a:gd name="T5" fmla="*/ 157 h 507"/>
              <a:gd name="T6" fmla="*/ 269 w 542"/>
              <a:gd name="T7" fmla="*/ 259 h 507"/>
              <a:gd name="T8" fmla="*/ 269 w 542"/>
              <a:gd name="T9" fmla="*/ 261 h 507"/>
              <a:gd name="T10" fmla="*/ 288 w 542"/>
              <a:gd name="T11" fmla="*/ 261 h 507"/>
              <a:gd name="T12" fmla="*/ 361 w 542"/>
              <a:gd name="T13" fmla="*/ 347 h 507"/>
              <a:gd name="T14" fmla="*/ 369 w 542"/>
              <a:gd name="T15" fmla="*/ 391 h 507"/>
              <a:gd name="T16" fmla="*/ 363 w 542"/>
              <a:gd name="T17" fmla="*/ 420 h 507"/>
              <a:gd name="T18" fmla="*/ 344 w 542"/>
              <a:gd name="T19" fmla="*/ 428 h 507"/>
              <a:gd name="T20" fmla="*/ 308 w 542"/>
              <a:gd name="T21" fmla="*/ 416 h 507"/>
              <a:gd name="T22" fmla="*/ 274 w 542"/>
              <a:gd name="T23" fmla="*/ 402 h 507"/>
              <a:gd name="T24" fmla="*/ 216 w 542"/>
              <a:gd name="T25" fmla="*/ 339 h 507"/>
              <a:gd name="T26" fmla="*/ 214 w 542"/>
              <a:gd name="T27" fmla="*/ 313 h 507"/>
              <a:gd name="T28" fmla="*/ 205 w 542"/>
              <a:gd name="T29" fmla="*/ 310 h 507"/>
              <a:gd name="T30" fmla="*/ 119 w 542"/>
              <a:gd name="T31" fmla="*/ 232 h 507"/>
              <a:gd name="T32" fmla="*/ 283 w 542"/>
              <a:gd name="T33" fmla="*/ 486 h 507"/>
              <a:gd name="T34" fmla="*/ 472 w 542"/>
              <a:gd name="T35" fmla="*/ 445 h 507"/>
              <a:gd name="T36" fmla="*/ 530 w 542"/>
              <a:gd name="T37" fmla="*/ 256 h 507"/>
              <a:gd name="T38" fmla="*/ 340 w 542"/>
              <a:gd name="T39" fmla="*/ 154 h 507"/>
              <a:gd name="T40" fmla="*/ 294 w 542"/>
              <a:gd name="T41" fmla="*/ 165 h 507"/>
              <a:gd name="T42" fmla="*/ 282 w 542"/>
              <a:gd name="T43" fmla="*/ 119 h 507"/>
              <a:gd name="T44" fmla="*/ 329 w 542"/>
              <a:gd name="T45" fmla="*/ 107 h 507"/>
              <a:gd name="T46" fmla="*/ 340 w 542"/>
              <a:gd name="T47" fmla="*/ 154 h 507"/>
              <a:gd name="T48" fmla="*/ 374 w 542"/>
              <a:gd name="T49" fmla="*/ 182 h 507"/>
              <a:gd name="T50" fmla="*/ 420 w 542"/>
              <a:gd name="T51" fmla="*/ 170 h 507"/>
              <a:gd name="T52" fmla="*/ 432 w 542"/>
              <a:gd name="T53" fmla="*/ 217 h 507"/>
              <a:gd name="T54" fmla="*/ 385 w 542"/>
              <a:gd name="T55" fmla="*/ 229 h 507"/>
              <a:gd name="T56" fmla="*/ 374 w 542"/>
              <a:gd name="T57" fmla="*/ 182 h 507"/>
              <a:gd name="T58" fmla="*/ 465 w 542"/>
              <a:gd name="T59" fmla="*/ 331 h 507"/>
              <a:gd name="T60" fmla="*/ 418 w 542"/>
              <a:gd name="T61" fmla="*/ 343 h 507"/>
              <a:gd name="T62" fmla="*/ 406 w 542"/>
              <a:gd name="T63" fmla="*/ 296 h 507"/>
              <a:gd name="T64" fmla="*/ 453 w 542"/>
              <a:gd name="T65" fmla="*/ 284 h 507"/>
              <a:gd name="T66" fmla="*/ 465 w 542"/>
              <a:gd name="T67" fmla="*/ 331 h 507"/>
              <a:gd name="T68" fmla="*/ 5 w 542"/>
              <a:gd name="T69" fmla="*/ 38 h 507"/>
              <a:gd name="T70" fmla="*/ 10 w 542"/>
              <a:gd name="T71" fmla="*/ 14 h 507"/>
              <a:gd name="T72" fmla="*/ 22 w 542"/>
              <a:gd name="T73" fmla="*/ 10 h 507"/>
              <a:gd name="T74" fmla="*/ 38 w 542"/>
              <a:gd name="T75" fmla="*/ 16 h 507"/>
              <a:gd name="T76" fmla="*/ 174 w 542"/>
              <a:gd name="T77" fmla="*/ 143 h 507"/>
              <a:gd name="T78" fmla="*/ 252 w 542"/>
              <a:gd name="T79" fmla="*/ 262 h 507"/>
              <a:gd name="T80" fmla="*/ 213 w 542"/>
              <a:gd name="T81" fmla="*/ 294 h 507"/>
              <a:gd name="T82" fmla="*/ 114 w 542"/>
              <a:gd name="T83" fmla="*/ 193 h 507"/>
              <a:gd name="T84" fmla="*/ 5 w 542"/>
              <a:gd name="T85" fmla="*/ 38 h 507"/>
              <a:gd name="T86" fmla="*/ 231 w 542"/>
              <a:gd name="T87" fmla="*/ 305 h 507"/>
              <a:gd name="T88" fmla="*/ 233 w 542"/>
              <a:gd name="T89" fmla="*/ 300 h 507"/>
              <a:gd name="T90" fmla="*/ 259 w 542"/>
              <a:gd name="T91" fmla="*/ 278 h 507"/>
              <a:gd name="T92" fmla="*/ 260 w 542"/>
              <a:gd name="T93" fmla="*/ 278 h 507"/>
              <a:gd name="T94" fmla="*/ 297 w 542"/>
              <a:gd name="T95" fmla="*/ 278 h 507"/>
              <a:gd name="T96" fmla="*/ 343 w 542"/>
              <a:gd name="T97" fmla="*/ 348 h 507"/>
              <a:gd name="T98" fmla="*/ 351 w 542"/>
              <a:gd name="T99" fmla="*/ 407 h 507"/>
              <a:gd name="T100" fmla="*/ 344 w 542"/>
              <a:gd name="T101" fmla="*/ 410 h 507"/>
              <a:gd name="T102" fmla="*/ 281 w 542"/>
              <a:gd name="T103" fmla="*/ 386 h 507"/>
              <a:gd name="T104" fmla="*/ 231 w 542"/>
              <a:gd name="T105" fmla="*/ 305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2" h="507">
                <a:moveTo>
                  <a:pt x="530" y="256"/>
                </a:moveTo>
                <a:cubicBezTo>
                  <a:pt x="503" y="105"/>
                  <a:pt x="350" y="0"/>
                  <a:pt x="259" y="40"/>
                </a:cubicBezTo>
                <a:cubicBezTo>
                  <a:pt x="200" y="66"/>
                  <a:pt x="212" y="115"/>
                  <a:pt x="213" y="157"/>
                </a:cubicBezTo>
                <a:cubicBezTo>
                  <a:pt x="239" y="186"/>
                  <a:pt x="264" y="226"/>
                  <a:pt x="269" y="259"/>
                </a:cubicBezTo>
                <a:cubicBezTo>
                  <a:pt x="269" y="261"/>
                  <a:pt x="269" y="261"/>
                  <a:pt x="269" y="261"/>
                </a:cubicBezTo>
                <a:cubicBezTo>
                  <a:pt x="275" y="261"/>
                  <a:pt x="281" y="261"/>
                  <a:pt x="288" y="261"/>
                </a:cubicBezTo>
                <a:cubicBezTo>
                  <a:pt x="310" y="262"/>
                  <a:pt x="353" y="269"/>
                  <a:pt x="361" y="347"/>
                </a:cubicBezTo>
                <a:cubicBezTo>
                  <a:pt x="363" y="372"/>
                  <a:pt x="367" y="384"/>
                  <a:pt x="369" y="391"/>
                </a:cubicBezTo>
                <a:cubicBezTo>
                  <a:pt x="371" y="398"/>
                  <a:pt x="374" y="409"/>
                  <a:pt x="363" y="420"/>
                </a:cubicBezTo>
                <a:cubicBezTo>
                  <a:pt x="358" y="425"/>
                  <a:pt x="352" y="428"/>
                  <a:pt x="344" y="428"/>
                </a:cubicBezTo>
                <a:cubicBezTo>
                  <a:pt x="336" y="428"/>
                  <a:pt x="328" y="424"/>
                  <a:pt x="308" y="416"/>
                </a:cubicBezTo>
                <a:cubicBezTo>
                  <a:pt x="299" y="412"/>
                  <a:pt x="288" y="408"/>
                  <a:pt x="274" y="402"/>
                </a:cubicBezTo>
                <a:cubicBezTo>
                  <a:pt x="232" y="386"/>
                  <a:pt x="219" y="359"/>
                  <a:pt x="216" y="339"/>
                </a:cubicBezTo>
                <a:cubicBezTo>
                  <a:pt x="215" y="331"/>
                  <a:pt x="214" y="322"/>
                  <a:pt x="214" y="313"/>
                </a:cubicBezTo>
                <a:cubicBezTo>
                  <a:pt x="205" y="310"/>
                  <a:pt x="205" y="310"/>
                  <a:pt x="205" y="310"/>
                </a:cubicBezTo>
                <a:cubicBezTo>
                  <a:pt x="169" y="292"/>
                  <a:pt x="139" y="258"/>
                  <a:pt x="119" y="232"/>
                </a:cubicBezTo>
                <a:cubicBezTo>
                  <a:pt x="70" y="289"/>
                  <a:pt x="158" y="446"/>
                  <a:pt x="283" y="486"/>
                </a:cubicBezTo>
                <a:cubicBezTo>
                  <a:pt x="345" y="507"/>
                  <a:pt x="419" y="490"/>
                  <a:pt x="472" y="445"/>
                </a:cubicBezTo>
                <a:cubicBezTo>
                  <a:pt x="527" y="398"/>
                  <a:pt x="542" y="324"/>
                  <a:pt x="530" y="256"/>
                </a:cubicBezTo>
                <a:close/>
                <a:moveTo>
                  <a:pt x="340" y="154"/>
                </a:moveTo>
                <a:cubicBezTo>
                  <a:pt x="331" y="170"/>
                  <a:pt x="310" y="175"/>
                  <a:pt x="294" y="165"/>
                </a:cubicBezTo>
                <a:cubicBezTo>
                  <a:pt x="277" y="156"/>
                  <a:pt x="272" y="135"/>
                  <a:pt x="282" y="119"/>
                </a:cubicBezTo>
                <a:cubicBezTo>
                  <a:pt x="292" y="102"/>
                  <a:pt x="313" y="97"/>
                  <a:pt x="329" y="107"/>
                </a:cubicBezTo>
                <a:cubicBezTo>
                  <a:pt x="345" y="117"/>
                  <a:pt x="350" y="138"/>
                  <a:pt x="340" y="154"/>
                </a:cubicBezTo>
                <a:close/>
                <a:moveTo>
                  <a:pt x="374" y="182"/>
                </a:moveTo>
                <a:cubicBezTo>
                  <a:pt x="383" y="166"/>
                  <a:pt x="404" y="161"/>
                  <a:pt x="420" y="170"/>
                </a:cubicBezTo>
                <a:cubicBezTo>
                  <a:pt x="436" y="180"/>
                  <a:pt x="442" y="201"/>
                  <a:pt x="432" y="217"/>
                </a:cubicBezTo>
                <a:cubicBezTo>
                  <a:pt x="422" y="233"/>
                  <a:pt x="401" y="239"/>
                  <a:pt x="385" y="229"/>
                </a:cubicBezTo>
                <a:cubicBezTo>
                  <a:pt x="369" y="219"/>
                  <a:pt x="364" y="198"/>
                  <a:pt x="374" y="182"/>
                </a:cubicBezTo>
                <a:close/>
                <a:moveTo>
                  <a:pt x="465" y="331"/>
                </a:moveTo>
                <a:cubicBezTo>
                  <a:pt x="455" y="347"/>
                  <a:pt x="434" y="352"/>
                  <a:pt x="418" y="343"/>
                </a:cubicBezTo>
                <a:cubicBezTo>
                  <a:pt x="402" y="333"/>
                  <a:pt x="397" y="312"/>
                  <a:pt x="406" y="296"/>
                </a:cubicBezTo>
                <a:cubicBezTo>
                  <a:pt x="416" y="280"/>
                  <a:pt x="437" y="275"/>
                  <a:pt x="453" y="284"/>
                </a:cubicBezTo>
                <a:cubicBezTo>
                  <a:pt x="469" y="294"/>
                  <a:pt x="474" y="315"/>
                  <a:pt x="465" y="331"/>
                </a:cubicBezTo>
                <a:close/>
                <a:moveTo>
                  <a:pt x="5" y="38"/>
                </a:moveTo>
                <a:cubicBezTo>
                  <a:pt x="0" y="30"/>
                  <a:pt x="1" y="20"/>
                  <a:pt x="10" y="14"/>
                </a:cubicBezTo>
                <a:cubicBezTo>
                  <a:pt x="14" y="11"/>
                  <a:pt x="18" y="10"/>
                  <a:pt x="22" y="10"/>
                </a:cubicBezTo>
                <a:cubicBezTo>
                  <a:pt x="28" y="10"/>
                  <a:pt x="34" y="12"/>
                  <a:pt x="38" y="16"/>
                </a:cubicBezTo>
                <a:cubicBezTo>
                  <a:pt x="57" y="35"/>
                  <a:pt x="120" y="99"/>
                  <a:pt x="174" y="143"/>
                </a:cubicBezTo>
                <a:cubicBezTo>
                  <a:pt x="204" y="167"/>
                  <a:pt x="246" y="222"/>
                  <a:pt x="252" y="262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171" y="274"/>
                  <a:pt x="133" y="225"/>
                  <a:pt x="114" y="193"/>
                </a:cubicBezTo>
                <a:cubicBezTo>
                  <a:pt x="69" y="119"/>
                  <a:pt x="16" y="58"/>
                  <a:pt x="5" y="38"/>
                </a:cubicBezTo>
                <a:close/>
                <a:moveTo>
                  <a:pt x="231" y="305"/>
                </a:moveTo>
                <a:cubicBezTo>
                  <a:pt x="232" y="304"/>
                  <a:pt x="232" y="302"/>
                  <a:pt x="233" y="300"/>
                </a:cubicBezTo>
                <a:cubicBezTo>
                  <a:pt x="259" y="278"/>
                  <a:pt x="259" y="278"/>
                  <a:pt x="259" y="278"/>
                </a:cubicBezTo>
                <a:cubicBezTo>
                  <a:pt x="259" y="278"/>
                  <a:pt x="260" y="278"/>
                  <a:pt x="260" y="278"/>
                </a:cubicBezTo>
                <a:cubicBezTo>
                  <a:pt x="270" y="275"/>
                  <a:pt x="283" y="275"/>
                  <a:pt x="297" y="278"/>
                </a:cubicBezTo>
                <a:cubicBezTo>
                  <a:pt x="312" y="281"/>
                  <a:pt x="338" y="291"/>
                  <a:pt x="343" y="348"/>
                </a:cubicBezTo>
                <a:cubicBezTo>
                  <a:pt x="348" y="401"/>
                  <a:pt x="358" y="400"/>
                  <a:pt x="351" y="407"/>
                </a:cubicBezTo>
                <a:cubicBezTo>
                  <a:pt x="349" y="409"/>
                  <a:pt x="347" y="410"/>
                  <a:pt x="344" y="410"/>
                </a:cubicBezTo>
                <a:cubicBezTo>
                  <a:pt x="337" y="410"/>
                  <a:pt x="322" y="403"/>
                  <a:pt x="281" y="386"/>
                </a:cubicBezTo>
                <a:cubicBezTo>
                  <a:pt x="220" y="362"/>
                  <a:pt x="230" y="314"/>
                  <a:pt x="231" y="305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26639" name="组合 31"/>
          <p:cNvGrpSpPr/>
          <p:nvPr/>
        </p:nvGrpSpPr>
        <p:grpSpPr bwMode="auto">
          <a:xfrm>
            <a:off x="1311275" y="3171825"/>
            <a:ext cx="433388" cy="434975"/>
            <a:chOff x="1754693" y="2521817"/>
            <a:chExt cx="822325" cy="823913"/>
          </a:xfrm>
        </p:grpSpPr>
        <p:sp>
          <p:nvSpPr>
            <p:cNvPr id="33" name="Freeform 42"/>
            <p:cNvSpPr>
              <a:spLocks noEditPoints="1"/>
            </p:cNvSpPr>
            <p:nvPr/>
          </p:nvSpPr>
          <p:spPr bwMode="auto">
            <a:xfrm>
              <a:off x="1754693" y="2533845"/>
              <a:ext cx="668703" cy="775801"/>
            </a:xfrm>
            <a:custGeom>
              <a:avLst/>
              <a:gdLst>
                <a:gd name="T0" fmla="*/ 157 w 178"/>
                <a:gd name="T1" fmla="*/ 0 h 207"/>
                <a:gd name="T2" fmla="*/ 20 w 178"/>
                <a:gd name="T3" fmla="*/ 0 h 207"/>
                <a:gd name="T4" fmla="*/ 0 w 178"/>
                <a:gd name="T5" fmla="*/ 20 h 207"/>
                <a:gd name="T6" fmla="*/ 0 w 178"/>
                <a:gd name="T7" fmla="*/ 186 h 207"/>
                <a:gd name="T8" fmla="*/ 20 w 178"/>
                <a:gd name="T9" fmla="*/ 207 h 207"/>
                <a:gd name="T10" fmla="*/ 157 w 178"/>
                <a:gd name="T11" fmla="*/ 207 h 207"/>
                <a:gd name="T12" fmla="*/ 178 w 178"/>
                <a:gd name="T13" fmla="*/ 186 h 207"/>
                <a:gd name="T14" fmla="*/ 178 w 178"/>
                <a:gd name="T15" fmla="*/ 20 h 207"/>
                <a:gd name="T16" fmla="*/ 157 w 178"/>
                <a:gd name="T17" fmla="*/ 0 h 207"/>
                <a:gd name="T18" fmla="*/ 89 w 178"/>
                <a:gd name="T19" fmla="*/ 200 h 207"/>
                <a:gd name="T20" fmla="*/ 81 w 178"/>
                <a:gd name="T21" fmla="*/ 193 h 207"/>
                <a:gd name="T22" fmla="*/ 89 w 178"/>
                <a:gd name="T23" fmla="*/ 185 h 207"/>
                <a:gd name="T24" fmla="*/ 96 w 178"/>
                <a:gd name="T25" fmla="*/ 193 h 207"/>
                <a:gd name="T26" fmla="*/ 89 w 178"/>
                <a:gd name="T27" fmla="*/ 200 h 207"/>
                <a:gd name="T28" fmla="*/ 161 w 178"/>
                <a:gd name="T29" fmla="*/ 176 h 207"/>
                <a:gd name="T30" fmla="*/ 157 w 178"/>
                <a:gd name="T31" fmla="*/ 179 h 207"/>
                <a:gd name="T32" fmla="*/ 20 w 178"/>
                <a:gd name="T33" fmla="*/ 179 h 207"/>
                <a:gd name="T34" fmla="*/ 17 w 178"/>
                <a:gd name="T35" fmla="*/ 176 h 207"/>
                <a:gd name="T36" fmla="*/ 17 w 178"/>
                <a:gd name="T37" fmla="*/ 20 h 207"/>
                <a:gd name="T38" fmla="*/ 20 w 178"/>
                <a:gd name="T39" fmla="*/ 17 h 207"/>
                <a:gd name="T40" fmla="*/ 157 w 178"/>
                <a:gd name="T41" fmla="*/ 17 h 207"/>
                <a:gd name="T42" fmla="*/ 161 w 178"/>
                <a:gd name="T43" fmla="*/ 20 h 207"/>
                <a:gd name="T44" fmla="*/ 161 w 178"/>
                <a:gd name="T45" fmla="*/ 17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8" h="207">
                  <a:moveTo>
                    <a:pt x="15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8"/>
                    <a:pt x="9" y="207"/>
                    <a:pt x="20" y="207"/>
                  </a:cubicBezTo>
                  <a:cubicBezTo>
                    <a:pt x="157" y="207"/>
                    <a:pt x="157" y="207"/>
                    <a:pt x="157" y="207"/>
                  </a:cubicBezTo>
                  <a:cubicBezTo>
                    <a:pt x="169" y="207"/>
                    <a:pt x="178" y="198"/>
                    <a:pt x="178" y="186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178" y="9"/>
                    <a:pt x="169" y="0"/>
                    <a:pt x="157" y="0"/>
                  </a:cubicBezTo>
                  <a:close/>
                  <a:moveTo>
                    <a:pt x="89" y="200"/>
                  </a:moveTo>
                  <a:cubicBezTo>
                    <a:pt x="85" y="200"/>
                    <a:pt x="81" y="197"/>
                    <a:pt x="81" y="193"/>
                  </a:cubicBezTo>
                  <a:cubicBezTo>
                    <a:pt x="81" y="189"/>
                    <a:pt x="85" y="185"/>
                    <a:pt x="89" y="185"/>
                  </a:cubicBezTo>
                  <a:cubicBezTo>
                    <a:pt x="93" y="185"/>
                    <a:pt x="96" y="189"/>
                    <a:pt x="96" y="193"/>
                  </a:cubicBezTo>
                  <a:cubicBezTo>
                    <a:pt x="96" y="197"/>
                    <a:pt x="93" y="200"/>
                    <a:pt x="89" y="200"/>
                  </a:cubicBezTo>
                  <a:close/>
                  <a:moveTo>
                    <a:pt x="161" y="176"/>
                  </a:moveTo>
                  <a:cubicBezTo>
                    <a:pt x="161" y="177"/>
                    <a:pt x="159" y="179"/>
                    <a:pt x="157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79"/>
                    <a:pt x="17" y="177"/>
                    <a:pt x="17" y="176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8"/>
                    <a:pt x="18" y="17"/>
                    <a:pt x="20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9" y="17"/>
                    <a:pt x="161" y="18"/>
                    <a:pt x="161" y="20"/>
                  </a:cubicBezTo>
                  <a:lnTo>
                    <a:pt x="161" y="17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Freeform 43"/>
            <p:cNvSpPr/>
            <p:nvPr/>
          </p:nvSpPr>
          <p:spPr bwMode="auto">
            <a:xfrm>
              <a:off x="2468580" y="2521817"/>
              <a:ext cx="108438" cy="51120"/>
            </a:xfrm>
            <a:custGeom>
              <a:avLst/>
              <a:gdLst>
                <a:gd name="T0" fmla="*/ 25 w 29"/>
                <a:gd name="T1" fmla="*/ 0 h 14"/>
                <a:gd name="T2" fmla="*/ 4 w 29"/>
                <a:gd name="T3" fmla="*/ 0 h 14"/>
                <a:gd name="T4" fmla="*/ 0 w 29"/>
                <a:gd name="T5" fmla="*/ 4 h 14"/>
                <a:gd name="T6" fmla="*/ 0 w 29"/>
                <a:gd name="T7" fmla="*/ 14 h 14"/>
                <a:gd name="T8" fmla="*/ 29 w 29"/>
                <a:gd name="T9" fmla="*/ 14 h 14"/>
                <a:gd name="T10" fmla="*/ 29 w 29"/>
                <a:gd name="T11" fmla="*/ 4 h 14"/>
                <a:gd name="T12" fmla="*/ 25 w 2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4">
                  <a:moveTo>
                    <a:pt x="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44"/>
            <p:cNvSpPr/>
            <p:nvPr/>
          </p:nvSpPr>
          <p:spPr bwMode="auto">
            <a:xfrm>
              <a:off x="2468580" y="2584965"/>
              <a:ext cx="108438" cy="760765"/>
            </a:xfrm>
            <a:custGeom>
              <a:avLst/>
              <a:gdLst>
                <a:gd name="T0" fmla="*/ 0 w 29"/>
                <a:gd name="T1" fmla="*/ 60 h 202"/>
                <a:gd name="T2" fmla="*/ 2 w 29"/>
                <a:gd name="T3" fmla="*/ 63 h 202"/>
                <a:gd name="T4" fmla="*/ 19 w 29"/>
                <a:gd name="T5" fmla="*/ 63 h 202"/>
                <a:gd name="T6" fmla="*/ 19 w 29"/>
                <a:gd name="T7" fmla="*/ 66 h 202"/>
                <a:gd name="T8" fmla="*/ 4 w 29"/>
                <a:gd name="T9" fmla="*/ 66 h 202"/>
                <a:gd name="T10" fmla="*/ 4 w 29"/>
                <a:gd name="T11" fmla="*/ 169 h 202"/>
                <a:gd name="T12" fmla="*/ 15 w 29"/>
                <a:gd name="T13" fmla="*/ 202 h 202"/>
                <a:gd name="T14" fmla="*/ 25 w 29"/>
                <a:gd name="T15" fmla="*/ 169 h 202"/>
                <a:gd name="T16" fmla="*/ 25 w 29"/>
                <a:gd name="T17" fmla="*/ 64 h 202"/>
                <a:gd name="T18" fmla="*/ 29 w 29"/>
                <a:gd name="T19" fmla="*/ 60 h 202"/>
                <a:gd name="T20" fmla="*/ 29 w 29"/>
                <a:gd name="T21" fmla="*/ 0 h 202"/>
                <a:gd name="T22" fmla="*/ 0 w 29"/>
                <a:gd name="T23" fmla="*/ 0 h 202"/>
                <a:gd name="T24" fmla="*/ 0 w 29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202">
                  <a:moveTo>
                    <a:pt x="0" y="60"/>
                  </a:moveTo>
                  <a:cubicBezTo>
                    <a:pt x="0" y="61"/>
                    <a:pt x="1" y="62"/>
                    <a:pt x="2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15" y="202"/>
                    <a:pt x="15" y="202"/>
                    <a:pt x="15" y="202"/>
                  </a:cubicBezTo>
                  <a:cubicBezTo>
                    <a:pt x="25" y="169"/>
                    <a:pt x="25" y="169"/>
                    <a:pt x="25" y="169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7" y="64"/>
                    <a:pt x="29" y="62"/>
                    <a:pt x="29" y="6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Rectangle 45"/>
            <p:cNvSpPr>
              <a:spLocks noChangeArrowheads="1"/>
            </p:cNvSpPr>
            <p:nvPr/>
          </p:nvSpPr>
          <p:spPr bwMode="auto">
            <a:xfrm>
              <a:off x="1875180" y="2735314"/>
              <a:ext cx="433753" cy="420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Rectangle 46"/>
            <p:cNvSpPr>
              <a:spLocks noChangeArrowheads="1"/>
            </p:cNvSpPr>
            <p:nvPr/>
          </p:nvSpPr>
          <p:spPr bwMode="auto">
            <a:xfrm>
              <a:off x="1869156" y="2831537"/>
              <a:ext cx="436766" cy="420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Rectangle 47"/>
            <p:cNvSpPr>
              <a:spLocks noChangeArrowheads="1"/>
            </p:cNvSpPr>
            <p:nvPr/>
          </p:nvSpPr>
          <p:spPr bwMode="auto">
            <a:xfrm>
              <a:off x="1875180" y="2930767"/>
              <a:ext cx="430742" cy="420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Rectangle 48"/>
            <p:cNvSpPr>
              <a:spLocks noChangeArrowheads="1"/>
            </p:cNvSpPr>
            <p:nvPr/>
          </p:nvSpPr>
          <p:spPr bwMode="auto">
            <a:xfrm>
              <a:off x="1866144" y="3029998"/>
              <a:ext cx="436765" cy="420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6647" name="组合 39"/>
          <p:cNvGrpSpPr/>
          <p:nvPr/>
        </p:nvGrpSpPr>
        <p:grpSpPr bwMode="auto">
          <a:xfrm>
            <a:off x="2416175" y="2014538"/>
            <a:ext cx="534988" cy="403225"/>
            <a:chOff x="3192968" y="2571029"/>
            <a:chExt cx="1012825" cy="766763"/>
          </a:xfrm>
        </p:grpSpPr>
        <p:sp>
          <p:nvSpPr>
            <p:cNvPr id="41" name="Freeform 74"/>
            <p:cNvSpPr>
              <a:spLocks noEditPoints="1"/>
            </p:cNvSpPr>
            <p:nvPr/>
          </p:nvSpPr>
          <p:spPr bwMode="auto">
            <a:xfrm>
              <a:off x="3484494" y="3081197"/>
              <a:ext cx="649169" cy="241500"/>
            </a:xfrm>
            <a:custGeom>
              <a:avLst/>
              <a:gdLst>
                <a:gd name="T0" fmla="*/ 0 w 173"/>
                <a:gd name="T1" fmla="*/ 12 h 64"/>
                <a:gd name="T2" fmla="*/ 0 w 173"/>
                <a:gd name="T3" fmla="*/ 52 h 64"/>
                <a:gd name="T4" fmla="*/ 12 w 173"/>
                <a:gd name="T5" fmla="*/ 64 h 64"/>
                <a:gd name="T6" fmla="*/ 173 w 173"/>
                <a:gd name="T7" fmla="*/ 64 h 64"/>
                <a:gd name="T8" fmla="*/ 173 w 173"/>
                <a:gd name="T9" fmla="*/ 54 h 64"/>
                <a:gd name="T10" fmla="*/ 162 w 173"/>
                <a:gd name="T11" fmla="*/ 54 h 64"/>
                <a:gd name="T12" fmla="*/ 159 w 173"/>
                <a:gd name="T13" fmla="*/ 34 h 64"/>
                <a:gd name="T14" fmla="*/ 164 w 173"/>
                <a:gd name="T15" fmla="*/ 10 h 64"/>
                <a:gd name="T16" fmla="*/ 173 w 173"/>
                <a:gd name="T17" fmla="*/ 10 h 64"/>
                <a:gd name="T18" fmla="*/ 173 w 173"/>
                <a:gd name="T19" fmla="*/ 0 h 64"/>
                <a:gd name="T20" fmla="*/ 12 w 173"/>
                <a:gd name="T21" fmla="*/ 0 h 64"/>
                <a:gd name="T22" fmla="*/ 0 w 173"/>
                <a:gd name="T23" fmla="*/ 12 h 64"/>
                <a:gd name="T24" fmla="*/ 150 w 173"/>
                <a:gd name="T25" fmla="*/ 21 h 64"/>
                <a:gd name="T26" fmla="*/ 149 w 173"/>
                <a:gd name="T27" fmla="*/ 30 h 64"/>
                <a:gd name="T28" fmla="*/ 25 w 173"/>
                <a:gd name="T29" fmla="*/ 30 h 64"/>
                <a:gd name="T30" fmla="*/ 25 w 173"/>
                <a:gd name="T31" fmla="*/ 34 h 64"/>
                <a:gd name="T32" fmla="*/ 149 w 173"/>
                <a:gd name="T33" fmla="*/ 34 h 64"/>
                <a:gd name="T34" fmla="*/ 150 w 173"/>
                <a:gd name="T35" fmla="*/ 43 h 64"/>
                <a:gd name="T36" fmla="*/ 26 w 173"/>
                <a:gd name="T37" fmla="*/ 43 h 64"/>
                <a:gd name="T38" fmla="*/ 26 w 173"/>
                <a:gd name="T39" fmla="*/ 47 h 64"/>
                <a:gd name="T40" fmla="*/ 150 w 173"/>
                <a:gd name="T41" fmla="*/ 47 h 64"/>
                <a:gd name="T42" fmla="*/ 152 w 173"/>
                <a:gd name="T43" fmla="*/ 54 h 64"/>
                <a:gd name="T44" fmla="*/ 12 w 173"/>
                <a:gd name="T45" fmla="*/ 54 h 64"/>
                <a:gd name="T46" fmla="*/ 10 w 173"/>
                <a:gd name="T47" fmla="*/ 52 h 64"/>
                <a:gd name="T48" fmla="*/ 10 w 173"/>
                <a:gd name="T49" fmla="*/ 12 h 64"/>
                <a:gd name="T50" fmla="*/ 12 w 173"/>
                <a:gd name="T51" fmla="*/ 10 h 64"/>
                <a:gd name="T52" fmla="*/ 153 w 173"/>
                <a:gd name="T53" fmla="*/ 10 h 64"/>
                <a:gd name="T54" fmla="*/ 151 w 173"/>
                <a:gd name="T55" fmla="*/ 17 h 64"/>
                <a:gd name="T56" fmla="*/ 26 w 173"/>
                <a:gd name="T57" fmla="*/ 17 h 64"/>
                <a:gd name="T58" fmla="*/ 26 w 173"/>
                <a:gd name="T59" fmla="*/ 21 h 64"/>
                <a:gd name="T60" fmla="*/ 150 w 173"/>
                <a:gd name="T61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3" h="64">
                  <a:moveTo>
                    <a:pt x="0" y="1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9"/>
                    <a:pt x="6" y="64"/>
                    <a:pt x="12" y="64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1" y="50"/>
                    <a:pt x="159" y="43"/>
                    <a:pt x="159" y="34"/>
                  </a:cubicBezTo>
                  <a:cubicBezTo>
                    <a:pt x="159" y="23"/>
                    <a:pt x="162" y="15"/>
                    <a:pt x="164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lose/>
                  <a:moveTo>
                    <a:pt x="150" y="21"/>
                  </a:moveTo>
                  <a:cubicBezTo>
                    <a:pt x="150" y="24"/>
                    <a:pt x="149" y="27"/>
                    <a:pt x="149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7"/>
                    <a:pt x="149" y="40"/>
                    <a:pt x="15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1" y="50"/>
                    <a:pt x="151" y="52"/>
                    <a:pt x="15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0" y="53"/>
                    <a:pt x="10" y="5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1" y="10"/>
                    <a:pt x="12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2"/>
                    <a:pt x="152" y="14"/>
                    <a:pt x="151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21"/>
                    <a:pt x="26" y="21"/>
                    <a:pt x="26" y="21"/>
                  </a:cubicBezTo>
                  <a:lnTo>
                    <a:pt x="150" y="2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75"/>
            <p:cNvSpPr>
              <a:spLocks noEditPoints="1"/>
            </p:cNvSpPr>
            <p:nvPr/>
          </p:nvSpPr>
          <p:spPr bwMode="auto">
            <a:xfrm>
              <a:off x="3472472" y="2806492"/>
              <a:ext cx="652174" cy="244518"/>
            </a:xfrm>
            <a:custGeom>
              <a:avLst/>
              <a:gdLst>
                <a:gd name="T0" fmla="*/ 12 w 173"/>
                <a:gd name="T1" fmla="*/ 65 h 65"/>
                <a:gd name="T2" fmla="*/ 173 w 173"/>
                <a:gd name="T3" fmla="*/ 65 h 65"/>
                <a:gd name="T4" fmla="*/ 173 w 173"/>
                <a:gd name="T5" fmla="*/ 55 h 65"/>
                <a:gd name="T6" fmla="*/ 162 w 173"/>
                <a:gd name="T7" fmla="*/ 55 h 65"/>
                <a:gd name="T8" fmla="*/ 159 w 173"/>
                <a:gd name="T9" fmla="*/ 35 h 65"/>
                <a:gd name="T10" fmla="*/ 164 w 173"/>
                <a:gd name="T11" fmla="*/ 10 h 65"/>
                <a:gd name="T12" fmla="*/ 173 w 173"/>
                <a:gd name="T13" fmla="*/ 10 h 65"/>
                <a:gd name="T14" fmla="*/ 173 w 173"/>
                <a:gd name="T15" fmla="*/ 0 h 65"/>
                <a:gd name="T16" fmla="*/ 12 w 173"/>
                <a:gd name="T17" fmla="*/ 0 h 65"/>
                <a:gd name="T18" fmla="*/ 0 w 173"/>
                <a:gd name="T19" fmla="*/ 12 h 65"/>
                <a:gd name="T20" fmla="*/ 0 w 173"/>
                <a:gd name="T21" fmla="*/ 53 h 65"/>
                <a:gd name="T22" fmla="*/ 12 w 173"/>
                <a:gd name="T23" fmla="*/ 65 h 65"/>
                <a:gd name="T24" fmla="*/ 10 w 173"/>
                <a:gd name="T25" fmla="*/ 12 h 65"/>
                <a:gd name="T26" fmla="*/ 12 w 173"/>
                <a:gd name="T27" fmla="*/ 10 h 65"/>
                <a:gd name="T28" fmla="*/ 153 w 173"/>
                <a:gd name="T29" fmla="*/ 10 h 65"/>
                <a:gd name="T30" fmla="*/ 151 w 173"/>
                <a:gd name="T31" fmla="*/ 17 h 65"/>
                <a:gd name="T32" fmla="*/ 26 w 173"/>
                <a:gd name="T33" fmla="*/ 17 h 65"/>
                <a:gd name="T34" fmla="*/ 26 w 173"/>
                <a:gd name="T35" fmla="*/ 22 h 65"/>
                <a:gd name="T36" fmla="*/ 150 w 173"/>
                <a:gd name="T37" fmla="*/ 22 h 65"/>
                <a:gd name="T38" fmla="*/ 149 w 173"/>
                <a:gd name="T39" fmla="*/ 30 h 65"/>
                <a:gd name="T40" fmla="*/ 25 w 173"/>
                <a:gd name="T41" fmla="*/ 30 h 65"/>
                <a:gd name="T42" fmla="*/ 25 w 173"/>
                <a:gd name="T43" fmla="*/ 35 h 65"/>
                <a:gd name="T44" fmla="*/ 149 w 173"/>
                <a:gd name="T45" fmla="*/ 35 h 65"/>
                <a:gd name="T46" fmla="*/ 150 w 173"/>
                <a:gd name="T47" fmla="*/ 43 h 65"/>
                <a:gd name="T48" fmla="*/ 26 w 173"/>
                <a:gd name="T49" fmla="*/ 43 h 65"/>
                <a:gd name="T50" fmla="*/ 26 w 173"/>
                <a:gd name="T51" fmla="*/ 48 h 65"/>
                <a:gd name="T52" fmla="*/ 150 w 173"/>
                <a:gd name="T53" fmla="*/ 48 h 65"/>
                <a:gd name="T54" fmla="*/ 152 w 173"/>
                <a:gd name="T55" fmla="*/ 55 h 65"/>
                <a:gd name="T56" fmla="*/ 12 w 173"/>
                <a:gd name="T57" fmla="*/ 55 h 65"/>
                <a:gd name="T58" fmla="*/ 10 w 173"/>
                <a:gd name="T59" fmla="*/ 53 h 65"/>
                <a:gd name="T60" fmla="*/ 10 w 173"/>
                <a:gd name="T61" fmla="*/ 1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3" h="65">
                  <a:moveTo>
                    <a:pt x="12" y="65"/>
                  </a:moveTo>
                  <a:cubicBezTo>
                    <a:pt x="173" y="65"/>
                    <a:pt x="173" y="65"/>
                    <a:pt x="173" y="6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0"/>
                    <a:pt x="159" y="43"/>
                    <a:pt x="159" y="35"/>
                  </a:cubicBezTo>
                  <a:cubicBezTo>
                    <a:pt x="159" y="23"/>
                    <a:pt x="162" y="15"/>
                    <a:pt x="164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9"/>
                    <a:pt x="6" y="65"/>
                    <a:pt x="12" y="65"/>
                  </a:cubicBezTo>
                  <a:close/>
                  <a:moveTo>
                    <a:pt x="10" y="12"/>
                  </a:moveTo>
                  <a:cubicBezTo>
                    <a:pt x="10" y="11"/>
                    <a:pt x="11" y="10"/>
                    <a:pt x="12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3"/>
                    <a:pt x="152" y="15"/>
                    <a:pt x="151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5"/>
                    <a:pt x="149" y="27"/>
                    <a:pt x="149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8"/>
                    <a:pt x="149" y="41"/>
                    <a:pt x="15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1" y="50"/>
                    <a:pt x="151" y="53"/>
                    <a:pt x="15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5"/>
                    <a:pt x="10" y="54"/>
                    <a:pt x="10" y="53"/>
                  </a:cubicBezTo>
                  <a:lnTo>
                    <a:pt x="10" y="12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76"/>
            <p:cNvSpPr>
              <a:spLocks noEditPoints="1"/>
            </p:cNvSpPr>
            <p:nvPr/>
          </p:nvSpPr>
          <p:spPr bwMode="auto">
            <a:xfrm>
              <a:off x="3192968" y="2749134"/>
              <a:ext cx="279504" cy="588658"/>
            </a:xfrm>
            <a:custGeom>
              <a:avLst/>
              <a:gdLst>
                <a:gd name="T0" fmla="*/ 65 w 75"/>
                <a:gd name="T1" fmla="*/ 16 h 156"/>
                <a:gd name="T2" fmla="*/ 48 w 75"/>
                <a:gd name="T3" fmla="*/ 16 h 156"/>
                <a:gd name="T4" fmla="*/ 27 w 75"/>
                <a:gd name="T5" fmla="*/ 9 h 156"/>
                <a:gd name="T6" fmla="*/ 28 w 75"/>
                <a:gd name="T7" fmla="*/ 2 h 156"/>
                <a:gd name="T8" fmla="*/ 19 w 75"/>
                <a:gd name="T9" fmla="*/ 0 h 156"/>
                <a:gd name="T10" fmla="*/ 1 w 75"/>
                <a:gd name="T11" fmla="*/ 139 h 156"/>
                <a:gd name="T12" fmla="*/ 10 w 75"/>
                <a:gd name="T13" fmla="*/ 150 h 156"/>
                <a:gd name="T14" fmla="*/ 45 w 75"/>
                <a:gd name="T15" fmla="*/ 155 h 156"/>
                <a:gd name="T16" fmla="*/ 57 w 75"/>
                <a:gd name="T17" fmla="*/ 146 h 156"/>
                <a:gd name="T18" fmla="*/ 75 w 75"/>
                <a:gd name="T19" fmla="*/ 8 h 156"/>
                <a:gd name="T20" fmla="*/ 67 w 75"/>
                <a:gd name="T21" fmla="*/ 7 h 156"/>
                <a:gd name="T22" fmla="*/ 65 w 75"/>
                <a:gd name="T23" fmla="*/ 16 h 156"/>
                <a:gd name="T24" fmla="*/ 48 w 75"/>
                <a:gd name="T25" fmla="*/ 145 h 156"/>
                <a:gd name="T26" fmla="*/ 46 w 75"/>
                <a:gd name="T27" fmla="*/ 146 h 156"/>
                <a:gd name="T28" fmla="*/ 11 w 75"/>
                <a:gd name="T29" fmla="*/ 142 h 156"/>
                <a:gd name="T30" fmla="*/ 10 w 75"/>
                <a:gd name="T31" fmla="*/ 140 h 156"/>
                <a:gd name="T32" fmla="*/ 26 w 75"/>
                <a:gd name="T33" fmla="*/ 18 h 156"/>
                <a:gd name="T34" fmla="*/ 32 w 75"/>
                <a:gd name="T35" fmla="*/ 21 h 156"/>
                <a:gd name="T36" fmla="*/ 17 w 75"/>
                <a:gd name="T37" fmla="*/ 129 h 156"/>
                <a:gd name="T38" fmla="*/ 21 w 75"/>
                <a:gd name="T39" fmla="*/ 129 h 156"/>
                <a:gd name="T40" fmla="*/ 35 w 75"/>
                <a:gd name="T41" fmla="*/ 22 h 156"/>
                <a:gd name="T42" fmla="*/ 43 w 75"/>
                <a:gd name="T43" fmla="*/ 24 h 156"/>
                <a:gd name="T44" fmla="*/ 28 w 75"/>
                <a:gd name="T45" fmla="*/ 131 h 156"/>
                <a:gd name="T46" fmla="*/ 32 w 75"/>
                <a:gd name="T47" fmla="*/ 131 h 156"/>
                <a:gd name="T48" fmla="*/ 47 w 75"/>
                <a:gd name="T49" fmla="*/ 25 h 156"/>
                <a:gd name="T50" fmla="*/ 54 w 75"/>
                <a:gd name="T51" fmla="*/ 25 h 156"/>
                <a:gd name="T52" fmla="*/ 40 w 75"/>
                <a:gd name="T53" fmla="*/ 132 h 156"/>
                <a:gd name="T54" fmla="*/ 43 w 75"/>
                <a:gd name="T55" fmla="*/ 132 h 156"/>
                <a:gd name="T56" fmla="*/ 58 w 75"/>
                <a:gd name="T57" fmla="*/ 25 h 156"/>
                <a:gd name="T58" fmla="*/ 64 w 75"/>
                <a:gd name="T59" fmla="*/ 25 h 156"/>
                <a:gd name="T60" fmla="*/ 48 w 75"/>
                <a:gd name="T61" fmla="*/ 14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" h="156">
                  <a:moveTo>
                    <a:pt x="65" y="16"/>
                  </a:moveTo>
                  <a:cubicBezTo>
                    <a:pt x="61" y="17"/>
                    <a:pt x="55" y="17"/>
                    <a:pt x="48" y="16"/>
                  </a:cubicBezTo>
                  <a:cubicBezTo>
                    <a:pt x="38" y="15"/>
                    <a:pt x="31" y="11"/>
                    <a:pt x="27" y="9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144"/>
                    <a:pt x="4" y="150"/>
                    <a:pt x="10" y="150"/>
                  </a:cubicBezTo>
                  <a:cubicBezTo>
                    <a:pt x="45" y="155"/>
                    <a:pt x="45" y="155"/>
                    <a:pt x="45" y="155"/>
                  </a:cubicBezTo>
                  <a:cubicBezTo>
                    <a:pt x="51" y="156"/>
                    <a:pt x="56" y="152"/>
                    <a:pt x="57" y="146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67" y="7"/>
                    <a:pt x="67" y="7"/>
                    <a:pt x="67" y="7"/>
                  </a:cubicBezTo>
                  <a:lnTo>
                    <a:pt x="65" y="16"/>
                  </a:lnTo>
                  <a:close/>
                  <a:moveTo>
                    <a:pt x="48" y="145"/>
                  </a:moveTo>
                  <a:cubicBezTo>
                    <a:pt x="48" y="146"/>
                    <a:pt x="47" y="147"/>
                    <a:pt x="46" y="146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10" y="142"/>
                    <a:pt x="10" y="141"/>
                    <a:pt x="10" y="140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9"/>
                    <a:pt x="30" y="20"/>
                    <a:pt x="32" y="21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8" y="23"/>
                    <a:pt x="40" y="23"/>
                    <a:pt x="43" y="24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9" y="25"/>
                    <a:pt x="51" y="25"/>
                    <a:pt x="54" y="25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0" y="25"/>
                    <a:pt x="62" y="25"/>
                    <a:pt x="64" y="25"/>
                  </a:cubicBezTo>
                  <a:lnTo>
                    <a:pt x="48" y="145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Rectangle 77"/>
            <p:cNvSpPr>
              <a:spLocks noChangeArrowheads="1"/>
            </p:cNvSpPr>
            <p:nvPr/>
          </p:nvSpPr>
          <p:spPr bwMode="auto">
            <a:xfrm>
              <a:off x="3664819" y="2571029"/>
              <a:ext cx="540974" cy="422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78"/>
            <p:cNvSpPr/>
            <p:nvPr/>
          </p:nvSpPr>
          <p:spPr bwMode="auto">
            <a:xfrm>
              <a:off x="4145685" y="2622347"/>
              <a:ext cx="57102" cy="217350"/>
            </a:xfrm>
            <a:custGeom>
              <a:avLst/>
              <a:gdLst>
                <a:gd name="T0" fmla="*/ 10 w 15"/>
                <a:gd name="T1" fmla="*/ 0 h 58"/>
                <a:gd name="T2" fmla="*/ 5 w 15"/>
                <a:gd name="T3" fmla="*/ 0 h 58"/>
                <a:gd name="T4" fmla="*/ 5 w 15"/>
                <a:gd name="T5" fmla="*/ 38 h 58"/>
                <a:gd name="T6" fmla="*/ 0 w 15"/>
                <a:gd name="T7" fmla="*/ 50 h 58"/>
                <a:gd name="T8" fmla="*/ 7 w 15"/>
                <a:gd name="T9" fmla="*/ 58 h 58"/>
                <a:gd name="T10" fmla="*/ 15 w 15"/>
                <a:gd name="T11" fmla="*/ 50 h 58"/>
                <a:gd name="T12" fmla="*/ 10 w 15"/>
                <a:gd name="T13" fmla="*/ 38 h 58"/>
                <a:gd name="T14" fmla="*/ 10 w 15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8">
                  <a:moveTo>
                    <a:pt x="1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41"/>
                    <a:pt x="0" y="47"/>
                    <a:pt x="0" y="50"/>
                  </a:cubicBezTo>
                  <a:cubicBezTo>
                    <a:pt x="0" y="54"/>
                    <a:pt x="3" y="58"/>
                    <a:pt x="7" y="58"/>
                  </a:cubicBezTo>
                  <a:cubicBezTo>
                    <a:pt x="11" y="58"/>
                    <a:pt x="15" y="54"/>
                    <a:pt x="15" y="50"/>
                  </a:cubicBezTo>
                  <a:cubicBezTo>
                    <a:pt x="15" y="47"/>
                    <a:pt x="13" y="41"/>
                    <a:pt x="10" y="38"/>
                  </a:cubicBezTo>
                  <a:lnTo>
                    <a:pt x="1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Rectangle 79"/>
            <p:cNvSpPr>
              <a:spLocks noChangeArrowheads="1"/>
            </p:cNvSpPr>
            <p:nvPr/>
          </p:nvSpPr>
          <p:spPr bwMode="auto">
            <a:xfrm>
              <a:off x="3721921" y="2631404"/>
              <a:ext cx="417753" cy="15999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023938" y="419100"/>
            <a:ext cx="2479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点击此处添加标题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8" name="Freeform 347"/>
          <p:cNvSpPr>
            <a:spLocks noEditPoints="1"/>
          </p:cNvSpPr>
          <p:nvPr/>
        </p:nvSpPr>
        <p:spPr bwMode="auto">
          <a:xfrm>
            <a:off x="400050" y="239713"/>
            <a:ext cx="623888" cy="739775"/>
          </a:xfrm>
          <a:custGeom>
            <a:avLst/>
            <a:gdLst>
              <a:gd name="T0" fmla="*/ 19 w 240"/>
              <a:gd name="T1" fmla="*/ 245 h 284"/>
              <a:gd name="T2" fmla="*/ 7 w 240"/>
              <a:gd name="T3" fmla="*/ 116 h 284"/>
              <a:gd name="T4" fmla="*/ 23 w 240"/>
              <a:gd name="T5" fmla="*/ 85 h 284"/>
              <a:gd name="T6" fmla="*/ 207 w 240"/>
              <a:gd name="T7" fmla="*/ 37 h 284"/>
              <a:gd name="T8" fmla="*/ 191 w 240"/>
              <a:gd name="T9" fmla="*/ 113 h 284"/>
              <a:gd name="T10" fmla="*/ 113 w 240"/>
              <a:gd name="T11" fmla="*/ 119 h 284"/>
              <a:gd name="T12" fmla="*/ 33 w 240"/>
              <a:gd name="T13" fmla="*/ 112 h 284"/>
              <a:gd name="T14" fmla="*/ 104 w 240"/>
              <a:gd name="T15" fmla="*/ 233 h 284"/>
              <a:gd name="T16" fmla="*/ 89 w 240"/>
              <a:gd name="T17" fmla="*/ 139 h 284"/>
              <a:gd name="T18" fmla="*/ 128 w 240"/>
              <a:gd name="T19" fmla="*/ 154 h 284"/>
              <a:gd name="T20" fmla="*/ 178 w 240"/>
              <a:gd name="T21" fmla="*/ 149 h 284"/>
              <a:gd name="T22" fmla="*/ 131 w 240"/>
              <a:gd name="T23" fmla="*/ 247 h 284"/>
              <a:gd name="T24" fmla="*/ 28 w 240"/>
              <a:gd name="T25" fmla="*/ 91 h 284"/>
              <a:gd name="T26" fmla="*/ 161 w 240"/>
              <a:gd name="T27" fmla="*/ 5 h 284"/>
              <a:gd name="T28" fmla="*/ 190 w 240"/>
              <a:gd name="T29" fmla="*/ 36 h 284"/>
              <a:gd name="T30" fmla="*/ 117 w 240"/>
              <a:gd name="T31" fmla="*/ 88 h 284"/>
              <a:gd name="T32" fmla="*/ 117 w 240"/>
              <a:gd name="T33" fmla="*/ 58 h 284"/>
              <a:gd name="T34" fmla="*/ 85 w 240"/>
              <a:gd name="T35" fmla="*/ 58 h 284"/>
              <a:gd name="T36" fmla="*/ 113 w 240"/>
              <a:gd name="T37" fmla="*/ 49 h 284"/>
              <a:gd name="T38" fmla="*/ 113 w 240"/>
              <a:gd name="T39" fmla="*/ 52 h 284"/>
              <a:gd name="T40" fmla="*/ 117 w 240"/>
              <a:gd name="T41" fmla="*/ 62 h 284"/>
              <a:gd name="T42" fmla="*/ 226 w 240"/>
              <a:gd name="T43" fmla="*/ 87 h 284"/>
              <a:gd name="T44" fmla="*/ 37 w 240"/>
              <a:gd name="T45" fmla="*/ 101 h 284"/>
              <a:gd name="T46" fmla="*/ 194 w 240"/>
              <a:gd name="T47" fmla="*/ 87 h 284"/>
              <a:gd name="T48" fmla="*/ 188 w 240"/>
              <a:gd name="T49" fmla="*/ 104 h 284"/>
              <a:gd name="T50" fmla="*/ 158 w 240"/>
              <a:gd name="T51" fmla="*/ 81 h 284"/>
              <a:gd name="T52" fmla="*/ 199 w 240"/>
              <a:gd name="T53" fmla="*/ 111 h 284"/>
              <a:gd name="T54" fmla="*/ 184 w 240"/>
              <a:gd name="T55" fmla="*/ 89 h 284"/>
              <a:gd name="T56" fmla="*/ 170 w 240"/>
              <a:gd name="T57" fmla="*/ 83 h 284"/>
              <a:gd name="T58" fmla="*/ 85 w 240"/>
              <a:gd name="T59" fmla="*/ 224 h 284"/>
              <a:gd name="T60" fmla="*/ 31 w 240"/>
              <a:gd name="T61" fmla="*/ 115 h 284"/>
              <a:gd name="T62" fmla="*/ 85 w 240"/>
              <a:gd name="T63" fmla="*/ 224 h 284"/>
              <a:gd name="T64" fmla="*/ 65 w 240"/>
              <a:gd name="T65" fmla="*/ 218 h 284"/>
              <a:gd name="T66" fmla="*/ 12 w 240"/>
              <a:gd name="T67" fmla="*/ 118 h 284"/>
              <a:gd name="T68" fmla="*/ 73 w 240"/>
              <a:gd name="T69" fmla="*/ 217 h 284"/>
              <a:gd name="T70" fmla="*/ 131 w 240"/>
              <a:gd name="T71" fmla="*/ 192 h 284"/>
              <a:gd name="T72" fmla="*/ 126 w 240"/>
              <a:gd name="T73" fmla="*/ 178 h 284"/>
              <a:gd name="T74" fmla="*/ 120 w 240"/>
              <a:gd name="T75" fmla="*/ 166 h 284"/>
              <a:gd name="T76" fmla="*/ 114 w 240"/>
              <a:gd name="T77" fmla="*/ 154 h 284"/>
              <a:gd name="T78" fmla="*/ 110 w 240"/>
              <a:gd name="T79" fmla="*/ 147 h 284"/>
              <a:gd name="T80" fmla="*/ 98 w 240"/>
              <a:gd name="T81" fmla="*/ 143 h 284"/>
              <a:gd name="T82" fmla="*/ 168 w 240"/>
              <a:gd name="T83" fmla="*/ 143 h 284"/>
              <a:gd name="T84" fmla="*/ 139 w 240"/>
              <a:gd name="T85" fmla="*/ 151 h 284"/>
              <a:gd name="T86" fmla="*/ 166 w 240"/>
              <a:gd name="T87" fmla="*/ 165 h 284"/>
              <a:gd name="T88" fmla="*/ 167 w 240"/>
              <a:gd name="T89" fmla="*/ 172 h 284"/>
              <a:gd name="T90" fmla="*/ 147 w 240"/>
              <a:gd name="T91" fmla="*/ 156 h 284"/>
              <a:gd name="T92" fmla="*/ 164 w 240"/>
              <a:gd name="T93" fmla="*/ 169 h 284"/>
              <a:gd name="T94" fmla="*/ 115 w 240"/>
              <a:gd name="T95" fmla="*/ 207 h 284"/>
              <a:gd name="T96" fmla="*/ 153 w 240"/>
              <a:gd name="T97" fmla="*/ 209 h 284"/>
              <a:gd name="T98" fmla="*/ 150 w 240"/>
              <a:gd name="T99" fmla="*/ 209 h 284"/>
              <a:gd name="T100" fmla="*/ 140 w 240"/>
              <a:gd name="T101" fmla="*/ 211 h 284"/>
              <a:gd name="T102" fmla="*/ 131 w 240"/>
              <a:gd name="T103" fmla="*/ 212 h 284"/>
              <a:gd name="T104" fmla="*/ 135 w 240"/>
              <a:gd name="T105" fmla="*/ 211 h 284"/>
              <a:gd name="T106" fmla="*/ 136 w 240"/>
              <a:gd name="T107" fmla="*/ 243 h 284"/>
              <a:gd name="T108" fmla="*/ 58 w 240"/>
              <a:gd name="T109" fmla="*/ 223 h 284"/>
              <a:gd name="T110" fmla="*/ 75 w 240"/>
              <a:gd name="T111" fmla="*/ 220 h 284"/>
              <a:gd name="T112" fmla="*/ 72 w 240"/>
              <a:gd name="T113" fmla="*/ 247 h 284"/>
              <a:gd name="T114" fmla="*/ 12 w 240"/>
              <a:gd name="T115" fmla="*/ 255 h 284"/>
              <a:gd name="T116" fmla="*/ 140 w 240"/>
              <a:gd name="T117" fmla="*/ 262 h 284"/>
              <a:gd name="T118" fmla="*/ 45 w 240"/>
              <a:gd name="T119" fmla="*/ 236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0" h="284">
                <a:moveTo>
                  <a:pt x="131" y="247"/>
                </a:moveTo>
                <a:cubicBezTo>
                  <a:pt x="135" y="252"/>
                  <a:pt x="144" y="256"/>
                  <a:pt x="143" y="265"/>
                </a:cubicBezTo>
                <a:cubicBezTo>
                  <a:pt x="132" y="272"/>
                  <a:pt x="119" y="277"/>
                  <a:pt x="104" y="280"/>
                </a:cubicBezTo>
                <a:cubicBezTo>
                  <a:pt x="74" y="283"/>
                  <a:pt x="43" y="284"/>
                  <a:pt x="16" y="273"/>
                </a:cubicBezTo>
                <a:cubicBezTo>
                  <a:pt x="11" y="272"/>
                  <a:pt x="9" y="267"/>
                  <a:pt x="4" y="266"/>
                </a:cubicBezTo>
                <a:cubicBezTo>
                  <a:pt x="1" y="260"/>
                  <a:pt x="8" y="256"/>
                  <a:pt x="12" y="252"/>
                </a:cubicBezTo>
                <a:cubicBezTo>
                  <a:pt x="14" y="250"/>
                  <a:pt x="16" y="248"/>
                  <a:pt x="19" y="245"/>
                </a:cubicBezTo>
                <a:cubicBezTo>
                  <a:pt x="25" y="242"/>
                  <a:pt x="32" y="238"/>
                  <a:pt x="38" y="235"/>
                </a:cubicBezTo>
                <a:cubicBezTo>
                  <a:pt x="39" y="235"/>
                  <a:pt x="41" y="235"/>
                  <a:pt x="42" y="234"/>
                </a:cubicBezTo>
                <a:cubicBezTo>
                  <a:pt x="44" y="233"/>
                  <a:pt x="45" y="232"/>
                  <a:pt x="47" y="232"/>
                </a:cubicBezTo>
                <a:cubicBezTo>
                  <a:pt x="48" y="226"/>
                  <a:pt x="52" y="222"/>
                  <a:pt x="57" y="220"/>
                </a:cubicBezTo>
                <a:cubicBezTo>
                  <a:pt x="49" y="200"/>
                  <a:pt x="38" y="180"/>
                  <a:pt x="29" y="158"/>
                </a:cubicBezTo>
                <a:cubicBezTo>
                  <a:pt x="24" y="148"/>
                  <a:pt x="18" y="138"/>
                  <a:pt x="13" y="128"/>
                </a:cubicBezTo>
                <a:cubicBezTo>
                  <a:pt x="12" y="124"/>
                  <a:pt x="10" y="119"/>
                  <a:pt x="7" y="116"/>
                </a:cubicBezTo>
                <a:cubicBezTo>
                  <a:pt x="6" y="115"/>
                  <a:pt x="7" y="115"/>
                  <a:pt x="6" y="114"/>
                </a:cubicBezTo>
                <a:cubicBezTo>
                  <a:pt x="6" y="113"/>
                  <a:pt x="4" y="112"/>
                  <a:pt x="3" y="111"/>
                </a:cubicBezTo>
                <a:cubicBezTo>
                  <a:pt x="3" y="110"/>
                  <a:pt x="2" y="108"/>
                  <a:pt x="2" y="106"/>
                </a:cubicBezTo>
                <a:cubicBezTo>
                  <a:pt x="1" y="101"/>
                  <a:pt x="0" y="97"/>
                  <a:pt x="3" y="92"/>
                </a:cubicBezTo>
                <a:cubicBezTo>
                  <a:pt x="4" y="91"/>
                  <a:pt x="5" y="90"/>
                  <a:pt x="6" y="88"/>
                </a:cubicBezTo>
                <a:cubicBezTo>
                  <a:pt x="10" y="86"/>
                  <a:pt x="15" y="85"/>
                  <a:pt x="19" y="84"/>
                </a:cubicBezTo>
                <a:cubicBezTo>
                  <a:pt x="20" y="84"/>
                  <a:pt x="22" y="84"/>
                  <a:pt x="23" y="85"/>
                </a:cubicBezTo>
                <a:cubicBezTo>
                  <a:pt x="32" y="79"/>
                  <a:pt x="40" y="75"/>
                  <a:pt x="51" y="71"/>
                </a:cubicBezTo>
                <a:cubicBezTo>
                  <a:pt x="75" y="58"/>
                  <a:pt x="103" y="49"/>
                  <a:pt x="125" y="35"/>
                </a:cubicBezTo>
                <a:cubicBezTo>
                  <a:pt x="125" y="27"/>
                  <a:pt x="123" y="18"/>
                  <a:pt x="126" y="12"/>
                </a:cubicBezTo>
                <a:cubicBezTo>
                  <a:pt x="130" y="7"/>
                  <a:pt x="141" y="4"/>
                  <a:pt x="148" y="2"/>
                </a:cubicBezTo>
                <a:cubicBezTo>
                  <a:pt x="153" y="1"/>
                  <a:pt x="158" y="0"/>
                  <a:pt x="164" y="3"/>
                </a:cubicBezTo>
                <a:cubicBezTo>
                  <a:pt x="171" y="12"/>
                  <a:pt x="177" y="21"/>
                  <a:pt x="183" y="30"/>
                </a:cubicBezTo>
                <a:cubicBezTo>
                  <a:pt x="191" y="33"/>
                  <a:pt x="200" y="34"/>
                  <a:pt x="207" y="37"/>
                </a:cubicBezTo>
                <a:cubicBezTo>
                  <a:pt x="209" y="38"/>
                  <a:pt x="210" y="40"/>
                  <a:pt x="212" y="41"/>
                </a:cubicBezTo>
                <a:cubicBezTo>
                  <a:pt x="223" y="46"/>
                  <a:pt x="232" y="54"/>
                  <a:pt x="239" y="62"/>
                </a:cubicBezTo>
                <a:cubicBezTo>
                  <a:pt x="238" y="65"/>
                  <a:pt x="240" y="69"/>
                  <a:pt x="239" y="73"/>
                </a:cubicBezTo>
                <a:cubicBezTo>
                  <a:pt x="237" y="80"/>
                  <a:pt x="232" y="85"/>
                  <a:pt x="227" y="90"/>
                </a:cubicBezTo>
                <a:cubicBezTo>
                  <a:pt x="222" y="95"/>
                  <a:pt x="218" y="98"/>
                  <a:pt x="211" y="102"/>
                </a:cubicBezTo>
                <a:cubicBezTo>
                  <a:pt x="209" y="104"/>
                  <a:pt x="206" y="106"/>
                  <a:pt x="202" y="107"/>
                </a:cubicBezTo>
                <a:cubicBezTo>
                  <a:pt x="204" y="114"/>
                  <a:pt x="197" y="115"/>
                  <a:pt x="191" y="113"/>
                </a:cubicBezTo>
                <a:cubicBezTo>
                  <a:pt x="188" y="115"/>
                  <a:pt x="188" y="121"/>
                  <a:pt x="184" y="122"/>
                </a:cubicBezTo>
                <a:cubicBezTo>
                  <a:pt x="180" y="123"/>
                  <a:pt x="177" y="121"/>
                  <a:pt x="173" y="120"/>
                </a:cubicBezTo>
                <a:cubicBezTo>
                  <a:pt x="168" y="120"/>
                  <a:pt x="164" y="123"/>
                  <a:pt x="159" y="124"/>
                </a:cubicBezTo>
                <a:cubicBezTo>
                  <a:pt x="158" y="124"/>
                  <a:pt x="158" y="124"/>
                  <a:pt x="158" y="124"/>
                </a:cubicBezTo>
                <a:cubicBezTo>
                  <a:pt x="148" y="125"/>
                  <a:pt x="135" y="127"/>
                  <a:pt x="122" y="126"/>
                </a:cubicBezTo>
                <a:cubicBezTo>
                  <a:pt x="119" y="125"/>
                  <a:pt x="114" y="125"/>
                  <a:pt x="112" y="123"/>
                </a:cubicBezTo>
                <a:cubicBezTo>
                  <a:pt x="112" y="121"/>
                  <a:pt x="112" y="120"/>
                  <a:pt x="113" y="119"/>
                </a:cubicBezTo>
                <a:cubicBezTo>
                  <a:pt x="109" y="102"/>
                  <a:pt x="114" y="85"/>
                  <a:pt x="119" y="71"/>
                </a:cubicBezTo>
                <a:cubicBezTo>
                  <a:pt x="118" y="71"/>
                  <a:pt x="115" y="73"/>
                  <a:pt x="114" y="74"/>
                </a:cubicBezTo>
                <a:cubicBezTo>
                  <a:pt x="110" y="75"/>
                  <a:pt x="106" y="76"/>
                  <a:pt x="102" y="78"/>
                </a:cubicBezTo>
                <a:cubicBezTo>
                  <a:pt x="92" y="81"/>
                  <a:pt x="80" y="87"/>
                  <a:pt x="70" y="92"/>
                </a:cubicBezTo>
                <a:cubicBezTo>
                  <a:pt x="65" y="94"/>
                  <a:pt x="60" y="96"/>
                  <a:pt x="55" y="98"/>
                </a:cubicBezTo>
                <a:cubicBezTo>
                  <a:pt x="50" y="101"/>
                  <a:pt x="45" y="103"/>
                  <a:pt x="40" y="106"/>
                </a:cubicBezTo>
                <a:cubicBezTo>
                  <a:pt x="37" y="108"/>
                  <a:pt x="35" y="110"/>
                  <a:pt x="33" y="112"/>
                </a:cubicBezTo>
                <a:cubicBezTo>
                  <a:pt x="37" y="129"/>
                  <a:pt x="47" y="142"/>
                  <a:pt x="53" y="157"/>
                </a:cubicBezTo>
                <a:cubicBezTo>
                  <a:pt x="56" y="163"/>
                  <a:pt x="58" y="169"/>
                  <a:pt x="61" y="174"/>
                </a:cubicBezTo>
                <a:cubicBezTo>
                  <a:pt x="62" y="176"/>
                  <a:pt x="64" y="177"/>
                  <a:pt x="65" y="179"/>
                </a:cubicBezTo>
                <a:cubicBezTo>
                  <a:pt x="69" y="187"/>
                  <a:pt x="72" y="195"/>
                  <a:pt x="77" y="202"/>
                </a:cubicBezTo>
                <a:cubicBezTo>
                  <a:pt x="79" y="205"/>
                  <a:pt x="80" y="208"/>
                  <a:pt x="82" y="211"/>
                </a:cubicBezTo>
                <a:cubicBezTo>
                  <a:pt x="83" y="213"/>
                  <a:pt x="85" y="214"/>
                  <a:pt x="85" y="217"/>
                </a:cubicBezTo>
                <a:cubicBezTo>
                  <a:pt x="92" y="223"/>
                  <a:pt x="103" y="224"/>
                  <a:pt x="104" y="233"/>
                </a:cubicBezTo>
                <a:cubicBezTo>
                  <a:pt x="108" y="236"/>
                  <a:pt x="113" y="236"/>
                  <a:pt x="118" y="238"/>
                </a:cubicBezTo>
                <a:cubicBezTo>
                  <a:pt x="115" y="220"/>
                  <a:pt x="113" y="207"/>
                  <a:pt x="109" y="189"/>
                </a:cubicBezTo>
                <a:cubicBezTo>
                  <a:pt x="109" y="188"/>
                  <a:pt x="111" y="188"/>
                  <a:pt x="111" y="187"/>
                </a:cubicBezTo>
                <a:cubicBezTo>
                  <a:pt x="106" y="179"/>
                  <a:pt x="101" y="168"/>
                  <a:pt x="96" y="157"/>
                </a:cubicBezTo>
                <a:cubicBezTo>
                  <a:pt x="95" y="155"/>
                  <a:pt x="93" y="152"/>
                  <a:pt x="93" y="150"/>
                </a:cubicBezTo>
                <a:cubicBezTo>
                  <a:pt x="92" y="148"/>
                  <a:pt x="92" y="145"/>
                  <a:pt x="91" y="143"/>
                </a:cubicBezTo>
                <a:cubicBezTo>
                  <a:pt x="90" y="141"/>
                  <a:pt x="89" y="140"/>
                  <a:pt x="89" y="139"/>
                </a:cubicBezTo>
                <a:cubicBezTo>
                  <a:pt x="88" y="137"/>
                  <a:pt x="85" y="133"/>
                  <a:pt x="86" y="130"/>
                </a:cubicBezTo>
                <a:cubicBezTo>
                  <a:pt x="86" y="126"/>
                  <a:pt x="95" y="120"/>
                  <a:pt x="100" y="121"/>
                </a:cubicBezTo>
                <a:cubicBezTo>
                  <a:pt x="101" y="122"/>
                  <a:pt x="102" y="123"/>
                  <a:pt x="101" y="124"/>
                </a:cubicBezTo>
                <a:cubicBezTo>
                  <a:pt x="106" y="134"/>
                  <a:pt x="111" y="144"/>
                  <a:pt x="116" y="154"/>
                </a:cubicBezTo>
                <a:cubicBezTo>
                  <a:pt x="119" y="160"/>
                  <a:pt x="124" y="168"/>
                  <a:pt x="127" y="175"/>
                </a:cubicBezTo>
                <a:cubicBezTo>
                  <a:pt x="128" y="177"/>
                  <a:pt x="129" y="181"/>
                  <a:pt x="131" y="181"/>
                </a:cubicBezTo>
                <a:cubicBezTo>
                  <a:pt x="130" y="172"/>
                  <a:pt x="131" y="161"/>
                  <a:pt x="128" y="154"/>
                </a:cubicBezTo>
                <a:cubicBezTo>
                  <a:pt x="131" y="149"/>
                  <a:pt x="135" y="142"/>
                  <a:pt x="134" y="136"/>
                </a:cubicBezTo>
                <a:cubicBezTo>
                  <a:pt x="138" y="135"/>
                  <a:pt x="139" y="140"/>
                  <a:pt x="141" y="143"/>
                </a:cubicBezTo>
                <a:cubicBezTo>
                  <a:pt x="144" y="147"/>
                  <a:pt x="146" y="150"/>
                  <a:pt x="150" y="153"/>
                </a:cubicBezTo>
                <a:cubicBezTo>
                  <a:pt x="149" y="159"/>
                  <a:pt x="151" y="164"/>
                  <a:pt x="151" y="170"/>
                </a:cubicBezTo>
                <a:cubicBezTo>
                  <a:pt x="154" y="160"/>
                  <a:pt x="159" y="149"/>
                  <a:pt x="162" y="140"/>
                </a:cubicBezTo>
                <a:cubicBezTo>
                  <a:pt x="164" y="138"/>
                  <a:pt x="169" y="140"/>
                  <a:pt x="172" y="141"/>
                </a:cubicBezTo>
                <a:cubicBezTo>
                  <a:pt x="171" y="146"/>
                  <a:pt x="175" y="147"/>
                  <a:pt x="178" y="149"/>
                </a:cubicBezTo>
                <a:cubicBezTo>
                  <a:pt x="178" y="158"/>
                  <a:pt x="171" y="164"/>
                  <a:pt x="173" y="173"/>
                </a:cubicBezTo>
                <a:cubicBezTo>
                  <a:pt x="173" y="178"/>
                  <a:pt x="166" y="180"/>
                  <a:pt x="166" y="174"/>
                </a:cubicBezTo>
                <a:cubicBezTo>
                  <a:pt x="165" y="178"/>
                  <a:pt x="164" y="182"/>
                  <a:pt x="162" y="185"/>
                </a:cubicBezTo>
                <a:cubicBezTo>
                  <a:pt x="166" y="187"/>
                  <a:pt x="161" y="195"/>
                  <a:pt x="161" y="200"/>
                </a:cubicBezTo>
                <a:cubicBezTo>
                  <a:pt x="161" y="204"/>
                  <a:pt x="161" y="207"/>
                  <a:pt x="161" y="211"/>
                </a:cubicBezTo>
                <a:cubicBezTo>
                  <a:pt x="160" y="222"/>
                  <a:pt x="159" y="233"/>
                  <a:pt x="158" y="241"/>
                </a:cubicBezTo>
                <a:cubicBezTo>
                  <a:pt x="151" y="247"/>
                  <a:pt x="139" y="247"/>
                  <a:pt x="131" y="247"/>
                </a:cubicBezTo>
                <a:close/>
                <a:moveTo>
                  <a:pt x="4" y="100"/>
                </a:moveTo>
                <a:cubicBezTo>
                  <a:pt x="3" y="102"/>
                  <a:pt x="6" y="108"/>
                  <a:pt x="7" y="110"/>
                </a:cubicBezTo>
                <a:cubicBezTo>
                  <a:pt x="8" y="110"/>
                  <a:pt x="10" y="112"/>
                  <a:pt x="11" y="113"/>
                </a:cubicBezTo>
                <a:cubicBezTo>
                  <a:pt x="19" y="117"/>
                  <a:pt x="31" y="112"/>
                  <a:pt x="31" y="105"/>
                </a:cubicBezTo>
                <a:cubicBezTo>
                  <a:pt x="31" y="105"/>
                  <a:pt x="32" y="105"/>
                  <a:pt x="32" y="105"/>
                </a:cubicBezTo>
                <a:cubicBezTo>
                  <a:pt x="32" y="104"/>
                  <a:pt x="32" y="101"/>
                  <a:pt x="32" y="101"/>
                </a:cubicBezTo>
                <a:cubicBezTo>
                  <a:pt x="32" y="97"/>
                  <a:pt x="30" y="95"/>
                  <a:pt x="28" y="91"/>
                </a:cubicBezTo>
                <a:cubicBezTo>
                  <a:pt x="25" y="90"/>
                  <a:pt x="21" y="90"/>
                  <a:pt x="17" y="88"/>
                </a:cubicBezTo>
                <a:cubicBezTo>
                  <a:pt x="12" y="88"/>
                  <a:pt x="6" y="92"/>
                  <a:pt x="5" y="96"/>
                </a:cubicBezTo>
                <a:cubicBezTo>
                  <a:pt x="5" y="96"/>
                  <a:pt x="5" y="97"/>
                  <a:pt x="5" y="97"/>
                </a:cubicBezTo>
                <a:cubicBezTo>
                  <a:pt x="5" y="97"/>
                  <a:pt x="4" y="97"/>
                  <a:pt x="4" y="97"/>
                </a:cubicBezTo>
                <a:cubicBezTo>
                  <a:pt x="5" y="99"/>
                  <a:pt x="4" y="99"/>
                  <a:pt x="4" y="100"/>
                </a:cubicBezTo>
                <a:close/>
                <a:moveTo>
                  <a:pt x="168" y="13"/>
                </a:moveTo>
                <a:cubicBezTo>
                  <a:pt x="166" y="10"/>
                  <a:pt x="164" y="7"/>
                  <a:pt x="161" y="5"/>
                </a:cubicBezTo>
                <a:cubicBezTo>
                  <a:pt x="155" y="2"/>
                  <a:pt x="151" y="4"/>
                  <a:pt x="146" y="6"/>
                </a:cubicBezTo>
                <a:cubicBezTo>
                  <a:pt x="137" y="9"/>
                  <a:pt x="127" y="10"/>
                  <a:pt x="127" y="22"/>
                </a:cubicBezTo>
                <a:cubicBezTo>
                  <a:pt x="127" y="30"/>
                  <a:pt x="130" y="41"/>
                  <a:pt x="130" y="49"/>
                </a:cubicBezTo>
                <a:cubicBezTo>
                  <a:pt x="140" y="35"/>
                  <a:pt x="158" y="31"/>
                  <a:pt x="179" y="29"/>
                </a:cubicBezTo>
                <a:cubicBezTo>
                  <a:pt x="176" y="23"/>
                  <a:pt x="172" y="18"/>
                  <a:pt x="168" y="13"/>
                </a:cubicBezTo>
                <a:close/>
                <a:moveTo>
                  <a:pt x="195" y="36"/>
                </a:moveTo>
                <a:cubicBezTo>
                  <a:pt x="194" y="36"/>
                  <a:pt x="192" y="36"/>
                  <a:pt x="190" y="36"/>
                </a:cubicBezTo>
                <a:cubicBezTo>
                  <a:pt x="186" y="34"/>
                  <a:pt x="181" y="32"/>
                  <a:pt x="176" y="32"/>
                </a:cubicBezTo>
                <a:cubicBezTo>
                  <a:pt x="170" y="32"/>
                  <a:pt x="161" y="34"/>
                  <a:pt x="156" y="36"/>
                </a:cubicBezTo>
                <a:cubicBezTo>
                  <a:pt x="148" y="38"/>
                  <a:pt x="140" y="43"/>
                  <a:pt x="135" y="48"/>
                </a:cubicBezTo>
                <a:cubicBezTo>
                  <a:pt x="134" y="49"/>
                  <a:pt x="133" y="50"/>
                  <a:pt x="132" y="51"/>
                </a:cubicBezTo>
                <a:cubicBezTo>
                  <a:pt x="128" y="55"/>
                  <a:pt x="127" y="62"/>
                  <a:pt x="124" y="68"/>
                </a:cubicBezTo>
                <a:cubicBezTo>
                  <a:pt x="123" y="71"/>
                  <a:pt x="121" y="75"/>
                  <a:pt x="119" y="78"/>
                </a:cubicBezTo>
                <a:cubicBezTo>
                  <a:pt x="118" y="81"/>
                  <a:pt x="118" y="85"/>
                  <a:pt x="117" y="88"/>
                </a:cubicBezTo>
                <a:cubicBezTo>
                  <a:pt x="115" y="97"/>
                  <a:pt x="113" y="105"/>
                  <a:pt x="115" y="116"/>
                </a:cubicBezTo>
                <a:cubicBezTo>
                  <a:pt x="114" y="114"/>
                  <a:pt x="116" y="113"/>
                  <a:pt x="116" y="111"/>
                </a:cubicBezTo>
                <a:cubicBezTo>
                  <a:pt x="123" y="106"/>
                  <a:pt x="128" y="98"/>
                  <a:pt x="136" y="92"/>
                </a:cubicBezTo>
                <a:cubicBezTo>
                  <a:pt x="142" y="86"/>
                  <a:pt x="150" y="82"/>
                  <a:pt x="159" y="77"/>
                </a:cubicBezTo>
                <a:cubicBezTo>
                  <a:pt x="180" y="66"/>
                  <a:pt x="207" y="55"/>
                  <a:pt x="233" y="60"/>
                </a:cubicBezTo>
                <a:cubicBezTo>
                  <a:pt x="223" y="49"/>
                  <a:pt x="211" y="40"/>
                  <a:pt x="195" y="36"/>
                </a:cubicBezTo>
                <a:close/>
                <a:moveTo>
                  <a:pt x="117" y="58"/>
                </a:moveTo>
                <a:cubicBezTo>
                  <a:pt x="120" y="60"/>
                  <a:pt x="120" y="61"/>
                  <a:pt x="123" y="62"/>
                </a:cubicBezTo>
                <a:cubicBezTo>
                  <a:pt x="124" y="60"/>
                  <a:pt x="124" y="59"/>
                  <a:pt x="125" y="58"/>
                </a:cubicBezTo>
                <a:cubicBezTo>
                  <a:pt x="118" y="55"/>
                  <a:pt x="119" y="46"/>
                  <a:pt x="127" y="45"/>
                </a:cubicBezTo>
                <a:cubicBezTo>
                  <a:pt x="126" y="43"/>
                  <a:pt x="127" y="41"/>
                  <a:pt x="126" y="40"/>
                </a:cubicBezTo>
                <a:cubicBezTo>
                  <a:pt x="118" y="42"/>
                  <a:pt x="115" y="49"/>
                  <a:pt x="117" y="58"/>
                </a:cubicBezTo>
                <a:close/>
                <a:moveTo>
                  <a:pt x="93" y="54"/>
                </a:moveTo>
                <a:cubicBezTo>
                  <a:pt x="91" y="55"/>
                  <a:pt x="88" y="57"/>
                  <a:pt x="85" y="58"/>
                </a:cubicBezTo>
                <a:cubicBezTo>
                  <a:pt x="65" y="67"/>
                  <a:pt x="45" y="75"/>
                  <a:pt x="26" y="86"/>
                </a:cubicBezTo>
                <a:cubicBezTo>
                  <a:pt x="28" y="85"/>
                  <a:pt x="27" y="87"/>
                  <a:pt x="29" y="87"/>
                </a:cubicBezTo>
                <a:cubicBezTo>
                  <a:pt x="30" y="87"/>
                  <a:pt x="31" y="86"/>
                  <a:pt x="33" y="85"/>
                </a:cubicBezTo>
                <a:cubicBezTo>
                  <a:pt x="36" y="83"/>
                  <a:pt x="42" y="80"/>
                  <a:pt x="45" y="79"/>
                </a:cubicBezTo>
                <a:cubicBezTo>
                  <a:pt x="50" y="76"/>
                  <a:pt x="55" y="74"/>
                  <a:pt x="61" y="72"/>
                </a:cubicBezTo>
                <a:cubicBezTo>
                  <a:pt x="70" y="68"/>
                  <a:pt x="79" y="65"/>
                  <a:pt x="87" y="61"/>
                </a:cubicBezTo>
                <a:cubicBezTo>
                  <a:pt x="96" y="57"/>
                  <a:pt x="105" y="53"/>
                  <a:pt x="113" y="49"/>
                </a:cubicBezTo>
                <a:cubicBezTo>
                  <a:pt x="114" y="47"/>
                  <a:pt x="116" y="45"/>
                  <a:pt x="115" y="44"/>
                </a:cubicBezTo>
                <a:cubicBezTo>
                  <a:pt x="109" y="48"/>
                  <a:pt x="101" y="50"/>
                  <a:pt x="93" y="54"/>
                </a:cubicBezTo>
                <a:close/>
                <a:moveTo>
                  <a:pt x="126" y="55"/>
                </a:moveTo>
                <a:cubicBezTo>
                  <a:pt x="128" y="52"/>
                  <a:pt x="129" y="50"/>
                  <a:pt x="127" y="48"/>
                </a:cubicBezTo>
                <a:cubicBezTo>
                  <a:pt x="124" y="48"/>
                  <a:pt x="123" y="54"/>
                  <a:pt x="126" y="55"/>
                </a:cubicBezTo>
                <a:close/>
                <a:moveTo>
                  <a:pt x="113" y="56"/>
                </a:moveTo>
                <a:cubicBezTo>
                  <a:pt x="114" y="55"/>
                  <a:pt x="113" y="54"/>
                  <a:pt x="113" y="52"/>
                </a:cubicBezTo>
                <a:cubicBezTo>
                  <a:pt x="113" y="52"/>
                  <a:pt x="112" y="52"/>
                  <a:pt x="112" y="52"/>
                </a:cubicBezTo>
                <a:cubicBezTo>
                  <a:pt x="101" y="57"/>
                  <a:pt x="90" y="63"/>
                  <a:pt x="78" y="67"/>
                </a:cubicBezTo>
                <a:cubicBezTo>
                  <a:pt x="75" y="69"/>
                  <a:pt x="70" y="71"/>
                  <a:pt x="66" y="72"/>
                </a:cubicBezTo>
                <a:cubicBezTo>
                  <a:pt x="62" y="74"/>
                  <a:pt x="58" y="76"/>
                  <a:pt x="54" y="78"/>
                </a:cubicBezTo>
                <a:cubicBezTo>
                  <a:pt x="48" y="80"/>
                  <a:pt x="40" y="84"/>
                  <a:pt x="35" y="87"/>
                </a:cubicBezTo>
                <a:cubicBezTo>
                  <a:pt x="28" y="90"/>
                  <a:pt x="36" y="94"/>
                  <a:pt x="37" y="98"/>
                </a:cubicBezTo>
                <a:cubicBezTo>
                  <a:pt x="63" y="85"/>
                  <a:pt x="92" y="76"/>
                  <a:pt x="117" y="62"/>
                </a:cubicBezTo>
                <a:cubicBezTo>
                  <a:pt x="115" y="61"/>
                  <a:pt x="115" y="57"/>
                  <a:pt x="113" y="56"/>
                </a:cubicBezTo>
                <a:close/>
                <a:moveTo>
                  <a:pt x="226" y="87"/>
                </a:moveTo>
                <a:cubicBezTo>
                  <a:pt x="232" y="80"/>
                  <a:pt x="238" y="73"/>
                  <a:pt x="235" y="64"/>
                </a:cubicBezTo>
                <a:cubicBezTo>
                  <a:pt x="233" y="63"/>
                  <a:pt x="232" y="62"/>
                  <a:pt x="230" y="62"/>
                </a:cubicBezTo>
                <a:cubicBezTo>
                  <a:pt x="216" y="60"/>
                  <a:pt x="200" y="63"/>
                  <a:pt x="190" y="66"/>
                </a:cubicBezTo>
                <a:cubicBezTo>
                  <a:pt x="193" y="80"/>
                  <a:pt x="201" y="91"/>
                  <a:pt x="202" y="104"/>
                </a:cubicBezTo>
                <a:cubicBezTo>
                  <a:pt x="211" y="99"/>
                  <a:pt x="219" y="95"/>
                  <a:pt x="226" y="87"/>
                </a:cubicBezTo>
                <a:close/>
                <a:moveTo>
                  <a:pt x="119" y="65"/>
                </a:moveTo>
                <a:cubicBezTo>
                  <a:pt x="119" y="65"/>
                  <a:pt x="119" y="65"/>
                  <a:pt x="119" y="65"/>
                </a:cubicBezTo>
                <a:cubicBezTo>
                  <a:pt x="117" y="66"/>
                  <a:pt x="115" y="66"/>
                  <a:pt x="113" y="67"/>
                </a:cubicBezTo>
                <a:cubicBezTo>
                  <a:pt x="108" y="68"/>
                  <a:pt x="101" y="75"/>
                  <a:pt x="95" y="76"/>
                </a:cubicBezTo>
                <a:cubicBezTo>
                  <a:pt x="89" y="78"/>
                  <a:pt x="84" y="81"/>
                  <a:pt x="78" y="83"/>
                </a:cubicBezTo>
                <a:cubicBezTo>
                  <a:pt x="72" y="86"/>
                  <a:pt x="65" y="89"/>
                  <a:pt x="60" y="91"/>
                </a:cubicBezTo>
                <a:cubicBezTo>
                  <a:pt x="52" y="95"/>
                  <a:pt x="44" y="97"/>
                  <a:pt x="37" y="101"/>
                </a:cubicBezTo>
                <a:cubicBezTo>
                  <a:pt x="37" y="102"/>
                  <a:pt x="38" y="103"/>
                  <a:pt x="37" y="105"/>
                </a:cubicBezTo>
                <a:cubicBezTo>
                  <a:pt x="50" y="97"/>
                  <a:pt x="64" y="91"/>
                  <a:pt x="78" y="85"/>
                </a:cubicBezTo>
                <a:cubicBezTo>
                  <a:pt x="87" y="81"/>
                  <a:pt x="95" y="76"/>
                  <a:pt x="106" y="74"/>
                </a:cubicBezTo>
                <a:cubicBezTo>
                  <a:pt x="111" y="72"/>
                  <a:pt x="116" y="69"/>
                  <a:pt x="122" y="66"/>
                </a:cubicBezTo>
                <a:cubicBezTo>
                  <a:pt x="121" y="65"/>
                  <a:pt x="120" y="66"/>
                  <a:pt x="119" y="65"/>
                </a:cubicBezTo>
                <a:close/>
                <a:moveTo>
                  <a:pt x="199" y="101"/>
                </a:moveTo>
                <a:cubicBezTo>
                  <a:pt x="198" y="97"/>
                  <a:pt x="196" y="92"/>
                  <a:pt x="194" y="87"/>
                </a:cubicBezTo>
                <a:cubicBezTo>
                  <a:pt x="194" y="85"/>
                  <a:pt x="194" y="83"/>
                  <a:pt x="193" y="82"/>
                </a:cubicBezTo>
                <a:cubicBezTo>
                  <a:pt x="192" y="79"/>
                  <a:pt x="190" y="77"/>
                  <a:pt x="190" y="75"/>
                </a:cubicBezTo>
                <a:cubicBezTo>
                  <a:pt x="188" y="72"/>
                  <a:pt x="188" y="70"/>
                  <a:pt x="186" y="68"/>
                </a:cubicBezTo>
                <a:cubicBezTo>
                  <a:pt x="185" y="69"/>
                  <a:pt x="183" y="69"/>
                  <a:pt x="182" y="70"/>
                </a:cubicBezTo>
                <a:cubicBezTo>
                  <a:pt x="183" y="78"/>
                  <a:pt x="189" y="88"/>
                  <a:pt x="192" y="96"/>
                </a:cubicBezTo>
                <a:cubicBezTo>
                  <a:pt x="193" y="99"/>
                  <a:pt x="193" y="101"/>
                  <a:pt x="193" y="102"/>
                </a:cubicBezTo>
                <a:cubicBezTo>
                  <a:pt x="193" y="105"/>
                  <a:pt x="190" y="106"/>
                  <a:pt x="188" y="104"/>
                </a:cubicBezTo>
                <a:cubicBezTo>
                  <a:pt x="184" y="92"/>
                  <a:pt x="178" y="84"/>
                  <a:pt x="173" y="73"/>
                </a:cubicBezTo>
                <a:cubicBezTo>
                  <a:pt x="172" y="73"/>
                  <a:pt x="171" y="74"/>
                  <a:pt x="170" y="75"/>
                </a:cubicBezTo>
                <a:cubicBezTo>
                  <a:pt x="172" y="81"/>
                  <a:pt x="175" y="87"/>
                  <a:pt x="178" y="94"/>
                </a:cubicBezTo>
                <a:cubicBezTo>
                  <a:pt x="181" y="98"/>
                  <a:pt x="184" y="104"/>
                  <a:pt x="181" y="109"/>
                </a:cubicBezTo>
                <a:cubicBezTo>
                  <a:pt x="177" y="110"/>
                  <a:pt x="173" y="104"/>
                  <a:pt x="171" y="101"/>
                </a:cubicBezTo>
                <a:cubicBezTo>
                  <a:pt x="168" y="94"/>
                  <a:pt x="165" y="85"/>
                  <a:pt x="162" y="79"/>
                </a:cubicBezTo>
                <a:cubicBezTo>
                  <a:pt x="161" y="79"/>
                  <a:pt x="159" y="80"/>
                  <a:pt x="158" y="81"/>
                </a:cubicBezTo>
                <a:cubicBezTo>
                  <a:pt x="158" y="82"/>
                  <a:pt x="159" y="81"/>
                  <a:pt x="159" y="83"/>
                </a:cubicBezTo>
                <a:cubicBezTo>
                  <a:pt x="158" y="86"/>
                  <a:pt x="161" y="90"/>
                  <a:pt x="164" y="93"/>
                </a:cubicBezTo>
                <a:cubicBezTo>
                  <a:pt x="166" y="97"/>
                  <a:pt x="168" y="102"/>
                  <a:pt x="170" y="106"/>
                </a:cubicBezTo>
                <a:cubicBezTo>
                  <a:pt x="171" y="108"/>
                  <a:pt x="173" y="110"/>
                  <a:pt x="174" y="112"/>
                </a:cubicBezTo>
                <a:cubicBezTo>
                  <a:pt x="176" y="115"/>
                  <a:pt x="178" y="120"/>
                  <a:pt x="182" y="120"/>
                </a:cubicBezTo>
                <a:cubicBezTo>
                  <a:pt x="186" y="119"/>
                  <a:pt x="185" y="114"/>
                  <a:pt x="188" y="111"/>
                </a:cubicBezTo>
                <a:cubicBezTo>
                  <a:pt x="191" y="108"/>
                  <a:pt x="196" y="111"/>
                  <a:pt x="199" y="111"/>
                </a:cubicBezTo>
                <a:cubicBezTo>
                  <a:pt x="200" y="108"/>
                  <a:pt x="200" y="104"/>
                  <a:pt x="199" y="101"/>
                </a:cubicBezTo>
                <a:close/>
                <a:moveTo>
                  <a:pt x="187" y="92"/>
                </a:moveTo>
                <a:cubicBezTo>
                  <a:pt x="184" y="85"/>
                  <a:pt x="183" y="78"/>
                  <a:pt x="178" y="73"/>
                </a:cubicBezTo>
                <a:cubicBezTo>
                  <a:pt x="178" y="72"/>
                  <a:pt x="178" y="72"/>
                  <a:pt x="178" y="71"/>
                </a:cubicBezTo>
                <a:cubicBezTo>
                  <a:pt x="178" y="71"/>
                  <a:pt x="178" y="71"/>
                  <a:pt x="177" y="71"/>
                </a:cubicBezTo>
                <a:cubicBezTo>
                  <a:pt x="177" y="71"/>
                  <a:pt x="177" y="72"/>
                  <a:pt x="176" y="72"/>
                </a:cubicBezTo>
                <a:cubicBezTo>
                  <a:pt x="178" y="78"/>
                  <a:pt x="181" y="83"/>
                  <a:pt x="184" y="89"/>
                </a:cubicBezTo>
                <a:cubicBezTo>
                  <a:pt x="187" y="93"/>
                  <a:pt x="187" y="98"/>
                  <a:pt x="190" y="101"/>
                </a:cubicBezTo>
                <a:cubicBezTo>
                  <a:pt x="191" y="97"/>
                  <a:pt x="188" y="95"/>
                  <a:pt x="187" y="92"/>
                </a:cubicBezTo>
                <a:close/>
                <a:moveTo>
                  <a:pt x="170" y="83"/>
                </a:moveTo>
                <a:cubicBezTo>
                  <a:pt x="169" y="80"/>
                  <a:pt x="169" y="77"/>
                  <a:pt x="167" y="76"/>
                </a:cubicBezTo>
                <a:cubicBezTo>
                  <a:pt x="166" y="77"/>
                  <a:pt x="164" y="76"/>
                  <a:pt x="164" y="78"/>
                </a:cubicBezTo>
                <a:cubicBezTo>
                  <a:pt x="169" y="86"/>
                  <a:pt x="172" y="99"/>
                  <a:pt x="179" y="106"/>
                </a:cubicBezTo>
                <a:cubicBezTo>
                  <a:pt x="178" y="97"/>
                  <a:pt x="173" y="90"/>
                  <a:pt x="170" y="83"/>
                </a:cubicBezTo>
                <a:close/>
                <a:moveTo>
                  <a:pt x="121" y="111"/>
                </a:moveTo>
                <a:cubicBezTo>
                  <a:pt x="118" y="114"/>
                  <a:pt x="117" y="117"/>
                  <a:pt x="116" y="121"/>
                </a:cubicBezTo>
                <a:cubicBezTo>
                  <a:pt x="126" y="125"/>
                  <a:pt x="139" y="124"/>
                  <a:pt x="149" y="122"/>
                </a:cubicBezTo>
                <a:cubicBezTo>
                  <a:pt x="157" y="121"/>
                  <a:pt x="165" y="119"/>
                  <a:pt x="171" y="117"/>
                </a:cubicBezTo>
                <a:cubicBezTo>
                  <a:pt x="165" y="106"/>
                  <a:pt x="159" y="93"/>
                  <a:pt x="155" y="82"/>
                </a:cubicBezTo>
                <a:cubicBezTo>
                  <a:pt x="141" y="90"/>
                  <a:pt x="130" y="100"/>
                  <a:pt x="121" y="111"/>
                </a:cubicBezTo>
                <a:close/>
                <a:moveTo>
                  <a:pt x="85" y="224"/>
                </a:moveTo>
                <a:cubicBezTo>
                  <a:pt x="84" y="223"/>
                  <a:pt x="83" y="221"/>
                  <a:pt x="82" y="219"/>
                </a:cubicBezTo>
                <a:cubicBezTo>
                  <a:pt x="81" y="213"/>
                  <a:pt x="78" y="211"/>
                  <a:pt x="76" y="205"/>
                </a:cubicBezTo>
                <a:cubicBezTo>
                  <a:pt x="75" y="204"/>
                  <a:pt x="74" y="202"/>
                  <a:pt x="72" y="200"/>
                </a:cubicBezTo>
                <a:cubicBezTo>
                  <a:pt x="72" y="199"/>
                  <a:pt x="72" y="199"/>
                  <a:pt x="72" y="198"/>
                </a:cubicBezTo>
                <a:cubicBezTo>
                  <a:pt x="68" y="194"/>
                  <a:pt x="67" y="187"/>
                  <a:pt x="63" y="184"/>
                </a:cubicBezTo>
                <a:cubicBezTo>
                  <a:pt x="58" y="175"/>
                  <a:pt x="54" y="165"/>
                  <a:pt x="50" y="156"/>
                </a:cubicBezTo>
                <a:cubicBezTo>
                  <a:pt x="44" y="142"/>
                  <a:pt x="36" y="130"/>
                  <a:pt x="31" y="115"/>
                </a:cubicBezTo>
                <a:cubicBezTo>
                  <a:pt x="29" y="116"/>
                  <a:pt x="28" y="117"/>
                  <a:pt x="27" y="117"/>
                </a:cubicBezTo>
                <a:cubicBezTo>
                  <a:pt x="29" y="124"/>
                  <a:pt x="33" y="131"/>
                  <a:pt x="36" y="137"/>
                </a:cubicBezTo>
                <a:cubicBezTo>
                  <a:pt x="38" y="140"/>
                  <a:pt x="39" y="143"/>
                  <a:pt x="41" y="147"/>
                </a:cubicBezTo>
                <a:cubicBezTo>
                  <a:pt x="52" y="169"/>
                  <a:pt x="61" y="192"/>
                  <a:pt x="74" y="212"/>
                </a:cubicBezTo>
                <a:cubicBezTo>
                  <a:pt x="76" y="216"/>
                  <a:pt x="79" y="219"/>
                  <a:pt x="80" y="224"/>
                </a:cubicBezTo>
                <a:cubicBezTo>
                  <a:pt x="80" y="225"/>
                  <a:pt x="79" y="225"/>
                  <a:pt x="80" y="226"/>
                </a:cubicBezTo>
                <a:cubicBezTo>
                  <a:pt x="83" y="227"/>
                  <a:pt x="83" y="225"/>
                  <a:pt x="85" y="224"/>
                </a:cubicBezTo>
                <a:close/>
                <a:moveTo>
                  <a:pt x="15" y="126"/>
                </a:moveTo>
                <a:cubicBezTo>
                  <a:pt x="16" y="128"/>
                  <a:pt x="17" y="130"/>
                  <a:pt x="18" y="132"/>
                </a:cubicBezTo>
                <a:cubicBezTo>
                  <a:pt x="21" y="136"/>
                  <a:pt x="22" y="140"/>
                  <a:pt x="25" y="144"/>
                </a:cubicBezTo>
                <a:cubicBezTo>
                  <a:pt x="34" y="161"/>
                  <a:pt x="41" y="179"/>
                  <a:pt x="49" y="195"/>
                </a:cubicBezTo>
                <a:cubicBezTo>
                  <a:pt x="54" y="204"/>
                  <a:pt x="56" y="213"/>
                  <a:pt x="61" y="220"/>
                </a:cubicBezTo>
                <a:cubicBezTo>
                  <a:pt x="61" y="222"/>
                  <a:pt x="62" y="228"/>
                  <a:pt x="66" y="226"/>
                </a:cubicBezTo>
                <a:cubicBezTo>
                  <a:pt x="66" y="223"/>
                  <a:pt x="65" y="222"/>
                  <a:pt x="65" y="218"/>
                </a:cubicBezTo>
                <a:cubicBezTo>
                  <a:pt x="60" y="213"/>
                  <a:pt x="58" y="206"/>
                  <a:pt x="55" y="199"/>
                </a:cubicBezTo>
                <a:cubicBezTo>
                  <a:pt x="53" y="196"/>
                  <a:pt x="52" y="194"/>
                  <a:pt x="50" y="190"/>
                </a:cubicBezTo>
                <a:cubicBezTo>
                  <a:pt x="49" y="187"/>
                  <a:pt x="47" y="185"/>
                  <a:pt x="45" y="182"/>
                </a:cubicBezTo>
                <a:cubicBezTo>
                  <a:pt x="44" y="178"/>
                  <a:pt x="43" y="175"/>
                  <a:pt x="41" y="172"/>
                </a:cubicBezTo>
                <a:cubicBezTo>
                  <a:pt x="39" y="165"/>
                  <a:pt x="36" y="159"/>
                  <a:pt x="33" y="153"/>
                </a:cubicBezTo>
                <a:cubicBezTo>
                  <a:pt x="30" y="146"/>
                  <a:pt x="26" y="141"/>
                  <a:pt x="23" y="135"/>
                </a:cubicBezTo>
                <a:cubicBezTo>
                  <a:pt x="20" y="129"/>
                  <a:pt x="18" y="117"/>
                  <a:pt x="12" y="118"/>
                </a:cubicBezTo>
                <a:cubicBezTo>
                  <a:pt x="13" y="121"/>
                  <a:pt x="14" y="123"/>
                  <a:pt x="15" y="126"/>
                </a:cubicBezTo>
                <a:close/>
                <a:moveTo>
                  <a:pt x="23" y="118"/>
                </a:moveTo>
                <a:cubicBezTo>
                  <a:pt x="22" y="118"/>
                  <a:pt x="21" y="118"/>
                  <a:pt x="19" y="118"/>
                </a:cubicBezTo>
                <a:cubicBezTo>
                  <a:pt x="22" y="128"/>
                  <a:pt x="27" y="137"/>
                  <a:pt x="32" y="145"/>
                </a:cubicBezTo>
                <a:cubicBezTo>
                  <a:pt x="42" y="165"/>
                  <a:pt x="48" y="185"/>
                  <a:pt x="60" y="204"/>
                </a:cubicBezTo>
                <a:cubicBezTo>
                  <a:pt x="62" y="208"/>
                  <a:pt x="64" y="213"/>
                  <a:pt x="67" y="217"/>
                </a:cubicBezTo>
                <a:cubicBezTo>
                  <a:pt x="69" y="216"/>
                  <a:pt x="72" y="218"/>
                  <a:pt x="73" y="217"/>
                </a:cubicBezTo>
                <a:cubicBezTo>
                  <a:pt x="55" y="185"/>
                  <a:pt x="41" y="150"/>
                  <a:pt x="23" y="118"/>
                </a:cubicBezTo>
                <a:close/>
                <a:moveTo>
                  <a:pt x="97" y="124"/>
                </a:moveTo>
                <a:cubicBezTo>
                  <a:pt x="91" y="126"/>
                  <a:pt x="88" y="130"/>
                  <a:pt x="90" y="136"/>
                </a:cubicBezTo>
                <a:cubicBezTo>
                  <a:pt x="91" y="138"/>
                  <a:pt x="93" y="140"/>
                  <a:pt x="94" y="143"/>
                </a:cubicBezTo>
                <a:cubicBezTo>
                  <a:pt x="96" y="149"/>
                  <a:pt x="97" y="154"/>
                  <a:pt x="100" y="160"/>
                </a:cubicBezTo>
                <a:cubicBezTo>
                  <a:pt x="104" y="170"/>
                  <a:pt x="110" y="181"/>
                  <a:pt x="115" y="190"/>
                </a:cubicBezTo>
                <a:cubicBezTo>
                  <a:pt x="118" y="192"/>
                  <a:pt x="125" y="193"/>
                  <a:pt x="131" y="192"/>
                </a:cubicBezTo>
                <a:cubicBezTo>
                  <a:pt x="131" y="191"/>
                  <a:pt x="130" y="191"/>
                  <a:pt x="131" y="190"/>
                </a:cubicBezTo>
                <a:cubicBezTo>
                  <a:pt x="130" y="191"/>
                  <a:pt x="128" y="192"/>
                  <a:pt x="127" y="191"/>
                </a:cubicBezTo>
                <a:cubicBezTo>
                  <a:pt x="127" y="189"/>
                  <a:pt x="129" y="189"/>
                  <a:pt x="130" y="186"/>
                </a:cubicBezTo>
                <a:cubicBezTo>
                  <a:pt x="128" y="185"/>
                  <a:pt x="126" y="189"/>
                  <a:pt x="125" y="187"/>
                </a:cubicBezTo>
                <a:cubicBezTo>
                  <a:pt x="125" y="185"/>
                  <a:pt x="129" y="184"/>
                  <a:pt x="127" y="182"/>
                </a:cubicBezTo>
                <a:cubicBezTo>
                  <a:pt x="126" y="183"/>
                  <a:pt x="124" y="184"/>
                  <a:pt x="123" y="184"/>
                </a:cubicBezTo>
                <a:cubicBezTo>
                  <a:pt x="123" y="181"/>
                  <a:pt x="125" y="180"/>
                  <a:pt x="126" y="178"/>
                </a:cubicBezTo>
                <a:cubicBezTo>
                  <a:pt x="125" y="177"/>
                  <a:pt x="125" y="175"/>
                  <a:pt x="124" y="174"/>
                </a:cubicBezTo>
                <a:cubicBezTo>
                  <a:pt x="122" y="175"/>
                  <a:pt x="118" y="179"/>
                  <a:pt x="116" y="177"/>
                </a:cubicBezTo>
                <a:cubicBezTo>
                  <a:pt x="118" y="175"/>
                  <a:pt x="120" y="173"/>
                  <a:pt x="123" y="172"/>
                </a:cubicBezTo>
                <a:cubicBezTo>
                  <a:pt x="123" y="171"/>
                  <a:pt x="122" y="171"/>
                  <a:pt x="122" y="170"/>
                </a:cubicBezTo>
                <a:cubicBezTo>
                  <a:pt x="121" y="170"/>
                  <a:pt x="119" y="172"/>
                  <a:pt x="118" y="171"/>
                </a:cubicBezTo>
                <a:cubicBezTo>
                  <a:pt x="117" y="169"/>
                  <a:pt x="120" y="168"/>
                  <a:pt x="121" y="167"/>
                </a:cubicBezTo>
                <a:cubicBezTo>
                  <a:pt x="120" y="167"/>
                  <a:pt x="120" y="166"/>
                  <a:pt x="120" y="166"/>
                </a:cubicBezTo>
                <a:cubicBezTo>
                  <a:pt x="120" y="166"/>
                  <a:pt x="116" y="168"/>
                  <a:pt x="116" y="166"/>
                </a:cubicBezTo>
                <a:cubicBezTo>
                  <a:pt x="116" y="164"/>
                  <a:pt x="118" y="165"/>
                  <a:pt x="118" y="163"/>
                </a:cubicBezTo>
                <a:cubicBezTo>
                  <a:pt x="117" y="163"/>
                  <a:pt x="115" y="165"/>
                  <a:pt x="114" y="164"/>
                </a:cubicBezTo>
                <a:cubicBezTo>
                  <a:pt x="114" y="162"/>
                  <a:pt x="117" y="160"/>
                  <a:pt x="116" y="159"/>
                </a:cubicBezTo>
                <a:cubicBezTo>
                  <a:pt x="115" y="159"/>
                  <a:pt x="113" y="163"/>
                  <a:pt x="111" y="160"/>
                </a:cubicBezTo>
                <a:cubicBezTo>
                  <a:pt x="112" y="159"/>
                  <a:pt x="114" y="158"/>
                  <a:pt x="115" y="156"/>
                </a:cubicBezTo>
                <a:cubicBezTo>
                  <a:pt x="114" y="156"/>
                  <a:pt x="114" y="155"/>
                  <a:pt x="114" y="154"/>
                </a:cubicBezTo>
                <a:cubicBezTo>
                  <a:pt x="111" y="154"/>
                  <a:pt x="109" y="156"/>
                  <a:pt x="107" y="157"/>
                </a:cubicBezTo>
                <a:cubicBezTo>
                  <a:pt x="107" y="157"/>
                  <a:pt x="107" y="157"/>
                  <a:pt x="106" y="156"/>
                </a:cubicBezTo>
                <a:cubicBezTo>
                  <a:pt x="107" y="153"/>
                  <a:pt x="111" y="153"/>
                  <a:pt x="112" y="151"/>
                </a:cubicBezTo>
                <a:cubicBezTo>
                  <a:pt x="112" y="151"/>
                  <a:pt x="112" y="151"/>
                  <a:pt x="112" y="150"/>
                </a:cubicBezTo>
                <a:cubicBezTo>
                  <a:pt x="111" y="150"/>
                  <a:pt x="110" y="151"/>
                  <a:pt x="108" y="151"/>
                </a:cubicBezTo>
                <a:cubicBezTo>
                  <a:pt x="108" y="150"/>
                  <a:pt x="108" y="150"/>
                  <a:pt x="108" y="149"/>
                </a:cubicBezTo>
                <a:cubicBezTo>
                  <a:pt x="108" y="148"/>
                  <a:pt x="110" y="148"/>
                  <a:pt x="110" y="147"/>
                </a:cubicBezTo>
                <a:cubicBezTo>
                  <a:pt x="109" y="146"/>
                  <a:pt x="107" y="149"/>
                  <a:pt x="105" y="148"/>
                </a:cubicBezTo>
                <a:cubicBezTo>
                  <a:pt x="106" y="146"/>
                  <a:pt x="106" y="145"/>
                  <a:pt x="108" y="145"/>
                </a:cubicBezTo>
                <a:cubicBezTo>
                  <a:pt x="108" y="144"/>
                  <a:pt x="108" y="143"/>
                  <a:pt x="107" y="143"/>
                </a:cubicBezTo>
                <a:cubicBezTo>
                  <a:pt x="106" y="144"/>
                  <a:pt x="106" y="145"/>
                  <a:pt x="104" y="145"/>
                </a:cubicBezTo>
                <a:cubicBezTo>
                  <a:pt x="104" y="143"/>
                  <a:pt x="104" y="141"/>
                  <a:pt x="106" y="141"/>
                </a:cubicBezTo>
                <a:cubicBezTo>
                  <a:pt x="106" y="140"/>
                  <a:pt x="106" y="139"/>
                  <a:pt x="105" y="139"/>
                </a:cubicBezTo>
                <a:cubicBezTo>
                  <a:pt x="103" y="140"/>
                  <a:pt x="100" y="144"/>
                  <a:pt x="98" y="143"/>
                </a:cubicBezTo>
                <a:cubicBezTo>
                  <a:pt x="100" y="140"/>
                  <a:pt x="101" y="138"/>
                  <a:pt x="105" y="137"/>
                </a:cubicBezTo>
                <a:cubicBezTo>
                  <a:pt x="102" y="132"/>
                  <a:pt x="100" y="126"/>
                  <a:pt x="97" y="124"/>
                </a:cubicBezTo>
                <a:close/>
                <a:moveTo>
                  <a:pt x="135" y="147"/>
                </a:moveTo>
                <a:cubicBezTo>
                  <a:pt x="137" y="146"/>
                  <a:pt x="138" y="145"/>
                  <a:pt x="139" y="143"/>
                </a:cubicBezTo>
                <a:cubicBezTo>
                  <a:pt x="138" y="142"/>
                  <a:pt x="137" y="141"/>
                  <a:pt x="137" y="140"/>
                </a:cubicBezTo>
                <a:cubicBezTo>
                  <a:pt x="137" y="143"/>
                  <a:pt x="135" y="144"/>
                  <a:pt x="135" y="147"/>
                </a:cubicBezTo>
                <a:close/>
                <a:moveTo>
                  <a:pt x="168" y="143"/>
                </a:moveTo>
                <a:cubicBezTo>
                  <a:pt x="167" y="143"/>
                  <a:pt x="166" y="143"/>
                  <a:pt x="165" y="142"/>
                </a:cubicBezTo>
                <a:cubicBezTo>
                  <a:pt x="165" y="143"/>
                  <a:pt x="164" y="143"/>
                  <a:pt x="164" y="144"/>
                </a:cubicBezTo>
                <a:cubicBezTo>
                  <a:pt x="165" y="145"/>
                  <a:pt x="167" y="145"/>
                  <a:pt x="169" y="145"/>
                </a:cubicBezTo>
                <a:cubicBezTo>
                  <a:pt x="169" y="143"/>
                  <a:pt x="167" y="145"/>
                  <a:pt x="168" y="143"/>
                </a:cubicBezTo>
                <a:close/>
                <a:moveTo>
                  <a:pt x="134" y="148"/>
                </a:moveTo>
                <a:cubicBezTo>
                  <a:pt x="134" y="150"/>
                  <a:pt x="132" y="155"/>
                  <a:pt x="132" y="155"/>
                </a:cubicBezTo>
                <a:cubicBezTo>
                  <a:pt x="135" y="160"/>
                  <a:pt x="136" y="152"/>
                  <a:pt x="139" y="151"/>
                </a:cubicBezTo>
                <a:cubicBezTo>
                  <a:pt x="141" y="152"/>
                  <a:pt x="142" y="154"/>
                  <a:pt x="143" y="154"/>
                </a:cubicBezTo>
                <a:cubicBezTo>
                  <a:pt x="144" y="153"/>
                  <a:pt x="145" y="153"/>
                  <a:pt x="145" y="152"/>
                </a:cubicBezTo>
                <a:cubicBezTo>
                  <a:pt x="143" y="150"/>
                  <a:pt x="142" y="147"/>
                  <a:pt x="140" y="146"/>
                </a:cubicBezTo>
                <a:cubicBezTo>
                  <a:pt x="139" y="147"/>
                  <a:pt x="136" y="149"/>
                  <a:pt x="134" y="148"/>
                </a:cubicBezTo>
                <a:close/>
                <a:moveTo>
                  <a:pt x="162" y="147"/>
                </a:moveTo>
                <a:cubicBezTo>
                  <a:pt x="160" y="153"/>
                  <a:pt x="157" y="158"/>
                  <a:pt x="155" y="165"/>
                </a:cubicBezTo>
                <a:cubicBezTo>
                  <a:pt x="158" y="167"/>
                  <a:pt x="163" y="167"/>
                  <a:pt x="166" y="165"/>
                </a:cubicBezTo>
                <a:cubicBezTo>
                  <a:pt x="167" y="160"/>
                  <a:pt x="168" y="155"/>
                  <a:pt x="169" y="149"/>
                </a:cubicBezTo>
                <a:cubicBezTo>
                  <a:pt x="167" y="148"/>
                  <a:pt x="165" y="147"/>
                  <a:pt x="162" y="147"/>
                </a:cubicBezTo>
                <a:close/>
                <a:moveTo>
                  <a:pt x="167" y="172"/>
                </a:moveTo>
                <a:cubicBezTo>
                  <a:pt x="167" y="172"/>
                  <a:pt x="167" y="174"/>
                  <a:pt x="169" y="174"/>
                </a:cubicBezTo>
                <a:cubicBezTo>
                  <a:pt x="170" y="167"/>
                  <a:pt x="172" y="159"/>
                  <a:pt x="175" y="152"/>
                </a:cubicBezTo>
                <a:cubicBezTo>
                  <a:pt x="174" y="150"/>
                  <a:pt x="173" y="150"/>
                  <a:pt x="171" y="149"/>
                </a:cubicBezTo>
                <a:cubicBezTo>
                  <a:pt x="170" y="156"/>
                  <a:pt x="168" y="165"/>
                  <a:pt x="167" y="172"/>
                </a:cubicBezTo>
                <a:close/>
                <a:moveTo>
                  <a:pt x="132" y="159"/>
                </a:moveTo>
                <a:cubicBezTo>
                  <a:pt x="133" y="171"/>
                  <a:pt x="134" y="184"/>
                  <a:pt x="136" y="192"/>
                </a:cubicBezTo>
                <a:cubicBezTo>
                  <a:pt x="137" y="192"/>
                  <a:pt x="141" y="192"/>
                  <a:pt x="142" y="192"/>
                </a:cubicBezTo>
                <a:cubicBezTo>
                  <a:pt x="143" y="191"/>
                  <a:pt x="141" y="188"/>
                  <a:pt x="142" y="186"/>
                </a:cubicBezTo>
                <a:cubicBezTo>
                  <a:pt x="145" y="186"/>
                  <a:pt x="143" y="191"/>
                  <a:pt x="145" y="192"/>
                </a:cubicBezTo>
                <a:cubicBezTo>
                  <a:pt x="148" y="190"/>
                  <a:pt x="148" y="184"/>
                  <a:pt x="147" y="180"/>
                </a:cubicBezTo>
                <a:cubicBezTo>
                  <a:pt x="149" y="172"/>
                  <a:pt x="147" y="164"/>
                  <a:pt x="147" y="156"/>
                </a:cubicBezTo>
                <a:cubicBezTo>
                  <a:pt x="145" y="157"/>
                  <a:pt x="143" y="158"/>
                  <a:pt x="142" y="157"/>
                </a:cubicBezTo>
                <a:cubicBezTo>
                  <a:pt x="142" y="164"/>
                  <a:pt x="143" y="172"/>
                  <a:pt x="143" y="180"/>
                </a:cubicBezTo>
                <a:cubicBezTo>
                  <a:pt x="139" y="173"/>
                  <a:pt x="142" y="162"/>
                  <a:pt x="138" y="155"/>
                </a:cubicBezTo>
                <a:cubicBezTo>
                  <a:pt x="138" y="158"/>
                  <a:pt x="135" y="160"/>
                  <a:pt x="132" y="159"/>
                </a:cubicBezTo>
                <a:close/>
                <a:moveTo>
                  <a:pt x="149" y="192"/>
                </a:moveTo>
                <a:cubicBezTo>
                  <a:pt x="151" y="191"/>
                  <a:pt x="153" y="191"/>
                  <a:pt x="156" y="190"/>
                </a:cubicBezTo>
                <a:cubicBezTo>
                  <a:pt x="160" y="184"/>
                  <a:pt x="163" y="177"/>
                  <a:pt x="164" y="169"/>
                </a:cubicBezTo>
                <a:cubicBezTo>
                  <a:pt x="160" y="169"/>
                  <a:pt x="156" y="169"/>
                  <a:pt x="155" y="167"/>
                </a:cubicBezTo>
                <a:cubicBezTo>
                  <a:pt x="152" y="176"/>
                  <a:pt x="150" y="183"/>
                  <a:pt x="149" y="192"/>
                </a:cubicBezTo>
                <a:close/>
                <a:moveTo>
                  <a:pt x="131" y="184"/>
                </a:moveTo>
                <a:cubicBezTo>
                  <a:pt x="132" y="185"/>
                  <a:pt x="131" y="186"/>
                  <a:pt x="133" y="187"/>
                </a:cubicBezTo>
                <a:cubicBezTo>
                  <a:pt x="132" y="185"/>
                  <a:pt x="133" y="184"/>
                  <a:pt x="132" y="183"/>
                </a:cubicBezTo>
                <a:cubicBezTo>
                  <a:pt x="131" y="183"/>
                  <a:pt x="131" y="184"/>
                  <a:pt x="131" y="184"/>
                </a:cubicBezTo>
                <a:close/>
                <a:moveTo>
                  <a:pt x="115" y="207"/>
                </a:moveTo>
                <a:cubicBezTo>
                  <a:pt x="128" y="209"/>
                  <a:pt x="137" y="210"/>
                  <a:pt x="148" y="206"/>
                </a:cubicBezTo>
                <a:cubicBezTo>
                  <a:pt x="154" y="206"/>
                  <a:pt x="155" y="204"/>
                  <a:pt x="159" y="202"/>
                </a:cubicBezTo>
                <a:cubicBezTo>
                  <a:pt x="158" y="197"/>
                  <a:pt x="160" y="195"/>
                  <a:pt x="161" y="190"/>
                </a:cubicBezTo>
                <a:cubicBezTo>
                  <a:pt x="154" y="196"/>
                  <a:pt x="143" y="194"/>
                  <a:pt x="133" y="195"/>
                </a:cubicBezTo>
                <a:cubicBezTo>
                  <a:pt x="128" y="196"/>
                  <a:pt x="117" y="195"/>
                  <a:pt x="113" y="192"/>
                </a:cubicBezTo>
                <a:cubicBezTo>
                  <a:pt x="114" y="198"/>
                  <a:pt x="114" y="202"/>
                  <a:pt x="115" y="207"/>
                </a:cubicBezTo>
                <a:close/>
                <a:moveTo>
                  <a:pt x="153" y="209"/>
                </a:moveTo>
                <a:cubicBezTo>
                  <a:pt x="154" y="212"/>
                  <a:pt x="154" y="214"/>
                  <a:pt x="154" y="217"/>
                </a:cubicBezTo>
                <a:cubicBezTo>
                  <a:pt x="156" y="217"/>
                  <a:pt x="156" y="216"/>
                  <a:pt x="158" y="216"/>
                </a:cubicBezTo>
                <a:cubicBezTo>
                  <a:pt x="158" y="212"/>
                  <a:pt x="159" y="210"/>
                  <a:pt x="158" y="206"/>
                </a:cubicBezTo>
                <a:cubicBezTo>
                  <a:pt x="157" y="207"/>
                  <a:pt x="154" y="207"/>
                  <a:pt x="153" y="209"/>
                </a:cubicBezTo>
                <a:close/>
                <a:moveTo>
                  <a:pt x="150" y="219"/>
                </a:moveTo>
                <a:cubicBezTo>
                  <a:pt x="150" y="219"/>
                  <a:pt x="150" y="219"/>
                  <a:pt x="151" y="219"/>
                </a:cubicBezTo>
                <a:cubicBezTo>
                  <a:pt x="152" y="216"/>
                  <a:pt x="152" y="210"/>
                  <a:pt x="150" y="209"/>
                </a:cubicBezTo>
                <a:cubicBezTo>
                  <a:pt x="149" y="211"/>
                  <a:pt x="149" y="216"/>
                  <a:pt x="150" y="219"/>
                </a:cubicBezTo>
                <a:close/>
                <a:moveTo>
                  <a:pt x="116" y="210"/>
                </a:moveTo>
                <a:cubicBezTo>
                  <a:pt x="116" y="213"/>
                  <a:pt x="117" y="216"/>
                  <a:pt x="117" y="220"/>
                </a:cubicBezTo>
                <a:cubicBezTo>
                  <a:pt x="119" y="220"/>
                  <a:pt x="120" y="221"/>
                  <a:pt x="120" y="220"/>
                </a:cubicBezTo>
                <a:cubicBezTo>
                  <a:pt x="121" y="218"/>
                  <a:pt x="120" y="215"/>
                  <a:pt x="120" y="211"/>
                </a:cubicBezTo>
                <a:cubicBezTo>
                  <a:pt x="118" y="210"/>
                  <a:pt x="118" y="209"/>
                  <a:pt x="116" y="210"/>
                </a:cubicBezTo>
                <a:close/>
                <a:moveTo>
                  <a:pt x="140" y="211"/>
                </a:moveTo>
                <a:cubicBezTo>
                  <a:pt x="140" y="215"/>
                  <a:pt x="139" y="218"/>
                  <a:pt x="140" y="222"/>
                </a:cubicBezTo>
                <a:cubicBezTo>
                  <a:pt x="142" y="221"/>
                  <a:pt x="145" y="222"/>
                  <a:pt x="147" y="220"/>
                </a:cubicBezTo>
                <a:cubicBezTo>
                  <a:pt x="147" y="216"/>
                  <a:pt x="147" y="214"/>
                  <a:pt x="146" y="210"/>
                </a:cubicBezTo>
                <a:cubicBezTo>
                  <a:pt x="144" y="210"/>
                  <a:pt x="142" y="211"/>
                  <a:pt x="140" y="211"/>
                </a:cubicBezTo>
                <a:close/>
                <a:moveTo>
                  <a:pt x="123" y="221"/>
                </a:moveTo>
                <a:cubicBezTo>
                  <a:pt x="126" y="222"/>
                  <a:pt x="128" y="222"/>
                  <a:pt x="132" y="222"/>
                </a:cubicBezTo>
                <a:cubicBezTo>
                  <a:pt x="131" y="219"/>
                  <a:pt x="132" y="215"/>
                  <a:pt x="131" y="212"/>
                </a:cubicBezTo>
                <a:cubicBezTo>
                  <a:pt x="129" y="211"/>
                  <a:pt x="125" y="211"/>
                  <a:pt x="123" y="211"/>
                </a:cubicBezTo>
                <a:cubicBezTo>
                  <a:pt x="123" y="213"/>
                  <a:pt x="122" y="219"/>
                  <a:pt x="123" y="221"/>
                </a:cubicBezTo>
                <a:close/>
                <a:moveTo>
                  <a:pt x="135" y="211"/>
                </a:moveTo>
                <a:cubicBezTo>
                  <a:pt x="133" y="215"/>
                  <a:pt x="134" y="219"/>
                  <a:pt x="134" y="223"/>
                </a:cubicBezTo>
                <a:cubicBezTo>
                  <a:pt x="135" y="223"/>
                  <a:pt x="137" y="223"/>
                  <a:pt x="138" y="222"/>
                </a:cubicBezTo>
                <a:cubicBezTo>
                  <a:pt x="137" y="219"/>
                  <a:pt x="138" y="215"/>
                  <a:pt x="137" y="211"/>
                </a:cubicBezTo>
                <a:cubicBezTo>
                  <a:pt x="136" y="211"/>
                  <a:pt x="135" y="211"/>
                  <a:pt x="135" y="211"/>
                </a:cubicBezTo>
                <a:close/>
                <a:moveTo>
                  <a:pt x="147" y="224"/>
                </a:moveTo>
                <a:cubicBezTo>
                  <a:pt x="147" y="224"/>
                  <a:pt x="147" y="223"/>
                  <a:pt x="146" y="224"/>
                </a:cubicBezTo>
                <a:cubicBezTo>
                  <a:pt x="138" y="227"/>
                  <a:pt x="127" y="226"/>
                  <a:pt x="118" y="223"/>
                </a:cubicBezTo>
                <a:cubicBezTo>
                  <a:pt x="119" y="228"/>
                  <a:pt x="120" y="235"/>
                  <a:pt x="121" y="240"/>
                </a:cubicBezTo>
                <a:cubicBezTo>
                  <a:pt x="122" y="241"/>
                  <a:pt x="123" y="241"/>
                  <a:pt x="124" y="242"/>
                </a:cubicBezTo>
                <a:cubicBezTo>
                  <a:pt x="126" y="242"/>
                  <a:pt x="128" y="244"/>
                  <a:pt x="131" y="244"/>
                </a:cubicBezTo>
                <a:cubicBezTo>
                  <a:pt x="133" y="244"/>
                  <a:pt x="134" y="243"/>
                  <a:pt x="136" y="243"/>
                </a:cubicBezTo>
                <a:cubicBezTo>
                  <a:pt x="142" y="243"/>
                  <a:pt x="148" y="245"/>
                  <a:pt x="153" y="241"/>
                </a:cubicBezTo>
                <a:cubicBezTo>
                  <a:pt x="156" y="235"/>
                  <a:pt x="157" y="225"/>
                  <a:pt x="157" y="219"/>
                </a:cubicBezTo>
                <a:cubicBezTo>
                  <a:pt x="154" y="221"/>
                  <a:pt x="150" y="222"/>
                  <a:pt x="147" y="224"/>
                </a:cubicBezTo>
                <a:close/>
                <a:moveTo>
                  <a:pt x="69" y="220"/>
                </a:moveTo>
                <a:cubicBezTo>
                  <a:pt x="71" y="223"/>
                  <a:pt x="72" y="230"/>
                  <a:pt x="65" y="230"/>
                </a:cubicBezTo>
                <a:cubicBezTo>
                  <a:pt x="64" y="229"/>
                  <a:pt x="63" y="229"/>
                  <a:pt x="61" y="230"/>
                </a:cubicBezTo>
                <a:cubicBezTo>
                  <a:pt x="60" y="227"/>
                  <a:pt x="60" y="223"/>
                  <a:pt x="58" y="223"/>
                </a:cubicBezTo>
                <a:cubicBezTo>
                  <a:pt x="56" y="225"/>
                  <a:pt x="49" y="227"/>
                  <a:pt x="52" y="231"/>
                </a:cubicBezTo>
                <a:cubicBezTo>
                  <a:pt x="64" y="234"/>
                  <a:pt x="81" y="235"/>
                  <a:pt x="95" y="231"/>
                </a:cubicBezTo>
                <a:cubicBezTo>
                  <a:pt x="94" y="230"/>
                  <a:pt x="96" y="231"/>
                  <a:pt x="95" y="229"/>
                </a:cubicBezTo>
                <a:cubicBezTo>
                  <a:pt x="94" y="226"/>
                  <a:pt x="90" y="223"/>
                  <a:pt x="88" y="223"/>
                </a:cubicBezTo>
                <a:cubicBezTo>
                  <a:pt x="92" y="227"/>
                  <a:pt x="84" y="231"/>
                  <a:pt x="80" y="229"/>
                </a:cubicBezTo>
                <a:cubicBezTo>
                  <a:pt x="77" y="228"/>
                  <a:pt x="76" y="225"/>
                  <a:pt x="77" y="222"/>
                </a:cubicBezTo>
                <a:cubicBezTo>
                  <a:pt x="76" y="222"/>
                  <a:pt x="76" y="221"/>
                  <a:pt x="75" y="220"/>
                </a:cubicBezTo>
                <a:cubicBezTo>
                  <a:pt x="74" y="221"/>
                  <a:pt x="72" y="220"/>
                  <a:pt x="69" y="220"/>
                </a:cubicBezTo>
                <a:close/>
                <a:moveTo>
                  <a:pt x="99" y="231"/>
                </a:moveTo>
                <a:cubicBezTo>
                  <a:pt x="98" y="232"/>
                  <a:pt x="96" y="234"/>
                  <a:pt x="95" y="234"/>
                </a:cubicBezTo>
                <a:cubicBezTo>
                  <a:pt x="84" y="239"/>
                  <a:pt x="69" y="235"/>
                  <a:pt x="55" y="236"/>
                </a:cubicBezTo>
                <a:cubicBezTo>
                  <a:pt x="54" y="235"/>
                  <a:pt x="51" y="235"/>
                  <a:pt x="49" y="234"/>
                </a:cubicBezTo>
                <a:cubicBezTo>
                  <a:pt x="49" y="236"/>
                  <a:pt x="48" y="238"/>
                  <a:pt x="48" y="240"/>
                </a:cubicBezTo>
                <a:cubicBezTo>
                  <a:pt x="52" y="244"/>
                  <a:pt x="62" y="245"/>
                  <a:pt x="72" y="247"/>
                </a:cubicBezTo>
                <a:cubicBezTo>
                  <a:pt x="78" y="247"/>
                  <a:pt x="81" y="247"/>
                  <a:pt x="87" y="246"/>
                </a:cubicBezTo>
                <a:cubicBezTo>
                  <a:pt x="90" y="245"/>
                  <a:pt x="100" y="243"/>
                  <a:pt x="101" y="241"/>
                </a:cubicBezTo>
                <a:cubicBezTo>
                  <a:pt x="103" y="237"/>
                  <a:pt x="100" y="234"/>
                  <a:pt x="100" y="231"/>
                </a:cubicBezTo>
                <a:cubicBezTo>
                  <a:pt x="99" y="231"/>
                  <a:pt x="99" y="231"/>
                  <a:pt x="99" y="231"/>
                </a:cubicBezTo>
                <a:close/>
                <a:moveTo>
                  <a:pt x="38" y="239"/>
                </a:moveTo>
                <a:cubicBezTo>
                  <a:pt x="33" y="241"/>
                  <a:pt x="30" y="243"/>
                  <a:pt x="26" y="245"/>
                </a:cubicBezTo>
                <a:cubicBezTo>
                  <a:pt x="20" y="248"/>
                  <a:pt x="17" y="250"/>
                  <a:pt x="12" y="255"/>
                </a:cubicBezTo>
                <a:cubicBezTo>
                  <a:pt x="10" y="257"/>
                  <a:pt x="7" y="261"/>
                  <a:pt x="7" y="263"/>
                </a:cubicBezTo>
                <a:cubicBezTo>
                  <a:pt x="7" y="267"/>
                  <a:pt x="15" y="269"/>
                  <a:pt x="19" y="271"/>
                </a:cubicBezTo>
                <a:cubicBezTo>
                  <a:pt x="29" y="275"/>
                  <a:pt x="41" y="278"/>
                  <a:pt x="54" y="279"/>
                </a:cubicBezTo>
                <a:cubicBezTo>
                  <a:pt x="65" y="280"/>
                  <a:pt x="70" y="278"/>
                  <a:pt x="80" y="278"/>
                </a:cubicBezTo>
                <a:cubicBezTo>
                  <a:pt x="86" y="278"/>
                  <a:pt x="92" y="278"/>
                  <a:pt x="98" y="277"/>
                </a:cubicBezTo>
                <a:cubicBezTo>
                  <a:pt x="109" y="275"/>
                  <a:pt x="118" y="274"/>
                  <a:pt x="127" y="270"/>
                </a:cubicBezTo>
                <a:cubicBezTo>
                  <a:pt x="132" y="268"/>
                  <a:pt x="137" y="265"/>
                  <a:pt x="140" y="262"/>
                </a:cubicBezTo>
                <a:cubicBezTo>
                  <a:pt x="135" y="252"/>
                  <a:pt x="124" y="247"/>
                  <a:pt x="116" y="240"/>
                </a:cubicBezTo>
                <a:cubicBezTo>
                  <a:pt x="112" y="240"/>
                  <a:pt x="110" y="238"/>
                  <a:pt x="106" y="238"/>
                </a:cubicBezTo>
                <a:cubicBezTo>
                  <a:pt x="105" y="239"/>
                  <a:pt x="105" y="240"/>
                  <a:pt x="106" y="241"/>
                </a:cubicBezTo>
                <a:cubicBezTo>
                  <a:pt x="100" y="245"/>
                  <a:pt x="92" y="248"/>
                  <a:pt x="83" y="249"/>
                </a:cubicBezTo>
                <a:cubicBezTo>
                  <a:pt x="77" y="250"/>
                  <a:pt x="72" y="249"/>
                  <a:pt x="67" y="248"/>
                </a:cubicBezTo>
                <a:cubicBezTo>
                  <a:pt x="58" y="247"/>
                  <a:pt x="50" y="247"/>
                  <a:pt x="45" y="243"/>
                </a:cubicBezTo>
                <a:cubicBezTo>
                  <a:pt x="45" y="242"/>
                  <a:pt x="47" y="238"/>
                  <a:pt x="45" y="236"/>
                </a:cubicBezTo>
                <a:cubicBezTo>
                  <a:pt x="43" y="237"/>
                  <a:pt x="40" y="238"/>
                  <a:pt x="38" y="2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  <p:custDataLst>
      <p:tags r:id="rId9"/>
    </p:custData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组合 3"/>
          <p:cNvGrpSpPr/>
          <p:nvPr/>
        </p:nvGrpSpPr>
        <p:grpSpPr bwMode="auto">
          <a:xfrm>
            <a:off x="1036638" y="857250"/>
            <a:ext cx="3516312" cy="3659188"/>
            <a:chOff x="839089" y="1015825"/>
            <a:chExt cx="4688114" cy="4877531"/>
          </a:xfrm>
        </p:grpSpPr>
        <p:grpSp>
          <p:nvGrpSpPr>
            <p:cNvPr id="27650" name="组合 4"/>
            <p:cNvGrpSpPr/>
            <p:nvPr/>
          </p:nvGrpSpPr>
          <p:grpSpPr bwMode="auto">
            <a:xfrm rot="-297887">
              <a:off x="2313380" y="1015825"/>
              <a:ext cx="1482151" cy="1487649"/>
              <a:chOff x="3130077" y="1143064"/>
              <a:chExt cx="1735225" cy="1741663"/>
            </a:xfrm>
          </p:grpSpPr>
          <p:cxnSp>
            <p:nvCxnSpPr>
              <p:cNvPr id="7" name="直接连接符 6"/>
              <p:cNvCxnSpPr>
                <a:endCxn id="27653" idx="3"/>
              </p:cNvCxnSpPr>
              <p:nvPr/>
            </p:nvCxnSpPr>
            <p:spPr>
              <a:xfrm rot="297887" flipV="1">
                <a:off x="3130693" y="2229711"/>
                <a:ext cx="810282" cy="569797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" name="直接连接符 7"/>
              <p:cNvCxnSpPr>
                <a:stCxn id="27653" idx="5"/>
                <a:endCxn id="27653" idx="3"/>
              </p:cNvCxnSpPr>
              <p:nvPr/>
            </p:nvCxnSpPr>
            <p:spPr>
              <a:xfrm rot="297887">
                <a:off x="4141275" y="2296341"/>
                <a:ext cx="723553" cy="587138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7653" name="椭圆 8"/>
              <p:cNvSpPr>
                <a:spLocks noChangeArrowheads="1"/>
              </p:cNvSpPr>
              <p:nvPr/>
            </p:nvSpPr>
            <p:spPr bwMode="auto">
              <a:xfrm>
                <a:off x="3920179" y="1143064"/>
                <a:ext cx="290506" cy="1317397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1pPr>
                <a:lvl2pPr eaLnBrk="0" hangingPunct="0"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2pPr>
                <a:lvl3pPr eaLnBrk="0" hangingPunct="0"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3pPr>
                <a:lvl4pPr eaLnBrk="0" hangingPunct="0"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4pPr>
                <a:lvl5pPr eaLnBrk="0" hangingPunct="0"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5pPr>
                <a:lvl6pPr marL="1828800" indent="4572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6pPr>
                <a:lvl7pPr marL="2286000" indent="4572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7pPr>
                <a:lvl8pPr marL="2743200" indent="4572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8pPr>
                <a:lvl9pPr marL="3200400" indent="4572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9pPr>
              </a:lstStyle>
              <a:p>
                <a:pPr algn="ctr"/>
                <a:endParaRPr lang="zh-CN" altLang="en-US" sz="3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839089" y="2463214"/>
              <a:ext cx="4688114" cy="34301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195388" y="2370138"/>
            <a:ext cx="3119437" cy="72866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5388" y="3298825"/>
            <a:ext cx="3119437" cy="73025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27657" name="组合 11"/>
          <p:cNvGrpSpPr/>
          <p:nvPr/>
        </p:nvGrpSpPr>
        <p:grpSpPr bwMode="auto">
          <a:xfrm>
            <a:off x="5283200" y="1011238"/>
            <a:ext cx="2601913" cy="2855912"/>
            <a:chOff x="6502470" y="1193017"/>
            <a:chExt cx="3467440" cy="3807479"/>
          </a:xfrm>
        </p:grpSpPr>
        <p:grpSp>
          <p:nvGrpSpPr>
            <p:cNvPr id="27658" name="组合 12"/>
            <p:cNvGrpSpPr/>
            <p:nvPr/>
          </p:nvGrpSpPr>
          <p:grpSpPr bwMode="auto">
            <a:xfrm rot="-297887">
              <a:off x="7513178" y="1193017"/>
              <a:ext cx="1250297" cy="1304594"/>
              <a:chOff x="3103525" y="996074"/>
              <a:chExt cx="1790434" cy="1868188"/>
            </a:xfrm>
          </p:grpSpPr>
          <p:cxnSp>
            <p:nvCxnSpPr>
              <p:cNvPr id="15" name="直接连接符 14"/>
              <p:cNvCxnSpPr>
                <a:stCxn id="27653" idx="5"/>
                <a:endCxn id="27661" idx="3"/>
              </p:cNvCxnSpPr>
              <p:nvPr/>
            </p:nvCxnSpPr>
            <p:spPr>
              <a:xfrm rot="297887" flipV="1">
                <a:off x="3103298" y="2330272"/>
                <a:ext cx="842209" cy="442491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直接连接符 15"/>
              <p:cNvCxnSpPr>
                <a:stCxn id="27661" idx="5"/>
                <a:endCxn id="27661" idx="3"/>
              </p:cNvCxnSpPr>
              <p:nvPr/>
            </p:nvCxnSpPr>
            <p:spPr>
              <a:xfrm rot="297887">
                <a:off x="4145266" y="2401567"/>
                <a:ext cx="748293" cy="460676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7661" name="椭圆 16"/>
              <p:cNvSpPr>
                <a:spLocks noChangeArrowheads="1"/>
              </p:cNvSpPr>
              <p:nvPr/>
            </p:nvSpPr>
            <p:spPr bwMode="auto">
              <a:xfrm>
                <a:off x="3920179" y="996074"/>
                <a:ext cx="290507" cy="1611380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1pPr>
                <a:lvl2pPr eaLnBrk="0" hangingPunct="0"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2pPr>
                <a:lvl3pPr eaLnBrk="0" hangingPunct="0"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3pPr>
                <a:lvl4pPr eaLnBrk="0" hangingPunct="0"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4pPr>
                <a:lvl5pPr eaLnBrk="0" hangingPunct="0"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5pPr>
                <a:lvl6pPr marL="1828800" indent="4572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6pPr>
                <a:lvl7pPr marL="2286000" indent="4572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7pPr>
                <a:lvl8pPr marL="2743200" indent="4572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8pPr>
                <a:lvl9pPr marL="3200400" indent="4572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300">
                    <a:solidFill>
                      <a:schemeClr val="tx1"/>
                    </a:solidFill>
                    <a:latin typeface="Lao UI" panose="020B0502040204020203" pitchFamily="34" charset="0"/>
                    <a:ea typeface="华康少女文字W5(P)" panose="040F0500000000000000" pitchFamily="82" charset="-122"/>
                  </a:defRPr>
                </a:lvl9pPr>
              </a:lstStyle>
              <a:p>
                <a:pPr algn="ctr"/>
                <a:endParaRPr lang="zh-CN" altLang="en-US" sz="3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6502470" y="2464998"/>
              <a:ext cx="3467440" cy="25354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434013" y="2235200"/>
            <a:ext cx="2300287" cy="116998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en-US" altLang="zh-CN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23938" y="419100"/>
            <a:ext cx="2479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点击此处添加标题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" name="Freeform 347"/>
          <p:cNvSpPr>
            <a:spLocks noEditPoints="1"/>
          </p:cNvSpPr>
          <p:nvPr/>
        </p:nvSpPr>
        <p:spPr bwMode="auto">
          <a:xfrm>
            <a:off x="400050" y="239713"/>
            <a:ext cx="623888" cy="739775"/>
          </a:xfrm>
          <a:custGeom>
            <a:avLst/>
            <a:gdLst>
              <a:gd name="T0" fmla="*/ 19 w 240"/>
              <a:gd name="T1" fmla="*/ 245 h 284"/>
              <a:gd name="T2" fmla="*/ 7 w 240"/>
              <a:gd name="T3" fmla="*/ 116 h 284"/>
              <a:gd name="T4" fmla="*/ 23 w 240"/>
              <a:gd name="T5" fmla="*/ 85 h 284"/>
              <a:gd name="T6" fmla="*/ 207 w 240"/>
              <a:gd name="T7" fmla="*/ 37 h 284"/>
              <a:gd name="T8" fmla="*/ 191 w 240"/>
              <a:gd name="T9" fmla="*/ 113 h 284"/>
              <a:gd name="T10" fmla="*/ 113 w 240"/>
              <a:gd name="T11" fmla="*/ 119 h 284"/>
              <a:gd name="T12" fmla="*/ 33 w 240"/>
              <a:gd name="T13" fmla="*/ 112 h 284"/>
              <a:gd name="T14" fmla="*/ 104 w 240"/>
              <a:gd name="T15" fmla="*/ 233 h 284"/>
              <a:gd name="T16" fmla="*/ 89 w 240"/>
              <a:gd name="T17" fmla="*/ 139 h 284"/>
              <a:gd name="T18" fmla="*/ 128 w 240"/>
              <a:gd name="T19" fmla="*/ 154 h 284"/>
              <a:gd name="T20" fmla="*/ 178 w 240"/>
              <a:gd name="T21" fmla="*/ 149 h 284"/>
              <a:gd name="T22" fmla="*/ 131 w 240"/>
              <a:gd name="T23" fmla="*/ 247 h 284"/>
              <a:gd name="T24" fmla="*/ 28 w 240"/>
              <a:gd name="T25" fmla="*/ 91 h 284"/>
              <a:gd name="T26" fmla="*/ 161 w 240"/>
              <a:gd name="T27" fmla="*/ 5 h 284"/>
              <a:gd name="T28" fmla="*/ 190 w 240"/>
              <a:gd name="T29" fmla="*/ 36 h 284"/>
              <a:gd name="T30" fmla="*/ 117 w 240"/>
              <a:gd name="T31" fmla="*/ 88 h 284"/>
              <a:gd name="T32" fmla="*/ 117 w 240"/>
              <a:gd name="T33" fmla="*/ 58 h 284"/>
              <a:gd name="T34" fmla="*/ 85 w 240"/>
              <a:gd name="T35" fmla="*/ 58 h 284"/>
              <a:gd name="T36" fmla="*/ 113 w 240"/>
              <a:gd name="T37" fmla="*/ 49 h 284"/>
              <a:gd name="T38" fmla="*/ 113 w 240"/>
              <a:gd name="T39" fmla="*/ 52 h 284"/>
              <a:gd name="T40" fmla="*/ 117 w 240"/>
              <a:gd name="T41" fmla="*/ 62 h 284"/>
              <a:gd name="T42" fmla="*/ 226 w 240"/>
              <a:gd name="T43" fmla="*/ 87 h 284"/>
              <a:gd name="T44" fmla="*/ 37 w 240"/>
              <a:gd name="T45" fmla="*/ 101 h 284"/>
              <a:gd name="T46" fmla="*/ 194 w 240"/>
              <a:gd name="T47" fmla="*/ 87 h 284"/>
              <a:gd name="T48" fmla="*/ 188 w 240"/>
              <a:gd name="T49" fmla="*/ 104 h 284"/>
              <a:gd name="T50" fmla="*/ 158 w 240"/>
              <a:gd name="T51" fmla="*/ 81 h 284"/>
              <a:gd name="T52" fmla="*/ 199 w 240"/>
              <a:gd name="T53" fmla="*/ 111 h 284"/>
              <a:gd name="T54" fmla="*/ 184 w 240"/>
              <a:gd name="T55" fmla="*/ 89 h 284"/>
              <a:gd name="T56" fmla="*/ 170 w 240"/>
              <a:gd name="T57" fmla="*/ 83 h 284"/>
              <a:gd name="T58" fmla="*/ 85 w 240"/>
              <a:gd name="T59" fmla="*/ 224 h 284"/>
              <a:gd name="T60" fmla="*/ 31 w 240"/>
              <a:gd name="T61" fmla="*/ 115 h 284"/>
              <a:gd name="T62" fmla="*/ 85 w 240"/>
              <a:gd name="T63" fmla="*/ 224 h 284"/>
              <a:gd name="T64" fmla="*/ 65 w 240"/>
              <a:gd name="T65" fmla="*/ 218 h 284"/>
              <a:gd name="T66" fmla="*/ 12 w 240"/>
              <a:gd name="T67" fmla="*/ 118 h 284"/>
              <a:gd name="T68" fmla="*/ 73 w 240"/>
              <a:gd name="T69" fmla="*/ 217 h 284"/>
              <a:gd name="T70" fmla="*/ 131 w 240"/>
              <a:gd name="T71" fmla="*/ 192 h 284"/>
              <a:gd name="T72" fmla="*/ 126 w 240"/>
              <a:gd name="T73" fmla="*/ 178 h 284"/>
              <a:gd name="T74" fmla="*/ 120 w 240"/>
              <a:gd name="T75" fmla="*/ 166 h 284"/>
              <a:gd name="T76" fmla="*/ 114 w 240"/>
              <a:gd name="T77" fmla="*/ 154 h 284"/>
              <a:gd name="T78" fmla="*/ 110 w 240"/>
              <a:gd name="T79" fmla="*/ 147 h 284"/>
              <a:gd name="T80" fmla="*/ 98 w 240"/>
              <a:gd name="T81" fmla="*/ 143 h 284"/>
              <a:gd name="T82" fmla="*/ 168 w 240"/>
              <a:gd name="T83" fmla="*/ 143 h 284"/>
              <a:gd name="T84" fmla="*/ 139 w 240"/>
              <a:gd name="T85" fmla="*/ 151 h 284"/>
              <a:gd name="T86" fmla="*/ 166 w 240"/>
              <a:gd name="T87" fmla="*/ 165 h 284"/>
              <a:gd name="T88" fmla="*/ 167 w 240"/>
              <a:gd name="T89" fmla="*/ 172 h 284"/>
              <a:gd name="T90" fmla="*/ 147 w 240"/>
              <a:gd name="T91" fmla="*/ 156 h 284"/>
              <a:gd name="T92" fmla="*/ 164 w 240"/>
              <a:gd name="T93" fmla="*/ 169 h 284"/>
              <a:gd name="T94" fmla="*/ 115 w 240"/>
              <a:gd name="T95" fmla="*/ 207 h 284"/>
              <a:gd name="T96" fmla="*/ 153 w 240"/>
              <a:gd name="T97" fmla="*/ 209 h 284"/>
              <a:gd name="T98" fmla="*/ 150 w 240"/>
              <a:gd name="T99" fmla="*/ 209 h 284"/>
              <a:gd name="T100" fmla="*/ 140 w 240"/>
              <a:gd name="T101" fmla="*/ 211 h 284"/>
              <a:gd name="T102" fmla="*/ 131 w 240"/>
              <a:gd name="T103" fmla="*/ 212 h 284"/>
              <a:gd name="T104" fmla="*/ 135 w 240"/>
              <a:gd name="T105" fmla="*/ 211 h 284"/>
              <a:gd name="T106" fmla="*/ 136 w 240"/>
              <a:gd name="T107" fmla="*/ 243 h 284"/>
              <a:gd name="T108" fmla="*/ 58 w 240"/>
              <a:gd name="T109" fmla="*/ 223 h 284"/>
              <a:gd name="T110" fmla="*/ 75 w 240"/>
              <a:gd name="T111" fmla="*/ 220 h 284"/>
              <a:gd name="T112" fmla="*/ 72 w 240"/>
              <a:gd name="T113" fmla="*/ 247 h 284"/>
              <a:gd name="T114" fmla="*/ 12 w 240"/>
              <a:gd name="T115" fmla="*/ 255 h 284"/>
              <a:gd name="T116" fmla="*/ 140 w 240"/>
              <a:gd name="T117" fmla="*/ 262 h 284"/>
              <a:gd name="T118" fmla="*/ 45 w 240"/>
              <a:gd name="T119" fmla="*/ 236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0" h="284">
                <a:moveTo>
                  <a:pt x="131" y="247"/>
                </a:moveTo>
                <a:cubicBezTo>
                  <a:pt x="135" y="252"/>
                  <a:pt x="144" y="256"/>
                  <a:pt x="143" y="265"/>
                </a:cubicBezTo>
                <a:cubicBezTo>
                  <a:pt x="132" y="272"/>
                  <a:pt x="119" y="277"/>
                  <a:pt x="104" y="280"/>
                </a:cubicBezTo>
                <a:cubicBezTo>
                  <a:pt x="74" y="283"/>
                  <a:pt x="43" y="284"/>
                  <a:pt x="16" y="273"/>
                </a:cubicBezTo>
                <a:cubicBezTo>
                  <a:pt x="11" y="272"/>
                  <a:pt x="9" y="267"/>
                  <a:pt x="4" y="266"/>
                </a:cubicBezTo>
                <a:cubicBezTo>
                  <a:pt x="1" y="260"/>
                  <a:pt x="8" y="256"/>
                  <a:pt x="12" y="252"/>
                </a:cubicBezTo>
                <a:cubicBezTo>
                  <a:pt x="14" y="250"/>
                  <a:pt x="16" y="248"/>
                  <a:pt x="19" y="245"/>
                </a:cubicBezTo>
                <a:cubicBezTo>
                  <a:pt x="25" y="242"/>
                  <a:pt x="32" y="238"/>
                  <a:pt x="38" y="235"/>
                </a:cubicBezTo>
                <a:cubicBezTo>
                  <a:pt x="39" y="235"/>
                  <a:pt x="41" y="235"/>
                  <a:pt x="42" y="234"/>
                </a:cubicBezTo>
                <a:cubicBezTo>
                  <a:pt x="44" y="233"/>
                  <a:pt x="45" y="232"/>
                  <a:pt x="47" y="232"/>
                </a:cubicBezTo>
                <a:cubicBezTo>
                  <a:pt x="48" y="226"/>
                  <a:pt x="52" y="222"/>
                  <a:pt x="57" y="220"/>
                </a:cubicBezTo>
                <a:cubicBezTo>
                  <a:pt x="49" y="200"/>
                  <a:pt x="38" y="180"/>
                  <a:pt x="29" y="158"/>
                </a:cubicBezTo>
                <a:cubicBezTo>
                  <a:pt x="24" y="148"/>
                  <a:pt x="18" y="138"/>
                  <a:pt x="13" y="128"/>
                </a:cubicBezTo>
                <a:cubicBezTo>
                  <a:pt x="12" y="124"/>
                  <a:pt x="10" y="119"/>
                  <a:pt x="7" y="116"/>
                </a:cubicBezTo>
                <a:cubicBezTo>
                  <a:pt x="6" y="115"/>
                  <a:pt x="7" y="115"/>
                  <a:pt x="6" y="114"/>
                </a:cubicBezTo>
                <a:cubicBezTo>
                  <a:pt x="6" y="113"/>
                  <a:pt x="4" y="112"/>
                  <a:pt x="3" y="111"/>
                </a:cubicBezTo>
                <a:cubicBezTo>
                  <a:pt x="3" y="110"/>
                  <a:pt x="2" y="108"/>
                  <a:pt x="2" y="106"/>
                </a:cubicBezTo>
                <a:cubicBezTo>
                  <a:pt x="1" y="101"/>
                  <a:pt x="0" y="97"/>
                  <a:pt x="3" y="92"/>
                </a:cubicBezTo>
                <a:cubicBezTo>
                  <a:pt x="4" y="91"/>
                  <a:pt x="5" y="90"/>
                  <a:pt x="6" y="88"/>
                </a:cubicBezTo>
                <a:cubicBezTo>
                  <a:pt x="10" y="86"/>
                  <a:pt x="15" y="85"/>
                  <a:pt x="19" y="84"/>
                </a:cubicBezTo>
                <a:cubicBezTo>
                  <a:pt x="20" y="84"/>
                  <a:pt x="22" y="84"/>
                  <a:pt x="23" y="85"/>
                </a:cubicBezTo>
                <a:cubicBezTo>
                  <a:pt x="32" y="79"/>
                  <a:pt x="40" y="75"/>
                  <a:pt x="51" y="71"/>
                </a:cubicBezTo>
                <a:cubicBezTo>
                  <a:pt x="75" y="58"/>
                  <a:pt x="103" y="49"/>
                  <a:pt x="125" y="35"/>
                </a:cubicBezTo>
                <a:cubicBezTo>
                  <a:pt x="125" y="27"/>
                  <a:pt x="123" y="18"/>
                  <a:pt x="126" y="12"/>
                </a:cubicBezTo>
                <a:cubicBezTo>
                  <a:pt x="130" y="7"/>
                  <a:pt x="141" y="4"/>
                  <a:pt x="148" y="2"/>
                </a:cubicBezTo>
                <a:cubicBezTo>
                  <a:pt x="153" y="1"/>
                  <a:pt x="158" y="0"/>
                  <a:pt x="164" y="3"/>
                </a:cubicBezTo>
                <a:cubicBezTo>
                  <a:pt x="171" y="12"/>
                  <a:pt x="177" y="21"/>
                  <a:pt x="183" y="30"/>
                </a:cubicBezTo>
                <a:cubicBezTo>
                  <a:pt x="191" y="33"/>
                  <a:pt x="200" y="34"/>
                  <a:pt x="207" y="37"/>
                </a:cubicBezTo>
                <a:cubicBezTo>
                  <a:pt x="209" y="38"/>
                  <a:pt x="210" y="40"/>
                  <a:pt x="212" y="41"/>
                </a:cubicBezTo>
                <a:cubicBezTo>
                  <a:pt x="223" y="46"/>
                  <a:pt x="232" y="54"/>
                  <a:pt x="239" y="62"/>
                </a:cubicBezTo>
                <a:cubicBezTo>
                  <a:pt x="238" y="65"/>
                  <a:pt x="240" y="69"/>
                  <a:pt x="239" y="73"/>
                </a:cubicBezTo>
                <a:cubicBezTo>
                  <a:pt x="237" y="80"/>
                  <a:pt x="232" y="85"/>
                  <a:pt x="227" y="90"/>
                </a:cubicBezTo>
                <a:cubicBezTo>
                  <a:pt x="222" y="95"/>
                  <a:pt x="218" y="98"/>
                  <a:pt x="211" y="102"/>
                </a:cubicBezTo>
                <a:cubicBezTo>
                  <a:pt x="209" y="104"/>
                  <a:pt x="206" y="106"/>
                  <a:pt x="202" y="107"/>
                </a:cubicBezTo>
                <a:cubicBezTo>
                  <a:pt x="204" y="114"/>
                  <a:pt x="197" y="115"/>
                  <a:pt x="191" y="113"/>
                </a:cubicBezTo>
                <a:cubicBezTo>
                  <a:pt x="188" y="115"/>
                  <a:pt x="188" y="121"/>
                  <a:pt x="184" y="122"/>
                </a:cubicBezTo>
                <a:cubicBezTo>
                  <a:pt x="180" y="123"/>
                  <a:pt x="177" y="121"/>
                  <a:pt x="173" y="120"/>
                </a:cubicBezTo>
                <a:cubicBezTo>
                  <a:pt x="168" y="120"/>
                  <a:pt x="164" y="123"/>
                  <a:pt x="159" y="124"/>
                </a:cubicBezTo>
                <a:cubicBezTo>
                  <a:pt x="158" y="124"/>
                  <a:pt x="158" y="124"/>
                  <a:pt x="158" y="124"/>
                </a:cubicBezTo>
                <a:cubicBezTo>
                  <a:pt x="148" y="125"/>
                  <a:pt x="135" y="127"/>
                  <a:pt x="122" y="126"/>
                </a:cubicBezTo>
                <a:cubicBezTo>
                  <a:pt x="119" y="125"/>
                  <a:pt x="114" y="125"/>
                  <a:pt x="112" y="123"/>
                </a:cubicBezTo>
                <a:cubicBezTo>
                  <a:pt x="112" y="121"/>
                  <a:pt x="112" y="120"/>
                  <a:pt x="113" y="119"/>
                </a:cubicBezTo>
                <a:cubicBezTo>
                  <a:pt x="109" y="102"/>
                  <a:pt x="114" y="85"/>
                  <a:pt x="119" y="71"/>
                </a:cubicBezTo>
                <a:cubicBezTo>
                  <a:pt x="118" y="71"/>
                  <a:pt x="115" y="73"/>
                  <a:pt x="114" y="74"/>
                </a:cubicBezTo>
                <a:cubicBezTo>
                  <a:pt x="110" y="75"/>
                  <a:pt x="106" y="76"/>
                  <a:pt x="102" y="78"/>
                </a:cubicBezTo>
                <a:cubicBezTo>
                  <a:pt x="92" y="81"/>
                  <a:pt x="80" y="87"/>
                  <a:pt x="70" y="92"/>
                </a:cubicBezTo>
                <a:cubicBezTo>
                  <a:pt x="65" y="94"/>
                  <a:pt x="60" y="96"/>
                  <a:pt x="55" y="98"/>
                </a:cubicBezTo>
                <a:cubicBezTo>
                  <a:pt x="50" y="101"/>
                  <a:pt x="45" y="103"/>
                  <a:pt x="40" y="106"/>
                </a:cubicBezTo>
                <a:cubicBezTo>
                  <a:pt x="37" y="108"/>
                  <a:pt x="35" y="110"/>
                  <a:pt x="33" y="112"/>
                </a:cubicBezTo>
                <a:cubicBezTo>
                  <a:pt x="37" y="129"/>
                  <a:pt x="47" y="142"/>
                  <a:pt x="53" y="157"/>
                </a:cubicBezTo>
                <a:cubicBezTo>
                  <a:pt x="56" y="163"/>
                  <a:pt x="58" y="169"/>
                  <a:pt x="61" y="174"/>
                </a:cubicBezTo>
                <a:cubicBezTo>
                  <a:pt x="62" y="176"/>
                  <a:pt x="64" y="177"/>
                  <a:pt x="65" y="179"/>
                </a:cubicBezTo>
                <a:cubicBezTo>
                  <a:pt x="69" y="187"/>
                  <a:pt x="72" y="195"/>
                  <a:pt x="77" y="202"/>
                </a:cubicBezTo>
                <a:cubicBezTo>
                  <a:pt x="79" y="205"/>
                  <a:pt x="80" y="208"/>
                  <a:pt x="82" y="211"/>
                </a:cubicBezTo>
                <a:cubicBezTo>
                  <a:pt x="83" y="213"/>
                  <a:pt x="85" y="214"/>
                  <a:pt x="85" y="217"/>
                </a:cubicBezTo>
                <a:cubicBezTo>
                  <a:pt x="92" y="223"/>
                  <a:pt x="103" y="224"/>
                  <a:pt x="104" y="233"/>
                </a:cubicBezTo>
                <a:cubicBezTo>
                  <a:pt x="108" y="236"/>
                  <a:pt x="113" y="236"/>
                  <a:pt x="118" y="238"/>
                </a:cubicBezTo>
                <a:cubicBezTo>
                  <a:pt x="115" y="220"/>
                  <a:pt x="113" y="207"/>
                  <a:pt x="109" y="189"/>
                </a:cubicBezTo>
                <a:cubicBezTo>
                  <a:pt x="109" y="188"/>
                  <a:pt x="111" y="188"/>
                  <a:pt x="111" y="187"/>
                </a:cubicBezTo>
                <a:cubicBezTo>
                  <a:pt x="106" y="179"/>
                  <a:pt x="101" y="168"/>
                  <a:pt x="96" y="157"/>
                </a:cubicBezTo>
                <a:cubicBezTo>
                  <a:pt x="95" y="155"/>
                  <a:pt x="93" y="152"/>
                  <a:pt x="93" y="150"/>
                </a:cubicBezTo>
                <a:cubicBezTo>
                  <a:pt x="92" y="148"/>
                  <a:pt x="92" y="145"/>
                  <a:pt x="91" y="143"/>
                </a:cubicBezTo>
                <a:cubicBezTo>
                  <a:pt x="90" y="141"/>
                  <a:pt x="89" y="140"/>
                  <a:pt x="89" y="139"/>
                </a:cubicBezTo>
                <a:cubicBezTo>
                  <a:pt x="88" y="137"/>
                  <a:pt x="85" y="133"/>
                  <a:pt x="86" y="130"/>
                </a:cubicBezTo>
                <a:cubicBezTo>
                  <a:pt x="86" y="126"/>
                  <a:pt x="95" y="120"/>
                  <a:pt x="100" y="121"/>
                </a:cubicBezTo>
                <a:cubicBezTo>
                  <a:pt x="101" y="122"/>
                  <a:pt x="102" y="123"/>
                  <a:pt x="101" y="124"/>
                </a:cubicBezTo>
                <a:cubicBezTo>
                  <a:pt x="106" y="134"/>
                  <a:pt x="111" y="144"/>
                  <a:pt x="116" y="154"/>
                </a:cubicBezTo>
                <a:cubicBezTo>
                  <a:pt x="119" y="160"/>
                  <a:pt x="124" y="168"/>
                  <a:pt x="127" y="175"/>
                </a:cubicBezTo>
                <a:cubicBezTo>
                  <a:pt x="128" y="177"/>
                  <a:pt x="129" y="181"/>
                  <a:pt x="131" y="181"/>
                </a:cubicBezTo>
                <a:cubicBezTo>
                  <a:pt x="130" y="172"/>
                  <a:pt x="131" y="161"/>
                  <a:pt x="128" y="154"/>
                </a:cubicBezTo>
                <a:cubicBezTo>
                  <a:pt x="131" y="149"/>
                  <a:pt x="135" y="142"/>
                  <a:pt x="134" y="136"/>
                </a:cubicBezTo>
                <a:cubicBezTo>
                  <a:pt x="138" y="135"/>
                  <a:pt x="139" y="140"/>
                  <a:pt x="141" y="143"/>
                </a:cubicBezTo>
                <a:cubicBezTo>
                  <a:pt x="144" y="147"/>
                  <a:pt x="146" y="150"/>
                  <a:pt x="150" y="153"/>
                </a:cubicBezTo>
                <a:cubicBezTo>
                  <a:pt x="149" y="159"/>
                  <a:pt x="151" y="164"/>
                  <a:pt x="151" y="170"/>
                </a:cubicBezTo>
                <a:cubicBezTo>
                  <a:pt x="154" y="160"/>
                  <a:pt x="159" y="149"/>
                  <a:pt x="162" y="140"/>
                </a:cubicBezTo>
                <a:cubicBezTo>
                  <a:pt x="164" y="138"/>
                  <a:pt x="169" y="140"/>
                  <a:pt x="172" y="141"/>
                </a:cubicBezTo>
                <a:cubicBezTo>
                  <a:pt x="171" y="146"/>
                  <a:pt x="175" y="147"/>
                  <a:pt x="178" y="149"/>
                </a:cubicBezTo>
                <a:cubicBezTo>
                  <a:pt x="178" y="158"/>
                  <a:pt x="171" y="164"/>
                  <a:pt x="173" y="173"/>
                </a:cubicBezTo>
                <a:cubicBezTo>
                  <a:pt x="173" y="178"/>
                  <a:pt x="166" y="180"/>
                  <a:pt x="166" y="174"/>
                </a:cubicBezTo>
                <a:cubicBezTo>
                  <a:pt x="165" y="178"/>
                  <a:pt x="164" y="182"/>
                  <a:pt x="162" y="185"/>
                </a:cubicBezTo>
                <a:cubicBezTo>
                  <a:pt x="166" y="187"/>
                  <a:pt x="161" y="195"/>
                  <a:pt x="161" y="200"/>
                </a:cubicBezTo>
                <a:cubicBezTo>
                  <a:pt x="161" y="204"/>
                  <a:pt x="161" y="207"/>
                  <a:pt x="161" y="211"/>
                </a:cubicBezTo>
                <a:cubicBezTo>
                  <a:pt x="160" y="222"/>
                  <a:pt x="159" y="233"/>
                  <a:pt x="158" y="241"/>
                </a:cubicBezTo>
                <a:cubicBezTo>
                  <a:pt x="151" y="247"/>
                  <a:pt x="139" y="247"/>
                  <a:pt x="131" y="247"/>
                </a:cubicBezTo>
                <a:close/>
                <a:moveTo>
                  <a:pt x="4" y="100"/>
                </a:moveTo>
                <a:cubicBezTo>
                  <a:pt x="3" y="102"/>
                  <a:pt x="6" y="108"/>
                  <a:pt x="7" y="110"/>
                </a:cubicBezTo>
                <a:cubicBezTo>
                  <a:pt x="8" y="110"/>
                  <a:pt x="10" y="112"/>
                  <a:pt x="11" y="113"/>
                </a:cubicBezTo>
                <a:cubicBezTo>
                  <a:pt x="19" y="117"/>
                  <a:pt x="31" y="112"/>
                  <a:pt x="31" y="105"/>
                </a:cubicBezTo>
                <a:cubicBezTo>
                  <a:pt x="31" y="105"/>
                  <a:pt x="32" y="105"/>
                  <a:pt x="32" y="105"/>
                </a:cubicBezTo>
                <a:cubicBezTo>
                  <a:pt x="32" y="104"/>
                  <a:pt x="32" y="101"/>
                  <a:pt x="32" y="101"/>
                </a:cubicBezTo>
                <a:cubicBezTo>
                  <a:pt x="32" y="97"/>
                  <a:pt x="30" y="95"/>
                  <a:pt x="28" y="91"/>
                </a:cubicBezTo>
                <a:cubicBezTo>
                  <a:pt x="25" y="90"/>
                  <a:pt x="21" y="90"/>
                  <a:pt x="17" y="88"/>
                </a:cubicBezTo>
                <a:cubicBezTo>
                  <a:pt x="12" y="88"/>
                  <a:pt x="6" y="92"/>
                  <a:pt x="5" y="96"/>
                </a:cubicBezTo>
                <a:cubicBezTo>
                  <a:pt x="5" y="96"/>
                  <a:pt x="5" y="97"/>
                  <a:pt x="5" y="97"/>
                </a:cubicBezTo>
                <a:cubicBezTo>
                  <a:pt x="5" y="97"/>
                  <a:pt x="4" y="97"/>
                  <a:pt x="4" y="97"/>
                </a:cubicBezTo>
                <a:cubicBezTo>
                  <a:pt x="5" y="99"/>
                  <a:pt x="4" y="99"/>
                  <a:pt x="4" y="100"/>
                </a:cubicBezTo>
                <a:close/>
                <a:moveTo>
                  <a:pt x="168" y="13"/>
                </a:moveTo>
                <a:cubicBezTo>
                  <a:pt x="166" y="10"/>
                  <a:pt x="164" y="7"/>
                  <a:pt x="161" y="5"/>
                </a:cubicBezTo>
                <a:cubicBezTo>
                  <a:pt x="155" y="2"/>
                  <a:pt x="151" y="4"/>
                  <a:pt x="146" y="6"/>
                </a:cubicBezTo>
                <a:cubicBezTo>
                  <a:pt x="137" y="9"/>
                  <a:pt x="127" y="10"/>
                  <a:pt x="127" y="22"/>
                </a:cubicBezTo>
                <a:cubicBezTo>
                  <a:pt x="127" y="30"/>
                  <a:pt x="130" y="41"/>
                  <a:pt x="130" y="49"/>
                </a:cubicBezTo>
                <a:cubicBezTo>
                  <a:pt x="140" y="35"/>
                  <a:pt x="158" y="31"/>
                  <a:pt x="179" y="29"/>
                </a:cubicBezTo>
                <a:cubicBezTo>
                  <a:pt x="176" y="23"/>
                  <a:pt x="172" y="18"/>
                  <a:pt x="168" y="13"/>
                </a:cubicBezTo>
                <a:close/>
                <a:moveTo>
                  <a:pt x="195" y="36"/>
                </a:moveTo>
                <a:cubicBezTo>
                  <a:pt x="194" y="36"/>
                  <a:pt x="192" y="36"/>
                  <a:pt x="190" y="36"/>
                </a:cubicBezTo>
                <a:cubicBezTo>
                  <a:pt x="186" y="34"/>
                  <a:pt x="181" y="32"/>
                  <a:pt x="176" y="32"/>
                </a:cubicBezTo>
                <a:cubicBezTo>
                  <a:pt x="170" y="32"/>
                  <a:pt x="161" y="34"/>
                  <a:pt x="156" y="36"/>
                </a:cubicBezTo>
                <a:cubicBezTo>
                  <a:pt x="148" y="38"/>
                  <a:pt x="140" y="43"/>
                  <a:pt x="135" y="48"/>
                </a:cubicBezTo>
                <a:cubicBezTo>
                  <a:pt x="134" y="49"/>
                  <a:pt x="133" y="50"/>
                  <a:pt x="132" y="51"/>
                </a:cubicBezTo>
                <a:cubicBezTo>
                  <a:pt x="128" y="55"/>
                  <a:pt x="127" y="62"/>
                  <a:pt x="124" y="68"/>
                </a:cubicBezTo>
                <a:cubicBezTo>
                  <a:pt x="123" y="71"/>
                  <a:pt x="121" y="75"/>
                  <a:pt x="119" y="78"/>
                </a:cubicBezTo>
                <a:cubicBezTo>
                  <a:pt x="118" y="81"/>
                  <a:pt x="118" y="85"/>
                  <a:pt x="117" y="88"/>
                </a:cubicBezTo>
                <a:cubicBezTo>
                  <a:pt x="115" y="97"/>
                  <a:pt x="113" y="105"/>
                  <a:pt x="115" y="116"/>
                </a:cubicBezTo>
                <a:cubicBezTo>
                  <a:pt x="114" y="114"/>
                  <a:pt x="116" y="113"/>
                  <a:pt x="116" y="111"/>
                </a:cubicBezTo>
                <a:cubicBezTo>
                  <a:pt x="123" y="106"/>
                  <a:pt x="128" y="98"/>
                  <a:pt x="136" y="92"/>
                </a:cubicBezTo>
                <a:cubicBezTo>
                  <a:pt x="142" y="86"/>
                  <a:pt x="150" y="82"/>
                  <a:pt x="159" y="77"/>
                </a:cubicBezTo>
                <a:cubicBezTo>
                  <a:pt x="180" y="66"/>
                  <a:pt x="207" y="55"/>
                  <a:pt x="233" y="60"/>
                </a:cubicBezTo>
                <a:cubicBezTo>
                  <a:pt x="223" y="49"/>
                  <a:pt x="211" y="40"/>
                  <a:pt x="195" y="36"/>
                </a:cubicBezTo>
                <a:close/>
                <a:moveTo>
                  <a:pt x="117" y="58"/>
                </a:moveTo>
                <a:cubicBezTo>
                  <a:pt x="120" y="60"/>
                  <a:pt x="120" y="61"/>
                  <a:pt x="123" y="62"/>
                </a:cubicBezTo>
                <a:cubicBezTo>
                  <a:pt x="124" y="60"/>
                  <a:pt x="124" y="59"/>
                  <a:pt x="125" y="58"/>
                </a:cubicBezTo>
                <a:cubicBezTo>
                  <a:pt x="118" y="55"/>
                  <a:pt x="119" y="46"/>
                  <a:pt x="127" y="45"/>
                </a:cubicBezTo>
                <a:cubicBezTo>
                  <a:pt x="126" y="43"/>
                  <a:pt x="127" y="41"/>
                  <a:pt x="126" y="40"/>
                </a:cubicBezTo>
                <a:cubicBezTo>
                  <a:pt x="118" y="42"/>
                  <a:pt x="115" y="49"/>
                  <a:pt x="117" y="58"/>
                </a:cubicBezTo>
                <a:close/>
                <a:moveTo>
                  <a:pt x="93" y="54"/>
                </a:moveTo>
                <a:cubicBezTo>
                  <a:pt x="91" y="55"/>
                  <a:pt x="88" y="57"/>
                  <a:pt x="85" y="58"/>
                </a:cubicBezTo>
                <a:cubicBezTo>
                  <a:pt x="65" y="67"/>
                  <a:pt x="45" y="75"/>
                  <a:pt x="26" y="86"/>
                </a:cubicBezTo>
                <a:cubicBezTo>
                  <a:pt x="28" y="85"/>
                  <a:pt x="27" y="87"/>
                  <a:pt x="29" y="87"/>
                </a:cubicBezTo>
                <a:cubicBezTo>
                  <a:pt x="30" y="87"/>
                  <a:pt x="31" y="86"/>
                  <a:pt x="33" y="85"/>
                </a:cubicBezTo>
                <a:cubicBezTo>
                  <a:pt x="36" y="83"/>
                  <a:pt x="42" y="80"/>
                  <a:pt x="45" y="79"/>
                </a:cubicBezTo>
                <a:cubicBezTo>
                  <a:pt x="50" y="76"/>
                  <a:pt x="55" y="74"/>
                  <a:pt x="61" y="72"/>
                </a:cubicBezTo>
                <a:cubicBezTo>
                  <a:pt x="70" y="68"/>
                  <a:pt x="79" y="65"/>
                  <a:pt x="87" y="61"/>
                </a:cubicBezTo>
                <a:cubicBezTo>
                  <a:pt x="96" y="57"/>
                  <a:pt x="105" y="53"/>
                  <a:pt x="113" y="49"/>
                </a:cubicBezTo>
                <a:cubicBezTo>
                  <a:pt x="114" y="47"/>
                  <a:pt x="116" y="45"/>
                  <a:pt x="115" y="44"/>
                </a:cubicBezTo>
                <a:cubicBezTo>
                  <a:pt x="109" y="48"/>
                  <a:pt x="101" y="50"/>
                  <a:pt x="93" y="54"/>
                </a:cubicBezTo>
                <a:close/>
                <a:moveTo>
                  <a:pt x="126" y="55"/>
                </a:moveTo>
                <a:cubicBezTo>
                  <a:pt x="128" y="52"/>
                  <a:pt x="129" y="50"/>
                  <a:pt x="127" y="48"/>
                </a:cubicBezTo>
                <a:cubicBezTo>
                  <a:pt x="124" y="48"/>
                  <a:pt x="123" y="54"/>
                  <a:pt x="126" y="55"/>
                </a:cubicBezTo>
                <a:close/>
                <a:moveTo>
                  <a:pt x="113" y="56"/>
                </a:moveTo>
                <a:cubicBezTo>
                  <a:pt x="114" y="55"/>
                  <a:pt x="113" y="54"/>
                  <a:pt x="113" y="52"/>
                </a:cubicBezTo>
                <a:cubicBezTo>
                  <a:pt x="113" y="52"/>
                  <a:pt x="112" y="52"/>
                  <a:pt x="112" y="52"/>
                </a:cubicBezTo>
                <a:cubicBezTo>
                  <a:pt x="101" y="57"/>
                  <a:pt x="90" y="63"/>
                  <a:pt x="78" y="67"/>
                </a:cubicBezTo>
                <a:cubicBezTo>
                  <a:pt x="75" y="69"/>
                  <a:pt x="70" y="71"/>
                  <a:pt x="66" y="72"/>
                </a:cubicBezTo>
                <a:cubicBezTo>
                  <a:pt x="62" y="74"/>
                  <a:pt x="58" y="76"/>
                  <a:pt x="54" y="78"/>
                </a:cubicBezTo>
                <a:cubicBezTo>
                  <a:pt x="48" y="80"/>
                  <a:pt x="40" y="84"/>
                  <a:pt x="35" y="87"/>
                </a:cubicBezTo>
                <a:cubicBezTo>
                  <a:pt x="28" y="90"/>
                  <a:pt x="36" y="94"/>
                  <a:pt x="37" y="98"/>
                </a:cubicBezTo>
                <a:cubicBezTo>
                  <a:pt x="63" y="85"/>
                  <a:pt x="92" y="76"/>
                  <a:pt x="117" y="62"/>
                </a:cubicBezTo>
                <a:cubicBezTo>
                  <a:pt x="115" y="61"/>
                  <a:pt x="115" y="57"/>
                  <a:pt x="113" y="56"/>
                </a:cubicBezTo>
                <a:close/>
                <a:moveTo>
                  <a:pt x="226" y="87"/>
                </a:moveTo>
                <a:cubicBezTo>
                  <a:pt x="232" y="80"/>
                  <a:pt x="238" y="73"/>
                  <a:pt x="235" y="64"/>
                </a:cubicBezTo>
                <a:cubicBezTo>
                  <a:pt x="233" y="63"/>
                  <a:pt x="232" y="62"/>
                  <a:pt x="230" y="62"/>
                </a:cubicBezTo>
                <a:cubicBezTo>
                  <a:pt x="216" y="60"/>
                  <a:pt x="200" y="63"/>
                  <a:pt x="190" y="66"/>
                </a:cubicBezTo>
                <a:cubicBezTo>
                  <a:pt x="193" y="80"/>
                  <a:pt x="201" y="91"/>
                  <a:pt x="202" y="104"/>
                </a:cubicBezTo>
                <a:cubicBezTo>
                  <a:pt x="211" y="99"/>
                  <a:pt x="219" y="95"/>
                  <a:pt x="226" y="87"/>
                </a:cubicBezTo>
                <a:close/>
                <a:moveTo>
                  <a:pt x="119" y="65"/>
                </a:moveTo>
                <a:cubicBezTo>
                  <a:pt x="119" y="65"/>
                  <a:pt x="119" y="65"/>
                  <a:pt x="119" y="65"/>
                </a:cubicBezTo>
                <a:cubicBezTo>
                  <a:pt x="117" y="66"/>
                  <a:pt x="115" y="66"/>
                  <a:pt x="113" y="67"/>
                </a:cubicBezTo>
                <a:cubicBezTo>
                  <a:pt x="108" y="68"/>
                  <a:pt x="101" y="75"/>
                  <a:pt x="95" y="76"/>
                </a:cubicBezTo>
                <a:cubicBezTo>
                  <a:pt x="89" y="78"/>
                  <a:pt x="84" y="81"/>
                  <a:pt x="78" y="83"/>
                </a:cubicBezTo>
                <a:cubicBezTo>
                  <a:pt x="72" y="86"/>
                  <a:pt x="65" y="89"/>
                  <a:pt x="60" y="91"/>
                </a:cubicBezTo>
                <a:cubicBezTo>
                  <a:pt x="52" y="95"/>
                  <a:pt x="44" y="97"/>
                  <a:pt x="37" y="101"/>
                </a:cubicBezTo>
                <a:cubicBezTo>
                  <a:pt x="37" y="102"/>
                  <a:pt x="38" y="103"/>
                  <a:pt x="37" y="105"/>
                </a:cubicBezTo>
                <a:cubicBezTo>
                  <a:pt x="50" y="97"/>
                  <a:pt x="64" y="91"/>
                  <a:pt x="78" y="85"/>
                </a:cubicBezTo>
                <a:cubicBezTo>
                  <a:pt x="87" y="81"/>
                  <a:pt x="95" y="76"/>
                  <a:pt x="106" y="74"/>
                </a:cubicBezTo>
                <a:cubicBezTo>
                  <a:pt x="111" y="72"/>
                  <a:pt x="116" y="69"/>
                  <a:pt x="122" y="66"/>
                </a:cubicBezTo>
                <a:cubicBezTo>
                  <a:pt x="121" y="65"/>
                  <a:pt x="120" y="66"/>
                  <a:pt x="119" y="65"/>
                </a:cubicBezTo>
                <a:close/>
                <a:moveTo>
                  <a:pt x="199" y="101"/>
                </a:moveTo>
                <a:cubicBezTo>
                  <a:pt x="198" y="97"/>
                  <a:pt x="196" y="92"/>
                  <a:pt x="194" y="87"/>
                </a:cubicBezTo>
                <a:cubicBezTo>
                  <a:pt x="194" y="85"/>
                  <a:pt x="194" y="83"/>
                  <a:pt x="193" y="82"/>
                </a:cubicBezTo>
                <a:cubicBezTo>
                  <a:pt x="192" y="79"/>
                  <a:pt x="190" y="77"/>
                  <a:pt x="190" y="75"/>
                </a:cubicBezTo>
                <a:cubicBezTo>
                  <a:pt x="188" y="72"/>
                  <a:pt x="188" y="70"/>
                  <a:pt x="186" y="68"/>
                </a:cubicBezTo>
                <a:cubicBezTo>
                  <a:pt x="185" y="69"/>
                  <a:pt x="183" y="69"/>
                  <a:pt x="182" y="70"/>
                </a:cubicBezTo>
                <a:cubicBezTo>
                  <a:pt x="183" y="78"/>
                  <a:pt x="189" y="88"/>
                  <a:pt x="192" y="96"/>
                </a:cubicBezTo>
                <a:cubicBezTo>
                  <a:pt x="193" y="99"/>
                  <a:pt x="193" y="101"/>
                  <a:pt x="193" y="102"/>
                </a:cubicBezTo>
                <a:cubicBezTo>
                  <a:pt x="193" y="105"/>
                  <a:pt x="190" y="106"/>
                  <a:pt x="188" y="104"/>
                </a:cubicBezTo>
                <a:cubicBezTo>
                  <a:pt x="184" y="92"/>
                  <a:pt x="178" y="84"/>
                  <a:pt x="173" y="73"/>
                </a:cubicBezTo>
                <a:cubicBezTo>
                  <a:pt x="172" y="73"/>
                  <a:pt x="171" y="74"/>
                  <a:pt x="170" y="75"/>
                </a:cubicBezTo>
                <a:cubicBezTo>
                  <a:pt x="172" y="81"/>
                  <a:pt x="175" y="87"/>
                  <a:pt x="178" y="94"/>
                </a:cubicBezTo>
                <a:cubicBezTo>
                  <a:pt x="181" y="98"/>
                  <a:pt x="184" y="104"/>
                  <a:pt x="181" y="109"/>
                </a:cubicBezTo>
                <a:cubicBezTo>
                  <a:pt x="177" y="110"/>
                  <a:pt x="173" y="104"/>
                  <a:pt x="171" y="101"/>
                </a:cubicBezTo>
                <a:cubicBezTo>
                  <a:pt x="168" y="94"/>
                  <a:pt x="165" y="85"/>
                  <a:pt x="162" y="79"/>
                </a:cubicBezTo>
                <a:cubicBezTo>
                  <a:pt x="161" y="79"/>
                  <a:pt x="159" y="80"/>
                  <a:pt x="158" y="81"/>
                </a:cubicBezTo>
                <a:cubicBezTo>
                  <a:pt x="158" y="82"/>
                  <a:pt x="159" y="81"/>
                  <a:pt x="159" y="83"/>
                </a:cubicBezTo>
                <a:cubicBezTo>
                  <a:pt x="158" y="86"/>
                  <a:pt x="161" y="90"/>
                  <a:pt x="164" y="93"/>
                </a:cubicBezTo>
                <a:cubicBezTo>
                  <a:pt x="166" y="97"/>
                  <a:pt x="168" y="102"/>
                  <a:pt x="170" y="106"/>
                </a:cubicBezTo>
                <a:cubicBezTo>
                  <a:pt x="171" y="108"/>
                  <a:pt x="173" y="110"/>
                  <a:pt x="174" y="112"/>
                </a:cubicBezTo>
                <a:cubicBezTo>
                  <a:pt x="176" y="115"/>
                  <a:pt x="178" y="120"/>
                  <a:pt x="182" y="120"/>
                </a:cubicBezTo>
                <a:cubicBezTo>
                  <a:pt x="186" y="119"/>
                  <a:pt x="185" y="114"/>
                  <a:pt x="188" y="111"/>
                </a:cubicBezTo>
                <a:cubicBezTo>
                  <a:pt x="191" y="108"/>
                  <a:pt x="196" y="111"/>
                  <a:pt x="199" y="111"/>
                </a:cubicBezTo>
                <a:cubicBezTo>
                  <a:pt x="200" y="108"/>
                  <a:pt x="200" y="104"/>
                  <a:pt x="199" y="101"/>
                </a:cubicBezTo>
                <a:close/>
                <a:moveTo>
                  <a:pt x="187" y="92"/>
                </a:moveTo>
                <a:cubicBezTo>
                  <a:pt x="184" y="85"/>
                  <a:pt x="183" y="78"/>
                  <a:pt x="178" y="73"/>
                </a:cubicBezTo>
                <a:cubicBezTo>
                  <a:pt x="178" y="72"/>
                  <a:pt x="178" y="72"/>
                  <a:pt x="178" y="71"/>
                </a:cubicBezTo>
                <a:cubicBezTo>
                  <a:pt x="178" y="71"/>
                  <a:pt x="178" y="71"/>
                  <a:pt x="177" y="71"/>
                </a:cubicBezTo>
                <a:cubicBezTo>
                  <a:pt x="177" y="71"/>
                  <a:pt x="177" y="72"/>
                  <a:pt x="176" y="72"/>
                </a:cubicBezTo>
                <a:cubicBezTo>
                  <a:pt x="178" y="78"/>
                  <a:pt x="181" y="83"/>
                  <a:pt x="184" y="89"/>
                </a:cubicBezTo>
                <a:cubicBezTo>
                  <a:pt x="187" y="93"/>
                  <a:pt x="187" y="98"/>
                  <a:pt x="190" y="101"/>
                </a:cubicBezTo>
                <a:cubicBezTo>
                  <a:pt x="191" y="97"/>
                  <a:pt x="188" y="95"/>
                  <a:pt x="187" y="92"/>
                </a:cubicBezTo>
                <a:close/>
                <a:moveTo>
                  <a:pt x="170" y="83"/>
                </a:moveTo>
                <a:cubicBezTo>
                  <a:pt x="169" y="80"/>
                  <a:pt x="169" y="77"/>
                  <a:pt x="167" y="76"/>
                </a:cubicBezTo>
                <a:cubicBezTo>
                  <a:pt x="166" y="77"/>
                  <a:pt x="164" y="76"/>
                  <a:pt x="164" y="78"/>
                </a:cubicBezTo>
                <a:cubicBezTo>
                  <a:pt x="169" y="86"/>
                  <a:pt x="172" y="99"/>
                  <a:pt x="179" y="106"/>
                </a:cubicBezTo>
                <a:cubicBezTo>
                  <a:pt x="178" y="97"/>
                  <a:pt x="173" y="90"/>
                  <a:pt x="170" y="83"/>
                </a:cubicBezTo>
                <a:close/>
                <a:moveTo>
                  <a:pt x="121" y="111"/>
                </a:moveTo>
                <a:cubicBezTo>
                  <a:pt x="118" y="114"/>
                  <a:pt x="117" y="117"/>
                  <a:pt x="116" y="121"/>
                </a:cubicBezTo>
                <a:cubicBezTo>
                  <a:pt x="126" y="125"/>
                  <a:pt x="139" y="124"/>
                  <a:pt x="149" y="122"/>
                </a:cubicBezTo>
                <a:cubicBezTo>
                  <a:pt x="157" y="121"/>
                  <a:pt x="165" y="119"/>
                  <a:pt x="171" y="117"/>
                </a:cubicBezTo>
                <a:cubicBezTo>
                  <a:pt x="165" y="106"/>
                  <a:pt x="159" y="93"/>
                  <a:pt x="155" y="82"/>
                </a:cubicBezTo>
                <a:cubicBezTo>
                  <a:pt x="141" y="90"/>
                  <a:pt x="130" y="100"/>
                  <a:pt x="121" y="111"/>
                </a:cubicBezTo>
                <a:close/>
                <a:moveTo>
                  <a:pt x="85" y="224"/>
                </a:moveTo>
                <a:cubicBezTo>
                  <a:pt x="84" y="223"/>
                  <a:pt x="83" y="221"/>
                  <a:pt x="82" y="219"/>
                </a:cubicBezTo>
                <a:cubicBezTo>
                  <a:pt x="81" y="213"/>
                  <a:pt x="78" y="211"/>
                  <a:pt x="76" y="205"/>
                </a:cubicBezTo>
                <a:cubicBezTo>
                  <a:pt x="75" y="204"/>
                  <a:pt x="74" y="202"/>
                  <a:pt x="72" y="200"/>
                </a:cubicBezTo>
                <a:cubicBezTo>
                  <a:pt x="72" y="199"/>
                  <a:pt x="72" y="199"/>
                  <a:pt x="72" y="198"/>
                </a:cubicBezTo>
                <a:cubicBezTo>
                  <a:pt x="68" y="194"/>
                  <a:pt x="67" y="187"/>
                  <a:pt x="63" y="184"/>
                </a:cubicBezTo>
                <a:cubicBezTo>
                  <a:pt x="58" y="175"/>
                  <a:pt x="54" y="165"/>
                  <a:pt x="50" y="156"/>
                </a:cubicBezTo>
                <a:cubicBezTo>
                  <a:pt x="44" y="142"/>
                  <a:pt x="36" y="130"/>
                  <a:pt x="31" y="115"/>
                </a:cubicBezTo>
                <a:cubicBezTo>
                  <a:pt x="29" y="116"/>
                  <a:pt x="28" y="117"/>
                  <a:pt x="27" y="117"/>
                </a:cubicBezTo>
                <a:cubicBezTo>
                  <a:pt x="29" y="124"/>
                  <a:pt x="33" y="131"/>
                  <a:pt x="36" y="137"/>
                </a:cubicBezTo>
                <a:cubicBezTo>
                  <a:pt x="38" y="140"/>
                  <a:pt x="39" y="143"/>
                  <a:pt x="41" y="147"/>
                </a:cubicBezTo>
                <a:cubicBezTo>
                  <a:pt x="52" y="169"/>
                  <a:pt x="61" y="192"/>
                  <a:pt x="74" y="212"/>
                </a:cubicBezTo>
                <a:cubicBezTo>
                  <a:pt x="76" y="216"/>
                  <a:pt x="79" y="219"/>
                  <a:pt x="80" y="224"/>
                </a:cubicBezTo>
                <a:cubicBezTo>
                  <a:pt x="80" y="225"/>
                  <a:pt x="79" y="225"/>
                  <a:pt x="80" y="226"/>
                </a:cubicBezTo>
                <a:cubicBezTo>
                  <a:pt x="83" y="227"/>
                  <a:pt x="83" y="225"/>
                  <a:pt x="85" y="224"/>
                </a:cubicBezTo>
                <a:close/>
                <a:moveTo>
                  <a:pt x="15" y="126"/>
                </a:moveTo>
                <a:cubicBezTo>
                  <a:pt x="16" y="128"/>
                  <a:pt x="17" y="130"/>
                  <a:pt x="18" y="132"/>
                </a:cubicBezTo>
                <a:cubicBezTo>
                  <a:pt x="21" y="136"/>
                  <a:pt x="22" y="140"/>
                  <a:pt x="25" y="144"/>
                </a:cubicBezTo>
                <a:cubicBezTo>
                  <a:pt x="34" y="161"/>
                  <a:pt x="41" y="179"/>
                  <a:pt x="49" y="195"/>
                </a:cubicBezTo>
                <a:cubicBezTo>
                  <a:pt x="54" y="204"/>
                  <a:pt x="56" y="213"/>
                  <a:pt x="61" y="220"/>
                </a:cubicBezTo>
                <a:cubicBezTo>
                  <a:pt x="61" y="222"/>
                  <a:pt x="62" y="228"/>
                  <a:pt x="66" y="226"/>
                </a:cubicBezTo>
                <a:cubicBezTo>
                  <a:pt x="66" y="223"/>
                  <a:pt x="65" y="222"/>
                  <a:pt x="65" y="218"/>
                </a:cubicBezTo>
                <a:cubicBezTo>
                  <a:pt x="60" y="213"/>
                  <a:pt x="58" y="206"/>
                  <a:pt x="55" y="199"/>
                </a:cubicBezTo>
                <a:cubicBezTo>
                  <a:pt x="53" y="196"/>
                  <a:pt x="52" y="194"/>
                  <a:pt x="50" y="190"/>
                </a:cubicBezTo>
                <a:cubicBezTo>
                  <a:pt x="49" y="187"/>
                  <a:pt x="47" y="185"/>
                  <a:pt x="45" y="182"/>
                </a:cubicBezTo>
                <a:cubicBezTo>
                  <a:pt x="44" y="178"/>
                  <a:pt x="43" y="175"/>
                  <a:pt x="41" y="172"/>
                </a:cubicBezTo>
                <a:cubicBezTo>
                  <a:pt x="39" y="165"/>
                  <a:pt x="36" y="159"/>
                  <a:pt x="33" y="153"/>
                </a:cubicBezTo>
                <a:cubicBezTo>
                  <a:pt x="30" y="146"/>
                  <a:pt x="26" y="141"/>
                  <a:pt x="23" y="135"/>
                </a:cubicBezTo>
                <a:cubicBezTo>
                  <a:pt x="20" y="129"/>
                  <a:pt x="18" y="117"/>
                  <a:pt x="12" y="118"/>
                </a:cubicBezTo>
                <a:cubicBezTo>
                  <a:pt x="13" y="121"/>
                  <a:pt x="14" y="123"/>
                  <a:pt x="15" y="126"/>
                </a:cubicBezTo>
                <a:close/>
                <a:moveTo>
                  <a:pt x="23" y="118"/>
                </a:moveTo>
                <a:cubicBezTo>
                  <a:pt x="22" y="118"/>
                  <a:pt x="21" y="118"/>
                  <a:pt x="19" y="118"/>
                </a:cubicBezTo>
                <a:cubicBezTo>
                  <a:pt x="22" y="128"/>
                  <a:pt x="27" y="137"/>
                  <a:pt x="32" y="145"/>
                </a:cubicBezTo>
                <a:cubicBezTo>
                  <a:pt x="42" y="165"/>
                  <a:pt x="48" y="185"/>
                  <a:pt x="60" y="204"/>
                </a:cubicBezTo>
                <a:cubicBezTo>
                  <a:pt x="62" y="208"/>
                  <a:pt x="64" y="213"/>
                  <a:pt x="67" y="217"/>
                </a:cubicBezTo>
                <a:cubicBezTo>
                  <a:pt x="69" y="216"/>
                  <a:pt x="72" y="218"/>
                  <a:pt x="73" y="217"/>
                </a:cubicBezTo>
                <a:cubicBezTo>
                  <a:pt x="55" y="185"/>
                  <a:pt x="41" y="150"/>
                  <a:pt x="23" y="118"/>
                </a:cubicBezTo>
                <a:close/>
                <a:moveTo>
                  <a:pt x="97" y="124"/>
                </a:moveTo>
                <a:cubicBezTo>
                  <a:pt x="91" y="126"/>
                  <a:pt x="88" y="130"/>
                  <a:pt x="90" y="136"/>
                </a:cubicBezTo>
                <a:cubicBezTo>
                  <a:pt x="91" y="138"/>
                  <a:pt x="93" y="140"/>
                  <a:pt x="94" y="143"/>
                </a:cubicBezTo>
                <a:cubicBezTo>
                  <a:pt x="96" y="149"/>
                  <a:pt x="97" y="154"/>
                  <a:pt x="100" y="160"/>
                </a:cubicBezTo>
                <a:cubicBezTo>
                  <a:pt x="104" y="170"/>
                  <a:pt x="110" y="181"/>
                  <a:pt x="115" y="190"/>
                </a:cubicBezTo>
                <a:cubicBezTo>
                  <a:pt x="118" y="192"/>
                  <a:pt x="125" y="193"/>
                  <a:pt x="131" y="192"/>
                </a:cubicBezTo>
                <a:cubicBezTo>
                  <a:pt x="131" y="191"/>
                  <a:pt x="130" y="191"/>
                  <a:pt x="131" y="190"/>
                </a:cubicBezTo>
                <a:cubicBezTo>
                  <a:pt x="130" y="191"/>
                  <a:pt x="128" y="192"/>
                  <a:pt x="127" y="191"/>
                </a:cubicBezTo>
                <a:cubicBezTo>
                  <a:pt x="127" y="189"/>
                  <a:pt x="129" y="189"/>
                  <a:pt x="130" y="186"/>
                </a:cubicBezTo>
                <a:cubicBezTo>
                  <a:pt x="128" y="185"/>
                  <a:pt x="126" y="189"/>
                  <a:pt x="125" y="187"/>
                </a:cubicBezTo>
                <a:cubicBezTo>
                  <a:pt x="125" y="185"/>
                  <a:pt x="129" y="184"/>
                  <a:pt x="127" y="182"/>
                </a:cubicBezTo>
                <a:cubicBezTo>
                  <a:pt x="126" y="183"/>
                  <a:pt x="124" y="184"/>
                  <a:pt x="123" y="184"/>
                </a:cubicBezTo>
                <a:cubicBezTo>
                  <a:pt x="123" y="181"/>
                  <a:pt x="125" y="180"/>
                  <a:pt x="126" y="178"/>
                </a:cubicBezTo>
                <a:cubicBezTo>
                  <a:pt x="125" y="177"/>
                  <a:pt x="125" y="175"/>
                  <a:pt x="124" y="174"/>
                </a:cubicBezTo>
                <a:cubicBezTo>
                  <a:pt x="122" y="175"/>
                  <a:pt x="118" y="179"/>
                  <a:pt x="116" y="177"/>
                </a:cubicBezTo>
                <a:cubicBezTo>
                  <a:pt x="118" y="175"/>
                  <a:pt x="120" y="173"/>
                  <a:pt x="123" y="172"/>
                </a:cubicBezTo>
                <a:cubicBezTo>
                  <a:pt x="123" y="171"/>
                  <a:pt x="122" y="171"/>
                  <a:pt x="122" y="170"/>
                </a:cubicBezTo>
                <a:cubicBezTo>
                  <a:pt x="121" y="170"/>
                  <a:pt x="119" y="172"/>
                  <a:pt x="118" y="171"/>
                </a:cubicBezTo>
                <a:cubicBezTo>
                  <a:pt x="117" y="169"/>
                  <a:pt x="120" y="168"/>
                  <a:pt x="121" y="167"/>
                </a:cubicBezTo>
                <a:cubicBezTo>
                  <a:pt x="120" y="167"/>
                  <a:pt x="120" y="166"/>
                  <a:pt x="120" y="166"/>
                </a:cubicBezTo>
                <a:cubicBezTo>
                  <a:pt x="120" y="166"/>
                  <a:pt x="116" y="168"/>
                  <a:pt x="116" y="166"/>
                </a:cubicBezTo>
                <a:cubicBezTo>
                  <a:pt x="116" y="164"/>
                  <a:pt x="118" y="165"/>
                  <a:pt x="118" y="163"/>
                </a:cubicBezTo>
                <a:cubicBezTo>
                  <a:pt x="117" y="163"/>
                  <a:pt x="115" y="165"/>
                  <a:pt x="114" y="164"/>
                </a:cubicBezTo>
                <a:cubicBezTo>
                  <a:pt x="114" y="162"/>
                  <a:pt x="117" y="160"/>
                  <a:pt x="116" y="159"/>
                </a:cubicBezTo>
                <a:cubicBezTo>
                  <a:pt x="115" y="159"/>
                  <a:pt x="113" y="163"/>
                  <a:pt x="111" y="160"/>
                </a:cubicBezTo>
                <a:cubicBezTo>
                  <a:pt x="112" y="159"/>
                  <a:pt x="114" y="158"/>
                  <a:pt x="115" y="156"/>
                </a:cubicBezTo>
                <a:cubicBezTo>
                  <a:pt x="114" y="156"/>
                  <a:pt x="114" y="155"/>
                  <a:pt x="114" y="154"/>
                </a:cubicBezTo>
                <a:cubicBezTo>
                  <a:pt x="111" y="154"/>
                  <a:pt x="109" y="156"/>
                  <a:pt x="107" y="157"/>
                </a:cubicBezTo>
                <a:cubicBezTo>
                  <a:pt x="107" y="157"/>
                  <a:pt x="107" y="157"/>
                  <a:pt x="106" y="156"/>
                </a:cubicBezTo>
                <a:cubicBezTo>
                  <a:pt x="107" y="153"/>
                  <a:pt x="111" y="153"/>
                  <a:pt x="112" y="151"/>
                </a:cubicBezTo>
                <a:cubicBezTo>
                  <a:pt x="112" y="151"/>
                  <a:pt x="112" y="151"/>
                  <a:pt x="112" y="150"/>
                </a:cubicBezTo>
                <a:cubicBezTo>
                  <a:pt x="111" y="150"/>
                  <a:pt x="110" y="151"/>
                  <a:pt x="108" y="151"/>
                </a:cubicBezTo>
                <a:cubicBezTo>
                  <a:pt x="108" y="150"/>
                  <a:pt x="108" y="150"/>
                  <a:pt x="108" y="149"/>
                </a:cubicBezTo>
                <a:cubicBezTo>
                  <a:pt x="108" y="148"/>
                  <a:pt x="110" y="148"/>
                  <a:pt x="110" y="147"/>
                </a:cubicBezTo>
                <a:cubicBezTo>
                  <a:pt x="109" y="146"/>
                  <a:pt x="107" y="149"/>
                  <a:pt x="105" y="148"/>
                </a:cubicBezTo>
                <a:cubicBezTo>
                  <a:pt x="106" y="146"/>
                  <a:pt x="106" y="145"/>
                  <a:pt x="108" y="145"/>
                </a:cubicBezTo>
                <a:cubicBezTo>
                  <a:pt x="108" y="144"/>
                  <a:pt x="108" y="143"/>
                  <a:pt x="107" y="143"/>
                </a:cubicBezTo>
                <a:cubicBezTo>
                  <a:pt x="106" y="144"/>
                  <a:pt x="106" y="145"/>
                  <a:pt x="104" y="145"/>
                </a:cubicBezTo>
                <a:cubicBezTo>
                  <a:pt x="104" y="143"/>
                  <a:pt x="104" y="141"/>
                  <a:pt x="106" y="141"/>
                </a:cubicBezTo>
                <a:cubicBezTo>
                  <a:pt x="106" y="140"/>
                  <a:pt x="106" y="139"/>
                  <a:pt x="105" y="139"/>
                </a:cubicBezTo>
                <a:cubicBezTo>
                  <a:pt x="103" y="140"/>
                  <a:pt x="100" y="144"/>
                  <a:pt x="98" y="143"/>
                </a:cubicBezTo>
                <a:cubicBezTo>
                  <a:pt x="100" y="140"/>
                  <a:pt x="101" y="138"/>
                  <a:pt x="105" y="137"/>
                </a:cubicBezTo>
                <a:cubicBezTo>
                  <a:pt x="102" y="132"/>
                  <a:pt x="100" y="126"/>
                  <a:pt x="97" y="124"/>
                </a:cubicBezTo>
                <a:close/>
                <a:moveTo>
                  <a:pt x="135" y="147"/>
                </a:moveTo>
                <a:cubicBezTo>
                  <a:pt x="137" y="146"/>
                  <a:pt x="138" y="145"/>
                  <a:pt x="139" y="143"/>
                </a:cubicBezTo>
                <a:cubicBezTo>
                  <a:pt x="138" y="142"/>
                  <a:pt x="137" y="141"/>
                  <a:pt x="137" y="140"/>
                </a:cubicBezTo>
                <a:cubicBezTo>
                  <a:pt x="137" y="143"/>
                  <a:pt x="135" y="144"/>
                  <a:pt x="135" y="147"/>
                </a:cubicBezTo>
                <a:close/>
                <a:moveTo>
                  <a:pt x="168" y="143"/>
                </a:moveTo>
                <a:cubicBezTo>
                  <a:pt x="167" y="143"/>
                  <a:pt x="166" y="143"/>
                  <a:pt x="165" y="142"/>
                </a:cubicBezTo>
                <a:cubicBezTo>
                  <a:pt x="165" y="143"/>
                  <a:pt x="164" y="143"/>
                  <a:pt x="164" y="144"/>
                </a:cubicBezTo>
                <a:cubicBezTo>
                  <a:pt x="165" y="145"/>
                  <a:pt x="167" y="145"/>
                  <a:pt x="169" y="145"/>
                </a:cubicBezTo>
                <a:cubicBezTo>
                  <a:pt x="169" y="143"/>
                  <a:pt x="167" y="145"/>
                  <a:pt x="168" y="143"/>
                </a:cubicBezTo>
                <a:close/>
                <a:moveTo>
                  <a:pt x="134" y="148"/>
                </a:moveTo>
                <a:cubicBezTo>
                  <a:pt x="134" y="150"/>
                  <a:pt x="132" y="155"/>
                  <a:pt x="132" y="155"/>
                </a:cubicBezTo>
                <a:cubicBezTo>
                  <a:pt x="135" y="160"/>
                  <a:pt x="136" y="152"/>
                  <a:pt x="139" y="151"/>
                </a:cubicBezTo>
                <a:cubicBezTo>
                  <a:pt x="141" y="152"/>
                  <a:pt x="142" y="154"/>
                  <a:pt x="143" y="154"/>
                </a:cubicBezTo>
                <a:cubicBezTo>
                  <a:pt x="144" y="153"/>
                  <a:pt x="145" y="153"/>
                  <a:pt x="145" y="152"/>
                </a:cubicBezTo>
                <a:cubicBezTo>
                  <a:pt x="143" y="150"/>
                  <a:pt x="142" y="147"/>
                  <a:pt x="140" y="146"/>
                </a:cubicBezTo>
                <a:cubicBezTo>
                  <a:pt x="139" y="147"/>
                  <a:pt x="136" y="149"/>
                  <a:pt x="134" y="148"/>
                </a:cubicBezTo>
                <a:close/>
                <a:moveTo>
                  <a:pt x="162" y="147"/>
                </a:moveTo>
                <a:cubicBezTo>
                  <a:pt x="160" y="153"/>
                  <a:pt x="157" y="158"/>
                  <a:pt x="155" y="165"/>
                </a:cubicBezTo>
                <a:cubicBezTo>
                  <a:pt x="158" y="167"/>
                  <a:pt x="163" y="167"/>
                  <a:pt x="166" y="165"/>
                </a:cubicBezTo>
                <a:cubicBezTo>
                  <a:pt x="167" y="160"/>
                  <a:pt x="168" y="155"/>
                  <a:pt x="169" y="149"/>
                </a:cubicBezTo>
                <a:cubicBezTo>
                  <a:pt x="167" y="148"/>
                  <a:pt x="165" y="147"/>
                  <a:pt x="162" y="147"/>
                </a:cubicBezTo>
                <a:close/>
                <a:moveTo>
                  <a:pt x="167" y="172"/>
                </a:moveTo>
                <a:cubicBezTo>
                  <a:pt x="167" y="172"/>
                  <a:pt x="167" y="174"/>
                  <a:pt x="169" y="174"/>
                </a:cubicBezTo>
                <a:cubicBezTo>
                  <a:pt x="170" y="167"/>
                  <a:pt x="172" y="159"/>
                  <a:pt x="175" y="152"/>
                </a:cubicBezTo>
                <a:cubicBezTo>
                  <a:pt x="174" y="150"/>
                  <a:pt x="173" y="150"/>
                  <a:pt x="171" y="149"/>
                </a:cubicBezTo>
                <a:cubicBezTo>
                  <a:pt x="170" y="156"/>
                  <a:pt x="168" y="165"/>
                  <a:pt x="167" y="172"/>
                </a:cubicBezTo>
                <a:close/>
                <a:moveTo>
                  <a:pt x="132" y="159"/>
                </a:moveTo>
                <a:cubicBezTo>
                  <a:pt x="133" y="171"/>
                  <a:pt x="134" y="184"/>
                  <a:pt x="136" y="192"/>
                </a:cubicBezTo>
                <a:cubicBezTo>
                  <a:pt x="137" y="192"/>
                  <a:pt x="141" y="192"/>
                  <a:pt x="142" y="192"/>
                </a:cubicBezTo>
                <a:cubicBezTo>
                  <a:pt x="143" y="191"/>
                  <a:pt x="141" y="188"/>
                  <a:pt x="142" y="186"/>
                </a:cubicBezTo>
                <a:cubicBezTo>
                  <a:pt x="145" y="186"/>
                  <a:pt x="143" y="191"/>
                  <a:pt x="145" y="192"/>
                </a:cubicBezTo>
                <a:cubicBezTo>
                  <a:pt x="148" y="190"/>
                  <a:pt x="148" y="184"/>
                  <a:pt x="147" y="180"/>
                </a:cubicBezTo>
                <a:cubicBezTo>
                  <a:pt x="149" y="172"/>
                  <a:pt x="147" y="164"/>
                  <a:pt x="147" y="156"/>
                </a:cubicBezTo>
                <a:cubicBezTo>
                  <a:pt x="145" y="157"/>
                  <a:pt x="143" y="158"/>
                  <a:pt x="142" y="157"/>
                </a:cubicBezTo>
                <a:cubicBezTo>
                  <a:pt x="142" y="164"/>
                  <a:pt x="143" y="172"/>
                  <a:pt x="143" y="180"/>
                </a:cubicBezTo>
                <a:cubicBezTo>
                  <a:pt x="139" y="173"/>
                  <a:pt x="142" y="162"/>
                  <a:pt x="138" y="155"/>
                </a:cubicBezTo>
                <a:cubicBezTo>
                  <a:pt x="138" y="158"/>
                  <a:pt x="135" y="160"/>
                  <a:pt x="132" y="159"/>
                </a:cubicBezTo>
                <a:close/>
                <a:moveTo>
                  <a:pt x="149" y="192"/>
                </a:moveTo>
                <a:cubicBezTo>
                  <a:pt x="151" y="191"/>
                  <a:pt x="153" y="191"/>
                  <a:pt x="156" y="190"/>
                </a:cubicBezTo>
                <a:cubicBezTo>
                  <a:pt x="160" y="184"/>
                  <a:pt x="163" y="177"/>
                  <a:pt x="164" y="169"/>
                </a:cubicBezTo>
                <a:cubicBezTo>
                  <a:pt x="160" y="169"/>
                  <a:pt x="156" y="169"/>
                  <a:pt x="155" y="167"/>
                </a:cubicBezTo>
                <a:cubicBezTo>
                  <a:pt x="152" y="176"/>
                  <a:pt x="150" y="183"/>
                  <a:pt x="149" y="192"/>
                </a:cubicBezTo>
                <a:close/>
                <a:moveTo>
                  <a:pt x="131" y="184"/>
                </a:moveTo>
                <a:cubicBezTo>
                  <a:pt x="132" y="185"/>
                  <a:pt x="131" y="186"/>
                  <a:pt x="133" y="187"/>
                </a:cubicBezTo>
                <a:cubicBezTo>
                  <a:pt x="132" y="185"/>
                  <a:pt x="133" y="184"/>
                  <a:pt x="132" y="183"/>
                </a:cubicBezTo>
                <a:cubicBezTo>
                  <a:pt x="131" y="183"/>
                  <a:pt x="131" y="184"/>
                  <a:pt x="131" y="184"/>
                </a:cubicBezTo>
                <a:close/>
                <a:moveTo>
                  <a:pt x="115" y="207"/>
                </a:moveTo>
                <a:cubicBezTo>
                  <a:pt x="128" y="209"/>
                  <a:pt x="137" y="210"/>
                  <a:pt x="148" y="206"/>
                </a:cubicBezTo>
                <a:cubicBezTo>
                  <a:pt x="154" y="206"/>
                  <a:pt x="155" y="204"/>
                  <a:pt x="159" y="202"/>
                </a:cubicBezTo>
                <a:cubicBezTo>
                  <a:pt x="158" y="197"/>
                  <a:pt x="160" y="195"/>
                  <a:pt x="161" y="190"/>
                </a:cubicBezTo>
                <a:cubicBezTo>
                  <a:pt x="154" y="196"/>
                  <a:pt x="143" y="194"/>
                  <a:pt x="133" y="195"/>
                </a:cubicBezTo>
                <a:cubicBezTo>
                  <a:pt x="128" y="196"/>
                  <a:pt x="117" y="195"/>
                  <a:pt x="113" y="192"/>
                </a:cubicBezTo>
                <a:cubicBezTo>
                  <a:pt x="114" y="198"/>
                  <a:pt x="114" y="202"/>
                  <a:pt x="115" y="207"/>
                </a:cubicBezTo>
                <a:close/>
                <a:moveTo>
                  <a:pt x="153" y="209"/>
                </a:moveTo>
                <a:cubicBezTo>
                  <a:pt x="154" y="212"/>
                  <a:pt x="154" y="214"/>
                  <a:pt x="154" y="217"/>
                </a:cubicBezTo>
                <a:cubicBezTo>
                  <a:pt x="156" y="217"/>
                  <a:pt x="156" y="216"/>
                  <a:pt x="158" y="216"/>
                </a:cubicBezTo>
                <a:cubicBezTo>
                  <a:pt x="158" y="212"/>
                  <a:pt x="159" y="210"/>
                  <a:pt x="158" y="206"/>
                </a:cubicBezTo>
                <a:cubicBezTo>
                  <a:pt x="157" y="207"/>
                  <a:pt x="154" y="207"/>
                  <a:pt x="153" y="209"/>
                </a:cubicBezTo>
                <a:close/>
                <a:moveTo>
                  <a:pt x="150" y="219"/>
                </a:moveTo>
                <a:cubicBezTo>
                  <a:pt x="150" y="219"/>
                  <a:pt x="150" y="219"/>
                  <a:pt x="151" y="219"/>
                </a:cubicBezTo>
                <a:cubicBezTo>
                  <a:pt x="152" y="216"/>
                  <a:pt x="152" y="210"/>
                  <a:pt x="150" y="209"/>
                </a:cubicBezTo>
                <a:cubicBezTo>
                  <a:pt x="149" y="211"/>
                  <a:pt x="149" y="216"/>
                  <a:pt x="150" y="219"/>
                </a:cubicBezTo>
                <a:close/>
                <a:moveTo>
                  <a:pt x="116" y="210"/>
                </a:moveTo>
                <a:cubicBezTo>
                  <a:pt x="116" y="213"/>
                  <a:pt x="117" y="216"/>
                  <a:pt x="117" y="220"/>
                </a:cubicBezTo>
                <a:cubicBezTo>
                  <a:pt x="119" y="220"/>
                  <a:pt x="120" y="221"/>
                  <a:pt x="120" y="220"/>
                </a:cubicBezTo>
                <a:cubicBezTo>
                  <a:pt x="121" y="218"/>
                  <a:pt x="120" y="215"/>
                  <a:pt x="120" y="211"/>
                </a:cubicBezTo>
                <a:cubicBezTo>
                  <a:pt x="118" y="210"/>
                  <a:pt x="118" y="209"/>
                  <a:pt x="116" y="210"/>
                </a:cubicBezTo>
                <a:close/>
                <a:moveTo>
                  <a:pt x="140" y="211"/>
                </a:moveTo>
                <a:cubicBezTo>
                  <a:pt x="140" y="215"/>
                  <a:pt x="139" y="218"/>
                  <a:pt x="140" y="222"/>
                </a:cubicBezTo>
                <a:cubicBezTo>
                  <a:pt x="142" y="221"/>
                  <a:pt x="145" y="222"/>
                  <a:pt x="147" y="220"/>
                </a:cubicBezTo>
                <a:cubicBezTo>
                  <a:pt x="147" y="216"/>
                  <a:pt x="147" y="214"/>
                  <a:pt x="146" y="210"/>
                </a:cubicBezTo>
                <a:cubicBezTo>
                  <a:pt x="144" y="210"/>
                  <a:pt x="142" y="211"/>
                  <a:pt x="140" y="211"/>
                </a:cubicBezTo>
                <a:close/>
                <a:moveTo>
                  <a:pt x="123" y="221"/>
                </a:moveTo>
                <a:cubicBezTo>
                  <a:pt x="126" y="222"/>
                  <a:pt x="128" y="222"/>
                  <a:pt x="132" y="222"/>
                </a:cubicBezTo>
                <a:cubicBezTo>
                  <a:pt x="131" y="219"/>
                  <a:pt x="132" y="215"/>
                  <a:pt x="131" y="212"/>
                </a:cubicBezTo>
                <a:cubicBezTo>
                  <a:pt x="129" y="211"/>
                  <a:pt x="125" y="211"/>
                  <a:pt x="123" y="211"/>
                </a:cubicBezTo>
                <a:cubicBezTo>
                  <a:pt x="123" y="213"/>
                  <a:pt x="122" y="219"/>
                  <a:pt x="123" y="221"/>
                </a:cubicBezTo>
                <a:close/>
                <a:moveTo>
                  <a:pt x="135" y="211"/>
                </a:moveTo>
                <a:cubicBezTo>
                  <a:pt x="133" y="215"/>
                  <a:pt x="134" y="219"/>
                  <a:pt x="134" y="223"/>
                </a:cubicBezTo>
                <a:cubicBezTo>
                  <a:pt x="135" y="223"/>
                  <a:pt x="137" y="223"/>
                  <a:pt x="138" y="222"/>
                </a:cubicBezTo>
                <a:cubicBezTo>
                  <a:pt x="137" y="219"/>
                  <a:pt x="138" y="215"/>
                  <a:pt x="137" y="211"/>
                </a:cubicBezTo>
                <a:cubicBezTo>
                  <a:pt x="136" y="211"/>
                  <a:pt x="135" y="211"/>
                  <a:pt x="135" y="211"/>
                </a:cubicBezTo>
                <a:close/>
                <a:moveTo>
                  <a:pt x="147" y="224"/>
                </a:moveTo>
                <a:cubicBezTo>
                  <a:pt x="147" y="224"/>
                  <a:pt x="147" y="223"/>
                  <a:pt x="146" y="224"/>
                </a:cubicBezTo>
                <a:cubicBezTo>
                  <a:pt x="138" y="227"/>
                  <a:pt x="127" y="226"/>
                  <a:pt x="118" y="223"/>
                </a:cubicBezTo>
                <a:cubicBezTo>
                  <a:pt x="119" y="228"/>
                  <a:pt x="120" y="235"/>
                  <a:pt x="121" y="240"/>
                </a:cubicBezTo>
                <a:cubicBezTo>
                  <a:pt x="122" y="241"/>
                  <a:pt x="123" y="241"/>
                  <a:pt x="124" y="242"/>
                </a:cubicBezTo>
                <a:cubicBezTo>
                  <a:pt x="126" y="242"/>
                  <a:pt x="128" y="244"/>
                  <a:pt x="131" y="244"/>
                </a:cubicBezTo>
                <a:cubicBezTo>
                  <a:pt x="133" y="244"/>
                  <a:pt x="134" y="243"/>
                  <a:pt x="136" y="243"/>
                </a:cubicBezTo>
                <a:cubicBezTo>
                  <a:pt x="142" y="243"/>
                  <a:pt x="148" y="245"/>
                  <a:pt x="153" y="241"/>
                </a:cubicBezTo>
                <a:cubicBezTo>
                  <a:pt x="156" y="235"/>
                  <a:pt x="157" y="225"/>
                  <a:pt x="157" y="219"/>
                </a:cubicBezTo>
                <a:cubicBezTo>
                  <a:pt x="154" y="221"/>
                  <a:pt x="150" y="222"/>
                  <a:pt x="147" y="224"/>
                </a:cubicBezTo>
                <a:close/>
                <a:moveTo>
                  <a:pt x="69" y="220"/>
                </a:moveTo>
                <a:cubicBezTo>
                  <a:pt x="71" y="223"/>
                  <a:pt x="72" y="230"/>
                  <a:pt x="65" y="230"/>
                </a:cubicBezTo>
                <a:cubicBezTo>
                  <a:pt x="64" y="229"/>
                  <a:pt x="63" y="229"/>
                  <a:pt x="61" y="230"/>
                </a:cubicBezTo>
                <a:cubicBezTo>
                  <a:pt x="60" y="227"/>
                  <a:pt x="60" y="223"/>
                  <a:pt x="58" y="223"/>
                </a:cubicBezTo>
                <a:cubicBezTo>
                  <a:pt x="56" y="225"/>
                  <a:pt x="49" y="227"/>
                  <a:pt x="52" y="231"/>
                </a:cubicBezTo>
                <a:cubicBezTo>
                  <a:pt x="64" y="234"/>
                  <a:pt x="81" y="235"/>
                  <a:pt x="95" y="231"/>
                </a:cubicBezTo>
                <a:cubicBezTo>
                  <a:pt x="94" y="230"/>
                  <a:pt x="96" y="231"/>
                  <a:pt x="95" y="229"/>
                </a:cubicBezTo>
                <a:cubicBezTo>
                  <a:pt x="94" y="226"/>
                  <a:pt x="90" y="223"/>
                  <a:pt x="88" y="223"/>
                </a:cubicBezTo>
                <a:cubicBezTo>
                  <a:pt x="92" y="227"/>
                  <a:pt x="84" y="231"/>
                  <a:pt x="80" y="229"/>
                </a:cubicBezTo>
                <a:cubicBezTo>
                  <a:pt x="77" y="228"/>
                  <a:pt x="76" y="225"/>
                  <a:pt x="77" y="222"/>
                </a:cubicBezTo>
                <a:cubicBezTo>
                  <a:pt x="76" y="222"/>
                  <a:pt x="76" y="221"/>
                  <a:pt x="75" y="220"/>
                </a:cubicBezTo>
                <a:cubicBezTo>
                  <a:pt x="74" y="221"/>
                  <a:pt x="72" y="220"/>
                  <a:pt x="69" y="220"/>
                </a:cubicBezTo>
                <a:close/>
                <a:moveTo>
                  <a:pt x="99" y="231"/>
                </a:moveTo>
                <a:cubicBezTo>
                  <a:pt x="98" y="232"/>
                  <a:pt x="96" y="234"/>
                  <a:pt x="95" y="234"/>
                </a:cubicBezTo>
                <a:cubicBezTo>
                  <a:pt x="84" y="239"/>
                  <a:pt x="69" y="235"/>
                  <a:pt x="55" y="236"/>
                </a:cubicBezTo>
                <a:cubicBezTo>
                  <a:pt x="54" y="235"/>
                  <a:pt x="51" y="235"/>
                  <a:pt x="49" y="234"/>
                </a:cubicBezTo>
                <a:cubicBezTo>
                  <a:pt x="49" y="236"/>
                  <a:pt x="48" y="238"/>
                  <a:pt x="48" y="240"/>
                </a:cubicBezTo>
                <a:cubicBezTo>
                  <a:pt x="52" y="244"/>
                  <a:pt x="62" y="245"/>
                  <a:pt x="72" y="247"/>
                </a:cubicBezTo>
                <a:cubicBezTo>
                  <a:pt x="78" y="247"/>
                  <a:pt x="81" y="247"/>
                  <a:pt x="87" y="246"/>
                </a:cubicBezTo>
                <a:cubicBezTo>
                  <a:pt x="90" y="245"/>
                  <a:pt x="100" y="243"/>
                  <a:pt x="101" y="241"/>
                </a:cubicBezTo>
                <a:cubicBezTo>
                  <a:pt x="103" y="237"/>
                  <a:pt x="100" y="234"/>
                  <a:pt x="100" y="231"/>
                </a:cubicBezTo>
                <a:cubicBezTo>
                  <a:pt x="99" y="231"/>
                  <a:pt x="99" y="231"/>
                  <a:pt x="99" y="231"/>
                </a:cubicBezTo>
                <a:close/>
                <a:moveTo>
                  <a:pt x="38" y="239"/>
                </a:moveTo>
                <a:cubicBezTo>
                  <a:pt x="33" y="241"/>
                  <a:pt x="30" y="243"/>
                  <a:pt x="26" y="245"/>
                </a:cubicBezTo>
                <a:cubicBezTo>
                  <a:pt x="20" y="248"/>
                  <a:pt x="17" y="250"/>
                  <a:pt x="12" y="255"/>
                </a:cubicBezTo>
                <a:cubicBezTo>
                  <a:pt x="10" y="257"/>
                  <a:pt x="7" y="261"/>
                  <a:pt x="7" y="263"/>
                </a:cubicBezTo>
                <a:cubicBezTo>
                  <a:pt x="7" y="267"/>
                  <a:pt x="15" y="269"/>
                  <a:pt x="19" y="271"/>
                </a:cubicBezTo>
                <a:cubicBezTo>
                  <a:pt x="29" y="275"/>
                  <a:pt x="41" y="278"/>
                  <a:pt x="54" y="279"/>
                </a:cubicBezTo>
                <a:cubicBezTo>
                  <a:pt x="65" y="280"/>
                  <a:pt x="70" y="278"/>
                  <a:pt x="80" y="278"/>
                </a:cubicBezTo>
                <a:cubicBezTo>
                  <a:pt x="86" y="278"/>
                  <a:pt x="92" y="278"/>
                  <a:pt x="98" y="277"/>
                </a:cubicBezTo>
                <a:cubicBezTo>
                  <a:pt x="109" y="275"/>
                  <a:pt x="118" y="274"/>
                  <a:pt x="127" y="270"/>
                </a:cubicBezTo>
                <a:cubicBezTo>
                  <a:pt x="132" y="268"/>
                  <a:pt x="137" y="265"/>
                  <a:pt x="140" y="262"/>
                </a:cubicBezTo>
                <a:cubicBezTo>
                  <a:pt x="135" y="252"/>
                  <a:pt x="124" y="247"/>
                  <a:pt x="116" y="240"/>
                </a:cubicBezTo>
                <a:cubicBezTo>
                  <a:pt x="112" y="240"/>
                  <a:pt x="110" y="238"/>
                  <a:pt x="106" y="238"/>
                </a:cubicBezTo>
                <a:cubicBezTo>
                  <a:pt x="105" y="239"/>
                  <a:pt x="105" y="240"/>
                  <a:pt x="106" y="241"/>
                </a:cubicBezTo>
                <a:cubicBezTo>
                  <a:pt x="100" y="245"/>
                  <a:pt x="92" y="248"/>
                  <a:pt x="83" y="249"/>
                </a:cubicBezTo>
                <a:cubicBezTo>
                  <a:pt x="77" y="250"/>
                  <a:pt x="72" y="249"/>
                  <a:pt x="67" y="248"/>
                </a:cubicBezTo>
                <a:cubicBezTo>
                  <a:pt x="58" y="247"/>
                  <a:pt x="50" y="247"/>
                  <a:pt x="45" y="243"/>
                </a:cubicBezTo>
                <a:cubicBezTo>
                  <a:pt x="45" y="242"/>
                  <a:pt x="47" y="238"/>
                  <a:pt x="45" y="236"/>
                </a:cubicBezTo>
                <a:cubicBezTo>
                  <a:pt x="43" y="237"/>
                  <a:pt x="40" y="238"/>
                  <a:pt x="38" y="2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med" advClick="0" advTm="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组合 29"/>
          <p:cNvGrpSpPr/>
          <p:nvPr/>
        </p:nvGrpSpPr>
        <p:grpSpPr bwMode="auto">
          <a:xfrm>
            <a:off x="3273425" y="1374775"/>
            <a:ext cx="2462213" cy="2468563"/>
            <a:chOff x="3188778" y="1298779"/>
            <a:chExt cx="2462737" cy="2469230"/>
          </a:xfrm>
        </p:grpSpPr>
        <p:sp>
          <p:nvSpPr>
            <p:cNvPr id="31" name="燕尾形 3"/>
            <p:cNvSpPr/>
            <p:nvPr/>
          </p:nvSpPr>
          <p:spPr>
            <a:xfrm rot="16200000">
              <a:off x="4141465" y="1298795"/>
              <a:ext cx="557364" cy="557332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 sz="18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2" name="燕尾形 3"/>
            <p:cNvSpPr/>
            <p:nvPr/>
          </p:nvSpPr>
          <p:spPr>
            <a:xfrm>
              <a:off x="5094183" y="2259477"/>
              <a:ext cx="557332" cy="557363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 sz="18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3" name="燕尾形 3"/>
            <p:cNvSpPr/>
            <p:nvPr/>
          </p:nvSpPr>
          <p:spPr>
            <a:xfrm rot="16200000" flipH="1" flipV="1">
              <a:off x="4141465" y="3210661"/>
              <a:ext cx="557364" cy="557332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 sz="18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4" name="燕尾形 3"/>
            <p:cNvSpPr/>
            <p:nvPr/>
          </p:nvSpPr>
          <p:spPr>
            <a:xfrm flipH="1">
              <a:off x="3188778" y="2257888"/>
              <a:ext cx="557332" cy="557364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 sz="18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5" name="燕尾形 3"/>
            <p:cNvSpPr/>
            <p:nvPr/>
          </p:nvSpPr>
          <p:spPr>
            <a:xfrm rot="13500000">
              <a:off x="3466633" y="1584623"/>
              <a:ext cx="557364" cy="557331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 sz="18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6" name="燕尾形 3"/>
            <p:cNvSpPr/>
            <p:nvPr/>
          </p:nvSpPr>
          <p:spPr>
            <a:xfrm rot="8100000" flipH="1">
              <a:off x="4813914" y="1585417"/>
              <a:ext cx="555775" cy="557331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 sz="18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7" name="燕尾形 3"/>
            <p:cNvSpPr/>
            <p:nvPr/>
          </p:nvSpPr>
          <p:spPr>
            <a:xfrm rot="8100000" flipV="1">
              <a:off x="3466634" y="2932774"/>
              <a:ext cx="557363" cy="557331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 sz="18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8" name="燕尾形 3"/>
            <p:cNvSpPr/>
            <p:nvPr/>
          </p:nvSpPr>
          <p:spPr>
            <a:xfrm rot="13500000" flipH="1" flipV="1">
              <a:off x="4813121" y="2932774"/>
              <a:ext cx="557363" cy="557331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 sz="18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39" name="TextBox 25"/>
          <p:cNvSpPr txBox="1"/>
          <p:nvPr/>
        </p:nvSpPr>
        <p:spPr>
          <a:xfrm>
            <a:off x="5376863" y="3565525"/>
            <a:ext cx="1776412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ea typeface="+mn-ea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ea"/>
              <a:ea typeface="+mn-ea"/>
            </a:endParaRPr>
          </a:p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103688" y="2417763"/>
            <a:ext cx="8001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  <a:ea typeface="+mn-ea"/>
              </a:rPr>
              <a:t>标题</a:t>
            </a:r>
            <a:endParaRPr lang="zh-CN" altLang="en-US" sz="2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1" name="TextBox 25"/>
          <p:cNvSpPr txBox="1"/>
          <p:nvPr/>
        </p:nvSpPr>
        <p:spPr>
          <a:xfrm>
            <a:off x="5776913" y="2417763"/>
            <a:ext cx="1782762" cy="901700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ea typeface="+mn-ea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ea"/>
              <a:ea typeface="+mn-ea"/>
            </a:endParaRPr>
          </a:p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2" name="TextBox 25"/>
          <p:cNvSpPr txBox="1"/>
          <p:nvPr/>
        </p:nvSpPr>
        <p:spPr>
          <a:xfrm>
            <a:off x="5519738" y="1138238"/>
            <a:ext cx="1690687" cy="900112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ea typeface="+mn-ea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ea"/>
              <a:ea typeface="+mn-ea"/>
            </a:endParaRPr>
          </a:p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3" name="TextBox 25"/>
          <p:cNvSpPr txBox="1"/>
          <p:nvPr/>
        </p:nvSpPr>
        <p:spPr>
          <a:xfrm>
            <a:off x="3976688" y="560388"/>
            <a:ext cx="1346200" cy="692150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ea typeface="+mn-ea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</a:t>
            </a:r>
            <a:endParaRPr lang="zh-CN" altLang="en-US" sz="9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4" name="TextBox 25"/>
          <p:cNvSpPr txBox="1"/>
          <p:nvPr/>
        </p:nvSpPr>
        <p:spPr>
          <a:xfrm>
            <a:off x="1966913" y="881063"/>
            <a:ext cx="1708150" cy="900112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ea typeface="+mn-ea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ea"/>
              <a:ea typeface="+mn-ea"/>
            </a:endParaRPr>
          </a:p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5" name="TextBox 25"/>
          <p:cNvSpPr txBox="1"/>
          <p:nvPr/>
        </p:nvSpPr>
        <p:spPr>
          <a:xfrm>
            <a:off x="1633538" y="2054225"/>
            <a:ext cx="1720850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ea typeface="+mn-ea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ea"/>
              <a:ea typeface="+mn-ea"/>
            </a:endParaRPr>
          </a:p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6" name="TextBox 25"/>
          <p:cNvSpPr txBox="1"/>
          <p:nvPr/>
        </p:nvSpPr>
        <p:spPr>
          <a:xfrm>
            <a:off x="2039938" y="3448050"/>
            <a:ext cx="1841500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ea typeface="+mn-ea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ea"/>
              <a:ea typeface="+mn-ea"/>
            </a:endParaRPr>
          </a:p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7" name="TextBox 25"/>
          <p:cNvSpPr txBox="1"/>
          <p:nvPr/>
        </p:nvSpPr>
        <p:spPr>
          <a:xfrm>
            <a:off x="3675063" y="3948113"/>
            <a:ext cx="1701800" cy="900112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ea typeface="+mn-ea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23938" y="419100"/>
            <a:ext cx="2479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点击此处添加标题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3" name="Freeform 347"/>
          <p:cNvSpPr>
            <a:spLocks noEditPoints="1"/>
          </p:cNvSpPr>
          <p:nvPr/>
        </p:nvSpPr>
        <p:spPr bwMode="auto">
          <a:xfrm>
            <a:off x="400050" y="239713"/>
            <a:ext cx="623888" cy="739775"/>
          </a:xfrm>
          <a:custGeom>
            <a:avLst/>
            <a:gdLst>
              <a:gd name="T0" fmla="*/ 19 w 240"/>
              <a:gd name="T1" fmla="*/ 245 h 284"/>
              <a:gd name="T2" fmla="*/ 7 w 240"/>
              <a:gd name="T3" fmla="*/ 116 h 284"/>
              <a:gd name="T4" fmla="*/ 23 w 240"/>
              <a:gd name="T5" fmla="*/ 85 h 284"/>
              <a:gd name="T6" fmla="*/ 207 w 240"/>
              <a:gd name="T7" fmla="*/ 37 h 284"/>
              <a:gd name="T8" fmla="*/ 191 w 240"/>
              <a:gd name="T9" fmla="*/ 113 h 284"/>
              <a:gd name="T10" fmla="*/ 113 w 240"/>
              <a:gd name="T11" fmla="*/ 119 h 284"/>
              <a:gd name="T12" fmla="*/ 33 w 240"/>
              <a:gd name="T13" fmla="*/ 112 h 284"/>
              <a:gd name="T14" fmla="*/ 104 w 240"/>
              <a:gd name="T15" fmla="*/ 233 h 284"/>
              <a:gd name="T16" fmla="*/ 89 w 240"/>
              <a:gd name="T17" fmla="*/ 139 h 284"/>
              <a:gd name="T18" fmla="*/ 128 w 240"/>
              <a:gd name="T19" fmla="*/ 154 h 284"/>
              <a:gd name="T20" fmla="*/ 178 w 240"/>
              <a:gd name="T21" fmla="*/ 149 h 284"/>
              <a:gd name="T22" fmla="*/ 131 w 240"/>
              <a:gd name="T23" fmla="*/ 247 h 284"/>
              <a:gd name="T24" fmla="*/ 28 w 240"/>
              <a:gd name="T25" fmla="*/ 91 h 284"/>
              <a:gd name="T26" fmla="*/ 161 w 240"/>
              <a:gd name="T27" fmla="*/ 5 h 284"/>
              <a:gd name="T28" fmla="*/ 190 w 240"/>
              <a:gd name="T29" fmla="*/ 36 h 284"/>
              <a:gd name="T30" fmla="*/ 117 w 240"/>
              <a:gd name="T31" fmla="*/ 88 h 284"/>
              <a:gd name="T32" fmla="*/ 117 w 240"/>
              <a:gd name="T33" fmla="*/ 58 h 284"/>
              <a:gd name="T34" fmla="*/ 85 w 240"/>
              <a:gd name="T35" fmla="*/ 58 h 284"/>
              <a:gd name="T36" fmla="*/ 113 w 240"/>
              <a:gd name="T37" fmla="*/ 49 h 284"/>
              <a:gd name="T38" fmla="*/ 113 w 240"/>
              <a:gd name="T39" fmla="*/ 52 h 284"/>
              <a:gd name="T40" fmla="*/ 117 w 240"/>
              <a:gd name="T41" fmla="*/ 62 h 284"/>
              <a:gd name="T42" fmla="*/ 226 w 240"/>
              <a:gd name="T43" fmla="*/ 87 h 284"/>
              <a:gd name="T44" fmla="*/ 37 w 240"/>
              <a:gd name="T45" fmla="*/ 101 h 284"/>
              <a:gd name="T46" fmla="*/ 194 w 240"/>
              <a:gd name="T47" fmla="*/ 87 h 284"/>
              <a:gd name="T48" fmla="*/ 188 w 240"/>
              <a:gd name="T49" fmla="*/ 104 h 284"/>
              <a:gd name="T50" fmla="*/ 158 w 240"/>
              <a:gd name="T51" fmla="*/ 81 h 284"/>
              <a:gd name="T52" fmla="*/ 199 w 240"/>
              <a:gd name="T53" fmla="*/ 111 h 284"/>
              <a:gd name="T54" fmla="*/ 184 w 240"/>
              <a:gd name="T55" fmla="*/ 89 h 284"/>
              <a:gd name="T56" fmla="*/ 170 w 240"/>
              <a:gd name="T57" fmla="*/ 83 h 284"/>
              <a:gd name="T58" fmla="*/ 85 w 240"/>
              <a:gd name="T59" fmla="*/ 224 h 284"/>
              <a:gd name="T60" fmla="*/ 31 w 240"/>
              <a:gd name="T61" fmla="*/ 115 h 284"/>
              <a:gd name="T62" fmla="*/ 85 w 240"/>
              <a:gd name="T63" fmla="*/ 224 h 284"/>
              <a:gd name="T64" fmla="*/ 65 w 240"/>
              <a:gd name="T65" fmla="*/ 218 h 284"/>
              <a:gd name="T66" fmla="*/ 12 w 240"/>
              <a:gd name="T67" fmla="*/ 118 h 284"/>
              <a:gd name="T68" fmla="*/ 73 w 240"/>
              <a:gd name="T69" fmla="*/ 217 h 284"/>
              <a:gd name="T70" fmla="*/ 131 w 240"/>
              <a:gd name="T71" fmla="*/ 192 h 284"/>
              <a:gd name="T72" fmla="*/ 126 w 240"/>
              <a:gd name="T73" fmla="*/ 178 h 284"/>
              <a:gd name="T74" fmla="*/ 120 w 240"/>
              <a:gd name="T75" fmla="*/ 166 h 284"/>
              <a:gd name="T76" fmla="*/ 114 w 240"/>
              <a:gd name="T77" fmla="*/ 154 h 284"/>
              <a:gd name="T78" fmla="*/ 110 w 240"/>
              <a:gd name="T79" fmla="*/ 147 h 284"/>
              <a:gd name="T80" fmla="*/ 98 w 240"/>
              <a:gd name="T81" fmla="*/ 143 h 284"/>
              <a:gd name="T82" fmla="*/ 168 w 240"/>
              <a:gd name="T83" fmla="*/ 143 h 284"/>
              <a:gd name="T84" fmla="*/ 139 w 240"/>
              <a:gd name="T85" fmla="*/ 151 h 284"/>
              <a:gd name="T86" fmla="*/ 166 w 240"/>
              <a:gd name="T87" fmla="*/ 165 h 284"/>
              <a:gd name="T88" fmla="*/ 167 w 240"/>
              <a:gd name="T89" fmla="*/ 172 h 284"/>
              <a:gd name="T90" fmla="*/ 147 w 240"/>
              <a:gd name="T91" fmla="*/ 156 h 284"/>
              <a:gd name="T92" fmla="*/ 164 w 240"/>
              <a:gd name="T93" fmla="*/ 169 h 284"/>
              <a:gd name="T94" fmla="*/ 115 w 240"/>
              <a:gd name="T95" fmla="*/ 207 h 284"/>
              <a:gd name="T96" fmla="*/ 153 w 240"/>
              <a:gd name="T97" fmla="*/ 209 h 284"/>
              <a:gd name="T98" fmla="*/ 150 w 240"/>
              <a:gd name="T99" fmla="*/ 209 h 284"/>
              <a:gd name="T100" fmla="*/ 140 w 240"/>
              <a:gd name="T101" fmla="*/ 211 h 284"/>
              <a:gd name="T102" fmla="*/ 131 w 240"/>
              <a:gd name="T103" fmla="*/ 212 h 284"/>
              <a:gd name="T104" fmla="*/ 135 w 240"/>
              <a:gd name="T105" fmla="*/ 211 h 284"/>
              <a:gd name="T106" fmla="*/ 136 w 240"/>
              <a:gd name="T107" fmla="*/ 243 h 284"/>
              <a:gd name="T108" fmla="*/ 58 w 240"/>
              <a:gd name="T109" fmla="*/ 223 h 284"/>
              <a:gd name="T110" fmla="*/ 75 w 240"/>
              <a:gd name="T111" fmla="*/ 220 h 284"/>
              <a:gd name="T112" fmla="*/ 72 w 240"/>
              <a:gd name="T113" fmla="*/ 247 h 284"/>
              <a:gd name="T114" fmla="*/ 12 w 240"/>
              <a:gd name="T115" fmla="*/ 255 h 284"/>
              <a:gd name="T116" fmla="*/ 140 w 240"/>
              <a:gd name="T117" fmla="*/ 262 h 284"/>
              <a:gd name="T118" fmla="*/ 45 w 240"/>
              <a:gd name="T119" fmla="*/ 236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0" h="284">
                <a:moveTo>
                  <a:pt x="131" y="247"/>
                </a:moveTo>
                <a:cubicBezTo>
                  <a:pt x="135" y="252"/>
                  <a:pt x="144" y="256"/>
                  <a:pt x="143" y="265"/>
                </a:cubicBezTo>
                <a:cubicBezTo>
                  <a:pt x="132" y="272"/>
                  <a:pt x="119" y="277"/>
                  <a:pt x="104" y="280"/>
                </a:cubicBezTo>
                <a:cubicBezTo>
                  <a:pt x="74" y="283"/>
                  <a:pt x="43" y="284"/>
                  <a:pt x="16" y="273"/>
                </a:cubicBezTo>
                <a:cubicBezTo>
                  <a:pt x="11" y="272"/>
                  <a:pt x="9" y="267"/>
                  <a:pt x="4" y="266"/>
                </a:cubicBezTo>
                <a:cubicBezTo>
                  <a:pt x="1" y="260"/>
                  <a:pt x="8" y="256"/>
                  <a:pt x="12" y="252"/>
                </a:cubicBezTo>
                <a:cubicBezTo>
                  <a:pt x="14" y="250"/>
                  <a:pt x="16" y="248"/>
                  <a:pt x="19" y="245"/>
                </a:cubicBezTo>
                <a:cubicBezTo>
                  <a:pt x="25" y="242"/>
                  <a:pt x="32" y="238"/>
                  <a:pt x="38" y="235"/>
                </a:cubicBezTo>
                <a:cubicBezTo>
                  <a:pt x="39" y="235"/>
                  <a:pt x="41" y="235"/>
                  <a:pt x="42" y="234"/>
                </a:cubicBezTo>
                <a:cubicBezTo>
                  <a:pt x="44" y="233"/>
                  <a:pt x="45" y="232"/>
                  <a:pt x="47" y="232"/>
                </a:cubicBezTo>
                <a:cubicBezTo>
                  <a:pt x="48" y="226"/>
                  <a:pt x="52" y="222"/>
                  <a:pt x="57" y="220"/>
                </a:cubicBezTo>
                <a:cubicBezTo>
                  <a:pt x="49" y="200"/>
                  <a:pt x="38" y="180"/>
                  <a:pt x="29" y="158"/>
                </a:cubicBezTo>
                <a:cubicBezTo>
                  <a:pt x="24" y="148"/>
                  <a:pt x="18" y="138"/>
                  <a:pt x="13" y="128"/>
                </a:cubicBezTo>
                <a:cubicBezTo>
                  <a:pt x="12" y="124"/>
                  <a:pt x="10" y="119"/>
                  <a:pt x="7" y="116"/>
                </a:cubicBezTo>
                <a:cubicBezTo>
                  <a:pt x="6" y="115"/>
                  <a:pt x="7" y="115"/>
                  <a:pt x="6" y="114"/>
                </a:cubicBezTo>
                <a:cubicBezTo>
                  <a:pt x="6" y="113"/>
                  <a:pt x="4" y="112"/>
                  <a:pt x="3" y="111"/>
                </a:cubicBezTo>
                <a:cubicBezTo>
                  <a:pt x="3" y="110"/>
                  <a:pt x="2" y="108"/>
                  <a:pt x="2" y="106"/>
                </a:cubicBezTo>
                <a:cubicBezTo>
                  <a:pt x="1" y="101"/>
                  <a:pt x="0" y="97"/>
                  <a:pt x="3" y="92"/>
                </a:cubicBezTo>
                <a:cubicBezTo>
                  <a:pt x="4" y="91"/>
                  <a:pt x="5" y="90"/>
                  <a:pt x="6" y="88"/>
                </a:cubicBezTo>
                <a:cubicBezTo>
                  <a:pt x="10" y="86"/>
                  <a:pt x="15" y="85"/>
                  <a:pt x="19" y="84"/>
                </a:cubicBezTo>
                <a:cubicBezTo>
                  <a:pt x="20" y="84"/>
                  <a:pt x="22" y="84"/>
                  <a:pt x="23" y="85"/>
                </a:cubicBezTo>
                <a:cubicBezTo>
                  <a:pt x="32" y="79"/>
                  <a:pt x="40" y="75"/>
                  <a:pt x="51" y="71"/>
                </a:cubicBezTo>
                <a:cubicBezTo>
                  <a:pt x="75" y="58"/>
                  <a:pt x="103" y="49"/>
                  <a:pt x="125" y="35"/>
                </a:cubicBezTo>
                <a:cubicBezTo>
                  <a:pt x="125" y="27"/>
                  <a:pt x="123" y="18"/>
                  <a:pt x="126" y="12"/>
                </a:cubicBezTo>
                <a:cubicBezTo>
                  <a:pt x="130" y="7"/>
                  <a:pt x="141" y="4"/>
                  <a:pt x="148" y="2"/>
                </a:cubicBezTo>
                <a:cubicBezTo>
                  <a:pt x="153" y="1"/>
                  <a:pt x="158" y="0"/>
                  <a:pt x="164" y="3"/>
                </a:cubicBezTo>
                <a:cubicBezTo>
                  <a:pt x="171" y="12"/>
                  <a:pt x="177" y="21"/>
                  <a:pt x="183" y="30"/>
                </a:cubicBezTo>
                <a:cubicBezTo>
                  <a:pt x="191" y="33"/>
                  <a:pt x="200" y="34"/>
                  <a:pt x="207" y="37"/>
                </a:cubicBezTo>
                <a:cubicBezTo>
                  <a:pt x="209" y="38"/>
                  <a:pt x="210" y="40"/>
                  <a:pt x="212" y="41"/>
                </a:cubicBezTo>
                <a:cubicBezTo>
                  <a:pt x="223" y="46"/>
                  <a:pt x="232" y="54"/>
                  <a:pt x="239" y="62"/>
                </a:cubicBezTo>
                <a:cubicBezTo>
                  <a:pt x="238" y="65"/>
                  <a:pt x="240" y="69"/>
                  <a:pt x="239" y="73"/>
                </a:cubicBezTo>
                <a:cubicBezTo>
                  <a:pt x="237" y="80"/>
                  <a:pt x="232" y="85"/>
                  <a:pt x="227" y="90"/>
                </a:cubicBezTo>
                <a:cubicBezTo>
                  <a:pt x="222" y="95"/>
                  <a:pt x="218" y="98"/>
                  <a:pt x="211" y="102"/>
                </a:cubicBezTo>
                <a:cubicBezTo>
                  <a:pt x="209" y="104"/>
                  <a:pt x="206" y="106"/>
                  <a:pt x="202" y="107"/>
                </a:cubicBezTo>
                <a:cubicBezTo>
                  <a:pt x="204" y="114"/>
                  <a:pt x="197" y="115"/>
                  <a:pt x="191" y="113"/>
                </a:cubicBezTo>
                <a:cubicBezTo>
                  <a:pt x="188" y="115"/>
                  <a:pt x="188" y="121"/>
                  <a:pt x="184" y="122"/>
                </a:cubicBezTo>
                <a:cubicBezTo>
                  <a:pt x="180" y="123"/>
                  <a:pt x="177" y="121"/>
                  <a:pt x="173" y="120"/>
                </a:cubicBezTo>
                <a:cubicBezTo>
                  <a:pt x="168" y="120"/>
                  <a:pt x="164" y="123"/>
                  <a:pt x="159" y="124"/>
                </a:cubicBezTo>
                <a:cubicBezTo>
                  <a:pt x="158" y="124"/>
                  <a:pt x="158" y="124"/>
                  <a:pt x="158" y="124"/>
                </a:cubicBezTo>
                <a:cubicBezTo>
                  <a:pt x="148" y="125"/>
                  <a:pt x="135" y="127"/>
                  <a:pt x="122" y="126"/>
                </a:cubicBezTo>
                <a:cubicBezTo>
                  <a:pt x="119" y="125"/>
                  <a:pt x="114" y="125"/>
                  <a:pt x="112" y="123"/>
                </a:cubicBezTo>
                <a:cubicBezTo>
                  <a:pt x="112" y="121"/>
                  <a:pt x="112" y="120"/>
                  <a:pt x="113" y="119"/>
                </a:cubicBezTo>
                <a:cubicBezTo>
                  <a:pt x="109" y="102"/>
                  <a:pt x="114" y="85"/>
                  <a:pt x="119" y="71"/>
                </a:cubicBezTo>
                <a:cubicBezTo>
                  <a:pt x="118" y="71"/>
                  <a:pt x="115" y="73"/>
                  <a:pt x="114" y="74"/>
                </a:cubicBezTo>
                <a:cubicBezTo>
                  <a:pt x="110" y="75"/>
                  <a:pt x="106" y="76"/>
                  <a:pt x="102" y="78"/>
                </a:cubicBezTo>
                <a:cubicBezTo>
                  <a:pt x="92" y="81"/>
                  <a:pt x="80" y="87"/>
                  <a:pt x="70" y="92"/>
                </a:cubicBezTo>
                <a:cubicBezTo>
                  <a:pt x="65" y="94"/>
                  <a:pt x="60" y="96"/>
                  <a:pt x="55" y="98"/>
                </a:cubicBezTo>
                <a:cubicBezTo>
                  <a:pt x="50" y="101"/>
                  <a:pt x="45" y="103"/>
                  <a:pt x="40" y="106"/>
                </a:cubicBezTo>
                <a:cubicBezTo>
                  <a:pt x="37" y="108"/>
                  <a:pt x="35" y="110"/>
                  <a:pt x="33" y="112"/>
                </a:cubicBezTo>
                <a:cubicBezTo>
                  <a:pt x="37" y="129"/>
                  <a:pt x="47" y="142"/>
                  <a:pt x="53" y="157"/>
                </a:cubicBezTo>
                <a:cubicBezTo>
                  <a:pt x="56" y="163"/>
                  <a:pt x="58" y="169"/>
                  <a:pt x="61" y="174"/>
                </a:cubicBezTo>
                <a:cubicBezTo>
                  <a:pt x="62" y="176"/>
                  <a:pt x="64" y="177"/>
                  <a:pt x="65" y="179"/>
                </a:cubicBezTo>
                <a:cubicBezTo>
                  <a:pt x="69" y="187"/>
                  <a:pt x="72" y="195"/>
                  <a:pt x="77" y="202"/>
                </a:cubicBezTo>
                <a:cubicBezTo>
                  <a:pt x="79" y="205"/>
                  <a:pt x="80" y="208"/>
                  <a:pt x="82" y="211"/>
                </a:cubicBezTo>
                <a:cubicBezTo>
                  <a:pt x="83" y="213"/>
                  <a:pt x="85" y="214"/>
                  <a:pt x="85" y="217"/>
                </a:cubicBezTo>
                <a:cubicBezTo>
                  <a:pt x="92" y="223"/>
                  <a:pt x="103" y="224"/>
                  <a:pt x="104" y="233"/>
                </a:cubicBezTo>
                <a:cubicBezTo>
                  <a:pt x="108" y="236"/>
                  <a:pt x="113" y="236"/>
                  <a:pt x="118" y="238"/>
                </a:cubicBezTo>
                <a:cubicBezTo>
                  <a:pt x="115" y="220"/>
                  <a:pt x="113" y="207"/>
                  <a:pt x="109" y="189"/>
                </a:cubicBezTo>
                <a:cubicBezTo>
                  <a:pt x="109" y="188"/>
                  <a:pt x="111" y="188"/>
                  <a:pt x="111" y="187"/>
                </a:cubicBezTo>
                <a:cubicBezTo>
                  <a:pt x="106" y="179"/>
                  <a:pt x="101" y="168"/>
                  <a:pt x="96" y="157"/>
                </a:cubicBezTo>
                <a:cubicBezTo>
                  <a:pt x="95" y="155"/>
                  <a:pt x="93" y="152"/>
                  <a:pt x="93" y="150"/>
                </a:cubicBezTo>
                <a:cubicBezTo>
                  <a:pt x="92" y="148"/>
                  <a:pt x="92" y="145"/>
                  <a:pt x="91" y="143"/>
                </a:cubicBezTo>
                <a:cubicBezTo>
                  <a:pt x="90" y="141"/>
                  <a:pt x="89" y="140"/>
                  <a:pt x="89" y="139"/>
                </a:cubicBezTo>
                <a:cubicBezTo>
                  <a:pt x="88" y="137"/>
                  <a:pt x="85" y="133"/>
                  <a:pt x="86" y="130"/>
                </a:cubicBezTo>
                <a:cubicBezTo>
                  <a:pt x="86" y="126"/>
                  <a:pt x="95" y="120"/>
                  <a:pt x="100" y="121"/>
                </a:cubicBezTo>
                <a:cubicBezTo>
                  <a:pt x="101" y="122"/>
                  <a:pt x="102" y="123"/>
                  <a:pt x="101" y="124"/>
                </a:cubicBezTo>
                <a:cubicBezTo>
                  <a:pt x="106" y="134"/>
                  <a:pt x="111" y="144"/>
                  <a:pt x="116" y="154"/>
                </a:cubicBezTo>
                <a:cubicBezTo>
                  <a:pt x="119" y="160"/>
                  <a:pt x="124" y="168"/>
                  <a:pt x="127" y="175"/>
                </a:cubicBezTo>
                <a:cubicBezTo>
                  <a:pt x="128" y="177"/>
                  <a:pt x="129" y="181"/>
                  <a:pt x="131" y="181"/>
                </a:cubicBezTo>
                <a:cubicBezTo>
                  <a:pt x="130" y="172"/>
                  <a:pt x="131" y="161"/>
                  <a:pt x="128" y="154"/>
                </a:cubicBezTo>
                <a:cubicBezTo>
                  <a:pt x="131" y="149"/>
                  <a:pt x="135" y="142"/>
                  <a:pt x="134" y="136"/>
                </a:cubicBezTo>
                <a:cubicBezTo>
                  <a:pt x="138" y="135"/>
                  <a:pt x="139" y="140"/>
                  <a:pt x="141" y="143"/>
                </a:cubicBezTo>
                <a:cubicBezTo>
                  <a:pt x="144" y="147"/>
                  <a:pt x="146" y="150"/>
                  <a:pt x="150" y="153"/>
                </a:cubicBezTo>
                <a:cubicBezTo>
                  <a:pt x="149" y="159"/>
                  <a:pt x="151" y="164"/>
                  <a:pt x="151" y="170"/>
                </a:cubicBezTo>
                <a:cubicBezTo>
                  <a:pt x="154" y="160"/>
                  <a:pt x="159" y="149"/>
                  <a:pt x="162" y="140"/>
                </a:cubicBezTo>
                <a:cubicBezTo>
                  <a:pt x="164" y="138"/>
                  <a:pt x="169" y="140"/>
                  <a:pt x="172" y="141"/>
                </a:cubicBezTo>
                <a:cubicBezTo>
                  <a:pt x="171" y="146"/>
                  <a:pt x="175" y="147"/>
                  <a:pt x="178" y="149"/>
                </a:cubicBezTo>
                <a:cubicBezTo>
                  <a:pt x="178" y="158"/>
                  <a:pt x="171" y="164"/>
                  <a:pt x="173" y="173"/>
                </a:cubicBezTo>
                <a:cubicBezTo>
                  <a:pt x="173" y="178"/>
                  <a:pt x="166" y="180"/>
                  <a:pt x="166" y="174"/>
                </a:cubicBezTo>
                <a:cubicBezTo>
                  <a:pt x="165" y="178"/>
                  <a:pt x="164" y="182"/>
                  <a:pt x="162" y="185"/>
                </a:cubicBezTo>
                <a:cubicBezTo>
                  <a:pt x="166" y="187"/>
                  <a:pt x="161" y="195"/>
                  <a:pt x="161" y="200"/>
                </a:cubicBezTo>
                <a:cubicBezTo>
                  <a:pt x="161" y="204"/>
                  <a:pt x="161" y="207"/>
                  <a:pt x="161" y="211"/>
                </a:cubicBezTo>
                <a:cubicBezTo>
                  <a:pt x="160" y="222"/>
                  <a:pt x="159" y="233"/>
                  <a:pt x="158" y="241"/>
                </a:cubicBezTo>
                <a:cubicBezTo>
                  <a:pt x="151" y="247"/>
                  <a:pt x="139" y="247"/>
                  <a:pt x="131" y="247"/>
                </a:cubicBezTo>
                <a:close/>
                <a:moveTo>
                  <a:pt x="4" y="100"/>
                </a:moveTo>
                <a:cubicBezTo>
                  <a:pt x="3" y="102"/>
                  <a:pt x="6" y="108"/>
                  <a:pt x="7" y="110"/>
                </a:cubicBezTo>
                <a:cubicBezTo>
                  <a:pt x="8" y="110"/>
                  <a:pt x="10" y="112"/>
                  <a:pt x="11" y="113"/>
                </a:cubicBezTo>
                <a:cubicBezTo>
                  <a:pt x="19" y="117"/>
                  <a:pt x="31" y="112"/>
                  <a:pt x="31" y="105"/>
                </a:cubicBezTo>
                <a:cubicBezTo>
                  <a:pt x="31" y="105"/>
                  <a:pt x="32" y="105"/>
                  <a:pt x="32" y="105"/>
                </a:cubicBezTo>
                <a:cubicBezTo>
                  <a:pt x="32" y="104"/>
                  <a:pt x="32" y="101"/>
                  <a:pt x="32" y="101"/>
                </a:cubicBezTo>
                <a:cubicBezTo>
                  <a:pt x="32" y="97"/>
                  <a:pt x="30" y="95"/>
                  <a:pt x="28" y="91"/>
                </a:cubicBezTo>
                <a:cubicBezTo>
                  <a:pt x="25" y="90"/>
                  <a:pt x="21" y="90"/>
                  <a:pt x="17" y="88"/>
                </a:cubicBezTo>
                <a:cubicBezTo>
                  <a:pt x="12" y="88"/>
                  <a:pt x="6" y="92"/>
                  <a:pt x="5" y="96"/>
                </a:cubicBezTo>
                <a:cubicBezTo>
                  <a:pt x="5" y="96"/>
                  <a:pt x="5" y="97"/>
                  <a:pt x="5" y="97"/>
                </a:cubicBezTo>
                <a:cubicBezTo>
                  <a:pt x="5" y="97"/>
                  <a:pt x="4" y="97"/>
                  <a:pt x="4" y="97"/>
                </a:cubicBezTo>
                <a:cubicBezTo>
                  <a:pt x="5" y="99"/>
                  <a:pt x="4" y="99"/>
                  <a:pt x="4" y="100"/>
                </a:cubicBezTo>
                <a:close/>
                <a:moveTo>
                  <a:pt x="168" y="13"/>
                </a:moveTo>
                <a:cubicBezTo>
                  <a:pt x="166" y="10"/>
                  <a:pt x="164" y="7"/>
                  <a:pt x="161" y="5"/>
                </a:cubicBezTo>
                <a:cubicBezTo>
                  <a:pt x="155" y="2"/>
                  <a:pt x="151" y="4"/>
                  <a:pt x="146" y="6"/>
                </a:cubicBezTo>
                <a:cubicBezTo>
                  <a:pt x="137" y="9"/>
                  <a:pt x="127" y="10"/>
                  <a:pt x="127" y="22"/>
                </a:cubicBezTo>
                <a:cubicBezTo>
                  <a:pt x="127" y="30"/>
                  <a:pt x="130" y="41"/>
                  <a:pt x="130" y="49"/>
                </a:cubicBezTo>
                <a:cubicBezTo>
                  <a:pt x="140" y="35"/>
                  <a:pt x="158" y="31"/>
                  <a:pt x="179" y="29"/>
                </a:cubicBezTo>
                <a:cubicBezTo>
                  <a:pt x="176" y="23"/>
                  <a:pt x="172" y="18"/>
                  <a:pt x="168" y="13"/>
                </a:cubicBezTo>
                <a:close/>
                <a:moveTo>
                  <a:pt x="195" y="36"/>
                </a:moveTo>
                <a:cubicBezTo>
                  <a:pt x="194" y="36"/>
                  <a:pt x="192" y="36"/>
                  <a:pt x="190" y="36"/>
                </a:cubicBezTo>
                <a:cubicBezTo>
                  <a:pt x="186" y="34"/>
                  <a:pt x="181" y="32"/>
                  <a:pt x="176" y="32"/>
                </a:cubicBezTo>
                <a:cubicBezTo>
                  <a:pt x="170" y="32"/>
                  <a:pt x="161" y="34"/>
                  <a:pt x="156" y="36"/>
                </a:cubicBezTo>
                <a:cubicBezTo>
                  <a:pt x="148" y="38"/>
                  <a:pt x="140" y="43"/>
                  <a:pt x="135" y="48"/>
                </a:cubicBezTo>
                <a:cubicBezTo>
                  <a:pt x="134" y="49"/>
                  <a:pt x="133" y="50"/>
                  <a:pt x="132" y="51"/>
                </a:cubicBezTo>
                <a:cubicBezTo>
                  <a:pt x="128" y="55"/>
                  <a:pt x="127" y="62"/>
                  <a:pt x="124" y="68"/>
                </a:cubicBezTo>
                <a:cubicBezTo>
                  <a:pt x="123" y="71"/>
                  <a:pt x="121" y="75"/>
                  <a:pt x="119" y="78"/>
                </a:cubicBezTo>
                <a:cubicBezTo>
                  <a:pt x="118" y="81"/>
                  <a:pt x="118" y="85"/>
                  <a:pt x="117" y="88"/>
                </a:cubicBezTo>
                <a:cubicBezTo>
                  <a:pt x="115" y="97"/>
                  <a:pt x="113" y="105"/>
                  <a:pt x="115" y="116"/>
                </a:cubicBezTo>
                <a:cubicBezTo>
                  <a:pt x="114" y="114"/>
                  <a:pt x="116" y="113"/>
                  <a:pt x="116" y="111"/>
                </a:cubicBezTo>
                <a:cubicBezTo>
                  <a:pt x="123" y="106"/>
                  <a:pt x="128" y="98"/>
                  <a:pt x="136" y="92"/>
                </a:cubicBezTo>
                <a:cubicBezTo>
                  <a:pt x="142" y="86"/>
                  <a:pt x="150" y="82"/>
                  <a:pt x="159" y="77"/>
                </a:cubicBezTo>
                <a:cubicBezTo>
                  <a:pt x="180" y="66"/>
                  <a:pt x="207" y="55"/>
                  <a:pt x="233" y="60"/>
                </a:cubicBezTo>
                <a:cubicBezTo>
                  <a:pt x="223" y="49"/>
                  <a:pt x="211" y="40"/>
                  <a:pt x="195" y="36"/>
                </a:cubicBezTo>
                <a:close/>
                <a:moveTo>
                  <a:pt x="117" y="58"/>
                </a:moveTo>
                <a:cubicBezTo>
                  <a:pt x="120" y="60"/>
                  <a:pt x="120" y="61"/>
                  <a:pt x="123" y="62"/>
                </a:cubicBezTo>
                <a:cubicBezTo>
                  <a:pt x="124" y="60"/>
                  <a:pt x="124" y="59"/>
                  <a:pt x="125" y="58"/>
                </a:cubicBezTo>
                <a:cubicBezTo>
                  <a:pt x="118" y="55"/>
                  <a:pt x="119" y="46"/>
                  <a:pt x="127" y="45"/>
                </a:cubicBezTo>
                <a:cubicBezTo>
                  <a:pt x="126" y="43"/>
                  <a:pt x="127" y="41"/>
                  <a:pt x="126" y="40"/>
                </a:cubicBezTo>
                <a:cubicBezTo>
                  <a:pt x="118" y="42"/>
                  <a:pt x="115" y="49"/>
                  <a:pt x="117" y="58"/>
                </a:cubicBezTo>
                <a:close/>
                <a:moveTo>
                  <a:pt x="93" y="54"/>
                </a:moveTo>
                <a:cubicBezTo>
                  <a:pt x="91" y="55"/>
                  <a:pt x="88" y="57"/>
                  <a:pt x="85" y="58"/>
                </a:cubicBezTo>
                <a:cubicBezTo>
                  <a:pt x="65" y="67"/>
                  <a:pt x="45" y="75"/>
                  <a:pt x="26" y="86"/>
                </a:cubicBezTo>
                <a:cubicBezTo>
                  <a:pt x="28" y="85"/>
                  <a:pt x="27" y="87"/>
                  <a:pt x="29" y="87"/>
                </a:cubicBezTo>
                <a:cubicBezTo>
                  <a:pt x="30" y="87"/>
                  <a:pt x="31" y="86"/>
                  <a:pt x="33" y="85"/>
                </a:cubicBezTo>
                <a:cubicBezTo>
                  <a:pt x="36" y="83"/>
                  <a:pt x="42" y="80"/>
                  <a:pt x="45" y="79"/>
                </a:cubicBezTo>
                <a:cubicBezTo>
                  <a:pt x="50" y="76"/>
                  <a:pt x="55" y="74"/>
                  <a:pt x="61" y="72"/>
                </a:cubicBezTo>
                <a:cubicBezTo>
                  <a:pt x="70" y="68"/>
                  <a:pt x="79" y="65"/>
                  <a:pt x="87" y="61"/>
                </a:cubicBezTo>
                <a:cubicBezTo>
                  <a:pt x="96" y="57"/>
                  <a:pt x="105" y="53"/>
                  <a:pt x="113" y="49"/>
                </a:cubicBezTo>
                <a:cubicBezTo>
                  <a:pt x="114" y="47"/>
                  <a:pt x="116" y="45"/>
                  <a:pt x="115" y="44"/>
                </a:cubicBezTo>
                <a:cubicBezTo>
                  <a:pt x="109" y="48"/>
                  <a:pt x="101" y="50"/>
                  <a:pt x="93" y="54"/>
                </a:cubicBezTo>
                <a:close/>
                <a:moveTo>
                  <a:pt x="126" y="55"/>
                </a:moveTo>
                <a:cubicBezTo>
                  <a:pt x="128" y="52"/>
                  <a:pt x="129" y="50"/>
                  <a:pt x="127" y="48"/>
                </a:cubicBezTo>
                <a:cubicBezTo>
                  <a:pt x="124" y="48"/>
                  <a:pt x="123" y="54"/>
                  <a:pt x="126" y="55"/>
                </a:cubicBezTo>
                <a:close/>
                <a:moveTo>
                  <a:pt x="113" y="56"/>
                </a:moveTo>
                <a:cubicBezTo>
                  <a:pt x="114" y="55"/>
                  <a:pt x="113" y="54"/>
                  <a:pt x="113" y="52"/>
                </a:cubicBezTo>
                <a:cubicBezTo>
                  <a:pt x="113" y="52"/>
                  <a:pt x="112" y="52"/>
                  <a:pt x="112" y="52"/>
                </a:cubicBezTo>
                <a:cubicBezTo>
                  <a:pt x="101" y="57"/>
                  <a:pt x="90" y="63"/>
                  <a:pt x="78" y="67"/>
                </a:cubicBezTo>
                <a:cubicBezTo>
                  <a:pt x="75" y="69"/>
                  <a:pt x="70" y="71"/>
                  <a:pt x="66" y="72"/>
                </a:cubicBezTo>
                <a:cubicBezTo>
                  <a:pt x="62" y="74"/>
                  <a:pt x="58" y="76"/>
                  <a:pt x="54" y="78"/>
                </a:cubicBezTo>
                <a:cubicBezTo>
                  <a:pt x="48" y="80"/>
                  <a:pt x="40" y="84"/>
                  <a:pt x="35" y="87"/>
                </a:cubicBezTo>
                <a:cubicBezTo>
                  <a:pt x="28" y="90"/>
                  <a:pt x="36" y="94"/>
                  <a:pt x="37" y="98"/>
                </a:cubicBezTo>
                <a:cubicBezTo>
                  <a:pt x="63" y="85"/>
                  <a:pt x="92" y="76"/>
                  <a:pt x="117" y="62"/>
                </a:cubicBezTo>
                <a:cubicBezTo>
                  <a:pt x="115" y="61"/>
                  <a:pt x="115" y="57"/>
                  <a:pt x="113" y="56"/>
                </a:cubicBezTo>
                <a:close/>
                <a:moveTo>
                  <a:pt x="226" y="87"/>
                </a:moveTo>
                <a:cubicBezTo>
                  <a:pt x="232" y="80"/>
                  <a:pt x="238" y="73"/>
                  <a:pt x="235" y="64"/>
                </a:cubicBezTo>
                <a:cubicBezTo>
                  <a:pt x="233" y="63"/>
                  <a:pt x="232" y="62"/>
                  <a:pt x="230" y="62"/>
                </a:cubicBezTo>
                <a:cubicBezTo>
                  <a:pt x="216" y="60"/>
                  <a:pt x="200" y="63"/>
                  <a:pt x="190" y="66"/>
                </a:cubicBezTo>
                <a:cubicBezTo>
                  <a:pt x="193" y="80"/>
                  <a:pt x="201" y="91"/>
                  <a:pt x="202" y="104"/>
                </a:cubicBezTo>
                <a:cubicBezTo>
                  <a:pt x="211" y="99"/>
                  <a:pt x="219" y="95"/>
                  <a:pt x="226" y="87"/>
                </a:cubicBezTo>
                <a:close/>
                <a:moveTo>
                  <a:pt x="119" y="65"/>
                </a:moveTo>
                <a:cubicBezTo>
                  <a:pt x="119" y="65"/>
                  <a:pt x="119" y="65"/>
                  <a:pt x="119" y="65"/>
                </a:cubicBezTo>
                <a:cubicBezTo>
                  <a:pt x="117" y="66"/>
                  <a:pt x="115" y="66"/>
                  <a:pt x="113" y="67"/>
                </a:cubicBezTo>
                <a:cubicBezTo>
                  <a:pt x="108" y="68"/>
                  <a:pt x="101" y="75"/>
                  <a:pt x="95" y="76"/>
                </a:cubicBezTo>
                <a:cubicBezTo>
                  <a:pt x="89" y="78"/>
                  <a:pt x="84" y="81"/>
                  <a:pt x="78" y="83"/>
                </a:cubicBezTo>
                <a:cubicBezTo>
                  <a:pt x="72" y="86"/>
                  <a:pt x="65" y="89"/>
                  <a:pt x="60" y="91"/>
                </a:cubicBezTo>
                <a:cubicBezTo>
                  <a:pt x="52" y="95"/>
                  <a:pt x="44" y="97"/>
                  <a:pt x="37" y="101"/>
                </a:cubicBezTo>
                <a:cubicBezTo>
                  <a:pt x="37" y="102"/>
                  <a:pt x="38" y="103"/>
                  <a:pt x="37" y="105"/>
                </a:cubicBezTo>
                <a:cubicBezTo>
                  <a:pt x="50" y="97"/>
                  <a:pt x="64" y="91"/>
                  <a:pt x="78" y="85"/>
                </a:cubicBezTo>
                <a:cubicBezTo>
                  <a:pt x="87" y="81"/>
                  <a:pt x="95" y="76"/>
                  <a:pt x="106" y="74"/>
                </a:cubicBezTo>
                <a:cubicBezTo>
                  <a:pt x="111" y="72"/>
                  <a:pt x="116" y="69"/>
                  <a:pt x="122" y="66"/>
                </a:cubicBezTo>
                <a:cubicBezTo>
                  <a:pt x="121" y="65"/>
                  <a:pt x="120" y="66"/>
                  <a:pt x="119" y="65"/>
                </a:cubicBezTo>
                <a:close/>
                <a:moveTo>
                  <a:pt x="199" y="101"/>
                </a:moveTo>
                <a:cubicBezTo>
                  <a:pt x="198" y="97"/>
                  <a:pt x="196" y="92"/>
                  <a:pt x="194" y="87"/>
                </a:cubicBezTo>
                <a:cubicBezTo>
                  <a:pt x="194" y="85"/>
                  <a:pt x="194" y="83"/>
                  <a:pt x="193" y="82"/>
                </a:cubicBezTo>
                <a:cubicBezTo>
                  <a:pt x="192" y="79"/>
                  <a:pt x="190" y="77"/>
                  <a:pt x="190" y="75"/>
                </a:cubicBezTo>
                <a:cubicBezTo>
                  <a:pt x="188" y="72"/>
                  <a:pt x="188" y="70"/>
                  <a:pt x="186" y="68"/>
                </a:cubicBezTo>
                <a:cubicBezTo>
                  <a:pt x="185" y="69"/>
                  <a:pt x="183" y="69"/>
                  <a:pt x="182" y="70"/>
                </a:cubicBezTo>
                <a:cubicBezTo>
                  <a:pt x="183" y="78"/>
                  <a:pt x="189" y="88"/>
                  <a:pt x="192" y="96"/>
                </a:cubicBezTo>
                <a:cubicBezTo>
                  <a:pt x="193" y="99"/>
                  <a:pt x="193" y="101"/>
                  <a:pt x="193" y="102"/>
                </a:cubicBezTo>
                <a:cubicBezTo>
                  <a:pt x="193" y="105"/>
                  <a:pt x="190" y="106"/>
                  <a:pt x="188" y="104"/>
                </a:cubicBezTo>
                <a:cubicBezTo>
                  <a:pt x="184" y="92"/>
                  <a:pt x="178" y="84"/>
                  <a:pt x="173" y="73"/>
                </a:cubicBezTo>
                <a:cubicBezTo>
                  <a:pt x="172" y="73"/>
                  <a:pt x="171" y="74"/>
                  <a:pt x="170" y="75"/>
                </a:cubicBezTo>
                <a:cubicBezTo>
                  <a:pt x="172" y="81"/>
                  <a:pt x="175" y="87"/>
                  <a:pt x="178" y="94"/>
                </a:cubicBezTo>
                <a:cubicBezTo>
                  <a:pt x="181" y="98"/>
                  <a:pt x="184" y="104"/>
                  <a:pt x="181" y="109"/>
                </a:cubicBezTo>
                <a:cubicBezTo>
                  <a:pt x="177" y="110"/>
                  <a:pt x="173" y="104"/>
                  <a:pt x="171" y="101"/>
                </a:cubicBezTo>
                <a:cubicBezTo>
                  <a:pt x="168" y="94"/>
                  <a:pt x="165" y="85"/>
                  <a:pt x="162" y="79"/>
                </a:cubicBezTo>
                <a:cubicBezTo>
                  <a:pt x="161" y="79"/>
                  <a:pt x="159" y="80"/>
                  <a:pt x="158" y="81"/>
                </a:cubicBezTo>
                <a:cubicBezTo>
                  <a:pt x="158" y="82"/>
                  <a:pt x="159" y="81"/>
                  <a:pt x="159" y="83"/>
                </a:cubicBezTo>
                <a:cubicBezTo>
                  <a:pt x="158" y="86"/>
                  <a:pt x="161" y="90"/>
                  <a:pt x="164" y="93"/>
                </a:cubicBezTo>
                <a:cubicBezTo>
                  <a:pt x="166" y="97"/>
                  <a:pt x="168" y="102"/>
                  <a:pt x="170" y="106"/>
                </a:cubicBezTo>
                <a:cubicBezTo>
                  <a:pt x="171" y="108"/>
                  <a:pt x="173" y="110"/>
                  <a:pt x="174" y="112"/>
                </a:cubicBezTo>
                <a:cubicBezTo>
                  <a:pt x="176" y="115"/>
                  <a:pt x="178" y="120"/>
                  <a:pt x="182" y="120"/>
                </a:cubicBezTo>
                <a:cubicBezTo>
                  <a:pt x="186" y="119"/>
                  <a:pt x="185" y="114"/>
                  <a:pt x="188" y="111"/>
                </a:cubicBezTo>
                <a:cubicBezTo>
                  <a:pt x="191" y="108"/>
                  <a:pt x="196" y="111"/>
                  <a:pt x="199" y="111"/>
                </a:cubicBezTo>
                <a:cubicBezTo>
                  <a:pt x="200" y="108"/>
                  <a:pt x="200" y="104"/>
                  <a:pt x="199" y="101"/>
                </a:cubicBezTo>
                <a:close/>
                <a:moveTo>
                  <a:pt x="187" y="92"/>
                </a:moveTo>
                <a:cubicBezTo>
                  <a:pt x="184" y="85"/>
                  <a:pt x="183" y="78"/>
                  <a:pt x="178" y="73"/>
                </a:cubicBezTo>
                <a:cubicBezTo>
                  <a:pt x="178" y="72"/>
                  <a:pt x="178" y="72"/>
                  <a:pt x="178" y="71"/>
                </a:cubicBezTo>
                <a:cubicBezTo>
                  <a:pt x="178" y="71"/>
                  <a:pt x="178" y="71"/>
                  <a:pt x="177" y="71"/>
                </a:cubicBezTo>
                <a:cubicBezTo>
                  <a:pt x="177" y="71"/>
                  <a:pt x="177" y="72"/>
                  <a:pt x="176" y="72"/>
                </a:cubicBezTo>
                <a:cubicBezTo>
                  <a:pt x="178" y="78"/>
                  <a:pt x="181" y="83"/>
                  <a:pt x="184" y="89"/>
                </a:cubicBezTo>
                <a:cubicBezTo>
                  <a:pt x="187" y="93"/>
                  <a:pt x="187" y="98"/>
                  <a:pt x="190" y="101"/>
                </a:cubicBezTo>
                <a:cubicBezTo>
                  <a:pt x="191" y="97"/>
                  <a:pt x="188" y="95"/>
                  <a:pt x="187" y="92"/>
                </a:cubicBezTo>
                <a:close/>
                <a:moveTo>
                  <a:pt x="170" y="83"/>
                </a:moveTo>
                <a:cubicBezTo>
                  <a:pt x="169" y="80"/>
                  <a:pt x="169" y="77"/>
                  <a:pt x="167" y="76"/>
                </a:cubicBezTo>
                <a:cubicBezTo>
                  <a:pt x="166" y="77"/>
                  <a:pt x="164" y="76"/>
                  <a:pt x="164" y="78"/>
                </a:cubicBezTo>
                <a:cubicBezTo>
                  <a:pt x="169" y="86"/>
                  <a:pt x="172" y="99"/>
                  <a:pt x="179" y="106"/>
                </a:cubicBezTo>
                <a:cubicBezTo>
                  <a:pt x="178" y="97"/>
                  <a:pt x="173" y="90"/>
                  <a:pt x="170" y="83"/>
                </a:cubicBezTo>
                <a:close/>
                <a:moveTo>
                  <a:pt x="121" y="111"/>
                </a:moveTo>
                <a:cubicBezTo>
                  <a:pt x="118" y="114"/>
                  <a:pt x="117" y="117"/>
                  <a:pt x="116" y="121"/>
                </a:cubicBezTo>
                <a:cubicBezTo>
                  <a:pt x="126" y="125"/>
                  <a:pt x="139" y="124"/>
                  <a:pt x="149" y="122"/>
                </a:cubicBezTo>
                <a:cubicBezTo>
                  <a:pt x="157" y="121"/>
                  <a:pt x="165" y="119"/>
                  <a:pt x="171" y="117"/>
                </a:cubicBezTo>
                <a:cubicBezTo>
                  <a:pt x="165" y="106"/>
                  <a:pt x="159" y="93"/>
                  <a:pt x="155" y="82"/>
                </a:cubicBezTo>
                <a:cubicBezTo>
                  <a:pt x="141" y="90"/>
                  <a:pt x="130" y="100"/>
                  <a:pt x="121" y="111"/>
                </a:cubicBezTo>
                <a:close/>
                <a:moveTo>
                  <a:pt x="85" y="224"/>
                </a:moveTo>
                <a:cubicBezTo>
                  <a:pt x="84" y="223"/>
                  <a:pt x="83" y="221"/>
                  <a:pt x="82" y="219"/>
                </a:cubicBezTo>
                <a:cubicBezTo>
                  <a:pt x="81" y="213"/>
                  <a:pt x="78" y="211"/>
                  <a:pt x="76" y="205"/>
                </a:cubicBezTo>
                <a:cubicBezTo>
                  <a:pt x="75" y="204"/>
                  <a:pt x="74" y="202"/>
                  <a:pt x="72" y="200"/>
                </a:cubicBezTo>
                <a:cubicBezTo>
                  <a:pt x="72" y="199"/>
                  <a:pt x="72" y="199"/>
                  <a:pt x="72" y="198"/>
                </a:cubicBezTo>
                <a:cubicBezTo>
                  <a:pt x="68" y="194"/>
                  <a:pt x="67" y="187"/>
                  <a:pt x="63" y="184"/>
                </a:cubicBezTo>
                <a:cubicBezTo>
                  <a:pt x="58" y="175"/>
                  <a:pt x="54" y="165"/>
                  <a:pt x="50" y="156"/>
                </a:cubicBezTo>
                <a:cubicBezTo>
                  <a:pt x="44" y="142"/>
                  <a:pt x="36" y="130"/>
                  <a:pt x="31" y="115"/>
                </a:cubicBezTo>
                <a:cubicBezTo>
                  <a:pt x="29" y="116"/>
                  <a:pt x="28" y="117"/>
                  <a:pt x="27" y="117"/>
                </a:cubicBezTo>
                <a:cubicBezTo>
                  <a:pt x="29" y="124"/>
                  <a:pt x="33" y="131"/>
                  <a:pt x="36" y="137"/>
                </a:cubicBezTo>
                <a:cubicBezTo>
                  <a:pt x="38" y="140"/>
                  <a:pt x="39" y="143"/>
                  <a:pt x="41" y="147"/>
                </a:cubicBezTo>
                <a:cubicBezTo>
                  <a:pt x="52" y="169"/>
                  <a:pt x="61" y="192"/>
                  <a:pt x="74" y="212"/>
                </a:cubicBezTo>
                <a:cubicBezTo>
                  <a:pt x="76" y="216"/>
                  <a:pt x="79" y="219"/>
                  <a:pt x="80" y="224"/>
                </a:cubicBezTo>
                <a:cubicBezTo>
                  <a:pt x="80" y="225"/>
                  <a:pt x="79" y="225"/>
                  <a:pt x="80" y="226"/>
                </a:cubicBezTo>
                <a:cubicBezTo>
                  <a:pt x="83" y="227"/>
                  <a:pt x="83" y="225"/>
                  <a:pt x="85" y="224"/>
                </a:cubicBezTo>
                <a:close/>
                <a:moveTo>
                  <a:pt x="15" y="126"/>
                </a:moveTo>
                <a:cubicBezTo>
                  <a:pt x="16" y="128"/>
                  <a:pt x="17" y="130"/>
                  <a:pt x="18" y="132"/>
                </a:cubicBezTo>
                <a:cubicBezTo>
                  <a:pt x="21" y="136"/>
                  <a:pt x="22" y="140"/>
                  <a:pt x="25" y="144"/>
                </a:cubicBezTo>
                <a:cubicBezTo>
                  <a:pt x="34" y="161"/>
                  <a:pt x="41" y="179"/>
                  <a:pt x="49" y="195"/>
                </a:cubicBezTo>
                <a:cubicBezTo>
                  <a:pt x="54" y="204"/>
                  <a:pt x="56" y="213"/>
                  <a:pt x="61" y="220"/>
                </a:cubicBezTo>
                <a:cubicBezTo>
                  <a:pt x="61" y="222"/>
                  <a:pt x="62" y="228"/>
                  <a:pt x="66" y="226"/>
                </a:cubicBezTo>
                <a:cubicBezTo>
                  <a:pt x="66" y="223"/>
                  <a:pt x="65" y="222"/>
                  <a:pt x="65" y="218"/>
                </a:cubicBezTo>
                <a:cubicBezTo>
                  <a:pt x="60" y="213"/>
                  <a:pt x="58" y="206"/>
                  <a:pt x="55" y="199"/>
                </a:cubicBezTo>
                <a:cubicBezTo>
                  <a:pt x="53" y="196"/>
                  <a:pt x="52" y="194"/>
                  <a:pt x="50" y="190"/>
                </a:cubicBezTo>
                <a:cubicBezTo>
                  <a:pt x="49" y="187"/>
                  <a:pt x="47" y="185"/>
                  <a:pt x="45" y="182"/>
                </a:cubicBezTo>
                <a:cubicBezTo>
                  <a:pt x="44" y="178"/>
                  <a:pt x="43" y="175"/>
                  <a:pt x="41" y="172"/>
                </a:cubicBezTo>
                <a:cubicBezTo>
                  <a:pt x="39" y="165"/>
                  <a:pt x="36" y="159"/>
                  <a:pt x="33" y="153"/>
                </a:cubicBezTo>
                <a:cubicBezTo>
                  <a:pt x="30" y="146"/>
                  <a:pt x="26" y="141"/>
                  <a:pt x="23" y="135"/>
                </a:cubicBezTo>
                <a:cubicBezTo>
                  <a:pt x="20" y="129"/>
                  <a:pt x="18" y="117"/>
                  <a:pt x="12" y="118"/>
                </a:cubicBezTo>
                <a:cubicBezTo>
                  <a:pt x="13" y="121"/>
                  <a:pt x="14" y="123"/>
                  <a:pt x="15" y="126"/>
                </a:cubicBezTo>
                <a:close/>
                <a:moveTo>
                  <a:pt x="23" y="118"/>
                </a:moveTo>
                <a:cubicBezTo>
                  <a:pt x="22" y="118"/>
                  <a:pt x="21" y="118"/>
                  <a:pt x="19" y="118"/>
                </a:cubicBezTo>
                <a:cubicBezTo>
                  <a:pt x="22" y="128"/>
                  <a:pt x="27" y="137"/>
                  <a:pt x="32" y="145"/>
                </a:cubicBezTo>
                <a:cubicBezTo>
                  <a:pt x="42" y="165"/>
                  <a:pt x="48" y="185"/>
                  <a:pt x="60" y="204"/>
                </a:cubicBezTo>
                <a:cubicBezTo>
                  <a:pt x="62" y="208"/>
                  <a:pt x="64" y="213"/>
                  <a:pt x="67" y="217"/>
                </a:cubicBezTo>
                <a:cubicBezTo>
                  <a:pt x="69" y="216"/>
                  <a:pt x="72" y="218"/>
                  <a:pt x="73" y="217"/>
                </a:cubicBezTo>
                <a:cubicBezTo>
                  <a:pt x="55" y="185"/>
                  <a:pt x="41" y="150"/>
                  <a:pt x="23" y="118"/>
                </a:cubicBezTo>
                <a:close/>
                <a:moveTo>
                  <a:pt x="97" y="124"/>
                </a:moveTo>
                <a:cubicBezTo>
                  <a:pt x="91" y="126"/>
                  <a:pt x="88" y="130"/>
                  <a:pt x="90" y="136"/>
                </a:cubicBezTo>
                <a:cubicBezTo>
                  <a:pt x="91" y="138"/>
                  <a:pt x="93" y="140"/>
                  <a:pt x="94" y="143"/>
                </a:cubicBezTo>
                <a:cubicBezTo>
                  <a:pt x="96" y="149"/>
                  <a:pt x="97" y="154"/>
                  <a:pt x="100" y="160"/>
                </a:cubicBezTo>
                <a:cubicBezTo>
                  <a:pt x="104" y="170"/>
                  <a:pt x="110" y="181"/>
                  <a:pt x="115" y="190"/>
                </a:cubicBezTo>
                <a:cubicBezTo>
                  <a:pt x="118" y="192"/>
                  <a:pt x="125" y="193"/>
                  <a:pt x="131" y="192"/>
                </a:cubicBezTo>
                <a:cubicBezTo>
                  <a:pt x="131" y="191"/>
                  <a:pt x="130" y="191"/>
                  <a:pt x="131" y="190"/>
                </a:cubicBezTo>
                <a:cubicBezTo>
                  <a:pt x="130" y="191"/>
                  <a:pt x="128" y="192"/>
                  <a:pt x="127" y="191"/>
                </a:cubicBezTo>
                <a:cubicBezTo>
                  <a:pt x="127" y="189"/>
                  <a:pt x="129" y="189"/>
                  <a:pt x="130" y="186"/>
                </a:cubicBezTo>
                <a:cubicBezTo>
                  <a:pt x="128" y="185"/>
                  <a:pt x="126" y="189"/>
                  <a:pt x="125" y="187"/>
                </a:cubicBezTo>
                <a:cubicBezTo>
                  <a:pt x="125" y="185"/>
                  <a:pt x="129" y="184"/>
                  <a:pt x="127" y="182"/>
                </a:cubicBezTo>
                <a:cubicBezTo>
                  <a:pt x="126" y="183"/>
                  <a:pt x="124" y="184"/>
                  <a:pt x="123" y="184"/>
                </a:cubicBezTo>
                <a:cubicBezTo>
                  <a:pt x="123" y="181"/>
                  <a:pt x="125" y="180"/>
                  <a:pt x="126" y="178"/>
                </a:cubicBezTo>
                <a:cubicBezTo>
                  <a:pt x="125" y="177"/>
                  <a:pt x="125" y="175"/>
                  <a:pt x="124" y="174"/>
                </a:cubicBezTo>
                <a:cubicBezTo>
                  <a:pt x="122" y="175"/>
                  <a:pt x="118" y="179"/>
                  <a:pt x="116" y="177"/>
                </a:cubicBezTo>
                <a:cubicBezTo>
                  <a:pt x="118" y="175"/>
                  <a:pt x="120" y="173"/>
                  <a:pt x="123" y="172"/>
                </a:cubicBezTo>
                <a:cubicBezTo>
                  <a:pt x="123" y="171"/>
                  <a:pt x="122" y="171"/>
                  <a:pt x="122" y="170"/>
                </a:cubicBezTo>
                <a:cubicBezTo>
                  <a:pt x="121" y="170"/>
                  <a:pt x="119" y="172"/>
                  <a:pt x="118" y="171"/>
                </a:cubicBezTo>
                <a:cubicBezTo>
                  <a:pt x="117" y="169"/>
                  <a:pt x="120" y="168"/>
                  <a:pt x="121" y="167"/>
                </a:cubicBezTo>
                <a:cubicBezTo>
                  <a:pt x="120" y="167"/>
                  <a:pt x="120" y="166"/>
                  <a:pt x="120" y="166"/>
                </a:cubicBezTo>
                <a:cubicBezTo>
                  <a:pt x="120" y="166"/>
                  <a:pt x="116" y="168"/>
                  <a:pt x="116" y="166"/>
                </a:cubicBezTo>
                <a:cubicBezTo>
                  <a:pt x="116" y="164"/>
                  <a:pt x="118" y="165"/>
                  <a:pt x="118" y="163"/>
                </a:cubicBezTo>
                <a:cubicBezTo>
                  <a:pt x="117" y="163"/>
                  <a:pt x="115" y="165"/>
                  <a:pt x="114" y="164"/>
                </a:cubicBezTo>
                <a:cubicBezTo>
                  <a:pt x="114" y="162"/>
                  <a:pt x="117" y="160"/>
                  <a:pt x="116" y="159"/>
                </a:cubicBezTo>
                <a:cubicBezTo>
                  <a:pt x="115" y="159"/>
                  <a:pt x="113" y="163"/>
                  <a:pt x="111" y="160"/>
                </a:cubicBezTo>
                <a:cubicBezTo>
                  <a:pt x="112" y="159"/>
                  <a:pt x="114" y="158"/>
                  <a:pt x="115" y="156"/>
                </a:cubicBezTo>
                <a:cubicBezTo>
                  <a:pt x="114" y="156"/>
                  <a:pt x="114" y="155"/>
                  <a:pt x="114" y="154"/>
                </a:cubicBezTo>
                <a:cubicBezTo>
                  <a:pt x="111" y="154"/>
                  <a:pt x="109" y="156"/>
                  <a:pt x="107" y="157"/>
                </a:cubicBezTo>
                <a:cubicBezTo>
                  <a:pt x="107" y="157"/>
                  <a:pt x="107" y="157"/>
                  <a:pt x="106" y="156"/>
                </a:cubicBezTo>
                <a:cubicBezTo>
                  <a:pt x="107" y="153"/>
                  <a:pt x="111" y="153"/>
                  <a:pt x="112" y="151"/>
                </a:cubicBezTo>
                <a:cubicBezTo>
                  <a:pt x="112" y="151"/>
                  <a:pt x="112" y="151"/>
                  <a:pt x="112" y="150"/>
                </a:cubicBezTo>
                <a:cubicBezTo>
                  <a:pt x="111" y="150"/>
                  <a:pt x="110" y="151"/>
                  <a:pt x="108" y="151"/>
                </a:cubicBezTo>
                <a:cubicBezTo>
                  <a:pt x="108" y="150"/>
                  <a:pt x="108" y="150"/>
                  <a:pt x="108" y="149"/>
                </a:cubicBezTo>
                <a:cubicBezTo>
                  <a:pt x="108" y="148"/>
                  <a:pt x="110" y="148"/>
                  <a:pt x="110" y="147"/>
                </a:cubicBezTo>
                <a:cubicBezTo>
                  <a:pt x="109" y="146"/>
                  <a:pt x="107" y="149"/>
                  <a:pt x="105" y="148"/>
                </a:cubicBezTo>
                <a:cubicBezTo>
                  <a:pt x="106" y="146"/>
                  <a:pt x="106" y="145"/>
                  <a:pt x="108" y="145"/>
                </a:cubicBezTo>
                <a:cubicBezTo>
                  <a:pt x="108" y="144"/>
                  <a:pt x="108" y="143"/>
                  <a:pt x="107" y="143"/>
                </a:cubicBezTo>
                <a:cubicBezTo>
                  <a:pt x="106" y="144"/>
                  <a:pt x="106" y="145"/>
                  <a:pt x="104" y="145"/>
                </a:cubicBezTo>
                <a:cubicBezTo>
                  <a:pt x="104" y="143"/>
                  <a:pt x="104" y="141"/>
                  <a:pt x="106" y="141"/>
                </a:cubicBezTo>
                <a:cubicBezTo>
                  <a:pt x="106" y="140"/>
                  <a:pt x="106" y="139"/>
                  <a:pt x="105" y="139"/>
                </a:cubicBezTo>
                <a:cubicBezTo>
                  <a:pt x="103" y="140"/>
                  <a:pt x="100" y="144"/>
                  <a:pt x="98" y="143"/>
                </a:cubicBezTo>
                <a:cubicBezTo>
                  <a:pt x="100" y="140"/>
                  <a:pt x="101" y="138"/>
                  <a:pt x="105" y="137"/>
                </a:cubicBezTo>
                <a:cubicBezTo>
                  <a:pt x="102" y="132"/>
                  <a:pt x="100" y="126"/>
                  <a:pt x="97" y="124"/>
                </a:cubicBezTo>
                <a:close/>
                <a:moveTo>
                  <a:pt x="135" y="147"/>
                </a:moveTo>
                <a:cubicBezTo>
                  <a:pt x="137" y="146"/>
                  <a:pt x="138" y="145"/>
                  <a:pt x="139" y="143"/>
                </a:cubicBezTo>
                <a:cubicBezTo>
                  <a:pt x="138" y="142"/>
                  <a:pt x="137" y="141"/>
                  <a:pt x="137" y="140"/>
                </a:cubicBezTo>
                <a:cubicBezTo>
                  <a:pt x="137" y="143"/>
                  <a:pt x="135" y="144"/>
                  <a:pt x="135" y="147"/>
                </a:cubicBezTo>
                <a:close/>
                <a:moveTo>
                  <a:pt x="168" y="143"/>
                </a:moveTo>
                <a:cubicBezTo>
                  <a:pt x="167" y="143"/>
                  <a:pt x="166" y="143"/>
                  <a:pt x="165" y="142"/>
                </a:cubicBezTo>
                <a:cubicBezTo>
                  <a:pt x="165" y="143"/>
                  <a:pt x="164" y="143"/>
                  <a:pt x="164" y="144"/>
                </a:cubicBezTo>
                <a:cubicBezTo>
                  <a:pt x="165" y="145"/>
                  <a:pt x="167" y="145"/>
                  <a:pt x="169" y="145"/>
                </a:cubicBezTo>
                <a:cubicBezTo>
                  <a:pt x="169" y="143"/>
                  <a:pt x="167" y="145"/>
                  <a:pt x="168" y="143"/>
                </a:cubicBezTo>
                <a:close/>
                <a:moveTo>
                  <a:pt x="134" y="148"/>
                </a:moveTo>
                <a:cubicBezTo>
                  <a:pt x="134" y="150"/>
                  <a:pt x="132" y="155"/>
                  <a:pt x="132" y="155"/>
                </a:cubicBezTo>
                <a:cubicBezTo>
                  <a:pt x="135" y="160"/>
                  <a:pt x="136" y="152"/>
                  <a:pt x="139" y="151"/>
                </a:cubicBezTo>
                <a:cubicBezTo>
                  <a:pt x="141" y="152"/>
                  <a:pt x="142" y="154"/>
                  <a:pt x="143" y="154"/>
                </a:cubicBezTo>
                <a:cubicBezTo>
                  <a:pt x="144" y="153"/>
                  <a:pt x="145" y="153"/>
                  <a:pt x="145" y="152"/>
                </a:cubicBezTo>
                <a:cubicBezTo>
                  <a:pt x="143" y="150"/>
                  <a:pt x="142" y="147"/>
                  <a:pt x="140" y="146"/>
                </a:cubicBezTo>
                <a:cubicBezTo>
                  <a:pt x="139" y="147"/>
                  <a:pt x="136" y="149"/>
                  <a:pt x="134" y="148"/>
                </a:cubicBezTo>
                <a:close/>
                <a:moveTo>
                  <a:pt x="162" y="147"/>
                </a:moveTo>
                <a:cubicBezTo>
                  <a:pt x="160" y="153"/>
                  <a:pt x="157" y="158"/>
                  <a:pt x="155" y="165"/>
                </a:cubicBezTo>
                <a:cubicBezTo>
                  <a:pt x="158" y="167"/>
                  <a:pt x="163" y="167"/>
                  <a:pt x="166" y="165"/>
                </a:cubicBezTo>
                <a:cubicBezTo>
                  <a:pt x="167" y="160"/>
                  <a:pt x="168" y="155"/>
                  <a:pt x="169" y="149"/>
                </a:cubicBezTo>
                <a:cubicBezTo>
                  <a:pt x="167" y="148"/>
                  <a:pt x="165" y="147"/>
                  <a:pt x="162" y="147"/>
                </a:cubicBezTo>
                <a:close/>
                <a:moveTo>
                  <a:pt x="167" y="172"/>
                </a:moveTo>
                <a:cubicBezTo>
                  <a:pt x="167" y="172"/>
                  <a:pt x="167" y="174"/>
                  <a:pt x="169" y="174"/>
                </a:cubicBezTo>
                <a:cubicBezTo>
                  <a:pt x="170" y="167"/>
                  <a:pt x="172" y="159"/>
                  <a:pt x="175" y="152"/>
                </a:cubicBezTo>
                <a:cubicBezTo>
                  <a:pt x="174" y="150"/>
                  <a:pt x="173" y="150"/>
                  <a:pt x="171" y="149"/>
                </a:cubicBezTo>
                <a:cubicBezTo>
                  <a:pt x="170" y="156"/>
                  <a:pt x="168" y="165"/>
                  <a:pt x="167" y="172"/>
                </a:cubicBezTo>
                <a:close/>
                <a:moveTo>
                  <a:pt x="132" y="159"/>
                </a:moveTo>
                <a:cubicBezTo>
                  <a:pt x="133" y="171"/>
                  <a:pt x="134" y="184"/>
                  <a:pt x="136" y="192"/>
                </a:cubicBezTo>
                <a:cubicBezTo>
                  <a:pt x="137" y="192"/>
                  <a:pt x="141" y="192"/>
                  <a:pt x="142" y="192"/>
                </a:cubicBezTo>
                <a:cubicBezTo>
                  <a:pt x="143" y="191"/>
                  <a:pt x="141" y="188"/>
                  <a:pt x="142" y="186"/>
                </a:cubicBezTo>
                <a:cubicBezTo>
                  <a:pt x="145" y="186"/>
                  <a:pt x="143" y="191"/>
                  <a:pt x="145" y="192"/>
                </a:cubicBezTo>
                <a:cubicBezTo>
                  <a:pt x="148" y="190"/>
                  <a:pt x="148" y="184"/>
                  <a:pt x="147" y="180"/>
                </a:cubicBezTo>
                <a:cubicBezTo>
                  <a:pt x="149" y="172"/>
                  <a:pt x="147" y="164"/>
                  <a:pt x="147" y="156"/>
                </a:cubicBezTo>
                <a:cubicBezTo>
                  <a:pt x="145" y="157"/>
                  <a:pt x="143" y="158"/>
                  <a:pt x="142" y="157"/>
                </a:cubicBezTo>
                <a:cubicBezTo>
                  <a:pt x="142" y="164"/>
                  <a:pt x="143" y="172"/>
                  <a:pt x="143" y="180"/>
                </a:cubicBezTo>
                <a:cubicBezTo>
                  <a:pt x="139" y="173"/>
                  <a:pt x="142" y="162"/>
                  <a:pt x="138" y="155"/>
                </a:cubicBezTo>
                <a:cubicBezTo>
                  <a:pt x="138" y="158"/>
                  <a:pt x="135" y="160"/>
                  <a:pt x="132" y="159"/>
                </a:cubicBezTo>
                <a:close/>
                <a:moveTo>
                  <a:pt x="149" y="192"/>
                </a:moveTo>
                <a:cubicBezTo>
                  <a:pt x="151" y="191"/>
                  <a:pt x="153" y="191"/>
                  <a:pt x="156" y="190"/>
                </a:cubicBezTo>
                <a:cubicBezTo>
                  <a:pt x="160" y="184"/>
                  <a:pt x="163" y="177"/>
                  <a:pt x="164" y="169"/>
                </a:cubicBezTo>
                <a:cubicBezTo>
                  <a:pt x="160" y="169"/>
                  <a:pt x="156" y="169"/>
                  <a:pt x="155" y="167"/>
                </a:cubicBezTo>
                <a:cubicBezTo>
                  <a:pt x="152" y="176"/>
                  <a:pt x="150" y="183"/>
                  <a:pt x="149" y="192"/>
                </a:cubicBezTo>
                <a:close/>
                <a:moveTo>
                  <a:pt x="131" y="184"/>
                </a:moveTo>
                <a:cubicBezTo>
                  <a:pt x="132" y="185"/>
                  <a:pt x="131" y="186"/>
                  <a:pt x="133" y="187"/>
                </a:cubicBezTo>
                <a:cubicBezTo>
                  <a:pt x="132" y="185"/>
                  <a:pt x="133" y="184"/>
                  <a:pt x="132" y="183"/>
                </a:cubicBezTo>
                <a:cubicBezTo>
                  <a:pt x="131" y="183"/>
                  <a:pt x="131" y="184"/>
                  <a:pt x="131" y="184"/>
                </a:cubicBezTo>
                <a:close/>
                <a:moveTo>
                  <a:pt x="115" y="207"/>
                </a:moveTo>
                <a:cubicBezTo>
                  <a:pt x="128" y="209"/>
                  <a:pt x="137" y="210"/>
                  <a:pt x="148" y="206"/>
                </a:cubicBezTo>
                <a:cubicBezTo>
                  <a:pt x="154" y="206"/>
                  <a:pt x="155" y="204"/>
                  <a:pt x="159" y="202"/>
                </a:cubicBezTo>
                <a:cubicBezTo>
                  <a:pt x="158" y="197"/>
                  <a:pt x="160" y="195"/>
                  <a:pt x="161" y="190"/>
                </a:cubicBezTo>
                <a:cubicBezTo>
                  <a:pt x="154" y="196"/>
                  <a:pt x="143" y="194"/>
                  <a:pt x="133" y="195"/>
                </a:cubicBezTo>
                <a:cubicBezTo>
                  <a:pt x="128" y="196"/>
                  <a:pt x="117" y="195"/>
                  <a:pt x="113" y="192"/>
                </a:cubicBezTo>
                <a:cubicBezTo>
                  <a:pt x="114" y="198"/>
                  <a:pt x="114" y="202"/>
                  <a:pt x="115" y="207"/>
                </a:cubicBezTo>
                <a:close/>
                <a:moveTo>
                  <a:pt x="153" y="209"/>
                </a:moveTo>
                <a:cubicBezTo>
                  <a:pt x="154" y="212"/>
                  <a:pt x="154" y="214"/>
                  <a:pt x="154" y="217"/>
                </a:cubicBezTo>
                <a:cubicBezTo>
                  <a:pt x="156" y="217"/>
                  <a:pt x="156" y="216"/>
                  <a:pt x="158" y="216"/>
                </a:cubicBezTo>
                <a:cubicBezTo>
                  <a:pt x="158" y="212"/>
                  <a:pt x="159" y="210"/>
                  <a:pt x="158" y="206"/>
                </a:cubicBezTo>
                <a:cubicBezTo>
                  <a:pt x="157" y="207"/>
                  <a:pt x="154" y="207"/>
                  <a:pt x="153" y="209"/>
                </a:cubicBezTo>
                <a:close/>
                <a:moveTo>
                  <a:pt x="150" y="219"/>
                </a:moveTo>
                <a:cubicBezTo>
                  <a:pt x="150" y="219"/>
                  <a:pt x="150" y="219"/>
                  <a:pt x="151" y="219"/>
                </a:cubicBezTo>
                <a:cubicBezTo>
                  <a:pt x="152" y="216"/>
                  <a:pt x="152" y="210"/>
                  <a:pt x="150" y="209"/>
                </a:cubicBezTo>
                <a:cubicBezTo>
                  <a:pt x="149" y="211"/>
                  <a:pt x="149" y="216"/>
                  <a:pt x="150" y="219"/>
                </a:cubicBezTo>
                <a:close/>
                <a:moveTo>
                  <a:pt x="116" y="210"/>
                </a:moveTo>
                <a:cubicBezTo>
                  <a:pt x="116" y="213"/>
                  <a:pt x="117" y="216"/>
                  <a:pt x="117" y="220"/>
                </a:cubicBezTo>
                <a:cubicBezTo>
                  <a:pt x="119" y="220"/>
                  <a:pt x="120" y="221"/>
                  <a:pt x="120" y="220"/>
                </a:cubicBezTo>
                <a:cubicBezTo>
                  <a:pt x="121" y="218"/>
                  <a:pt x="120" y="215"/>
                  <a:pt x="120" y="211"/>
                </a:cubicBezTo>
                <a:cubicBezTo>
                  <a:pt x="118" y="210"/>
                  <a:pt x="118" y="209"/>
                  <a:pt x="116" y="210"/>
                </a:cubicBezTo>
                <a:close/>
                <a:moveTo>
                  <a:pt x="140" y="211"/>
                </a:moveTo>
                <a:cubicBezTo>
                  <a:pt x="140" y="215"/>
                  <a:pt x="139" y="218"/>
                  <a:pt x="140" y="222"/>
                </a:cubicBezTo>
                <a:cubicBezTo>
                  <a:pt x="142" y="221"/>
                  <a:pt x="145" y="222"/>
                  <a:pt x="147" y="220"/>
                </a:cubicBezTo>
                <a:cubicBezTo>
                  <a:pt x="147" y="216"/>
                  <a:pt x="147" y="214"/>
                  <a:pt x="146" y="210"/>
                </a:cubicBezTo>
                <a:cubicBezTo>
                  <a:pt x="144" y="210"/>
                  <a:pt x="142" y="211"/>
                  <a:pt x="140" y="211"/>
                </a:cubicBezTo>
                <a:close/>
                <a:moveTo>
                  <a:pt x="123" y="221"/>
                </a:moveTo>
                <a:cubicBezTo>
                  <a:pt x="126" y="222"/>
                  <a:pt x="128" y="222"/>
                  <a:pt x="132" y="222"/>
                </a:cubicBezTo>
                <a:cubicBezTo>
                  <a:pt x="131" y="219"/>
                  <a:pt x="132" y="215"/>
                  <a:pt x="131" y="212"/>
                </a:cubicBezTo>
                <a:cubicBezTo>
                  <a:pt x="129" y="211"/>
                  <a:pt x="125" y="211"/>
                  <a:pt x="123" y="211"/>
                </a:cubicBezTo>
                <a:cubicBezTo>
                  <a:pt x="123" y="213"/>
                  <a:pt x="122" y="219"/>
                  <a:pt x="123" y="221"/>
                </a:cubicBezTo>
                <a:close/>
                <a:moveTo>
                  <a:pt x="135" y="211"/>
                </a:moveTo>
                <a:cubicBezTo>
                  <a:pt x="133" y="215"/>
                  <a:pt x="134" y="219"/>
                  <a:pt x="134" y="223"/>
                </a:cubicBezTo>
                <a:cubicBezTo>
                  <a:pt x="135" y="223"/>
                  <a:pt x="137" y="223"/>
                  <a:pt x="138" y="222"/>
                </a:cubicBezTo>
                <a:cubicBezTo>
                  <a:pt x="137" y="219"/>
                  <a:pt x="138" y="215"/>
                  <a:pt x="137" y="211"/>
                </a:cubicBezTo>
                <a:cubicBezTo>
                  <a:pt x="136" y="211"/>
                  <a:pt x="135" y="211"/>
                  <a:pt x="135" y="211"/>
                </a:cubicBezTo>
                <a:close/>
                <a:moveTo>
                  <a:pt x="147" y="224"/>
                </a:moveTo>
                <a:cubicBezTo>
                  <a:pt x="147" y="224"/>
                  <a:pt x="147" y="223"/>
                  <a:pt x="146" y="224"/>
                </a:cubicBezTo>
                <a:cubicBezTo>
                  <a:pt x="138" y="227"/>
                  <a:pt x="127" y="226"/>
                  <a:pt x="118" y="223"/>
                </a:cubicBezTo>
                <a:cubicBezTo>
                  <a:pt x="119" y="228"/>
                  <a:pt x="120" y="235"/>
                  <a:pt x="121" y="240"/>
                </a:cubicBezTo>
                <a:cubicBezTo>
                  <a:pt x="122" y="241"/>
                  <a:pt x="123" y="241"/>
                  <a:pt x="124" y="242"/>
                </a:cubicBezTo>
                <a:cubicBezTo>
                  <a:pt x="126" y="242"/>
                  <a:pt x="128" y="244"/>
                  <a:pt x="131" y="244"/>
                </a:cubicBezTo>
                <a:cubicBezTo>
                  <a:pt x="133" y="244"/>
                  <a:pt x="134" y="243"/>
                  <a:pt x="136" y="243"/>
                </a:cubicBezTo>
                <a:cubicBezTo>
                  <a:pt x="142" y="243"/>
                  <a:pt x="148" y="245"/>
                  <a:pt x="153" y="241"/>
                </a:cubicBezTo>
                <a:cubicBezTo>
                  <a:pt x="156" y="235"/>
                  <a:pt x="157" y="225"/>
                  <a:pt x="157" y="219"/>
                </a:cubicBezTo>
                <a:cubicBezTo>
                  <a:pt x="154" y="221"/>
                  <a:pt x="150" y="222"/>
                  <a:pt x="147" y="224"/>
                </a:cubicBezTo>
                <a:close/>
                <a:moveTo>
                  <a:pt x="69" y="220"/>
                </a:moveTo>
                <a:cubicBezTo>
                  <a:pt x="71" y="223"/>
                  <a:pt x="72" y="230"/>
                  <a:pt x="65" y="230"/>
                </a:cubicBezTo>
                <a:cubicBezTo>
                  <a:pt x="64" y="229"/>
                  <a:pt x="63" y="229"/>
                  <a:pt x="61" y="230"/>
                </a:cubicBezTo>
                <a:cubicBezTo>
                  <a:pt x="60" y="227"/>
                  <a:pt x="60" y="223"/>
                  <a:pt x="58" y="223"/>
                </a:cubicBezTo>
                <a:cubicBezTo>
                  <a:pt x="56" y="225"/>
                  <a:pt x="49" y="227"/>
                  <a:pt x="52" y="231"/>
                </a:cubicBezTo>
                <a:cubicBezTo>
                  <a:pt x="64" y="234"/>
                  <a:pt x="81" y="235"/>
                  <a:pt x="95" y="231"/>
                </a:cubicBezTo>
                <a:cubicBezTo>
                  <a:pt x="94" y="230"/>
                  <a:pt x="96" y="231"/>
                  <a:pt x="95" y="229"/>
                </a:cubicBezTo>
                <a:cubicBezTo>
                  <a:pt x="94" y="226"/>
                  <a:pt x="90" y="223"/>
                  <a:pt x="88" y="223"/>
                </a:cubicBezTo>
                <a:cubicBezTo>
                  <a:pt x="92" y="227"/>
                  <a:pt x="84" y="231"/>
                  <a:pt x="80" y="229"/>
                </a:cubicBezTo>
                <a:cubicBezTo>
                  <a:pt x="77" y="228"/>
                  <a:pt x="76" y="225"/>
                  <a:pt x="77" y="222"/>
                </a:cubicBezTo>
                <a:cubicBezTo>
                  <a:pt x="76" y="222"/>
                  <a:pt x="76" y="221"/>
                  <a:pt x="75" y="220"/>
                </a:cubicBezTo>
                <a:cubicBezTo>
                  <a:pt x="74" y="221"/>
                  <a:pt x="72" y="220"/>
                  <a:pt x="69" y="220"/>
                </a:cubicBezTo>
                <a:close/>
                <a:moveTo>
                  <a:pt x="99" y="231"/>
                </a:moveTo>
                <a:cubicBezTo>
                  <a:pt x="98" y="232"/>
                  <a:pt x="96" y="234"/>
                  <a:pt x="95" y="234"/>
                </a:cubicBezTo>
                <a:cubicBezTo>
                  <a:pt x="84" y="239"/>
                  <a:pt x="69" y="235"/>
                  <a:pt x="55" y="236"/>
                </a:cubicBezTo>
                <a:cubicBezTo>
                  <a:pt x="54" y="235"/>
                  <a:pt x="51" y="235"/>
                  <a:pt x="49" y="234"/>
                </a:cubicBezTo>
                <a:cubicBezTo>
                  <a:pt x="49" y="236"/>
                  <a:pt x="48" y="238"/>
                  <a:pt x="48" y="240"/>
                </a:cubicBezTo>
                <a:cubicBezTo>
                  <a:pt x="52" y="244"/>
                  <a:pt x="62" y="245"/>
                  <a:pt x="72" y="247"/>
                </a:cubicBezTo>
                <a:cubicBezTo>
                  <a:pt x="78" y="247"/>
                  <a:pt x="81" y="247"/>
                  <a:pt x="87" y="246"/>
                </a:cubicBezTo>
                <a:cubicBezTo>
                  <a:pt x="90" y="245"/>
                  <a:pt x="100" y="243"/>
                  <a:pt x="101" y="241"/>
                </a:cubicBezTo>
                <a:cubicBezTo>
                  <a:pt x="103" y="237"/>
                  <a:pt x="100" y="234"/>
                  <a:pt x="100" y="231"/>
                </a:cubicBezTo>
                <a:cubicBezTo>
                  <a:pt x="99" y="231"/>
                  <a:pt x="99" y="231"/>
                  <a:pt x="99" y="231"/>
                </a:cubicBezTo>
                <a:close/>
                <a:moveTo>
                  <a:pt x="38" y="239"/>
                </a:moveTo>
                <a:cubicBezTo>
                  <a:pt x="33" y="241"/>
                  <a:pt x="30" y="243"/>
                  <a:pt x="26" y="245"/>
                </a:cubicBezTo>
                <a:cubicBezTo>
                  <a:pt x="20" y="248"/>
                  <a:pt x="17" y="250"/>
                  <a:pt x="12" y="255"/>
                </a:cubicBezTo>
                <a:cubicBezTo>
                  <a:pt x="10" y="257"/>
                  <a:pt x="7" y="261"/>
                  <a:pt x="7" y="263"/>
                </a:cubicBezTo>
                <a:cubicBezTo>
                  <a:pt x="7" y="267"/>
                  <a:pt x="15" y="269"/>
                  <a:pt x="19" y="271"/>
                </a:cubicBezTo>
                <a:cubicBezTo>
                  <a:pt x="29" y="275"/>
                  <a:pt x="41" y="278"/>
                  <a:pt x="54" y="279"/>
                </a:cubicBezTo>
                <a:cubicBezTo>
                  <a:pt x="65" y="280"/>
                  <a:pt x="70" y="278"/>
                  <a:pt x="80" y="278"/>
                </a:cubicBezTo>
                <a:cubicBezTo>
                  <a:pt x="86" y="278"/>
                  <a:pt x="92" y="278"/>
                  <a:pt x="98" y="277"/>
                </a:cubicBezTo>
                <a:cubicBezTo>
                  <a:pt x="109" y="275"/>
                  <a:pt x="118" y="274"/>
                  <a:pt x="127" y="270"/>
                </a:cubicBezTo>
                <a:cubicBezTo>
                  <a:pt x="132" y="268"/>
                  <a:pt x="137" y="265"/>
                  <a:pt x="140" y="262"/>
                </a:cubicBezTo>
                <a:cubicBezTo>
                  <a:pt x="135" y="252"/>
                  <a:pt x="124" y="247"/>
                  <a:pt x="116" y="240"/>
                </a:cubicBezTo>
                <a:cubicBezTo>
                  <a:pt x="112" y="240"/>
                  <a:pt x="110" y="238"/>
                  <a:pt x="106" y="238"/>
                </a:cubicBezTo>
                <a:cubicBezTo>
                  <a:pt x="105" y="239"/>
                  <a:pt x="105" y="240"/>
                  <a:pt x="106" y="241"/>
                </a:cubicBezTo>
                <a:cubicBezTo>
                  <a:pt x="100" y="245"/>
                  <a:pt x="92" y="248"/>
                  <a:pt x="83" y="249"/>
                </a:cubicBezTo>
                <a:cubicBezTo>
                  <a:pt x="77" y="250"/>
                  <a:pt x="72" y="249"/>
                  <a:pt x="67" y="248"/>
                </a:cubicBezTo>
                <a:cubicBezTo>
                  <a:pt x="58" y="247"/>
                  <a:pt x="50" y="247"/>
                  <a:pt x="45" y="243"/>
                </a:cubicBezTo>
                <a:cubicBezTo>
                  <a:pt x="45" y="242"/>
                  <a:pt x="47" y="238"/>
                  <a:pt x="45" y="236"/>
                </a:cubicBezTo>
                <a:cubicBezTo>
                  <a:pt x="43" y="237"/>
                  <a:pt x="40" y="238"/>
                  <a:pt x="38" y="2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med" advClick="0" advTm="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1"/>
          <p:cNvSpPr txBox="1">
            <a:spLocks noChangeArrowheads="1"/>
          </p:cNvSpPr>
          <p:nvPr/>
        </p:nvSpPr>
        <p:spPr bwMode="auto">
          <a:xfrm>
            <a:off x="2868613" y="2598738"/>
            <a:ext cx="3546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bg1"/>
                </a:solidFill>
              </a:rPr>
              <a:t>添加第四部分标题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1801813" y="3289300"/>
            <a:ext cx="588803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</a:t>
            </a:r>
            <a:endParaRPr lang="en-US" altLang="zh-CN" sz="10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Freeform 93"/>
          <p:cNvSpPr>
            <a:spLocks noEditPoints="1"/>
          </p:cNvSpPr>
          <p:nvPr/>
        </p:nvSpPr>
        <p:spPr bwMode="auto">
          <a:xfrm>
            <a:off x="3638550" y="941388"/>
            <a:ext cx="1630363" cy="1550987"/>
          </a:xfrm>
          <a:custGeom>
            <a:avLst/>
            <a:gdLst>
              <a:gd name="T0" fmla="*/ 183 w 283"/>
              <a:gd name="T1" fmla="*/ 84 h 269"/>
              <a:gd name="T2" fmla="*/ 234 w 283"/>
              <a:gd name="T3" fmla="*/ 19 h 269"/>
              <a:gd name="T4" fmla="*/ 240 w 283"/>
              <a:gd name="T5" fmla="*/ 49 h 269"/>
              <a:gd name="T6" fmla="*/ 242 w 283"/>
              <a:gd name="T7" fmla="*/ 72 h 269"/>
              <a:gd name="T8" fmla="*/ 264 w 283"/>
              <a:gd name="T9" fmla="*/ 205 h 269"/>
              <a:gd name="T10" fmla="*/ 58 w 283"/>
              <a:gd name="T11" fmla="*/ 261 h 269"/>
              <a:gd name="T12" fmla="*/ 2 w 283"/>
              <a:gd name="T13" fmla="*/ 139 h 269"/>
              <a:gd name="T14" fmla="*/ 86 w 283"/>
              <a:gd name="T15" fmla="*/ 96 h 269"/>
              <a:gd name="T16" fmla="*/ 233 w 283"/>
              <a:gd name="T17" fmla="*/ 3 h 269"/>
              <a:gd name="T18" fmla="*/ 227 w 283"/>
              <a:gd name="T19" fmla="*/ 40 h 269"/>
              <a:gd name="T20" fmla="*/ 263 w 283"/>
              <a:gd name="T21" fmla="*/ 36 h 269"/>
              <a:gd name="T22" fmla="*/ 79 w 283"/>
              <a:gd name="T23" fmla="*/ 54 h 269"/>
              <a:gd name="T24" fmla="*/ 213 w 283"/>
              <a:gd name="T25" fmla="*/ 46 h 269"/>
              <a:gd name="T26" fmla="*/ 83 w 283"/>
              <a:gd name="T27" fmla="*/ 50 h 269"/>
              <a:gd name="T28" fmla="*/ 80 w 283"/>
              <a:gd name="T29" fmla="*/ 53 h 269"/>
              <a:gd name="T30" fmla="*/ 113 w 283"/>
              <a:gd name="T31" fmla="*/ 115 h 269"/>
              <a:gd name="T32" fmla="*/ 94 w 283"/>
              <a:gd name="T33" fmla="*/ 62 h 269"/>
              <a:gd name="T34" fmla="*/ 155 w 283"/>
              <a:gd name="T35" fmla="*/ 74 h 269"/>
              <a:gd name="T36" fmla="*/ 201 w 283"/>
              <a:gd name="T37" fmla="*/ 66 h 269"/>
              <a:gd name="T38" fmla="*/ 88 w 283"/>
              <a:gd name="T39" fmla="*/ 117 h 269"/>
              <a:gd name="T40" fmla="*/ 223 w 283"/>
              <a:gd name="T41" fmla="*/ 86 h 269"/>
              <a:gd name="T42" fmla="*/ 176 w 283"/>
              <a:gd name="T43" fmla="*/ 108 h 269"/>
              <a:gd name="T44" fmla="*/ 196 w 283"/>
              <a:gd name="T45" fmla="*/ 158 h 269"/>
              <a:gd name="T46" fmla="*/ 205 w 283"/>
              <a:gd name="T47" fmla="*/ 228 h 269"/>
              <a:gd name="T48" fmla="*/ 258 w 283"/>
              <a:gd name="T49" fmla="*/ 127 h 269"/>
              <a:gd name="T50" fmla="*/ 193 w 283"/>
              <a:gd name="T51" fmla="*/ 138 h 269"/>
              <a:gd name="T52" fmla="*/ 189 w 283"/>
              <a:gd name="T53" fmla="*/ 117 h 269"/>
              <a:gd name="T54" fmla="*/ 172 w 283"/>
              <a:gd name="T55" fmla="*/ 119 h 269"/>
              <a:gd name="T56" fmla="*/ 181 w 283"/>
              <a:gd name="T57" fmla="*/ 135 h 269"/>
              <a:gd name="T58" fmla="*/ 138 w 283"/>
              <a:gd name="T59" fmla="*/ 121 h 269"/>
              <a:gd name="T60" fmla="*/ 52 w 283"/>
              <a:gd name="T61" fmla="*/ 152 h 269"/>
              <a:gd name="T62" fmla="*/ 34 w 283"/>
              <a:gd name="T63" fmla="*/ 138 h 269"/>
              <a:gd name="T64" fmla="*/ 190 w 283"/>
              <a:gd name="T65" fmla="*/ 142 h 269"/>
              <a:gd name="T66" fmla="*/ 102 w 283"/>
              <a:gd name="T67" fmla="*/ 153 h 269"/>
              <a:gd name="T68" fmla="*/ 103 w 283"/>
              <a:gd name="T69" fmla="*/ 149 h 269"/>
              <a:gd name="T70" fmla="*/ 235 w 283"/>
              <a:gd name="T71" fmla="*/ 226 h 269"/>
              <a:gd name="T72" fmla="*/ 65 w 283"/>
              <a:gd name="T73" fmla="*/ 158 h 269"/>
              <a:gd name="T74" fmla="*/ 96 w 283"/>
              <a:gd name="T75" fmla="*/ 153 h 269"/>
              <a:gd name="T76" fmla="*/ 111 w 283"/>
              <a:gd name="T77" fmla="*/ 160 h 269"/>
              <a:gd name="T78" fmla="*/ 110 w 283"/>
              <a:gd name="T79" fmla="*/ 166 h 269"/>
              <a:gd name="T80" fmla="*/ 180 w 283"/>
              <a:gd name="T81" fmla="*/ 169 h 269"/>
              <a:gd name="T82" fmla="*/ 90 w 283"/>
              <a:gd name="T83" fmla="*/ 171 h 269"/>
              <a:gd name="T84" fmla="*/ 197 w 283"/>
              <a:gd name="T85" fmla="*/ 175 h 269"/>
              <a:gd name="T86" fmla="*/ 150 w 283"/>
              <a:gd name="T87" fmla="*/ 184 h 269"/>
              <a:gd name="T88" fmla="*/ 73 w 283"/>
              <a:gd name="T89" fmla="*/ 196 h 269"/>
              <a:gd name="T90" fmla="*/ 109 w 283"/>
              <a:gd name="T91" fmla="*/ 199 h 269"/>
              <a:gd name="T92" fmla="*/ 159 w 283"/>
              <a:gd name="T93" fmla="*/ 203 h 269"/>
              <a:gd name="T94" fmla="*/ 187 w 283"/>
              <a:gd name="T95" fmla="*/ 203 h 269"/>
              <a:gd name="T96" fmla="*/ 74 w 283"/>
              <a:gd name="T97" fmla="*/ 204 h 269"/>
              <a:gd name="T98" fmla="*/ 204 w 283"/>
              <a:gd name="T99" fmla="*/ 227 h 269"/>
              <a:gd name="T100" fmla="*/ 138 w 283"/>
              <a:gd name="T101" fmla="*/ 214 h 269"/>
              <a:gd name="T102" fmla="*/ 92 w 283"/>
              <a:gd name="T103" fmla="*/ 216 h 269"/>
              <a:gd name="T104" fmla="*/ 127 w 283"/>
              <a:gd name="T105" fmla="*/ 219 h 269"/>
              <a:gd name="T106" fmla="*/ 76 w 283"/>
              <a:gd name="T107" fmla="*/ 237 h 269"/>
              <a:gd name="T108" fmla="*/ 169 w 283"/>
              <a:gd name="T109" fmla="*/ 238 h 269"/>
              <a:gd name="T110" fmla="*/ 79 w 283"/>
              <a:gd name="T111" fmla="*/ 227 h 269"/>
              <a:gd name="T112" fmla="*/ 73 w 283"/>
              <a:gd name="T113" fmla="*/ 229 h 269"/>
              <a:gd name="T114" fmla="*/ 212 w 283"/>
              <a:gd name="T115" fmla="*/ 231 h 269"/>
              <a:gd name="T116" fmla="*/ 209 w 283"/>
              <a:gd name="T117" fmla="*/ 240 h 269"/>
              <a:gd name="T118" fmla="*/ 112 w 283"/>
              <a:gd name="T119" fmla="*/ 260 h 269"/>
              <a:gd name="T120" fmla="*/ 206 w 283"/>
              <a:gd name="T121" fmla="*/ 247 h 269"/>
              <a:gd name="T122" fmla="*/ 98 w 283"/>
              <a:gd name="T123" fmla="*/ 264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3" h="269">
                <a:moveTo>
                  <a:pt x="121" y="116"/>
                </a:moveTo>
                <a:cubicBezTo>
                  <a:pt x="123" y="115"/>
                  <a:pt x="123" y="115"/>
                  <a:pt x="124" y="115"/>
                </a:cubicBezTo>
                <a:cubicBezTo>
                  <a:pt x="121" y="112"/>
                  <a:pt x="118" y="108"/>
                  <a:pt x="116" y="103"/>
                </a:cubicBezTo>
                <a:cubicBezTo>
                  <a:pt x="112" y="93"/>
                  <a:pt x="115" y="76"/>
                  <a:pt x="121" y="69"/>
                </a:cubicBezTo>
                <a:cubicBezTo>
                  <a:pt x="125" y="64"/>
                  <a:pt x="132" y="62"/>
                  <a:pt x="139" y="63"/>
                </a:cubicBezTo>
                <a:cubicBezTo>
                  <a:pt x="140" y="64"/>
                  <a:pt x="141" y="64"/>
                  <a:pt x="143" y="64"/>
                </a:cubicBezTo>
                <a:cubicBezTo>
                  <a:pt x="145" y="65"/>
                  <a:pt x="146" y="67"/>
                  <a:pt x="148" y="68"/>
                </a:cubicBezTo>
                <a:cubicBezTo>
                  <a:pt x="149" y="69"/>
                  <a:pt x="151" y="69"/>
                  <a:pt x="153" y="69"/>
                </a:cubicBezTo>
                <a:cubicBezTo>
                  <a:pt x="155" y="63"/>
                  <a:pt x="158" y="59"/>
                  <a:pt x="161" y="54"/>
                </a:cubicBezTo>
                <a:cubicBezTo>
                  <a:pt x="163" y="53"/>
                  <a:pt x="166" y="54"/>
                  <a:pt x="167" y="56"/>
                </a:cubicBezTo>
                <a:cubicBezTo>
                  <a:pt x="167" y="57"/>
                  <a:pt x="167" y="57"/>
                  <a:pt x="167" y="58"/>
                </a:cubicBezTo>
                <a:cubicBezTo>
                  <a:pt x="163" y="60"/>
                  <a:pt x="161" y="64"/>
                  <a:pt x="159" y="67"/>
                </a:cubicBezTo>
                <a:cubicBezTo>
                  <a:pt x="162" y="67"/>
                  <a:pt x="165" y="67"/>
                  <a:pt x="168" y="68"/>
                </a:cubicBezTo>
                <a:cubicBezTo>
                  <a:pt x="170" y="69"/>
                  <a:pt x="170" y="69"/>
                  <a:pt x="171" y="70"/>
                </a:cubicBezTo>
                <a:cubicBezTo>
                  <a:pt x="172" y="70"/>
                  <a:pt x="174" y="70"/>
                  <a:pt x="174" y="71"/>
                </a:cubicBezTo>
                <a:cubicBezTo>
                  <a:pt x="175" y="71"/>
                  <a:pt x="175" y="72"/>
                  <a:pt x="176" y="73"/>
                </a:cubicBezTo>
                <a:cubicBezTo>
                  <a:pt x="177" y="74"/>
                  <a:pt x="178" y="74"/>
                  <a:pt x="179" y="76"/>
                </a:cubicBezTo>
                <a:cubicBezTo>
                  <a:pt x="180" y="78"/>
                  <a:pt x="182" y="82"/>
                  <a:pt x="183" y="84"/>
                </a:cubicBezTo>
                <a:cubicBezTo>
                  <a:pt x="183" y="87"/>
                  <a:pt x="183" y="90"/>
                  <a:pt x="182" y="93"/>
                </a:cubicBezTo>
                <a:cubicBezTo>
                  <a:pt x="182" y="97"/>
                  <a:pt x="180" y="100"/>
                  <a:pt x="179" y="104"/>
                </a:cubicBezTo>
                <a:cubicBezTo>
                  <a:pt x="182" y="102"/>
                  <a:pt x="185" y="100"/>
                  <a:pt x="189" y="99"/>
                </a:cubicBezTo>
                <a:cubicBezTo>
                  <a:pt x="189" y="98"/>
                  <a:pt x="189" y="98"/>
                  <a:pt x="189" y="97"/>
                </a:cubicBezTo>
                <a:cubicBezTo>
                  <a:pt x="191" y="93"/>
                  <a:pt x="193" y="88"/>
                  <a:pt x="195" y="83"/>
                </a:cubicBezTo>
                <a:cubicBezTo>
                  <a:pt x="196" y="81"/>
                  <a:pt x="198" y="77"/>
                  <a:pt x="199" y="73"/>
                </a:cubicBezTo>
                <a:cubicBezTo>
                  <a:pt x="199" y="72"/>
                  <a:pt x="200" y="70"/>
                  <a:pt x="200" y="70"/>
                </a:cubicBezTo>
                <a:cubicBezTo>
                  <a:pt x="200" y="69"/>
                  <a:pt x="198" y="67"/>
                  <a:pt x="199" y="66"/>
                </a:cubicBezTo>
                <a:cubicBezTo>
                  <a:pt x="200" y="65"/>
                  <a:pt x="202" y="64"/>
                  <a:pt x="203" y="64"/>
                </a:cubicBezTo>
                <a:cubicBezTo>
                  <a:pt x="206" y="58"/>
                  <a:pt x="208" y="52"/>
                  <a:pt x="212" y="46"/>
                </a:cubicBezTo>
                <a:cubicBezTo>
                  <a:pt x="211" y="45"/>
                  <a:pt x="212" y="44"/>
                  <a:pt x="212" y="43"/>
                </a:cubicBezTo>
                <a:cubicBezTo>
                  <a:pt x="210" y="39"/>
                  <a:pt x="209" y="35"/>
                  <a:pt x="210" y="30"/>
                </a:cubicBezTo>
                <a:cubicBezTo>
                  <a:pt x="211" y="19"/>
                  <a:pt x="222" y="14"/>
                  <a:pt x="229" y="7"/>
                </a:cubicBezTo>
                <a:cubicBezTo>
                  <a:pt x="229" y="6"/>
                  <a:pt x="230" y="5"/>
                  <a:pt x="231" y="4"/>
                </a:cubicBezTo>
                <a:cubicBezTo>
                  <a:pt x="232" y="3"/>
                  <a:pt x="232" y="2"/>
                  <a:pt x="233" y="0"/>
                </a:cubicBezTo>
                <a:cubicBezTo>
                  <a:pt x="233" y="0"/>
                  <a:pt x="233" y="0"/>
                  <a:pt x="234" y="0"/>
                </a:cubicBezTo>
                <a:cubicBezTo>
                  <a:pt x="234" y="2"/>
                  <a:pt x="235" y="4"/>
                  <a:pt x="235" y="6"/>
                </a:cubicBezTo>
                <a:cubicBezTo>
                  <a:pt x="237" y="10"/>
                  <a:pt x="235" y="15"/>
                  <a:pt x="234" y="19"/>
                </a:cubicBezTo>
                <a:cubicBezTo>
                  <a:pt x="234" y="19"/>
                  <a:pt x="233" y="21"/>
                  <a:pt x="233" y="21"/>
                </a:cubicBezTo>
                <a:cubicBezTo>
                  <a:pt x="234" y="20"/>
                  <a:pt x="236" y="19"/>
                  <a:pt x="237" y="17"/>
                </a:cubicBezTo>
                <a:cubicBezTo>
                  <a:pt x="238" y="15"/>
                  <a:pt x="237" y="12"/>
                  <a:pt x="240" y="14"/>
                </a:cubicBezTo>
                <a:cubicBezTo>
                  <a:pt x="240" y="15"/>
                  <a:pt x="239" y="15"/>
                  <a:pt x="239" y="16"/>
                </a:cubicBezTo>
                <a:cubicBezTo>
                  <a:pt x="239" y="29"/>
                  <a:pt x="232" y="38"/>
                  <a:pt x="224" y="46"/>
                </a:cubicBezTo>
                <a:cubicBezTo>
                  <a:pt x="223" y="45"/>
                  <a:pt x="223" y="46"/>
                  <a:pt x="223" y="46"/>
                </a:cubicBezTo>
                <a:cubicBezTo>
                  <a:pt x="222" y="46"/>
                  <a:pt x="223" y="47"/>
                  <a:pt x="223" y="47"/>
                </a:cubicBezTo>
                <a:cubicBezTo>
                  <a:pt x="222" y="48"/>
                  <a:pt x="222" y="48"/>
                  <a:pt x="221" y="48"/>
                </a:cubicBezTo>
                <a:cubicBezTo>
                  <a:pt x="219" y="54"/>
                  <a:pt x="217" y="63"/>
                  <a:pt x="215" y="68"/>
                </a:cubicBezTo>
                <a:cubicBezTo>
                  <a:pt x="215" y="69"/>
                  <a:pt x="216" y="70"/>
                  <a:pt x="216" y="72"/>
                </a:cubicBezTo>
                <a:cubicBezTo>
                  <a:pt x="215" y="73"/>
                  <a:pt x="214" y="73"/>
                  <a:pt x="213" y="73"/>
                </a:cubicBezTo>
                <a:cubicBezTo>
                  <a:pt x="211" y="79"/>
                  <a:pt x="208" y="85"/>
                  <a:pt x="206" y="91"/>
                </a:cubicBezTo>
                <a:cubicBezTo>
                  <a:pt x="211" y="90"/>
                  <a:pt x="216" y="87"/>
                  <a:pt x="221" y="86"/>
                </a:cubicBezTo>
                <a:cubicBezTo>
                  <a:pt x="223" y="80"/>
                  <a:pt x="227" y="74"/>
                  <a:pt x="230" y="67"/>
                </a:cubicBezTo>
                <a:cubicBezTo>
                  <a:pt x="230" y="66"/>
                  <a:pt x="229" y="66"/>
                  <a:pt x="229" y="65"/>
                </a:cubicBezTo>
                <a:cubicBezTo>
                  <a:pt x="230" y="64"/>
                  <a:pt x="230" y="63"/>
                  <a:pt x="231" y="63"/>
                </a:cubicBezTo>
                <a:cubicBezTo>
                  <a:pt x="235" y="59"/>
                  <a:pt x="238" y="55"/>
                  <a:pt x="241" y="50"/>
                </a:cubicBezTo>
                <a:cubicBezTo>
                  <a:pt x="240" y="50"/>
                  <a:pt x="240" y="50"/>
                  <a:pt x="240" y="49"/>
                </a:cubicBezTo>
                <a:cubicBezTo>
                  <a:pt x="241" y="48"/>
                  <a:pt x="242" y="47"/>
                  <a:pt x="242" y="47"/>
                </a:cubicBezTo>
                <a:cubicBezTo>
                  <a:pt x="244" y="44"/>
                  <a:pt x="244" y="40"/>
                  <a:pt x="246" y="36"/>
                </a:cubicBezTo>
                <a:cubicBezTo>
                  <a:pt x="247" y="33"/>
                  <a:pt x="250" y="28"/>
                  <a:pt x="252" y="24"/>
                </a:cubicBezTo>
                <a:cubicBezTo>
                  <a:pt x="254" y="22"/>
                  <a:pt x="255" y="18"/>
                  <a:pt x="257" y="21"/>
                </a:cubicBezTo>
                <a:cubicBezTo>
                  <a:pt x="258" y="22"/>
                  <a:pt x="256" y="22"/>
                  <a:pt x="257" y="23"/>
                </a:cubicBezTo>
                <a:cubicBezTo>
                  <a:pt x="254" y="24"/>
                  <a:pt x="253" y="27"/>
                  <a:pt x="252" y="30"/>
                </a:cubicBezTo>
                <a:cubicBezTo>
                  <a:pt x="254" y="28"/>
                  <a:pt x="256" y="24"/>
                  <a:pt x="257" y="22"/>
                </a:cubicBezTo>
                <a:cubicBezTo>
                  <a:pt x="258" y="21"/>
                  <a:pt x="259" y="22"/>
                  <a:pt x="260" y="23"/>
                </a:cubicBezTo>
                <a:cubicBezTo>
                  <a:pt x="261" y="23"/>
                  <a:pt x="262" y="23"/>
                  <a:pt x="262" y="23"/>
                </a:cubicBezTo>
                <a:cubicBezTo>
                  <a:pt x="263" y="23"/>
                  <a:pt x="263" y="24"/>
                  <a:pt x="264" y="24"/>
                </a:cubicBezTo>
                <a:cubicBezTo>
                  <a:pt x="266" y="25"/>
                  <a:pt x="267" y="25"/>
                  <a:pt x="268" y="27"/>
                </a:cubicBezTo>
                <a:cubicBezTo>
                  <a:pt x="265" y="31"/>
                  <a:pt x="264" y="36"/>
                  <a:pt x="262" y="40"/>
                </a:cubicBezTo>
                <a:cubicBezTo>
                  <a:pt x="260" y="43"/>
                  <a:pt x="258" y="46"/>
                  <a:pt x="256" y="48"/>
                </a:cubicBezTo>
                <a:cubicBezTo>
                  <a:pt x="255" y="49"/>
                  <a:pt x="254" y="50"/>
                  <a:pt x="253" y="51"/>
                </a:cubicBezTo>
                <a:cubicBezTo>
                  <a:pt x="253" y="51"/>
                  <a:pt x="254" y="51"/>
                  <a:pt x="253" y="53"/>
                </a:cubicBezTo>
                <a:cubicBezTo>
                  <a:pt x="252" y="53"/>
                  <a:pt x="252" y="54"/>
                  <a:pt x="251" y="53"/>
                </a:cubicBezTo>
                <a:cubicBezTo>
                  <a:pt x="248" y="58"/>
                  <a:pt x="247" y="64"/>
                  <a:pt x="244" y="68"/>
                </a:cubicBezTo>
                <a:cubicBezTo>
                  <a:pt x="246" y="70"/>
                  <a:pt x="244" y="72"/>
                  <a:pt x="242" y="72"/>
                </a:cubicBezTo>
                <a:cubicBezTo>
                  <a:pt x="239" y="76"/>
                  <a:pt x="237" y="80"/>
                  <a:pt x="234" y="84"/>
                </a:cubicBezTo>
                <a:cubicBezTo>
                  <a:pt x="243" y="83"/>
                  <a:pt x="250" y="84"/>
                  <a:pt x="259" y="86"/>
                </a:cubicBezTo>
                <a:cubicBezTo>
                  <a:pt x="261" y="88"/>
                  <a:pt x="262" y="89"/>
                  <a:pt x="264" y="90"/>
                </a:cubicBezTo>
                <a:cubicBezTo>
                  <a:pt x="265" y="90"/>
                  <a:pt x="266" y="90"/>
                  <a:pt x="266" y="90"/>
                </a:cubicBezTo>
                <a:cubicBezTo>
                  <a:pt x="268" y="92"/>
                  <a:pt x="270" y="94"/>
                  <a:pt x="271" y="97"/>
                </a:cubicBezTo>
                <a:cubicBezTo>
                  <a:pt x="273" y="99"/>
                  <a:pt x="273" y="101"/>
                  <a:pt x="274" y="103"/>
                </a:cubicBezTo>
                <a:cubicBezTo>
                  <a:pt x="272" y="114"/>
                  <a:pt x="265" y="120"/>
                  <a:pt x="262" y="130"/>
                </a:cubicBezTo>
                <a:cubicBezTo>
                  <a:pt x="262" y="130"/>
                  <a:pt x="262" y="131"/>
                  <a:pt x="261" y="132"/>
                </a:cubicBezTo>
                <a:cubicBezTo>
                  <a:pt x="260" y="134"/>
                  <a:pt x="259" y="137"/>
                  <a:pt x="259" y="139"/>
                </a:cubicBezTo>
                <a:cubicBezTo>
                  <a:pt x="259" y="142"/>
                  <a:pt x="258" y="143"/>
                  <a:pt x="259" y="145"/>
                </a:cubicBezTo>
                <a:cubicBezTo>
                  <a:pt x="262" y="145"/>
                  <a:pt x="264" y="146"/>
                  <a:pt x="267" y="145"/>
                </a:cubicBezTo>
                <a:cubicBezTo>
                  <a:pt x="268" y="145"/>
                  <a:pt x="270" y="146"/>
                  <a:pt x="272" y="146"/>
                </a:cubicBezTo>
                <a:cubicBezTo>
                  <a:pt x="275" y="147"/>
                  <a:pt x="279" y="149"/>
                  <a:pt x="281" y="152"/>
                </a:cubicBezTo>
                <a:cubicBezTo>
                  <a:pt x="281" y="153"/>
                  <a:pt x="281" y="153"/>
                  <a:pt x="281" y="153"/>
                </a:cubicBezTo>
                <a:cubicBezTo>
                  <a:pt x="281" y="153"/>
                  <a:pt x="281" y="153"/>
                  <a:pt x="281" y="154"/>
                </a:cubicBezTo>
                <a:cubicBezTo>
                  <a:pt x="283" y="163"/>
                  <a:pt x="281" y="173"/>
                  <a:pt x="279" y="181"/>
                </a:cubicBezTo>
                <a:cubicBezTo>
                  <a:pt x="277" y="186"/>
                  <a:pt x="274" y="190"/>
                  <a:pt x="272" y="195"/>
                </a:cubicBezTo>
                <a:cubicBezTo>
                  <a:pt x="269" y="198"/>
                  <a:pt x="267" y="202"/>
                  <a:pt x="264" y="205"/>
                </a:cubicBezTo>
                <a:cubicBezTo>
                  <a:pt x="263" y="207"/>
                  <a:pt x="261" y="208"/>
                  <a:pt x="260" y="210"/>
                </a:cubicBezTo>
                <a:cubicBezTo>
                  <a:pt x="260" y="211"/>
                  <a:pt x="260" y="211"/>
                  <a:pt x="260" y="211"/>
                </a:cubicBezTo>
                <a:cubicBezTo>
                  <a:pt x="257" y="215"/>
                  <a:pt x="253" y="217"/>
                  <a:pt x="250" y="221"/>
                </a:cubicBezTo>
                <a:cubicBezTo>
                  <a:pt x="250" y="221"/>
                  <a:pt x="250" y="221"/>
                  <a:pt x="249" y="221"/>
                </a:cubicBezTo>
                <a:cubicBezTo>
                  <a:pt x="243" y="227"/>
                  <a:pt x="235" y="232"/>
                  <a:pt x="226" y="235"/>
                </a:cubicBezTo>
                <a:cubicBezTo>
                  <a:pt x="227" y="236"/>
                  <a:pt x="228" y="237"/>
                  <a:pt x="229" y="238"/>
                </a:cubicBezTo>
                <a:cubicBezTo>
                  <a:pt x="231" y="240"/>
                  <a:pt x="231" y="244"/>
                  <a:pt x="232" y="246"/>
                </a:cubicBezTo>
                <a:cubicBezTo>
                  <a:pt x="231" y="246"/>
                  <a:pt x="231" y="247"/>
                  <a:pt x="231" y="248"/>
                </a:cubicBezTo>
                <a:cubicBezTo>
                  <a:pt x="230" y="251"/>
                  <a:pt x="228" y="253"/>
                  <a:pt x="224" y="255"/>
                </a:cubicBezTo>
                <a:cubicBezTo>
                  <a:pt x="218" y="260"/>
                  <a:pt x="209" y="262"/>
                  <a:pt x="198" y="262"/>
                </a:cubicBezTo>
                <a:cubicBezTo>
                  <a:pt x="189" y="262"/>
                  <a:pt x="180" y="263"/>
                  <a:pt x="172" y="260"/>
                </a:cubicBezTo>
                <a:cubicBezTo>
                  <a:pt x="169" y="260"/>
                  <a:pt x="167" y="259"/>
                  <a:pt x="164" y="258"/>
                </a:cubicBezTo>
                <a:cubicBezTo>
                  <a:pt x="162" y="258"/>
                  <a:pt x="161" y="258"/>
                  <a:pt x="160" y="257"/>
                </a:cubicBezTo>
                <a:cubicBezTo>
                  <a:pt x="157" y="258"/>
                  <a:pt x="154" y="257"/>
                  <a:pt x="152" y="257"/>
                </a:cubicBezTo>
                <a:cubicBezTo>
                  <a:pt x="151" y="257"/>
                  <a:pt x="150" y="257"/>
                  <a:pt x="150" y="258"/>
                </a:cubicBezTo>
                <a:cubicBezTo>
                  <a:pt x="140" y="262"/>
                  <a:pt x="130" y="266"/>
                  <a:pt x="119" y="268"/>
                </a:cubicBezTo>
                <a:cubicBezTo>
                  <a:pt x="114" y="268"/>
                  <a:pt x="109" y="269"/>
                  <a:pt x="105" y="269"/>
                </a:cubicBezTo>
                <a:cubicBezTo>
                  <a:pt x="88" y="267"/>
                  <a:pt x="72" y="269"/>
                  <a:pt x="58" y="261"/>
                </a:cubicBezTo>
                <a:cubicBezTo>
                  <a:pt x="58" y="261"/>
                  <a:pt x="58" y="262"/>
                  <a:pt x="57" y="261"/>
                </a:cubicBezTo>
                <a:cubicBezTo>
                  <a:pt x="55" y="260"/>
                  <a:pt x="53" y="259"/>
                  <a:pt x="51" y="257"/>
                </a:cubicBezTo>
                <a:cubicBezTo>
                  <a:pt x="51" y="257"/>
                  <a:pt x="52" y="257"/>
                  <a:pt x="52" y="256"/>
                </a:cubicBezTo>
                <a:cubicBezTo>
                  <a:pt x="50" y="253"/>
                  <a:pt x="51" y="250"/>
                  <a:pt x="50" y="247"/>
                </a:cubicBezTo>
                <a:cubicBezTo>
                  <a:pt x="51" y="245"/>
                  <a:pt x="51" y="244"/>
                  <a:pt x="51" y="242"/>
                </a:cubicBezTo>
                <a:cubicBezTo>
                  <a:pt x="52" y="241"/>
                  <a:pt x="52" y="238"/>
                  <a:pt x="53" y="237"/>
                </a:cubicBezTo>
                <a:cubicBezTo>
                  <a:pt x="53" y="236"/>
                  <a:pt x="51" y="236"/>
                  <a:pt x="50" y="234"/>
                </a:cubicBezTo>
                <a:cubicBezTo>
                  <a:pt x="52" y="230"/>
                  <a:pt x="56" y="227"/>
                  <a:pt x="59" y="224"/>
                </a:cubicBezTo>
                <a:cubicBezTo>
                  <a:pt x="59" y="223"/>
                  <a:pt x="58" y="222"/>
                  <a:pt x="57" y="222"/>
                </a:cubicBezTo>
                <a:cubicBezTo>
                  <a:pt x="53" y="218"/>
                  <a:pt x="51" y="210"/>
                  <a:pt x="48" y="205"/>
                </a:cubicBezTo>
                <a:cubicBezTo>
                  <a:pt x="48" y="200"/>
                  <a:pt x="45" y="195"/>
                  <a:pt x="46" y="189"/>
                </a:cubicBezTo>
                <a:cubicBezTo>
                  <a:pt x="46" y="185"/>
                  <a:pt x="47" y="182"/>
                  <a:pt x="49" y="178"/>
                </a:cubicBezTo>
                <a:cubicBezTo>
                  <a:pt x="46" y="177"/>
                  <a:pt x="45" y="174"/>
                  <a:pt x="42" y="173"/>
                </a:cubicBezTo>
                <a:cubicBezTo>
                  <a:pt x="42" y="173"/>
                  <a:pt x="42" y="172"/>
                  <a:pt x="42" y="172"/>
                </a:cubicBezTo>
                <a:cubicBezTo>
                  <a:pt x="35" y="165"/>
                  <a:pt x="27" y="159"/>
                  <a:pt x="19" y="153"/>
                </a:cubicBezTo>
                <a:cubicBezTo>
                  <a:pt x="19" y="153"/>
                  <a:pt x="19" y="152"/>
                  <a:pt x="18" y="152"/>
                </a:cubicBezTo>
                <a:cubicBezTo>
                  <a:pt x="17" y="152"/>
                  <a:pt x="17" y="151"/>
                  <a:pt x="16" y="150"/>
                </a:cubicBezTo>
                <a:cubicBezTo>
                  <a:pt x="12" y="146"/>
                  <a:pt x="7" y="143"/>
                  <a:pt x="2" y="139"/>
                </a:cubicBezTo>
                <a:cubicBezTo>
                  <a:pt x="1" y="139"/>
                  <a:pt x="1" y="139"/>
                  <a:pt x="0" y="138"/>
                </a:cubicBezTo>
                <a:cubicBezTo>
                  <a:pt x="1" y="135"/>
                  <a:pt x="1" y="133"/>
                  <a:pt x="2" y="130"/>
                </a:cubicBezTo>
                <a:cubicBezTo>
                  <a:pt x="3" y="130"/>
                  <a:pt x="5" y="129"/>
                  <a:pt x="5" y="128"/>
                </a:cubicBezTo>
                <a:cubicBezTo>
                  <a:pt x="8" y="127"/>
                  <a:pt x="10" y="127"/>
                  <a:pt x="13" y="126"/>
                </a:cubicBezTo>
                <a:cubicBezTo>
                  <a:pt x="14" y="125"/>
                  <a:pt x="15" y="123"/>
                  <a:pt x="17" y="123"/>
                </a:cubicBezTo>
                <a:cubicBezTo>
                  <a:pt x="17" y="123"/>
                  <a:pt x="17" y="123"/>
                  <a:pt x="17" y="124"/>
                </a:cubicBezTo>
                <a:cubicBezTo>
                  <a:pt x="18" y="123"/>
                  <a:pt x="18" y="124"/>
                  <a:pt x="19" y="124"/>
                </a:cubicBezTo>
                <a:cubicBezTo>
                  <a:pt x="25" y="129"/>
                  <a:pt x="31" y="133"/>
                  <a:pt x="37" y="139"/>
                </a:cubicBezTo>
                <a:cubicBezTo>
                  <a:pt x="42" y="142"/>
                  <a:pt x="46" y="146"/>
                  <a:pt x="51" y="149"/>
                </a:cubicBezTo>
                <a:cubicBezTo>
                  <a:pt x="54" y="153"/>
                  <a:pt x="58" y="156"/>
                  <a:pt x="62" y="159"/>
                </a:cubicBezTo>
                <a:cubicBezTo>
                  <a:pt x="63" y="158"/>
                  <a:pt x="65" y="156"/>
                  <a:pt x="67" y="155"/>
                </a:cubicBezTo>
                <a:cubicBezTo>
                  <a:pt x="65" y="146"/>
                  <a:pt x="64" y="133"/>
                  <a:pt x="61" y="124"/>
                </a:cubicBezTo>
                <a:cubicBezTo>
                  <a:pt x="60" y="112"/>
                  <a:pt x="58" y="100"/>
                  <a:pt x="55" y="88"/>
                </a:cubicBezTo>
                <a:cubicBezTo>
                  <a:pt x="54" y="86"/>
                  <a:pt x="54" y="83"/>
                  <a:pt x="54" y="80"/>
                </a:cubicBezTo>
                <a:cubicBezTo>
                  <a:pt x="53" y="76"/>
                  <a:pt x="52" y="71"/>
                  <a:pt x="52" y="67"/>
                </a:cubicBezTo>
                <a:cubicBezTo>
                  <a:pt x="53" y="66"/>
                  <a:pt x="53" y="65"/>
                  <a:pt x="55" y="65"/>
                </a:cubicBezTo>
                <a:cubicBezTo>
                  <a:pt x="56" y="66"/>
                  <a:pt x="57" y="68"/>
                  <a:pt x="58" y="69"/>
                </a:cubicBezTo>
                <a:cubicBezTo>
                  <a:pt x="68" y="77"/>
                  <a:pt x="77" y="87"/>
                  <a:pt x="86" y="96"/>
                </a:cubicBezTo>
                <a:cubicBezTo>
                  <a:pt x="91" y="99"/>
                  <a:pt x="94" y="104"/>
                  <a:pt x="99" y="107"/>
                </a:cubicBezTo>
                <a:cubicBezTo>
                  <a:pt x="95" y="99"/>
                  <a:pt x="91" y="92"/>
                  <a:pt x="88" y="84"/>
                </a:cubicBezTo>
                <a:cubicBezTo>
                  <a:pt x="84" y="78"/>
                  <a:pt x="81" y="73"/>
                  <a:pt x="78" y="66"/>
                </a:cubicBezTo>
                <a:cubicBezTo>
                  <a:pt x="78" y="64"/>
                  <a:pt x="77" y="61"/>
                  <a:pt x="76" y="58"/>
                </a:cubicBezTo>
                <a:cubicBezTo>
                  <a:pt x="76" y="54"/>
                  <a:pt x="75" y="51"/>
                  <a:pt x="75" y="47"/>
                </a:cubicBezTo>
                <a:cubicBezTo>
                  <a:pt x="74" y="45"/>
                  <a:pt x="74" y="43"/>
                  <a:pt x="75" y="42"/>
                </a:cubicBezTo>
                <a:cubicBezTo>
                  <a:pt x="79" y="44"/>
                  <a:pt x="81" y="47"/>
                  <a:pt x="84" y="49"/>
                </a:cubicBezTo>
                <a:cubicBezTo>
                  <a:pt x="86" y="50"/>
                  <a:pt x="87" y="51"/>
                  <a:pt x="89" y="53"/>
                </a:cubicBezTo>
                <a:cubicBezTo>
                  <a:pt x="91" y="55"/>
                  <a:pt x="92" y="56"/>
                  <a:pt x="94" y="58"/>
                </a:cubicBezTo>
                <a:cubicBezTo>
                  <a:pt x="96" y="63"/>
                  <a:pt x="100" y="69"/>
                  <a:pt x="102" y="74"/>
                </a:cubicBezTo>
                <a:cubicBezTo>
                  <a:pt x="105" y="81"/>
                  <a:pt x="108" y="88"/>
                  <a:pt x="112" y="94"/>
                </a:cubicBezTo>
                <a:cubicBezTo>
                  <a:pt x="113" y="97"/>
                  <a:pt x="114" y="101"/>
                  <a:pt x="115" y="103"/>
                </a:cubicBezTo>
                <a:cubicBezTo>
                  <a:pt x="116" y="106"/>
                  <a:pt x="118" y="107"/>
                  <a:pt x="118" y="110"/>
                </a:cubicBezTo>
                <a:cubicBezTo>
                  <a:pt x="119" y="109"/>
                  <a:pt x="118" y="110"/>
                  <a:pt x="119" y="111"/>
                </a:cubicBezTo>
                <a:cubicBezTo>
                  <a:pt x="119" y="112"/>
                  <a:pt x="121" y="113"/>
                  <a:pt x="121" y="116"/>
                </a:cubicBezTo>
                <a:close/>
                <a:moveTo>
                  <a:pt x="232" y="5"/>
                </a:moveTo>
                <a:cubicBezTo>
                  <a:pt x="232" y="5"/>
                  <a:pt x="232" y="5"/>
                  <a:pt x="233" y="5"/>
                </a:cubicBezTo>
                <a:cubicBezTo>
                  <a:pt x="232" y="4"/>
                  <a:pt x="233" y="4"/>
                  <a:pt x="233" y="3"/>
                </a:cubicBezTo>
                <a:cubicBezTo>
                  <a:pt x="233" y="4"/>
                  <a:pt x="232" y="4"/>
                  <a:pt x="232" y="5"/>
                </a:cubicBezTo>
                <a:close/>
                <a:moveTo>
                  <a:pt x="224" y="19"/>
                </a:moveTo>
                <a:cubicBezTo>
                  <a:pt x="226" y="14"/>
                  <a:pt x="231" y="12"/>
                  <a:pt x="231" y="6"/>
                </a:cubicBezTo>
                <a:cubicBezTo>
                  <a:pt x="230" y="7"/>
                  <a:pt x="230" y="9"/>
                  <a:pt x="229" y="10"/>
                </a:cubicBezTo>
                <a:cubicBezTo>
                  <a:pt x="228" y="11"/>
                  <a:pt x="226" y="11"/>
                  <a:pt x="225" y="12"/>
                </a:cubicBezTo>
                <a:cubicBezTo>
                  <a:pt x="224" y="13"/>
                  <a:pt x="223" y="14"/>
                  <a:pt x="222" y="15"/>
                </a:cubicBezTo>
                <a:cubicBezTo>
                  <a:pt x="221" y="16"/>
                  <a:pt x="219" y="16"/>
                  <a:pt x="218" y="18"/>
                </a:cubicBezTo>
                <a:cubicBezTo>
                  <a:pt x="217" y="18"/>
                  <a:pt x="217" y="20"/>
                  <a:pt x="216" y="21"/>
                </a:cubicBezTo>
                <a:cubicBezTo>
                  <a:pt x="216" y="21"/>
                  <a:pt x="215" y="21"/>
                  <a:pt x="215" y="21"/>
                </a:cubicBezTo>
                <a:cubicBezTo>
                  <a:pt x="211" y="26"/>
                  <a:pt x="209" y="37"/>
                  <a:pt x="214" y="42"/>
                </a:cubicBezTo>
                <a:cubicBezTo>
                  <a:pt x="214" y="38"/>
                  <a:pt x="213" y="33"/>
                  <a:pt x="216" y="31"/>
                </a:cubicBezTo>
                <a:cubicBezTo>
                  <a:pt x="215" y="35"/>
                  <a:pt x="215" y="40"/>
                  <a:pt x="216" y="43"/>
                </a:cubicBezTo>
                <a:cubicBezTo>
                  <a:pt x="220" y="44"/>
                  <a:pt x="219" y="38"/>
                  <a:pt x="222" y="36"/>
                </a:cubicBezTo>
                <a:cubicBezTo>
                  <a:pt x="222" y="40"/>
                  <a:pt x="220" y="43"/>
                  <a:pt x="219" y="45"/>
                </a:cubicBezTo>
                <a:cubicBezTo>
                  <a:pt x="221" y="43"/>
                  <a:pt x="224" y="41"/>
                  <a:pt x="226" y="38"/>
                </a:cubicBezTo>
                <a:cubicBezTo>
                  <a:pt x="226" y="36"/>
                  <a:pt x="226" y="34"/>
                  <a:pt x="227" y="33"/>
                </a:cubicBezTo>
                <a:cubicBezTo>
                  <a:pt x="227" y="38"/>
                  <a:pt x="225" y="42"/>
                  <a:pt x="222" y="44"/>
                </a:cubicBezTo>
                <a:cubicBezTo>
                  <a:pt x="225" y="44"/>
                  <a:pt x="225" y="42"/>
                  <a:pt x="227" y="40"/>
                </a:cubicBezTo>
                <a:cubicBezTo>
                  <a:pt x="229" y="37"/>
                  <a:pt x="232" y="36"/>
                  <a:pt x="233" y="32"/>
                </a:cubicBezTo>
                <a:cubicBezTo>
                  <a:pt x="235" y="29"/>
                  <a:pt x="236" y="25"/>
                  <a:pt x="237" y="21"/>
                </a:cubicBezTo>
                <a:cubicBezTo>
                  <a:pt x="238" y="20"/>
                  <a:pt x="237" y="21"/>
                  <a:pt x="237" y="20"/>
                </a:cubicBezTo>
                <a:cubicBezTo>
                  <a:pt x="237" y="20"/>
                  <a:pt x="238" y="20"/>
                  <a:pt x="237" y="19"/>
                </a:cubicBezTo>
                <a:cubicBezTo>
                  <a:pt x="235" y="20"/>
                  <a:pt x="234" y="23"/>
                  <a:pt x="231" y="23"/>
                </a:cubicBezTo>
                <a:cubicBezTo>
                  <a:pt x="231" y="21"/>
                  <a:pt x="233" y="19"/>
                  <a:pt x="233" y="17"/>
                </a:cubicBezTo>
                <a:cubicBezTo>
                  <a:pt x="234" y="15"/>
                  <a:pt x="234" y="13"/>
                  <a:pt x="234" y="11"/>
                </a:cubicBezTo>
                <a:cubicBezTo>
                  <a:pt x="234" y="11"/>
                  <a:pt x="234" y="11"/>
                  <a:pt x="234" y="10"/>
                </a:cubicBezTo>
                <a:cubicBezTo>
                  <a:pt x="234" y="9"/>
                  <a:pt x="235" y="7"/>
                  <a:pt x="234" y="6"/>
                </a:cubicBezTo>
                <a:cubicBezTo>
                  <a:pt x="232" y="11"/>
                  <a:pt x="231" y="16"/>
                  <a:pt x="228" y="19"/>
                </a:cubicBezTo>
                <a:cubicBezTo>
                  <a:pt x="227" y="20"/>
                  <a:pt x="226" y="22"/>
                  <a:pt x="224" y="22"/>
                </a:cubicBezTo>
                <a:cubicBezTo>
                  <a:pt x="227" y="19"/>
                  <a:pt x="231" y="15"/>
                  <a:pt x="231" y="10"/>
                </a:cubicBezTo>
                <a:cubicBezTo>
                  <a:pt x="229" y="13"/>
                  <a:pt x="227" y="17"/>
                  <a:pt x="224" y="19"/>
                </a:cubicBezTo>
                <a:close/>
                <a:moveTo>
                  <a:pt x="250" y="30"/>
                </a:moveTo>
                <a:cubicBezTo>
                  <a:pt x="248" y="35"/>
                  <a:pt x="245" y="43"/>
                  <a:pt x="244" y="48"/>
                </a:cubicBezTo>
                <a:cubicBezTo>
                  <a:pt x="246" y="49"/>
                  <a:pt x="248" y="50"/>
                  <a:pt x="251" y="50"/>
                </a:cubicBezTo>
                <a:cubicBezTo>
                  <a:pt x="252" y="49"/>
                  <a:pt x="252" y="49"/>
                  <a:pt x="253" y="48"/>
                </a:cubicBezTo>
                <a:cubicBezTo>
                  <a:pt x="257" y="45"/>
                  <a:pt x="260" y="40"/>
                  <a:pt x="263" y="36"/>
                </a:cubicBezTo>
                <a:cubicBezTo>
                  <a:pt x="263" y="34"/>
                  <a:pt x="264" y="32"/>
                  <a:pt x="265" y="30"/>
                </a:cubicBezTo>
                <a:cubicBezTo>
                  <a:pt x="265" y="29"/>
                  <a:pt x="266" y="28"/>
                  <a:pt x="265" y="27"/>
                </a:cubicBezTo>
                <a:cubicBezTo>
                  <a:pt x="263" y="33"/>
                  <a:pt x="260" y="38"/>
                  <a:pt x="257" y="42"/>
                </a:cubicBezTo>
                <a:cubicBezTo>
                  <a:pt x="255" y="43"/>
                  <a:pt x="254" y="45"/>
                  <a:pt x="253" y="45"/>
                </a:cubicBezTo>
                <a:cubicBezTo>
                  <a:pt x="256" y="41"/>
                  <a:pt x="260" y="36"/>
                  <a:pt x="262" y="31"/>
                </a:cubicBezTo>
                <a:cubicBezTo>
                  <a:pt x="263" y="30"/>
                  <a:pt x="264" y="27"/>
                  <a:pt x="263" y="25"/>
                </a:cubicBezTo>
                <a:cubicBezTo>
                  <a:pt x="261" y="26"/>
                  <a:pt x="260" y="28"/>
                  <a:pt x="260" y="30"/>
                </a:cubicBezTo>
                <a:cubicBezTo>
                  <a:pt x="259" y="32"/>
                  <a:pt x="258" y="35"/>
                  <a:pt x="257" y="36"/>
                </a:cubicBezTo>
                <a:cubicBezTo>
                  <a:pt x="257" y="32"/>
                  <a:pt x="259" y="29"/>
                  <a:pt x="260" y="26"/>
                </a:cubicBezTo>
                <a:cubicBezTo>
                  <a:pt x="259" y="27"/>
                  <a:pt x="258" y="29"/>
                  <a:pt x="257" y="30"/>
                </a:cubicBezTo>
                <a:cubicBezTo>
                  <a:pt x="256" y="32"/>
                  <a:pt x="256" y="33"/>
                  <a:pt x="254" y="34"/>
                </a:cubicBezTo>
                <a:cubicBezTo>
                  <a:pt x="254" y="30"/>
                  <a:pt x="258" y="28"/>
                  <a:pt x="259" y="24"/>
                </a:cubicBezTo>
                <a:cubicBezTo>
                  <a:pt x="258" y="23"/>
                  <a:pt x="257" y="25"/>
                  <a:pt x="256" y="26"/>
                </a:cubicBezTo>
                <a:cubicBezTo>
                  <a:pt x="255" y="29"/>
                  <a:pt x="253" y="31"/>
                  <a:pt x="252" y="33"/>
                </a:cubicBezTo>
                <a:cubicBezTo>
                  <a:pt x="252" y="34"/>
                  <a:pt x="251" y="37"/>
                  <a:pt x="250" y="37"/>
                </a:cubicBezTo>
                <a:cubicBezTo>
                  <a:pt x="248" y="35"/>
                  <a:pt x="250" y="31"/>
                  <a:pt x="250" y="30"/>
                </a:cubicBezTo>
                <a:close/>
                <a:moveTo>
                  <a:pt x="77" y="54"/>
                </a:moveTo>
                <a:cubicBezTo>
                  <a:pt x="77" y="54"/>
                  <a:pt x="78" y="54"/>
                  <a:pt x="79" y="54"/>
                </a:cubicBezTo>
                <a:cubicBezTo>
                  <a:pt x="79" y="53"/>
                  <a:pt x="79" y="53"/>
                  <a:pt x="78" y="52"/>
                </a:cubicBezTo>
                <a:cubicBezTo>
                  <a:pt x="79" y="50"/>
                  <a:pt x="81" y="51"/>
                  <a:pt x="82" y="52"/>
                </a:cubicBezTo>
                <a:cubicBezTo>
                  <a:pt x="81" y="50"/>
                  <a:pt x="81" y="49"/>
                  <a:pt x="81" y="48"/>
                </a:cubicBezTo>
                <a:cubicBezTo>
                  <a:pt x="79" y="47"/>
                  <a:pt x="78" y="45"/>
                  <a:pt x="76" y="44"/>
                </a:cubicBezTo>
                <a:cubicBezTo>
                  <a:pt x="76" y="48"/>
                  <a:pt x="77" y="50"/>
                  <a:pt x="77" y="54"/>
                </a:cubicBezTo>
                <a:close/>
                <a:moveTo>
                  <a:pt x="219" y="46"/>
                </a:moveTo>
                <a:cubicBezTo>
                  <a:pt x="218" y="46"/>
                  <a:pt x="216" y="45"/>
                  <a:pt x="215" y="45"/>
                </a:cubicBezTo>
                <a:cubicBezTo>
                  <a:pt x="216" y="46"/>
                  <a:pt x="218" y="47"/>
                  <a:pt x="219" y="46"/>
                </a:cubicBezTo>
                <a:close/>
                <a:moveTo>
                  <a:pt x="207" y="58"/>
                </a:moveTo>
                <a:cubicBezTo>
                  <a:pt x="206" y="60"/>
                  <a:pt x="205" y="63"/>
                  <a:pt x="204" y="66"/>
                </a:cubicBezTo>
                <a:cubicBezTo>
                  <a:pt x="205" y="66"/>
                  <a:pt x="205" y="67"/>
                  <a:pt x="206" y="68"/>
                </a:cubicBezTo>
                <a:cubicBezTo>
                  <a:pt x="209" y="64"/>
                  <a:pt x="211" y="58"/>
                  <a:pt x="213" y="53"/>
                </a:cubicBezTo>
                <a:cubicBezTo>
                  <a:pt x="212" y="53"/>
                  <a:pt x="212" y="54"/>
                  <a:pt x="212" y="54"/>
                </a:cubicBezTo>
                <a:cubicBezTo>
                  <a:pt x="211" y="53"/>
                  <a:pt x="210" y="53"/>
                  <a:pt x="210" y="52"/>
                </a:cubicBezTo>
                <a:cubicBezTo>
                  <a:pt x="211" y="52"/>
                  <a:pt x="211" y="52"/>
                  <a:pt x="211" y="52"/>
                </a:cubicBezTo>
                <a:cubicBezTo>
                  <a:pt x="212" y="52"/>
                  <a:pt x="212" y="53"/>
                  <a:pt x="213" y="52"/>
                </a:cubicBezTo>
                <a:cubicBezTo>
                  <a:pt x="214" y="50"/>
                  <a:pt x="214" y="49"/>
                  <a:pt x="215" y="47"/>
                </a:cubicBezTo>
                <a:cubicBezTo>
                  <a:pt x="214" y="47"/>
                  <a:pt x="214" y="46"/>
                  <a:pt x="213" y="46"/>
                </a:cubicBezTo>
                <a:cubicBezTo>
                  <a:pt x="211" y="50"/>
                  <a:pt x="209" y="53"/>
                  <a:pt x="207" y="58"/>
                </a:cubicBezTo>
                <a:close/>
                <a:moveTo>
                  <a:pt x="216" y="48"/>
                </a:moveTo>
                <a:cubicBezTo>
                  <a:pt x="213" y="55"/>
                  <a:pt x="211" y="62"/>
                  <a:pt x="208" y="69"/>
                </a:cubicBezTo>
                <a:cubicBezTo>
                  <a:pt x="209" y="69"/>
                  <a:pt x="211" y="70"/>
                  <a:pt x="212" y="69"/>
                </a:cubicBezTo>
                <a:cubicBezTo>
                  <a:pt x="213" y="69"/>
                  <a:pt x="213" y="68"/>
                  <a:pt x="213" y="68"/>
                </a:cubicBezTo>
                <a:cubicBezTo>
                  <a:pt x="215" y="62"/>
                  <a:pt x="218" y="55"/>
                  <a:pt x="219" y="49"/>
                </a:cubicBezTo>
                <a:cubicBezTo>
                  <a:pt x="218" y="48"/>
                  <a:pt x="217" y="48"/>
                  <a:pt x="216" y="48"/>
                </a:cubicBezTo>
                <a:close/>
                <a:moveTo>
                  <a:pt x="251" y="52"/>
                </a:moveTo>
                <a:cubicBezTo>
                  <a:pt x="251" y="52"/>
                  <a:pt x="250" y="51"/>
                  <a:pt x="250" y="51"/>
                </a:cubicBezTo>
                <a:cubicBezTo>
                  <a:pt x="247" y="52"/>
                  <a:pt x="246" y="49"/>
                  <a:pt x="243" y="49"/>
                </a:cubicBezTo>
                <a:cubicBezTo>
                  <a:pt x="244" y="49"/>
                  <a:pt x="243" y="50"/>
                  <a:pt x="243" y="50"/>
                </a:cubicBezTo>
                <a:cubicBezTo>
                  <a:pt x="245" y="51"/>
                  <a:pt x="248" y="52"/>
                  <a:pt x="251" y="52"/>
                </a:cubicBezTo>
                <a:close/>
                <a:moveTo>
                  <a:pt x="83" y="50"/>
                </a:moveTo>
                <a:cubicBezTo>
                  <a:pt x="83" y="51"/>
                  <a:pt x="84" y="52"/>
                  <a:pt x="84" y="53"/>
                </a:cubicBezTo>
                <a:cubicBezTo>
                  <a:pt x="84" y="54"/>
                  <a:pt x="83" y="54"/>
                  <a:pt x="82" y="54"/>
                </a:cubicBezTo>
                <a:cubicBezTo>
                  <a:pt x="85" y="57"/>
                  <a:pt x="87" y="62"/>
                  <a:pt x="92" y="62"/>
                </a:cubicBezTo>
                <a:cubicBezTo>
                  <a:pt x="95" y="57"/>
                  <a:pt x="86" y="55"/>
                  <a:pt x="85" y="51"/>
                </a:cubicBezTo>
                <a:cubicBezTo>
                  <a:pt x="84" y="52"/>
                  <a:pt x="83" y="50"/>
                  <a:pt x="83" y="50"/>
                </a:cubicBezTo>
                <a:close/>
                <a:moveTo>
                  <a:pt x="241" y="51"/>
                </a:moveTo>
                <a:cubicBezTo>
                  <a:pt x="240" y="53"/>
                  <a:pt x="238" y="56"/>
                  <a:pt x="237" y="57"/>
                </a:cubicBezTo>
                <a:cubicBezTo>
                  <a:pt x="236" y="60"/>
                  <a:pt x="231" y="63"/>
                  <a:pt x="235" y="66"/>
                </a:cubicBezTo>
                <a:cubicBezTo>
                  <a:pt x="236" y="64"/>
                  <a:pt x="237" y="63"/>
                  <a:pt x="237" y="61"/>
                </a:cubicBezTo>
                <a:cubicBezTo>
                  <a:pt x="239" y="60"/>
                  <a:pt x="240" y="58"/>
                  <a:pt x="240" y="57"/>
                </a:cubicBezTo>
                <a:cubicBezTo>
                  <a:pt x="241" y="55"/>
                  <a:pt x="243" y="53"/>
                  <a:pt x="242" y="51"/>
                </a:cubicBezTo>
                <a:cubicBezTo>
                  <a:pt x="242" y="51"/>
                  <a:pt x="242" y="51"/>
                  <a:pt x="241" y="51"/>
                </a:cubicBezTo>
                <a:close/>
                <a:moveTo>
                  <a:pt x="244" y="53"/>
                </a:moveTo>
                <a:cubicBezTo>
                  <a:pt x="241" y="57"/>
                  <a:pt x="238" y="62"/>
                  <a:pt x="236" y="67"/>
                </a:cubicBezTo>
                <a:cubicBezTo>
                  <a:pt x="237" y="68"/>
                  <a:pt x="239" y="69"/>
                  <a:pt x="242" y="68"/>
                </a:cubicBezTo>
                <a:cubicBezTo>
                  <a:pt x="245" y="64"/>
                  <a:pt x="246" y="59"/>
                  <a:pt x="249" y="53"/>
                </a:cubicBezTo>
                <a:cubicBezTo>
                  <a:pt x="247" y="53"/>
                  <a:pt x="246" y="53"/>
                  <a:pt x="244" y="53"/>
                </a:cubicBezTo>
                <a:close/>
                <a:moveTo>
                  <a:pt x="80" y="68"/>
                </a:moveTo>
                <a:cubicBezTo>
                  <a:pt x="86" y="69"/>
                  <a:pt x="81" y="60"/>
                  <a:pt x="81" y="58"/>
                </a:cubicBezTo>
                <a:cubicBezTo>
                  <a:pt x="83" y="59"/>
                  <a:pt x="83" y="61"/>
                  <a:pt x="84" y="63"/>
                </a:cubicBezTo>
                <a:cubicBezTo>
                  <a:pt x="85" y="63"/>
                  <a:pt x="85" y="64"/>
                  <a:pt x="86" y="63"/>
                </a:cubicBezTo>
                <a:cubicBezTo>
                  <a:pt x="86" y="63"/>
                  <a:pt x="86" y="62"/>
                  <a:pt x="86" y="61"/>
                </a:cubicBezTo>
                <a:cubicBezTo>
                  <a:pt x="84" y="58"/>
                  <a:pt x="83" y="55"/>
                  <a:pt x="80" y="53"/>
                </a:cubicBezTo>
                <a:cubicBezTo>
                  <a:pt x="80" y="55"/>
                  <a:pt x="80" y="56"/>
                  <a:pt x="78" y="56"/>
                </a:cubicBezTo>
                <a:cubicBezTo>
                  <a:pt x="78" y="56"/>
                  <a:pt x="78" y="55"/>
                  <a:pt x="77" y="56"/>
                </a:cubicBezTo>
                <a:cubicBezTo>
                  <a:pt x="79" y="59"/>
                  <a:pt x="78" y="65"/>
                  <a:pt x="80" y="68"/>
                </a:cubicBezTo>
                <a:close/>
                <a:moveTo>
                  <a:pt x="162" y="56"/>
                </a:moveTo>
                <a:cubicBezTo>
                  <a:pt x="162" y="57"/>
                  <a:pt x="164" y="58"/>
                  <a:pt x="166" y="56"/>
                </a:cubicBezTo>
                <a:cubicBezTo>
                  <a:pt x="164" y="56"/>
                  <a:pt x="163" y="54"/>
                  <a:pt x="162" y="56"/>
                </a:cubicBezTo>
                <a:close/>
                <a:moveTo>
                  <a:pt x="152" y="75"/>
                </a:moveTo>
                <a:cubicBezTo>
                  <a:pt x="154" y="76"/>
                  <a:pt x="153" y="74"/>
                  <a:pt x="153" y="73"/>
                </a:cubicBezTo>
                <a:cubicBezTo>
                  <a:pt x="156" y="67"/>
                  <a:pt x="160" y="63"/>
                  <a:pt x="164" y="58"/>
                </a:cubicBezTo>
                <a:cubicBezTo>
                  <a:pt x="162" y="58"/>
                  <a:pt x="162" y="57"/>
                  <a:pt x="160" y="57"/>
                </a:cubicBezTo>
                <a:cubicBezTo>
                  <a:pt x="157" y="62"/>
                  <a:pt x="154" y="68"/>
                  <a:pt x="152" y="75"/>
                </a:cubicBezTo>
                <a:close/>
                <a:moveTo>
                  <a:pt x="91" y="64"/>
                </a:moveTo>
                <a:cubicBezTo>
                  <a:pt x="90" y="64"/>
                  <a:pt x="89" y="63"/>
                  <a:pt x="88" y="63"/>
                </a:cubicBezTo>
                <a:cubicBezTo>
                  <a:pt x="89" y="68"/>
                  <a:pt x="94" y="74"/>
                  <a:pt x="96" y="79"/>
                </a:cubicBezTo>
                <a:cubicBezTo>
                  <a:pt x="97" y="80"/>
                  <a:pt x="97" y="81"/>
                  <a:pt x="98" y="82"/>
                </a:cubicBezTo>
                <a:cubicBezTo>
                  <a:pt x="99" y="86"/>
                  <a:pt x="100" y="88"/>
                  <a:pt x="102" y="92"/>
                </a:cubicBezTo>
                <a:cubicBezTo>
                  <a:pt x="106" y="98"/>
                  <a:pt x="109" y="105"/>
                  <a:pt x="112" y="111"/>
                </a:cubicBezTo>
                <a:cubicBezTo>
                  <a:pt x="112" y="113"/>
                  <a:pt x="113" y="114"/>
                  <a:pt x="113" y="115"/>
                </a:cubicBezTo>
                <a:cubicBezTo>
                  <a:pt x="113" y="115"/>
                  <a:pt x="113" y="115"/>
                  <a:pt x="113" y="116"/>
                </a:cubicBezTo>
                <a:cubicBezTo>
                  <a:pt x="111" y="115"/>
                  <a:pt x="111" y="113"/>
                  <a:pt x="110" y="112"/>
                </a:cubicBezTo>
                <a:cubicBezTo>
                  <a:pt x="109" y="108"/>
                  <a:pt x="107" y="105"/>
                  <a:pt x="106" y="102"/>
                </a:cubicBezTo>
                <a:cubicBezTo>
                  <a:pt x="104" y="99"/>
                  <a:pt x="102" y="96"/>
                  <a:pt x="101" y="92"/>
                </a:cubicBezTo>
                <a:cubicBezTo>
                  <a:pt x="96" y="84"/>
                  <a:pt x="92" y="74"/>
                  <a:pt x="87" y="65"/>
                </a:cubicBezTo>
                <a:cubicBezTo>
                  <a:pt x="86" y="65"/>
                  <a:pt x="86" y="65"/>
                  <a:pt x="85" y="65"/>
                </a:cubicBezTo>
                <a:cubicBezTo>
                  <a:pt x="85" y="68"/>
                  <a:pt x="83" y="70"/>
                  <a:pt x="81" y="70"/>
                </a:cubicBezTo>
                <a:cubicBezTo>
                  <a:pt x="89" y="83"/>
                  <a:pt x="96" y="98"/>
                  <a:pt x="103" y="111"/>
                </a:cubicBezTo>
                <a:cubicBezTo>
                  <a:pt x="106" y="114"/>
                  <a:pt x="108" y="117"/>
                  <a:pt x="111" y="119"/>
                </a:cubicBezTo>
                <a:cubicBezTo>
                  <a:pt x="112" y="118"/>
                  <a:pt x="112" y="117"/>
                  <a:pt x="113" y="116"/>
                </a:cubicBezTo>
                <a:cubicBezTo>
                  <a:pt x="114" y="115"/>
                  <a:pt x="117" y="116"/>
                  <a:pt x="118" y="116"/>
                </a:cubicBezTo>
                <a:cubicBezTo>
                  <a:pt x="118" y="114"/>
                  <a:pt x="117" y="113"/>
                  <a:pt x="116" y="111"/>
                </a:cubicBezTo>
                <a:cubicBezTo>
                  <a:pt x="116" y="110"/>
                  <a:pt x="116" y="109"/>
                  <a:pt x="115" y="108"/>
                </a:cubicBezTo>
                <a:cubicBezTo>
                  <a:pt x="115" y="105"/>
                  <a:pt x="113" y="103"/>
                  <a:pt x="112" y="101"/>
                </a:cubicBezTo>
                <a:cubicBezTo>
                  <a:pt x="110" y="96"/>
                  <a:pt x="108" y="91"/>
                  <a:pt x="106" y="86"/>
                </a:cubicBezTo>
                <a:cubicBezTo>
                  <a:pt x="103" y="81"/>
                  <a:pt x="100" y="76"/>
                  <a:pt x="98" y="72"/>
                </a:cubicBezTo>
                <a:cubicBezTo>
                  <a:pt x="97" y="69"/>
                  <a:pt x="95" y="66"/>
                  <a:pt x="95" y="64"/>
                </a:cubicBezTo>
                <a:cubicBezTo>
                  <a:pt x="95" y="63"/>
                  <a:pt x="94" y="62"/>
                  <a:pt x="94" y="62"/>
                </a:cubicBezTo>
                <a:cubicBezTo>
                  <a:pt x="93" y="63"/>
                  <a:pt x="92" y="64"/>
                  <a:pt x="91" y="64"/>
                </a:cubicBezTo>
                <a:close/>
                <a:moveTo>
                  <a:pt x="147" y="70"/>
                </a:moveTo>
                <a:cubicBezTo>
                  <a:pt x="146" y="69"/>
                  <a:pt x="145" y="68"/>
                  <a:pt x="144" y="67"/>
                </a:cubicBezTo>
                <a:cubicBezTo>
                  <a:pt x="136" y="63"/>
                  <a:pt x="125" y="64"/>
                  <a:pt x="122" y="70"/>
                </a:cubicBezTo>
                <a:cubicBezTo>
                  <a:pt x="121" y="72"/>
                  <a:pt x="120" y="74"/>
                  <a:pt x="119" y="76"/>
                </a:cubicBezTo>
                <a:cubicBezTo>
                  <a:pt x="119" y="78"/>
                  <a:pt x="118" y="80"/>
                  <a:pt x="117" y="82"/>
                </a:cubicBezTo>
                <a:cubicBezTo>
                  <a:pt x="117" y="83"/>
                  <a:pt x="117" y="84"/>
                  <a:pt x="117" y="85"/>
                </a:cubicBezTo>
                <a:cubicBezTo>
                  <a:pt x="117" y="85"/>
                  <a:pt x="117" y="86"/>
                  <a:pt x="116" y="86"/>
                </a:cubicBezTo>
                <a:cubicBezTo>
                  <a:pt x="115" y="90"/>
                  <a:pt x="117" y="95"/>
                  <a:pt x="118" y="99"/>
                </a:cubicBezTo>
                <a:cubicBezTo>
                  <a:pt x="118" y="99"/>
                  <a:pt x="118" y="100"/>
                  <a:pt x="118" y="100"/>
                </a:cubicBezTo>
                <a:cubicBezTo>
                  <a:pt x="119" y="106"/>
                  <a:pt x="123" y="112"/>
                  <a:pt x="127" y="115"/>
                </a:cubicBezTo>
                <a:cubicBezTo>
                  <a:pt x="140" y="115"/>
                  <a:pt x="155" y="115"/>
                  <a:pt x="168" y="115"/>
                </a:cubicBezTo>
                <a:cubicBezTo>
                  <a:pt x="171" y="113"/>
                  <a:pt x="175" y="109"/>
                  <a:pt x="177" y="104"/>
                </a:cubicBezTo>
                <a:cubicBezTo>
                  <a:pt x="179" y="101"/>
                  <a:pt x="181" y="97"/>
                  <a:pt x="181" y="93"/>
                </a:cubicBezTo>
                <a:cubicBezTo>
                  <a:pt x="181" y="88"/>
                  <a:pt x="181" y="83"/>
                  <a:pt x="179" y="79"/>
                </a:cubicBezTo>
                <a:cubicBezTo>
                  <a:pt x="177" y="75"/>
                  <a:pt x="174" y="73"/>
                  <a:pt x="171" y="71"/>
                </a:cubicBezTo>
                <a:cubicBezTo>
                  <a:pt x="167" y="69"/>
                  <a:pt x="161" y="67"/>
                  <a:pt x="157" y="70"/>
                </a:cubicBezTo>
                <a:cubicBezTo>
                  <a:pt x="156" y="72"/>
                  <a:pt x="155" y="73"/>
                  <a:pt x="155" y="74"/>
                </a:cubicBezTo>
                <a:cubicBezTo>
                  <a:pt x="156" y="73"/>
                  <a:pt x="157" y="70"/>
                  <a:pt x="160" y="72"/>
                </a:cubicBezTo>
                <a:cubicBezTo>
                  <a:pt x="160" y="73"/>
                  <a:pt x="158" y="72"/>
                  <a:pt x="158" y="73"/>
                </a:cubicBezTo>
                <a:cubicBezTo>
                  <a:pt x="157" y="75"/>
                  <a:pt x="154" y="78"/>
                  <a:pt x="150" y="78"/>
                </a:cubicBezTo>
                <a:cubicBezTo>
                  <a:pt x="148" y="77"/>
                  <a:pt x="145" y="76"/>
                  <a:pt x="145" y="74"/>
                </a:cubicBezTo>
                <a:cubicBezTo>
                  <a:pt x="147" y="75"/>
                  <a:pt x="148" y="77"/>
                  <a:pt x="151" y="76"/>
                </a:cubicBezTo>
                <a:cubicBezTo>
                  <a:pt x="151" y="74"/>
                  <a:pt x="152" y="72"/>
                  <a:pt x="152" y="70"/>
                </a:cubicBezTo>
                <a:cubicBezTo>
                  <a:pt x="150" y="71"/>
                  <a:pt x="149" y="70"/>
                  <a:pt x="147" y="70"/>
                </a:cubicBezTo>
                <a:close/>
                <a:moveTo>
                  <a:pt x="231" y="65"/>
                </a:moveTo>
                <a:cubicBezTo>
                  <a:pt x="231" y="66"/>
                  <a:pt x="232" y="66"/>
                  <a:pt x="232" y="67"/>
                </a:cubicBezTo>
                <a:cubicBezTo>
                  <a:pt x="233" y="68"/>
                  <a:pt x="236" y="69"/>
                  <a:pt x="237" y="71"/>
                </a:cubicBezTo>
                <a:cubicBezTo>
                  <a:pt x="239" y="71"/>
                  <a:pt x="242" y="72"/>
                  <a:pt x="243" y="70"/>
                </a:cubicBezTo>
                <a:cubicBezTo>
                  <a:pt x="242" y="69"/>
                  <a:pt x="241" y="70"/>
                  <a:pt x="240" y="70"/>
                </a:cubicBezTo>
                <a:cubicBezTo>
                  <a:pt x="238" y="70"/>
                  <a:pt x="236" y="69"/>
                  <a:pt x="235" y="68"/>
                </a:cubicBezTo>
                <a:cubicBezTo>
                  <a:pt x="234" y="68"/>
                  <a:pt x="234" y="68"/>
                  <a:pt x="234" y="68"/>
                </a:cubicBezTo>
                <a:cubicBezTo>
                  <a:pt x="234" y="66"/>
                  <a:pt x="232" y="66"/>
                  <a:pt x="232" y="64"/>
                </a:cubicBezTo>
                <a:cubicBezTo>
                  <a:pt x="232" y="65"/>
                  <a:pt x="231" y="64"/>
                  <a:pt x="231" y="65"/>
                </a:cubicBezTo>
                <a:close/>
                <a:moveTo>
                  <a:pt x="202" y="66"/>
                </a:moveTo>
                <a:cubicBezTo>
                  <a:pt x="202" y="66"/>
                  <a:pt x="202" y="66"/>
                  <a:pt x="201" y="66"/>
                </a:cubicBezTo>
                <a:cubicBezTo>
                  <a:pt x="200" y="68"/>
                  <a:pt x="203" y="68"/>
                  <a:pt x="202" y="70"/>
                </a:cubicBezTo>
                <a:cubicBezTo>
                  <a:pt x="204" y="70"/>
                  <a:pt x="204" y="71"/>
                  <a:pt x="206" y="71"/>
                </a:cubicBezTo>
                <a:cubicBezTo>
                  <a:pt x="207" y="72"/>
                  <a:pt x="210" y="72"/>
                  <a:pt x="211" y="72"/>
                </a:cubicBezTo>
                <a:cubicBezTo>
                  <a:pt x="212" y="71"/>
                  <a:pt x="215" y="72"/>
                  <a:pt x="214" y="70"/>
                </a:cubicBezTo>
                <a:cubicBezTo>
                  <a:pt x="209" y="73"/>
                  <a:pt x="204" y="70"/>
                  <a:pt x="202" y="66"/>
                </a:cubicBezTo>
                <a:close/>
                <a:moveTo>
                  <a:pt x="58" y="93"/>
                </a:moveTo>
                <a:cubicBezTo>
                  <a:pt x="58" y="93"/>
                  <a:pt x="58" y="93"/>
                  <a:pt x="58" y="94"/>
                </a:cubicBezTo>
                <a:cubicBezTo>
                  <a:pt x="58" y="94"/>
                  <a:pt x="58" y="95"/>
                  <a:pt x="59" y="95"/>
                </a:cubicBezTo>
                <a:cubicBezTo>
                  <a:pt x="60" y="105"/>
                  <a:pt x="61" y="114"/>
                  <a:pt x="63" y="123"/>
                </a:cubicBezTo>
                <a:cubicBezTo>
                  <a:pt x="65" y="128"/>
                  <a:pt x="65" y="133"/>
                  <a:pt x="66" y="138"/>
                </a:cubicBezTo>
                <a:cubicBezTo>
                  <a:pt x="67" y="141"/>
                  <a:pt x="68" y="144"/>
                  <a:pt x="67" y="148"/>
                </a:cubicBezTo>
                <a:cubicBezTo>
                  <a:pt x="69" y="150"/>
                  <a:pt x="68" y="152"/>
                  <a:pt x="69" y="154"/>
                </a:cubicBezTo>
                <a:cubicBezTo>
                  <a:pt x="74" y="152"/>
                  <a:pt x="78" y="151"/>
                  <a:pt x="84" y="150"/>
                </a:cubicBezTo>
                <a:cubicBezTo>
                  <a:pt x="82" y="140"/>
                  <a:pt x="79" y="129"/>
                  <a:pt x="77" y="119"/>
                </a:cubicBezTo>
                <a:cubicBezTo>
                  <a:pt x="77" y="116"/>
                  <a:pt x="75" y="113"/>
                  <a:pt x="75" y="110"/>
                </a:cubicBezTo>
                <a:cubicBezTo>
                  <a:pt x="75" y="109"/>
                  <a:pt x="75" y="108"/>
                  <a:pt x="76" y="107"/>
                </a:cubicBezTo>
                <a:cubicBezTo>
                  <a:pt x="79" y="107"/>
                  <a:pt x="81" y="110"/>
                  <a:pt x="83" y="112"/>
                </a:cubicBezTo>
                <a:cubicBezTo>
                  <a:pt x="85" y="114"/>
                  <a:pt x="86" y="116"/>
                  <a:pt x="88" y="117"/>
                </a:cubicBezTo>
                <a:cubicBezTo>
                  <a:pt x="93" y="123"/>
                  <a:pt x="100" y="129"/>
                  <a:pt x="105" y="135"/>
                </a:cubicBezTo>
                <a:cubicBezTo>
                  <a:pt x="106" y="135"/>
                  <a:pt x="105" y="135"/>
                  <a:pt x="106" y="136"/>
                </a:cubicBezTo>
                <a:cubicBezTo>
                  <a:pt x="106" y="137"/>
                  <a:pt x="107" y="137"/>
                  <a:pt x="108" y="138"/>
                </a:cubicBezTo>
                <a:cubicBezTo>
                  <a:pt x="109" y="139"/>
                  <a:pt x="109" y="141"/>
                  <a:pt x="112" y="142"/>
                </a:cubicBezTo>
                <a:cubicBezTo>
                  <a:pt x="111" y="140"/>
                  <a:pt x="109" y="139"/>
                  <a:pt x="109" y="138"/>
                </a:cubicBezTo>
                <a:cubicBezTo>
                  <a:pt x="106" y="133"/>
                  <a:pt x="107" y="126"/>
                  <a:pt x="109" y="121"/>
                </a:cubicBezTo>
                <a:cubicBezTo>
                  <a:pt x="107" y="119"/>
                  <a:pt x="105" y="117"/>
                  <a:pt x="104" y="114"/>
                </a:cubicBezTo>
                <a:cubicBezTo>
                  <a:pt x="95" y="108"/>
                  <a:pt x="88" y="99"/>
                  <a:pt x="81" y="92"/>
                </a:cubicBezTo>
                <a:cubicBezTo>
                  <a:pt x="76" y="88"/>
                  <a:pt x="72" y="83"/>
                  <a:pt x="67" y="79"/>
                </a:cubicBezTo>
                <a:cubicBezTo>
                  <a:pt x="63" y="75"/>
                  <a:pt x="58" y="71"/>
                  <a:pt x="54" y="67"/>
                </a:cubicBezTo>
                <a:cubicBezTo>
                  <a:pt x="54" y="67"/>
                  <a:pt x="54" y="67"/>
                  <a:pt x="54" y="67"/>
                </a:cubicBezTo>
                <a:cubicBezTo>
                  <a:pt x="53" y="75"/>
                  <a:pt x="56" y="85"/>
                  <a:pt x="58" y="93"/>
                </a:cubicBezTo>
                <a:close/>
                <a:moveTo>
                  <a:pt x="223" y="86"/>
                </a:moveTo>
                <a:cubicBezTo>
                  <a:pt x="226" y="85"/>
                  <a:pt x="229" y="84"/>
                  <a:pt x="232" y="84"/>
                </a:cubicBezTo>
                <a:cubicBezTo>
                  <a:pt x="235" y="81"/>
                  <a:pt x="238" y="76"/>
                  <a:pt x="240" y="72"/>
                </a:cubicBezTo>
                <a:cubicBezTo>
                  <a:pt x="238" y="72"/>
                  <a:pt x="237" y="72"/>
                  <a:pt x="236" y="70"/>
                </a:cubicBezTo>
                <a:cubicBezTo>
                  <a:pt x="234" y="71"/>
                  <a:pt x="233" y="69"/>
                  <a:pt x="231" y="68"/>
                </a:cubicBezTo>
                <a:cubicBezTo>
                  <a:pt x="228" y="74"/>
                  <a:pt x="225" y="80"/>
                  <a:pt x="223" y="86"/>
                </a:cubicBezTo>
                <a:close/>
                <a:moveTo>
                  <a:pt x="201" y="71"/>
                </a:moveTo>
                <a:cubicBezTo>
                  <a:pt x="197" y="80"/>
                  <a:pt x="194" y="89"/>
                  <a:pt x="191" y="97"/>
                </a:cubicBezTo>
                <a:cubicBezTo>
                  <a:pt x="194" y="97"/>
                  <a:pt x="195" y="95"/>
                  <a:pt x="197" y="94"/>
                </a:cubicBezTo>
                <a:cubicBezTo>
                  <a:pt x="200" y="93"/>
                  <a:pt x="203" y="93"/>
                  <a:pt x="204" y="91"/>
                </a:cubicBezTo>
                <a:cubicBezTo>
                  <a:pt x="204" y="90"/>
                  <a:pt x="205" y="90"/>
                  <a:pt x="205" y="89"/>
                </a:cubicBezTo>
                <a:cubicBezTo>
                  <a:pt x="206" y="88"/>
                  <a:pt x="206" y="87"/>
                  <a:pt x="206" y="86"/>
                </a:cubicBezTo>
                <a:cubicBezTo>
                  <a:pt x="207" y="84"/>
                  <a:pt x="208" y="82"/>
                  <a:pt x="208" y="81"/>
                </a:cubicBezTo>
                <a:cubicBezTo>
                  <a:pt x="209" y="78"/>
                  <a:pt x="210" y="76"/>
                  <a:pt x="211" y="74"/>
                </a:cubicBezTo>
                <a:cubicBezTo>
                  <a:pt x="208" y="73"/>
                  <a:pt x="204" y="72"/>
                  <a:pt x="201" y="71"/>
                </a:cubicBezTo>
                <a:close/>
                <a:moveTo>
                  <a:pt x="263" y="114"/>
                </a:moveTo>
                <a:cubicBezTo>
                  <a:pt x="264" y="111"/>
                  <a:pt x="266" y="108"/>
                  <a:pt x="267" y="105"/>
                </a:cubicBezTo>
                <a:cubicBezTo>
                  <a:pt x="268" y="102"/>
                  <a:pt x="269" y="100"/>
                  <a:pt x="268" y="97"/>
                </a:cubicBezTo>
                <a:cubicBezTo>
                  <a:pt x="266" y="95"/>
                  <a:pt x="265" y="93"/>
                  <a:pt x="263" y="92"/>
                </a:cubicBezTo>
                <a:cubicBezTo>
                  <a:pt x="262" y="91"/>
                  <a:pt x="260" y="90"/>
                  <a:pt x="259" y="89"/>
                </a:cubicBezTo>
                <a:cubicBezTo>
                  <a:pt x="244" y="83"/>
                  <a:pt x="223" y="86"/>
                  <a:pt x="209" y="91"/>
                </a:cubicBezTo>
                <a:cubicBezTo>
                  <a:pt x="209" y="91"/>
                  <a:pt x="208" y="92"/>
                  <a:pt x="208" y="92"/>
                </a:cubicBezTo>
                <a:cubicBezTo>
                  <a:pt x="202" y="94"/>
                  <a:pt x="196" y="96"/>
                  <a:pt x="192" y="99"/>
                </a:cubicBezTo>
                <a:cubicBezTo>
                  <a:pt x="186" y="102"/>
                  <a:pt x="181" y="104"/>
                  <a:pt x="176" y="108"/>
                </a:cubicBezTo>
                <a:cubicBezTo>
                  <a:pt x="176" y="110"/>
                  <a:pt x="174" y="111"/>
                  <a:pt x="173" y="113"/>
                </a:cubicBezTo>
                <a:cubicBezTo>
                  <a:pt x="172" y="114"/>
                  <a:pt x="171" y="114"/>
                  <a:pt x="171" y="115"/>
                </a:cubicBezTo>
                <a:cubicBezTo>
                  <a:pt x="173" y="115"/>
                  <a:pt x="176" y="115"/>
                  <a:pt x="179" y="115"/>
                </a:cubicBezTo>
                <a:cubicBezTo>
                  <a:pt x="182" y="112"/>
                  <a:pt x="186" y="108"/>
                  <a:pt x="190" y="107"/>
                </a:cubicBezTo>
                <a:cubicBezTo>
                  <a:pt x="193" y="106"/>
                  <a:pt x="200" y="108"/>
                  <a:pt x="201" y="110"/>
                </a:cubicBezTo>
                <a:cubicBezTo>
                  <a:pt x="202" y="112"/>
                  <a:pt x="200" y="114"/>
                  <a:pt x="201" y="116"/>
                </a:cubicBezTo>
                <a:cubicBezTo>
                  <a:pt x="202" y="116"/>
                  <a:pt x="203" y="117"/>
                  <a:pt x="203" y="118"/>
                </a:cubicBezTo>
                <a:cubicBezTo>
                  <a:pt x="204" y="119"/>
                  <a:pt x="205" y="121"/>
                  <a:pt x="205" y="123"/>
                </a:cubicBezTo>
                <a:cubicBezTo>
                  <a:pt x="204" y="125"/>
                  <a:pt x="203" y="127"/>
                  <a:pt x="200" y="127"/>
                </a:cubicBezTo>
                <a:cubicBezTo>
                  <a:pt x="198" y="130"/>
                  <a:pt x="199" y="132"/>
                  <a:pt x="199" y="134"/>
                </a:cubicBezTo>
                <a:cubicBezTo>
                  <a:pt x="197" y="137"/>
                  <a:pt x="193" y="138"/>
                  <a:pt x="194" y="141"/>
                </a:cubicBezTo>
                <a:cubicBezTo>
                  <a:pt x="196" y="141"/>
                  <a:pt x="198" y="145"/>
                  <a:pt x="196" y="147"/>
                </a:cubicBezTo>
                <a:cubicBezTo>
                  <a:pt x="194" y="147"/>
                  <a:pt x="194" y="147"/>
                  <a:pt x="193" y="147"/>
                </a:cubicBezTo>
                <a:cubicBezTo>
                  <a:pt x="193" y="147"/>
                  <a:pt x="192" y="148"/>
                  <a:pt x="192" y="149"/>
                </a:cubicBezTo>
                <a:cubicBezTo>
                  <a:pt x="193" y="149"/>
                  <a:pt x="193" y="149"/>
                  <a:pt x="193" y="150"/>
                </a:cubicBezTo>
                <a:cubicBezTo>
                  <a:pt x="193" y="151"/>
                  <a:pt x="192" y="151"/>
                  <a:pt x="192" y="152"/>
                </a:cubicBezTo>
                <a:cubicBezTo>
                  <a:pt x="193" y="154"/>
                  <a:pt x="194" y="154"/>
                  <a:pt x="196" y="154"/>
                </a:cubicBezTo>
                <a:cubicBezTo>
                  <a:pt x="197" y="156"/>
                  <a:pt x="197" y="157"/>
                  <a:pt x="196" y="158"/>
                </a:cubicBezTo>
                <a:cubicBezTo>
                  <a:pt x="201" y="157"/>
                  <a:pt x="203" y="165"/>
                  <a:pt x="197" y="164"/>
                </a:cubicBezTo>
                <a:cubicBezTo>
                  <a:pt x="196" y="165"/>
                  <a:pt x="196" y="168"/>
                  <a:pt x="198" y="168"/>
                </a:cubicBezTo>
                <a:cubicBezTo>
                  <a:pt x="198" y="169"/>
                  <a:pt x="197" y="169"/>
                  <a:pt x="196" y="170"/>
                </a:cubicBezTo>
                <a:cubicBezTo>
                  <a:pt x="197" y="171"/>
                  <a:pt x="197" y="172"/>
                  <a:pt x="197" y="173"/>
                </a:cubicBezTo>
                <a:cubicBezTo>
                  <a:pt x="199" y="173"/>
                  <a:pt x="201" y="174"/>
                  <a:pt x="201" y="176"/>
                </a:cubicBezTo>
                <a:cubicBezTo>
                  <a:pt x="201" y="177"/>
                  <a:pt x="199" y="178"/>
                  <a:pt x="199" y="180"/>
                </a:cubicBezTo>
                <a:cubicBezTo>
                  <a:pt x="198" y="181"/>
                  <a:pt x="197" y="181"/>
                  <a:pt x="195" y="182"/>
                </a:cubicBezTo>
                <a:cubicBezTo>
                  <a:pt x="196" y="184"/>
                  <a:pt x="195" y="185"/>
                  <a:pt x="195" y="187"/>
                </a:cubicBezTo>
                <a:cubicBezTo>
                  <a:pt x="196" y="188"/>
                  <a:pt x="195" y="190"/>
                  <a:pt x="194" y="191"/>
                </a:cubicBezTo>
                <a:cubicBezTo>
                  <a:pt x="195" y="193"/>
                  <a:pt x="196" y="194"/>
                  <a:pt x="196" y="196"/>
                </a:cubicBezTo>
                <a:cubicBezTo>
                  <a:pt x="195" y="197"/>
                  <a:pt x="194" y="197"/>
                  <a:pt x="195" y="198"/>
                </a:cubicBezTo>
                <a:cubicBezTo>
                  <a:pt x="197" y="197"/>
                  <a:pt x="203" y="195"/>
                  <a:pt x="206" y="197"/>
                </a:cubicBezTo>
                <a:cubicBezTo>
                  <a:pt x="207" y="199"/>
                  <a:pt x="208" y="200"/>
                  <a:pt x="209" y="201"/>
                </a:cubicBezTo>
                <a:cubicBezTo>
                  <a:pt x="213" y="202"/>
                  <a:pt x="217" y="201"/>
                  <a:pt x="218" y="204"/>
                </a:cubicBezTo>
                <a:cubicBezTo>
                  <a:pt x="219" y="206"/>
                  <a:pt x="217" y="208"/>
                  <a:pt x="217" y="210"/>
                </a:cubicBezTo>
                <a:cubicBezTo>
                  <a:pt x="216" y="211"/>
                  <a:pt x="218" y="214"/>
                  <a:pt x="217" y="215"/>
                </a:cubicBezTo>
                <a:cubicBezTo>
                  <a:pt x="215" y="219"/>
                  <a:pt x="213" y="222"/>
                  <a:pt x="210" y="226"/>
                </a:cubicBezTo>
                <a:cubicBezTo>
                  <a:pt x="209" y="227"/>
                  <a:pt x="207" y="227"/>
                  <a:pt x="205" y="228"/>
                </a:cubicBezTo>
                <a:cubicBezTo>
                  <a:pt x="210" y="228"/>
                  <a:pt x="215" y="231"/>
                  <a:pt x="220" y="232"/>
                </a:cubicBezTo>
                <a:cubicBezTo>
                  <a:pt x="221" y="231"/>
                  <a:pt x="225" y="231"/>
                  <a:pt x="226" y="230"/>
                </a:cubicBezTo>
                <a:cubicBezTo>
                  <a:pt x="231" y="228"/>
                  <a:pt x="235" y="224"/>
                  <a:pt x="239" y="221"/>
                </a:cubicBezTo>
                <a:cubicBezTo>
                  <a:pt x="243" y="219"/>
                  <a:pt x="246" y="217"/>
                  <a:pt x="249" y="214"/>
                </a:cubicBezTo>
                <a:cubicBezTo>
                  <a:pt x="252" y="212"/>
                  <a:pt x="254" y="209"/>
                  <a:pt x="255" y="207"/>
                </a:cubicBezTo>
                <a:cubicBezTo>
                  <a:pt x="261" y="200"/>
                  <a:pt x="268" y="193"/>
                  <a:pt x="272" y="185"/>
                </a:cubicBezTo>
                <a:cubicBezTo>
                  <a:pt x="273" y="180"/>
                  <a:pt x="274" y="175"/>
                  <a:pt x="276" y="170"/>
                </a:cubicBezTo>
                <a:cubicBezTo>
                  <a:pt x="276" y="168"/>
                  <a:pt x="277" y="166"/>
                  <a:pt x="277" y="163"/>
                </a:cubicBezTo>
                <a:cubicBezTo>
                  <a:pt x="277" y="158"/>
                  <a:pt x="275" y="153"/>
                  <a:pt x="274" y="149"/>
                </a:cubicBezTo>
                <a:cubicBezTo>
                  <a:pt x="270" y="146"/>
                  <a:pt x="263" y="148"/>
                  <a:pt x="259" y="147"/>
                </a:cubicBezTo>
                <a:cubicBezTo>
                  <a:pt x="251" y="144"/>
                  <a:pt x="253" y="133"/>
                  <a:pt x="255" y="130"/>
                </a:cubicBezTo>
                <a:cubicBezTo>
                  <a:pt x="255" y="131"/>
                  <a:pt x="254" y="131"/>
                  <a:pt x="255" y="131"/>
                </a:cubicBezTo>
                <a:cubicBezTo>
                  <a:pt x="255" y="129"/>
                  <a:pt x="257" y="128"/>
                  <a:pt x="256" y="127"/>
                </a:cubicBezTo>
                <a:cubicBezTo>
                  <a:pt x="256" y="128"/>
                  <a:pt x="256" y="129"/>
                  <a:pt x="255" y="130"/>
                </a:cubicBezTo>
                <a:cubicBezTo>
                  <a:pt x="257" y="124"/>
                  <a:pt x="260" y="119"/>
                  <a:pt x="263" y="114"/>
                </a:cubicBezTo>
                <a:close/>
                <a:moveTo>
                  <a:pt x="268" y="106"/>
                </a:moveTo>
                <a:cubicBezTo>
                  <a:pt x="269" y="109"/>
                  <a:pt x="265" y="112"/>
                  <a:pt x="265" y="116"/>
                </a:cubicBezTo>
                <a:cubicBezTo>
                  <a:pt x="263" y="119"/>
                  <a:pt x="261" y="123"/>
                  <a:pt x="258" y="127"/>
                </a:cubicBezTo>
                <a:cubicBezTo>
                  <a:pt x="256" y="132"/>
                  <a:pt x="254" y="137"/>
                  <a:pt x="255" y="142"/>
                </a:cubicBezTo>
                <a:cubicBezTo>
                  <a:pt x="256" y="142"/>
                  <a:pt x="256" y="144"/>
                  <a:pt x="257" y="144"/>
                </a:cubicBezTo>
                <a:cubicBezTo>
                  <a:pt x="256" y="142"/>
                  <a:pt x="257" y="140"/>
                  <a:pt x="257" y="138"/>
                </a:cubicBezTo>
                <a:cubicBezTo>
                  <a:pt x="259" y="133"/>
                  <a:pt x="261" y="128"/>
                  <a:pt x="263" y="123"/>
                </a:cubicBezTo>
                <a:cubicBezTo>
                  <a:pt x="266" y="117"/>
                  <a:pt x="271" y="113"/>
                  <a:pt x="271" y="106"/>
                </a:cubicBezTo>
                <a:cubicBezTo>
                  <a:pt x="272" y="104"/>
                  <a:pt x="271" y="100"/>
                  <a:pt x="270" y="98"/>
                </a:cubicBezTo>
                <a:cubicBezTo>
                  <a:pt x="270" y="101"/>
                  <a:pt x="270" y="104"/>
                  <a:pt x="268" y="106"/>
                </a:cubicBezTo>
                <a:close/>
                <a:moveTo>
                  <a:pt x="191" y="108"/>
                </a:moveTo>
                <a:cubicBezTo>
                  <a:pt x="190" y="108"/>
                  <a:pt x="189" y="109"/>
                  <a:pt x="188" y="109"/>
                </a:cubicBezTo>
                <a:cubicBezTo>
                  <a:pt x="185" y="110"/>
                  <a:pt x="182" y="112"/>
                  <a:pt x="182" y="115"/>
                </a:cubicBezTo>
                <a:cubicBezTo>
                  <a:pt x="185" y="115"/>
                  <a:pt x="193" y="114"/>
                  <a:pt x="192" y="119"/>
                </a:cubicBezTo>
                <a:cubicBezTo>
                  <a:pt x="192" y="120"/>
                  <a:pt x="191" y="123"/>
                  <a:pt x="189" y="123"/>
                </a:cubicBezTo>
                <a:cubicBezTo>
                  <a:pt x="189" y="122"/>
                  <a:pt x="187" y="121"/>
                  <a:pt x="186" y="122"/>
                </a:cubicBezTo>
                <a:cubicBezTo>
                  <a:pt x="187" y="123"/>
                  <a:pt x="187" y="125"/>
                  <a:pt x="186" y="126"/>
                </a:cubicBezTo>
                <a:cubicBezTo>
                  <a:pt x="186" y="127"/>
                  <a:pt x="187" y="127"/>
                  <a:pt x="187" y="128"/>
                </a:cubicBezTo>
                <a:cubicBezTo>
                  <a:pt x="183" y="130"/>
                  <a:pt x="188" y="134"/>
                  <a:pt x="185" y="137"/>
                </a:cubicBezTo>
                <a:cubicBezTo>
                  <a:pt x="188" y="137"/>
                  <a:pt x="189" y="137"/>
                  <a:pt x="191" y="137"/>
                </a:cubicBezTo>
                <a:cubicBezTo>
                  <a:pt x="191" y="137"/>
                  <a:pt x="192" y="137"/>
                  <a:pt x="193" y="138"/>
                </a:cubicBezTo>
                <a:cubicBezTo>
                  <a:pt x="195" y="137"/>
                  <a:pt x="197" y="135"/>
                  <a:pt x="198" y="133"/>
                </a:cubicBezTo>
                <a:cubicBezTo>
                  <a:pt x="198" y="131"/>
                  <a:pt x="197" y="127"/>
                  <a:pt x="200" y="126"/>
                </a:cubicBezTo>
                <a:cubicBezTo>
                  <a:pt x="201" y="126"/>
                  <a:pt x="201" y="126"/>
                  <a:pt x="202" y="126"/>
                </a:cubicBezTo>
                <a:cubicBezTo>
                  <a:pt x="202" y="124"/>
                  <a:pt x="203" y="123"/>
                  <a:pt x="203" y="122"/>
                </a:cubicBezTo>
                <a:cubicBezTo>
                  <a:pt x="204" y="118"/>
                  <a:pt x="198" y="116"/>
                  <a:pt x="200" y="111"/>
                </a:cubicBezTo>
                <a:cubicBezTo>
                  <a:pt x="198" y="108"/>
                  <a:pt x="194" y="107"/>
                  <a:pt x="191" y="108"/>
                </a:cubicBezTo>
                <a:close/>
                <a:moveTo>
                  <a:pt x="77" y="111"/>
                </a:moveTo>
                <a:cubicBezTo>
                  <a:pt x="78" y="114"/>
                  <a:pt x="78" y="117"/>
                  <a:pt x="79" y="120"/>
                </a:cubicBezTo>
                <a:cubicBezTo>
                  <a:pt x="82" y="130"/>
                  <a:pt x="84" y="140"/>
                  <a:pt x="86" y="150"/>
                </a:cubicBezTo>
                <a:cubicBezTo>
                  <a:pt x="89" y="150"/>
                  <a:pt x="93" y="150"/>
                  <a:pt x="95" y="151"/>
                </a:cubicBezTo>
                <a:cubicBezTo>
                  <a:pt x="95" y="148"/>
                  <a:pt x="97" y="143"/>
                  <a:pt x="100" y="142"/>
                </a:cubicBezTo>
                <a:cubicBezTo>
                  <a:pt x="103" y="141"/>
                  <a:pt x="106" y="142"/>
                  <a:pt x="109" y="141"/>
                </a:cubicBezTo>
                <a:cubicBezTo>
                  <a:pt x="104" y="135"/>
                  <a:pt x="98" y="130"/>
                  <a:pt x="93" y="124"/>
                </a:cubicBezTo>
                <a:cubicBezTo>
                  <a:pt x="93" y="124"/>
                  <a:pt x="93" y="124"/>
                  <a:pt x="92" y="124"/>
                </a:cubicBezTo>
                <a:cubicBezTo>
                  <a:pt x="90" y="121"/>
                  <a:pt x="88" y="119"/>
                  <a:pt x="85" y="117"/>
                </a:cubicBezTo>
                <a:cubicBezTo>
                  <a:pt x="83" y="114"/>
                  <a:pt x="80" y="110"/>
                  <a:pt x="77" y="109"/>
                </a:cubicBezTo>
                <a:cubicBezTo>
                  <a:pt x="76" y="110"/>
                  <a:pt x="77" y="110"/>
                  <a:pt x="77" y="111"/>
                </a:cubicBezTo>
                <a:close/>
                <a:moveTo>
                  <a:pt x="189" y="117"/>
                </a:moveTo>
                <a:cubicBezTo>
                  <a:pt x="186" y="116"/>
                  <a:pt x="183" y="116"/>
                  <a:pt x="180" y="116"/>
                </a:cubicBezTo>
                <a:cubicBezTo>
                  <a:pt x="161" y="116"/>
                  <a:pt x="141" y="116"/>
                  <a:pt x="123" y="117"/>
                </a:cubicBezTo>
                <a:cubicBezTo>
                  <a:pt x="123" y="117"/>
                  <a:pt x="123" y="118"/>
                  <a:pt x="122" y="118"/>
                </a:cubicBezTo>
                <a:cubicBezTo>
                  <a:pt x="122" y="118"/>
                  <a:pt x="122" y="117"/>
                  <a:pt x="121" y="117"/>
                </a:cubicBezTo>
                <a:cubicBezTo>
                  <a:pt x="119" y="118"/>
                  <a:pt x="117" y="116"/>
                  <a:pt x="115" y="117"/>
                </a:cubicBezTo>
                <a:cubicBezTo>
                  <a:pt x="113" y="118"/>
                  <a:pt x="113" y="119"/>
                  <a:pt x="112" y="120"/>
                </a:cubicBezTo>
                <a:cubicBezTo>
                  <a:pt x="112" y="121"/>
                  <a:pt x="113" y="121"/>
                  <a:pt x="112" y="122"/>
                </a:cubicBezTo>
                <a:cubicBezTo>
                  <a:pt x="112" y="123"/>
                  <a:pt x="111" y="121"/>
                  <a:pt x="111" y="122"/>
                </a:cubicBezTo>
                <a:cubicBezTo>
                  <a:pt x="107" y="128"/>
                  <a:pt x="108" y="139"/>
                  <a:pt x="115" y="142"/>
                </a:cubicBezTo>
                <a:cubicBezTo>
                  <a:pt x="132" y="140"/>
                  <a:pt x="153" y="142"/>
                  <a:pt x="169" y="141"/>
                </a:cubicBezTo>
                <a:cubicBezTo>
                  <a:pt x="176" y="141"/>
                  <a:pt x="184" y="141"/>
                  <a:pt x="191" y="140"/>
                </a:cubicBezTo>
                <a:cubicBezTo>
                  <a:pt x="191" y="139"/>
                  <a:pt x="188" y="139"/>
                  <a:pt x="186" y="139"/>
                </a:cubicBezTo>
                <a:cubicBezTo>
                  <a:pt x="176" y="139"/>
                  <a:pt x="167" y="138"/>
                  <a:pt x="156" y="138"/>
                </a:cubicBezTo>
                <a:cubicBezTo>
                  <a:pt x="143" y="139"/>
                  <a:pt x="128" y="137"/>
                  <a:pt x="115" y="139"/>
                </a:cubicBezTo>
                <a:cubicBezTo>
                  <a:pt x="110" y="135"/>
                  <a:pt x="111" y="126"/>
                  <a:pt x="114" y="121"/>
                </a:cubicBezTo>
                <a:cubicBezTo>
                  <a:pt x="116" y="119"/>
                  <a:pt x="119" y="120"/>
                  <a:pt x="122" y="120"/>
                </a:cubicBezTo>
                <a:cubicBezTo>
                  <a:pt x="126" y="120"/>
                  <a:pt x="130" y="120"/>
                  <a:pt x="134" y="120"/>
                </a:cubicBezTo>
                <a:cubicBezTo>
                  <a:pt x="149" y="119"/>
                  <a:pt x="160" y="119"/>
                  <a:pt x="172" y="119"/>
                </a:cubicBezTo>
                <a:cubicBezTo>
                  <a:pt x="178" y="119"/>
                  <a:pt x="183" y="120"/>
                  <a:pt x="188" y="120"/>
                </a:cubicBezTo>
                <a:cubicBezTo>
                  <a:pt x="189" y="120"/>
                  <a:pt x="189" y="120"/>
                  <a:pt x="190" y="120"/>
                </a:cubicBezTo>
                <a:cubicBezTo>
                  <a:pt x="191" y="119"/>
                  <a:pt x="190" y="117"/>
                  <a:pt x="189" y="117"/>
                </a:cubicBezTo>
                <a:close/>
                <a:moveTo>
                  <a:pt x="138" y="121"/>
                </a:moveTo>
                <a:cubicBezTo>
                  <a:pt x="131" y="122"/>
                  <a:pt x="123" y="121"/>
                  <a:pt x="117" y="122"/>
                </a:cubicBezTo>
                <a:cubicBezTo>
                  <a:pt x="116" y="123"/>
                  <a:pt x="117" y="125"/>
                  <a:pt x="116" y="125"/>
                </a:cubicBezTo>
                <a:cubicBezTo>
                  <a:pt x="120" y="126"/>
                  <a:pt x="126" y="124"/>
                  <a:pt x="129" y="126"/>
                </a:cubicBezTo>
                <a:cubicBezTo>
                  <a:pt x="124" y="126"/>
                  <a:pt x="121" y="127"/>
                  <a:pt x="116" y="127"/>
                </a:cubicBezTo>
                <a:cubicBezTo>
                  <a:pt x="117" y="128"/>
                  <a:pt x="115" y="131"/>
                  <a:pt x="117" y="132"/>
                </a:cubicBezTo>
                <a:cubicBezTo>
                  <a:pt x="117" y="133"/>
                  <a:pt x="115" y="133"/>
                  <a:pt x="116" y="134"/>
                </a:cubicBezTo>
                <a:cubicBezTo>
                  <a:pt x="119" y="133"/>
                  <a:pt x="123" y="134"/>
                  <a:pt x="127" y="134"/>
                </a:cubicBezTo>
                <a:cubicBezTo>
                  <a:pt x="124" y="135"/>
                  <a:pt x="120" y="134"/>
                  <a:pt x="116" y="135"/>
                </a:cubicBezTo>
                <a:cubicBezTo>
                  <a:pt x="117" y="136"/>
                  <a:pt x="117" y="136"/>
                  <a:pt x="117" y="137"/>
                </a:cubicBezTo>
                <a:cubicBezTo>
                  <a:pt x="127" y="137"/>
                  <a:pt x="136" y="136"/>
                  <a:pt x="145" y="137"/>
                </a:cubicBezTo>
                <a:cubicBezTo>
                  <a:pt x="157" y="138"/>
                  <a:pt x="172" y="137"/>
                  <a:pt x="184" y="137"/>
                </a:cubicBezTo>
                <a:cubicBezTo>
                  <a:pt x="184" y="136"/>
                  <a:pt x="184" y="136"/>
                  <a:pt x="184" y="135"/>
                </a:cubicBezTo>
                <a:cubicBezTo>
                  <a:pt x="183" y="135"/>
                  <a:pt x="181" y="135"/>
                  <a:pt x="182" y="134"/>
                </a:cubicBezTo>
                <a:cubicBezTo>
                  <a:pt x="181" y="134"/>
                  <a:pt x="182" y="135"/>
                  <a:pt x="181" y="135"/>
                </a:cubicBezTo>
                <a:cubicBezTo>
                  <a:pt x="175" y="134"/>
                  <a:pt x="168" y="135"/>
                  <a:pt x="162" y="134"/>
                </a:cubicBezTo>
                <a:cubicBezTo>
                  <a:pt x="167" y="133"/>
                  <a:pt x="173" y="133"/>
                  <a:pt x="179" y="133"/>
                </a:cubicBezTo>
                <a:cubicBezTo>
                  <a:pt x="181" y="133"/>
                  <a:pt x="183" y="134"/>
                  <a:pt x="184" y="133"/>
                </a:cubicBezTo>
                <a:cubicBezTo>
                  <a:pt x="182" y="131"/>
                  <a:pt x="177" y="133"/>
                  <a:pt x="175" y="132"/>
                </a:cubicBezTo>
                <a:cubicBezTo>
                  <a:pt x="177" y="131"/>
                  <a:pt x="181" y="131"/>
                  <a:pt x="184" y="131"/>
                </a:cubicBezTo>
                <a:cubicBezTo>
                  <a:pt x="183" y="129"/>
                  <a:pt x="183" y="129"/>
                  <a:pt x="184" y="128"/>
                </a:cubicBezTo>
                <a:cubicBezTo>
                  <a:pt x="178" y="127"/>
                  <a:pt x="172" y="128"/>
                  <a:pt x="166" y="129"/>
                </a:cubicBezTo>
                <a:cubicBezTo>
                  <a:pt x="159" y="129"/>
                  <a:pt x="152" y="129"/>
                  <a:pt x="146" y="129"/>
                </a:cubicBezTo>
                <a:cubicBezTo>
                  <a:pt x="141" y="129"/>
                  <a:pt x="135" y="129"/>
                  <a:pt x="130" y="130"/>
                </a:cubicBezTo>
                <a:cubicBezTo>
                  <a:pt x="129" y="130"/>
                  <a:pt x="128" y="131"/>
                  <a:pt x="127" y="130"/>
                </a:cubicBezTo>
                <a:cubicBezTo>
                  <a:pt x="138" y="127"/>
                  <a:pt x="149" y="129"/>
                  <a:pt x="162" y="128"/>
                </a:cubicBezTo>
                <a:cubicBezTo>
                  <a:pt x="169" y="127"/>
                  <a:pt x="174" y="127"/>
                  <a:pt x="180" y="127"/>
                </a:cubicBezTo>
                <a:cubicBezTo>
                  <a:pt x="182" y="127"/>
                  <a:pt x="184" y="127"/>
                  <a:pt x="184" y="126"/>
                </a:cubicBezTo>
                <a:cubicBezTo>
                  <a:pt x="181" y="124"/>
                  <a:pt x="175" y="126"/>
                  <a:pt x="171" y="125"/>
                </a:cubicBezTo>
                <a:cubicBezTo>
                  <a:pt x="174" y="125"/>
                  <a:pt x="181" y="124"/>
                  <a:pt x="185" y="124"/>
                </a:cubicBezTo>
                <a:cubicBezTo>
                  <a:pt x="185" y="123"/>
                  <a:pt x="184" y="122"/>
                  <a:pt x="185" y="122"/>
                </a:cubicBezTo>
                <a:cubicBezTo>
                  <a:pt x="185" y="122"/>
                  <a:pt x="185" y="121"/>
                  <a:pt x="185" y="121"/>
                </a:cubicBezTo>
                <a:cubicBezTo>
                  <a:pt x="170" y="120"/>
                  <a:pt x="153" y="121"/>
                  <a:pt x="138" y="121"/>
                </a:cubicBezTo>
                <a:close/>
                <a:moveTo>
                  <a:pt x="25" y="131"/>
                </a:moveTo>
                <a:cubicBezTo>
                  <a:pt x="24" y="130"/>
                  <a:pt x="22" y="128"/>
                  <a:pt x="20" y="127"/>
                </a:cubicBezTo>
                <a:cubicBezTo>
                  <a:pt x="20" y="126"/>
                  <a:pt x="18" y="126"/>
                  <a:pt x="17" y="124"/>
                </a:cubicBezTo>
                <a:cubicBezTo>
                  <a:pt x="14" y="128"/>
                  <a:pt x="7" y="128"/>
                  <a:pt x="4" y="131"/>
                </a:cubicBezTo>
                <a:cubicBezTo>
                  <a:pt x="12" y="140"/>
                  <a:pt x="21" y="148"/>
                  <a:pt x="31" y="155"/>
                </a:cubicBezTo>
                <a:cubicBezTo>
                  <a:pt x="36" y="160"/>
                  <a:pt x="43" y="165"/>
                  <a:pt x="48" y="171"/>
                </a:cubicBezTo>
                <a:cubicBezTo>
                  <a:pt x="50" y="171"/>
                  <a:pt x="50" y="172"/>
                  <a:pt x="51" y="173"/>
                </a:cubicBezTo>
                <a:cubicBezTo>
                  <a:pt x="53" y="167"/>
                  <a:pt x="57" y="164"/>
                  <a:pt x="60" y="160"/>
                </a:cubicBezTo>
                <a:cubicBezTo>
                  <a:pt x="60" y="160"/>
                  <a:pt x="60" y="160"/>
                  <a:pt x="60" y="159"/>
                </a:cubicBezTo>
                <a:cubicBezTo>
                  <a:pt x="57" y="160"/>
                  <a:pt x="55" y="163"/>
                  <a:pt x="51" y="163"/>
                </a:cubicBezTo>
                <a:cubicBezTo>
                  <a:pt x="53" y="161"/>
                  <a:pt x="56" y="160"/>
                  <a:pt x="58" y="158"/>
                </a:cubicBezTo>
                <a:cubicBezTo>
                  <a:pt x="58" y="157"/>
                  <a:pt x="57" y="157"/>
                  <a:pt x="57" y="157"/>
                </a:cubicBezTo>
                <a:cubicBezTo>
                  <a:pt x="56" y="157"/>
                  <a:pt x="54" y="159"/>
                  <a:pt x="53" y="158"/>
                </a:cubicBezTo>
                <a:cubicBezTo>
                  <a:pt x="53" y="157"/>
                  <a:pt x="55" y="157"/>
                  <a:pt x="56" y="156"/>
                </a:cubicBezTo>
                <a:cubicBezTo>
                  <a:pt x="54" y="154"/>
                  <a:pt x="52" y="158"/>
                  <a:pt x="51" y="156"/>
                </a:cubicBezTo>
                <a:cubicBezTo>
                  <a:pt x="52" y="155"/>
                  <a:pt x="53" y="155"/>
                  <a:pt x="54" y="154"/>
                </a:cubicBezTo>
                <a:cubicBezTo>
                  <a:pt x="53" y="152"/>
                  <a:pt x="50" y="155"/>
                  <a:pt x="49" y="154"/>
                </a:cubicBezTo>
                <a:cubicBezTo>
                  <a:pt x="49" y="153"/>
                  <a:pt x="51" y="153"/>
                  <a:pt x="52" y="152"/>
                </a:cubicBezTo>
                <a:cubicBezTo>
                  <a:pt x="51" y="152"/>
                  <a:pt x="51" y="151"/>
                  <a:pt x="50" y="151"/>
                </a:cubicBezTo>
                <a:cubicBezTo>
                  <a:pt x="49" y="152"/>
                  <a:pt x="47" y="153"/>
                  <a:pt x="46" y="152"/>
                </a:cubicBezTo>
                <a:cubicBezTo>
                  <a:pt x="46" y="150"/>
                  <a:pt x="49" y="151"/>
                  <a:pt x="49" y="150"/>
                </a:cubicBezTo>
                <a:cubicBezTo>
                  <a:pt x="49" y="149"/>
                  <a:pt x="48" y="149"/>
                  <a:pt x="48" y="148"/>
                </a:cubicBezTo>
                <a:cubicBezTo>
                  <a:pt x="46" y="149"/>
                  <a:pt x="45" y="150"/>
                  <a:pt x="43" y="150"/>
                </a:cubicBezTo>
                <a:cubicBezTo>
                  <a:pt x="41" y="151"/>
                  <a:pt x="39" y="153"/>
                  <a:pt x="37" y="153"/>
                </a:cubicBezTo>
                <a:cubicBezTo>
                  <a:pt x="39" y="150"/>
                  <a:pt x="43" y="149"/>
                  <a:pt x="46" y="147"/>
                </a:cubicBezTo>
                <a:cubicBezTo>
                  <a:pt x="45" y="146"/>
                  <a:pt x="45" y="146"/>
                  <a:pt x="44" y="145"/>
                </a:cubicBezTo>
                <a:cubicBezTo>
                  <a:pt x="42" y="146"/>
                  <a:pt x="41" y="147"/>
                  <a:pt x="40" y="147"/>
                </a:cubicBezTo>
                <a:cubicBezTo>
                  <a:pt x="39" y="145"/>
                  <a:pt x="42" y="145"/>
                  <a:pt x="42" y="144"/>
                </a:cubicBezTo>
                <a:cubicBezTo>
                  <a:pt x="42" y="144"/>
                  <a:pt x="42" y="143"/>
                  <a:pt x="41" y="143"/>
                </a:cubicBezTo>
                <a:cubicBezTo>
                  <a:pt x="40" y="144"/>
                  <a:pt x="38" y="145"/>
                  <a:pt x="37" y="144"/>
                </a:cubicBezTo>
                <a:cubicBezTo>
                  <a:pt x="37" y="143"/>
                  <a:pt x="39" y="143"/>
                  <a:pt x="40" y="142"/>
                </a:cubicBezTo>
                <a:cubicBezTo>
                  <a:pt x="39" y="142"/>
                  <a:pt x="39" y="141"/>
                  <a:pt x="38" y="141"/>
                </a:cubicBezTo>
                <a:cubicBezTo>
                  <a:pt x="37" y="142"/>
                  <a:pt x="35" y="143"/>
                  <a:pt x="33" y="143"/>
                </a:cubicBezTo>
                <a:cubicBezTo>
                  <a:pt x="34" y="141"/>
                  <a:pt x="35" y="140"/>
                  <a:pt x="37" y="140"/>
                </a:cubicBezTo>
                <a:cubicBezTo>
                  <a:pt x="36" y="138"/>
                  <a:pt x="32" y="142"/>
                  <a:pt x="31" y="140"/>
                </a:cubicBezTo>
                <a:cubicBezTo>
                  <a:pt x="32" y="139"/>
                  <a:pt x="33" y="139"/>
                  <a:pt x="34" y="138"/>
                </a:cubicBezTo>
                <a:cubicBezTo>
                  <a:pt x="34" y="138"/>
                  <a:pt x="33" y="137"/>
                  <a:pt x="33" y="137"/>
                </a:cubicBezTo>
                <a:cubicBezTo>
                  <a:pt x="29" y="139"/>
                  <a:pt x="26" y="139"/>
                  <a:pt x="24" y="141"/>
                </a:cubicBezTo>
                <a:cubicBezTo>
                  <a:pt x="23" y="141"/>
                  <a:pt x="23" y="141"/>
                  <a:pt x="23" y="140"/>
                </a:cubicBezTo>
                <a:cubicBezTo>
                  <a:pt x="25" y="138"/>
                  <a:pt x="29" y="138"/>
                  <a:pt x="31" y="135"/>
                </a:cubicBezTo>
                <a:cubicBezTo>
                  <a:pt x="29" y="134"/>
                  <a:pt x="27" y="132"/>
                  <a:pt x="25" y="131"/>
                </a:cubicBezTo>
                <a:cubicBezTo>
                  <a:pt x="25" y="131"/>
                  <a:pt x="25" y="131"/>
                  <a:pt x="25" y="131"/>
                </a:cubicBezTo>
                <a:close/>
                <a:moveTo>
                  <a:pt x="2" y="137"/>
                </a:moveTo>
                <a:cubicBezTo>
                  <a:pt x="18" y="150"/>
                  <a:pt x="34" y="163"/>
                  <a:pt x="49" y="176"/>
                </a:cubicBezTo>
                <a:cubicBezTo>
                  <a:pt x="50" y="176"/>
                  <a:pt x="50" y="175"/>
                  <a:pt x="50" y="174"/>
                </a:cubicBezTo>
                <a:cubicBezTo>
                  <a:pt x="49" y="174"/>
                  <a:pt x="49" y="173"/>
                  <a:pt x="48" y="172"/>
                </a:cubicBezTo>
                <a:cubicBezTo>
                  <a:pt x="48" y="171"/>
                  <a:pt x="47" y="171"/>
                  <a:pt x="46" y="171"/>
                </a:cubicBezTo>
                <a:cubicBezTo>
                  <a:pt x="44" y="168"/>
                  <a:pt x="41" y="165"/>
                  <a:pt x="37" y="163"/>
                </a:cubicBezTo>
                <a:cubicBezTo>
                  <a:pt x="33" y="159"/>
                  <a:pt x="30" y="156"/>
                  <a:pt x="25" y="153"/>
                </a:cubicBezTo>
                <a:cubicBezTo>
                  <a:pt x="21" y="150"/>
                  <a:pt x="18" y="146"/>
                  <a:pt x="14" y="143"/>
                </a:cubicBezTo>
                <a:cubicBezTo>
                  <a:pt x="12" y="140"/>
                  <a:pt x="8" y="137"/>
                  <a:pt x="5" y="135"/>
                </a:cubicBezTo>
                <a:cubicBezTo>
                  <a:pt x="5" y="134"/>
                  <a:pt x="4" y="133"/>
                  <a:pt x="3" y="133"/>
                </a:cubicBezTo>
                <a:cubicBezTo>
                  <a:pt x="2" y="134"/>
                  <a:pt x="2" y="136"/>
                  <a:pt x="2" y="137"/>
                </a:cubicBezTo>
                <a:close/>
                <a:moveTo>
                  <a:pt x="190" y="142"/>
                </a:moveTo>
                <a:cubicBezTo>
                  <a:pt x="183" y="141"/>
                  <a:pt x="177" y="142"/>
                  <a:pt x="171" y="142"/>
                </a:cubicBezTo>
                <a:cubicBezTo>
                  <a:pt x="166" y="142"/>
                  <a:pt x="162" y="143"/>
                  <a:pt x="157" y="143"/>
                </a:cubicBezTo>
                <a:cubicBezTo>
                  <a:pt x="153" y="143"/>
                  <a:pt x="148" y="142"/>
                  <a:pt x="144" y="143"/>
                </a:cubicBezTo>
                <a:cubicBezTo>
                  <a:pt x="135" y="143"/>
                  <a:pt x="127" y="142"/>
                  <a:pt x="117" y="143"/>
                </a:cubicBezTo>
                <a:cubicBezTo>
                  <a:pt x="112" y="143"/>
                  <a:pt x="106" y="143"/>
                  <a:pt x="101" y="143"/>
                </a:cubicBezTo>
                <a:cubicBezTo>
                  <a:pt x="101" y="144"/>
                  <a:pt x="101" y="145"/>
                  <a:pt x="102" y="146"/>
                </a:cubicBezTo>
                <a:cubicBezTo>
                  <a:pt x="108" y="146"/>
                  <a:pt x="118" y="145"/>
                  <a:pt x="126" y="146"/>
                </a:cubicBezTo>
                <a:cubicBezTo>
                  <a:pt x="130" y="145"/>
                  <a:pt x="137" y="146"/>
                  <a:pt x="141" y="146"/>
                </a:cubicBezTo>
                <a:cubicBezTo>
                  <a:pt x="154" y="143"/>
                  <a:pt x="171" y="145"/>
                  <a:pt x="186" y="145"/>
                </a:cubicBezTo>
                <a:cubicBezTo>
                  <a:pt x="188" y="145"/>
                  <a:pt x="190" y="145"/>
                  <a:pt x="192" y="145"/>
                </a:cubicBezTo>
                <a:cubicBezTo>
                  <a:pt x="193" y="145"/>
                  <a:pt x="194" y="146"/>
                  <a:pt x="195" y="144"/>
                </a:cubicBezTo>
                <a:cubicBezTo>
                  <a:pt x="194" y="143"/>
                  <a:pt x="192" y="142"/>
                  <a:pt x="190" y="142"/>
                </a:cubicBezTo>
                <a:close/>
                <a:moveTo>
                  <a:pt x="100" y="157"/>
                </a:moveTo>
                <a:cubicBezTo>
                  <a:pt x="99" y="155"/>
                  <a:pt x="99" y="154"/>
                  <a:pt x="99" y="152"/>
                </a:cubicBezTo>
                <a:cubicBezTo>
                  <a:pt x="99" y="149"/>
                  <a:pt x="100" y="146"/>
                  <a:pt x="99" y="145"/>
                </a:cubicBezTo>
                <a:cubicBezTo>
                  <a:pt x="96" y="148"/>
                  <a:pt x="96" y="156"/>
                  <a:pt x="100" y="157"/>
                </a:cubicBezTo>
                <a:close/>
                <a:moveTo>
                  <a:pt x="107" y="152"/>
                </a:moveTo>
                <a:cubicBezTo>
                  <a:pt x="106" y="152"/>
                  <a:pt x="103" y="152"/>
                  <a:pt x="102" y="153"/>
                </a:cubicBezTo>
                <a:cubicBezTo>
                  <a:pt x="102" y="154"/>
                  <a:pt x="104" y="153"/>
                  <a:pt x="105" y="154"/>
                </a:cubicBezTo>
                <a:cubicBezTo>
                  <a:pt x="110" y="154"/>
                  <a:pt x="118" y="155"/>
                  <a:pt x="122" y="155"/>
                </a:cubicBezTo>
                <a:cubicBezTo>
                  <a:pt x="122" y="154"/>
                  <a:pt x="124" y="155"/>
                  <a:pt x="125" y="154"/>
                </a:cubicBezTo>
                <a:cubicBezTo>
                  <a:pt x="127" y="155"/>
                  <a:pt x="130" y="154"/>
                  <a:pt x="132" y="154"/>
                </a:cubicBezTo>
                <a:cubicBezTo>
                  <a:pt x="131" y="154"/>
                  <a:pt x="131" y="154"/>
                  <a:pt x="131" y="154"/>
                </a:cubicBezTo>
                <a:cubicBezTo>
                  <a:pt x="132" y="155"/>
                  <a:pt x="132" y="154"/>
                  <a:pt x="132" y="154"/>
                </a:cubicBezTo>
                <a:cubicBezTo>
                  <a:pt x="150" y="154"/>
                  <a:pt x="172" y="153"/>
                  <a:pt x="191" y="153"/>
                </a:cubicBezTo>
                <a:cubicBezTo>
                  <a:pt x="191" y="153"/>
                  <a:pt x="191" y="152"/>
                  <a:pt x="190" y="152"/>
                </a:cubicBezTo>
                <a:cubicBezTo>
                  <a:pt x="184" y="150"/>
                  <a:pt x="176" y="151"/>
                  <a:pt x="170" y="151"/>
                </a:cubicBezTo>
                <a:cubicBezTo>
                  <a:pt x="169" y="151"/>
                  <a:pt x="168" y="151"/>
                  <a:pt x="168" y="150"/>
                </a:cubicBezTo>
                <a:cubicBezTo>
                  <a:pt x="174" y="150"/>
                  <a:pt x="179" y="150"/>
                  <a:pt x="185" y="150"/>
                </a:cubicBezTo>
                <a:cubicBezTo>
                  <a:pt x="187" y="150"/>
                  <a:pt x="190" y="151"/>
                  <a:pt x="192" y="150"/>
                </a:cubicBezTo>
                <a:cubicBezTo>
                  <a:pt x="189" y="149"/>
                  <a:pt x="182" y="149"/>
                  <a:pt x="180" y="149"/>
                </a:cubicBezTo>
                <a:cubicBezTo>
                  <a:pt x="183" y="148"/>
                  <a:pt x="187" y="148"/>
                  <a:pt x="191" y="148"/>
                </a:cubicBezTo>
                <a:cubicBezTo>
                  <a:pt x="191" y="148"/>
                  <a:pt x="191" y="147"/>
                  <a:pt x="192" y="147"/>
                </a:cubicBezTo>
                <a:cubicBezTo>
                  <a:pt x="178" y="147"/>
                  <a:pt x="160" y="145"/>
                  <a:pt x="146" y="146"/>
                </a:cubicBezTo>
                <a:cubicBezTo>
                  <a:pt x="131" y="148"/>
                  <a:pt x="117" y="147"/>
                  <a:pt x="102" y="147"/>
                </a:cubicBezTo>
                <a:cubicBezTo>
                  <a:pt x="103" y="148"/>
                  <a:pt x="103" y="148"/>
                  <a:pt x="103" y="149"/>
                </a:cubicBezTo>
                <a:cubicBezTo>
                  <a:pt x="106" y="150"/>
                  <a:pt x="110" y="149"/>
                  <a:pt x="113" y="149"/>
                </a:cubicBezTo>
                <a:cubicBezTo>
                  <a:pt x="111" y="150"/>
                  <a:pt x="106" y="150"/>
                  <a:pt x="102" y="151"/>
                </a:cubicBezTo>
                <a:cubicBezTo>
                  <a:pt x="109" y="152"/>
                  <a:pt x="118" y="150"/>
                  <a:pt x="124" y="151"/>
                </a:cubicBezTo>
                <a:cubicBezTo>
                  <a:pt x="119" y="152"/>
                  <a:pt x="112" y="152"/>
                  <a:pt x="107" y="152"/>
                </a:cubicBezTo>
                <a:close/>
                <a:moveTo>
                  <a:pt x="278" y="168"/>
                </a:moveTo>
                <a:cubicBezTo>
                  <a:pt x="278" y="170"/>
                  <a:pt x="277" y="173"/>
                  <a:pt x="276" y="176"/>
                </a:cubicBezTo>
                <a:cubicBezTo>
                  <a:pt x="275" y="177"/>
                  <a:pt x="275" y="179"/>
                  <a:pt x="274" y="181"/>
                </a:cubicBezTo>
                <a:cubicBezTo>
                  <a:pt x="274" y="182"/>
                  <a:pt x="274" y="182"/>
                  <a:pt x="273" y="183"/>
                </a:cubicBezTo>
                <a:cubicBezTo>
                  <a:pt x="273" y="184"/>
                  <a:pt x="273" y="185"/>
                  <a:pt x="272" y="187"/>
                </a:cubicBezTo>
                <a:cubicBezTo>
                  <a:pt x="270" y="192"/>
                  <a:pt x="267" y="197"/>
                  <a:pt x="263" y="200"/>
                </a:cubicBezTo>
                <a:cubicBezTo>
                  <a:pt x="261" y="203"/>
                  <a:pt x="259" y="205"/>
                  <a:pt x="257" y="208"/>
                </a:cubicBezTo>
                <a:cubicBezTo>
                  <a:pt x="256" y="209"/>
                  <a:pt x="254" y="210"/>
                  <a:pt x="253" y="212"/>
                </a:cubicBezTo>
                <a:cubicBezTo>
                  <a:pt x="252" y="213"/>
                  <a:pt x="251" y="214"/>
                  <a:pt x="250" y="216"/>
                </a:cubicBezTo>
                <a:cubicBezTo>
                  <a:pt x="249" y="216"/>
                  <a:pt x="248" y="217"/>
                  <a:pt x="247" y="217"/>
                </a:cubicBezTo>
                <a:cubicBezTo>
                  <a:pt x="247" y="218"/>
                  <a:pt x="246" y="218"/>
                  <a:pt x="246" y="219"/>
                </a:cubicBezTo>
                <a:cubicBezTo>
                  <a:pt x="245" y="220"/>
                  <a:pt x="243" y="220"/>
                  <a:pt x="242" y="221"/>
                </a:cubicBezTo>
                <a:cubicBezTo>
                  <a:pt x="241" y="222"/>
                  <a:pt x="240" y="223"/>
                  <a:pt x="239" y="224"/>
                </a:cubicBezTo>
                <a:cubicBezTo>
                  <a:pt x="238" y="225"/>
                  <a:pt x="236" y="226"/>
                  <a:pt x="235" y="226"/>
                </a:cubicBezTo>
                <a:cubicBezTo>
                  <a:pt x="231" y="229"/>
                  <a:pt x="227" y="232"/>
                  <a:pt x="222" y="233"/>
                </a:cubicBezTo>
                <a:cubicBezTo>
                  <a:pt x="223" y="233"/>
                  <a:pt x="224" y="234"/>
                  <a:pt x="225" y="235"/>
                </a:cubicBezTo>
                <a:cubicBezTo>
                  <a:pt x="227" y="233"/>
                  <a:pt x="229" y="233"/>
                  <a:pt x="230" y="232"/>
                </a:cubicBezTo>
                <a:cubicBezTo>
                  <a:pt x="232" y="231"/>
                  <a:pt x="234" y="230"/>
                  <a:pt x="236" y="230"/>
                </a:cubicBezTo>
                <a:cubicBezTo>
                  <a:pt x="242" y="225"/>
                  <a:pt x="248" y="220"/>
                  <a:pt x="254" y="215"/>
                </a:cubicBezTo>
                <a:cubicBezTo>
                  <a:pt x="255" y="213"/>
                  <a:pt x="257" y="212"/>
                  <a:pt x="258" y="210"/>
                </a:cubicBezTo>
                <a:cubicBezTo>
                  <a:pt x="260" y="208"/>
                  <a:pt x="261" y="207"/>
                  <a:pt x="262" y="205"/>
                </a:cubicBezTo>
                <a:cubicBezTo>
                  <a:pt x="263" y="204"/>
                  <a:pt x="263" y="204"/>
                  <a:pt x="264" y="204"/>
                </a:cubicBezTo>
                <a:cubicBezTo>
                  <a:pt x="266" y="202"/>
                  <a:pt x="267" y="198"/>
                  <a:pt x="268" y="196"/>
                </a:cubicBezTo>
                <a:cubicBezTo>
                  <a:pt x="270" y="194"/>
                  <a:pt x="272" y="192"/>
                  <a:pt x="273" y="190"/>
                </a:cubicBezTo>
                <a:cubicBezTo>
                  <a:pt x="274" y="188"/>
                  <a:pt x="275" y="186"/>
                  <a:pt x="276" y="184"/>
                </a:cubicBezTo>
                <a:cubicBezTo>
                  <a:pt x="278" y="178"/>
                  <a:pt x="279" y="175"/>
                  <a:pt x="280" y="169"/>
                </a:cubicBezTo>
                <a:cubicBezTo>
                  <a:pt x="280" y="168"/>
                  <a:pt x="280" y="167"/>
                  <a:pt x="280" y="166"/>
                </a:cubicBezTo>
                <a:cubicBezTo>
                  <a:pt x="281" y="162"/>
                  <a:pt x="281" y="158"/>
                  <a:pt x="280" y="155"/>
                </a:cubicBezTo>
                <a:cubicBezTo>
                  <a:pt x="280" y="153"/>
                  <a:pt x="277" y="150"/>
                  <a:pt x="276" y="150"/>
                </a:cubicBezTo>
                <a:cubicBezTo>
                  <a:pt x="278" y="156"/>
                  <a:pt x="279" y="161"/>
                  <a:pt x="278" y="168"/>
                </a:cubicBezTo>
                <a:close/>
                <a:moveTo>
                  <a:pt x="74" y="154"/>
                </a:moveTo>
                <a:cubicBezTo>
                  <a:pt x="71" y="155"/>
                  <a:pt x="68" y="157"/>
                  <a:pt x="65" y="158"/>
                </a:cubicBezTo>
                <a:cubicBezTo>
                  <a:pt x="54" y="167"/>
                  <a:pt x="44" y="184"/>
                  <a:pt x="49" y="204"/>
                </a:cubicBezTo>
                <a:cubicBezTo>
                  <a:pt x="50" y="209"/>
                  <a:pt x="54" y="213"/>
                  <a:pt x="56" y="218"/>
                </a:cubicBezTo>
                <a:cubicBezTo>
                  <a:pt x="57" y="219"/>
                  <a:pt x="58" y="221"/>
                  <a:pt x="59" y="221"/>
                </a:cubicBezTo>
                <a:cubicBezTo>
                  <a:pt x="60" y="222"/>
                  <a:pt x="60" y="221"/>
                  <a:pt x="61" y="222"/>
                </a:cubicBezTo>
                <a:cubicBezTo>
                  <a:pt x="62" y="224"/>
                  <a:pt x="60" y="225"/>
                  <a:pt x="59" y="226"/>
                </a:cubicBezTo>
                <a:cubicBezTo>
                  <a:pt x="57" y="228"/>
                  <a:pt x="55" y="231"/>
                  <a:pt x="54" y="232"/>
                </a:cubicBezTo>
                <a:cubicBezTo>
                  <a:pt x="54" y="233"/>
                  <a:pt x="54" y="234"/>
                  <a:pt x="55" y="235"/>
                </a:cubicBezTo>
                <a:cubicBezTo>
                  <a:pt x="60" y="230"/>
                  <a:pt x="65" y="225"/>
                  <a:pt x="72" y="222"/>
                </a:cubicBezTo>
                <a:cubicBezTo>
                  <a:pt x="72" y="219"/>
                  <a:pt x="74" y="216"/>
                  <a:pt x="74" y="215"/>
                </a:cubicBezTo>
                <a:cubicBezTo>
                  <a:pt x="71" y="215"/>
                  <a:pt x="70" y="211"/>
                  <a:pt x="68" y="209"/>
                </a:cubicBezTo>
                <a:cubicBezTo>
                  <a:pt x="65" y="203"/>
                  <a:pt x="63" y="196"/>
                  <a:pt x="65" y="189"/>
                </a:cubicBezTo>
                <a:cubicBezTo>
                  <a:pt x="66" y="186"/>
                  <a:pt x="67" y="181"/>
                  <a:pt x="68" y="179"/>
                </a:cubicBezTo>
                <a:cubicBezTo>
                  <a:pt x="70" y="177"/>
                  <a:pt x="74" y="174"/>
                  <a:pt x="75" y="173"/>
                </a:cubicBezTo>
                <a:cubicBezTo>
                  <a:pt x="83" y="169"/>
                  <a:pt x="92" y="169"/>
                  <a:pt x="100" y="172"/>
                </a:cubicBezTo>
                <a:cubicBezTo>
                  <a:pt x="102" y="171"/>
                  <a:pt x="101" y="168"/>
                  <a:pt x="101" y="167"/>
                </a:cubicBezTo>
                <a:cubicBezTo>
                  <a:pt x="102" y="163"/>
                  <a:pt x="104" y="161"/>
                  <a:pt x="106" y="159"/>
                </a:cubicBezTo>
                <a:cubicBezTo>
                  <a:pt x="103" y="159"/>
                  <a:pt x="101" y="158"/>
                  <a:pt x="99" y="159"/>
                </a:cubicBezTo>
                <a:cubicBezTo>
                  <a:pt x="97" y="158"/>
                  <a:pt x="96" y="155"/>
                  <a:pt x="96" y="153"/>
                </a:cubicBezTo>
                <a:cubicBezTo>
                  <a:pt x="89" y="151"/>
                  <a:pt x="81" y="152"/>
                  <a:pt x="74" y="154"/>
                </a:cubicBezTo>
                <a:close/>
                <a:moveTo>
                  <a:pt x="193" y="155"/>
                </a:moveTo>
                <a:cubicBezTo>
                  <a:pt x="189" y="155"/>
                  <a:pt x="186" y="155"/>
                  <a:pt x="183" y="155"/>
                </a:cubicBezTo>
                <a:cubicBezTo>
                  <a:pt x="181" y="155"/>
                  <a:pt x="179" y="155"/>
                  <a:pt x="176" y="155"/>
                </a:cubicBezTo>
                <a:cubicBezTo>
                  <a:pt x="172" y="155"/>
                  <a:pt x="169" y="155"/>
                  <a:pt x="166" y="155"/>
                </a:cubicBezTo>
                <a:cubicBezTo>
                  <a:pt x="158" y="155"/>
                  <a:pt x="149" y="155"/>
                  <a:pt x="141" y="156"/>
                </a:cubicBezTo>
                <a:cubicBezTo>
                  <a:pt x="136" y="156"/>
                  <a:pt x="131" y="155"/>
                  <a:pt x="126" y="155"/>
                </a:cubicBezTo>
                <a:cubicBezTo>
                  <a:pt x="125" y="155"/>
                  <a:pt x="123" y="156"/>
                  <a:pt x="122" y="156"/>
                </a:cubicBezTo>
                <a:cubicBezTo>
                  <a:pt x="116" y="156"/>
                  <a:pt x="109" y="156"/>
                  <a:pt x="103" y="155"/>
                </a:cubicBezTo>
                <a:cubicBezTo>
                  <a:pt x="103" y="156"/>
                  <a:pt x="101" y="157"/>
                  <a:pt x="102" y="157"/>
                </a:cubicBezTo>
                <a:cubicBezTo>
                  <a:pt x="104" y="157"/>
                  <a:pt x="108" y="157"/>
                  <a:pt x="109" y="158"/>
                </a:cubicBezTo>
                <a:cubicBezTo>
                  <a:pt x="122" y="158"/>
                  <a:pt x="134" y="158"/>
                  <a:pt x="147" y="158"/>
                </a:cubicBezTo>
                <a:cubicBezTo>
                  <a:pt x="152" y="158"/>
                  <a:pt x="156" y="158"/>
                  <a:pt x="160" y="158"/>
                </a:cubicBezTo>
                <a:cubicBezTo>
                  <a:pt x="166" y="158"/>
                  <a:pt x="172" y="158"/>
                  <a:pt x="179" y="158"/>
                </a:cubicBezTo>
                <a:cubicBezTo>
                  <a:pt x="184" y="158"/>
                  <a:pt x="191" y="159"/>
                  <a:pt x="195" y="158"/>
                </a:cubicBezTo>
                <a:cubicBezTo>
                  <a:pt x="196" y="156"/>
                  <a:pt x="194" y="155"/>
                  <a:pt x="193" y="155"/>
                </a:cubicBezTo>
                <a:close/>
                <a:moveTo>
                  <a:pt x="198" y="160"/>
                </a:moveTo>
                <a:cubicBezTo>
                  <a:pt x="171" y="159"/>
                  <a:pt x="138" y="160"/>
                  <a:pt x="111" y="160"/>
                </a:cubicBezTo>
                <a:cubicBezTo>
                  <a:pt x="111" y="161"/>
                  <a:pt x="111" y="161"/>
                  <a:pt x="111" y="162"/>
                </a:cubicBezTo>
                <a:cubicBezTo>
                  <a:pt x="128" y="162"/>
                  <a:pt x="147" y="161"/>
                  <a:pt x="164" y="162"/>
                </a:cubicBezTo>
                <a:cubicBezTo>
                  <a:pt x="169" y="162"/>
                  <a:pt x="174" y="162"/>
                  <a:pt x="179" y="162"/>
                </a:cubicBezTo>
                <a:cubicBezTo>
                  <a:pt x="182" y="162"/>
                  <a:pt x="185" y="162"/>
                  <a:pt x="189" y="162"/>
                </a:cubicBezTo>
                <a:cubicBezTo>
                  <a:pt x="191" y="162"/>
                  <a:pt x="194" y="163"/>
                  <a:pt x="197" y="163"/>
                </a:cubicBezTo>
                <a:cubicBezTo>
                  <a:pt x="197" y="163"/>
                  <a:pt x="199" y="162"/>
                  <a:pt x="199" y="161"/>
                </a:cubicBezTo>
                <a:cubicBezTo>
                  <a:pt x="199" y="161"/>
                  <a:pt x="198" y="161"/>
                  <a:pt x="198" y="160"/>
                </a:cubicBezTo>
                <a:close/>
                <a:moveTo>
                  <a:pt x="107" y="160"/>
                </a:moveTo>
                <a:cubicBezTo>
                  <a:pt x="104" y="162"/>
                  <a:pt x="103" y="166"/>
                  <a:pt x="103" y="170"/>
                </a:cubicBezTo>
                <a:cubicBezTo>
                  <a:pt x="103" y="171"/>
                  <a:pt x="104" y="171"/>
                  <a:pt x="104" y="171"/>
                </a:cubicBezTo>
                <a:cubicBezTo>
                  <a:pt x="103" y="171"/>
                  <a:pt x="103" y="172"/>
                  <a:pt x="103" y="172"/>
                </a:cubicBezTo>
                <a:cubicBezTo>
                  <a:pt x="104" y="174"/>
                  <a:pt x="106" y="177"/>
                  <a:pt x="109" y="177"/>
                </a:cubicBezTo>
                <a:cubicBezTo>
                  <a:pt x="108" y="174"/>
                  <a:pt x="106" y="170"/>
                  <a:pt x="105" y="167"/>
                </a:cubicBezTo>
                <a:cubicBezTo>
                  <a:pt x="106" y="165"/>
                  <a:pt x="107" y="163"/>
                  <a:pt x="109" y="161"/>
                </a:cubicBezTo>
                <a:cubicBezTo>
                  <a:pt x="108" y="161"/>
                  <a:pt x="108" y="160"/>
                  <a:pt x="107" y="160"/>
                </a:cubicBezTo>
                <a:close/>
                <a:moveTo>
                  <a:pt x="149" y="163"/>
                </a:moveTo>
                <a:cubicBezTo>
                  <a:pt x="135" y="163"/>
                  <a:pt x="121" y="163"/>
                  <a:pt x="110" y="164"/>
                </a:cubicBezTo>
                <a:cubicBezTo>
                  <a:pt x="110" y="165"/>
                  <a:pt x="110" y="165"/>
                  <a:pt x="110" y="166"/>
                </a:cubicBezTo>
                <a:cubicBezTo>
                  <a:pt x="116" y="166"/>
                  <a:pt x="121" y="166"/>
                  <a:pt x="126" y="166"/>
                </a:cubicBezTo>
                <a:cubicBezTo>
                  <a:pt x="128" y="166"/>
                  <a:pt x="130" y="165"/>
                  <a:pt x="131" y="166"/>
                </a:cubicBezTo>
                <a:cubicBezTo>
                  <a:pt x="124" y="166"/>
                  <a:pt x="118" y="167"/>
                  <a:pt x="110" y="167"/>
                </a:cubicBezTo>
                <a:cubicBezTo>
                  <a:pt x="110" y="169"/>
                  <a:pt x="110" y="169"/>
                  <a:pt x="110" y="170"/>
                </a:cubicBezTo>
                <a:cubicBezTo>
                  <a:pt x="117" y="170"/>
                  <a:pt x="125" y="169"/>
                  <a:pt x="130" y="170"/>
                </a:cubicBezTo>
                <a:cubicBezTo>
                  <a:pt x="124" y="171"/>
                  <a:pt x="117" y="171"/>
                  <a:pt x="110" y="172"/>
                </a:cubicBezTo>
                <a:cubicBezTo>
                  <a:pt x="111" y="172"/>
                  <a:pt x="111" y="173"/>
                  <a:pt x="111" y="173"/>
                </a:cubicBezTo>
                <a:cubicBezTo>
                  <a:pt x="113" y="174"/>
                  <a:pt x="117" y="175"/>
                  <a:pt x="119" y="174"/>
                </a:cubicBezTo>
                <a:cubicBezTo>
                  <a:pt x="129" y="176"/>
                  <a:pt x="143" y="174"/>
                  <a:pt x="154" y="174"/>
                </a:cubicBezTo>
                <a:cubicBezTo>
                  <a:pt x="156" y="175"/>
                  <a:pt x="158" y="174"/>
                  <a:pt x="161" y="174"/>
                </a:cubicBezTo>
                <a:cubicBezTo>
                  <a:pt x="162" y="174"/>
                  <a:pt x="164" y="174"/>
                  <a:pt x="166" y="174"/>
                </a:cubicBezTo>
                <a:cubicBezTo>
                  <a:pt x="170" y="174"/>
                  <a:pt x="175" y="174"/>
                  <a:pt x="179" y="174"/>
                </a:cubicBezTo>
                <a:cubicBezTo>
                  <a:pt x="185" y="174"/>
                  <a:pt x="191" y="175"/>
                  <a:pt x="196" y="173"/>
                </a:cubicBezTo>
                <a:cubicBezTo>
                  <a:pt x="196" y="172"/>
                  <a:pt x="196" y="172"/>
                  <a:pt x="196" y="171"/>
                </a:cubicBezTo>
                <a:cubicBezTo>
                  <a:pt x="184" y="171"/>
                  <a:pt x="170" y="172"/>
                  <a:pt x="159" y="169"/>
                </a:cubicBezTo>
                <a:cubicBezTo>
                  <a:pt x="172" y="170"/>
                  <a:pt x="180" y="170"/>
                  <a:pt x="192" y="170"/>
                </a:cubicBezTo>
                <a:cubicBezTo>
                  <a:pt x="193" y="170"/>
                  <a:pt x="194" y="171"/>
                  <a:pt x="195" y="170"/>
                </a:cubicBezTo>
                <a:cubicBezTo>
                  <a:pt x="191" y="169"/>
                  <a:pt x="184" y="170"/>
                  <a:pt x="180" y="169"/>
                </a:cubicBezTo>
                <a:cubicBezTo>
                  <a:pt x="185" y="168"/>
                  <a:pt x="190" y="169"/>
                  <a:pt x="195" y="168"/>
                </a:cubicBezTo>
                <a:cubicBezTo>
                  <a:pt x="195" y="166"/>
                  <a:pt x="193" y="167"/>
                  <a:pt x="191" y="167"/>
                </a:cubicBezTo>
                <a:cubicBezTo>
                  <a:pt x="190" y="166"/>
                  <a:pt x="188" y="166"/>
                  <a:pt x="187" y="166"/>
                </a:cubicBezTo>
                <a:cubicBezTo>
                  <a:pt x="188" y="165"/>
                  <a:pt x="195" y="167"/>
                  <a:pt x="195" y="163"/>
                </a:cubicBezTo>
                <a:cubicBezTo>
                  <a:pt x="179" y="164"/>
                  <a:pt x="165" y="162"/>
                  <a:pt x="149" y="163"/>
                </a:cubicBezTo>
                <a:close/>
                <a:moveTo>
                  <a:pt x="73" y="179"/>
                </a:moveTo>
                <a:cubicBezTo>
                  <a:pt x="74" y="179"/>
                  <a:pt x="74" y="179"/>
                  <a:pt x="74" y="180"/>
                </a:cubicBezTo>
                <a:cubicBezTo>
                  <a:pt x="75" y="183"/>
                  <a:pt x="74" y="186"/>
                  <a:pt x="74" y="189"/>
                </a:cubicBezTo>
                <a:cubicBezTo>
                  <a:pt x="75" y="191"/>
                  <a:pt x="75" y="194"/>
                  <a:pt x="75" y="196"/>
                </a:cubicBezTo>
                <a:cubicBezTo>
                  <a:pt x="76" y="202"/>
                  <a:pt x="77" y="208"/>
                  <a:pt x="77" y="213"/>
                </a:cubicBezTo>
                <a:cubicBezTo>
                  <a:pt x="80" y="212"/>
                  <a:pt x="82" y="212"/>
                  <a:pt x="84" y="210"/>
                </a:cubicBezTo>
                <a:cubicBezTo>
                  <a:pt x="83" y="207"/>
                  <a:pt x="81" y="202"/>
                  <a:pt x="81" y="198"/>
                </a:cubicBezTo>
                <a:cubicBezTo>
                  <a:pt x="81" y="189"/>
                  <a:pt x="82" y="178"/>
                  <a:pt x="89" y="176"/>
                </a:cubicBezTo>
                <a:cubicBezTo>
                  <a:pt x="89" y="175"/>
                  <a:pt x="89" y="173"/>
                  <a:pt x="88" y="171"/>
                </a:cubicBezTo>
                <a:cubicBezTo>
                  <a:pt x="81" y="172"/>
                  <a:pt x="75" y="174"/>
                  <a:pt x="73" y="179"/>
                </a:cubicBezTo>
                <a:close/>
                <a:moveTo>
                  <a:pt x="91" y="176"/>
                </a:moveTo>
                <a:cubicBezTo>
                  <a:pt x="93" y="175"/>
                  <a:pt x="96" y="174"/>
                  <a:pt x="98" y="173"/>
                </a:cubicBezTo>
                <a:cubicBezTo>
                  <a:pt x="96" y="172"/>
                  <a:pt x="93" y="172"/>
                  <a:pt x="90" y="171"/>
                </a:cubicBezTo>
                <a:cubicBezTo>
                  <a:pt x="90" y="173"/>
                  <a:pt x="91" y="175"/>
                  <a:pt x="91" y="176"/>
                </a:cubicBezTo>
                <a:close/>
                <a:moveTo>
                  <a:pt x="94" y="176"/>
                </a:moveTo>
                <a:cubicBezTo>
                  <a:pt x="98" y="176"/>
                  <a:pt x="102" y="177"/>
                  <a:pt x="105" y="177"/>
                </a:cubicBezTo>
                <a:cubicBezTo>
                  <a:pt x="103" y="176"/>
                  <a:pt x="102" y="174"/>
                  <a:pt x="101" y="173"/>
                </a:cubicBezTo>
                <a:cubicBezTo>
                  <a:pt x="99" y="174"/>
                  <a:pt x="97" y="175"/>
                  <a:pt x="94" y="176"/>
                </a:cubicBezTo>
                <a:close/>
                <a:moveTo>
                  <a:pt x="197" y="175"/>
                </a:moveTo>
                <a:cubicBezTo>
                  <a:pt x="176" y="175"/>
                  <a:pt x="154" y="175"/>
                  <a:pt x="132" y="176"/>
                </a:cubicBezTo>
                <a:cubicBezTo>
                  <a:pt x="128" y="176"/>
                  <a:pt x="124" y="176"/>
                  <a:pt x="120" y="176"/>
                </a:cubicBezTo>
                <a:cubicBezTo>
                  <a:pt x="119" y="176"/>
                  <a:pt x="118" y="176"/>
                  <a:pt x="116" y="176"/>
                </a:cubicBezTo>
                <a:cubicBezTo>
                  <a:pt x="114" y="176"/>
                  <a:pt x="113" y="174"/>
                  <a:pt x="112" y="176"/>
                </a:cubicBezTo>
                <a:cubicBezTo>
                  <a:pt x="113" y="176"/>
                  <a:pt x="112" y="176"/>
                  <a:pt x="112" y="177"/>
                </a:cubicBezTo>
                <a:cubicBezTo>
                  <a:pt x="119" y="177"/>
                  <a:pt x="124" y="178"/>
                  <a:pt x="131" y="178"/>
                </a:cubicBezTo>
                <a:cubicBezTo>
                  <a:pt x="132" y="178"/>
                  <a:pt x="131" y="177"/>
                  <a:pt x="132" y="177"/>
                </a:cubicBezTo>
                <a:cubicBezTo>
                  <a:pt x="144" y="178"/>
                  <a:pt x="158" y="177"/>
                  <a:pt x="170" y="177"/>
                </a:cubicBezTo>
                <a:cubicBezTo>
                  <a:pt x="175" y="178"/>
                  <a:pt x="182" y="177"/>
                  <a:pt x="188" y="177"/>
                </a:cubicBezTo>
                <a:cubicBezTo>
                  <a:pt x="191" y="177"/>
                  <a:pt x="199" y="178"/>
                  <a:pt x="198" y="175"/>
                </a:cubicBezTo>
                <a:cubicBezTo>
                  <a:pt x="198" y="175"/>
                  <a:pt x="198" y="175"/>
                  <a:pt x="198" y="175"/>
                </a:cubicBezTo>
                <a:cubicBezTo>
                  <a:pt x="198" y="175"/>
                  <a:pt x="198" y="175"/>
                  <a:pt x="197" y="175"/>
                </a:cubicBezTo>
                <a:close/>
                <a:moveTo>
                  <a:pt x="177" y="183"/>
                </a:moveTo>
                <a:cubicBezTo>
                  <a:pt x="167" y="182"/>
                  <a:pt x="157" y="181"/>
                  <a:pt x="147" y="180"/>
                </a:cubicBezTo>
                <a:cubicBezTo>
                  <a:pt x="145" y="180"/>
                  <a:pt x="142" y="180"/>
                  <a:pt x="140" y="180"/>
                </a:cubicBezTo>
                <a:cubicBezTo>
                  <a:pt x="131" y="179"/>
                  <a:pt x="123" y="179"/>
                  <a:pt x="114" y="179"/>
                </a:cubicBezTo>
                <a:cubicBezTo>
                  <a:pt x="112" y="179"/>
                  <a:pt x="111" y="178"/>
                  <a:pt x="110" y="178"/>
                </a:cubicBezTo>
                <a:cubicBezTo>
                  <a:pt x="103" y="178"/>
                  <a:pt x="98" y="178"/>
                  <a:pt x="91" y="178"/>
                </a:cubicBezTo>
                <a:cubicBezTo>
                  <a:pt x="91" y="178"/>
                  <a:pt x="91" y="177"/>
                  <a:pt x="91" y="177"/>
                </a:cubicBezTo>
                <a:cubicBezTo>
                  <a:pt x="91" y="178"/>
                  <a:pt x="91" y="178"/>
                  <a:pt x="91" y="179"/>
                </a:cubicBezTo>
                <a:cubicBezTo>
                  <a:pt x="88" y="177"/>
                  <a:pt x="87" y="180"/>
                  <a:pt x="85" y="181"/>
                </a:cubicBezTo>
                <a:cubicBezTo>
                  <a:pt x="81" y="190"/>
                  <a:pt x="81" y="202"/>
                  <a:pt x="86" y="210"/>
                </a:cubicBezTo>
                <a:cubicBezTo>
                  <a:pt x="93" y="211"/>
                  <a:pt x="99" y="210"/>
                  <a:pt x="106" y="210"/>
                </a:cubicBezTo>
                <a:cubicBezTo>
                  <a:pt x="101" y="209"/>
                  <a:pt x="95" y="210"/>
                  <a:pt x="89" y="209"/>
                </a:cubicBezTo>
                <a:cubicBezTo>
                  <a:pt x="88" y="208"/>
                  <a:pt x="89" y="208"/>
                  <a:pt x="89" y="207"/>
                </a:cubicBezTo>
                <a:cubicBezTo>
                  <a:pt x="82" y="199"/>
                  <a:pt x="84" y="188"/>
                  <a:pt x="88" y="179"/>
                </a:cubicBezTo>
                <a:cubicBezTo>
                  <a:pt x="90" y="179"/>
                  <a:pt x="92" y="180"/>
                  <a:pt x="93" y="180"/>
                </a:cubicBezTo>
                <a:cubicBezTo>
                  <a:pt x="94" y="180"/>
                  <a:pt x="95" y="180"/>
                  <a:pt x="96" y="180"/>
                </a:cubicBezTo>
                <a:cubicBezTo>
                  <a:pt x="100" y="181"/>
                  <a:pt x="103" y="181"/>
                  <a:pt x="106" y="181"/>
                </a:cubicBezTo>
                <a:cubicBezTo>
                  <a:pt x="122" y="181"/>
                  <a:pt x="136" y="182"/>
                  <a:pt x="150" y="184"/>
                </a:cubicBezTo>
                <a:cubicBezTo>
                  <a:pt x="153" y="183"/>
                  <a:pt x="157" y="184"/>
                  <a:pt x="160" y="184"/>
                </a:cubicBezTo>
                <a:cubicBezTo>
                  <a:pt x="167" y="185"/>
                  <a:pt x="174" y="185"/>
                  <a:pt x="180" y="186"/>
                </a:cubicBezTo>
                <a:cubicBezTo>
                  <a:pt x="180" y="184"/>
                  <a:pt x="179" y="183"/>
                  <a:pt x="177" y="183"/>
                </a:cubicBezTo>
                <a:close/>
                <a:moveTo>
                  <a:pt x="148" y="179"/>
                </a:moveTo>
                <a:cubicBezTo>
                  <a:pt x="146" y="179"/>
                  <a:pt x="147" y="179"/>
                  <a:pt x="148" y="179"/>
                </a:cubicBezTo>
                <a:cubicBezTo>
                  <a:pt x="154" y="179"/>
                  <a:pt x="160" y="180"/>
                  <a:pt x="166" y="180"/>
                </a:cubicBezTo>
                <a:cubicBezTo>
                  <a:pt x="169" y="181"/>
                  <a:pt x="172" y="181"/>
                  <a:pt x="175" y="181"/>
                </a:cubicBezTo>
                <a:cubicBezTo>
                  <a:pt x="177" y="182"/>
                  <a:pt x="179" y="181"/>
                  <a:pt x="180" y="182"/>
                </a:cubicBezTo>
                <a:cubicBezTo>
                  <a:pt x="183" y="181"/>
                  <a:pt x="187" y="180"/>
                  <a:pt x="189" y="178"/>
                </a:cubicBezTo>
                <a:cubicBezTo>
                  <a:pt x="175" y="179"/>
                  <a:pt x="161" y="179"/>
                  <a:pt x="148" y="179"/>
                </a:cubicBezTo>
                <a:close/>
                <a:moveTo>
                  <a:pt x="191" y="180"/>
                </a:moveTo>
                <a:cubicBezTo>
                  <a:pt x="187" y="180"/>
                  <a:pt x="185" y="182"/>
                  <a:pt x="181" y="183"/>
                </a:cubicBezTo>
                <a:cubicBezTo>
                  <a:pt x="181" y="184"/>
                  <a:pt x="182" y="184"/>
                  <a:pt x="182" y="185"/>
                </a:cubicBezTo>
                <a:cubicBezTo>
                  <a:pt x="187" y="183"/>
                  <a:pt x="193" y="182"/>
                  <a:pt x="197" y="179"/>
                </a:cubicBezTo>
                <a:cubicBezTo>
                  <a:pt x="195" y="179"/>
                  <a:pt x="194" y="178"/>
                  <a:pt x="192" y="178"/>
                </a:cubicBezTo>
                <a:cubicBezTo>
                  <a:pt x="192" y="179"/>
                  <a:pt x="192" y="179"/>
                  <a:pt x="191" y="180"/>
                </a:cubicBezTo>
                <a:close/>
                <a:moveTo>
                  <a:pt x="67" y="190"/>
                </a:moveTo>
                <a:cubicBezTo>
                  <a:pt x="69" y="192"/>
                  <a:pt x="71" y="194"/>
                  <a:pt x="73" y="196"/>
                </a:cubicBezTo>
                <a:cubicBezTo>
                  <a:pt x="73" y="191"/>
                  <a:pt x="72" y="185"/>
                  <a:pt x="71" y="181"/>
                </a:cubicBezTo>
                <a:cubicBezTo>
                  <a:pt x="70" y="184"/>
                  <a:pt x="68" y="186"/>
                  <a:pt x="67" y="190"/>
                </a:cubicBezTo>
                <a:close/>
                <a:moveTo>
                  <a:pt x="152" y="195"/>
                </a:moveTo>
                <a:cubicBezTo>
                  <a:pt x="161" y="194"/>
                  <a:pt x="169" y="194"/>
                  <a:pt x="180" y="193"/>
                </a:cubicBezTo>
                <a:cubicBezTo>
                  <a:pt x="181" y="191"/>
                  <a:pt x="180" y="188"/>
                  <a:pt x="179" y="187"/>
                </a:cubicBezTo>
                <a:cubicBezTo>
                  <a:pt x="171" y="186"/>
                  <a:pt x="164" y="187"/>
                  <a:pt x="158" y="186"/>
                </a:cubicBezTo>
                <a:cubicBezTo>
                  <a:pt x="154" y="186"/>
                  <a:pt x="150" y="185"/>
                  <a:pt x="147" y="185"/>
                </a:cubicBezTo>
                <a:cubicBezTo>
                  <a:pt x="142" y="184"/>
                  <a:pt x="137" y="183"/>
                  <a:pt x="132" y="183"/>
                </a:cubicBezTo>
                <a:cubicBezTo>
                  <a:pt x="118" y="183"/>
                  <a:pt x="104" y="183"/>
                  <a:pt x="90" y="181"/>
                </a:cubicBezTo>
                <a:cubicBezTo>
                  <a:pt x="89" y="184"/>
                  <a:pt x="91" y="185"/>
                  <a:pt x="91" y="187"/>
                </a:cubicBezTo>
                <a:cubicBezTo>
                  <a:pt x="100" y="188"/>
                  <a:pt x="106" y="187"/>
                  <a:pt x="114" y="187"/>
                </a:cubicBezTo>
                <a:cubicBezTo>
                  <a:pt x="114" y="188"/>
                  <a:pt x="116" y="188"/>
                  <a:pt x="116" y="189"/>
                </a:cubicBezTo>
                <a:cubicBezTo>
                  <a:pt x="106" y="188"/>
                  <a:pt x="98" y="188"/>
                  <a:pt x="91" y="188"/>
                </a:cubicBezTo>
                <a:cubicBezTo>
                  <a:pt x="90" y="191"/>
                  <a:pt x="93" y="190"/>
                  <a:pt x="95" y="190"/>
                </a:cubicBezTo>
                <a:cubicBezTo>
                  <a:pt x="99" y="191"/>
                  <a:pt x="105" y="191"/>
                  <a:pt x="109" y="191"/>
                </a:cubicBezTo>
                <a:cubicBezTo>
                  <a:pt x="105" y="192"/>
                  <a:pt x="96" y="192"/>
                  <a:pt x="92" y="191"/>
                </a:cubicBezTo>
                <a:cubicBezTo>
                  <a:pt x="91" y="194"/>
                  <a:pt x="91" y="195"/>
                  <a:pt x="92" y="198"/>
                </a:cubicBezTo>
                <a:cubicBezTo>
                  <a:pt x="98" y="199"/>
                  <a:pt x="105" y="199"/>
                  <a:pt x="109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16" y="199"/>
                  <a:pt x="123" y="199"/>
                  <a:pt x="130" y="200"/>
                </a:cubicBezTo>
                <a:cubicBezTo>
                  <a:pt x="117" y="199"/>
                  <a:pt x="104" y="200"/>
                  <a:pt x="91" y="200"/>
                </a:cubicBezTo>
                <a:cubicBezTo>
                  <a:pt x="92" y="200"/>
                  <a:pt x="91" y="201"/>
                  <a:pt x="91" y="202"/>
                </a:cubicBezTo>
                <a:cubicBezTo>
                  <a:pt x="94" y="202"/>
                  <a:pt x="99" y="203"/>
                  <a:pt x="102" y="203"/>
                </a:cubicBezTo>
                <a:cubicBezTo>
                  <a:pt x="98" y="204"/>
                  <a:pt x="94" y="203"/>
                  <a:pt x="91" y="203"/>
                </a:cubicBezTo>
                <a:cubicBezTo>
                  <a:pt x="91" y="205"/>
                  <a:pt x="92" y="206"/>
                  <a:pt x="92" y="208"/>
                </a:cubicBezTo>
                <a:cubicBezTo>
                  <a:pt x="101" y="208"/>
                  <a:pt x="107" y="209"/>
                  <a:pt x="116" y="210"/>
                </a:cubicBezTo>
                <a:cubicBezTo>
                  <a:pt x="117" y="210"/>
                  <a:pt x="117" y="210"/>
                  <a:pt x="117" y="210"/>
                </a:cubicBezTo>
                <a:cubicBezTo>
                  <a:pt x="129" y="212"/>
                  <a:pt x="144" y="212"/>
                  <a:pt x="158" y="213"/>
                </a:cubicBezTo>
                <a:cubicBezTo>
                  <a:pt x="162" y="213"/>
                  <a:pt x="167" y="212"/>
                  <a:pt x="169" y="213"/>
                </a:cubicBezTo>
                <a:cubicBezTo>
                  <a:pt x="173" y="213"/>
                  <a:pt x="177" y="213"/>
                  <a:pt x="181" y="213"/>
                </a:cubicBezTo>
                <a:cubicBezTo>
                  <a:pt x="181" y="212"/>
                  <a:pt x="180" y="211"/>
                  <a:pt x="180" y="209"/>
                </a:cubicBezTo>
                <a:cubicBezTo>
                  <a:pt x="181" y="208"/>
                  <a:pt x="182" y="208"/>
                  <a:pt x="181" y="207"/>
                </a:cubicBezTo>
                <a:cubicBezTo>
                  <a:pt x="176" y="206"/>
                  <a:pt x="170" y="207"/>
                  <a:pt x="166" y="205"/>
                </a:cubicBezTo>
                <a:cubicBezTo>
                  <a:pt x="171" y="205"/>
                  <a:pt x="177" y="206"/>
                  <a:pt x="182" y="206"/>
                </a:cubicBezTo>
                <a:cubicBezTo>
                  <a:pt x="181" y="205"/>
                  <a:pt x="181" y="205"/>
                  <a:pt x="181" y="204"/>
                </a:cubicBezTo>
                <a:cubicBezTo>
                  <a:pt x="173" y="203"/>
                  <a:pt x="166" y="203"/>
                  <a:pt x="159" y="203"/>
                </a:cubicBezTo>
                <a:cubicBezTo>
                  <a:pt x="153" y="203"/>
                  <a:pt x="149" y="203"/>
                  <a:pt x="144" y="203"/>
                </a:cubicBezTo>
                <a:cubicBezTo>
                  <a:pt x="142" y="203"/>
                  <a:pt x="140" y="204"/>
                  <a:pt x="139" y="203"/>
                </a:cubicBezTo>
                <a:cubicBezTo>
                  <a:pt x="151" y="201"/>
                  <a:pt x="166" y="203"/>
                  <a:pt x="180" y="203"/>
                </a:cubicBezTo>
                <a:cubicBezTo>
                  <a:pt x="180" y="201"/>
                  <a:pt x="182" y="200"/>
                  <a:pt x="181" y="199"/>
                </a:cubicBezTo>
                <a:cubicBezTo>
                  <a:pt x="181" y="195"/>
                  <a:pt x="174" y="197"/>
                  <a:pt x="171" y="196"/>
                </a:cubicBezTo>
                <a:cubicBezTo>
                  <a:pt x="174" y="195"/>
                  <a:pt x="177" y="195"/>
                  <a:pt x="180" y="195"/>
                </a:cubicBezTo>
                <a:cubicBezTo>
                  <a:pt x="175" y="194"/>
                  <a:pt x="169" y="195"/>
                  <a:pt x="164" y="195"/>
                </a:cubicBezTo>
                <a:cubicBezTo>
                  <a:pt x="161" y="195"/>
                  <a:pt x="158" y="195"/>
                  <a:pt x="155" y="195"/>
                </a:cubicBezTo>
                <a:cubicBezTo>
                  <a:pt x="154" y="196"/>
                  <a:pt x="153" y="195"/>
                  <a:pt x="152" y="195"/>
                </a:cubicBezTo>
                <a:close/>
                <a:moveTo>
                  <a:pt x="181" y="187"/>
                </a:moveTo>
                <a:cubicBezTo>
                  <a:pt x="181" y="189"/>
                  <a:pt x="182" y="190"/>
                  <a:pt x="182" y="191"/>
                </a:cubicBezTo>
                <a:cubicBezTo>
                  <a:pt x="182" y="192"/>
                  <a:pt x="181" y="193"/>
                  <a:pt x="181" y="194"/>
                </a:cubicBezTo>
                <a:cubicBezTo>
                  <a:pt x="181" y="196"/>
                  <a:pt x="183" y="197"/>
                  <a:pt x="183" y="200"/>
                </a:cubicBezTo>
                <a:cubicBezTo>
                  <a:pt x="181" y="202"/>
                  <a:pt x="183" y="205"/>
                  <a:pt x="183" y="207"/>
                </a:cubicBezTo>
                <a:cubicBezTo>
                  <a:pt x="182" y="208"/>
                  <a:pt x="181" y="210"/>
                  <a:pt x="182" y="212"/>
                </a:cubicBezTo>
                <a:cubicBezTo>
                  <a:pt x="187" y="210"/>
                  <a:pt x="190" y="207"/>
                  <a:pt x="193" y="205"/>
                </a:cubicBezTo>
                <a:cubicBezTo>
                  <a:pt x="194" y="203"/>
                  <a:pt x="195" y="202"/>
                  <a:pt x="194" y="200"/>
                </a:cubicBezTo>
                <a:cubicBezTo>
                  <a:pt x="191" y="200"/>
                  <a:pt x="189" y="202"/>
                  <a:pt x="187" y="203"/>
                </a:cubicBezTo>
                <a:cubicBezTo>
                  <a:pt x="187" y="200"/>
                  <a:pt x="192" y="200"/>
                  <a:pt x="193" y="198"/>
                </a:cubicBezTo>
                <a:cubicBezTo>
                  <a:pt x="192" y="198"/>
                  <a:pt x="191" y="200"/>
                  <a:pt x="189" y="199"/>
                </a:cubicBezTo>
                <a:cubicBezTo>
                  <a:pt x="191" y="198"/>
                  <a:pt x="192" y="196"/>
                  <a:pt x="194" y="195"/>
                </a:cubicBezTo>
                <a:cubicBezTo>
                  <a:pt x="194" y="194"/>
                  <a:pt x="193" y="193"/>
                  <a:pt x="193" y="192"/>
                </a:cubicBezTo>
                <a:cubicBezTo>
                  <a:pt x="190" y="192"/>
                  <a:pt x="189" y="194"/>
                  <a:pt x="186" y="194"/>
                </a:cubicBezTo>
                <a:cubicBezTo>
                  <a:pt x="187" y="192"/>
                  <a:pt x="196" y="191"/>
                  <a:pt x="193" y="187"/>
                </a:cubicBezTo>
                <a:cubicBezTo>
                  <a:pt x="192" y="188"/>
                  <a:pt x="191" y="189"/>
                  <a:pt x="190" y="189"/>
                </a:cubicBezTo>
                <a:cubicBezTo>
                  <a:pt x="191" y="187"/>
                  <a:pt x="193" y="186"/>
                  <a:pt x="194" y="184"/>
                </a:cubicBezTo>
                <a:cubicBezTo>
                  <a:pt x="194" y="184"/>
                  <a:pt x="194" y="183"/>
                  <a:pt x="193" y="183"/>
                </a:cubicBezTo>
                <a:cubicBezTo>
                  <a:pt x="189" y="184"/>
                  <a:pt x="185" y="185"/>
                  <a:pt x="181" y="187"/>
                </a:cubicBezTo>
                <a:close/>
                <a:moveTo>
                  <a:pt x="66" y="194"/>
                </a:moveTo>
                <a:cubicBezTo>
                  <a:pt x="68" y="197"/>
                  <a:pt x="72" y="199"/>
                  <a:pt x="74" y="202"/>
                </a:cubicBezTo>
                <a:cubicBezTo>
                  <a:pt x="74" y="200"/>
                  <a:pt x="73" y="200"/>
                  <a:pt x="73" y="198"/>
                </a:cubicBezTo>
                <a:cubicBezTo>
                  <a:pt x="71" y="196"/>
                  <a:pt x="69" y="194"/>
                  <a:pt x="67" y="192"/>
                </a:cubicBezTo>
                <a:cubicBezTo>
                  <a:pt x="67" y="193"/>
                  <a:pt x="66" y="193"/>
                  <a:pt x="66" y="194"/>
                </a:cubicBezTo>
                <a:close/>
                <a:moveTo>
                  <a:pt x="71" y="210"/>
                </a:moveTo>
                <a:cubicBezTo>
                  <a:pt x="73" y="212"/>
                  <a:pt x="74" y="213"/>
                  <a:pt x="76" y="214"/>
                </a:cubicBezTo>
                <a:cubicBezTo>
                  <a:pt x="75" y="211"/>
                  <a:pt x="75" y="207"/>
                  <a:pt x="74" y="204"/>
                </a:cubicBezTo>
                <a:cubicBezTo>
                  <a:pt x="71" y="202"/>
                  <a:pt x="69" y="199"/>
                  <a:pt x="67" y="197"/>
                </a:cubicBezTo>
                <a:cubicBezTo>
                  <a:pt x="66" y="202"/>
                  <a:pt x="68" y="207"/>
                  <a:pt x="71" y="210"/>
                </a:cubicBezTo>
                <a:close/>
                <a:moveTo>
                  <a:pt x="206" y="225"/>
                </a:moveTo>
                <a:cubicBezTo>
                  <a:pt x="207" y="225"/>
                  <a:pt x="208" y="226"/>
                  <a:pt x="208" y="225"/>
                </a:cubicBezTo>
                <a:cubicBezTo>
                  <a:pt x="210" y="225"/>
                  <a:pt x="211" y="222"/>
                  <a:pt x="212" y="220"/>
                </a:cubicBezTo>
                <a:cubicBezTo>
                  <a:pt x="214" y="218"/>
                  <a:pt x="215" y="217"/>
                  <a:pt x="216" y="215"/>
                </a:cubicBezTo>
                <a:cubicBezTo>
                  <a:pt x="216" y="212"/>
                  <a:pt x="215" y="209"/>
                  <a:pt x="217" y="206"/>
                </a:cubicBezTo>
                <a:cubicBezTo>
                  <a:pt x="216" y="203"/>
                  <a:pt x="215" y="203"/>
                  <a:pt x="212" y="203"/>
                </a:cubicBezTo>
                <a:cubicBezTo>
                  <a:pt x="210" y="203"/>
                  <a:pt x="208" y="202"/>
                  <a:pt x="207" y="201"/>
                </a:cubicBezTo>
                <a:cubicBezTo>
                  <a:pt x="205" y="199"/>
                  <a:pt x="205" y="198"/>
                  <a:pt x="203" y="197"/>
                </a:cubicBezTo>
                <a:cubicBezTo>
                  <a:pt x="200" y="197"/>
                  <a:pt x="198" y="198"/>
                  <a:pt x="195" y="200"/>
                </a:cubicBezTo>
                <a:cubicBezTo>
                  <a:pt x="196" y="200"/>
                  <a:pt x="195" y="202"/>
                  <a:pt x="196" y="203"/>
                </a:cubicBezTo>
                <a:cubicBezTo>
                  <a:pt x="198" y="202"/>
                  <a:pt x="202" y="202"/>
                  <a:pt x="202" y="206"/>
                </a:cubicBezTo>
                <a:cubicBezTo>
                  <a:pt x="201" y="208"/>
                  <a:pt x="198" y="208"/>
                  <a:pt x="196" y="210"/>
                </a:cubicBezTo>
                <a:cubicBezTo>
                  <a:pt x="201" y="212"/>
                  <a:pt x="206" y="213"/>
                  <a:pt x="209" y="217"/>
                </a:cubicBezTo>
                <a:cubicBezTo>
                  <a:pt x="211" y="221"/>
                  <a:pt x="207" y="223"/>
                  <a:pt x="203" y="222"/>
                </a:cubicBezTo>
                <a:cubicBezTo>
                  <a:pt x="203" y="223"/>
                  <a:pt x="202" y="224"/>
                  <a:pt x="202" y="225"/>
                </a:cubicBezTo>
                <a:cubicBezTo>
                  <a:pt x="203" y="225"/>
                  <a:pt x="203" y="226"/>
                  <a:pt x="204" y="227"/>
                </a:cubicBezTo>
                <a:cubicBezTo>
                  <a:pt x="205" y="226"/>
                  <a:pt x="205" y="226"/>
                  <a:pt x="206" y="225"/>
                </a:cubicBezTo>
                <a:close/>
                <a:moveTo>
                  <a:pt x="198" y="204"/>
                </a:moveTo>
                <a:cubicBezTo>
                  <a:pt x="194" y="206"/>
                  <a:pt x="188" y="211"/>
                  <a:pt x="183" y="213"/>
                </a:cubicBezTo>
                <a:cubicBezTo>
                  <a:pt x="183" y="214"/>
                  <a:pt x="184" y="214"/>
                  <a:pt x="185" y="215"/>
                </a:cubicBezTo>
                <a:cubicBezTo>
                  <a:pt x="190" y="211"/>
                  <a:pt x="196" y="209"/>
                  <a:pt x="200" y="205"/>
                </a:cubicBezTo>
                <a:cubicBezTo>
                  <a:pt x="200" y="204"/>
                  <a:pt x="199" y="204"/>
                  <a:pt x="198" y="204"/>
                </a:cubicBezTo>
                <a:close/>
                <a:moveTo>
                  <a:pt x="195" y="211"/>
                </a:moveTo>
                <a:cubicBezTo>
                  <a:pt x="192" y="213"/>
                  <a:pt x="188" y="214"/>
                  <a:pt x="185" y="217"/>
                </a:cubicBezTo>
                <a:cubicBezTo>
                  <a:pt x="192" y="216"/>
                  <a:pt x="198" y="217"/>
                  <a:pt x="206" y="216"/>
                </a:cubicBezTo>
                <a:cubicBezTo>
                  <a:pt x="203" y="213"/>
                  <a:pt x="198" y="212"/>
                  <a:pt x="195" y="211"/>
                </a:cubicBezTo>
                <a:close/>
                <a:moveTo>
                  <a:pt x="176" y="215"/>
                </a:moveTo>
                <a:cubicBezTo>
                  <a:pt x="168" y="215"/>
                  <a:pt x="158" y="214"/>
                  <a:pt x="148" y="214"/>
                </a:cubicBezTo>
                <a:cubicBezTo>
                  <a:pt x="141" y="214"/>
                  <a:pt x="133" y="213"/>
                  <a:pt x="126" y="213"/>
                </a:cubicBezTo>
                <a:cubicBezTo>
                  <a:pt x="112" y="211"/>
                  <a:pt x="96" y="212"/>
                  <a:pt x="84" y="212"/>
                </a:cubicBezTo>
                <a:cubicBezTo>
                  <a:pt x="83" y="213"/>
                  <a:pt x="81" y="213"/>
                  <a:pt x="81" y="214"/>
                </a:cubicBezTo>
                <a:cubicBezTo>
                  <a:pt x="96" y="212"/>
                  <a:pt x="108" y="213"/>
                  <a:pt x="122" y="213"/>
                </a:cubicBezTo>
                <a:cubicBezTo>
                  <a:pt x="124" y="213"/>
                  <a:pt x="126" y="214"/>
                  <a:pt x="129" y="214"/>
                </a:cubicBezTo>
                <a:cubicBezTo>
                  <a:pt x="131" y="214"/>
                  <a:pt x="135" y="214"/>
                  <a:pt x="138" y="214"/>
                </a:cubicBezTo>
                <a:cubicBezTo>
                  <a:pt x="142" y="214"/>
                  <a:pt x="146" y="215"/>
                  <a:pt x="151" y="215"/>
                </a:cubicBezTo>
                <a:cubicBezTo>
                  <a:pt x="155" y="215"/>
                  <a:pt x="159" y="215"/>
                  <a:pt x="162" y="215"/>
                </a:cubicBezTo>
                <a:cubicBezTo>
                  <a:pt x="167" y="216"/>
                  <a:pt x="172" y="216"/>
                  <a:pt x="176" y="217"/>
                </a:cubicBezTo>
                <a:cubicBezTo>
                  <a:pt x="178" y="217"/>
                  <a:pt x="181" y="217"/>
                  <a:pt x="183" y="215"/>
                </a:cubicBezTo>
                <a:cubicBezTo>
                  <a:pt x="181" y="215"/>
                  <a:pt x="178" y="215"/>
                  <a:pt x="176" y="215"/>
                </a:cubicBezTo>
                <a:close/>
                <a:moveTo>
                  <a:pt x="191" y="218"/>
                </a:moveTo>
                <a:cubicBezTo>
                  <a:pt x="183" y="219"/>
                  <a:pt x="175" y="218"/>
                  <a:pt x="169" y="217"/>
                </a:cubicBezTo>
                <a:cubicBezTo>
                  <a:pt x="166" y="217"/>
                  <a:pt x="164" y="217"/>
                  <a:pt x="161" y="217"/>
                </a:cubicBezTo>
                <a:cubicBezTo>
                  <a:pt x="156" y="216"/>
                  <a:pt x="150" y="216"/>
                  <a:pt x="143" y="216"/>
                </a:cubicBezTo>
                <a:cubicBezTo>
                  <a:pt x="137" y="216"/>
                  <a:pt x="131" y="215"/>
                  <a:pt x="125" y="214"/>
                </a:cubicBezTo>
                <a:cubicBezTo>
                  <a:pt x="123" y="216"/>
                  <a:pt x="119" y="215"/>
                  <a:pt x="116" y="214"/>
                </a:cubicBezTo>
                <a:cubicBezTo>
                  <a:pt x="115" y="214"/>
                  <a:pt x="114" y="215"/>
                  <a:pt x="114" y="215"/>
                </a:cubicBezTo>
                <a:cubicBezTo>
                  <a:pt x="112" y="215"/>
                  <a:pt x="110" y="215"/>
                  <a:pt x="109" y="214"/>
                </a:cubicBezTo>
                <a:cubicBezTo>
                  <a:pt x="101" y="214"/>
                  <a:pt x="92" y="214"/>
                  <a:pt x="83" y="215"/>
                </a:cubicBezTo>
                <a:cubicBezTo>
                  <a:pt x="81" y="215"/>
                  <a:pt x="78" y="215"/>
                  <a:pt x="76" y="216"/>
                </a:cubicBezTo>
                <a:cubicBezTo>
                  <a:pt x="74" y="217"/>
                  <a:pt x="74" y="219"/>
                  <a:pt x="74" y="221"/>
                </a:cubicBezTo>
                <a:cubicBezTo>
                  <a:pt x="80" y="219"/>
                  <a:pt x="85" y="217"/>
                  <a:pt x="90" y="217"/>
                </a:cubicBezTo>
                <a:cubicBezTo>
                  <a:pt x="91" y="216"/>
                  <a:pt x="92" y="216"/>
                  <a:pt x="92" y="216"/>
                </a:cubicBezTo>
                <a:cubicBezTo>
                  <a:pt x="104" y="214"/>
                  <a:pt x="117" y="216"/>
                  <a:pt x="127" y="218"/>
                </a:cubicBezTo>
                <a:cubicBezTo>
                  <a:pt x="130" y="217"/>
                  <a:pt x="135" y="218"/>
                  <a:pt x="140" y="218"/>
                </a:cubicBezTo>
                <a:cubicBezTo>
                  <a:pt x="144" y="219"/>
                  <a:pt x="148" y="219"/>
                  <a:pt x="152" y="219"/>
                </a:cubicBezTo>
                <a:cubicBezTo>
                  <a:pt x="159" y="219"/>
                  <a:pt x="167" y="220"/>
                  <a:pt x="174" y="221"/>
                </a:cubicBezTo>
                <a:cubicBezTo>
                  <a:pt x="179" y="221"/>
                  <a:pt x="184" y="220"/>
                  <a:pt x="189" y="221"/>
                </a:cubicBezTo>
                <a:cubicBezTo>
                  <a:pt x="191" y="221"/>
                  <a:pt x="193" y="221"/>
                  <a:pt x="196" y="221"/>
                </a:cubicBezTo>
                <a:cubicBezTo>
                  <a:pt x="198" y="221"/>
                  <a:pt x="206" y="221"/>
                  <a:pt x="207" y="220"/>
                </a:cubicBezTo>
                <a:cubicBezTo>
                  <a:pt x="208" y="219"/>
                  <a:pt x="207" y="218"/>
                  <a:pt x="207" y="217"/>
                </a:cubicBezTo>
                <a:cubicBezTo>
                  <a:pt x="202" y="218"/>
                  <a:pt x="195" y="218"/>
                  <a:pt x="191" y="218"/>
                </a:cubicBezTo>
                <a:close/>
                <a:moveTo>
                  <a:pt x="66" y="250"/>
                </a:moveTo>
                <a:cubicBezTo>
                  <a:pt x="73" y="253"/>
                  <a:pt x="79" y="255"/>
                  <a:pt x="86" y="254"/>
                </a:cubicBezTo>
                <a:cubicBezTo>
                  <a:pt x="95" y="254"/>
                  <a:pt x="104" y="249"/>
                  <a:pt x="113" y="247"/>
                </a:cubicBezTo>
                <a:cubicBezTo>
                  <a:pt x="117" y="246"/>
                  <a:pt x="121" y="245"/>
                  <a:pt x="126" y="245"/>
                </a:cubicBezTo>
                <a:cubicBezTo>
                  <a:pt x="134" y="244"/>
                  <a:pt x="141" y="247"/>
                  <a:pt x="147" y="246"/>
                </a:cubicBezTo>
                <a:cubicBezTo>
                  <a:pt x="148" y="245"/>
                  <a:pt x="150" y="244"/>
                  <a:pt x="151" y="242"/>
                </a:cubicBezTo>
                <a:cubicBezTo>
                  <a:pt x="152" y="237"/>
                  <a:pt x="148" y="232"/>
                  <a:pt x="146" y="230"/>
                </a:cubicBezTo>
                <a:cubicBezTo>
                  <a:pt x="145" y="229"/>
                  <a:pt x="143" y="228"/>
                  <a:pt x="142" y="227"/>
                </a:cubicBezTo>
                <a:cubicBezTo>
                  <a:pt x="137" y="223"/>
                  <a:pt x="131" y="222"/>
                  <a:pt x="127" y="219"/>
                </a:cubicBezTo>
                <a:cubicBezTo>
                  <a:pt x="116" y="217"/>
                  <a:pt x="103" y="215"/>
                  <a:pt x="92" y="217"/>
                </a:cubicBezTo>
                <a:cubicBezTo>
                  <a:pt x="82" y="219"/>
                  <a:pt x="74" y="222"/>
                  <a:pt x="67" y="227"/>
                </a:cubicBezTo>
                <a:cubicBezTo>
                  <a:pt x="62" y="230"/>
                  <a:pt x="59" y="233"/>
                  <a:pt x="56" y="236"/>
                </a:cubicBezTo>
                <a:cubicBezTo>
                  <a:pt x="56" y="238"/>
                  <a:pt x="56" y="238"/>
                  <a:pt x="55" y="239"/>
                </a:cubicBezTo>
                <a:cubicBezTo>
                  <a:pt x="56" y="240"/>
                  <a:pt x="55" y="241"/>
                  <a:pt x="56" y="241"/>
                </a:cubicBezTo>
                <a:cubicBezTo>
                  <a:pt x="58" y="238"/>
                  <a:pt x="60" y="235"/>
                  <a:pt x="64" y="234"/>
                </a:cubicBezTo>
                <a:cubicBezTo>
                  <a:pt x="64" y="230"/>
                  <a:pt x="67" y="229"/>
                  <a:pt x="70" y="228"/>
                </a:cubicBezTo>
                <a:cubicBezTo>
                  <a:pt x="70" y="227"/>
                  <a:pt x="70" y="227"/>
                  <a:pt x="71" y="226"/>
                </a:cubicBezTo>
                <a:cubicBezTo>
                  <a:pt x="76" y="223"/>
                  <a:pt x="85" y="222"/>
                  <a:pt x="90" y="225"/>
                </a:cubicBezTo>
                <a:cubicBezTo>
                  <a:pt x="98" y="223"/>
                  <a:pt x="106" y="223"/>
                  <a:pt x="115" y="223"/>
                </a:cubicBezTo>
                <a:cubicBezTo>
                  <a:pt x="118" y="223"/>
                  <a:pt x="122" y="223"/>
                  <a:pt x="126" y="224"/>
                </a:cubicBezTo>
                <a:cubicBezTo>
                  <a:pt x="127" y="224"/>
                  <a:pt x="129" y="224"/>
                  <a:pt x="129" y="225"/>
                </a:cubicBezTo>
                <a:cubicBezTo>
                  <a:pt x="128" y="227"/>
                  <a:pt x="126" y="225"/>
                  <a:pt x="124" y="225"/>
                </a:cubicBezTo>
                <a:cubicBezTo>
                  <a:pt x="122" y="225"/>
                  <a:pt x="120" y="225"/>
                  <a:pt x="118" y="225"/>
                </a:cubicBezTo>
                <a:cubicBezTo>
                  <a:pt x="109" y="225"/>
                  <a:pt x="99" y="224"/>
                  <a:pt x="91" y="227"/>
                </a:cubicBezTo>
                <a:cubicBezTo>
                  <a:pt x="91" y="228"/>
                  <a:pt x="91" y="230"/>
                  <a:pt x="90" y="231"/>
                </a:cubicBezTo>
                <a:cubicBezTo>
                  <a:pt x="88" y="233"/>
                  <a:pt x="84" y="235"/>
                  <a:pt x="80" y="236"/>
                </a:cubicBezTo>
                <a:cubicBezTo>
                  <a:pt x="79" y="236"/>
                  <a:pt x="77" y="236"/>
                  <a:pt x="76" y="237"/>
                </a:cubicBezTo>
                <a:cubicBezTo>
                  <a:pt x="75" y="237"/>
                  <a:pt x="73" y="237"/>
                  <a:pt x="72" y="237"/>
                </a:cubicBezTo>
                <a:cubicBezTo>
                  <a:pt x="69" y="237"/>
                  <a:pt x="66" y="236"/>
                  <a:pt x="65" y="235"/>
                </a:cubicBezTo>
                <a:cubicBezTo>
                  <a:pt x="62" y="237"/>
                  <a:pt x="59" y="239"/>
                  <a:pt x="57" y="243"/>
                </a:cubicBezTo>
                <a:cubicBezTo>
                  <a:pt x="60" y="246"/>
                  <a:pt x="63" y="248"/>
                  <a:pt x="66" y="250"/>
                </a:cubicBezTo>
                <a:close/>
                <a:moveTo>
                  <a:pt x="181" y="221"/>
                </a:moveTo>
                <a:cubicBezTo>
                  <a:pt x="180" y="221"/>
                  <a:pt x="179" y="222"/>
                  <a:pt x="177" y="222"/>
                </a:cubicBezTo>
                <a:cubicBezTo>
                  <a:pt x="162" y="222"/>
                  <a:pt x="146" y="220"/>
                  <a:pt x="131" y="219"/>
                </a:cubicBezTo>
                <a:cubicBezTo>
                  <a:pt x="134" y="221"/>
                  <a:pt x="139" y="222"/>
                  <a:pt x="142" y="225"/>
                </a:cubicBezTo>
                <a:cubicBezTo>
                  <a:pt x="146" y="225"/>
                  <a:pt x="151" y="225"/>
                  <a:pt x="156" y="225"/>
                </a:cubicBezTo>
                <a:cubicBezTo>
                  <a:pt x="158" y="225"/>
                  <a:pt x="160" y="225"/>
                  <a:pt x="161" y="226"/>
                </a:cubicBezTo>
                <a:cubicBezTo>
                  <a:pt x="156" y="225"/>
                  <a:pt x="150" y="227"/>
                  <a:pt x="144" y="226"/>
                </a:cubicBezTo>
                <a:cubicBezTo>
                  <a:pt x="145" y="228"/>
                  <a:pt x="146" y="228"/>
                  <a:pt x="147" y="229"/>
                </a:cubicBezTo>
                <a:cubicBezTo>
                  <a:pt x="151" y="233"/>
                  <a:pt x="153" y="239"/>
                  <a:pt x="155" y="245"/>
                </a:cubicBezTo>
                <a:cubicBezTo>
                  <a:pt x="157" y="245"/>
                  <a:pt x="158" y="245"/>
                  <a:pt x="160" y="245"/>
                </a:cubicBezTo>
                <a:cubicBezTo>
                  <a:pt x="175" y="245"/>
                  <a:pt x="189" y="243"/>
                  <a:pt x="202" y="244"/>
                </a:cubicBezTo>
                <a:cubicBezTo>
                  <a:pt x="202" y="242"/>
                  <a:pt x="203" y="241"/>
                  <a:pt x="202" y="240"/>
                </a:cubicBezTo>
                <a:cubicBezTo>
                  <a:pt x="194" y="239"/>
                  <a:pt x="182" y="239"/>
                  <a:pt x="175" y="239"/>
                </a:cubicBezTo>
                <a:cubicBezTo>
                  <a:pt x="173" y="239"/>
                  <a:pt x="171" y="239"/>
                  <a:pt x="169" y="238"/>
                </a:cubicBezTo>
                <a:cubicBezTo>
                  <a:pt x="179" y="239"/>
                  <a:pt x="190" y="239"/>
                  <a:pt x="201" y="238"/>
                </a:cubicBezTo>
                <a:cubicBezTo>
                  <a:pt x="200" y="237"/>
                  <a:pt x="198" y="237"/>
                  <a:pt x="196" y="237"/>
                </a:cubicBezTo>
                <a:cubicBezTo>
                  <a:pt x="193" y="236"/>
                  <a:pt x="190" y="237"/>
                  <a:pt x="188" y="237"/>
                </a:cubicBezTo>
                <a:cubicBezTo>
                  <a:pt x="192" y="236"/>
                  <a:pt x="197" y="236"/>
                  <a:pt x="201" y="236"/>
                </a:cubicBezTo>
                <a:cubicBezTo>
                  <a:pt x="202" y="235"/>
                  <a:pt x="201" y="233"/>
                  <a:pt x="201" y="232"/>
                </a:cubicBezTo>
                <a:cubicBezTo>
                  <a:pt x="198" y="231"/>
                  <a:pt x="196" y="231"/>
                  <a:pt x="193" y="231"/>
                </a:cubicBezTo>
                <a:cubicBezTo>
                  <a:pt x="192" y="231"/>
                  <a:pt x="190" y="232"/>
                  <a:pt x="189" y="231"/>
                </a:cubicBezTo>
                <a:cubicBezTo>
                  <a:pt x="192" y="231"/>
                  <a:pt x="197" y="230"/>
                  <a:pt x="200" y="231"/>
                </a:cubicBezTo>
                <a:cubicBezTo>
                  <a:pt x="201" y="229"/>
                  <a:pt x="202" y="229"/>
                  <a:pt x="202" y="227"/>
                </a:cubicBezTo>
                <a:cubicBezTo>
                  <a:pt x="196" y="226"/>
                  <a:pt x="190" y="228"/>
                  <a:pt x="185" y="227"/>
                </a:cubicBezTo>
                <a:cubicBezTo>
                  <a:pt x="191" y="227"/>
                  <a:pt x="195" y="226"/>
                  <a:pt x="201" y="226"/>
                </a:cubicBezTo>
                <a:cubicBezTo>
                  <a:pt x="200" y="225"/>
                  <a:pt x="201" y="223"/>
                  <a:pt x="201" y="223"/>
                </a:cubicBezTo>
                <a:cubicBezTo>
                  <a:pt x="194" y="222"/>
                  <a:pt x="188" y="222"/>
                  <a:pt x="181" y="221"/>
                </a:cubicBezTo>
                <a:close/>
                <a:moveTo>
                  <a:pt x="79" y="227"/>
                </a:moveTo>
                <a:cubicBezTo>
                  <a:pt x="80" y="227"/>
                  <a:pt x="80" y="228"/>
                  <a:pt x="81" y="227"/>
                </a:cubicBezTo>
                <a:cubicBezTo>
                  <a:pt x="81" y="227"/>
                  <a:pt x="81" y="226"/>
                  <a:pt x="82" y="225"/>
                </a:cubicBezTo>
                <a:cubicBezTo>
                  <a:pt x="81" y="225"/>
                  <a:pt x="81" y="225"/>
                  <a:pt x="80" y="225"/>
                </a:cubicBezTo>
                <a:cubicBezTo>
                  <a:pt x="79" y="226"/>
                  <a:pt x="79" y="227"/>
                  <a:pt x="79" y="227"/>
                </a:cubicBezTo>
                <a:close/>
                <a:moveTo>
                  <a:pt x="87" y="227"/>
                </a:moveTo>
                <a:cubicBezTo>
                  <a:pt x="88" y="234"/>
                  <a:pt x="74" y="236"/>
                  <a:pt x="68" y="233"/>
                </a:cubicBezTo>
                <a:cubicBezTo>
                  <a:pt x="68" y="232"/>
                  <a:pt x="67" y="231"/>
                  <a:pt x="68" y="230"/>
                </a:cubicBezTo>
                <a:cubicBezTo>
                  <a:pt x="67" y="230"/>
                  <a:pt x="65" y="232"/>
                  <a:pt x="66" y="234"/>
                </a:cubicBezTo>
                <a:cubicBezTo>
                  <a:pt x="70" y="238"/>
                  <a:pt x="89" y="235"/>
                  <a:pt x="89" y="228"/>
                </a:cubicBezTo>
                <a:cubicBezTo>
                  <a:pt x="89" y="226"/>
                  <a:pt x="87" y="225"/>
                  <a:pt x="85" y="225"/>
                </a:cubicBezTo>
                <a:cubicBezTo>
                  <a:pt x="87" y="226"/>
                  <a:pt x="86" y="226"/>
                  <a:pt x="87" y="227"/>
                </a:cubicBezTo>
                <a:close/>
                <a:moveTo>
                  <a:pt x="76" y="227"/>
                </a:moveTo>
                <a:cubicBezTo>
                  <a:pt x="76" y="227"/>
                  <a:pt x="77" y="227"/>
                  <a:pt x="78" y="227"/>
                </a:cubicBezTo>
                <a:cubicBezTo>
                  <a:pt x="78" y="227"/>
                  <a:pt x="78" y="226"/>
                  <a:pt x="78" y="225"/>
                </a:cubicBezTo>
                <a:cubicBezTo>
                  <a:pt x="76" y="225"/>
                  <a:pt x="76" y="226"/>
                  <a:pt x="76" y="227"/>
                </a:cubicBezTo>
                <a:close/>
                <a:moveTo>
                  <a:pt x="82" y="228"/>
                </a:moveTo>
                <a:cubicBezTo>
                  <a:pt x="82" y="228"/>
                  <a:pt x="83" y="228"/>
                  <a:pt x="84" y="228"/>
                </a:cubicBezTo>
                <a:cubicBezTo>
                  <a:pt x="83" y="229"/>
                  <a:pt x="84" y="229"/>
                  <a:pt x="84" y="229"/>
                </a:cubicBezTo>
                <a:cubicBezTo>
                  <a:pt x="85" y="228"/>
                  <a:pt x="84" y="227"/>
                  <a:pt x="83" y="226"/>
                </a:cubicBezTo>
                <a:cubicBezTo>
                  <a:pt x="83" y="227"/>
                  <a:pt x="82" y="227"/>
                  <a:pt x="82" y="228"/>
                </a:cubicBezTo>
                <a:close/>
                <a:moveTo>
                  <a:pt x="72" y="227"/>
                </a:moveTo>
                <a:cubicBezTo>
                  <a:pt x="73" y="228"/>
                  <a:pt x="72" y="229"/>
                  <a:pt x="73" y="229"/>
                </a:cubicBezTo>
                <a:cubicBezTo>
                  <a:pt x="73" y="228"/>
                  <a:pt x="75" y="228"/>
                  <a:pt x="75" y="226"/>
                </a:cubicBezTo>
                <a:cubicBezTo>
                  <a:pt x="74" y="226"/>
                  <a:pt x="73" y="227"/>
                  <a:pt x="72" y="227"/>
                </a:cubicBezTo>
                <a:close/>
                <a:moveTo>
                  <a:pt x="70" y="230"/>
                </a:moveTo>
                <a:cubicBezTo>
                  <a:pt x="70" y="230"/>
                  <a:pt x="70" y="230"/>
                  <a:pt x="70" y="231"/>
                </a:cubicBezTo>
                <a:cubicBezTo>
                  <a:pt x="70" y="231"/>
                  <a:pt x="71" y="231"/>
                  <a:pt x="71" y="231"/>
                </a:cubicBezTo>
                <a:cubicBezTo>
                  <a:pt x="71" y="230"/>
                  <a:pt x="71" y="229"/>
                  <a:pt x="71" y="229"/>
                </a:cubicBezTo>
                <a:cubicBezTo>
                  <a:pt x="70" y="229"/>
                  <a:pt x="70" y="230"/>
                  <a:pt x="70" y="230"/>
                </a:cubicBezTo>
                <a:close/>
                <a:moveTo>
                  <a:pt x="167" y="258"/>
                </a:moveTo>
                <a:cubicBezTo>
                  <a:pt x="168" y="258"/>
                  <a:pt x="169" y="258"/>
                  <a:pt x="170" y="258"/>
                </a:cubicBezTo>
                <a:cubicBezTo>
                  <a:pt x="174" y="259"/>
                  <a:pt x="178" y="260"/>
                  <a:pt x="181" y="261"/>
                </a:cubicBezTo>
                <a:cubicBezTo>
                  <a:pt x="183" y="261"/>
                  <a:pt x="185" y="260"/>
                  <a:pt x="188" y="261"/>
                </a:cubicBezTo>
                <a:cubicBezTo>
                  <a:pt x="197" y="261"/>
                  <a:pt x="205" y="260"/>
                  <a:pt x="212" y="259"/>
                </a:cubicBezTo>
                <a:cubicBezTo>
                  <a:pt x="215" y="258"/>
                  <a:pt x="218" y="257"/>
                  <a:pt x="220" y="256"/>
                </a:cubicBezTo>
                <a:cubicBezTo>
                  <a:pt x="223" y="255"/>
                  <a:pt x="225" y="253"/>
                  <a:pt x="227" y="252"/>
                </a:cubicBezTo>
                <a:cubicBezTo>
                  <a:pt x="227" y="251"/>
                  <a:pt x="229" y="250"/>
                  <a:pt x="230" y="248"/>
                </a:cubicBezTo>
                <a:cubicBezTo>
                  <a:pt x="230" y="244"/>
                  <a:pt x="230" y="241"/>
                  <a:pt x="227" y="238"/>
                </a:cubicBezTo>
                <a:cubicBezTo>
                  <a:pt x="226" y="238"/>
                  <a:pt x="225" y="237"/>
                  <a:pt x="224" y="236"/>
                </a:cubicBezTo>
                <a:cubicBezTo>
                  <a:pt x="221" y="234"/>
                  <a:pt x="216" y="233"/>
                  <a:pt x="212" y="231"/>
                </a:cubicBezTo>
                <a:cubicBezTo>
                  <a:pt x="208" y="230"/>
                  <a:pt x="206" y="229"/>
                  <a:pt x="203" y="229"/>
                </a:cubicBezTo>
                <a:cubicBezTo>
                  <a:pt x="203" y="229"/>
                  <a:pt x="203" y="230"/>
                  <a:pt x="202" y="230"/>
                </a:cubicBezTo>
                <a:cubicBezTo>
                  <a:pt x="203" y="231"/>
                  <a:pt x="203" y="232"/>
                  <a:pt x="203" y="233"/>
                </a:cubicBezTo>
                <a:cubicBezTo>
                  <a:pt x="211" y="234"/>
                  <a:pt x="219" y="236"/>
                  <a:pt x="225" y="241"/>
                </a:cubicBezTo>
                <a:cubicBezTo>
                  <a:pt x="225" y="243"/>
                  <a:pt x="227" y="244"/>
                  <a:pt x="227" y="247"/>
                </a:cubicBezTo>
                <a:cubicBezTo>
                  <a:pt x="226" y="248"/>
                  <a:pt x="224" y="249"/>
                  <a:pt x="224" y="250"/>
                </a:cubicBezTo>
                <a:cubicBezTo>
                  <a:pt x="221" y="252"/>
                  <a:pt x="217" y="255"/>
                  <a:pt x="212" y="256"/>
                </a:cubicBezTo>
                <a:cubicBezTo>
                  <a:pt x="211" y="256"/>
                  <a:pt x="210" y="256"/>
                  <a:pt x="209" y="256"/>
                </a:cubicBezTo>
                <a:cubicBezTo>
                  <a:pt x="201" y="257"/>
                  <a:pt x="191" y="258"/>
                  <a:pt x="183" y="258"/>
                </a:cubicBezTo>
                <a:cubicBezTo>
                  <a:pt x="180" y="258"/>
                  <a:pt x="177" y="257"/>
                  <a:pt x="175" y="256"/>
                </a:cubicBezTo>
                <a:cubicBezTo>
                  <a:pt x="170" y="256"/>
                  <a:pt x="165" y="255"/>
                  <a:pt x="161" y="253"/>
                </a:cubicBezTo>
                <a:cubicBezTo>
                  <a:pt x="161" y="254"/>
                  <a:pt x="161" y="255"/>
                  <a:pt x="161" y="256"/>
                </a:cubicBezTo>
                <a:cubicBezTo>
                  <a:pt x="163" y="256"/>
                  <a:pt x="165" y="257"/>
                  <a:pt x="167" y="258"/>
                </a:cubicBezTo>
                <a:close/>
                <a:moveTo>
                  <a:pt x="203" y="234"/>
                </a:moveTo>
                <a:cubicBezTo>
                  <a:pt x="203" y="235"/>
                  <a:pt x="202" y="236"/>
                  <a:pt x="203" y="237"/>
                </a:cubicBezTo>
                <a:cubicBezTo>
                  <a:pt x="204" y="237"/>
                  <a:pt x="208" y="237"/>
                  <a:pt x="210" y="236"/>
                </a:cubicBezTo>
                <a:cubicBezTo>
                  <a:pt x="208" y="235"/>
                  <a:pt x="206" y="235"/>
                  <a:pt x="203" y="234"/>
                </a:cubicBezTo>
                <a:close/>
                <a:moveTo>
                  <a:pt x="209" y="240"/>
                </a:moveTo>
                <a:cubicBezTo>
                  <a:pt x="212" y="239"/>
                  <a:pt x="214" y="239"/>
                  <a:pt x="217" y="238"/>
                </a:cubicBezTo>
                <a:cubicBezTo>
                  <a:pt x="213" y="235"/>
                  <a:pt x="207" y="239"/>
                  <a:pt x="203" y="238"/>
                </a:cubicBezTo>
                <a:cubicBezTo>
                  <a:pt x="204" y="241"/>
                  <a:pt x="206" y="240"/>
                  <a:pt x="209" y="240"/>
                </a:cubicBezTo>
                <a:close/>
                <a:moveTo>
                  <a:pt x="219" y="239"/>
                </a:moveTo>
                <a:cubicBezTo>
                  <a:pt x="214" y="240"/>
                  <a:pt x="211" y="241"/>
                  <a:pt x="204" y="241"/>
                </a:cubicBezTo>
                <a:cubicBezTo>
                  <a:pt x="204" y="242"/>
                  <a:pt x="203" y="243"/>
                  <a:pt x="203" y="244"/>
                </a:cubicBezTo>
                <a:cubicBezTo>
                  <a:pt x="206" y="243"/>
                  <a:pt x="207" y="245"/>
                  <a:pt x="208" y="247"/>
                </a:cubicBezTo>
                <a:cubicBezTo>
                  <a:pt x="207" y="248"/>
                  <a:pt x="207" y="248"/>
                  <a:pt x="206" y="250"/>
                </a:cubicBezTo>
                <a:cubicBezTo>
                  <a:pt x="191" y="252"/>
                  <a:pt x="178" y="251"/>
                  <a:pt x="163" y="253"/>
                </a:cubicBezTo>
                <a:cubicBezTo>
                  <a:pt x="167" y="253"/>
                  <a:pt x="173" y="255"/>
                  <a:pt x="177" y="256"/>
                </a:cubicBezTo>
                <a:cubicBezTo>
                  <a:pt x="183" y="257"/>
                  <a:pt x="191" y="256"/>
                  <a:pt x="198" y="255"/>
                </a:cubicBezTo>
                <a:cubicBezTo>
                  <a:pt x="209" y="255"/>
                  <a:pt x="222" y="254"/>
                  <a:pt x="225" y="245"/>
                </a:cubicBezTo>
                <a:cubicBezTo>
                  <a:pt x="224" y="243"/>
                  <a:pt x="222" y="240"/>
                  <a:pt x="219" y="239"/>
                </a:cubicBezTo>
                <a:close/>
                <a:moveTo>
                  <a:pt x="52" y="251"/>
                </a:moveTo>
                <a:cubicBezTo>
                  <a:pt x="58" y="254"/>
                  <a:pt x="63" y="256"/>
                  <a:pt x="69" y="258"/>
                </a:cubicBezTo>
                <a:cubicBezTo>
                  <a:pt x="72" y="259"/>
                  <a:pt x="75" y="259"/>
                  <a:pt x="78" y="260"/>
                </a:cubicBezTo>
                <a:cubicBezTo>
                  <a:pt x="84" y="261"/>
                  <a:pt x="90" y="261"/>
                  <a:pt x="95" y="261"/>
                </a:cubicBezTo>
                <a:cubicBezTo>
                  <a:pt x="101" y="262"/>
                  <a:pt x="106" y="261"/>
                  <a:pt x="112" y="260"/>
                </a:cubicBezTo>
                <a:cubicBezTo>
                  <a:pt x="117" y="260"/>
                  <a:pt x="122" y="259"/>
                  <a:pt x="127" y="258"/>
                </a:cubicBezTo>
                <a:cubicBezTo>
                  <a:pt x="129" y="257"/>
                  <a:pt x="131" y="256"/>
                  <a:pt x="133" y="256"/>
                </a:cubicBezTo>
                <a:cubicBezTo>
                  <a:pt x="136" y="255"/>
                  <a:pt x="140" y="253"/>
                  <a:pt x="143" y="251"/>
                </a:cubicBezTo>
                <a:cubicBezTo>
                  <a:pt x="147" y="250"/>
                  <a:pt x="151" y="248"/>
                  <a:pt x="153" y="246"/>
                </a:cubicBezTo>
                <a:cubicBezTo>
                  <a:pt x="153" y="245"/>
                  <a:pt x="153" y="243"/>
                  <a:pt x="152" y="242"/>
                </a:cubicBezTo>
                <a:cubicBezTo>
                  <a:pt x="152" y="244"/>
                  <a:pt x="150" y="245"/>
                  <a:pt x="149" y="246"/>
                </a:cubicBezTo>
                <a:cubicBezTo>
                  <a:pt x="143" y="250"/>
                  <a:pt x="133" y="246"/>
                  <a:pt x="127" y="246"/>
                </a:cubicBezTo>
                <a:cubicBezTo>
                  <a:pt x="125" y="246"/>
                  <a:pt x="124" y="247"/>
                  <a:pt x="122" y="247"/>
                </a:cubicBezTo>
                <a:cubicBezTo>
                  <a:pt x="121" y="247"/>
                  <a:pt x="119" y="247"/>
                  <a:pt x="118" y="247"/>
                </a:cubicBezTo>
                <a:cubicBezTo>
                  <a:pt x="112" y="249"/>
                  <a:pt x="108" y="250"/>
                  <a:pt x="103" y="252"/>
                </a:cubicBezTo>
                <a:cubicBezTo>
                  <a:pt x="101" y="252"/>
                  <a:pt x="99" y="253"/>
                  <a:pt x="97" y="254"/>
                </a:cubicBezTo>
                <a:cubicBezTo>
                  <a:pt x="90" y="257"/>
                  <a:pt x="82" y="257"/>
                  <a:pt x="74" y="255"/>
                </a:cubicBezTo>
                <a:cubicBezTo>
                  <a:pt x="68" y="253"/>
                  <a:pt x="64" y="251"/>
                  <a:pt x="60" y="247"/>
                </a:cubicBezTo>
                <a:cubicBezTo>
                  <a:pt x="57" y="245"/>
                  <a:pt x="54" y="243"/>
                  <a:pt x="53" y="241"/>
                </a:cubicBezTo>
                <a:cubicBezTo>
                  <a:pt x="53" y="241"/>
                  <a:pt x="53" y="241"/>
                  <a:pt x="53" y="241"/>
                </a:cubicBezTo>
                <a:cubicBezTo>
                  <a:pt x="52" y="244"/>
                  <a:pt x="52" y="247"/>
                  <a:pt x="52" y="251"/>
                </a:cubicBezTo>
                <a:close/>
                <a:moveTo>
                  <a:pt x="199" y="249"/>
                </a:moveTo>
                <a:cubicBezTo>
                  <a:pt x="201" y="249"/>
                  <a:pt x="206" y="249"/>
                  <a:pt x="206" y="247"/>
                </a:cubicBezTo>
                <a:cubicBezTo>
                  <a:pt x="206" y="246"/>
                  <a:pt x="204" y="245"/>
                  <a:pt x="202" y="245"/>
                </a:cubicBezTo>
                <a:cubicBezTo>
                  <a:pt x="199" y="245"/>
                  <a:pt x="192" y="245"/>
                  <a:pt x="189" y="245"/>
                </a:cubicBezTo>
                <a:cubicBezTo>
                  <a:pt x="181" y="245"/>
                  <a:pt x="171" y="246"/>
                  <a:pt x="163" y="246"/>
                </a:cubicBezTo>
                <a:cubicBezTo>
                  <a:pt x="160" y="246"/>
                  <a:pt x="158" y="246"/>
                  <a:pt x="155" y="247"/>
                </a:cubicBezTo>
                <a:cubicBezTo>
                  <a:pt x="155" y="250"/>
                  <a:pt x="161" y="248"/>
                  <a:pt x="161" y="251"/>
                </a:cubicBezTo>
                <a:cubicBezTo>
                  <a:pt x="172" y="251"/>
                  <a:pt x="186" y="250"/>
                  <a:pt x="199" y="249"/>
                </a:cubicBezTo>
                <a:close/>
                <a:moveTo>
                  <a:pt x="53" y="257"/>
                </a:moveTo>
                <a:cubicBezTo>
                  <a:pt x="55" y="259"/>
                  <a:pt x="58" y="260"/>
                  <a:pt x="61" y="261"/>
                </a:cubicBezTo>
                <a:cubicBezTo>
                  <a:pt x="65" y="263"/>
                  <a:pt x="68" y="264"/>
                  <a:pt x="73" y="265"/>
                </a:cubicBezTo>
                <a:cubicBezTo>
                  <a:pt x="83" y="266"/>
                  <a:pt x="92" y="267"/>
                  <a:pt x="101" y="268"/>
                </a:cubicBezTo>
                <a:cubicBezTo>
                  <a:pt x="117" y="268"/>
                  <a:pt x="135" y="263"/>
                  <a:pt x="147" y="257"/>
                </a:cubicBezTo>
                <a:cubicBezTo>
                  <a:pt x="151" y="256"/>
                  <a:pt x="154" y="254"/>
                  <a:pt x="154" y="249"/>
                </a:cubicBezTo>
                <a:cubicBezTo>
                  <a:pt x="154" y="249"/>
                  <a:pt x="154" y="249"/>
                  <a:pt x="153" y="249"/>
                </a:cubicBezTo>
                <a:cubicBezTo>
                  <a:pt x="147" y="251"/>
                  <a:pt x="141" y="254"/>
                  <a:pt x="135" y="256"/>
                </a:cubicBezTo>
                <a:cubicBezTo>
                  <a:pt x="132" y="257"/>
                  <a:pt x="130" y="259"/>
                  <a:pt x="127" y="259"/>
                </a:cubicBezTo>
                <a:cubicBezTo>
                  <a:pt x="125" y="259"/>
                  <a:pt x="124" y="260"/>
                  <a:pt x="122" y="260"/>
                </a:cubicBezTo>
                <a:cubicBezTo>
                  <a:pt x="115" y="262"/>
                  <a:pt x="107" y="263"/>
                  <a:pt x="98" y="263"/>
                </a:cubicBezTo>
                <a:cubicBezTo>
                  <a:pt x="97" y="264"/>
                  <a:pt x="98" y="264"/>
                  <a:pt x="98" y="264"/>
                </a:cubicBezTo>
                <a:cubicBezTo>
                  <a:pt x="96" y="263"/>
                  <a:pt x="95" y="264"/>
                  <a:pt x="93" y="264"/>
                </a:cubicBezTo>
                <a:cubicBezTo>
                  <a:pt x="93" y="264"/>
                  <a:pt x="93" y="264"/>
                  <a:pt x="93" y="264"/>
                </a:cubicBezTo>
                <a:cubicBezTo>
                  <a:pt x="92" y="264"/>
                  <a:pt x="93" y="264"/>
                  <a:pt x="92" y="263"/>
                </a:cubicBezTo>
                <a:cubicBezTo>
                  <a:pt x="78" y="263"/>
                  <a:pt x="61" y="261"/>
                  <a:pt x="52" y="253"/>
                </a:cubicBezTo>
                <a:cubicBezTo>
                  <a:pt x="52" y="255"/>
                  <a:pt x="54" y="255"/>
                  <a:pt x="53" y="257"/>
                </a:cubicBezTo>
                <a:close/>
                <a:moveTo>
                  <a:pt x="153" y="255"/>
                </a:moveTo>
                <a:cubicBezTo>
                  <a:pt x="155" y="255"/>
                  <a:pt x="158" y="256"/>
                  <a:pt x="159" y="255"/>
                </a:cubicBezTo>
                <a:cubicBezTo>
                  <a:pt x="160" y="251"/>
                  <a:pt x="158" y="250"/>
                  <a:pt x="156" y="250"/>
                </a:cubicBezTo>
                <a:cubicBezTo>
                  <a:pt x="155" y="252"/>
                  <a:pt x="155" y="254"/>
                  <a:pt x="153" y="2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组合 7"/>
          <p:cNvGrpSpPr/>
          <p:nvPr/>
        </p:nvGrpSpPr>
        <p:grpSpPr bwMode="auto">
          <a:xfrm>
            <a:off x="573088" y="1528763"/>
            <a:ext cx="1830387" cy="550862"/>
            <a:chOff x="533400" y="1528997"/>
            <a:chExt cx="1829490" cy="550887"/>
          </a:xfrm>
        </p:grpSpPr>
        <p:sp>
          <p:nvSpPr>
            <p:cNvPr id="7" name="五边形 6"/>
            <p:cNvSpPr/>
            <p:nvPr/>
          </p:nvSpPr>
          <p:spPr>
            <a:xfrm>
              <a:off x="533400" y="1528997"/>
              <a:ext cx="1829490" cy="550887"/>
            </a:xfrm>
            <a:prstGeom prst="homePlat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33795" name="文本框 17"/>
            <p:cNvSpPr txBox="1">
              <a:spLocks noChangeArrowheads="1"/>
            </p:cNvSpPr>
            <p:nvPr/>
          </p:nvSpPr>
          <p:spPr bwMode="auto">
            <a:xfrm>
              <a:off x="861747" y="1648179"/>
              <a:ext cx="10813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步骤一</a:t>
              </a:r>
              <a:endParaRPr lang="zh-CN" altLang="en-US" sz="18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33796" name="组合 8"/>
          <p:cNvGrpSpPr/>
          <p:nvPr/>
        </p:nvGrpSpPr>
        <p:grpSpPr bwMode="auto">
          <a:xfrm>
            <a:off x="2324100" y="1528763"/>
            <a:ext cx="1641475" cy="550862"/>
            <a:chOff x="2283957" y="1528997"/>
            <a:chExt cx="1640420" cy="550887"/>
          </a:xfrm>
        </p:grpSpPr>
        <p:sp>
          <p:nvSpPr>
            <p:cNvPr id="11" name="任意多边形 10"/>
            <p:cNvSpPr/>
            <p:nvPr/>
          </p:nvSpPr>
          <p:spPr>
            <a:xfrm>
              <a:off x="2283957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rgbClr val="06417E"/>
                </a:solidFill>
              </a:endParaRPr>
            </a:p>
          </p:txBody>
        </p:sp>
        <p:sp>
          <p:nvSpPr>
            <p:cNvPr id="33798" name="文本框 18"/>
            <p:cNvSpPr txBox="1">
              <a:spLocks noChangeArrowheads="1"/>
            </p:cNvSpPr>
            <p:nvPr/>
          </p:nvSpPr>
          <p:spPr bwMode="auto">
            <a:xfrm>
              <a:off x="2720597" y="1652040"/>
              <a:ext cx="9459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步骤二</a:t>
              </a:r>
              <a:endParaRPr lang="zh-CN" altLang="en-US" sz="18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33799" name="组合 9"/>
          <p:cNvGrpSpPr/>
          <p:nvPr/>
        </p:nvGrpSpPr>
        <p:grpSpPr bwMode="auto">
          <a:xfrm>
            <a:off x="3825875" y="1528763"/>
            <a:ext cx="1639888" cy="550862"/>
            <a:chOff x="3785566" y="1528997"/>
            <a:chExt cx="1640420" cy="550887"/>
          </a:xfrm>
        </p:grpSpPr>
        <p:sp>
          <p:nvSpPr>
            <p:cNvPr id="13" name="任意多边形 12"/>
            <p:cNvSpPr/>
            <p:nvPr/>
          </p:nvSpPr>
          <p:spPr>
            <a:xfrm>
              <a:off x="3785566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33801" name="文本框 19"/>
            <p:cNvSpPr txBox="1">
              <a:spLocks noChangeArrowheads="1"/>
            </p:cNvSpPr>
            <p:nvPr/>
          </p:nvSpPr>
          <p:spPr bwMode="auto">
            <a:xfrm>
              <a:off x="4265266" y="1652040"/>
              <a:ext cx="9458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步骤三</a:t>
              </a:r>
              <a:endParaRPr lang="zh-CN" altLang="en-US" sz="18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33802" name="组合 11"/>
          <p:cNvGrpSpPr/>
          <p:nvPr/>
        </p:nvGrpSpPr>
        <p:grpSpPr bwMode="auto">
          <a:xfrm>
            <a:off x="5340350" y="1528763"/>
            <a:ext cx="1639888" cy="550862"/>
            <a:chOff x="5299151" y="1528997"/>
            <a:chExt cx="1640420" cy="550887"/>
          </a:xfrm>
        </p:grpSpPr>
        <p:sp>
          <p:nvSpPr>
            <p:cNvPr id="14" name="任意多边形 13"/>
            <p:cNvSpPr/>
            <p:nvPr/>
          </p:nvSpPr>
          <p:spPr>
            <a:xfrm>
              <a:off x="5299151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33804" name="文本框 20"/>
            <p:cNvSpPr txBox="1">
              <a:spLocks noChangeArrowheads="1"/>
            </p:cNvSpPr>
            <p:nvPr/>
          </p:nvSpPr>
          <p:spPr bwMode="auto">
            <a:xfrm>
              <a:off x="5735042" y="1652040"/>
              <a:ext cx="9346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步骤四</a:t>
              </a:r>
              <a:endParaRPr lang="zh-CN" altLang="en-US" sz="18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33805" name="组合 15"/>
          <p:cNvGrpSpPr/>
          <p:nvPr/>
        </p:nvGrpSpPr>
        <p:grpSpPr bwMode="auto">
          <a:xfrm>
            <a:off x="6816725" y="1528763"/>
            <a:ext cx="1641475" cy="550862"/>
            <a:chOff x="6776809" y="1528997"/>
            <a:chExt cx="1640420" cy="550887"/>
          </a:xfrm>
        </p:grpSpPr>
        <p:sp>
          <p:nvSpPr>
            <p:cNvPr id="15" name="任意多边形 14"/>
            <p:cNvSpPr/>
            <p:nvPr/>
          </p:nvSpPr>
          <p:spPr>
            <a:xfrm>
              <a:off x="6776809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33807" name="文本框 21"/>
            <p:cNvSpPr txBox="1">
              <a:spLocks noChangeArrowheads="1"/>
            </p:cNvSpPr>
            <p:nvPr/>
          </p:nvSpPr>
          <p:spPr bwMode="auto">
            <a:xfrm>
              <a:off x="7242600" y="1652040"/>
              <a:ext cx="921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步骤五</a:t>
              </a:r>
              <a:endParaRPr lang="zh-CN" altLang="en-US" sz="18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33808" name="组合 40"/>
          <p:cNvGrpSpPr/>
          <p:nvPr/>
        </p:nvGrpSpPr>
        <p:grpSpPr bwMode="auto">
          <a:xfrm>
            <a:off x="573088" y="2355850"/>
            <a:ext cx="1519237" cy="1560513"/>
            <a:chOff x="1034229" y="1255861"/>
            <a:chExt cx="1789697" cy="1559865"/>
          </a:xfrm>
        </p:grpSpPr>
        <p:sp>
          <p:nvSpPr>
            <p:cNvPr id="42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1304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1000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文本框 83"/>
            <p:cNvSpPr txBox="1">
              <a:spLocks noChangeArrowheads="1"/>
            </p:cNvSpPr>
            <p:nvPr/>
          </p:nvSpPr>
          <p:spPr bwMode="auto">
            <a:xfrm>
              <a:off x="1260512" y="1255861"/>
              <a:ext cx="1357702" cy="307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zh-CN" altLang="en-US" sz="14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3811" name="组合 43"/>
          <p:cNvGrpSpPr/>
          <p:nvPr/>
        </p:nvGrpSpPr>
        <p:grpSpPr bwMode="auto">
          <a:xfrm>
            <a:off x="2252663" y="2355850"/>
            <a:ext cx="1519237" cy="1560513"/>
            <a:chOff x="1034229" y="1255861"/>
            <a:chExt cx="1789697" cy="1559865"/>
          </a:xfrm>
        </p:grpSpPr>
        <p:sp>
          <p:nvSpPr>
            <p:cNvPr id="45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1304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1000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文本框 83"/>
            <p:cNvSpPr txBox="1">
              <a:spLocks noChangeArrowheads="1"/>
            </p:cNvSpPr>
            <p:nvPr/>
          </p:nvSpPr>
          <p:spPr bwMode="auto">
            <a:xfrm>
              <a:off x="1260512" y="1255861"/>
              <a:ext cx="1357702" cy="307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zh-CN" altLang="en-US" sz="14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3814" name="组合 46"/>
          <p:cNvGrpSpPr/>
          <p:nvPr/>
        </p:nvGrpSpPr>
        <p:grpSpPr bwMode="auto">
          <a:xfrm>
            <a:off x="3948113" y="2355850"/>
            <a:ext cx="1519237" cy="1560513"/>
            <a:chOff x="1034229" y="1255861"/>
            <a:chExt cx="1789697" cy="1559865"/>
          </a:xfrm>
        </p:grpSpPr>
        <p:sp>
          <p:nvSpPr>
            <p:cNvPr id="48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1304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1000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文本框 83"/>
            <p:cNvSpPr txBox="1">
              <a:spLocks noChangeArrowheads="1"/>
            </p:cNvSpPr>
            <p:nvPr/>
          </p:nvSpPr>
          <p:spPr bwMode="auto">
            <a:xfrm>
              <a:off x="1260512" y="1255861"/>
              <a:ext cx="1357702" cy="307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zh-CN" altLang="en-US" sz="14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3817" name="组合 49"/>
          <p:cNvGrpSpPr/>
          <p:nvPr/>
        </p:nvGrpSpPr>
        <p:grpSpPr bwMode="auto">
          <a:xfrm>
            <a:off x="5453063" y="2373313"/>
            <a:ext cx="1517650" cy="1558925"/>
            <a:chOff x="1034229" y="1255861"/>
            <a:chExt cx="1789697" cy="1559865"/>
          </a:xfrm>
        </p:grpSpPr>
        <p:sp>
          <p:nvSpPr>
            <p:cNvPr id="51" name="矩形 13"/>
            <p:cNvSpPr>
              <a:spLocks noChangeArrowheads="1"/>
            </p:cNvSpPr>
            <p:nvPr/>
          </p:nvSpPr>
          <p:spPr bwMode="auto">
            <a:xfrm>
              <a:off x="1034229" y="1511602"/>
              <a:ext cx="1789697" cy="1304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1000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文本框 83"/>
            <p:cNvSpPr txBox="1">
              <a:spLocks noChangeArrowheads="1"/>
            </p:cNvSpPr>
            <p:nvPr/>
          </p:nvSpPr>
          <p:spPr bwMode="auto">
            <a:xfrm>
              <a:off x="1258877" y="1255861"/>
              <a:ext cx="1359121" cy="308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zh-CN" altLang="en-US" sz="14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3820" name="组合 52"/>
          <p:cNvGrpSpPr/>
          <p:nvPr/>
        </p:nvGrpSpPr>
        <p:grpSpPr bwMode="auto">
          <a:xfrm>
            <a:off x="6878638" y="2373313"/>
            <a:ext cx="1517650" cy="1558925"/>
            <a:chOff x="1034229" y="1255861"/>
            <a:chExt cx="1789697" cy="1559865"/>
          </a:xfrm>
        </p:grpSpPr>
        <p:sp>
          <p:nvSpPr>
            <p:cNvPr id="54" name="矩形 13"/>
            <p:cNvSpPr>
              <a:spLocks noChangeArrowheads="1"/>
            </p:cNvSpPr>
            <p:nvPr/>
          </p:nvSpPr>
          <p:spPr bwMode="auto">
            <a:xfrm>
              <a:off x="1034229" y="1511602"/>
              <a:ext cx="1789697" cy="1304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1000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文本框 83"/>
            <p:cNvSpPr txBox="1">
              <a:spLocks noChangeArrowheads="1"/>
            </p:cNvSpPr>
            <p:nvPr/>
          </p:nvSpPr>
          <p:spPr bwMode="auto">
            <a:xfrm>
              <a:off x="1258877" y="1255861"/>
              <a:ext cx="1359121" cy="308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zh-CN" altLang="en-US" sz="14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114425" y="349250"/>
            <a:ext cx="2479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点击此处添加标题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4" name="Freeform 347"/>
          <p:cNvSpPr>
            <a:spLocks noEditPoints="1"/>
          </p:cNvSpPr>
          <p:nvPr/>
        </p:nvSpPr>
        <p:spPr bwMode="auto">
          <a:xfrm>
            <a:off x="600075" y="139700"/>
            <a:ext cx="603250" cy="714375"/>
          </a:xfrm>
          <a:custGeom>
            <a:avLst/>
            <a:gdLst>
              <a:gd name="T0" fmla="*/ 19 w 240"/>
              <a:gd name="T1" fmla="*/ 245 h 284"/>
              <a:gd name="T2" fmla="*/ 7 w 240"/>
              <a:gd name="T3" fmla="*/ 116 h 284"/>
              <a:gd name="T4" fmla="*/ 23 w 240"/>
              <a:gd name="T5" fmla="*/ 85 h 284"/>
              <a:gd name="T6" fmla="*/ 207 w 240"/>
              <a:gd name="T7" fmla="*/ 37 h 284"/>
              <a:gd name="T8" fmla="*/ 191 w 240"/>
              <a:gd name="T9" fmla="*/ 113 h 284"/>
              <a:gd name="T10" fmla="*/ 113 w 240"/>
              <a:gd name="T11" fmla="*/ 119 h 284"/>
              <a:gd name="T12" fmla="*/ 33 w 240"/>
              <a:gd name="T13" fmla="*/ 112 h 284"/>
              <a:gd name="T14" fmla="*/ 104 w 240"/>
              <a:gd name="T15" fmla="*/ 233 h 284"/>
              <a:gd name="T16" fmla="*/ 89 w 240"/>
              <a:gd name="T17" fmla="*/ 139 h 284"/>
              <a:gd name="T18" fmla="*/ 128 w 240"/>
              <a:gd name="T19" fmla="*/ 154 h 284"/>
              <a:gd name="T20" fmla="*/ 178 w 240"/>
              <a:gd name="T21" fmla="*/ 149 h 284"/>
              <a:gd name="T22" fmla="*/ 131 w 240"/>
              <a:gd name="T23" fmla="*/ 247 h 284"/>
              <a:gd name="T24" fmla="*/ 28 w 240"/>
              <a:gd name="T25" fmla="*/ 91 h 284"/>
              <a:gd name="T26" fmla="*/ 161 w 240"/>
              <a:gd name="T27" fmla="*/ 5 h 284"/>
              <a:gd name="T28" fmla="*/ 190 w 240"/>
              <a:gd name="T29" fmla="*/ 36 h 284"/>
              <a:gd name="T30" fmla="*/ 117 w 240"/>
              <a:gd name="T31" fmla="*/ 88 h 284"/>
              <a:gd name="T32" fmla="*/ 117 w 240"/>
              <a:gd name="T33" fmla="*/ 58 h 284"/>
              <a:gd name="T34" fmla="*/ 85 w 240"/>
              <a:gd name="T35" fmla="*/ 58 h 284"/>
              <a:gd name="T36" fmla="*/ 113 w 240"/>
              <a:gd name="T37" fmla="*/ 49 h 284"/>
              <a:gd name="T38" fmla="*/ 113 w 240"/>
              <a:gd name="T39" fmla="*/ 52 h 284"/>
              <a:gd name="T40" fmla="*/ 117 w 240"/>
              <a:gd name="T41" fmla="*/ 62 h 284"/>
              <a:gd name="T42" fmla="*/ 226 w 240"/>
              <a:gd name="T43" fmla="*/ 87 h 284"/>
              <a:gd name="T44" fmla="*/ 37 w 240"/>
              <a:gd name="T45" fmla="*/ 101 h 284"/>
              <a:gd name="T46" fmla="*/ 194 w 240"/>
              <a:gd name="T47" fmla="*/ 87 h 284"/>
              <a:gd name="T48" fmla="*/ 188 w 240"/>
              <a:gd name="T49" fmla="*/ 104 h 284"/>
              <a:gd name="T50" fmla="*/ 158 w 240"/>
              <a:gd name="T51" fmla="*/ 81 h 284"/>
              <a:gd name="T52" fmla="*/ 199 w 240"/>
              <a:gd name="T53" fmla="*/ 111 h 284"/>
              <a:gd name="T54" fmla="*/ 184 w 240"/>
              <a:gd name="T55" fmla="*/ 89 h 284"/>
              <a:gd name="T56" fmla="*/ 170 w 240"/>
              <a:gd name="T57" fmla="*/ 83 h 284"/>
              <a:gd name="T58" fmla="*/ 85 w 240"/>
              <a:gd name="T59" fmla="*/ 224 h 284"/>
              <a:gd name="T60" fmla="*/ 31 w 240"/>
              <a:gd name="T61" fmla="*/ 115 h 284"/>
              <a:gd name="T62" fmla="*/ 85 w 240"/>
              <a:gd name="T63" fmla="*/ 224 h 284"/>
              <a:gd name="T64" fmla="*/ 65 w 240"/>
              <a:gd name="T65" fmla="*/ 218 h 284"/>
              <a:gd name="T66" fmla="*/ 12 w 240"/>
              <a:gd name="T67" fmla="*/ 118 h 284"/>
              <a:gd name="T68" fmla="*/ 73 w 240"/>
              <a:gd name="T69" fmla="*/ 217 h 284"/>
              <a:gd name="T70" fmla="*/ 131 w 240"/>
              <a:gd name="T71" fmla="*/ 192 h 284"/>
              <a:gd name="T72" fmla="*/ 126 w 240"/>
              <a:gd name="T73" fmla="*/ 178 h 284"/>
              <a:gd name="T74" fmla="*/ 120 w 240"/>
              <a:gd name="T75" fmla="*/ 166 h 284"/>
              <a:gd name="T76" fmla="*/ 114 w 240"/>
              <a:gd name="T77" fmla="*/ 154 h 284"/>
              <a:gd name="T78" fmla="*/ 110 w 240"/>
              <a:gd name="T79" fmla="*/ 147 h 284"/>
              <a:gd name="T80" fmla="*/ 98 w 240"/>
              <a:gd name="T81" fmla="*/ 143 h 284"/>
              <a:gd name="T82" fmla="*/ 168 w 240"/>
              <a:gd name="T83" fmla="*/ 143 h 284"/>
              <a:gd name="T84" fmla="*/ 139 w 240"/>
              <a:gd name="T85" fmla="*/ 151 h 284"/>
              <a:gd name="T86" fmla="*/ 166 w 240"/>
              <a:gd name="T87" fmla="*/ 165 h 284"/>
              <a:gd name="T88" fmla="*/ 167 w 240"/>
              <a:gd name="T89" fmla="*/ 172 h 284"/>
              <a:gd name="T90" fmla="*/ 147 w 240"/>
              <a:gd name="T91" fmla="*/ 156 h 284"/>
              <a:gd name="T92" fmla="*/ 164 w 240"/>
              <a:gd name="T93" fmla="*/ 169 h 284"/>
              <a:gd name="T94" fmla="*/ 115 w 240"/>
              <a:gd name="T95" fmla="*/ 207 h 284"/>
              <a:gd name="T96" fmla="*/ 153 w 240"/>
              <a:gd name="T97" fmla="*/ 209 h 284"/>
              <a:gd name="T98" fmla="*/ 150 w 240"/>
              <a:gd name="T99" fmla="*/ 209 h 284"/>
              <a:gd name="T100" fmla="*/ 140 w 240"/>
              <a:gd name="T101" fmla="*/ 211 h 284"/>
              <a:gd name="T102" fmla="*/ 131 w 240"/>
              <a:gd name="T103" fmla="*/ 212 h 284"/>
              <a:gd name="T104" fmla="*/ 135 w 240"/>
              <a:gd name="T105" fmla="*/ 211 h 284"/>
              <a:gd name="T106" fmla="*/ 136 w 240"/>
              <a:gd name="T107" fmla="*/ 243 h 284"/>
              <a:gd name="T108" fmla="*/ 58 w 240"/>
              <a:gd name="T109" fmla="*/ 223 h 284"/>
              <a:gd name="T110" fmla="*/ 75 w 240"/>
              <a:gd name="T111" fmla="*/ 220 h 284"/>
              <a:gd name="T112" fmla="*/ 72 w 240"/>
              <a:gd name="T113" fmla="*/ 247 h 284"/>
              <a:gd name="T114" fmla="*/ 12 w 240"/>
              <a:gd name="T115" fmla="*/ 255 h 284"/>
              <a:gd name="T116" fmla="*/ 140 w 240"/>
              <a:gd name="T117" fmla="*/ 262 h 284"/>
              <a:gd name="T118" fmla="*/ 45 w 240"/>
              <a:gd name="T119" fmla="*/ 236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0" h="284">
                <a:moveTo>
                  <a:pt x="131" y="247"/>
                </a:moveTo>
                <a:cubicBezTo>
                  <a:pt x="135" y="252"/>
                  <a:pt x="144" y="256"/>
                  <a:pt x="143" y="265"/>
                </a:cubicBezTo>
                <a:cubicBezTo>
                  <a:pt x="132" y="272"/>
                  <a:pt x="119" y="277"/>
                  <a:pt x="104" y="280"/>
                </a:cubicBezTo>
                <a:cubicBezTo>
                  <a:pt x="74" y="283"/>
                  <a:pt x="43" y="284"/>
                  <a:pt x="16" y="273"/>
                </a:cubicBezTo>
                <a:cubicBezTo>
                  <a:pt x="11" y="272"/>
                  <a:pt x="9" y="267"/>
                  <a:pt x="4" y="266"/>
                </a:cubicBezTo>
                <a:cubicBezTo>
                  <a:pt x="1" y="260"/>
                  <a:pt x="8" y="256"/>
                  <a:pt x="12" y="252"/>
                </a:cubicBezTo>
                <a:cubicBezTo>
                  <a:pt x="14" y="250"/>
                  <a:pt x="16" y="248"/>
                  <a:pt x="19" y="245"/>
                </a:cubicBezTo>
                <a:cubicBezTo>
                  <a:pt x="25" y="242"/>
                  <a:pt x="32" y="238"/>
                  <a:pt x="38" y="235"/>
                </a:cubicBezTo>
                <a:cubicBezTo>
                  <a:pt x="39" y="235"/>
                  <a:pt x="41" y="235"/>
                  <a:pt x="42" y="234"/>
                </a:cubicBezTo>
                <a:cubicBezTo>
                  <a:pt x="44" y="233"/>
                  <a:pt x="45" y="232"/>
                  <a:pt x="47" y="232"/>
                </a:cubicBezTo>
                <a:cubicBezTo>
                  <a:pt x="48" y="226"/>
                  <a:pt x="52" y="222"/>
                  <a:pt x="57" y="220"/>
                </a:cubicBezTo>
                <a:cubicBezTo>
                  <a:pt x="49" y="200"/>
                  <a:pt x="38" y="180"/>
                  <a:pt x="29" y="158"/>
                </a:cubicBezTo>
                <a:cubicBezTo>
                  <a:pt x="24" y="148"/>
                  <a:pt x="18" y="138"/>
                  <a:pt x="13" y="128"/>
                </a:cubicBezTo>
                <a:cubicBezTo>
                  <a:pt x="12" y="124"/>
                  <a:pt x="10" y="119"/>
                  <a:pt x="7" y="116"/>
                </a:cubicBezTo>
                <a:cubicBezTo>
                  <a:pt x="6" y="115"/>
                  <a:pt x="7" y="115"/>
                  <a:pt x="6" y="114"/>
                </a:cubicBezTo>
                <a:cubicBezTo>
                  <a:pt x="6" y="113"/>
                  <a:pt x="4" y="112"/>
                  <a:pt x="3" y="111"/>
                </a:cubicBezTo>
                <a:cubicBezTo>
                  <a:pt x="3" y="110"/>
                  <a:pt x="2" y="108"/>
                  <a:pt x="2" y="106"/>
                </a:cubicBezTo>
                <a:cubicBezTo>
                  <a:pt x="1" y="101"/>
                  <a:pt x="0" y="97"/>
                  <a:pt x="3" y="92"/>
                </a:cubicBezTo>
                <a:cubicBezTo>
                  <a:pt x="4" y="91"/>
                  <a:pt x="5" y="90"/>
                  <a:pt x="6" y="88"/>
                </a:cubicBezTo>
                <a:cubicBezTo>
                  <a:pt x="10" y="86"/>
                  <a:pt x="15" y="85"/>
                  <a:pt x="19" y="84"/>
                </a:cubicBezTo>
                <a:cubicBezTo>
                  <a:pt x="20" y="84"/>
                  <a:pt x="22" y="84"/>
                  <a:pt x="23" y="85"/>
                </a:cubicBezTo>
                <a:cubicBezTo>
                  <a:pt x="32" y="79"/>
                  <a:pt x="40" y="75"/>
                  <a:pt x="51" y="71"/>
                </a:cubicBezTo>
                <a:cubicBezTo>
                  <a:pt x="75" y="58"/>
                  <a:pt x="103" y="49"/>
                  <a:pt x="125" y="35"/>
                </a:cubicBezTo>
                <a:cubicBezTo>
                  <a:pt x="125" y="27"/>
                  <a:pt x="123" y="18"/>
                  <a:pt x="126" y="12"/>
                </a:cubicBezTo>
                <a:cubicBezTo>
                  <a:pt x="130" y="7"/>
                  <a:pt x="141" y="4"/>
                  <a:pt x="148" y="2"/>
                </a:cubicBezTo>
                <a:cubicBezTo>
                  <a:pt x="153" y="1"/>
                  <a:pt x="158" y="0"/>
                  <a:pt x="164" y="3"/>
                </a:cubicBezTo>
                <a:cubicBezTo>
                  <a:pt x="171" y="12"/>
                  <a:pt x="177" y="21"/>
                  <a:pt x="183" y="30"/>
                </a:cubicBezTo>
                <a:cubicBezTo>
                  <a:pt x="191" y="33"/>
                  <a:pt x="200" y="34"/>
                  <a:pt x="207" y="37"/>
                </a:cubicBezTo>
                <a:cubicBezTo>
                  <a:pt x="209" y="38"/>
                  <a:pt x="210" y="40"/>
                  <a:pt x="212" y="41"/>
                </a:cubicBezTo>
                <a:cubicBezTo>
                  <a:pt x="223" y="46"/>
                  <a:pt x="232" y="54"/>
                  <a:pt x="239" y="62"/>
                </a:cubicBezTo>
                <a:cubicBezTo>
                  <a:pt x="238" y="65"/>
                  <a:pt x="240" y="69"/>
                  <a:pt x="239" y="73"/>
                </a:cubicBezTo>
                <a:cubicBezTo>
                  <a:pt x="237" y="80"/>
                  <a:pt x="232" y="85"/>
                  <a:pt x="227" y="90"/>
                </a:cubicBezTo>
                <a:cubicBezTo>
                  <a:pt x="222" y="95"/>
                  <a:pt x="218" y="98"/>
                  <a:pt x="211" y="102"/>
                </a:cubicBezTo>
                <a:cubicBezTo>
                  <a:pt x="209" y="104"/>
                  <a:pt x="206" y="106"/>
                  <a:pt x="202" y="107"/>
                </a:cubicBezTo>
                <a:cubicBezTo>
                  <a:pt x="204" y="114"/>
                  <a:pt x="197" y="115"/>
                  <a:pt x="191" y="113"/>
                </a:cubicBezTo>
                <a:cubicBezTo>
                  <a:pt x="188" y="115"/>
                  <a:pt x="188" y="121"/>
                  <a:pt x="184" y="122"/>
                </a:cubicBezTo>
                <a:cubicBezTo>
                  <a:pt x="180" y="123"/>
                  <a:pt x="177" y="121"/>
                  <a:pt x="173" y="120"/>
                </a:cubicBezTo>
                <a:cubicBezTo>
                  <a:pt x="168" y="120"/>
                  <a:pt x="164" y="123"/>
                  <a:pt x="159" y="124"/>
                </a:cubicBezTo>
                <a:cubicBezTo>
                  <a:pt x="158" y="124"/>
                  <a:pt x="158" y="124"/>
                  <a:pt x="158" y="124"/>
                </a:cubicBezTo>
                <a:cubicBezTo>
                  <a:pt x="148" y="125"/>
                  <a:pt x="135" y="127"/>
                  <a:pt x="122" y="126"/>
                </a:cubicBezTo>
                <a:cubicBezTo>
                  <a:pt x="119" y="125"/>
                  <a:pt x="114" y="125"/>
                  <a:pt x="112" y="123"/>
                </a:cubicBezTo>
                <a:cubicBezTo>
                  <a:pt x="112" y="121"/>
                  <a:pt x="112" y="120"/>
                  <a:pt x="113" y="119"/>
                </a:cubicBezTo>
                <a:cubicBezTo>
                  <a:pt x="109" y="102"/>
                  <a:pt x="114" y="85"/>
                  <a:pt x="119" y="71"/>
                </a:cubicBezTo>
                <a:cubicBezTo>
                  <a:pt x="118" y="71"/>
                  <a:pt x="115" y="73"/>
                  <a:pt x="114" y="74"/>
                </a:cubicBezTo>
                <a:cubicBezTo>
                  <a:pt x="110" y="75"/>
                  <a:pt x="106" y="76"/>
                  <a:pt x="102" y="78"/>
                </a:cubicBezTo>
                <a:cubicBezTo>
                  <a:pt x="92" y="81"/>
                  <a:pt x="80" y="87"/>
                  <a:pt x="70" y="92"/>
                </a:cubicBezTo>
                <a:cubicBezTo>
                  <a:pt x="65" y="94"/>
                  <a:pt x="60" y="96"/>
                  <a:pt x="55" y="98"/>
                </a:cubicBezTo>
                <a:cubicBezTo>
                  <a:pt x="50" y="101"/>
                  <a:pt x="45" y="103"/>
                  <a:pt x="40" y="106"/>
                </a:cubicBezTo>
                <a:cubicBezTo>
                  <a:pt x="37" y="108"/>
                  <a:pt x="35" y="110"/>
                  <a:pt x="33" y="112"/>
                </a:cubicBezTo>
                <a:cubicBezTo>
                  <a:pt x="37" y="129"/>
                  <a:pt x="47" y="142"/>
                  <a:pt x="53" y="157"/>
                </a:cubicBezTo>
                <a:cubicBezTo>
                  <a:pt x="56" y="163"/>
                  <a:pt x="58" y="169"/>
                  <a:pt x="61" y="174"/>
                </a:cubicBezTo>
                <a:cubicBezTo>
                  <a:pt x="62" y="176"/>
                  <a:pt x="64" y="177"/>
                  <a:pt x="65" y="179"/>
                </a:cubicBezTo>
                <a:cubicBezTo>
                  <a:pt x="69" y="187"/>
                  <a:pt x="72" y="195"/>
                  <a:pt x="77" y="202"/>
                </a:cubicBezTo>
                <a:cubicBezTo>
                  <a:pt x="79" y="205"/>
                  <a:pt x="80" y="208"/>
                  <a:pt x="82" y="211"/>
                </a:cubicBezTo>
                <a:cubicBezTo>
                  <a:pt x="83" y="213"/>
                  <a:pt x="85" y="214"/>
                  <a:pt x="85" y="217"/>
                </a:cubicBezTo>
                <a:cubicBezTo>
                  <a:pt x="92" y="223"/>
                  <a:pt x="103" y="224"/>
                  <a:pt x="104" y="233"/>
                </a:cubicBezTo>
                <a:cubicBezTo>
                  <a:pt x="108" y="236"/>
                  <a:pt x="113" y="236"/>
                  <a:pt x="118" y="238"/>
                </a:cubicBezTo>
                <a:cubicBezTo>
                  <a:pt x="115" y="220"/>
                  <a:pt x="113" y="207"/>
                  <a:pt x="109" y="189"/>
                </a:cubicBezTo>
                <a:cubicBezTo>
                  <a:pt x="109" y="188"/>
                  <a:pt x="111" y="188"/>
                  <a:pt x="111" y="187"/>
                </a:cubicBezTo>
                <a:cubicBezTo>
                  <a:pt x="106" y="179"/>
                  <a:pt x="101" y="168"/>
                  <a:pt x="96" y="157"/>
                </a:cubicBezTo>
                <a:cubicBezTo>
                  <a:pt x="95" y="155"/>
                  <a:pt x="93" y="152"/>
                  <a:pt x="93" y="150"/>
                </a:cubicBezTo>
                <a:cubicBezTo>
                  <a:pt x="92" y="148"/>
                  <a:pt x="92" y="145"/>
                  <a:pt x="91" y="143"/>
                </a:cubicBezTo>
                <a:cubicBezTo>
                  <a:pt x="90" y="141"/>
                  <a:pt x="89" y="140"/>
                  <a:pt x="89" y="139"/>
                </a:cubicBezTo>
                <a:cubicBezTo>
                  <a:pt x="88" y="137"/>
                  <a:pt x="85" y="133"/>
                  <a:pt x="86" y="130"/>
                </a:cubicBezTo>
                <a:cubicBezTo>
                  <a:pt x="86" y="126"/>
                  <a:pt x="95" y="120"/>
                  <a:pt x="100" y="121"/>
                </a:cubicBezTo>
                <a:cubicBezTo>
                  <a:pt x="101" y="122"/>
                  <a:pt x="102" y="123"/>
                  <a:pt x="101" y="124"/>
                </a:cubicBezTo>
                <a:cubicBezTo>
                  <a:pt x="106" y="134"/>
                  <a:pt x="111" y="144"/>
                  <a:pt x="116" y="154"/>
                </a:cubicBezTo>
                <a:cubicBezTo>
                  <a:pt x="119" y="160"/>
                  <a:pt x="124" y="168"/>
                  <a:pt x="127" y="175"/>
                </a:cubicBezTo>
                <a:cubicBezTo>
                  <a:pt x="128" y="177"/>
                  <a:pt x="129" y="181"/>
                  <a:pt x="131" y="181"/>
                </a:cubicBezTo>
                <a:cubicBezTo>
                  <a:pt x="130" y="172"/>
                  <a:pt x="131" y="161"/>
                  <a:pt x="128" y="154"/>
                </a:cubicBezTo>
                <a:cubicBezTo>
                  <a:pt x="131" y="149"/>
                  <a:pt x="135" y="142"/>
                  <a:pt x="134" y="136"/>
                </a:cubicBezTo>
                <a:cubicBezTo>
                  <a:pt x="138" y="135"/>
                  <a:pt x="139" y="140"/>
                  <a:pt x="141" y="143"/>
                </a:cubicBezTo>
                <a:cubicBezTo>
                  <a:pt x="144" y="147"/>
                  <a:pt x="146" y="150"/>
                  <a:pt x="150" y="153"/>
                </a:cubicBezTo>
                <a:cubicBezTo>
                  <a:pt x="149" y="159"/>
                  <a:pt x="151" y="164"/>
                  <a:pt x="151" y="170"/>
                </a:cubicBezTo>
                <a:cubicBezTo>
                  <a:pt x="154" y="160"/>
                  <a:pt x="159" y="149"/>
                  <a:pt x="162" y="140"/>
                </a:cubicBezTo>
                <a:cubicBezTo>
                  <a:pt x="164" y="138"/>
                  <a:pt x="169" y="140"/>
                  <a:pt x="172" y="141"/>
                </a:cubicBezTo>
                <a:cubicBezTo>
                  <a:pt x="171" y="146"/>
                  <a:pt x="175" y="147"/>
                  <a:pt x="178" y="149"/>
                </a:cubicBezTo>
                <a:cubicBezTo>
                  <a:pt x="178" y="158"/>
                  <a:pt x="171" y="164"/>
                  <a:pt x="173" y="173"/>
                </a:cubicBezTo>
                <a:cubicBezTo>
                  <a:pt x="173" y="178"/>
                  <a:pt x="166" y="180"/>
                  <a:pt x="166" y="174"/>
                </a:cubicBezTo>
                <a:cubicBezTo>
                  <a:pt x="165" y="178"/>
                  <a:pt x="164" y="182"/>
                  <a:pt x="162" y="185"/>
                </a:cubicBezTo>
                <a:cubicBezTo>
                  <a:pt x="166" y="187"/>
                  <a:pt x="161" y="195"/>
                  <a:pt x="161" y="200"/>
                </a:cubicBezTo>
                <a:cubicBezTo>
                  <a:pt x="161" y="204"/>
                  <a:pt x="161" y="207"/>
                  <a:pt x="161" y="211"/>
                </a:cubicBezTo>
                <a:cubicBezTo>
                  <a:pt x="160" y="222"/>
                  <a:pt x="159" y="233"/>
                  <a:pt x="158" y="241"/>
                </a:cubicBezTo>
                <a:cubicBezTo>
                  <a:pt x="151" y="247"/>
                  <a:pt x="139" y="247"/>
                  <a:pt x="131" y="247"/>
                </a:cubicBezTo>
                <a:close/>
                <a:moveTo>
                  <a:pt x="4" y="100"/>
                </a:moveTo>
                <a:cubicBezTo>
                  <a:pt x="3" y="102"/>
                  <a:pt x="6" y="108"/>
                  <a:pt x="7" y="110"/>
                </a:cubicBezTo>
                <a:cubicBezTo>
                  <a:pt x="8" y="110"/>
                  <a:pt x="10" y="112"/>
                  <a:pt x="11" y="113"/>
                </a:cubicBezTo>
                <a:cubicBezTo>
                  <a:pt x="19" y="117"/>
                  <a:pt x="31" y="112"/>
                  <a:pt x="31" y="105"/>
                </a:cubicBezTo>
                <a:cubicBezTo>
                  <a:pt x="31" y="105"/>
                  <a:pt x="32" y="105"/>
                  <a:pt x="32" y="105"/>
                </a:cubicBezTo>
                <a:cubicBezTo>
                  <a:pt x="32" y="104"/>
                  <a:pt x="32" y="101"/>
                  <a:pt x="32" y="101"/>
                </a:cubicBezTo>
                <a:cubicBezTo>
                  <a:pt x="32" y="97"/>
                  <a:pt x="30" y="95"/>
                  <a:pt x="28" y="91"/>
                </a:cubicBezTo>
                <a:cubicBezTo>
                  <a:pt x="25" y="90"/>
                  <a:pt x="21" y="90"/>
                  <a:pt x="17" y="88"/>
                </a:cubicBezTo>
                <a:cubicBezTo>
                  <a:pt x="12" y="88"/>
                  <a:pt x="6" y="92"/>
                  <a:pt x="5" y="96"/>
                </a:cubicBezTo>
                <a:cubicBezTo>
                  <a:pt x="5" y="96"/>
                  <a:pt x="5" y="97"/>
                  <a:pt x="5" y="97"/>
                </a:cubicBezTo>
                <a:cubicBezTo>
                  <a:pt x="5" y="97"/>
                  <a:pt x="4" y="97"/>
                  <a:pt x="4" y="97"/>
                </a:cubicBezTo>
                <a:cubicBezTo>
                  <a:pt x="5" y="99"/>
                  <a:pt x="4" y="99"/>
                  <a:pt x="4" y="100"/>
                </a:cubicBezTo>
                <a:close/>
                <a:moveTo>
                  <a:pt x="168" y="13"/>
                </a:moveTo>
                <a:cubicBezTo>
                  <a:pt x="166" y="10"/>
                  <a:pt x="164" y="7"/>
                  <a:pt x="161" y="5"/>
                </a:cubicBezTo>
                <a:cubicBezTo>
                  <a:pt x="155" y="2"/>
                  <a:pt x="151" y="4"/>
                  <a:pt x="146" y="6"/>
                </a:cubicBezTo>
                <a:cubicBezTo>
                  <a:pt x="137" y="9"/>
                  <a:pt x="127" y="10"/>
                  <a:pt x="127" y="22"/>
                </a:cubicBezTo>
                <a:cubicBezTo>
                  <a:pt x="127" y="30"/>
                  <a:pt x="130" y="41"/>
                  <a:pt x="130" y="49"/>
                </a:cubicBezTo>
                <a:cubicBezTo>
                  <a:pt x="140" y="35"/>
                  <a:pt x="158" y="31"/>
                  <a:pt x="179" y="29"/>
                </a:cubicBezTo>
                <a:cubicBezTo>
                  <a:pt x="176" y="23"/>
                  <a:pt x="172" y="18"/>
                  <a:pt x="168" y="13"/>
                </a:cubicBezTo>
                <a:close/>
                <a:moveTo>
                  <a:pt x="195" y="36"/>
                </a:moveTo>
                <a:cubicBezTo>
                  <a:pt x="194" y="36"/>
                  <a:pt x="192" y="36"/>
                  <a:pt x="190" y="36"/>
                </a:cubicBezTo>
                <a:cubicBezTo>
                  <a:pt x="186" y="34"/>
                  <a:pt x="181" y="32"/>
                  <a:pt x="176" y="32"/>
                </a:cubicBezTo>
                <a:cubicBezTo>
                  <a:pt x="170" y="32"/>
                  <a:pt x="161" y="34"/>
                  <a:pt x="156" y="36"/>
                </a:cubicBezTo>
                <a:cubicBezTo>
                  <a:pt x="148" y="38"/>
                  <a:pt x="140" y="43"/>
                  <a:pt x="135" y="48"/>
                </a:cubicBezTo>
                <a:cubicBezTo>
                  <a:pt x="134" y="49"/>
                  <a:pt x="133" y="50"/>
                  <a:pt x="132" y="51"/>
                </a:cubicBezTo>
                <a:cubicBezTo>
                  <a:pt x="128" y="55"/>
                  <a:pt x="127" y="62"/>
                  <a:pt x="124" y="68"/>
                </a:cubicBezTo>
                <a:cubicBezTo>
                  <a:pt x="123" y="71"/>
                  <a:pt x="121" y="75"/>
                  <a:pt x="119" y="78"/>
                </a:cubicBezTo>
                <a:cubicBezTo>
                  <a:pt x="118" y="81"/>
                  <a:pt x="118" y="85"/>
                  <a:pt x="117" y="88"/>
                </a:cubicBezTo>
                <a:cubicBezTo>
                  <a:pt x="115" y="97"/>
                  <a:pt x="113" y="105"/>
                  <a:pt x="115" y="116"/>
                </a:cubicBezTo>
                <a:cubicBezTo>
                  <a:pt x="114" y="114"/>
                  <a:pt x="116" y="113"/>
                  <a:pt x="116" y="111"/>
                </a:cubicBezTo>
                <a:cubicBezTo>
                  <a:pt x="123" y="106"/>
                  <a:pt x="128" y="98"/>
                  <a:pt x="136" y="92"/>
                </a:cubicBezTo>
                <a:cubicBezTo>
                  <a:pt x="142" y="86"/>
                  <a:pt x="150" y="82"/>
                  <a:pt x="159" y="77"/>
                </a:cubicBezTo>
                <a:cubicBezTo>
                  <a:pt x="180" y="66"/>
                  <a:pt x="207" y="55"/>
                  <a:pt x="233" y="60"/>
                </a:cubicBezTo>
                <a:cubicBezTo>
                  <a:pt x="223" y="49"/>
                  <a:pt x="211" y="40"/>
                  <a:pt x="195" y="36"/>
                </a:cubicBezTo>
                <a:close/>
                <a:moveTo>
                  <a:pt x="117" y="58"/>
                </a:moveTo>
                <a:cubicBezTo>
                  <a:pt x="120" y="60"/>
                  <a:pt x="120" y="61"/>
                  <a:pt x="123" y="62"/>
                </a:cubicBezTo>
                <a:cubicBezTo>
                  <a:pt x="124" y="60"/>
                  <a:pt x="124" y="59"/>
                  <a:pt x="125" y="58"/>
                </a:cubicBezTo>
                <a:cubicBezTo>
                  <a:pt x="118" y="55"/>
                  <a:pt x="119" y="46"/>
                  <a:pt x="127" y="45"/>
                </a:cubicBezTo>
                <a:cubicBezTo>
                  <a:pt x="126" y="43"/>
                  <a:pt x="127" y="41"/>
                  <a:pt x="126" y="40"/>
                </a:cubicBezTo>
                <a:cubicBezTo>
                  <a:pt x="118" y="42"/>
                  <a:pt x="115" y="49"/>
                  <a:pt x="117" y="58"/>
                </a:cubicBezTo>
                <a:close/>
                <a:moveTo>
                  <a:pt x="93" y="54"/>
                </a:moveTo>
                <a:cubicBezTo>
                  <a:pt x="91" y="55"/>
                  <a:pt x="88" y="57"/>
                  <a:pt x="85" y="58"/>
                </a:cubicBezTo>
                <a:cubicBezTo>
                  <a:pt x="65" y="67"/>
                  <a:pt x="45" y="75"/>
                  <a:pt x="26" y="86"/>
                </a:cubicBezTo>
                <a:cubicBezTo>
                  <a:pt x="28" y="85"/>
                  <a:pt x="27" y="87"/>
                  <a:pt x="29" y="87"/>
                </a:cubicBezTo>
                <a:cubicBezTo>
                  <a:pt x="30" y="87"/>
                  <a:pt x="31" y="86"/>
                  <a:pt x="33" y="85"/>
                </a:cubicBezTo>
                <a:cubicBezTo>
                  <a:pt x="36" y="83"/>
                  <a:pt x="42" y="80"/>
                  <a:pt x="45" y="79"/>
                </a:cubicBezTo>
                <a:cubicBezTo>
                  <a:pt x="50" y="76"/>
                  <a:pt x="55" y="74"/>
                  <a:pt x="61" y="72"/>
                </a:cubicBezTo>
                <a:cubicBezTo>
                  <a:pt x="70" y="68"/>
                  <a:pt x="79" y="65"/>
                  <a:pt x="87" y="61"/>
                </a:cubicBezTo>
                <a:cubicBezTo>
                  <a:pt x="96" y="57"/>
                  <a:pt x="105" y="53"/>
                  <a:pt x="113" y="49"/>
                </a:cubicBezTo>
                <a:cubicBezTo>
                  <a:pt x="114" y="47"/>
                  <a:pt x="116" y="45"/>
                  <a:pt x="115" y="44"/>
                </a:cubicBezTo>
                <a:cubicBezTo>
                  <a:pt x="109" y="48"/>
                  <a:pt x="101" y="50"/>
                  <a:pt x="93" y="54"/>
                </a:cubicBezTo>
                <a:close/>
                <a:moveTo>
                  <a:pt x="126" y="55"/>
                </a:moveTo>
                <a:cubicBezTo>
                  <a:pt x="128" y="52"/>
                  <a:pt x="129" y="50"/>
                  <a:pt x="127" y="48"/>
                </a:cubicBezTo>
                <a:cubicBezTo>
                  <a:pt x="124" y="48"/>
                  <a:pt x="123" y="54"/>
                  <a:pt x="126" y="55"/>
                </a:cubicBezTo>
                <a:close/>
                <a:moveTo>
                  <a:pt x="113" y="56"/>
                </a:moveTo>
                <a:cubicBezTo>
                  <a:pt x="114" y="55"/>
                  <a:pt x="113" y="54"/>
                  <a:pt x="113" y="52"/>
                </a:cubicBezTo>
                <a:cubicBezTo>
                  <a:pt x="113" y="52"/>
                  <a:pt x="112" y="52"/>
                  <a:pt x="112" y="52"/>
                </a:cubicBezTo>
                <a:cubicBezTo>
                  <a:pt x="101" y="57"/>
                  <a:pt x="90" y="63"/>
                  <a:pt x="78" y="67"/>
                </a:cubicBezTo>
                <a:cubicBezTo>
                  <a:pt x="75" y="69"/>
                  <a:pt x="70" y="71"/>
                  <a:pt x="66" y="72"/>
                </a:cubicBezTo>
                <a:cubicBezTo>
                  <a:pt x="62" y="74"/>
                  <a:pt x="58" y="76"/>
                  <a:pt x="54" y="78"/>
                </a:cubicBezTo>
                <a:cubicBezTo>
                  <a:pt x="48" y="80"/>
                  <a:pt x="40" y="84"/>
                  <a:pt x="35" y="87"/>
                </a:cubicBezTo>
                <a:cubicBezTo>
                  <a:pt x="28" y="90"/>
                  <a:pt x="36" y="94"/>
                  <a:pt x="37" y="98"/>
                </a:cubicBezTo>
                <a:cubicBezTo>
                  <a:pt x="63" y="85"/>
                  <a:pt x="92" y="76"/>
                  <a:pt x="117" y="62"/>
                </a:cubicBezTo>
                <a:cubicBezTo>
                  <a:pt x="115" y="61"/>
                  <a:pt x="115" y="57"/>
                  <a:pt x="113" y="56"/>
                </a:cubicBezTo>
                <a:close/>
                <a:moveTo>
                  <a:pt x="226" y="87"/>
                </a:moveTo>
                <a:cubicBezTo>
                  <a:pt x="232" y="80"/>
                  <a:pt x="238" y="73"/>
                  <a:pt x="235" y="64"/>
                </a:cubicBezTo>
                <a:cubicBezTo>
                  <a:pt x="233" y="63"/>
                  <a:pt x="232" y="62"/>
                  <a:pt x="230" y="62"/>
                </a:cubicBezTo>
                <a:cubicBezTo>
                  <a:pt x="216" y="60"/>
                  <a:pt x="200" y="63"/>
                  <a:pt x="190" y="66"/>
                </a:cubicBezTo>
                <a:cubicBezTo>
                  <a:pt x="193" y="80"/>
                  <a:pt x="201" y="91"/>
                  <a:pt x="202" y="104"/>
                </a:cubicBezTo>
                <a:cubicBezTo>
                  <a:pt x="211" y="99"/>
                  <a:pt x="219" y="95"/>
                  <a:pt x="226" y="87"/>
                </a:cubicBezTo>
                <a:close/>
                <a:moveTo>
                  <a:pt x="119" y="65"/>
                </a:moveTo>
                <a:cubicBezTo>
                  <a:pt x="119" y="65"/>
                  <a:pt x="119" y="65"/>
                  <a:pt x="119" y="65"/>
                </a:cubicBezTo>
                <a:cubicBezTo>
                  <a:pt x="117" y="66"/>
                  <a:pt x="115" y="66"/>
                  <a:pt x="113" y="67"/>
                </a:cubicBezTo>
                <a:cubicBezTo>
                  <a:pt x="108" y="68"/>
                  <a:pt x="101" y="75"/>
                  <a:pt x="95" y="76"/>
                </a:cubicBezTo>
                <a:cubicBezTo>
                  <a:pt x="89" y="78"/>
                  <a:pt x="84" y="81"/>
                  <a:pt x="78" y="83"/>
                </a:cubicBezTo>
                <a:cubicBezTo>
                  <a:pt x="72" y="86"/>
                  <a:pt x="65" y="89"/>
                  <a:pt x="60" y="91"/>
                </a:cubicBezTo>
                <a:cubicBezTo>
                  <a:pt x="52" y="95"/>
                  <a:pt x="44" y="97"/>
                  <a:pt x="37" y="101"/>
                </a:cubicBezTo>
                <a:cubicBezTo>
                  <a:pt x="37" y="102"/>
                  <a:pt x="38" y="103"/>
                  <a:pt x="37" y="105"/>
                </a:cubicBezTo>
                <a:cubicBezTo>
                  <a:pt x="50" y="97"/>
                  <a:pt x="64" y="91"/>
                  <a:pt x="78" y="85"/>
                </a:cubicBezTo>
                <a:cubicBezTo>
                  <a:pt x="87" y="81"/>
                  <a:pt x="95" y="76"/>
                  <a:pt x="106" y="74"/>
                </a:cubicBezTo>
                <a:cubicBezTo>
                  <a:pt x="111" y="72"/>
                  <a:pt x="116" y="69"/>
                  <a:pt x="122" y="66"/>
                </a:cubicBezTo>
                <a:cubicBezTo>
                  <a:pt x="121" y="65"/>
                  <a:pt x="120" y="66"/>
                  <a:pt x="119" y="65"/>
                </a:cubicBezTo>
                <a:close/>
                <a:moveTo>
                  <a:pt x="199" y="101"/>
                </a:moveTo>
                <a:cubicBezTo>
                  <a:pt x="198" y="97"/>
                  <a:pt x="196" y="92"/>
                  <a:pt x="194" y="87"/>
                </a:cubicBezTo>
                <a:cubicBezTo>
                  <a:pt x="194" y="85"/>
                  <a:pt x="194" y="83"/>
                  <a:pt x="193" y="82"/>
                </a:cubicBezTo>
                <a:cubicBezTo>
                  <a:pt x="192" y="79"/>
                  <a:pt x="190" y="77"/>
                  <a:pt x="190" y="75"/>
                </a:cubicBezTo>
                <a:cubicBezTo>
                  <a:pt x="188" y="72"/>
                  <a:pt x="188" y="70"/>
                  <a:pt x="186" y="68"/>
                </a:cubicBezTo>
                <a:cubicBezTo>
                  <a:pt x="185" y="69"/>
                  <a:pt x="183" y="69"/>
                  <a:pt x="182" y="70"/>
                </a:cubicBezTo>
                <a:cubicBezTo>
                  <a:pt x="183" y="78"/>
                  <a:pt x="189" y="88"/>
                  <a:pt x="192" y="96"/>
                </a:cubicBezTo>
                <a:cubicBezTo>
                  <a:pt x="193" y="99"/>
                  <a:pt x="193" y="101"/>
                  <a:pt x="193" y="102"/>
                </a:cubicBezTo>
                <a:cubicBezTo>
                  <a:pt x="193" y="105"/>
                  <a:pt x="190" y="106"/>
                  <a:pt x="188" y="104"/>
                </a:cubicBezTo>
                <a:cubicBezTo>
                  <a:pt x="184" y="92"/>
                  <a:pt x="178" y="84"/>
                  <a:pt x="173" y="73"/>
                </a:cubicBezTo>
                <a:cubicBezTo>
                  <a:pt x="172" y="73"/>
                  <a:pt x="171" y="74"/>
                  <a:pt x="170" y="75"/>
                </a:cubicBezTo>
                <a:cubicBezTo>
                  <a:pt x="172" y="81"/>
                  <a:pt x="175" y="87"/>
                  <a:pt x="178" y="94"/>
                </a:cubicBezTo>
                <a:cubicBezTo>
                  <a:pt x="181" y="98"/>
                  <a:pt x="184" y="104"/>
                  <a:pt x="181" y="109"/>
                </a:cubicBezTo>
                <a:cubicBezTo>
                  <a:pt x="177" y="110"/>
                  <a:pt x="173" y="104"/>
                  <a:pt x="171" y="101"/>
                </a:cubicBezTo>
                <a:cubicBezTo>
                  <a:pt x="168" y="94"/>
                  <a:pt x="165" y="85"/>
                  <a:pt x="162" y="79"/>
                </a:cubicBezTo>
                <a:cubicBezTo>
                  <a:pt x="161" y="79"/>
                  <a:pt x="159" y="80"/>
                  <a:pt x="158" y="81"/>
                </a:cubicBezTo>
                <a:cubicBezTo>
                  <a:pt x="158" y="82"/>
                  <a:pt x="159" y="81"/>
                  <a:pt x="159" y="83"/>
                </a:cubicBezTo>
                <a:cubicBezTo>
                  <a:pt x="158" y="86"/>
                  <a:pt x="161" y="90"/>
                  <a:pt x="164" y="93"/>
                </a:cubicBezTo>
                <a:cubicBezTo>
                  <a:pt x="166" y="97"/>
                  <a:pt x="168" y="102"/>
                  <a:pt x="170" y="106"/>
                </a:cubicBezTo>
                <a:cubicBezTo>
                  <a:pt x="171" y="108"/>
                  <a:pt x="173" y="110"/>
                  <a:pt x="174" y="112"/>
                </a:cubicBezTo>
                <a:cubicBezTo>
                  <a:pt x="176" y="115"/>
                  <a:pt x="178" y="120"/>
                  <a:pt x="182" y="120"/>
                </a:cubicBezTo>
                <a:cubicBezTo>
                  <a:pt x="186" y="119"/>
                  <a:pt x="185" y="114"/>
                  <a:pt x="188" y="111"/>
                </a:cubicBezTo>
                <a:cubicBezTo>
                  <a:pt x="191" y="108"/>
                  <a:pt x="196" y="111"/>
                  <a:pt x="199" y="111"/>
                </a:cubicBezTo>
                <a:cubicBezTo>
                  <a:pt x="200" y="108"/>
                  <a:pt x="200" y="104"/>
                  <a:pt x="199" y="101"/>
                </a:cubicBezTo>
                <a:close/>
                <a:moveTo>
                  <a:pt x="187" y="92"/>
                </a:moveTo>
                <a:cubicBezTo>
                  <a:pt x="184" y="85"/>
                  <a:pt x="183" y="78"/>
                  <a:pt x="178" y="73"/>
                </a:cubicBezTo>
                <a:cubicBezTo>
                  <a:pt x="178" y="72"/>
                  <a:pt x="178" y="72"/>
                  <a:pt x="178" y="71"/>
                </a:cubicBezTo>
                <a:cubicBezTo>
                  <a:pt x="178" y="71"/>
                  <a:pt x="178" y="71"/>
                  <a:pt x="177" y="71"/>
                </a:cubicBezTo>
                <a:cubicBezTo>
                  <a:pt x="177" y="71"/>
                  <a:pt x="177" y="72"/>
                  <a:pt x="176" y="72"/>
                </a:cubicBezTo>
                <a:cubicBezTo>
                  <a:pt x="178" y="78"/>
                  <a:pt x="181" y="83"/>
                  <a:pt x="184" y="89"/>
                </a:cubicBezTo>
                <a:cubicBezTo>
                  <a:pt x="187" y="93"/>
                  <a:pt x="187" y="98"/>
                  <a:pt x="190" y="101"/>
                </a:cubicBezTo>
                <a:cubicBezTo>
                  <a:pt x="191" y="97"/>
                  <a:pt x="188" y="95"/>
                  <a:pt x="187" y="92"/>
                </a:cubicBezTo>
                <a:close/>
                <a:moveTo>
                  <a:pt x="170" y="83"/>
                </a:moveTo>
                <a:cubicBezTo>
                  <a:pt x="169" y="80"/>
                  <a:pt x="169" y="77"/>
                  <a:pt x="167" y="76"/>
                </a:cubicBezTo>
                <a:cubicBezTo>
                  <a:pt x="166" y="77"/>
                  <a:pt x="164" y="76"/>
                  <a:pt x="164" y="78"/>
                </a:cubicBezTo>
                <a:cubicBezTo>
                  <a:pt x="169" y="86"/>
                  <a:pt x="172" y="99"/>
                  <a:pt x="179" y="106"/>
                </a:cubicBezTo>
                <a:cubicBezTo>
                  <a:pt x="178" y="97"/>
                  <a:pt x="173" y="90"/>
                  <a:pt x="170" y="83"/>
                </a:cubicBezTo>
                <a:close/>
                <a:moveTo>
                  <a:pt x="121" y="111"/>
                </a:moveTo>
                <a:cubicBezTo>
                  <a:pt x="118" y="114"/>
                  <a:pt x="117" y="117"/>
                  <a:pt x="116" y="121"/>
                </a:cubicBezTo>
                <a:cubicBezTo>
                  <a:pt x="126" y="125"/>
                  <a:pt x="139" y="124"/>
                  <a:pt x="149" y="122"/>
                </a:cubicBezTo>
                <a:cubicBezTo>
                  <a:pt x="157" y="121"/>
                  <a:pt x="165" y="119"/>
                  <a:pt x="171" y="117"/>
                </a:cubicBezTo>
                <a:cubicBezTo>
                  <a:pt x="165" y="106"/>
                  <a:pt x="159" y="93"/>
                  <a:pt x="155" y="82"/>
                </a:cubicBezTo>
                <a:cubicBezTo>
                  <a:pt x="141" y="90"/>
                  <a:pt x="130" y="100"/>
                  <a:pt x="121" y="111"/>
                </a:cubicBezTo>
                <a:close/>
                <a:moveTo>
                  <a:pt x="85" y="224"/>
                </a:moveTo>
                <a:cubicBezTo>
                  <a:pt x="84" y="223"/>
                  <a:pt x="83" y="221"/>
                  <a:pt x="82" y="219"/>
                </a:cubicBezTo>
                <a:cubicBezTo>
                  <a:pt x="81" y="213"/>
                  <a:pt x="78" y="211"/>
                  <a:pt x="76" y="205"/>
                </a:cubicBezTo>
                <a:cubicBezTo>
                  <a:pt x="75" y="204"/>
                  <a:pt x="74" y="202"/>
                  <a:pt x="72" y="200"/>
                </a:cubicBezTo>
                <a:cubicBezTo>
                  <a:pt x="72" y="199"/>
                  <a:pt x="72" y="199"/>
                  <a:pt x="72" y="198"/>
                </a:cubicBezTo>
                <a:cubicBezTo>
                  <a:pt x="68" y="194"/>
                  <a:pt x="67" y="187"/>
                  <a:pt x="63" y="184"/>
                </a:cubicBezTo>
                <a:cubicBezTo>
                  <a:pt x="58" y="175"/>
                  <a:pt x="54" y="165"/>
                  <a:pt x="50" y="156"/>
                </a:cubicBezTo>
                <a:cubicBezTo>
                  <a:pt x="44" y="142"/>
                  <a:pt x="36" y="130"/>
                  <a:pt x="31" y="115"/>
                </a:cubicBezTo>
                <a:cubicBezTo>
                  <a:pt x="29" y="116"/>
                  <a:pt x="28" y="117"/>
                  <a:pt x="27" y="117"/>
                </a:cubicBezTo>
                <a:cubicBezTo>
                  <a:pt x="29" y="124"/>
                  <a:pt x="33" y="131"/>
                  <a:pt x="36" y="137"/>
                </a:cubicBezTo>
                <a:cubicBezTo>
                  <a:pt x="38" y="140"/>
                  <a:pt x="39" y="143"/>
                  <a:pt x="41" y="147"/>
                </a:cubicBezTo>
                <a:cubicBezTo>
                  <a:pt x="52" y="169"/>
                  <a:pt x="61" y="192"/>
                  <a:pt x="74" y="212"/>
                </a:cubicBezTo>
                <a:cubicBezTo>
                  <a:pt x="76" y="216"/>
                  <a:pt x="79" y="219"/>
                  <a:pt x="80" y="224"/>
                </a:cubicBezTo>
                <a:cubicBezTo>
                  <a:pt x="80" y="225"/>
                  <a:pt x="79" y="225"/>
                  <a:pt x="80" y="226"/>
                </a:cubicBezTo>
                <a:cubicBezTo>
                  <a:pt x="83" y="227"/>
                  <a:pt x="83" y="225"/>
                  <a:pt x="85" y="224"/>
                </a:cubicBezTo>
                <a:close/>
                <a:moveTo>
                  <a:pt x="15" y="126"/>
                </a:moveTo>
                <a:cubicBezTo>
                  <a:pt x="16" y="128"/>
                  <a:pt x="17" y="130"/>
                  <a:pt x="18" y="132"/>
                </a:cubicBezTo>
                <a:cubicBezTo>
                  <a:pt x="21" y="136"/>
                  <a:pt x="22" y="140"/>
                  <a:pt x="25" y="144"/>
                </a:cubicBezTo>
                <a:cubicBezTo>
                  <a:pt x="34" y="161"/>
                  <a:pt x="41" y="179"/>
                  <a:pt x="49" y="195"/>
                </a:cubicBezTo>
                <a:cubicBezTo>
                  <a:pt x="54" y="204"/>
                  <a:pt x="56" y="213"/>
                  <a:pt x="61" y="220"/>
                </a:cubicBezTo>
                <a:cubicBezTo>
                  <a:pt x="61" y="222"/>
                  <a:pt x="62" y="228"/>
                  <a:pt x="66" y="226"/>
                </a:cubicBezTo>
                <a:cubicBezTo>
                  <a:pt x="66" y="223"/>
                  <a:pt x="65" y="222"/>
                  <a:pt x="65" y="218"/>
                </a:cubicBezTo>
                <a:cubicBezTo>
                  <a:pt x="60" y="213"/>
                  <a:pt x="58" y="206"/>
                  <a:pt x="55" y="199"/>
                </a:cubicBezTo>
                <a:cubicBezTo>
                  <a:pt x="53" y="196"/>
                  <a:pt x="52" y="194"/>
                  <a:pt x="50" y="190"/>
                </a:cubicBezTo>
                <a:cubicBezTo>
                  <a:pt x="49" y="187"/>
                  <a:pt x="47" y="185"/>
                  <a:pt x="45" y="182"/>
                </a:cubicBezTo>
                <a:cubicBezTo>
                  <a:pt x="44" y="178"/>
                  <a:pt x="43" y="175"/>
                  <a:pt x="41" y="172"/>
                </a:cubicBezTo>
                <a:cubicBezTo>
                  <a:pt x="39" y="165"/>
                  <a:pt x="36" y="159"/>
                  <a:pt x="33" y="153"/>
                </a:cubicBezTo>
                <a:cubicBezTo>
                  <a:pt x="30" y="146"/>
                  <a:pt x="26" y="141"/>
                  <a:pt x="23" y="135"/>
                </a:cubicBezTo>
                <a:cubicBezTo>
                  <a:pt x="20" y="129"/>
                  <a:pt x="18" y="117"/>
                  <a:pt x="12" y="118"/>
                </a:cubicBezTo>
                <a:cubicBezTo>
                  <a:pt x="13" y="121"/>
                  <a:pt x="14" y="123"/>
                  <a:pt x="15" y="126"/>
                </a:cubicBezTo>
                <a:close/>
                <a:moveTo>
                  <a:pt x="23" y="118"/>
                </a:moveTo>
                <a:cubicBezTo>
                  <a:pt x="22" y="118"/>
                  <a:pt x="21" y="118"/>
                  <a:pt x="19" y="118"/>
                </a:cubicBezTo>
                <a:cubicBezTo>
                  <a:pt x="22" y="128"/>
                  <a:pt x="27" y="137"/>
                  <a:pt x="32" y="145"/>
                </a:cubicBezTo>
                <a:cubicBezTo>
                  <a:pt x="42" y="165"/>
                  <a:pt x="48" y="185"/>
                  <a:pt x="60" y="204"/>
                </a:cubicBezTo>
                <a:cubicBezTo>
                  <a:pt x="62" y="208"/>
                  <a:pt x="64" y="213"/>
                  <a:pt x="67" y="217"/>
                </a:cubicBezTo>
                <a:cubicBezTo>
                  <a:pt x="69" y="216"/>
                  <a:pt x="72" y="218"/>
                  <a:pt x="73" y="217"/>
                </a:cubicBezTo>
                <a:cubicBezTo>
                  <a:pt x="55" y="185"/>
                  <a:pt x="41" y="150"/>
                  <a:pt x="23" y="118"/>
                </a:cubicBezTo>
                <a:close/>
                <a:moveTo>
                  <a:pt x="97" y="124"/>
                </a:moveTo>
                <a:cubicBezTo>
                  <a:pt x="91" y="126"/>
                  <a:pt x="88" y="130"/>
                  <a:pt x="90" y="136"/>
                </a:cubicBezTo>
                <a:cubicBezTo>
                  <a:pt x="91" y="138"/>
                  <a:pt x="93" y="140"/>
                  <a:pt x="94" y="143"/>
                </a:cubicBezTo>
                <a:cubicBezTo>
                  <a:pt x="96" y="149"/>
                  <a:pt x="97" y="154"/>
                  <a:pt x="100" y="160"/>
                </a:cubicBezTo>
                <a:cubicBezTo>
                  <a:pt x="104" y="170"/>
                  <a:pt x="110" y="181"/>
                  <a:pt x="115" y="190"/>
                </a:cubicBezTo>
                <a:cubicBezTo>
                  <a:pt x="118" y="192"/>
                  <a:pt x="125" y="193"/>
                  <a:pt x="131" y="192"/>
                </a:cubicBezTo>
                <a:cubicBezTo>
                  <a:pt x="131" y="191"/>
                  <a:pt x="130" y="191"/>
                  <a:pt x="131" y="190"/>
                </a:cubicBezTo>
                <a:cubicBezTo>
                  <a:pt x="130" y="191"/>
                  <a:pt x="128" y="192"/>
                  <a:pt x="127" y="191"/>
                </a:cubicBezTo>
                <a:cubicBezTo>
                  <a:pt x="127" y="189"/>
                  <a:pt x="129" y="189"/>
                  <a:pt x="130" y="186"/>
                </a:cubicBezTo>
                <a:cubicBezTo>
                  <a:pt x="128" y="185"/>
                  <a:pt x="126" y="189"/>
                  <a:pt x="125" y="187"/>
                </a:cubicBezTo>
                <a:cubicBezTo>
                  <a:pt x="125" y="185"/>
                  <a:pt x="129" y="184"/>
                  <a:pt x="127" y="182"/>
                </a:cubicBezTo>
                <a:cubicBezTo>
                  <a:pt x="126" y="183"/>
                  <a:pt x="124" y="184"/>
                  <a:pt x="123" y="184"/>
                </a:cubicBezTo>
                <a:cubicBezTo>
                  <a:pt x="123" y="181"/>
                  <a:pt x="125" y="180"/>
                  <a:pt x="126" y="178"/>
                </a:cubicBezTo>
                <a:cubicBezTo>
                  <a:pt x="125" y="177"/>
                  <a:pt x="125" y="175"/>
                  <a:pt x="124" y="174"/>
                </a:cubicBezTo>
                <a:cubicBezTo>
                  <a:pt x="122" y="175"/>
                  <a:pt x="118" y="179"/>
                  <a:pt x="116" y="177"/>
                </a:cubicBezTo>
                <a:cubicBezTo>
                  <a:pt x="118" y="175"/>
                  <a:pt x="120" y="173"/>
                  <a:pt x="123" y="172"/>
                </a:cubicBezTo>
                <a:cubicBezTo>
                  <a:pt x="123" y="171"/>
                  <a:pt x="122" y="171"/>
                  <a:pt x="122" y="170"/>
                </a:cubicBezTo>
                <a:cubicBezTo>
                  <a:pt x="121" y="170"/>
                  <a:pt x="119" y="172"/>
                  <a:pt x="118" y="171"/>
                </a:cubicBezTo>
                <a:cubicBezTo>
                  <a:pt x="117" y="169"/>
                  <a:pt x="120" y="168"/>
                  <a:pt x="121" y="167"/>
                </a:cubicBezTo>
                <a:cubicBezTo>
                  <a:pt x="120" y="167"/>
                  <a:pt x="120" y="166"/>
                  <a:pt x="120" y="166"/>
                </a:cubicBezTo>
                <a:cubicBezTo>
                  <a:pt x="120" y="166"/>
                  <a:pt x="116" y="168"/>
                  <a:pt x="116" y="166"/>
                </a:cubicBezTo>
                <a:cubicBezTo>
                  <a:pt x="116" y="164"/>
                  <a:pt x="118" y="165"/>
                  <a:pt x="118" y="163"/>
                </a:cubicBezTo>
                <a:cubicBezTo>
                  <a:pt x="117" y="163"/>
                  <a:pt x="115" y="165"/>
                  <a:pt x="114" y="164"/>
                </a:cubicBezTo>
                <a:cubicBezTo>
                  <a:pt x="114" y="162"/>
                  <a:pt x="117" y="160"/>
                  <a:pt x="116" y="159"/>
                </a:cubicBezTo>
                <a:cubicBezTo>
                  <a:pt x="115" y="159"/>
                  <a:pt x="113" y="163"/>
                  <a:pt x="111" y="160"/>
                </a:cubicBezTo>
                <a:cubicBezTo>
                  <a:pt x="112" y="159"/>
                  <a:pt x="114" y="158"/>
                  <a:pt x="115" y="156"/>
                </a:cubicBezTo>
                <a:cubicBezTo>
                  <a:pt x="114" y="156"/>
                  <a:pt x="114" y="155"/>
                  <a:pt x="114" y="154"/>
                </a:cubicBezTo>
                <a:cubicBezTo>
                  <a:pt x="111" y="154"/>
                  <a:pt x="109" y="156"/>
                  <a:pt x="107" y="157"/>
                </a:cubicBezTo>
                <a:cubicBezTo>
                  <a:pt x="107" y="157"/>
                  <a:pt x="107" y="157"/>
                  <a:pt x="106" y="156"/>
                </a:cubicBezTo>
                <a:cubicBezTo>
                  <a:pt x="107" y="153"/>
                  <a:pt x="111" y="153"/>
                  <a:pt x="112" y="151"/>
                </a:cubicBezTo>
                <a:cubicBezTo>
                  <a:pt x="112" y="151"/>
                  <a:pt x="112" y="151"/>
                  <a:pt x="112" y="150"/>
                </a:cubicBezTo>
                <a:cubicBezTo>
                  <a:pt x="111" y="150"/>
                  <a:pt x="110" y="151"/>
                  <a:pt x="108" y="151"/>
                </a:cubicBezTo>
                <a:cubicBezTo>
                  <a:pt x="108" y="150"/>
                  <a:pt x="108" y="150"/>
                  <a:pt x="108" y="149"/>
                </a:cubicBezTo>
                <a:cubicBezTo>
                  <a:pt x="108" y="148"/>
                  <a:pt x="110" y="148"/>
                  <a:pt x="110" y="147"/>
                </a:cubicBezTo>
                <a:cubicBezTo>
                  <a:pt x="109" y="146"/>
                  <a:pt x="107" y="149"/>
                  <a:pt x="105" y="148"/>
                </a:cubicBezTo>
                <a:cubicBezTo>
                  <a:pt x="106" y="146"/>
                  <a:pt x="106" y="145"/>
                  <a:pt x="108" y="145"/>
                </a:cubicBezTo>
                <a:cubicBezTo>
                  <a:pt x="108" y="144"/>
                  <a:pt x="108" y="143"/>
                  <a:pt x="107" y="143"/>
                </a:cubicBezTo>
                <a:cubicBezTo>
                  <a:pt x="106" y="144"/>
                  <a:pt x="106" y="145"/>
                  <a:pt x="104" y="145"/>
                </a:cubicBezTo>
                <a:cubicBezTo>
                  <a:pt x="104" y="143"/>
                  <a:pt x="104" y="141"/>
                  <a:pt x="106" y="141"/>
                </a:cubicBezTo>
                <a:cubicBezTo>
                  <a:pt x="106" y="140"/>
                  <a:pt x="106" y="139"/>
                  <a:pt x="105" y="139"/>
                </a:cubicBezTo>
                <a:cubicBezTo>
                  <a:pt x="103" y="140"/>
                  <a:pt x="100" y="144"/>
                  <a:pt x="98" y="143"/>
                </a:cubicBezTo>
                <a:cubicBezTo>
                  <a:pt x="100" y="140"/>
                  <a:pt x="101" y="138"/>
                  <a:pt x="105" y="137"/>
                </a:cubicBezTo>
                <a:cubicBezTo>
                  <a:pt x="102" y="132"/>
                  <a:pt x="100" y="126"/>
                  <a:pt x="97" y="124"/>
                </a:cubicBezTo>
                <a:close/>
                <a:moveTo>
                  <a:pt x="135" y="147"/>
                </a:moveTo>
                <a:cubicBezTo>
                  <a:pt x="137" y="146"/>
                  <a:pt x="138" y="145"/>
                  <a:pt x="139" y="143"/>
                </a:cubicBezTo>
                <a:cubicBezTo>
                  <a:pt x="138" y="142"/>
                  <a:pt x="137" y="141"/>
                  <a:pt x="137" y="140"/>
                </a:cubicBezTo>
                <a:cubicBezTo>
                  <a:pt x="137" y="143"/>
                  <a:pt x="135" y="144"/>
                  <a:pt x="135" y="147"/>
                </a:cubicBezTo>
                <a:close/>
                <a:moveTo>
                  <a:pt x="168" y="143"/>
                </a:moveTo>
                <a:cubicBezTo>
                  <a:pt x="167" y="143"/>
                  <a:pt x="166" y="143"/>
                  <a:pt x="165" y="142"/>
                </a:cubicBezTo>
                <a:cubicBezTo>
                  <a:pt x="165" y="143"/>
                  <a:pt x="164" y="143"/>
                  <a:pt x="164" y="144"/>
                </a:cubicBezTo>
                <a:cubicBezTo>
                  <a:pt x="165" y="145"/>
                  <a:pt x="167" y="145"/>
                  <a:pt x="169" y="145"/>
                </a:cubicBezTo>
                <a:cubicBezTo>
                  <a:pt x="169" y="143"/>
                  <a:pt x="167" y="145"/>
                  <a:pt x="168" y="143"/>
                </a:cubicBezTo>
                <a:close/>
                <a:moveTo>
                  <a:pt x="134" y="148"/>
                </a:moveTo>
                <a:cubicBezTo>
                  <a:pt x="134" y="150"/>
                  <a:pt x="132" y="155"/>
                  <a:pt x="132" y="155"/>
                </a:cubicBezTo>
                <a:cubicBezTo>
                  <a:pt x="135" y="160"/>
                  <a:pt x="136" y="152"/>
                  <a:pt x="139" y="151"/>
                </a:cubicBezTo>
                <a:cubicBezTo>
                  <a:pt x="141" y="152"/>
                  <a:pt x="142" y="154"/>
                  <a:pt x="143" y="154"/>
                </a:cubicBezTo>
                <a:cubicBezTo>
                  <a:pt x="144" y="153"/>
                  <a:pt x="145" y="153"/>
                  <a:pt x="145" y="152"/>
                </a:cubicBezTo>
                <a:cubicBezTo>
                  <a:pt x="143" y="150"/>
                  <a:pt x="142" y="147"/>
                  <a:pt x="140" y="146"/>
                </a:cubicBezTo>
                <a:cubicBezTo>
                  <a:pt x="139" y="147"/>
                  <a:pt x="136" y="149"/>
                  <a:pt x="134" y="148"/>
                </a:cubicBezTo>
                <a:close/>
                <a:moveTo>
                  <a:pt x="162" y="147"/>
                </a:moveTo>
                <a:cubicBezTo>
                  <a:pt x="160" y="153"/>
                  <a:pt x="157" y="158"/>
                  <a:pt x="155" y="165"/>
                </a:cubicBezTo>
                <a:cubicBezTo>
                  <a:pt x="158" y="167"/>
                  <a:pt x="163" y="167"/>
                  <a:pt x="166" y="165"/>
                </a:cubicBezTo>
                <a:cubicBezTo>
                  <a:pt x="167" y="160"/>
                  <a:pt x="168" y="155"/>
                  <a:pt x="169" y="149"/>
                </a:cubicBezTo>
                <a:cubicBezTo>
                  <a:pt x="167" y="148"/>
                  <a:pt x="165" y="147"/>
                  <a:pt x="162" y="147"/>
                </a:cubicBezTo>
                <a:close/>
                <a:moveTo>
                  <a:pt x="167" y="172"/>
                </a:moveTo>
                <a:cubicBezTo>
                  <a:pt x="167" y="172"/>
                  <a:pt x="167" y="174"/>
                  <a:pt x="169" y="174"/>
                </a:cubicBezTo>
                <a:cubicBezTo>
                  <a:pt x="170" y="167"/>
                  <a:pt x="172" y="159"/>
                  <a:pt x="175" y="152"/>
                </a:cubicBezTo>
                <a:cubicBezTo>
                  <a:pt x="174" y="150"/>
                  <a:pt x="173" y="150"/>
                  <a:pt x="171" y="149"/>
                </a:cubicBezTo>
                <a:cubicBezTo>
                  <a:pt x="170" y="156"/>
                  <a:pt x="168" y="165"/>
                  <a:pt x="167" y="172"/>
                </a:cubicBezTo>
                <a:close/>
                <a:moveTo>
                  <a:pt x="132" y="159"/>
                </a:moveTo>
                <a:cubicBezTo>
                  <a:pt x="133" y="171"/>
                  <a:pt x="134" y="184"/>
                  <a:pt x="136" y="192"/>
                </a:cubicBezTo>
                <a:cubicBezTo>
                  <a:pt x="137" y="192"/>
                  <a:pt x="141" y="192"/>
                  <a:pt x="142" y="192"/>
                </a:cubicBezTo>
                <a:cubicBezTo>
                  <a:pt x="143" y="191"/>
                  <a:pt x="141" y="188"/>
                  <a:pt x="142" y="186"/>
                </a:cubicBezTo>
                <a:cubicBezTo>
                  <a:pt x="145" y="186"/>
                  <a:pt x="143" y="191"/>
                  <a:pt x="145" y="192"/>
                </a:cubicBezTo>
                <a:cubicBezTo>
                  <a:pt x="148" y="190"/>
                  <a:pt x="148" y="184"/>
                  <a:pt x="147" y="180"/>
                </a:cubicBezTo>
                <a:cubicBezTo>
                  <a:pt x="149" y="172"/>
                  <a:pt x="147" y="164"/>
                  <a:pt x="147" y="156"/>
                </a:cubicBezTo>
                <a:cubicBezTo>
                  <a:pt x="145" y="157"/>
                  <a:pt x="143" y="158"/>
                  <a:pt x="142" y="157"/>
                </a:cubicBezTo>
                <a:cubicBezTo>
                  <a:pt x="142" y="164"/>
                  <a:pt x="143" y="172"/>
                  <a:pt x="143" y="180"/>
                </a:cubicBezTo>
                <a:cubicBezTo>
                  <a:pt x="139" y="173"/>
                  <a:pt x="142" y="162"/>
                  <a:pt x="138" y="155"/>
                </a:cubicBezTo>
                <a:cubicBezTo>
                  <a:pt x="138" y="158"/>
                  <a:pt x="135" y="160"/>
                  <a:pt x="132" y="159"/>
                </a:cubicBezTo>
                <a:close/>
                <a:moveTo>
                  <a:pt x="149" y="192"/>
                </a:moveTo>
                <a:cubicBezTo>
                  <a:pt x="151" y="191"/>
                  <a:pt x="153" y="191"/>
                  <a:pt x="156" y="190"/>
                </a:cubicBezTo>
                <a:cubicBezTo>
                  <a:pt x="160" y="184"/>
                  <a:pt x="163" y="177"/>
                  <a:pt x="164" y="169"/>
                </a:cubicBezTo>
                <a:cubicBezTo>
                  <a:pt x="160" y="169"/>
                  <a:pt x="156" y="169"/>
                  <a:pt x="155" y="167"/>
                </a:cubicBezTo>
                <a:cubicBezTo>
                  <a:pt x="152" y="176"/>
                  <a:pt x="150" y="183"/>
                  <a:pt x="149" y="192"/>
                </a:cubicBezTo>
                <a:close/>
                <a:moveTo>
                  <a:pt x="131" y="184"/>
                </a:moveTo>
                <a:cubicBezTo>
                  <a:pt x="132" y="185"/>
                  <a:pt x="131" y="186"/>
                  <a:pt x="133" y="187"/>
                </a:cubicBezTo>
                <a:cubicBezTo>
                  <a:pt x="132" y="185"/>
                  <a:pt x="133" y="184"/>
                  <a:pt x="132" y="183"/>
                </a:cubicBezTo>
                <a:cubicBezTo>
                  <a:pt x="131" y="183"/>
                  <a:pt x="131" y="184"/>
                  <a:pt x="131" y="184"/>
                </a:cubicBezTo>
                <a:close/>
                <a:moveTo>
                  <a:pt x="115" y="207"/>
                </a:moveTo>
                <a:cubicBezTo>
                  <a:pt x="128" y="209"/>
                  <a:pt x="137" y="210"/>
                  <a:pt x="148" y="206"/>
                </a:cubicBezTo>
                <a:cubicBezTo>
                  <a:pt x="154" y="206"/>
                  <a:pt x="155" y="204"/>
                  <a:pt x="159" y="202"/>
                </a:cubicBezTo>
                <a:cubicBezTo>
                  <a:pt x="158" y="197"/>
                  <a:pt x="160" y="195"/>
                  <a:pt x="161" y="190"/>
                </a:cubicBezTo>
                <a:cubicBezTo>
                  <a:pt x="154" y="196"/>
                  <a:pt x="143" y="194"/>
                  <a:pt x="133" y="195"/>
                </a:cubicBezTo>
                <a:cubicBezTo>
                  <a:pt x="128" y="196"/>
                  <a:pt x="117" y="195"/>
                  <a:pt x="113" y="192"/>
                </a:cubicBezTo>
                <a:cubicBezTo>
                  <a:pt x="114" y="198"/>
                  <a:pt x="114" y="202"/>
                  <a:pt x="115" y="207"/>
                </a:cubicBezTo>
                <a:close/>
                <a:moveTo>
                  <a:pt x="153" y="209"/>
                </a:moveTo>
                <a:cubicBezTo>
                  <a:pt x="154" y="212"/>
                  <a:pt x="154" y="214"/>
                  <a:pt x="154" y="217"/>
                </a:cubicBezTo>
                <a:cubicBezTo>
                  <a:pt x="156" y="217"/>
                  <a:pt x="156" y="216"/>
                  <a:pt x="158" y="216"/>
                </a:cubicBezTo>
                <a:cubicBezTo>
                  <a:pt x="158" y="212"/>
                  <a:pt x="159" y="210"/>
                  <a:pt x="158" y="206"/>
                </a:cubicBezTo>
                <a:cubicBezTo>
                  <a:pt x="157" y="207"/>
                  <a:pt x="154" y="207"/>
                  <a:pt x="153" y="209"/>
                </a:cubicBezTo>
                <a:close/>
                <a:moveTo>
                  <a:pt x="150" y="219"/>
                </a:moveTo>
                <a:cubicBezTo>
                  <a:pt x="150" y="219"/>
                  <a:pt x="150" y="219"/>
                  <a:pt x="151" y="219"/>
                </a:cubicBezTo>
                <a:cubicBezTo>
                  <a:pt x="152" y="216"/>
                  <a:pt x="152" y="210"/>
                  <a:pt x="150" y="209"/>
                </a:cubicBezTo>
                <a:cubicBezTo>
                  <a:pt x="149" y="211"/>
                  <a:pt x="149" y="216"/>
                  <a:pt x="150" y="219"/>
                </a:cubicBezTo>
                <a:close/>
                <a:moveTo>
                  <a:pt x="116" y="210"/>
                </a:moveTo>
                <a:cubicBezTo>
                  <a:pt x="116" y="213"/>
                  <a:pt x="117" y="216"/>
                  <a:pt x="117" y="220"/>
                </a:cubicBezTo>
                <a:cubicBezTo>
                  <a:pt x="119" y="220"/>
                  <a:pt x="120" y="221"/>
                  <a:pt x="120" y="220"/>
                </a:cubicBezTo>
                <a:cubicBezTo>
                  <a:pt x="121" y="218"/>
                  <a:pt x="120" y="215"/>
                  <a:pt x="120" y="211"/>
                </a:cubicBezTo>
                <a:cubicBezTo>
                  <a:pt x="118" y="210"/>
                  <a:pt x="118" y="209"/>
                  <a:pt x="116" y="210"/>
                </a:cubicBezTo>
                <a:close/>
                <a:moveTo>
                  <a:pt x="140" y="211"/>
                </a:moveTo>
                <a:cubicBezTo>
                  <a:pt x="140" y="215"/>
                  <a:pt x="139" y="218"/>
                  <a:pt x="140" y="222"/>
                </a:cubicBezTo>
                <a:cubicBezTo>
                  <a:pt x="142" y="221"/>
                  <a:pt x="145" y="222"/>
                  <a:pt x="147" y="220"/>
                </a:cubicBezTo>
                <a:cubicBezTo>
                  <a:pt x="147" y="216"/>
                  <a:pt x="147" y="214"/>
                  <a:pt x="146" y="210"/>
                </a:cubicBezTo>
                <a:cubicBezTo>
                  <a:pt x="144" y="210"/>
                  <a:pt x="142" y="211"/>
                  <a:pt x="140" y="211"/>
                </a:cubicBezTo>
                <a:close/>
                <a:moveTo>
                  <a:pt x="123" y="221"/>
                </a:moveTo>
                <a:cubicBezTo>
                  <a:pt x="126" y="222"/>
                  <a:pt x="128" y="222"/>
                  <a:pt x="132" y="222"/>
                </a:cubicBezTo>
                <a:cubicBezTo>
                  <a:pt x="131" y="219"/>
                  <a:pt x="132" y="215"/>
                  <a:pt x="131" y="212"/>
                </a:cubicBezTo>
                <a:cubicBezTo>
                  <a:pt x="129" y="211"/>
                  <a:pt x="125" y="211"/>
                  <a:pt x="123" y="211"/>
                </a:cubicBezTo>
                <a:cubicBezTo>
                  <a:pt x="123" y="213"/>
                  <a:pt x="122" y="219"/>
                  <a:pt x="123" y="221"/>
                </a:cubicBezTo>
                <a:close/>
                <a:moveTo>
                  <a:pt x="135" y="211"/>
                </a:moveTo>
                <a:cubicBezTo>
                  <a:pt x="133" y="215"/>
                  <a:pt x="134" y="219"/>
                  <a:pt x="134" y="223"/>
                </a:cubicBezTo>
                <a:cubicBezTo>
                  <a:pt x="135" y="223"/>
                  <a:pt x="137" y="223"/>
                  <a:pt x="138" y="222"/>
                </a:cubicBezTo>
                <a:cubicBezTo>
                  <a:pt x="137" y="219"/>
                  <a:pt x="138" y="215"/>
                  <a:pt x="137" y="211"/>
                </a:cubicBezTo>
                <a:cubicBezTo>
                  <a:pt x="136" y="211"/>
                  <a:pt x="135" y="211"/>
                  <a:pt x="135" y="211"/>
                </a:cubicBezTo>
                <a:close/>
                <a:moveTo>
                  <a:pt x="147" y="224"/>
                </a:moveTo>
                <a:cubicBezTo>
                  <a:pt x="147" y="224"/>
                  <a:pt x="147" y="223"/>
                  <a:pt x="146" y="224"/>
                </a:cubicBezTo>
                <a:cubicBezTo>
                  <a:pt x="138" y="227"/>
                  <a:pt x="127" y="226"/>
                  <a:pt x="118" y="223"/>
                </a:cubicBezTo>
                <a:cubicBezTo>
                  <a:pt x="119" y="228"/>
                  <a:pt x="120" y="235"/>
                  <a:pt x="121" y="240"/>
                </a:cubicBezTo>
                <a:cubicBezTo>
                  <a:pt x="122" y="241"/>
                  <a:pt x="123" y="241"/>
                  <a:pt x="124" y="242"/>
                </a:cubicBezTo>
                <a:cubicBezTo>
                  <a:pt x="126" y="242"/>
                  <a:pt x="128" y="244"/>
                  <a:pt x="131" y="244"/>
                </a:cubicBezTo>
                <a:cubicBezTo>
                  <a:pt x="133" y="244"/>
                  <a:pt x="134" y="243"/>
                  <a:pt x="136" y="243"/>
                </a:cubicBezTo>
                <a:cubicBezTo>
                  <a:pt x="142" y="243"/>
                  <a:pt x="148" y="245"/>
                  <a:pt x="153" y="241"/>
                </a:cubicBezTo>
                <a:cubicBezTo>
                  <a:pt x="156" y="235"/>
                  <a:pt x="157" y="225"/>
                  <a:pt x="157" y="219"/>
                </a:cubicBezTo>
                <a:cubicBezTo>
                  <a:pt x="154" y="221"/>
                  <a:pt x="150" y="222"/>
                  <a:pt x="147" y="224"/>
                </a:cubicBezTo>
                <a:close/>
                <a:moveTo>
                  <a:pt x="69" y="220"/>
                </a:moveTo>
                <a:cubicBezTo>
                  <a:pt x="71" y="223"/>
                  <a:pt x="72" y="230"/>
                  <a:pt x="65" y="230"/>
                </a:cubicBezTo>
                <a:cubicBezTo>
                  <a:pt x="64" y="229"/>
                  <a:pt x="63" y="229"/>
                  <a:pt x="61" y="230"/>
                </a:cubicBezTo>
                <a:cubicBezTo>
                  <a:pt x="60" y="227"/>
                  <a:pt x="60" y="223"/>
                  <a:pt x="58" y="223"/>
                </a:cubicBezTo>
                <a:cubicBezTo>
                  <a:pt x="56" y="225"/>
                  <a:pt x="49" y="227"/>
                  <a:pt x="52" y="231"/>
                </a:cubicBezTo>
                <a:cubicBezTo>
                  <a:pt x="64" y="234"/>
                  <a:pt x="81" y="235"/>
                  <a:pt x="95" y="231"/>
                </a:cubicBezTo>
                <a:cubicBezTo>
                  <a:pt x="94" y="230"/>
                  <a:pt x="96" y="231"/>
                  <a:pt x="95" y="229"/>
                </a:cubicBezTo>
                <a:cubicBezTo>
                  <a:pt x="94" y="226"/>
                  <a:pt x="90" y="223"/>
                  <a:pt x="88" y="223"/>
                </a:cubicBezTo>
                <a:cubicBezTo>
                  <a:pt x="92" y="227"/>
                  <a:pt x="84" y="231"/>
                  <a:pt x="80" y="229"/>
                </a:cubicBezTo>
                <a:cubicBezTo>
                  <a:pt x="77" y="228"/>
                  <a:pt x="76" y="225"/>
                  <a:pt x="77" y="222"/>
                </a:cubicBezTo>
                <a:cubicBezTo>
                  <a:pt x="76" y="222"/>
                  <a:pt x="76" y="221"/>
                  <a:pt x="75" y="220"/>
                </a:cubicBezTo>
                <a:cubicBezTo>
                  <a:pt x="74" y="221"/>
                  <a:pt x="72" y="220"/>
                  <a:pt x="69" y="220"/>
                </a:cubicBezTo>
                <a:close/>
                <a:moveTo>
                  <a:pt x="99" y="231"/>
                </a:moveTo>
                <a:cubicBezTo>
                  <a:pt x="98" y="232"/>
                  <a:pt x="96" y="234"/>
                  <a:pt x="95" y="234"/>
                </a:cubicBezTo>
                <a:cubicBezTo>
                  <a:pt x="84" y="239"/>
                  <a:pt x="69" y="235"/>
                  <a:pt x="55" y="236"/>
                </a:cubicBezTo>
                <a:cubicBezTo>
                  <a:pt x="54" y="235"/>
                  <a:pt x="51" y="235"/>
                  <a:pt x="49" y="234"/>
                </a:cubicBezTo>
                <a:cubicBezTo>
                  <a:pt x="49" y="236"/>
                  <a:pt x="48" y="238"/>
                  <a:pt x="48" y="240"/>
                </a:cubicBezTo>
                <a:cubicBezTo>
                  <a:pt x="52" y="244"/>
                  <a:pt x="62" y="245"/>
                  <a:pt x="72" y="247"/>
                </a:cubicBezTo>
                <a:cubicBezTo>
                  <a:pt x="78" y="247"/>
                  <a:pt x="81" y="247"/>
                  <a:pt x="87" y="246"/>
                </a:cubicBezTo>
                <a:cubicBezTo>
                  <a:pt x="90" y="245"/>
                  <a:pt x="100" y="243"/>
                  <a:pt x="101" y="241"/>
                </a:cubicBezTo>
                <a:cubicBezTo>
                  <a:pt x="103" y="237"/>
                  <a:pt x="100" y="234"/>
                  <a:pt x="100" y="231"/>
                </a:cubicBezTo>
                <a:cubicBezTo>
                  <a:pt x="99" y="231"/>
                  <a:pt x="99" y="231"/>
                  <a:pt x="99" y="231"/>
                </a:cubicBezTo>
                <a:close/>
                <a:moveTo>
                  <a:pt x="38" y="239"/>
                </a:moveTo>
                <a:cubicBezTo>
                  <a:pt x="33" y="241"/>
                  <a:pt x="30" y="243"/>
                  <a:pt x="26" y="245"/>
                </a:cubicBezTo>
                <a:cubicBezTo>
                  <a:pt x="20" y="248"/>
                  <a:pt x="17" y="250"/>
                  <a:pt x="12" y="255"/>
                </a:cubicBezTo>
                <a:cubicBezTo>
                  <a:pt x="10" y="257"/>
                  <a:pt x="7" y="261"/>
                  <a:pt x="7" y="263"/>
                </a:cubicBezTo>
                <a:cubicBezTo>
                  <a:pt x="7" y="267"/>
                  <a:pt x="15" y="269"/>
                  <a:pt x="19" y="271"/>
                </a:cubicBezTo>
                <a:cubicBezTo>
                  <a:pt x="29" y="275"/>
                  <a:pt x="41" y="278"/>
                  <a:pt x="54" y="279"/>
                </a:cubicBezTo>
                <a:cubicBezTo>
                  <a:pt x="65" y="280"/>
                  <a:pt x="70" y="278"/>
                  <a:pt x="80" y="278"/>
                </a:cubicBezTo>
                <a:cubicBezTo>
                  <a:pt x="86" y="278"/>
                  <a:pt x="92" y="278"/>
                  <a:pt x="98" y="277"/>
                </a:cubicBezTo>
                <a:cubicBezTo>
                  <a:pt x="109" y="275"/>
                  <a:pt x="118" y="274"/>
                  <a:pt x="127" y="270"/>
                </a:cubicBezTo>
                <a:cubicBezTo>
                  <a:pt x="132" y="268"/>
                  <a:pt x="137" y="265"/>
                  <a:pt x="140" y="262"/>
                </a:cubicBezTo>
                <a:cubicBezTo>
                  <a:pt x="135" y="252"/>
                  <a:pt x="124" y="247"/>
                  <a:pt x="116" y="240"/>
                </a:cubicBezTo>
                <a:cubicBezTo>
                  <a:pt x="112" y="240"/>
                  <a:pt x="110" y="238"/>
                  <a:pt x="106" y="238"/>
                </a:cubicBezTo>
                <a:cubicBezTo>
                  <a:pt x="105" y="239"/>
                  <a:pt x="105" y="240"/>
                  <a:pt x="106" y="241"/>
                </a:cubicBezTo>
                <a:cubicBezTo>
                  <a:pt x="100" y="245"/>
                  <a:pt x="92" y="248"/>
                  <a:pt x="83" y="249"/>
                </a:cubicBezTo>
                <a:cubicBezTo>
                  <a:pt x="77" y="250"/>
                  <a:pt x="72" y="249"/>
                  <a:pt x="67" y="248"/>
                </a:cubicBezTo>
                <a:cubicBezTo>
                  <a:pt x="58" y="247"/>
                  <a:pt x="50" y="247"/>
                  <a:pt x="45" y="243"/>
                </a:cubicBezTo>
                <a:cubicBezTo>
                  <a:pt x="45" y="242"/>
                  <a:pt x="47" y="238"/>
                  <a:pt x="45" y="236"/>
                </a:cubicBezTo>
                <a:cubicBezTo>
                  <a:pt x="43" y="237"/>
                  <a:pt x="40" y="238"/>
                  <a:pt x="38" y="2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文本框 38"/>
          <p:cNvSpPr txBox="1"/>
          <p:nvPr/>
        </p:nvSpPr>
        <p:spPr bwMode="auto">
          <a:xfrm>
            <a:off x="758825" y="2590800"/>
            <a:ext cx="274161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dirty="0">
                <a:solidFill>
                  <a:schemeClr val="bg1"/>
                </a:solidFill>
                <a:latin typeface="+mn-ea"/>
                <a:ea typeface="+mn-ea"/>
              </a:rPr>
              <a:t>CONTENTS</a:t>
            </a:r>
            <a:endParaRPr lang="zh-CN" altLang="en-US" sz="2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0" name="文本框 11"/>
          <p:cNvSpPr txBox="1"/>
          <p:nvPr/>
        </p:nvSpPr>
        <p:spPr bwMode="auto">
          <a:xfrm>
            <a:off x="1314450" y="1600200"/>
            <a:ext cx="15700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5400" dirty="0">
                <a:solidFill>
                  <a:schemeClr val="bg1"/>
                </a:solidFill>
                <a:latin typeface="+mn-ea"/>
                <a:ea typeface="+mn-ea"/>
              </a:rPr>
              <a:t>目录</a:t>
            </a:r>
            <a:endParaRPr lang="zh-CN" altLang="en-US" sz="5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1" name="文本框 18"/>
          <p:cNvSpPr txBox="1"/>
          <p:nvPr/>
        </p:nvSpPr>
        <p:spPr>
          <a:xfrm>
            <a:off x="4814888" y="1082675"/>
            <a:ext cx="3073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ea typeface="+mn-ea"/>
              </a:rPr>
              <a:t>添加第一部分标题</a:t>
            </a:r>
            <a:endParaRPr lang="zh-CN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3" name="文本框 16"/>
          <p:cNvSpPr txBox="1"/>
          <p:nvPr/>
        </p:nvSpPr>
        <p:spPr bwMode="auto">
          <a:xfrm>
            <a:off x="4133850" y="1016000"/>
            <a:ext cx="4921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cxnSp>
        <p:nvCxnSpPr>
          <p:cNvPr id="74" name="直接连接符 73"/>
          <p:cNvCxnSpPr/>
          <p:nvPr/>
        </p:nvCxnSpPr>
        <p:spPr bwMode="auto">
          <a:xfrm flipH="1">
            <a:off x="4365625" y="1308100"/>
            <a:ext cx="246063" cy="2476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21"/>
          <p:cNvSpPr txBox="1"/>
          <p:nvPr/>
        </p:nvSpPr>
        <p:spPr>
          <a:xfrm>
            <a:off x="4845050" y="2649538"/>
            <a:ext cx="3073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ea typeface="+mn-ea"/>
              </a:rPr>
              <a:t>添加第三部分标题</a:t>
            </a:r>
            <a:endParaRPr lang="zh-CN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7" name="文本框 20"/>
          <p:cNvSpPr txBox="1"/>
          <p:nvPr/>
        </p:nvSpPr>
        <p:spPr bwMode="auto">
          <a:xfrm>
            <a:off x="4133850" y="2568575"/>
            <a:ext cx="4921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dirty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cxnSp>
        <p:nvCxnSpPr>
          <p:cNvPr id="78" name="直接连接符 77"/>
          <p:cNvCxnSpPr/>
          <p:nvPr/>
        </p:nvCxnSpPr>
        <p:spPr bwMode="auto">
          <a:xfrm flipH="1">
            <a:off x="4425950" y="2865438"/>
            <a:ext cx="246063" cy="2460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24"/>
          <p:cNvSpPr txBox="1"/>
          <p:nvPr/>
        </p:nvSpPr>
        <p:spPr>
          <a:xfrm>
            <a:off x="4814888" y="1858963"/>
            <a:ext cx="3073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ea typeface="+mn-ea"/>
              </a:rPr>
              <a:t>添加第二部分标题</a:t>
            </a:r>
            <a:endParaRPr lang="zh-CN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81" name="文本框 23"/>
          <p:cNvSpPr txBox="1"/>
          <p:nvPr/>
        </p:nvSpPr>
        <p:spPr bwMode="auto">
          <a:xfrm>
            <a:off x="4133850" y="1792288"/>
            <a:ext cx="49212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cxnSp>
        <p:nvCxnSpPr>
          <p:cNvPr id="82" name="直接连接符 81"/>
          <p:cNvCxnSpPr/>
          <p:nvPr/>
        </p:nvCxnSpPr>
        <p:spPr bwMode="auto">
          <a:xfrm flipH="1">
            <a:off x="4394200" y="2098675"/>
            <a:ext cx="246063" cy="2476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27"/>
          <p:cNvSpPr txBox="1"/>
          <p:nvPr/>
        </p:nvSpPr>
        <p:spPr>
          <a:xfrm>
            <a:off x="4845050" y="3427413"/>
            <a:ext cx="3073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ea typeface="+mn-ea"/>
              </a:rPr>
              <a:t>添加第四部分标题</a:t>
            </a:r>
            <a:endParaRPr lang="zh-CN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85" name="文本框 26"/>
          <p:cNvSpPr txBox="1"/>
          <p:nvPr/>
        </p:nvSpPr>
        <p:spPr bwMode="auto">
          <a:xfrm>
            <a:off x="4133850" y="3346450"/>
            <a:ext cx="4921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dirty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cxnSp>
        <p:nvCxnSpPr>
          <p:cNvPr id="86" name="直接连接符 85"/>
          <p:cNvCxnSpPr/>
          <p:nvPr/>
        </p:nvCxnSpPr>
        <p:spPr bwMode="auto">
          <a:xfrm flipH="1">
            <a:off x="4425950" y="3643313"/>
            <a:ext cx="246063" cy="2460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49675" y="2660650"/>
            <a:ext cx="13890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/>
                </a:solidFill>
                <a:latin typeface="+mn-ea"/>
                <a:ea typeface="+mn-ea"/>
              </a:rPr>
              <a:t>添加标题二</a:t>
            </a:r>
            <a:endParaRPr lang="zh-CN" altLang="en-US" sz="1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4818" name="文本框 2"/>
          <p:cNvSpPr txBox="1">
            <a:spLocks noChangeArrowheads="1"/>
          </p:cNvSpPr>
          <p:nvPr/>
        </p:nvSpPr>
        <p:spPr bwMode="auto">
          <a:xfrm>
            <a:off x="3546475" y="3051175"/>
            <a:ext cx="17938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华康少女文字W5(P)" panose="040F0500000000000000" pitchFamily="8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ms-MY" altLang="zh-CN" sz="1000">
              <a:solidFill>
                <a:schemeClr val="bg1"/>
              </a:solidFill>
              <a:ea typeface="Open Sans Light"/>
              <a:cs typeface="Open Sans Light"/>
            </a:endParaRPr>
          </a:p>
        </p:txBody>
      </p:sp>
      <p:sp>
        <p:nvSpPr>
          <p:cNvPr id="5" name="Freeform 347"/>
          <p:cNvSpPr>
            <a:spLocks noEditPoints="1"/>
          </p:cNvSpPr>
          <p:nvPr/>
        </p:nvSpPr>
        <p:spPr bwMode="auto">
          <a:xfrm>
            <a:off x="4103688" y="1296988"/>
            <a:ext cx="1035050" cy="1228725"/>
          </a:xfrm>
          <a:custGeom>
            <a:avLst/>
            <a:gdLst>
              <a:gd name="T0" fmla="*/ 19 w 240"/>
              <a:gd name="T1" fmla="*/ 245 h 284"/>
              <a:gd name="T2" fmla="*/ 7 w 240"/>
              <a:gd name="T3" fmla="*/ 116 h 284"/>
              <a:gd name="T4" fmla="*/ 23 w 240"/>
              <a:gd name="T5" fmla="*/ 85 h 284"/>
              <a:gd name="T6" fmla="*/ 207 w 240"/>
              <a:gd name="T7" fmla="*/ 37 h 284"/>
              <a:gd name="T8" fmla="*/ 191 w 240"/>
              <a:gd name="T9" fmla="*/ 113 h 284"/>
              <a:gd name="T10" fmla="*/ 113 w 240"/>
              <a:gd name="T11" fmla="*/ 119 h 284"/>
              <a:gd name="T12" fmla="*/ 33 w 240"/>
              <a:gd name="T13" fmla="*/ 112 h 284"/>
              <a:gd name="T14" fmla="*/ 104 w 240"/>
              <a:gd name="T15" fmla="*/ 233 h 284"/>
              <a:gd name="T16" fmla="*/ 89 w 240"/>
              <a:gd name="T17" fmla="*/ 139 h 284"/>
              <a:gd name="T18" fmla="*/ 128 w 240"/>
              <a:gd name="T19" fmla="*/ 154 h 284"/>
              <a:gd name="T20" fmla="*/ 178 w 240"/>
              <a:gd name="T21" fmla="*/ 149 h 284"/>
              <a:gd name="T22" fmla="*/ 131 w 240"/>
              <a:gd name="T23" fmla="*/ 247 h 284"/>
              <a:gd name="T24" fmla="*/ 28 w 240"/>
              <a:gd name="T25" fmla="*/ 91 h 284"/>
              <a:gd name="T26" fmla="*/ 161 w 240"/>
              <a:gd name="T27" fmla="*/ 5 h 284"/>
              <a:gd name="T28" fmla="*/ 190 w 240"/>
              <a:gd name="T29" fmla="*/ 36 h 284"/>
              <a:gd name="T30" fmla="*/ 117 w 240"/>
              <a:gd name="T31" fmla="*/ 88 h 284"/>
              <a:gd name="T32" fmla="*/ 117 w 240"/>
              <a:gd name="T33" fmla="*/ 58 h 284"/>
              <a:gd name="T34" fmla="*/ 85 w 240"/>
              <a:gd name="T35" fmla="*/ 58 h 284"/>
              <a:gd name="T36" fmla="*/ 113 w 240"/>
              <a:gd name="T37" fmla="*/ 49 h 284"/>
              <a:gd name="T38" fmla="*/ 113 w 240"/>
              <a:gd name="T39" fmla="*/ 52 h 284"/>
              <a:gd name="T40" fmla="*/ 117 w 240"/>
              <a:gd name="T41" fmla="*/ 62 h 284"/>
              <a:gd name="T42" fmla="*/ 226 w 240"/>
              <a:gd name="T43" fmla="*/ 87 h 284"/>
              <a:gd name="T44" fmla="*/ 37 w 240"/>
              <a:gd name="T45" fmla="*/ 101 h 284"/>
              <a:gd name="T46" fmla="*/ 194 w 240"/>
              <a:gd name="T47" fmla="*/ 87 h 284"/>
              <a:gd name="T48" fmla="*/ 188 w 240"/>
              <a:gd name="T49" fmla="*/ 104 h 284"/>
              <a:gd name="T50" fmla="*/ 158 w 240"/>
              <a:gd name="T51" fmla="*/ 81 h 284"/>
              <a:gd name="T52" fmla="*/ 199 w 240"/>
              <a:gd name="T53" fmla="*/ 111 h 284"/>
              <a:gd name="T54" fmla="*/ 184 w 240"/>
              <a:gd name="T55" fmla="*/ 89 h 284"/>
              <a:gd name="T56" fmla="*/ 170 w 240"/>
              <a:gd name="T57" fmla="*/ 83 h 284"/>
              <a:gd name="T58" fmla="*/ 85 w 240"/>
              <a:gd name="T59" fmla="*/ 224 h 284"/>
              <a:gd name="T60" fmla="*/ 31 w 240"/>
              <a:gd name="T61" fmla="*/ 115 h 284"/>
              <a:gd name="T62" fmla="*/ 85 w 240"/>
              <a:gd name="T63" fmla="*/ 224 h 284"/>
              <a:gd name="T64" fmla="*/ 65 w 240"/>
              <a:gd name="T65" fmla="*/ 218 h 284"/>
              <a:gd name="T66" fmla="*/ 12 w 240"/>
              <a:gd name="T67" fmla="*/ 118 h 284"/>
              <a:gd name="T68" fmla="*/ 73 w 240"/>
              <a:gd name="T69" fmla="*/ 217 h 284"/>
              <a:gd name="T70" fmla="*/ 131 w 240"/>
              <a:gd name="T71" fmla="*/ 192 h 284"/>
              <a:gd name="T72" fmla="*/ 126 w 240"/>
              <a:gd name="T73" fmla="*/ 178 h 284"/>
              <a:gd name="T74" fmla="*/ 120 w 240"/>
              <a:gd name="T75" fmla="*/ 166 h 284"/>
              <a:gd name="T76" fmla="*/ 114 w 240"/>
              <a:gd name="T77" fmla="*/ 154 h 284"/>
              <a:gd name="T78" fmla="*/ 110 w 240"/>
              <a:gd name="T79" fmla="*/ 147 h 284"/>
              <a:gd name="T80" fmla="*/ 98 w 240"/>
              <a:gd name="T81" fmla="*/ 143 h 284"/>
              <a:gd name="T82" fmla="*/ 168 w 240"/>
              <a:gd name="T83" fmla="*/ 143 h 284"/>
              <a:gd name="T84" fmla="*/ 139 w 240"/>
              <a:gd name="T85" fmla="*/ 151 h 284"/>
              <a:gd name="T86" fmla="*/ 166 w 240"/>
              <a:gd name="T87" fmla="*/ 165 h 284"/>
              <a:gd name="T88" fmla="*/ 167 w 240"/>
              <a:gd name="T89" fmla="*/ 172 h 284"/>
              <a:gd name="T90" fmla="*/ 147 w 240"/>
              <a:gd name="T91" fmla="*/ 156 h 284"/>
              <a:gd name="T92" fmla="*/ 164 w 240"/>
              <a:gd name="T93" fmla="*/ 169 h 284"/>
              <a:gd name="T94" fmla="*/ 115 w 240"/>
              <a:gd name="T95" fmla="*/ 207 h 284"/>
              <a:gd name="T96" fmla="*/ 153 w 240"/>
              <a:gd name="T97" fmla="*/ 209 h 284"/>
              <a:gd name="T98" fmla="*/ 150 w 240"/>
              <a:gd name="T99" fmla="*/ 209 h 284"/>
              <a:gd name="T100" fmla="*/ 140 w 240"/>
              <a:gd name="T101" fmla="*/ 211 h 284"/>
              <a:gd name="T102" fmla="*/ 131 w 240"/>
              <a:gd name="T103" fmla="*/ 212 h 284"/>
              <a:gd name="T104" fmla="*/ 135 w 240"/>
              <a:gd name="T105" fmla="*/ 211 h 284"/>
              <a:gd name="T106" fmla="*/ 136 w 240"/>
              <a:gd name="T107" fmla="*/ 243 h 284"/>
              <a:gd name="T108" fmla="*/ 58 w 240"/>
              <a:gd name="T109" fmla="*/ 223 h 284"/>
              <a:gd name="T110" fmla="*/ 75 w 240"/>
              <a:gd name="T111" fmla="*/ 220 h 284"/>
              <a:gd name="T112" fmla="*/ 72 w 240"/>
              <a:gd name="T113" fmla="*/ 247 h 284"/>
              <a:gd name="T114" fmla="*/ 12 w 240"/>
              <a:gd name="T115" fmla="*/ 255 h 284"/>
              <a:gd name="T116" fmla="*/ 140 w 240"/>
              <a:gd name="T117" fmla="*/ 262 h 284"/>
              <a:gd name="T118" fmla="*/ 45 w 240"/>
              <a:gd name="T119" fmla="*/ 236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0" h="284">
                <a:moveTo>
                  <a:pt x="131" y="247"/>
                </a:moveTo>
                <a:cubicBezTo>
                  <a:pt x="135" y="252"/>
                  <a:pt x="144" y="256"/>
                  <a:pt x="143" y="265"/>
                </a:cubicBezTo>
                <a:cubicBezTo>
                  <a:pt x="132" y="272"/>
                  <a:pt x="119" y="277"/>
                  <a:pt x="104" y="280"/>
                </a:cubicBezTo>
                <a:cubicBezTo>
                  <a:pt x="74" y="283"/>
                  <a:pt x="43" y="284"/>
                  <a:pt x="16" y="273"/>
                </a:cubicBezTo>
                <a:cubicBezTo>
                  <a:pt x="11" y="272"/>
                  <a:pt x="9" y="267"/>
                  <a:pt x="4" y="266"/>
                </a:cubicBezTo>
                <a:cubicBezTo>
                  <a:pt x="1" y="260"/>
                  <a:pt x="8" y="256"/>
                  <a:pt x="12" y="252"/>
                </a:cubicBezTo>
                <a:cubicBezTo>
                  <a:pt x="14" y="250"/>
                  <a:pt x="16" y="248"/>
                  <a:pt x="19" y="245"/>
                </a:cubicBezTo>
                <a:cubicBezTo>
                  <a:pt x="25" y="242"/>
                  <a:pt x="32" y="238"/>
                  <a:pt x="38" y="235"/>
                </a:cubicBezTo>
                <a:cubicBezTo>
                  <a:pt x="39" y="235"/>
                  <a:pt x="41" y="235"/>
                  <a:pt x="42" y="234"/>
                </a:cubicBezTo>
                <a:cubicBezTo>
                  <a:pt x="44" y="233"/>
                  <a:pt x="45" y="232"/>
                  <a:pt x="47" y="232"/>
                </a:cubicBezTo>
                <a:cubicBezTo>
                  <a:pt x="48" y="226"/>
                  <a:pt x="52" y="222"/>
                  <a:pt x="57" y="220"/>
                </a:cubicBezTo>
                <a:cubicBezTo>
                  <a:pt x="49" y="200"/>
                  <a:pt x="38" y="180"/>
                  <a:pt x="29" y="158"/>
                </a:cubicBezTo>
                <a:cubicBezTo>
                  <a:pt x="24" y="148"/>
                  <a:pt x="18" y="138"/>
                  <a:pt x="13" y="128"/>
                </a:cubicBezTo>
                <a:cubicBezTo>
                  <a:pt x="12" y="124"/>
                  <a:pt x="10" y="119"/>
                  <a:pt x="7" y="116"/>
                </a:cubicBezTo>
                <a:cubicBezTo>
                  <a:pt x="6" y="115"/>
                  <a:pt x="7" y="115"/>
                  <a:pt x="6" y="114"/>
                </a:cubicBezTo>
                <a:cubicBezTo>
                  <a:pt x="6" y="113"/>
                  <a:pt x="4" y="112"/>
                  <a:pt x="3" y="111"/>
                </a:cubicBezTo>
                <a:cubicBezTo>
                  <a:pt x="3" y="110"/>
                  <a:pt x="2" y="108"/>
                  <a:pt x="2" y="106"/>
                </a:cubicBezTo>
                <a:cubicBezTo>
                  <a:pt x="1" y="101"/>
                  <a:pt x="0" y="97"/>
                  <a:pt x="3" y="92"/>
                </a:cubicBezTo>
                <a:cubicBezTo>
                  <a:pt x="4" y="91"/>
                  <a:pt x="5" y="90"/>
                  <a:pt x="6" y="88"/>
                </a:cubicBezTo>
                <a:cubicBezTo>
                  <a:pt x="10" y="86"/>
                  <a:pt x="15" y="85"/>
                  <a:pt x="19" y="84"/>
                </a:cubicBezTo>
                <a:cubicBezTo>
                  <a:pt x="20" y="84"/>
                  <a:pt x="22" y="84"/>
                  <a:pt x="23" y="85"/>
                </a:cubicBezTo>
                <a:cubicBezTo>
                  <a:pt x="32" y="79"/>
                  <a:pt x="40" y="75"/>
                  <a:pt x="51" y="71"/>
                </a:cubicBezTo>
                <a:cubicBezTo>
                  <a:pt x="75" y="58"/>
                  <a:pt x="103" y="49"/>
                  <a:pt x="125" y="35"/>
                </a:cubicBezTo>
                <a:cubicBezTo>
                  <a:pt x="125" y="27"/>
                  <a:pt x="123" y="18"/>
                  <a:pt x="126" y="12"/>
                </a:cubicBezTo>
                <a:cubicBezTo>
                  <a:pt x="130" y="7"/>
                  <a:pt x="141" y="4"/>
                  <a:pt x="148" y="2"/>
                </a:cubicBezTo>
                <a:cubicBezTo>
                  <a:pt x="153" y="1"/>
                  <a:pt x="158" y="0"/>
                  <a:pt x="164" y="3"/>
                </a:cubicBezTo>
                <a:cubicBezTo>
                  <a:pt x="171" y="12"/>
                  <a:pt x="177" y="21"/>
                  <a:pt x="183" y="30"/>
                </a:cubicBezTo>
                <a:cubicBezTo>
                  <a:pt x="191" y="33"/>
                  <a:pt x="200" y="34"/>
                  <a:pt x="207" y="37"/>
                </a:cubicBezTo>
                <a:cubicBezTo>
                  <a:pt x="209" y="38"/>
                  <a:pt x="210" y="40"/>
                  <a:pt x="212" y="41"/>
                </a:cubicBezTo>
                <a:cubicBezTo>
                  <a:pt x="223" y="46"/>
                  <a:pt x="232" y="54"/>
                  <a:pt x="239" y="62"/>
                </a:cubicBezTo>
                <a:cubicBezTo>
                  <a:pt x="238" y="65"/>
                  <a:pt x="240" y="69"/>
                  <a:pt x="239" y="73"/>
                </a:cubicBezTo>
                <a:cubicBezTo>
                  <a:pt x="237" y="80"/>
                  <a:pt x="232" y="85"/>
                  <a:pt x="227" y="90"/>
                </a:cubicBezTo>
                <a:cubicBezTo>
                  <a:pt x="222" y="95"/>
                  <a:pt x="218" y="98"/>
                  <a:pt x="211" y="102"/>
                </a:cubicBezTo>
                <a:cubicBezTo>
                  <a:pt x="209" y="104"/>
                  <a:pt x="206" y="106"/>
                  <a:pt x="202" y="107"/>
                </a:cubicBezTo>
                <a:cubicBezTo>
                  <a:pt x="204" y="114"/>
                  <a:pt x="197" y="115"/>
                  <a:pt x="191" y="113"/>
                </a:cubicBezTo>
                <a:cubicBezTo>
                  <a:pt x="188" y="115"/>
                  <a:pt x="188" y="121"/>
                  <a:pt x="184" y="122"/>
                </a:cubicBezTo>
                <a:cubicBezTo>
                  <a:pt x="180" y="123"/>
                  <a:pt x="177" y="121"/>
                  <a:pt x="173" y="120"/>
                </a:cubicBezTo>
                <a:cubicBezTo>
                  <a:pt x="168" y="120"/>
                  <a:pt x="164" y="123"/>
                  <a:pt x="159" y="124"/>
                </a:cubicBezTo>
                <a:cubicBezTo>
                  <a:pt x="158" y="124"/>
                  <a:pt x="158" y="124"/>
                  <a:pt x="158" y="124"/>
                </a:cubicBezTo>
                <a:cubicBezTo>
                  <a:pt x="148" y="125"/>
                  <a:pt x="135" y="127"/>
                  <a:pt x="122" y="126"/>
                </a:cubicBezTo>
                <a:cubicBezTo>
                  <a:pt x="119" y="125"/>
                  <a:pt x="114" y="125"/>
                  <a:pt x="112" y="123"/>
                </a:cubicBezTo>
                <a:cubicBezTo>
                  <a:pt x="112" y="121"/>
                  <a:pt x="112" y="120"/>
                  <a:pt x="113" y="119"/>
                </a:cubicBezTo>
                <a:cubicBezTo>
                  <a:pt x="109" y="102"/>
                  <a:pt x="114" y="85"/>
                  <a:pt x="119" y="71"/>
                </a:cubicBezTo>
                <a:cubicBezTo>
                  <a:pt x="118" y="71"/>
                  <a:pt x="115" y="73"/>
                  <a:pt x="114" y="74"/>
                </a:cubicBezTo>
                <a:cubicBezTo>
                  <a:pt x="110" y="75"/>
                  <a:pt x="106" y="76"/>
                  <a:pt x="102" y="78"/>
                </a:cubicBezTo>
                <a:cubicBezTo>
                  <a:pt x="92" y="81"/>
                  <a:pt x="80" y="87"/>
                  <a:pt x="70" y="92"/>
                </a:cubicBezTo>
                <a:cubicBezTo>
                  <a:pt x="65" y="94"/>
                  <a:pt x="60" y="96"/>
                  <a:pt x="55" y="98"/>
                </a:cubicBezTo>
                <a:cubicBezTo>
                  <a:pt x="50" y="101"/>
                  <a:pt x="45" y="103"/>
                  <a:pt x="40" y="106"/>
                </a:cubicBezTo>
                <a:cubicBezTo>
                  <a:pt x="37" y="108"/>
                  <a:pt x="35" y="110"/>
                  <a:pt x="33" y="112"/>
                </a:cubicBezTo>
                <a:cubicBezTo>
                  <a:pt x="37" y="129"/>
                  <a:pt x="47" y="142"/>
                  <a:pt x="53" y="157"/>
                </a:cubicBezTo>
                <a:cubicBezTo>
                  <a:pt x="56" y="163"/>
                  <a:pt x="58" y="169"/>
                  <a:pt x="61" y="174"/>
                </a:cubicBezTo>
                <a:cubicBezTo>
                  <a:pt x="62" y="176"/>
                  <a:pt x="64" y="177"/>
                  <a:pt x="65" y="179"/>
                </a:cubicBezTo>
                <a:cubicBezTo>
                  <a:pt x="69" y="187"/>
                  <a:pt x="72" y="195"/>
                  <a:pt x="77" y="202"/>
                </a:cubicBezTo>
                <a:cubicBezTo>
                  <a:pt x="79" y="205"/>
                  <a:pt x="80" y="208"/>
                  <a:pt x="82" y="211"/>
                </a:cubicBezTo>
                <a:cubicBezTo>
                  <a:pt x="83" y="213"/>
                  <a:pt x="85" y="214"/>
                  <a:pt x="85" y="217"/>
                </a:cubicBezTo>
                <a:cubicBezTo>
                  <a:pt x="92" y="223"/>
                  <a:pt x="103" y="224"/>
                  <a:pt x="104" y="233"/>
                </a:cubicBezTo>
                <a:cubicBezTo>
                  <a:pt x="108" y="236"/>
                  <a:pt x="113" y="236"/>
                  <a:pt x="118" y="238"/>
                </a:cubicBezTo>
                <a:cubicBezTo>
                  <a:pt x="115" y="220"/>
                  <a:pt x="113" y="207"/>
                  <a:pt x="109" y="189"/>
                </a:cubicBezTo>
                <a:cubicBezTo>
                  <a:pt x="109" y="188"/>
                  <a:pt x="111" y="188"/>
                  <a:pt x="111" y="187"/>
                </a:cubicBezTo>
                <a:cubicBezTo>
                  <a:pt x="106" y="179"/>
                  <a:pt x="101" y="168"/>
                  <a:pt x="96" y="157"/>
                </a:cubicBezTo>
                <a:cubicBezTo>
                  <a:pt x="95" y="155"/>
                  <a:pt x="93" y="152"/>
                  <a:pt x="93" y="150"/>
                </a:cubicBezTo>
                <a:cubicBezTo>
                  <a:pt x="92" y="148"/>
                  <a:pt x="92" y="145"/>
                  <a:pt x="91" y="143"/>
                </a:cubicBezTo>
                <a:cubicBezTo>
                  <a:pt x="90" y="141"/>
                  <a:pt x="89" y="140"/>
                  <a:pt x="89" y="139"/>
                </a:cubicBezTo>
                <a:cubicBezTo>
                  <a:pt x="88" y="137"/>
                  <a:pt x="85" y="133"/>
                  <a:pt x="86" y="130"/>
                </a:cubicBezTo>
                <a:cubicBezTo>
                  <a:pt x="86" y="126"/>
                  <a:pt x="95" y="120"/>
                  <a:pt x="100" y="121"/>
                </a:cubicBezTo>
                <a:cubicBezTo>
                  <a:pt x="101" y="122"/>
                  <a:pt x="102" y="123"/>
                  <a:pt x="101" y="124"/>
                </a:cubicBezTo>
                <a:cubicBezTo>
                  <a:pt x="106" y="134"/>
                  <a:pt x="111" y="144"/>
                  <a:pt x="116" y="154"/>
                </a:cubicBezTo>
                <a:cubicBezTo>
                  <a:pt x="119" y="160"/>
                  <a:pt x="124" y="168"/>
                  <a:pt x="127" y="175"/>
                </a:cubicBezTo>
                <a:cubicBezTo>
                  <a:pt x="128" y="177"/>
                  <a:pt x="129" y="181"/>
                  <a:pt x="131" y="181"/>
                </a:cubicBezTo>
                <a:cubicBezTo>
                  <a:pt x="130" y="172"/>
                  <a:pt x="131" y="161"/>
                  <a:pt x="128" y="154"/>
                </a:cubicBezTo>
                <a:cubicBezTo>
                  <a:pt x="131" y="149"/>
                  <a:pt x="135" y="142"/>
                  <a:pt x="134" y="136"/>
                </a:cubicBezTo>
                <a:cubicBezTo>
                  <a:pt x="138" y="135"/>
                  <a:pt x="139" y="140"/>
                  <a:pt x="141" y="143"/>
                </a:cubicBezTo>
                <a:cubicBezTo>
                  <a:pt x="144" y="147"/>
                  <a:pt x="146" y="150"/>
                  <a:pt x="150" y="153"/>
                </a:cubicBezTo>
                <a:cubicBezTo>
                  <a:pt x="149" y="159"/>
                  <a:pt x="151" y="164"/>
                  <a:pt x="151" y="170"/>
                </a:cubicBezTo>
                <a:cubicBezTo>
                  <a:pt x="154" y="160"/>
                  <a:pt x="159" y="149"/>
                  <a:pt x="162" y="140"/>
                </a:cubicBezTo>
                <a:cubicBezTo>
                  <a:pt x="164" y="138"/>
                  <a:pt x="169" y="140"/>
                  <a:pt x="172" y="141"/>
                </a:cubicBezTo>
                <a:cubicBezTo>
                  <a:pt x="171" y="146"/>
                  <a:pt x="175" y="147"/>
                  <a:pt x="178" y="149"/>
                </a:cubicBezTo>
                <a:cubicBezTo>
                  <a:pt x="178" y="158"/>
                  <a:pt x="171" y="164"/>
                  <a:pt x="173" y="173"/>
                </a:cubicBezTo>
                <a:cubicBezTo>
                  <a:pt x="173" y="178"/>
                  <a:pt x="166" y="180"/>
                  <a:pt x="166" y="174"/>
                </a:cubicBezTo>
                <a:cubicBezTo>
                  <a:pt x="165" y="178"/>
                  <a:pt x="164" y="182"/>
                  <a:pt x="162" y="185"/>
                </a:cubicBezTo>
                <a:cubicBezTo>
                  <a:pt x="166" y="187"/>
                  <a:pt x="161" y="195"/>
                  <a:pt x="161" y="200"/>
                </a:cubicBezTo>
                <a:cubicBezTo>
                  <a:pt x="161" y="204"/>
                  <a:pt x="161" y="207"/>
                  <a:pt x="161" y="211"/>
                </a:cubicBezTo>
                <a:cubicBezTo>
                  <a:pt x="160" y="222"/>
                  <a:pt x="159" y="233"/>
                  <a:pt x="158" y="241"/>
                </a:cubicBezTo>
                <a:cubicBezTo>
                  <a:pt x="151" y="247"/>
                  <a:pt x="139" y="247"/>
                  <a:pt x="131" y="247"/>
                </a:cubicBezTo>
                <a:close/>
                <a:moveTo>
                  <a:pt x="4" y="100"/>
                </a:moveTo>
                <a:cubicBezTo>
                  <a:pt x="3" y="102"/>
                  <a:pt x="6" y="108"/>
                  <a:pt x="7" y="110"/>
                </a:cubicBezTo>
                <a:cubicBezTo>
                  <a:pt x="8" y="110"/>
                  <a:pt x="10" y="112"/>
                  <a:pt x="11" y="113"/>
                </a:cubicBezTo>
                <a:cubicBezTo>
                  <a:pt x="19" y="117"/>
                  <a:pt x="31" y="112"/>
                  <a:pt x="31" y="105"/>
                </a:cubicBezTo>
                <a:cubicBezTo>
                  <a:pt x="31" y="105"/>
                  <a:pt x="32" y="105"/>
                  <a:pt x="32" y="105"/>
                </a:cubicBezTo>
                <a:cubicBezTo>
                  <a:pt x="32" y="104"/>
                  <a:pt x="32" y="101"/>
                  <a:pt x="32" y="101"/>
                </a:cubicBezTo>
                <a:cubicBezTo>
                  <a:pt x="32" y="97"/>
                  <a:pt x="30" y="95"/>
                  <a:pt x="28" y="91"/>
                </a:cubicBezTo>
                <a:cubicBezTo>
                  <a:pt x="25" y="90"/>
                  <a:pt x="21" y="90"/>
                  <a:pt x="17" y="88"/>
                </a:cubicBezTo>
                <a:cubicBezTo>
                  <a:pt x="12" y="88"/>
                  <a:pt x="6" y="92"/>
                  <a:pt x="5" y="96"/>
                </a:cubicBezTo>
                <a:cubicBezTo>
                  <a:pt x="5" y="96"/>
                  <a:pt x="5" y="97"/>
                  <a:pt x="5" y="97"/>
                </a:cubicBezTo>
                <a:cubicBezTo>
                  <a:pt x="5" y="97"/>
                  <a:pt x="4" y="97"/>
                  <a:pt x="4" y="97"/>
                </a:cubicBezTo>
                <a:cubicBezTo>
                  <a:pt x="5" y="99"/>
                  <a:pt x="4" y="99"/>
                  <a:pt x="4" y="100"/>
                </a:cubicBezTo>
                <a:close/>
                <a:moveTo>
                  <a:pt x="168" y="13"/>
                </a:moveTo>
                <a:cubicBezTo>
                  <a:pt x="166" y="10"/>
                  <a:pt x="164" y="7"/>
                  <a:pt x="161" y="5"/>
                </a:cubicBezTo>
                <a:cubicBezTo>
                  <a:pt x="155" y="2"/>
                  <a:pt x="151" y="4"/>
                  <a:pt x="146" y="6"/>
                </a:cubicBezTo>
                <a:cubicBezTo>
                  <a:pt x="137" y="9"/>
                  <a:pt x="127" y="10"/>
                  <a:pt x="127" y="22"/>
                </a:cubicBezTo>
                <a:cubicBezTo>
                  <a:pt x="127" y="30"/>
                  <a:pt x="130" y="41"/>
                  <a:pt x="130" y="49"/>
                </a:cubicBezTo>
                <a:cubicBezTo>
                  <a:pt x="140" y="35"/>
                  <a:pt x="158" y="31"/>
                  <a:pt x="179" y="29"/>
                </a:cubicBezTo>
                <a:cubicBezTo>
                  <a:pt x="176" y="23"/>
                  <a:pt x="172" y="18"/>
                  <a:pt x="168" y="13"/>
                </a:cubicBezTo>
                <a:close/>
                <a:moveTo>
                  <a:pt x="195" y="36"/>
                </a:moveTo>
                <a:cubicBezTo>
                  <a:pt x="194" y="36"/>
                  <a:pt x="192" y="36"/>
                  <a:pt x="190" y="36"/>
                </a:cubicBezTo>
                <a:cubicBezTo>
                  <a:pt x="186" y="34"/>
                  <a:pt x="181" y="32"/>
                  <a:pt x="176" y="32"/>
                </a:cubicBezTo>
                <a:cubicBezTo>
                  <a:pt x="170" y="32"/>
                  <a:pt x="161" y="34"/>
                  <a:pt x="156" y="36"/>
                </a:cubicBezTo>
                <a:cubicBezTo>
                  <a:pt x="148" y="38"/>
                  <a:pt x="140" y="43"/>
                  <a:pt x="135" y="48"/>
                </a:cubicBezTo>
                <a:cubicBezTo>
                  <a:pt x="134" y="49"/>
                  <a:pt x="133" y="50"/>
                  <a:pt x="132" y="51"/>
                </a:cubicBezTo>
                <a:cubicBezTo>
                  <a:pt x="128" y="55"/>
                  <a:pt x="127" y="62"/>
                  <a:pt x="124" y="68"/>
                </a:cubicBezTo>
                <a:cubicBezTo>
                  <a:pt x="123" y="71"/>
                  <a:pt x="121" y="75"/>
                  <a:pt x="119" y="78"/>
                </a:cubicBezTo>
                <a:cubicBezTo>
                  <a:pt x="118" y="81"/>
                  <a:pt x="118" y="85"/>
                  <a:pt x="117" y="88"/>
                </a:cubicBezTo>
                <a:cubicBezTo>
                  <a:pt x="115" y="97"/>
                  <a:pt x="113" y="105"/>
                  <a:pt x="115" y="116"/>
                </a:cubicBezTo>
                <a:cubicBezTo>
                  <a:pt x="114" y="114"/>
                  <a:pt x="116" y="113"/>
                  <a:pt x="116" y="111"/>
                </a:cubicBezTo>
                <a:cubicBezTo>
                  <a:pt x="123" y="106"/>
                  <a:pt x="128" y="98"/>
                  <a:pt x="136" y="92"/>
                </a:cubicBezTo>
                <a:cubicBezTo>
                  <a:pt x="142" y="86"/>
                  <a:pt x="150" y="82"/>
                  <a:pt x="159" y="77"/>
                </a:cubicBezTo>
                <a:cubicBezTo>
                  <a:pt x="180" y="66"/>
                  <a:pt x="207" y="55"/>
                  <a:pt x="233" y="60"/>
                </a:cubicBezTo>
                <a:cubicBezTo>
                  <a:pt x="223" y="49"/>
                  <a:pt x="211" y="40"/>
                  <a:pt x="195" y="36"/>
                </a:cubicBezTo>
                <a:close/>
                <a:moveTo>
                  <a:pt x="117" y="58"/>
                </a:moveTo>
                <a:cubicBezTo>
                  <a:pt x="120" y="60"/>
                  <a:pt x="120" y="61"/>
                  <a:pt x="123" y="62"/>
                </a:cubicBezTo>
                <a:cubicBezTo>
                  <a:pt x="124" y="60"/>
                  <a:pt x="124" y="59"/>
                  <a:pt x="125" y="58"/>
                </a:cubicBezTo>
                <a:cubicBezTo>
                  <a:pt x="118" y="55"/>
                  <a:pt x="119" y="46"/>
                  <a:pt x="127" y="45"/>
                </a:cubicBezTo>
                <a:cubicBezTo>
                  <a:pt x="126" y="43"/>
                  <a:pt x="127" y="41"/>
                  <a:pt x="126" y="40"/>
                </a:cubicBezTo>
                <a:cubicBezTo>
                  <a:pt x="118" y="42"/>
                  <a:pt x="115" y="49"/>
                  <a:pt x="117" y="58"/>
                </a:cubicBezTo>
                <a:close/>
                <a:moveTo>
                  <a:pt x="93" y="54"/>
                </a:moveTo>
                <a:cubicBezTo>
                  <a:pt x="91" y="55"/>
                  <a:pt x="88" y="57"/>
                  <a:pt x="85" y="58"/>
                </a:cubicBezTo>
                <a:cubicBezTo>
                  <a:pt x="65" y="67"/>
                  <a:pt x="45" y="75"/>
                  <a:pt x="26" y="86"/>
                </a:cubicBezTo>
                <a:cubicBezTo>
                  <a:pt x="28" y="85"/>
                  <a:pt x="27" y="87"/>
                  <a:pt x="29" y="87"/>
                </a:cubicBezTo>
                <a:cubicBezTo>
                  <a:pt x="30" y="87"/>
                  <a:pt x="31" y="86"/>
                  <a:pt x="33" y="85"/>
                </a:cubicBezTo>
                <a:cubicBezTo>
                  <a:pt x="36" y="83"/>
                  <a:pt x="42" y="80"/>
                  <a:pt x="45" y="79"/>
                </a:cubicBezTo>
                <a:cubicBezTo>
                  <a:pt x="50" y="76"/>
                  <a:pt x="55" y="74"/>
                  <a:pt x="61" y="72"/>
                </a:cubicBezTo>
                <a:cubicBezTo>
                  <a:pt x="70" y="68"/>
                  <a:pt x="79" y="65"/>
                  <a:pt x="87" y="61"/>
                </a:cubicBezTo>
                <a:cubicBezTo>
                  <a:pt x="96" y="57"/>
                  <a:pt x="105" y="53"/>
                  <a:pt x="113" y="49"/>
                </a:cubicBezTo>
                <a:cubicBezTo>
                  <a:pt x="114" y="47"/>
                  <a:pt x="116" y="45"/>
                  <a:pt x="115" y="44"/>
                </a:cubicBezTo>
                <a:cubicBezTo>
                  <a:pt x="109" y="48"/>
                  <a:pt x="101" y="50"/>
                  <a:pt x="93" y="54"/>
                </a:cubicBezTo>
                <a:close/>
                <a:moveTo>
                  <a:pt x="126" y="55"/>
                </a:moveTo>
                <a:cubicBezTo>
                  <a:pt x="128" y="52"/>
                  <a:pt x="129" y="50"/>
                  <a:pt x="127" y="48"/>
                </a:cubicBezTo>
                <a:cubicBezTo>
                  <a:pt x="124" y="48"/>
                  <a:pt x="123" y="54"/>
                  <a:pt x="126" y="55"/>
                </a:cubicBezTo>
                <a:close/>
                <a:moveTo>
                  <a:pt x="113" y="56"/>
                </a:moveTo>
                <a:cubicBezTo>
                  <a:pt x="114" y="55"/>
                  <a:pt x="113" y="54"/>
                  <a:pt x="113" y="52"/>
                </a:cubicBezTo>
                <a:cubicBezTo>
                  <a:pt x="113" y="52"/>
                  <a:pt x="112" y="52"/>
                  <a:pt x="112" y="52"/>
                </a:cubicBezTo>
                <a:cubicBezTo>
                  <a:pt x="101" y="57"/>
                  <a:pt x="90" y="63"/>
                  <a:pt x="78" y="67"/>
                </a:cubicBezTo>
                <a:cubicBezTo>
                  <a:pt x="75" y="69"/>
                  <a:pt x="70" y="71"/>
                  <a:pt x="66" y="72"/>
                </a:cubicBezTo>
                <a:cubicBezTo>
                  <a:pt x="62" y="74"/>
                  <a:pt x="58" y="76"/>
                  <a:pt x="54" y="78"/>
                </a:cubicBezTo>
                <a:cubicBezTo>
                  <a:pt x="48" y="80"/>
                  <a:pt x="40" y="84"/>
                  <a:pt x="35" y="87"/>
                </a:cubicBezTo>
                <a:cubicBezTo>
                  <a:pt x="28" y="90"/>
                  <a:pt x="36" y="94"/>
                  <a:pt x="37" y="98"/>
                </a:cubicBezTo>
                <a:cubicBezTo>
                  <a:pt x="63" y="85"/>
                  <a:pt x="92" y="76"/>
                  <a:pt x="117" y="62"/>
                </a:cubicBezTo>
                <a:cubicBezTo>
                  <a:pt x="115" y="61"/>
                  <a:pt x="115" y="57"/>
                  <a:pt x="113" y="56"/>
                </a:cubicBezTo>
                <a:close/>
                <a:moveTo>
                  <a:pt x="226" y="87"/>
                </a:moveTo>
                <a:cubicBezTo>
                  <a:pt x="232" y="80"/>
                  <a:pt x="238" y="73"/>
                  <a:pt x="235" y="64"/>
                </a:cubicBezTo>
                <a:cubicBezTo>
                  <a:pt x="233" y="63"/>
                  <a:pt x="232" y="62"/>
                  <a:pt x="230" y="62"/>
                </a:cubicBezTo>
                <a:cubicBezTo>
                  <a:pt x="216" y="60"/>
                  <a:pt x="200" y="63"/>
                  <a:pt x="190" y="66"/>
                </a:cubicBezTo>
                <a:cubicBezTo>
                  <a:pt x="193" y="80"/>
                  <a:pt x="201" y="91"/>
                  <a:pt x="202" y="104"/>
                </a:cubicBezTo>
                <a:cubicBezTo>
                  <a:pt x="211" y="99"/>
                  <a:pt x="219" y="95"/>
                  <a:pt x="226" y="87"/>
                </a:cubicBezTo>
                <a:close/>
                <a:moveTo>
                  <a:pt x="119" y="65"/>
                </a:moveTo>
                <a:cubicBezTo>
                  <a:pt x="119" y="65"/>
                  <a:pt x="119" y="65"/>
                  <a:pt x="119" y="65"/>
                </a:cubicBezTo>
                <a:cubicBezTo>
                  <a:pt x="117" y="66"/>
                  <a:pt x="115" y="66"/>
                  <a:pt x="113" y="67"/>
                </a:cubicBezTo>
                <a:cubicBezTo>
                  <a:pt x="108" y="68"/>
                  <a:pt x="101" y="75"/>
                  <a:pt x="95" y="76"/>
                </a:cubicBezTo>
                <a:cubicBezTo>
                  <a:pt x="89" y="78"/>
                  <a:pt x="84" y="81"/>
                  <a:pt x="78" y="83"/>
                </a:cubicBezTo>
                <a:cubicBezTo>
                  <a:pt x="72" y="86"/>
                  <a:pt x="65" y="89"/>
                  <a:pt x="60" y="91"/>
                </a:cubicBezTo>
                <a:cubicBezTo>
                  <a:pt x="52" y="95"/>
                  <a:pt x="44" y="97"/>
                  <a:pt x="37" y="101"/>
                </a:cubicBezTo>
                <a:cubicBezTo>
                  <a:pt x="37" y="102"/>
                  <a:pt x="38" y="103"/>
                  <a:pt x="37" y="105"/>
                </a:cubicBezTo>
                <a:cubicBezTo>
                  <a:pt x="50" y="97"/>
                  <a:pt x="64" y="91"/>
                  <a:pt x="78" y="85"/>
                </a:cubicBezTo>
                <a:cubicBezTo>
                  <a:pt x="87" y="81"/>
                  <a:pt x="95" y="76"/>
                  <a:pt x="106" y="74"/>
                </a:cubicBezTo>
                <a:cubicBezTo>
                  <a:pt x="111" y="72"/>
                  <a:pt x="116" y="69"/>
                  <a:pt x="122" y="66"/>
                </a:cubicBezTo>
                <a:cubicBezTo>
                  <a:pt x="121" y="65"/>
                  <a:pt x="120" y="66"/>
                  <a:pt x="119" y="65"/>
                </a:cubicBezTo>
                <a:close/>
                <a:moveTo>
                  <a:pt x="199" y="101"/>
                </a:moveTo>
                <a:cubicBezTo>
                  <a:pt x="198" y="97"/>
                  <a:pt x="196" y="92"/>
                  <a:pt x="194" y="87"/>
                </a:cubicBezTo>
                <a:cubicBezTo>
                  <a:pt x="194" y="85"/>
                  <a:pt x="194" y="83"/>
                  <a:pt x="193" y="82"/>
                </a:cubicBezTo>
                <a:cubicBezTo>
                  <a:pt x="192" y="79"/>
                  <a:pt x="190" y="77"/>
                  <a:pt x="190" y="75"/>
                </a:cubicBezTo>
                <a:cubicBezTo>
                  <a:pt x="188" y="72"/>
                  <a:pt x="188" y="70"/>
                  <a:pt x="186" y="68"/>
                </a:cubicBezTo>
                <a:cubicBezTo>
                  <a:pt x="185" y="69"/>
                  <a:pt x="183" y="69"/>
                  <a:pt x="182" y="70"/>
                </a:cubicBezTo>
                <a:cubicBezTo>
                  <a:pt x="183" y="78"/>
                  <a:pt x="189" y="88"/>
                  <a:pt x="192" y="96"/>
                </a:cubicBezTo>
                <a:cubicBezTo>
                  <a:pt x="193" y="99"/>
                  <a:pt x="193" y="101"/>
                  <a:pt x="193" y="102"/>
                </a:cubicBezTo>
                <a:cubicBezTo>
                  <a:pt x="193" y="105"/>
                  <a:pt x="190" y="106"/>
                  <a:pt x="188" y="104"/>
                </a:cubicBezTo>
                <a:cubicBezTo>
                  <a:pt x="184" y="92"/>
                  <a:pt x="178" y="84"/>
                  <a:pt x="173" y="73"/>
                </a:cubicBezTo>
                <a:cubicBezTo>
                  <a:pt x="172" y="73"/>
                  <a:pt x="171" y="74"/>
                  <a:pt x="170" y="75"/>
                </a:cubicBezTo>
                <a:cubicBezTo>
                  <a:pt x="172" y="81"/>
                  <a:pt x="175" y="87"/>
                  <a:pt x="178" y="94"/>
                </a:cubicBezTo>
                <a:cubicBezTo>
                  <a:pt x="181" y="98"/>
                  <a:pt x="184" y="104"/>
                  <a:pt x="181" y="109"/>
                </a:cubicBezTo>
                <a:cubicBezTo>
                  <a:pt x="177" y="110"/>
                  <a:pt x="173" y="104"/>
                  <a:pt x="171" y="101"/>
                </a:cubicBezTo>
                <a:cubicBezTo>
                  <a:pt x="168" y="94"/>
                  <a:pt x="165" y="85"/>
                  <a:pt x="162" y="79"/>
                </a:cubicBezTo>
                <a:cubicBezTo>
                  <a:pt x="161" y="79"/>
                  <a:pt x="159" y="80"/>
                  <a:pt x="158" y="81"/>
                </a:cubicBezTo>
                <a:cubicBezTo>
                  <a:pt x="158" y="82"/>
                  <a:pt x="159" y="81"/>
                  <a:pt x="159" y="83"/>
                </a:cubicBezTo>
                <a:cubicBezTo>
                  <a:pt x="158" y="86"/>
                  <a:pt x="161" y="90"/>
                  <a:pt x="164" y="93"/>
                </a:cubicBezTo>
                <a:cubicBezTo>
                  <a:pt x="166" y="97"/>
                  <a:pt x="168" y="102"/>
                  <a:pt x="170" y="106"/>
                </a:cubicBezTo>
                <a:cubicBezTo>
                  <a:pt x="171" y="108"/>
                  <a:pt x="173" y="110"/>
                  <a:pt x="174" y="112"/>
                </a:cubicBezTo>
                <a:cubicBezTo>
                  <a:pt x="176" y="115"/>
                  <a:pt x="178" y="120"/>
                  <a:pt x="182" y="120"/>
                </a:cubicBezTo>
                <a:cubicBezTo>
                  <a:pt x="186" y="119"/>
                  <a:pt x="185" y="114"/>
                  <a:pt x="188" y="111"/>
                </a:cubicBezTo>
                <a:cubicBezTo>
                  <a:pt x="191" y="108"/>
                  <a:pt x="196" y="111"/>
                  <a:pt x="199" y="111"/>
                </a:cubicBezTo>
                <a:cubicBezTo>
                  <a:pt x="200" y="108"/>
                  <a:pt x="200" y="104"/>
                  <a:pt x="199" y="101"/>
                </a:cubicBezTo>
                <a:close/>
                <a:moveTo>
                  <a:pt x="187" y="92"/>
                </a:moveTo>
                <a:cubicBezTo>
                  <a:pt x="184" y="85"/>
                  <a:pt x="183" y="78"/>
                  <a:pt x="178" y="73"/>
                </a:cubicBezTo>
                <a:cubicBezTo>
                  <a:pt x="178" y="72"/>
                  <a:pt x="178" y="72"/>
                  <a:pt x="178" y="71"/>
                </a:cubicBezTo>
                <a:cubicBezTo>
                  <a:pt x="178" y="71"/>
                  <a:pt x="178" y="71"/>
                  <a:pt x="177" y="71"/>
                </a:cubicBezTo>
                <a:cubicBezTo>
                  <a:pt x="177" y="71"/>
                  <a:pt x="177" y="72"/>
                  <a:pt x="176" y="72"/>
                </a:cubicBezTo>
                <a:cubicBezTo>
                  <a:pt x="178" y="78"/>
                  <a:pt x="181" y="83"/>
                  <a:pt x="184" y="89"/>
                </a:cubicBezTo>
                <a:cubicBezTo>
                  <a:pt x="187" y="93"/>
                  <a:pt x="187" y="98"/>
                  <a:pt x="190" y="101"/>
                </a:cubicBezTo>
                <a:cubicBezTo>
                  <a:pt x="191" y="97"/>
                  <a:pt x="188" y="95"/>
                  <a:pt x="187" y="92"/>
                </a:cubicBezTo>
                <a:close/>
                <a:moveTo>
                  <a:pt x="170" y="83"/>
                </a:moveTo>
                <a:cubicBezTo>
                  <a:pt x="169" y="80"/>
                  <a:pt x="169" y="77"/>
                  <a:pt x="167" y="76"/>
                </a:cubicBezTo>
                <a:cubicBezTo>
                  <a:pt x="166" y="77"/>
                  <a:pt x="164" y="76"/>
                  <a:pt x="164" y="78"/>
                </a:cubicBezTo>
                <a:cubicBezTo>
                  <a:pt x="169" y="86"/>
                  <a:pt x="172" y="99"/>
                  <a:pt x="179" y="106"/>
                </a:cubicBezTo>
                <a:cubicBezTo>
                  <a:pt x="178" y="97"/>
                  <a:pt x="173" y="90"/>
                  <a:pt x="170" y="83"/>
                </a:cubicBezTo>
                <a:close/>
                <a:moveTo>
                  <a:pt x="121" y="111"/>
                </a:moveTo>
                <a:cubicBezTo>
                  <a:pt x="118" y="114"/>
                  <a:pt x="117" y="117"/>
                  <a:pt x="116" y="121"/>
                </a:cubicBezTo>
                <a:cubicBezTo>
                  <a:pt x="126" y="125"/>
                  <a:pt x="139" y="124"/>
                  <a:pt x="149" y="122"/>
                </a:cubicBezTo>
                <a:cubicBezTo>
                  <a:pt x="157" y="121"/>
                  <a:pt x="165" y="119"/>
                  <a:pt x="171" y="117"/>
                </a:cubicBezTo>
                <a:cubicBezTo>
                  <a:pt x="165" y="106"/>
                  <a:pt x="159" y="93"/>
                  <a:pt x="155" y="82"/>
                </a:cubicBezTo>
                <a:cubicBezTo>
                  <a:pt x="141" y="90"/>
                  <a:pt x="130" y="100"/>
                  <a:pt x="121" y="111"/>
                </a:cubicBezTo>
                <a:close/>
                <a:moveTo>
                  <a:pt x="85" y="224"/>
                </a:moveTo>
                <a:cubicBezTo>
                  <a:pt x="84" y="223"/>
                  <a:pt x="83" y="221"/>
                  <a:pt x="82" y="219"/>
                </a:cubicBezTo>
                <a:cubicBezTo>
                  <a:pt x="81" y="213"/>
                  <a:pt x="78" y="211"/>
                  <a:pt x="76" y="205"/>
                </a:cubicBezTo>
                <a:cubicBezTo>
                  <a:pt x="75" y="204"/>
                  <a:pt x="74" y="202"/>
                  <a:pt x="72" y="200"/>
                </a:cubicBezTo>
                <a:cubicBezTo>
                  <a:pt x="72" y="199"/>
                  <a:pt x="72" y="199"/>
                  <a:pt x="72" y="198"/>
                </a:cubicBezTo>
                <a:cubicBezTo>
                  <a:pt x="68" y="194"/>
                  <a:pt x="67" y="187"/>
                  <a:pt x="63" y="184"/>
                </a:cubicBezTo>
                <a:cubicBezTo>
                  <a:pt x="58" y="175"/>
                  <a:pt x="54" y="165"/>
                  <a:pt x="50" y="156"/>
                </a:cubicBezTo>
                <a:cubicBezTo>
                  <a:pt x="44" y="142"/>
                  <a:pt x="36" y="130"/>
                  <a:pt x="31" y="115"/>
                </a:cubicBezTo>
                <a:cubicBezTo>
                  <a:pt x="29" y="116"/>
                  <a:pt x="28" y="117"/>
                  <a:pt x="27" y="117"/>
                </a:cubicBezTo>
                <a:cubicBezTo>
                  <a:pt x="29" y="124"/>
                  <a:pt x="33" y="131"/>
                  <a:pt x="36" y="137"/>
                </a:cubicBezTo>
                <a:cubicBezTo>
                  <a:pt x="38" y="140"/>
                  <a:pt x="39" y="143"/>
                  <a:pt x="41" y="147"/>
                </a:cubicBezTo>
                <a:cubicBezTo>
                  <a:pt x="52" y="169"/>
                  <a:pt x="61" y="192"/>
                  <a:pt x="74" y="212"/>
                </a:cubicBezTo>
                <a:cubicBezTo>
                  <a:pt x="76" y="216"/>
                  <a:pt x="79" y="219"/>
                  <a:pt x="80" y="224"/>
                </a:cubicBezTo>
                <a:cubicBezTo>
                  <a:pt x="80" y="225"/>
                  <a:pt x="79" y="225"/>
                  <a:pt x="80" y="226"/>
                </a:cubicBezTo>
                <a:cubicBezTo>
                  <a:pt x="83" y="227"/>
                  <a:pt x="83" y="225"/>
                  <a:pt x="85" y="224"/>
                </a:cubicBezTo>
                <a:close/>
                <a:moveTo>
                  <a:pt x="15" y="126"/>
                </a:moveTo>
                <a:cubicBezTo>
                  <a:pt x="16" y="128"/>
                  <a:pt x="17" y="130"/>
                  <a:pt x="18" y="132"/>
                </a:cubicBezTo>
                <a:cubicBezTo>
                  <a:pt x="21" y="136"/>
                  <a:pt x="22" y="140"/>
                  <a:pt x="25" y="144"/>
                </a:cubicBezTo>
                <a:cubicBezTo>
                  <a:pt x="34" y="161"/>
                  <a:pt x="41" y="179"/>
                  <a:pt x="49" y="195"/>
                </a:cubicBezTo>
                <a:cubicBezTo>
                  <a:pt x="54" y="204"/>
                  <a:pt x="56" y="213"/>
                  <a:pt x="61" y="220"/>
                </a:cubicBezTo>
                <a:cubicBezTo>
                  <a:pt x="61" y="222"/>
                  <a:pt x="62" y="228"/>
                  <a:pt x="66" y="226"/>
                </a:cubicBezTo>
                <a:cubicBezTo>
                  <a:pt x="66" y="223"/>
                  <a:pt x="65" y="222"/>
                  <a:pt x="65" y="218"/>
                </a:cubicBezTo>
                <a:cubicBezTo>
                  <a:pt x="60" y="213"/>
                  <a:pt x="58" y="206"/>
                  <a:pt x="55" y="199"/>
                </a:cubicBezTo>
                <a:cubicBezTo>
                  <a:pt x="53" y="196"/>
                  <a:pt x="52" y="194"/>
                  <a:pt x="50" y="190"/>
                </a:cubicBezTo>
                <a:cubicBezTo>
                  <a:pt x="49" y="187"/>
                  <a:pt x="47" y="185"/>
                  <a:pt x="45" y="182"/>
                </a:cubicBezTo>
                <a:cubicBezTo>
                  <a:pt x="44" y="178"/>
                  <a:pt x="43" y="175"/>
                  <a:pt x="41" y="172"/>
                </a:cubicBezTo>
                <a:cubicBezTo>
                  <a:pt x="39" y="165"/>
                  <a:pt x="36" y="159"/>
                  <a:pt x="33" y="153"/>
                </a:cubicBezTo>
                <a:cubicBezTo>
                  <a:pt x="30" y="146"/>
                  <a:pt x="26" y="141"/>
                  <a:pt x="23" y="135"/>
                </a:cubicBezTo>
                <a:cubicBezTo>
                  <a:pt x="20" y="129"/>
                  <a:pt x="18" y="117"/>
                  <a:pt x="12" y="118"/>
                </a:cubicBezTo>
                <a:cubicBezTo>
                  <a:pt x="13" y="121"/>
                  <a:pt x="14" y="123"/>
                  <a:pt x="15" y="126"/>
                </a:cubicBezTo>
                <a:close/>
                <a:moveTo>
                  <a:pt x="23" y="118"/>
                </a:moveTo>
                <a:cubicBezTo>
                  <a:pt x="22" y="118"/>
                  <a:pt x="21" y="118"/>
                  <a:pt x="19" y="118"/>
                </a:cubicBezTo>
                <a:cubicBezTo>
                  <a:pt x="22" y="128"/>
                  <a:pt x="27" y="137"/>
                  <a:pt x="32" y="145"/>
                </a:cubicBezTo>
                <a:cubicBezTo>
                  <a:pt x="42" y="165"/>
                  <a:pt x="48" y="185"/>
                  <a:pt x="60" y="204"/>
                </a:cubicBezTo>
                <a:cubicBezTo>
                  <a:pt x="62" y="208"/>
                  <a:pt x="64" y="213"/>
                  <a:pt x="67" y="217"/>
                </a:cubicBezTo>
                <a:cubicBezTo>
                  <a:pt x="69" y="216"/>
                  <a:pt x="72" y="218"/>
                  <a:pt x="73" y="217"/>
                </a:cubicBezTo>
                <a:cubicBezTo>
                  <a:pt x="55" y="185"/>
                  <a:pt x="41" y="150"/>
                  <a:pt x="23" y="118"/>
                </a:cubicBezTo>
                <a:close/>
                <a:moveTo>
                  <a:pt x="97" y="124"/>
                </a:moveTo>
                <a:cubicBezTo>
                  <a:pt x="91" y="126"/>
                  <a:pt x="88" y="130"/>
                  <a:pt x="90" y="136"/>
                </a:cubicBezTo>
                <a:cubicBezTo>
                  <a:pt x="91" y="138"/>
                  <a:pt x="93" y="140"/>
                  <a:pt x="94" y="143"/>
                </a:cubicBezTo>
                <a:cubicBezTo>
                  <a:pt x="96" y="149"/>
                  <a:pt x="97" y="154"/>
                  <a:pt x="100" y="160"/>
                </a:cubicBezTo>
                <a:cubicBezTo>
                  <a:pt x="104" y="170"/>
                  <a:pt x="110" y="181"/>
                  <a:pt x="115" y="190"/>
                </a:cubicBezTo>
                <a:cubicBezTo>
                  <a:pt x="118" y="192"/>
                  <a:pt x="125" y="193"/>
                  <a:pt x="131" y="192"/>
                </a:cubicBezTo>
                <a:cubicBezTo>
                  <a:pt x="131" y="191"/>
                  <a:pt x="130" y="191"/>
                  <a:pt x="131" y="190"/>
                </a:cubicBezTo>
                <a:cubicBezTo>
                  <a:pt x="130" y="191"/>
                  <a:pt x="128" y="192"/>
                  <a:pt x="127" y="191"/>
                </a:cubicBezTo>
                <a:cubicBezTo>
                  <a:pt x="127" y="189"/>
                  <a:pt x="129" y="189"/>
                  <a:pt x="130" y="186"/>
                </a:cubicBezTo>
                <a:cubicBezTo>
                  <a:pt x="128" y="185"/>
                  <a:pt x="126" y="189"/>
                  <a:pt x="125" y="187"/>
                </a:cubicBezTo>
                <a:cubicBezTo>
                  <a:pt x="125" y="185"/>
                  <a:pt x="129" y="184"/>
                  <a:pt x="127" y="182"/>
                </a:cubicBezTo>
                <a:cubicBezTo>
                  <a:pt x="126" y="183"/>
                  <a:pt x="124" y="184"/>
                  <a:pt x="123" y="184"/>
                </a:cubicBezTo>
                <a:cubicBezTo>
                  <a:pt x="123" y="181"/>
                  <a:pt x="125" y="180"/>
                  <a:pt x="126" y="178"/>
                </a:cubicBezTo>
                <a:cubicBezTo>
                  <a:pt x="125" y="177"/>
                  <a:pt x="125" y="175"/>
                  <a:pt x="124" y="174"/>
                </a:cubicBezTo>
                <a:cubicBezTo>
                  <a:pt x="122" y="175"/>
                  <a:pt x="118" y="179"/>
                  <a:pt x="116" y="177"/>
                </a:cubicBezTo>
                <a:cubicBezTo>
                  <a:pt x="118" y="175"/>
                  <a:pt x="120" y="173"/>
                  <a:pt x="123" y="172"/>
                </a:cubicBezTo>
                <a:cubicBezTo>
                  <a:pt x="123" y="171"/>
                  <a:pt x="122" y="171"/>
                  <a:pt x="122" y="170"/>
                </a:cubicBezTo>
                <a:cubicBezTo>
                  <a:pt x="121" y="170"/>
                  <a:pt x="119" y="172"/>
                  <a:pt x="118" y="171"/>
                </a:cubicBezTo>
                <a:cubicBezTo>
                  <a:pt x="117" y="169"/>
                  <a:pt x="120" y="168"/>
                  <a:pt x="121" y="167"/>
                </a:cubicBezTo>
                <a:cubicBezTo>
                  <a:pt x="120" y="167"/>
                  <a:pt x="120" y="166"/>
                  <a:pt x="120" y="166"/>
                </a:cubicBezTo>
                <a:cubicBezTo>
                  <a:pt x="120" y="166"/>
                  <a:pt x="116" y="168"/>
                  <a:pt x="116" y="166"/>
                </a:cubicBezTo>
                <a:cubicBezTo>
                  <a:pt x="116" y="164"/>
                  <a:pt x="118" y="165"/>
                  <a:pt x="118" y="163"/>
                </a:cubicBezTo>
                <a:cubicBezTo>
                  <a:pt x="117" y="163"/>
                  <a:pt x="115" y="165"/>
                  <a:pt x="114" y="164"/>
                </a:cubicBezTo>
                <a:cubicBezTo>
                  <a:pt x="114" y="162"/>
                  <a:pt x="117" y="160"/>
                  <a:pt x="116" y="159"/>
                </a:cubicBezTo>
                <a:cubicBezTo>
                  <a:pt x="115" y="159"/>
                  <a:pt x="113" y="163"/>
                  <a:pt x="111" y="160"/>
                </a:cubicBezTo>
                <a:cubicBezTo>
                  <a:pt x="112" y="159"/>
                  <a:pt x="114" y="158"/>
                  <a:pt x="115" y="156"/>
                </a:cubicBezTo>
                <a:cubicBezTo>
                  <a:pt x="114" y="156"/>
                  <a:pt x="114" y="155"/>
                  <a:pt x="114" y="154"/>
                </a:cubicBezTo>
                <a:cubicBezTo>
                  <a:pt x="111" y="154"/>
                  <a:pt x="109" y="156"/>
                  <a:pt x="107" y="157"/>
                </a:cubicBezTo>
                <a:cubicBezTo>
                  <a:pt x="107" y="157"/>
                  <a:pt x="107" y="157"/>
                  <a:pt x="106" y="156"/>
                </a:cubicBezTo>
                <a:cubicBezTo>
                  <a:pt x="107" y="153"/>
                  <a:pt x="111" y="153"/>
                  <a:pt x="112" y="151"/>
                </a:cubicBezTo>
                <a:cubicBezTo>
                  <a:pt x="112" y="151"/>
                  <a:pt x="112" y="151"/>
                  <a:pt x="112" y="150"/>
                </a:cubicBezTo>
                <a:cubicBezTo>
                  <a:pt x="111" y="150"/>
                  <a:pt x="110" y="151"/>
                  <a:pt x="108" y="151"/>
                </a:cubicBezTo>
                <a:cubicBezTo>
                  <a:pt x="108" y="150"/>
                  <a:pt x="108" y="150"/>
                  <a:pt x="108" y="149"/>
                </a:cubicBezTo>
                <a:cubicBezTo>
                  <a:pt x="108" y="148"/>
                  <a:pt x="110" y="148"/>
                  <a:pt x="110" y="147"/>
                </a:cubicBezTo>
                <a:cubicBezTo>
                  <a:pt x="109" y="146"/>
                  <a:pt x="107" y="149"/>
                  <a:pt x="105" y="148"/>
                </a:cubicBezTo>
                <a:cubicBezTo>
                  <a:pt x="106" y="146"/>
                  <a:pt x="106" y="145"/>
                  <a:pt x="108" y="145"/>
                </a:cubicBezTo>
                <a:cubicBezTo>
                  <a:pt x="108" y="144"/>
                  <a:pt x="108" y="143"/>
                  <a:pt x="107" y="143"/>
                </a:cubicBezTo>
                <a:cubicBezTo>
                  <a:pt x="106" y="144"/>
                  <a:pt x="106" y="145"/>
                  <a:pt x="104" y="145"/>
                </a:cubicBezTo>
                <a:cubicBezTo>
                  <a:pt x="104" y="143"/>
                  <a:pt x="104" y="141"/>
                  <a:pt x="106" y="141"/>
                </a:cubicBezTo>
                <a:cubicBezTo>
                  <a:pt x="106" y="140"/>
                  <a:pt x="106" y="139"/>
                  <a:pt x="105" y="139"/>
                </a:cubicBezTo>
                <a:cubicBezTo>
                  <a:pt x="103" y="140"/>
                  <a:pt x="100" y="144"/>
                  <a:pt x="98" y="143"/>
                </a:cubicBezTo>
                <a:cubicBezTo>
                  <a:pt x="100" y="140"/>
                  <a:pt x="101" y="138"/>
                  <a:pt x="105" y="137"/>
                </a:cubicBezTo>
                <a:cubicBezTo>
                  <a:pt x="102" y="132"/>
                  <a:pt x="100" y="126"/>
                  <a:pt x="97" y="124"/>
                </a:cubicBezTo>
                <a:close/>
                <a:moveTo>
                  <a:pt x="135" y="147"/>
                </a:moveTo>
                <a:cubicBezTo>
                  <a:pt x="137" y="146"/>
                  <a:pt x="138" y="145"/>
                  <a:pt x="139" y="143"/>
                </a:cubicBezTo>
                <a:cubicBezTo>
                  <a:pt x="138" y="142"/>
                  <a:pt x="137" y="141"/>
                  <a:pt x="137" y="140"/>
                </a:cubicBezTo>
                <a:cubicBezTo>
                  <a:pt x="137" y="143"/>
                  <a:pt x="135" y="144"/>
                  <a:pt x="135" y="147"/>
                </a:cubicBezTo>
                <a:close/>
                <a:moveTo>
                  <a:pt x="168" y="143"/>
                </a:moveTo>
                <a:cubicBezTo>
                  <a:pt x="167" y="143"/>
                  <a:pt x="166" y="143"/>
                  <a:pt x="165" y="142"/>
                </a:cubicBezTo>
                <a:cubicBezTo>
                  <a:pt x="165" y="143"/>
                  <a:pt x="164" y="143"/>
                  <a:pt x="164" y="144"/>
                </a:cubicBezTo>
                <a:cubicBezTo>
                  <a:pt x="165" y="145"/>
                  <a:pt x="167" y="145"/>
                  <a:pt x="169" y="145"/>
                </a:cubicBezTo>
                <a:cubicBezTo>
                  <a:pt x="169" y="143"/>
                  <a:pt x="167" y="145"/>
                  <a:pt x="168" y="143"/>
                </a:cubicBezTo>
                <a:close/>
                <a:moveTo>
                  <a:pt x="134" y="148"/>
                </a:moveTo>
                <a:cubicBezTo>
                  <a:pt x="134" y="150"/>
                  <a:pt x="132" y="155"/>
                  <a:pt x="132" y="155"/>
                </a:cubicBezTo>
                <a:cubicBezTo>
                  <a:pt x="135" y="160"/>
                  <a:pt x="136" y="152"/>
                  <a:pt x="139" y="151"/>
                </a:cubicBezTo>
                <a:cubicBezTo>
                  <a:pt x="141" y="152"/>
                  <a:pt x="142" y="154"/>
                  <a:pt x="143" y="154"/>
                </a:cubicBezTo>
                <a:cubicBezTo>
                  <a:pt x="144" y="153"/>
                  <a:pt x="145" y="153"/>
                  <a:pt x="145" y="152"/>
                </a:cubicBezTo>
                <a:cubicBezTo>
                  <a:pt x="143" y="150"/>
                  <a:pt x="142" y="147"/>
                  <a:pt x="140" y="146"/>
                </a:cubicBezTo>
                <a:cubicBezTo>
                  <a:pt x="139" y="147"/>
                  <a:pt x="136" y="149"/>
                  <a:pt x="134" y="148"/>
                </a:cubicBezTo>
                <a:close/>
                <a:moveTo>
                  <a:pt x="162" y="147"/>
                </a:moveTo>
                <a:cubicBezTo>
                  <a:pt x="160" y="153"/>
                  <a:pt x="157" y="158"/>
                  <a:pt x="155" y="165"/>
                </a:cubicBezTo>
                <a:cubicBezTo>
                  <a:pt x="158" y="167"/>
                  <a:pt x="163" y="167"/>
                  <a:pt x="166" y="165"/>
                </a:cubicBezTo>
                <a:cubicBezTo>
                  <a:pt x="167" y="160"/>
                  <a:pt x="168" y="155"/>
                  <a:pt x="169" y="149"/>
                </a:cubicBezTo>
                <a:cubicBezTo>
                  <a:pt x="167" y="148"/>
                  <a:pt x="165" y="147"/>
                  <a:pt x="162" y="147"/>
                </a:cubicBezTo>
                <a:close/>
                <a:moveTo>
                  <a:pt x="167" y="172"/>
                </a:moveTo>
                <a:cubicBezTo>
                  <a:pt x="167" y="172"/>
                  <a:pt x="167" y="174"/>
                  <a:pt x="169" y="174"/>
                </a:cubicBezTo>
                <a:cubicBezTo>
                  <a:pt x="170" y="167"/>
                  <a:pt x="172" y="159"/>
                  <a:pt x="175" y="152"/>
                </a:cubicBezTo>
                <a:cubicBezTo>
                  <a:pt x="174" y="150"/>
                  <a:pt x="173" y="150"/>
                  <a:pt x="171" y="149"/>
                </a:cubicBezTo>
                <a:cubicBezTo>
                  <a:pt x="170" y="156"/>
                  <a:pt x="168" y="165"/>
                  <a:pt x="167" y="172"/>
                </a:cubicBezTo>
                <a:close/>
                <a:moveTo>
                  <a:pt x="132" y="159"/>
                </a:moveTo>
                <a:cubicBezTo>
                  <a:pt x="133" y="171"/>
                  <a:pt x="134" y="184"/>
                  <a:pt x="136" y="192"/>
                </a:cubicBezTo>
                <a:cubicBezTo>
                  <a:pt x="137" y="192"/>
                  <a:pt x="141" y="192"/>
                  <a:pt x="142" y="192"/>
                </a:cubicBezTo>
                <a:cubicBezTo>
                  <a:pt x="143" y="191"/>
                  <a:pt x="141" y="188"/>
                  <a:pt x="142" y="186"/>
                </a:cubicBezTo>
                <a:cubicBezTo>
                  <a:pt x="145" y="186"/>
                  <a:pt x="143" y="191"/>
                  <a:pt x="145" y="192"/>
                </a:cubicBezTo>
                <a:cubicBezTo>
                  <a:pt x="148" y="190"/>
                  <a:pt x="148" y="184"/>
                  <a:pt x="147" y="180"/>
                </a:cubicBezTo>
                <a:cubicBezTo>
                  <a:pt x="149" y="172"/>
                  <a:pt x="147" y="164"/>
                  <a:pt x="147" y="156"/>
                </a:cubicBezTo>
                <a:cubicBezTo>
                  <a:pt x="145" y="157"/>
                  <a:pt x="143" y="158"/>
                  <a:pt x="142" y="157"/>
                </a:cubicBezTo>
                <a:cubicBezTo>
                  <a:pt x="142" y="164"/>
                  <a:pt x="143" y="172"/>
                  <a:pt x="143" y="180"/>
                </a:cubicBezTo>
                <a:cubicBezTo>
                  <a:pt x="139" y="173"/>
                  <a:pt x="142" y="162"/>
                  <a:pt x="138" y="155"/>
                </a:cubicBezTo>
                <a:cubicBezTo>
                  <a:pt x="138" y="158"/>
                  <a:pt x="135" y="160"/>
                  <a:pt x="132" y="159"/>
                </a:cubicBezTo>
                <a:close/>
                <a:moveTo>
                  <a:pt x="149" y="192"/>
                </a:moveTo>
                <a:cubicBezTo>
                  <a:pt x="151" y="191"/>
                  <a:pt x="153" y="191"/>
                  <a:pt x="156" y="190"/>
                </a:cubicBezTo>
                <a:cubicBezTo>
                  <a:pt x="160" y="184"/>
                  <a:pt x="163" y="177"/>
                  <a:pt x="164" y="169"/>
                </a:cubicBezTo>
                <a:cubicBezTo>
                  <a:pt x="160" y="169"/>
                  <a:pt x="156" y="169"/>
                  <a:pt x="155" y="167"/>
                </a:cubicBezTo>
                <a:cubicBezTo>
                  <a:pt x="152" y="176"/>
                  <a:pt x="150" y="183"/>
                  <a:pt x="149" y="192"/>
                </a:cubicBezTo>
                <a:close/>
                <a:moveTo>
                  <a:pt x="131" y="184"/>
                </a:moveTo>
                <a:cubicBezTo>
                  <a:pt x="132" y="185"/>
                  <a:pt x="131" y="186"/>
                  <a:pt x="133" y="187"/>
                </a:cubicBezTo>
                <a:cubicBezTo>
                  <a:pt x="132" y="185"/>
                  <a:pt x="133" y="184"/>
                  <a:pt x="132" y="183"/>
                </a:cubicBezTo>
                <a:cubicBezTo>
                  <a:pt x="131" y="183"/>
                  <a:pt x="131" y="184"/>
                  <a:pt x="131" y="184"/>
                </a:cubicBezTo>
                <a:close/>
                <a:moveTo>
                  <a:pt x="115" y="207"/>
                </a:moveTo>
                <a:cubicBezTo>
                  <a:pt x="128" y="209"/>
                  <a:pt x="137" y="210"/>
                  <a:pt x="148" y="206"/>
                </a:cubicBezTo>
                <a:cubicBezTo>
                  <a:pt x="154" y="206"/>
                  <a:pt x="155" y="204"/>
                  <a:pt x="159" y="202"/>
                </a:cubicBezTo>
                <a:cubicBezTo>
                  <a:pt x="158" y="197"/>
                  <a:pt x="160" y="195"/>
                  <a:pt x="161" y="190"/>
                </a:cubicBezTo>
                <a:cubicBezTo>
                  <a:pt x="154" y="196"/>
                  <a:pt x="143" y="194"/>
                  <a:pt x="133" y="195"/>
                </a:cubicBezTo>
                <a:cubicBezTo>
                  <a:pt x="128" y="196"/>
                  <a:pt x="117" y="195"/>
                  <a:pt x="113" y="192"/>
                </a:cubicBezTo>
                <a:cubicBezTo>
                  <a:pt x="114" y="198"/>
                  <a:pt x="114" y="202"/>
                  <a:pt x="115" y="207"/>
                </a:cubicBezTo>
                <a:close/>
                <a:moveTo>
                  <a:pt x="153" y="209"/>
                </a:moveTo>
                <a:cubicBezTo>
                  <a:pt x="154" y="212"/>
                  <a:pt x="154" y="214"/>
                  <a:pt x="154" y="217"/>
                </a:cubicBezTo>
                <a:cubicBezTo>
                  <a:pt x="156" y="217"/>
                  <a:pt x="156" y="216"/>
                  <a:pt x="158" y="216"/>
                </a:cubicBezTo>
                <a:cubicBezTo>
                  <a:pt x="158" y="212"/>
                  <a:pt x="159" y="210"/>
                  <a:pt x="158" y="206"/>
                </a:cubicBezTo>
                <a:cubicBezTo>
                  <a:pt x="157" y="207"/>
                  <a:pt x="154" y="207"/>
                  <a:pt x="153" y="209"/>
                </a:cubicBezTo>
                <a:close/>
                <a:moveTo>
                  <a:pt x="150" y="219"/>
                </a:moveTo>
                <a:cubicBezTo>
                  <a:pt x="150" y="219"/>
                  <a:pt x="150" y="219"/>
                  <a:pt x="151" y="219"/>
                </a:cubicBezTo>
                <a:cubicBezTo>
                  <a:pt x="152" y="216"/>
                  <a:pt x="152" y="210"/>
                  <a:pt x="150" y="209"/>
                </a:cubicBezTo>
                <a:cubicBezTo>
                  <a:pt x="149" y="211"/>
                  <a:pt x="149" y="216"/>
                  <a:pt x="150" y="219"/>
                </a:cubicBezTo>
                <a:close/>
                <a:moveTo>
                  <a:pt x="116" y="210"/>
                </a:moveTo>
                <a:cubicBezTo>
                  <a:pt x="116" y="213"/>
                  <a:pt x="117" y="216"/>
                  <a:pt x="117" y="220"/>
                </a:cubicBezTo>
                <a:cubicBezTo>
                  <a:pt x="119" y="220"/>
                  <a:pt x="120" y="221"/>
                  <a:pt x="120" y="220"/>
                </a:cubicBezTo>
                <a:cubicBezTo>
                  <a:pt x="121" y="218"/>
                  <a:pt x="120" y="215"/>
                  <a:pt x="120" y="211"/>
                </a:cubicBezTo>
                <a:cubicBezTo>
                  <a:pt x="118" y="210"/>
                  <a:pt x="118" y="209"/>
                  <a:pt x="116" y="210"/>
                </a:cubicBezTo>
                <a:close/>
                <a:moveTo>
                  <a:pt x="140" y="211"/>
                </a:moveTo>
                <a:cubicBezTo>
                  <a:pt x="140" y="215"/>
                  <a:pt x="139" y="218"/>
                  <a:pt x="140" y="222"/>
                </a:cubicBezTo>
                <a:cubicBezTo>
                  <a:pt x="142" y="221"/>
                  <a:pt x="145" y="222"/>
                  <a:pt x="147" y="220"/>
                </a:cubicBezTo>
                <a:cubicBezTo>
                  <a:pt x="147" y="216"/>
                  <a:pt x="147" y="214"/>
                  <a:pt x="146" y="210"/>
                </a:cubicBezTo>
                <a:cubicBezTo>
                  <a:pt x="144" y="210"/>
                  <a:pt x="142" y="211"/>
                  <a:pt x="140" y="211"/>
                </a:cubicBezTo>
                <a:close/>
                <a:moveTo>
                  <a:pt x="123" y="221"/>
                </a:moveTo>
                <a:cubicBezTo>
                  <a:pt x="126" y="222"/>
                  <a:pt x="128" y="222"/>
                  <a:pt x="132" y="222"/>
                </a:cubicBezTo>
                <a:cubicBezTo>
                  <a:pt x="131" y="219"/>
                  <a:pt x="132" y="215"/>
                  <a:pt x="131" y="212"/>
                </a:cubicBezTo>
                <a:cubicBezTo>
                  <a:pt x="129" y="211"/>
                  <a:pt x="125" y="211"/>
                  <a:pt x="123" y="211"/>
                </a:cubicBezTo>
                <a:cubicBezTo>
                  <a:pt x="123" y="213"/>
                  <a:pt x="122" y="219"/>
                  <a:pt x="123" y="221"/>
                </a:cubicBezTo>
                <a:close/>
                <a:moveTo>
                  <a:pt x="135" y="211"/>
                </a:moveTo>
                <a:cubicBezTo>
                  <a:pt x="133" y="215"/>
                  <a:pt x="134" y="219"/>
                  <a:pt x="134" y="223"/>
                </a:cubicBezTo>
                <a:cubicBezTo>
                  <a:pt x="135" y="223"/>
                  <a:pt x="137" y="223"/>
                  <a:pt x="138" y="222"/>
                </a:cubicBezTo>
                <a:cubicBezTo>
                  <a:pt x="137" y="219"/>
                  <a:pt x="138" y="215"/>
                  <a:pt x="137" y="211"/>
                </a:cubicBezTo>
                <a:cubicBezTo>
                  <a:pt x="136" y="211"/>
                  <a:pt x="135" y="211"/>
                  <a:pt x="135" y="211"/>
                </a:cubicBezTo>
                <a:close/>
                <a:moveTo>
                  <a:pt x="147" y="224"/>
                </a:moveTo>
                <a:cubicBezTo>
                  <a:pt x="147" y="224"/>
                  <a:pt x="147" y="223"/>
                  <a:pt x="146" y="224"/>
                </a:cubicBezTo>
                <a:cubicBezTo>
                  <a:pt x="138" y="227"/>
                  <a:pt x="127" y="226"/>
                  <a:pt x="118" y="223"/>
                </a:cubicBezTo>
                <a:cubicBezTo>
                  <a:pt x="119" y="228"/>
                  <a:pt x="120" y="235"/>
                  <a:pt x="121" y="240"/>
                </a:cubicBezTo>
                <a:cubicBezTo>
                  <a:pt x="122" y="241"/>
                  <a:pt x="123" y="241"/>
                  <a:pt x="124" y="242"/>
                </a:cubicBezTo>
                <a:cubicBezTo>
                  <a:pt x="126" y="242"/>
                  <a:pt x="128" y="244"/>
                  <a:pt x="131" y="244"/>
                </a:cubicBezTo>
                <a:cubicBezTo>
                  <a:pt x="133" y="244"/>
                  <a:pt x="134" y="243"/>
                  <a:pt x="136" y="243"/>
                </a:cubicBezTo>
                <a:cubicBezTo>
                  <a:pt x="142" y="243"/>
                  <a:pt x="148" y="245"/>
                  <a:pt x="153" y="241"/>
                </a:cubicBezTo>
                <a:cubicBezTo>
                  <a:pt x="156" y="235"/>
                  <a:pt x="157" y="225"/>
                  <a:pt x="157" y="219"/>
                </a:cubicBezTo>
                <a:cubicBezTo>
                  <a:pt x="154" y="221"/>
                  <a:pt x="150" y="222"/>
                  <a:pt x="147" y="224"/>
                </a:cubicBezTo>
                <a:close/>
                <a:moveTo>
                  <a:pt x="69" y="220"/>
                </a:moveTo>
                <a:cubicBezTo>
                  <a:pt x="71" y="223"/>
                  <a:pt x="72" y="230"/>
                  <a:pt x="65" y="230"/>
                </a:cubicBezTo>
                <a:cubicBezTo>
                  <a:pt x="64" y="229"/>
                  <a:pt x="63" y="229"/>
                  <a:pt x="61" y="230"/>
                </a:cubicBezTo>
                <a:cubicBezTo>
                  <a:pt x="60" y="227"/>
                  <a:pt x="60" y="223"/>
                  <a:pt x="58" y="223"/>
                </a:cubicBezTo>
                <a:cubicBezTo>
                  <a:pt x="56" y="225"/>
                  <a:pt x="49" y="227"/>
                  <a:pt x="52" y="231"/>
                </a:cubicBezTo>
                <a:cubicBezTo>
                  <a:pt x="64" y="234"/>
                  <a:pt x="81" y="235"/>
                  <a:pt x="95" y="231"/>
                </a:cubicBezTo>
                <a:cubicBezTo>
                  <a:pt x="94" y="230"/>
                  <a:pt x="96" y="231"/>
                  <a:pt x="95" y="229"/>
                </a:cubicBezTo>
                <a:cubicBezTo>
                  <a:pt x="94" y="226"/>
                  <a:pt x="90" y="223"/>
                  <a:pt x="88" y="223"/>
                </a:cubicBezTo>
                <a:cubicBezTo>
                  <a:pt x="92" y="227"/>
                  <a:pt x="84" y="231"/>
                  <a:pt x="80" y="229"/>
                </a:cubicBezTo>
                <a:cubicBezTo>
                  <a:pt x="77" y="228"/>
                  <a:pt x="76" y="225"/>
                  <a:pt x="77" y="222"/>
                </a:cubicBezTo>
                <a:cubicBezTo>
                  <a:pt x="76" y="222"/>
                  <a:pt x="76" y="221"/>
                  <a:pt x="75" y="220"/>
                </a:cubicBezTo>
                <a:cubicBezTo>
                  <a:pt x="74" y="221"/>
                  <a:pt x="72" y="220"/>
                  <a:pt x="69" y="220"/>
                </a:cubicBezTo>
                <a:close/>
                <a:moveTo>
                  <a:pt x="99" y="231"/>
                </a:moveTo>
                <a:cubicBezTo>
                  <a:pt x="98" y="232"/>
                  <a:pt x="96" y="234"/>
                  <a:pt x="95" y="234"/>
                </a:cubicBezTo>
                <a:cubicBezTo>
                  <a:pt x="84" y="239"/>
                  <a:pt x="69" y="235"/>
                  <a:pt x="55" y="236"/>
                </a:cubicBezTo>
                <a:cubicBezTo>
                  <a:pt x="54" y="235"/>
                  <a:pt x="51" y="235"/>
                  <a:pt x="49" y="234"/>
                </a:cubicBezTo>
                <a:cubicBezTo>
                  <a:pt x="49" y="236"/>
                  <a:pt x="48" y="238"/>
                  <a:pt x="48" y="240"/>
                </a:cubicBezTo>
                <a:cubicBezTo>
                  <a:pt x="52" y="244"/>
                  <a:pt x="62" y="245"/>
                  <a:pt x="72" y="247"/>
                </a:cubicBezTo>
                <a:cubicBezTo>
                  <a:pt x="78" y="247"/>
                  <a:pt x="81" y="247"/>
                  <a:pt x="87" y="246"/>
                </a:cubicBezTo>
                <a:cubicBezTo>
                  <a:pt x="90" y="245"/>
                  <a:pt x="100" y="243"/>
                  <a:pt x="101" y="241"/>
                </a:cubicBezTo>
                <a:cubicBezTo>
                  <a:pt x="103" y="237"/>
                  <a:pt x="100" y="234"/>
                  <a:pt x="100" y="231"/>
                </a:cubicBezTo>
                <a:cubicBezTo>
                  <a:pt x="99" y="231"/>
                  <a:pt x="99" y="231"/>
                  <a:pt x="99" y="231"/>
                </a:cubicBezTo>
                <a:close/>
                <a:moveTo>
                  <a:pt x="38" y="239"/>
                </a:moveTo>
                <a:cubicBezTo>
                  <a:pt x="33" y="241"/>
                  <a:pt x="30" y="243"/>
                  <a:pt x="26" y="245"/>
                </a:cubicBezTo>
                <a:cubicBezTo>
                  <a:pt x="20" y="248"/>
                  <a:pt x="17" y="250"/>
                  <a:pt x="12" y="255"/>
                </a:cubicBezTo>
                <a:cubicBezTo>
                  <a:pt x="10" y="257"/>
                  <a:pt x="7" y="261"/>
                  <a:pt x="7" y="263"/>
                </a:cubicBezTo>
                <a:cubicBezTo>
                  <a:pt x="7" y="267"/>
                  <a:pt x="15" y="269"/>
                  <a:pt x="19" y="271"/>
                </a:cubicBezTo>
                <a:cubicBezTo>
                  <a:pt x="29" y="275"/>
                  <a:pt x="41" y="278"/>
                  <a:pt x="54" y="279"/>
                </a:cubicBezTo>
                <a:cubicBezTo>
                  <a:pt x="65" y="280"/>
                  <a:pt x="70" y="278"/>
                  <a:pt x="80" y="278"/>
                </a:cubicBezTo>
                <a:cubicBezTo>
                  <a:pt x="86" y="278"/>
                  <a:pt x="92" y="278"/>
                  <a:pt x="98" y="277"/>
                </a:cubicBezTo>
                <a:cubicBezTo>
                  <a:pt x="109" y="275"/>
                  <a:pt x="118" y="274"/>
                  <a:pt x="127" y="270"/>
                </a:cubicBezTo>
                <a:cubicBezTo>
                  <a:pt x="132" y="268"/>
                  <a:pt x="137" y="265"/>
                  <a:pt x="140" y="262"/>
                </a:cubicBezTo>
                <a:cubicBezTo>
                  <a:pt x="135" y="252"/>
                  <a:pt x="124" y="247"/>
                  <a:pt x="116" y="240"/>
                </a:cubicBezTo>
                <a:cubicBezTo>
                  <a:pt x="112" y="240"/>
                  <a:pt x="110" y="238"/>
                  <a:pt x="106" y="238"/>
                </a:cubicBezTo>
                <a:cubicBezTo>
                  <a:pt x="105" y="239"/>
                  <a:pt x="105" y="240"/>
                  <a:pt x="106" y="241"/>
                </a:cubicBezTo>
                <a:cubicBezTo>
                  <a:pt x="100" y="245"/>
                  <a:pt x="92" y="248"/>
                  <a:pt x="83" y="249"/>
                </a:cubicBezTo>
                <a:cubicBezTo>
                  <a:pt x="77" y="250"/>
                  <a:pt x="72" y="249"/>
                  <a:pt x="67" y="248"/>
                </a:cubicBezTo>
                <a:cubicBezTo>
                  <a:pt x="58" y="247"/>
                  <a:pt x="50" y="247"/>
                  <a:pt x="45" y="243"/>
                </a:cubicBezTo>
                <a:cubicBezTo>
                  <a:pt x="45" y="242"/>
                  <a:pt x="47" y="238"/>
                  <a:pt x="45" y="236"/>
                </a:cubicBezTo>
                <a:cubicBezTo>
                  <a:pt x="43" y="237"/>
                  <a:pt x="40" y="238"/>
                  <a:pt x="38" y="2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6" name="Freeform 145"/>
          <p:cNvSpPr>
            <a:spLocks noEditPoints="1"/>
          </p:cNvSpPr>
          <p:nvPr/>
        </p:nvSpPr>
        <p:spPr bwMode="auto">
          <a:xfrm>
            <a:off x="6662738" y="1487488"/>
            <a:ext cx="1154112" cy="985837"/>
          </a:xfrm>
          <a:custGeom>
            <a:avLst/>
            <a:gdLst>
              <a:gd name="T0" fmla="*/ 101 w 238"/>
              <a:gd name="T1" fmla="*/ 32 h 203"/>
              <a:gd name="T2" fmla="*/ 188 w 238"/>
              <a:gd name="T3" fmla="*/ 87 h 203"/>
              <a:gd name="T4" fmla="*/ 234 w 238"/>
              <a:gd name="T5" fmla="*/ 141 h 203"/>
              <a:gd name="T6" fmla="*/ 140 w 238"/>
              <a:gd name="T7" fmla="*/ 201 h 203"/>
              <a:gd name="T8" fmla="*/ 32 w 238"/>
              <a:gd name="T9" fmla="*/ 188 h 203"/>
              <a:gd name="T10" fmla="*/ 6 w 238"/>
              <a:gd name="T11" fmla="*/ 171 h 203"/>
              <a:gd name="T12" fmla="*/ 21 w 238"/>
              <a:gd name="T13" fmla="*/ 138 h 203"/>
              <a:gd name="T14" fmla="*/ 13 w 238"/>
              <a:gd name="T15" fmla="*/ 118 h 203"/>
              <a:gd name="T16" fmla="*/ 47 w 238"/>
              <a:gd name="T17" fmla="*/ 85 h 203"/>
              <a:gd name="T18" fmla="*/ 79 w 238"/>
              <a:gd name="T19" fmla="*/ 36 h 203"/>
              <a:gd name="T20" fmla="*/ 82 w 238"/>
              <a:gd name="T21" fmla="*/ 20 h 203"/>
              <a:gd name="T22" fmla="*/ 91 w 238"/>
              <a:gd name="T23" fmla="*/ 12 h 203"/>
              <a:gd name="T24" fmla="*/ 129 w 238"/>
              <a:gd name="T25" fmla="*/ 6 h 203"/>
              <a:gd name="T26" fmla="*/ 107 w 238"/>
              <a:gd name="T27" fmla="*/ 4 h 203"/>
              <a:gd name="T28" fmla="*/ 84 w 238"/>
              <a:gd name="T29" fmla="*/ 33 h 203"/>
              <a:gd name="T30" fmla="*/ 97 w 238"/>
              <a:gd name="T31" fmla="*/ 19 h 203"/>
              <a:gd name="T32" fmla="*/ 108 w 238"/>
              <a:gd name="T33" fmla="*/ 16 h 203"/>
              <a:gd name="T34" fmla="*/ 91 w 238"/>
              <a:gd name="T35" fmla="*/ 28 h 203"/>
              <a:gd name="T36" fmla="*/ 99 w 238"/>
              <a:gd name="T37" fmla="*/ 30 h 203"/>
              <a:gd name="T38" fmla="*/ 81 w 238"/>
              <a:gd name="T39" fmla="*/ 6 h 203"/>
              <a:gd name="T40" fmla="*/ 82 w 238"/>
              <a:gd name="T41" fmla="*/ 32 h 203"/>
              <a:gd name="T42" fmla="*/ 109 w 238"/>
              <a:gd name="T43" fmla="*/ 101 h 203"/>
              <a:gd name="T44" fmla="*/ 93 w 238"/>
              <a:gd name="T45" fmla="*/ 36 h 203"/>
              <a:gd name="T46" fmla="*/ 80 w 238"/>
              <a:gd name="T47" fmla="*/ 41 h 203"/>
              <a:gd name="T48" fmla="*/ 55 w 238"/>
              <a:gd name="T49" fmla="*/ 95 h 203"/>
              <a:gd name="T50" fmla="*/ 95 w 238"/>
              <a:gd name="T51" fmla="*/ 96 h 203"/>
              <a:gd name="T52" fmla="*/ 25 w 238"/>
              <a:gd name="T53" fmla="*/ 107 h 203"/>
              <a:gd name="T54" fmla="*/ 137 w 238"/>
              <a:gd name="T55" fmla="*/ 124 h 203"/>
              <a:gd name="T56" fmla="*/ 201 w 238"/>
              <a:gd name="T57" fmla="*/ 90 h 203"/>
              <a:gd name="T58" fmla="*/ 132 w 238"/>
              <a:gd name="T59" fmla="*/ 85 h 203"/>
              <a:gd name="T60" fmla="*/ 90 w 238"/>
              <a:gd name="T61" fmla="*/ 110 h 203"/>
              <a:gd name="T62" fmla="*/ 190 w 238"/>
              <a:gd name="T63" fmla="*/ 126 h 203"/>
              <a:gd name="T64" fmla="*/ 200 w 238"/>
              <a:gd name="T65" fmla="*/ 97 h 203"/>
              <a:gd name="T66" fmla="*/ 87 w 238"/>
              <a:gd name="T67" fmla="*/ 106 h 203"/>
              <a:gd name="T68" fmla="*/ 80 w 238"/>
              <a:gd name="T69" fmla="*/ 107 h 203"/>
              <a:gd name="T70" fmla="*/ 146 w 238"/>
              <a:gd name="T71" fmla="*/ 154 h 203"/>
              <a:gd name="T72" fmla="*/ 85 w 238"/>
              <a:gd name="T73" fmla="*/ 147 h 203"/>
              <a:gd name="T74" fmla="*/ 93 w 238"/>
              <a:gd name="T75" fmla="*/ 158 h 203"/>
              <a:gd name="T76" fmla="*/ 170 w 238"/>
              <a:gd name="T77" fmla="*/ 150 h 203"/>
              <a:gd name="T78" fmla="*/ 229 w 238"/>
              <a:gd name="T79" fmla="*/ 143 h 203"/>
              <a:gd name="T80" fmla="*/ 15 w 238"/>
              <a:gd name="T81" fmla="*/ 120 h 203"/>
              <a:gd name="T82" fmla="*/ 48 w 238"/>
              <a:gd name="T83" fmla="*/ 131 h 203"/>
              <a:gd name="T84" fmla="*/ 95 w 238"/>
              <a:gd name="T85" fmla="*/ 142 h 203"/>
              <a:gd name="T86" fmla="*/ 123 w 238"/>
              <a:gd name="T87" fmla="*/ 137 h 203"/>
              <a:gd name="T88" fmla="*/ 135 w 238"/>
              <a:gd name="T89" fmla="*/ 130 h 203"/>
              <a:gd name="T90" fmla="*/ 229 w 238"/>
              <a:gd name="T91" fmla="*/ 133 h 203"/>
              <a:gd name="T92" fmla="*/ 216 w 238"/>
              <a:gd name="T93" fmla="*/ 122 h 203"/>
              <a:gd name="T94" fmla="*/ 143 w 238"/>
              <a:gd name="T95" fmla="*/ 151 h 203"/>
              <a:gd name="T96" fmla="*/ 135 w 238"/>
              <a:gd name="T97" fmla="*/ 149 h 203"/>
              <a:gd name="T98" fmla="*/ 69 w 238"/>
              <a:gd name="T99" fmla="*/ 142 h 203"/>
              <a:gd name="T100" fmla="*/ 135 w 238"/>
              <a:gd name="T101" fmla="*/ 149 h 203"/>
              <a:gd name="T102" fmla="*/ 37 w 238"/>
              <a:gd name="T103" fmla="*/ 154 h 203"/>
              <a:gd name="T104" fmla="*/ 13 w 238"/>
              <a:gd name="T105" fmla="*/ 157 h 203"/>
              <a:gd name="T106" fmla="*/ 10 w 238"/>
              <a:gd name="T107" fmla="*/ 175 h 203"/>
              <a:gd name="T108" fmla="*/ 98 w 238"/>
              <a:gd name="T109" fmla="*/ 182 h 203"/>
              <a:gd name="T110" fmla="*/ 115 w 238"/>
              <a:gd name="T111" fmla="*/ 171 h 203"/>
              <a:gd name="T112" fmla="*/ 74 w 238"/>
              <a:gd name="T113" fmla="*/ 163 h 203"/>
              <a:gd name="T114" fmla="*/ 165 w 238"/>
              <a:gd name="T115" fmla="*/ 155 h 203"/>
              <a:gd name="T116" fmla="*/ 160 w 238"/>
              <a:gd name="T117" fmla="*/ 158 h 203"/>
              <a:gd name="T118" fmla="*/ 148 w 238"/>
              <a:gd name="T119" fmla="*/ 165 h 203"/>
              <a:gd name="T120" fmla="*/ 144 w 238"/>
              <a:gd name="T121" fmla="*/ 197 h 203"/>
              <a:gd name="T122" fmla="*/ 53 w 238"/>
              <a:gd name="T123" fmla="*/ 186 h 203"/>
              <a:gd name="T124" fmla="*/ 143 w 238"/>
              <a:gd name="T125" fmla="*/ 20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203">
                <a:moveTo>
                  <a:pt x="137" y="9"/>
                </a:moveTo>
                <a:cubicBezTo>
                  <a:pt x="138" y="10"/>
                  <a:pt x="137" y="11"/>
                  <a:pt x="136" y="12"/>
                </a:cubicBezTo>
                <a:cubicBezTo>
                  <a:pt x="134" y="14"/>
                  <a:pt x="132" y="16"/>
                  <a:pt x="131" y="18"/>
                </a:cubicBezTo>
                <a:cubicBezTo>
                  <a:pt x="128" y="20"/>
                  <a:pt x="123" y="21"/>
                  <a:pt x="119" y="22"/>
                </a:cubicBezTo>
                <a:cubicBezTo>
                  <a:pt x="117" y="29"/>
                  <a:pt x="111" y="32"/>
                  <a:pt x="104" y="28"/>
                </a:cubicBezTo>
                <a:cubicBezTo>
                  <a:pt x="103" y="29"/>
                  <a:pt x="102" y="31"/>
                  <a:pt x="101" y="32"/>
                </a:cubicBezTo>
                <a:cubicBezTo>
                  <a:pt x="97" y="34"/>
                  <a:pt x="92" y="32"/>
                  <a:pt x="89" y="35"/>
                </a:cubicBezTo>
                <a:cubicBezTo>
                  <a:pt x="101" y="32"/>
                  <a:pt x="114" y="36"/>
                  <a:pt x="121" y="43"/>
                </a:cubicBezTo>
                <a:cubicBezTo>
                  <a:pt x="128" y="54"/>
                  <a:pt x="126" y="73"/>
                  <a:pt x="121" y="86"/>
                </a:cubicBezTo>
                <a:cubicBezTo>
                  <a:pt x="130" y="81"/>
                  <a:pt x="143" y="84"/>
                  <a:pt x="155" y="85"/>
                </a:cubicBezTo>
                <a:cubicBezTo>
                  <a:pt x="162" y="86"/>
                  <a:pt x="168" y="86"/>
                  <a:pt x="175" y="86"/>
                </a:cubicBezTo>
                <a:cubicBezTo>
                  <a:pt x="180" y="86"/>
                  <a:pt x="184" y="87"/>
                  <a:pt x="188" y="87"/>
                </a:cubicBezTo>
                <a:cubicBezTo>
                  <a:pt x="194" y="87"/>
                  <a:pt x="204" y="89"/>
                  <a:pt x="210" y="87"/>
                </a:cubicBezTo>
                <a:cubicBezTo>
                  <a:pt x="212" y="87"/>
                  <a:pt x="213" y="88"/>
                  <a:pt x="214" y="88"/>
                </a:cubicBezTo>
                <a:cubicBezTo>
                  <a:pt x="216" y="89"/>
                  <a:pt x="218" y="90"/>
                  <a:pt x="220" y="91"/>
                </a:cubicBezTo>
                <a:cubicBezTo>
                  <a:pt x="222" y="95"/>
                  <a:pt x="223" y="102"/>
                  <a:pt x="220" y="106"/>
                </a:cubicBezTo>
                <a:cubicBezTo>
                  <a:pt x="223" y="107"/>
                  <a:pt x="228" y="107"/>
                  <a:pt x="229" y="107"/>
                </a:cubicBezTo>
                <a:cubicBezTo>
                  <a:pt x="237" y="113"/>
                  <a:pt x="238" y="130"/>
                  <a:pt x="234" y="141"/>
                </a:cubicBezTo>
                <a:cubicBezTo>
                  <a:pt x="215" y="157"/>
                  <a:pt x="194" y="172"/>
                  <a:pt x="173" y="186"/>
                </a:cubicBezTo>
                <a:cubicBezTo>
                  <a:pt x="172" y="187"/>
                  <a:pt x="172" y="187"/>
                  <a:pt x="172" y="188"/>
                </a:cubicBezTo>
                <a:cubicBezTo>
                  <a:pt x="171" y="188"/>
                  <a:pt x="171" y="188"/>
                  <a:pt x="170" y="188"/>
                </a:cubicBezTo>
                <a:cubicBezTo>
                  <a:pt x="165" y="192"/>
                  <a:pt x="159" y="195"/>
                  <a:pt x="153" y="199"/>
                </a:cubicBezTo>
                <a:cubicBezTo>
                  <a:pt x="152" y="200"/>
                  <a:pt x="149" y="202"/>
                  <a:pt x="148" y="203"/>
                </a:cubicBezTo>
                <a:cubicBezTo>
                  <a:pt x="145" y="203"/>
                  <a:pt x="143" y="202"/>
                  <a:pt x="140" y="201"/>
                </a:cubicBezTo>
                <a:cubicBezTo>
                  <a:pt x="138" y="201"/>
                  <a:pt x="135" y="202"/>
                  <a:pt x="133" y="201"/>
                </a:cubicBezTo>
                <a:cubicBezTo>
                  <a:pt x="130" y="201"/>
                  <a:pt x="128" y="201"/>
                  <a:pt x="126" y="200"/>
                </a:cubicBezTo>
                <a:cubicBezTo>
                  <a:pt x="117" y="199"/>
                  <a:pt x="105" y="198"/>
                  <a:pt x="96" y="198"/>
                </a:cubicBezTo>
                <a:cubicBezTo>
                  <a:pt x="87" y="197"/>
                  <a:pt x="80" y="197"/>
                  <a:pt x="73" y="196"/>
                </a:cubicBezTo>
                <a:cubicBezTo>
                  <a:pt x="66" y="195"/>
                  <a:pt x="58" y="192"/>
                  <a:pt x="50" y="191"/>
                </a:cubicBezTo>
                <a:cubicBezTo>
                  <a:pt x="44" y="190"/>
                  <a:pt x="39" y="189"/>
                  <a:pt x="32" y="188"/>
                </a:cubicBezTo>
                <a:cubicBezTo>
                  <a:pt x="27" y="187"/>
                  <a:pt x="20" y="185"/>
                  <a:pt x="13" y="184"/>
                </a:cubicBezTo>
                <a:cubicBezTo>
                  <a:pt x="12" y="183"/>
                  <a:pt x="10" y="183"/>
                  <a:pt x="9" y="183"/>
                </a:cubicBezTo>
                <a:cubicBezTo>
                  <a:pt x="7" y="183"/>
                  <a:pt x="6" y="182"/>
                  <a:pt x="5" y="182"/>
                </a:cubicBezTo>
                <a:cubicBezTo>
                  <a:pt x="3" y="182"/>
                  <a:pt x="2" y="183"/>
                  <a:pt x="0" y="182"/>
                </a:cubicBezTo>
                <a:cubicBezTo>
                  <a:pt x="0" y="178"/>
                  <a:pt x="4" y="175"/>
                  <a:pt x="8" y="175"/>
                </a:cubicBezTo>
                <a:cubicBezTo>
                  <a:pt x="8" y="173"/>
                  <a:pt x="6" y="173"/>
                  <a:pt x="6" y="171"/>
                </a:cubicBezTo>
                <a:cubicBezTo>
                  <a:pt x="6" y="169"/>
                  <a:pt x="8" y="168"/>
                  <a:pt x="9" y="166"/>
                </a:cubicBezTo>
                <a:cubicBezTo>
                  <a:pt x="7" y="161"/>
                  <a:pt x="11" y="157"/>
                  <a:pt x="8" y="153"/>
                </a:cubicBezTo>
                <a:cubicBezTo>
                  <a:pt x="8" y="152"/>
                  <a:pt x="9" y="152"/>
                  <a:pt x="9" y="151"/>
                </a:cubicBezTo>
                <a:cubicBezTo>
                  <a:pt x="6" y="151"/>
                  <a:pt x="3" y="151"/>
                  <a:pt x="1" y="149"/>
                </a:cubicBezTo>
                <a:cubicBezTo>
                  <a:pt x="1" y="148"/>
                  <a:pt x="1" y="147"/>
                  <a:pt x="2" y="146"/>
                </a:cubicBezTo>
                <a:cubicBezTo>
                  <a:pt x="8" y="143"/>
                  <a:pt x="16" y="141"/>
                  <a:pt x="21" y="138"/>
                </a:cubicBezTo>
                <a:cubicBezTo>
                  <a:pt x="19" y="137"/>
                  <a:pt x="15" y="137"/>
                  <a:pt x="12" y="137"/>
                </a:cubicBezTo>
                <a:cubicBezTo>
                  <a:pt x="11" y="136"/>
                  <a:pt x="10" y="136"/>
                  <a:pt x="9" y="136"/>
                </a:cubicBezTo>
                <a:cubicBezTo>
                  <a:pt x="7" y="135"/>
                  <a:pt x="5" y="136"/>
                  <a:pt x="5" y="133"/>
                </a:cubicBezTo>
                <a:cubicBezTo>
                  <a:pt x="6" y="132"/>
                  <a:pt x="8" y="130"/>
                  <a:pt x="10" y="130"/>
                </a:cubicBezTo>
                <a:cubicBezTo>
                  <a:pt x="10" y="126"/>
                  <a:pt x="14" y="124"/>
                  <a:pt x="12" y="121"/>
                </a:cubicBezTo>
                <a:cubicBezTo>
                  <a:pt x="12" y="119"/>
                  <a:pt x="13" y="119"/>
                  <a:pt x="13" y="118"/>
                </a:cubicBezTo>
                <a:cubicBezTo>
                  <a:pt x="13" y="117"/>
                  <a:pt x="11" y="115"/>
                  <a:pt x="12" y="114"/>
                </a:cubicBezTo>
                <a:cubicBezTo>
                  <a:pt x="11" y="114"/>
                  <a:pt x="10" y="113"/>
                  <a:pt x="9" y="112"/>
                </a:cubicBezTo>
                <a:cubicBezTo>
                  <a:pt x="9" y="111"/>
                  <a:pt x="10" y="109"/>
                  <a:pt x="11" y="108"/>
                </a:cubicBezTo>
                <a:cubicBezTo>
                  <a:pt x="13" y="107"/>
                  <a:pt x="19" y="107"/>
                  <a:pt x="22" y="106"/>
                </a:cubicBezTo>
                <a:cubicBezTo>
                  <a:pt x="34" y="104"/>
                  <a:pt x="45" y="103"/>
                  <a:pt x="55" y="98"/>
                </a:cubicBezTo>
                <a:cubicBezTo>
                  <a:pt x="52" y="95"/>
                  <a:pt x="49" y="90"/>
                  <a:pt x="47" y="85"/>
                </a:cubicBezTo>
                <a:cubicBezTo>
                  <a:pt x="44" y="81"/>
                  <a:pt x="42" y="75"/>
                  <a:pt x="41" y="69"/>
                </a:cubicBezTo>
                <a:cubicBezTo>
                  <a:pt x="40" y="64"/>
                  <a:pt x="42" y="58"/>
                  <a:pt x="43" y="52"/>
                </a:cubicBezTo>
                <a:cubicBezTo>
                  <a:pt x="45" y="44"/>
                  <a:pt x="50" y="36"/>
                  <a:pt x="59" y="34"/>
                </a:cubicBezTo>
                <a:cubicBezTo>
                  <a:pt x="60" y="34"/>
                  <a:pt x="61" y="35"/>
                  <a:pt x="62" y="34"/>
                </a:cubicBezTo>
                <a:cubicBezTo>
                  <a:pt x="63" y="34"/>
                  <a:pt x="65" y="34"/>
                  <a:pt x="66" y="34"/>
                </a:cubicBezTo>
                <a:cubicBezTo>
                  <a:pt x="70" y="33"/>
                  <a:pt x="75" y="35"/>
                  <a:pt x="79" y="36"/>
                </a:cubicBezTo>
                <a:cubicBezTo>
                  <a:pt x="78" y="32"/>
                  <a:pt x="78" y="28"/>
                  <a:pt x="78" y="23"/>
                </a:cubicBezTo>
                <a:cubicBezTo>
                  <a:pt x="78" y="20"/>
                  <a:pt x="77" y="18"/>
                  <a:pt x="77" y="15"/>
                </a:cubicBezTo>
                <a:cubicBezTo>
                  <a:pt x="77" y="13"/>
                  <a:pt x="78" y="11"/>
                  <a:pt x="78" y="9"/>
                </a:cubicBezTo>
                <a:cubicBezTo>
                  <a:pt x="78" y="7"/>
                  <a:pt x="77" y="6"/>
                  <a:pt x="78" y="5"/>
                </a:cubicBezTo>
                <a:cubicBezTo>
                  <a:pt x="80" y="4"/>
                  <a:pt x="83" y="4"/>
                  <a:pt x="85" y="5"/>
                </a:cubicBezTo>
                <a:cubicBezTo>
                  <a:pt x="85" y="10"/>
                  <a:pt x="82" y="14"/>
                  <a:pt x="82" y="20"/>
                </a:cubicBezTo>
                <a:cubicBezTo>
                  <a:pt x="82" y="23"/>
                  <a:pt x="82" y="26"/>
                  <a:pt x="82" y="30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27"/>
                  <a:pt x="83" y="23"/>
                  <a:pt x="84" y="21"/>
                </a:cubicBezTo>
                <a:cubicBezTo>
                  <a:pt x="85" y="20"/>
                  <a:pt x="86" y="19"/>
                  <a:pt x="87" y="19"/>
                </a:cubicBezTo>
                <a:cubicBezTo>
                  <a:pt x="88" y="18"/>
                  <a:pt x="88" y="18"/>
                  <a:pt x="89" y="17"/>
                </a:cubicBezTo>
                <a:cubicBezTo>
                  <a:pt x="90" y="16"/>
                  <a:pt x="90" y="14"/>
                  <a:pt x="91" y="12"/>
                </a:cubicBezTo>
                <a:cubicBezTo>
                  <a:pt x="92" y="11"/>
                  <a:pt x="94" y="9"/>
                  <a:pt x="95" y="9"/>
                </a:cubicBezTo>
                <a:cubicBezTo>
                  <a:pt x="97" y="8"/>
                  <a:pt x="99" y="9"/>
                  <a:pt x="101" y="8"/>
                </a:cubicBezTo>
                <a:cubicBezTo>
                  <a:pt x="104" y="6"/>
                  <a:pt x="104" y="4"/>
                  <a:pt x="106" y="2"/>
                </a:cubicBezTo>
                <a:cubicBezTo>
                  <a:pt x="109" y="1"/>
                  <a:pt x="114" y="0"/>
                  <a:pt x="116" y="2"/>
                </a:cubicBezTo>
                <a:cubicBezTo>
                  <a:pt x="118" y="3"/>
                  <a:pt x="119" y="6"/>
                  <a:pt x="121" y="6"/>
                </a:cubicBezTo>
                <a:cubicBezTo>
                  <a:pt x="123" y="6"/>
                  <a:pt x="126" y="6"/>
                  <a:pt x="129" y="6"/>
                </a:cubicBezTo>
                <a:cubicBezTo>
                  <a:pt x="131" y="6"/>
                  <a:pt x="133" y="7"/>
                  <a:pt x="135" y="8"/>
                </a:cubicBezTo>
                <a:cubicBezTo>
                  <a:pt x="136" y="8"/>
                  <a:pt x="137" y="8"/>
                  <a:pt x="137" y="9"/>
                </a:cubicBezTo>
                <a:close/>
                <a:moveTo>
                  <a:pt x="125" y="7"/>
                </a:moveTo>
                <a:cubicBezTo>
                  <a:pt x="124" y="7"/>
                  <a:pt x="122" y="8"/>
                  <a:pt x="121" y="8"/>
                </a:cubicBezTo>
                <a:cubicBezTo>
                  <a:pt x="119" y="8"/>
                  <a:pt x="119" y="6"/>
                  <a:pt x="117" y="6"/>
                </a:cubicBezTo>
                <a:cubicBezTo>
                  <a:pt x="115" y="3"/>
                  <a:pt x="112" y="3"/>
                  <a:pt x="107" y="4"/>
                </a:cubicBezTo>
                <a:cubicBezTo>
                  <a:pt x="104" y="6"/>
                  <a:pt x="102" y="11"/>
                  <a:pt x="97" y="10"/>
                </a:cubicBezTo>
                <a:cubicBezTo>
                  <a:pt x="96" y="11"/>
                  <a:pt x="95" y="11"/>
                  <a:pt x="95" y="11"/>
                </a:cubicBezTo>
                <a:cubicBezTo>
                  <a:pt x="95" y="11"/>
                  <a:pt x="95" y="11"/>
                  <a:pt x="95" y="11"/>
                </a:cubicBezTo>
                <a:cubicBezTo>
                  <a:pt x="95" y="12"/>
                  <a:pt x="94" y="12"/>
                  <a:pt x="93" y="12"/>
                </a:cubicBezTo>
                <a:cubicBezTo>
                  <a:pt x="92" y="16"/>
                  <a:pt x="90" y="19"/>
                  <a:pt x="87" y="21"/>
                </a:cubicBezTo>
                <a:cubicBezTo>
                  <a:pt x="84" y="24"/>
                  <a:pt x="84" y="30"/>
                  <a:pt x="84" y="33"/>
                </a:cubicBezTo>
                <a:cubicBezTo>
                  <a:pt x="85" y="31"/>
                  <a:pt x="88" y="29"/>
                  <a:pt x="89" y="26"/>
                </a:cubicBezTo>
                <a:cubicBezTo>
                  <a:pt x="90" y="24"/>
                  <a:pt x="90" y="21"/>
                  <a:pt x="92" y="20"/>
                </a:cubicBezTo>
                <a:cubicBezTo>
                  <a:pt x="91" y="22"/>
                  <a:pt x="90" y="23"/>
                  <a:pt x="91" y="24"/>
                </a:cubicBezTo>
                <a:cubicBezTo>
                  <a:pt x="92" y="22"/>
                  <a:pt x="94" y="21"/>
                  <a:pt x="95" y="20"/>
                </a:cubicBezTo>
                <a:cubicBezTo>
                  <a:pt x="95" y="18"/>
                  <a:pt x="97" y="14"/>
                  <a:pt x="98" y="14"/>
                </a:cubicBezTo>
                <a:cubicBezTo>
                  <a:pt x="98" y="16"/>
                  <a:pt x="97" y="17"/>
                  <a:pt x="97" y="19"/>
                </a:cubicBezTo>
                <a:cubicBezTo>
                  <a:pt x="99" y="18"/>
                  <a:pt x="102" y="15"/>
                  <a:pt x="105" y="15"/>
                </a:cubicBezTo>
                <a:cubicBezTo>
                  <a:pt x="107" y="13"/>
                  <a:pt x="111" y="12"/>
                  <a:pt x="113" y="11"/>
                </a:cubicBezTo>
                <a:cubicBezTo>
                  <a:pt x="112" y="12"/>
                  <a:pt x="111" y="13"/>
                  <a:pt x="110" y="14"/>
                </a:cubicBezTo>
                <a:cubicBezTo>
                  <a:pt x="113" y="13"/>
                  <a:pt x="117" y="14"/>
                  <a:pt x="121" y="13"/>
                </a:cubicBezTo>
                <a:cubicBezTo>
                  <a:pt x="125" y="12"/>
                  <a:pt x="128" y="10"/>
                  <a:pt x="131" y="10"/>
                </a:cubicBezTo>
                <a:cubicBezTo>
                  <a:pt x="126" y="16"/>
                  <a:pt x="115" y="14"/>
                  <a:pt x="108" y="16"/>
                </a:cubicBezTo>
                <a:cubicBezTo>
                  <a:pt x="110" y="18"/>
                  <a:pt x="114" y="19"/>
                  <a:pt x="115" y="21"/>
                </a:cubicBezTo>
                <a:cubicBezTo>
                  <a:pt x="112" y="20"/>
                  <a:pt x="109" y="18"/>
                  <a:pt x="105" y="17"/>
                </a:cubicBezTo>
                <a:cubicBezTo>
                  <a:pt x="103" y="17"/>
                  <a:pt x="101" y="19"/>
                  <a:pt x="98" y="20"/>
                </a:cubicBezTo>
                <a:cubicBezTo>
                  <a:pt x="101" y="21"/>
                  <a:pt x="104" y="22"/>
                  <a:pt x="106" y="23"/>
                </a:cubicBezTo>
                <a:cubicBezTo>
                  <a:pt x="103" y="24"/>
                  <a:pt x="99" y="21"/>
                  <a:pt x="96" y="22"/>
                </a:cubicBezTo>
                <a:cubicBezTo>
                  <a:pt x="94" y="23"/>
                  <a:pt x="92" y="25"/>
                  <a:pt x="91" y="28"/>
                </a:cubicBezTo>
                <a:cubicBezTo>
                  <a:pt x="93" y="27"/>
                  <a:pt x="97" y="26"/>
                  <a:pt x="99" y="28"/>
                </a:cubicBezTo>
                <a:cubicBezTo>
                  <a:pt x="95" y="27"/>
                  <a:pt x="92" y="29"/>
                  <a:pt x="89" y="30"/>
                </a:cubicBezTo>
                <a:cubicBezTo>
                  <a:pt x="87" y="32"/>
                  <a:pt x="85" y="35"/>
                  <a:pt x="85" y="38"/>
                </a:cubicBezTo>
                <a:cubicBezTo>
                  <a:pt x="85" y="37"/>
                  <a:pt x="86" y="36"/>
                  <a:pt x="86" y="35"/>
                </a:cubicBezTo>
                <a:cubicBezTo>
                  <a:pt x="88" y="34"/>
                  <a:pt x="89" y="32"/>
                  <a:pt x="92" y="31"/>
                </a:cubicBezTo>
                <a:cubicBezTo>
                  <a:pt x="94" y="31"/>
                  <a:pt x="97" y="31"/>
                  <a:pt x="99" y="30"/>
                </a:cubicBezTo>
                <a:cubicBezTo>
                  <a:pt x="101" y="29"/>
                  <a:pt x="102" y="26"/>
                  <a:pt x="105" y="26"/>
                </a:cubicBezTo>
                <a:cubicBezTo>
                  <a:pt x="110" y="30"/>
                  <a:pt x="116" y="27"/>
                  <a:pt x="117" y="21"/>
                </a:cubicBezTo>
                <a:cubicBezTo>
                  <a:pt x="119" y="19"/>
                  <a:pt x="123" y="20"/>
                  <a:pt x="125" y="19"/>
                </a:cubicBezTo>
                <a:cubicBezTo>
                  <a:pt x="130" y="17"/>
                  <a:pt x="132" y="13"/>
                  <a:pt x="134" y="10"/>
                </a:cubicBezTo>
                <a:cubicBezTo>
                  <a:pt x="131" y="9"/>
                  <a:pt x="129" y="7"/>
                  <a:pt x="125" y="7"/>
                </a:cubicBezTo>
                <a:close/>
                <a:moveTo>
                  <a:pt x="81" y="6"/>
                </a:moveTo>
                <a:cubicBezTo>
                  <a:pt x="78" y="12"/>
                  <a:pt x="79" y="22"/>
                  <a:pt x="80" y="29"/>
                </a:cubicBezTo>
                <a:cubicBezTo>
                  <a:pt x="81" y="23"/>
                  <a:pt x="80" y="16"/>
                  <a:pt x="82" y="11"/>
                </a:cubicBezTo>
                <a:cubicBezTo>
                  <a:pt x="82" y="9"/>
                  <a:pt x="84" y="8"/>
                  <a:pt x="82" y="6"/>
                </a:cubicBezTo>
                <a:cubicBezTo>
                  <a:pt x="82" y="5"/>
                  <a:pt x="82" y="6"/>
                  <a:pt x="81" y="6"/>
                </a:cubicBezTo>
                <a:close/>
                <a:moveTo>
                  <a:pt x="82" y="34"/>
                </a:moveTo>
                <a:cubicBezTo>
                  <a:pt x="82" y="36"/>
                  <a:pt x="83" y="33"/>
                  <a:pt x="82" y="32"/>
                </a:cubicBezTo>
                <a:cubicBezTo>
                  <a:pt x="82" y="33"/>
                  <a:pt x="82" y="33"/>
                  <a:pt x="82" y="34"/>
                </a:cubicBezTo>
                <a:close/>
                <a:moveTo>
                  <a:pt x="95" y="96"/>
                </a:moveTo>
                <a:cubicBezTo>
                  <a:pt x="97" y="97"/>
                  <a:pt x="91" y="104"/>
                  <a:pt x="89" y="104"/>
                </a:cubicBezTo>
                <a:cubicBezTo>
                  <a:pt x="89" y="104"/>
                  <a:pt x="89" y="104"/>
                  <a:pt x="89" y="104"/>
                </a:cubicBezTo>
                <a:cubicBezTo>
                  <a:pt x="90" y="104"/>
                  <a:pt x="92" y="105"/>
                  <a:pt x="93" y="106"/>
                </a:cubicBezTo>
                <a:cubicBezTo>
                  <a:pt x="100" y="106"/>
                  <a:pt x="105" y="104"/>
                  <a:pt x="109" y="101"/>
                </a:cubicBezTo>
                <a:cubicBezTo>
                  <a:pt x="111" y="99"/>
                  <a:pt x="112" y="98"/>
                  <a:pt x="113" y="97"/>
                </a:cubicBezTo>
                <a:cubicBezTo>
                  <a:pt x="115" y="95"/>
                  <a:pt x="117" y="90"/>
                  <a:pt x="117" y="87"/>
                </a:cubicBezTo>
                <a:cubicBezTo>
                  <a:pt x="118" y="87"/>
                  <a:pt x="118" y="86"/>
                  <a:pt x="119" y="86"/>
                </a:cubicBezTo>
                <a:cubicBezTo>
                  <a:pt x="121" y="78"/>
                  <a:pt x="124" y="69"/>
                  <a:pt x="123" y="60"/>
                </a:cubicBezTo>
                <a:cubicBezTo>
                  <a:pt x="123" y="53"/>
                  <a:pt x="121" y="45"/>
                  <a:pt x="116" y="42"/>
                </a:cubicBezTo>
                <a:cubicBezTo>
                  <a:pt x="110" y="38"/>
                  <a:pt x="101" y="34"/>
                  <a:pt x="93" y="36"/>
                </a:cubicBezTo>
                <a:cubicBezTo>
                  <a:pt x="89" y="37"/>
                  <a:pt x="85" y="39"/>
                  <a:pt x="83" y="42"/>
                </a:cubicBezTo>
                <a:cubicBezTo>
                  <a:pt x="81" y="42"/>
                  <a:pt x="80" y="43"/>
                  <a:pt x="78" y="44"/>
                </a:cubicBezTo>
                <a:cubicBezTo>
                  <a:pt x="76" y="43"/>
                  <a:pt x="75" y="43"/>
                  <a:pt x="73" y="44"/>
                </a:cubicBezTo>
                <a:cubicBezTo>
                  <a:pt x="72" y="42"/>
                  <a:pt x="70" y="43"/>
                  <a:pt x="70" y="40"/>
                </a:cubicBezTo>
                <a:cubicBezTo>
                  <a:pt x="71" y="40"/>
                  <a:pt x="71" y="40"/>
                  <a:pt x="72" y="39"/>
                </a:cubicBezTo>
                <a:cubicBezTo>
                  <a:pt x="73" y="42"/>
                  <a:pt x="78" y="42"/>
                  <a:pt x="80" y="41"/>
                </a:cubicBezTo>
                <a:cubicBezTo>
                  <a:pt x="81" y="40"/>
                  <a:pt x="80" y="39"/>
                  <a:pt x="79" y="37"/>
                </a:cubicBezTo>
                <a:cubicBezTo>
                  <a:pt x="78" y="38"/>
                  <a:pt x="76" y="37"/>
                  <a:pt x="74" y="37"/>
                </a:cubicBezTo>
                <a:cubicBezTo>
                  <a:pt x="67" y="35"/>
                  <a:pt x="57" y="36"/>
                  <a:pt x="52" y="40"/>
                </a:cubicBezTo>
                <a:cubicBezTo>
                  <a:pt x="51" y="41"/>
                  <a:pt x="50" y="42"/>
                  <a:pt x="49" y="42"/>
                </a:cubicBezTo>
                <a:cubicBezTo>
                  <a:pt x="43" y="49"/>
                  <a:pt x="42" y="65"/>
                  <a:pt x="44" y="74"/>
                </a:cubicBezTo>
                <a:cubicBezTo>
                  <a:pt x="46" y="81"/>
                  <a:pt x="49" y="90"/>
                  <a:pt x="55" y="95"/>
                </a:cubicBezTo>
                <a:cubicBezTo>
                  <a:pt x="60" y="100"/>
                  <a:pt x="64" y="104"/>
                  <a:pt x="71" y="106"/>
                </a:cubicBezTo>
                <a:cubicBezTo>
                  <a:pt x="74" y="106"/>
                  <a:pt x="77" y="105"/>
                  <a:pt x="80" y="105"/>
                </a:cubicBezTo>
                <a:cubicBezTo>
                  <a:pt x="76" y="102"/>
                  <a:pt x="73" y="99"/>
                  <a:pt x="71" y="94"/>
                </a:cubicBezTo>
                <a:cubicBezTo>
                  <a:pt x="75" y="97"/>
                  <a:pt x="77" y="102"/>
                  <a:pt x="82" y="103"/>
                </a:cubicBezTo>
                <a:cubicBezTo>
                  <a:pt x="85" y="103"/>
                  <a:pt x="87" y="103"/>
                  <a:pt x="90" y="101"/>
                </a:cubicBezTo>
                <a:cubicBezTo>
                  <a:pt x="92" y="100"/>
                  <a:pt x="94" y="95"/>
                  <a:pt x="95" y="96"/>
                </a:cubicBezTo>
                <a:close/>
                <a:moveTo>
                  <a:pt x="63" y="105"/>
                </a:moveTo>
                <a:cubicBezTo>
                  <a:pt x="62" y="103"/>
                  <a:pt x="60" y="102"/>
                  <a:pt x="58" y="100"/>
                </a:cubicBezTo>
                <a:cubicBezTo>
                  <a:pt x="58" y="100"/>
                  <a:pt x="58" y="100"/>
                  <a:pt x="57" y="100"/>
                </a:cubicBezTo>
                <a:cubicBezTo>
                  <a:pt x="57" y="100"/>
                  <a:pt x="57" y="101"/>
                  <a:pt x="56" y="100"/>
                </a:cubicBezTo>
                <a:cubicBezTo>
                  <a:pt x="49" y="103"/>
                  <a:pt x="43" y="104"/>
                  <a:pt x="35" y="106"/>
                </a:cubicBezTo>
                <a:cubicBezTo>
                  <a:pt x="32" y="106"/>
                  <a:pt x="28" y="107"/>
                  <a:pt x="25" y="107"/>
                </a:cubicBezTo>
                <a:cubicBezTo>
                  <a:pt x="21" y="108"/>
                  <a:pt x="14" y="109"/>
                  <a:pt x="11" y="112"/>
                </a:cubicBezTo>
                <a:cubicBezTo>
                  <a:pt x="22" y="115"/>
                  <a:pt x="39" y="117"/>
                  <a:pt x="50" y="116"/>
                </a:cubicBezTo>
                <a:cubicBezTo>
                  <a:pt x="53" y="117"/>
                  <a:pt x="57" y="117"/>
                  <a:pt x="62" y="117"/>
                </a:cubicBezTo>
                <a:cubicBezTo>
                  <a:pt x="69" y="118"/>
                  <a:pt x="78" y="119"/>
                  <a:pt x="86" y="120"/>
                </a:cubicBezTo>
                <a:cubicBezTo>
                  <a:pt x="100" y="121"/>
                  <a:pt x="115" y="123"/>
                  <a:pt x="129" y="124"/>
                </a:cubicBezTo>
                <a:cubicBezTo>
                  <a:pt x="132" y="124"/>
                  <a:pt x="135" y="124"/>
                  <a:pt x="137" y="124"/>
                </a:cubicBezTo>
                <a:cubicBezTo>
                  <a:pt x="139" y="124"/>
                  <a:pt x="140" y="124"/>
                  <a:pt x="140" y="123"/>
                </a:cubicBezTo>
                <a:cubicBezTo>
                  <a:pt x="141" y="123"/>
                  <a:pt x="141" y="123"/>
                  <a:pt x="142" y="123"/>
                </a:cubicBezTo>
                <a:cubicBezTo>
                  <a:pt x="154" y="117"/>
                  <a:pt x="168" y="113"/>
                  <a:pt x="179" y="106"/>
                </a:cubicBezTo>
                <a:cubicBezTo>
                  <a:pt x="180" y="106"/>
                  <a:pt x="180" y="105"/>
                  <a:pt x="181" y="106"/>
                </a:cubicBezTo>
                <a:cubicBezTo>
                  <a:pt x="190" y="100"/>
                  <a:pt x="199" y="95"/>
                  <a:pt x="208" y="90"/>
                </a:cubicBezTo>
                <a:cubicBezTo>
                  <a:pt x="206" y="91"/>
                  <a:pt x="204" y="89"/>
                  <a:pt x="201" y="90"/>
                </a:cubicBezTo>
                <a:cubicBezTo>
                  <a:pt x="197" y="89"/>
                  <a:pt x="193" y="90"/>
                  <a:pt x="189" y="90"/>
                </a:cubicBezTo>
                <a:cubicBezTo>
                  <a:pt x="187" y="90"/>
                  <a:pt x="186" y="89"/>
                  <a:pt x="184" y="89"/>
                </a:cubicBezTo>
                <a:cubicBezTo>
                  <a:pt x="182" y="88"/>
                  <a:pt x="180" y="89"/>
                  <a:pt x="178" y="88"/>
                </a:cubicBezTo>
                <a:cubicBezTo>
                  <a:pt x="174" y="88"/>
                  <a:pt x="172" y="88"/>
                  <a:pt x="169" y="88"/>
                </a:cubicBezTo>
                <a:cubicBezTo>
                  <a:pt x="167" y="88"/>
                  <a:pt x="165" y="88"/>
                  <a:pt x="163" y="88"/>
                </a:cubicBezTo>
                <a:cubicBezTo>
                  <a:pt x="154" y="87"/>
                  <a:pt x="141" y="84"/>
                  <a:pt x="132" y="85"/>
                </a:cubicBezTo>
                <a:cubicBezTo>
                  <a:pt x="132" y="85"/>
                  <a:pt x="130" y="85"/>
                  <a:pt x="130" y="85"/>
                </a:cubicBezTo>
                <a:cubicBezTo>
                  <a:pt x="126" y="85"/>
                  <a:pt x="124" y="87"/>
                  <a:pt x="120" y="88"/>
                </a:cubicBezTo>
                <a:cubicBezTo>
                  <a:pt x="117" y="95"/>
                  <a:pt x="114" y="102"/>
                  <a:pt x="108" y="105"/>
                </a:cubicBezTo>
                <a:cubicBezTo>
                  <a:pt x="103" y="108"/>
                  <a:pt x="96" y="109"/>
                  <a:pt x="90" y="106"/>
                </a:cubicBezTo>
                <a:cubicBezTo>
                  <a:pt x="90" y="108"/>
                  <a:pt x="91" y="108"/>
                  <a:pt x="91" y="109"/>
                </a:cubicBezTo>
                <a:cubicBezTo>
                  <a:pt x="91" y="109"/>
                  <a:pt x="91" y="110"/>
                  <a:pt x="90" y="110"/>
                </a:cubicBezTo>
                <a:cubicBezTo>
                  <a:pt x="88" y="111"/>
                  <a:pt x="87" y="109"/>
                  <a:pt x="85" y="110"/>
                </a:cubicBezTo>
                <a:cubicBezTo>
                  <a:pt x="83" y="110"/>
                  <a:pt x="82" y="113"/>
                  <a:pt x="79" y="112"/>
                </a:cubicBezTo>
                <a:cubicBezTo>
                  <a:pt x="79" y="110"/>
                  <a:pt x="78" y="109"/>
                  <a:pt x="78" y="108"/>
                </a:cubicBezTo>
                <a:cubicBezTo>
                  <a:pt x="72" y="109"/>
                  <a:pt x="68" y="106"/>
                  <a:pt x="63" y="105"/>
                </a:cubicBezTo>
                <a:close/>
                <a:moveTo>
                  <a:pt x="183" y="131"/>
                </a:moveTo>
                <a:cubicBezTo>
                  <a:pt x="185" y="129"/>
                  <a:pt x="187" y="127"/>
                  <a:pt x="190" y="126"/>
                </a:cubicBezTo>
                <a:cubicBezTo>
                  <a:pt x="195" y="123"/>
                  <a:pt x="200" y="120"/>
                  <a:pt x="204" y="117"/>
                </a:cubicBezTo>
                <a:cubicBezTo>
                  <a:pt x="208" y="114"/>
                  <a:pt x="214" y="111"/>
                  <a:pt x="217" y="108"/>
                </a:cubicBezTo>
                <a:cubicBezTo>
                  <a:pt x="221" y="103"/>
                  <a:pt x="221" y="92"/>
                  <a:pt x="213" y="91"/>
                </a:cubicBezTo>
                <a:cubicBezTo>
                  <a:pt x="213" y="90"/>
                  <a:pt x="212" y="91"/>
                  <a:pt x="212" y="92"/>
                </a:cubicBezTo>
                <a:cubicBezTo>
                  <a:pt x="209" y="92"/>
                  <a:pt x="207" y="93"/>
                  <a:pt x="205" y="95"/>
                </a:cubicBezTo>
                <a:cubicBezTo>
                  <a:pt x="203" y="96"/>
                  <a:pt x="201" y="96"/>
                  <a:pt x="200" y="97"/>
                </a:cubicBezTo>
                <a:cubicBezTo>
                  <a:pt x="182" y="108"/>
                  <a:pt x="163" y="116"/>
                  <a:pt x="143" y="124"/>
                </a:cubicBezTo>
                <a:cubicBezTo>
                  <a:pt x="148" y="130"/>
                  <a:pt x="151" y="143"/>
                  <a:pt x="148" y="151"/>
                </a:cubicBezTo>
                <a:cubicBezTo>
                  <a:pt x="158" y="145"/>
                  <a:pt x="171" y="137"/>
                  <a:pt x="183" y="131"/>
                </a:cubicBezTo>
                <a:close/>
                <a:moveTo>
                  <a:pt x="85" y="107"/>
                </a:moveTo>
                <a:cubicBezTo>
                  <a:pt x="86" y="107"/>
                  <a:pt x="87" y="108"/>
                  <a:pt x="88" y="107"/>
                </a:cubicBezTo>
                <a:cubicBezTo>
                  <a:pt x="87" y="107"/>
                  <a:pt x="87" y="107"/>
                  <a:pt x="87" y="106"/>
                </a:cubicBezTo>
                <a:cubicBezTo>
                  <a:pt x="86" y="106"/>
                  <a:pt x="86" y="106"/>
                  <a:pt x="85" y="107"/>
                </a:cubicBezTo>
                <a:close/>
                <a:moveTo>
                  <a:pt x="80" y="107"/>
                </a:moveTo>
                <a:cubicBezTo>
                  <a:pt x="80" y="107"/>
                  <a:pt x="80" y="108"/>
                  <a:pt x="80" y="108"/>
                </a:cubicBezTo>
                <a:cubicBezTo>
                  <a:pt x="80" y="108"/>
                  <a:pt x="80" y="109"/>
                  <a:pt x="81" y="110"/>
                </a:cubicBezTo>
                <a:cubicBezTo>
                  <a:pt x="82" y="109"/>
                  <a:pt x="83" y="108"/>
                  <a:pt x="84" y="107"/>
                </a:cubicBezTo>
                <a:cubicBezTo>
                  <a:pt x="83" y="108"/>
                  <a:pt x="82" y="107"/>
                  <a:pt x="80" y="107"/>
                </a:cubicBezTo>
                <a:close/>
                <a:moveTo>
                  <a:pt x="229" y="109"/>
                </a:moveTo>
                <a:cubicBezTo>
                  <a:pt x="226" y="108"/>
                  <a:pt x="222" y="109"/>
                  <a:pt x="219" y="109"/>
                </a:cubicBezTo>
                <a:cubicBezTo>
                  <a:pt x="216" y="113"/>
                  <a:pt x="211" y="115"/>
                  <a:pt x="207" y="117"/>
                </a:cubicBezTo>
                <a:cubicBezTo>
                  <a:pt x="204" y="119"/>
                  <a:pt x="201" y="121"/>
                  <a:pt x="199" y="123"/>
                </a:cubicBezTo>
                <a:cubicBezTo>
                  <a:pt x="193" y="127"/>
                  <a:pt x="187" y="130"/>
                  <a:pt x="181" y="134"/>
                </a:cubicBezTo>
                <a:cubicBezTo>
                  <a:pt x="170" y="140"/>
                  <a:pt x="158" y="148"/>
                  <a:pt x="146" y="154"/>
                </a:cubicBezTo>
                <a:cubicBezTo>
                  <a:pt x="144" y="154"/>
                  <a:pt x="143" y="155"/>
                  <a:pt x="142" y="155"/>
                </a:cubicBezTo>
                <a:cubicBezTo>
                  <a:pt x="142" y="155"/>
                  <a:pt x="142" y="154"/>
                  <a:pt x="142" y="155"/>
                </a:cubicBezTo>
                <a:cubicBezTo>
                  <a:pt x="139" y="153"/>
                  <a:pt x="137" y="154"/>
                  <a:pt x="133" y="154"/>
                </a:cubicBezTo>
                <a:cubicBezTo>
                  <a:pt x="130" y="153"/>
                  <a:pt x="127" y="152"/>
                  <a:pt x="125" y="152"/>
                </a:cubicBezTo>
                <a:cubicBezTo>
                  <a:pt x="121" y="151"/>
                  <a:pt x="118" y="151"/>
                  <a:pt x="115" y="151"/>
                </a:cubicBezTo>
                <a:cubicBezTo>
                  <a:pt x="104" y="148"/>
                  <a:pt x="95" y="148"/>
                  <a:pt x="85" y="147"/>
                </a:cubicBezTo>
                <a:cubicBezTo>
                  <a:pt x="78" y="146"/>
                  <a:pt x="72" y="145"/>
                  <a:pt x="65" y="144"/>
                </a:cubicBezTo>
                <a:cubicBezTo>
                  <a:pt x="51" y="142"/>
                  <a:pt x="38" y="140"/>
                  <a:pt x="24" y="138"/>
                </a:cubicBezTo>
                <a:cubicBezTo>
                  <a:pt x="20" y="141"/>
                  <a:pt x="15" y="143"/>
                  <a:pt x="11" y="145"/>
                </a:cubicBezTo>
                <a:cubicBezTo>
                  <a:pt x="8" y="146"/>
                  <a:pt x="4" y="146"/>
                  <a:pt x="4" y="149"/>
                </a:cubicBezTo>
                <a:cubicBezTo>
                  <a:pt x="16" y="148"/>
                  <a:pt x="30" y="151"/>
                  <a:pt x="43" y="152"/>
                </a:cubicBezTo>
                <a:cubicBezTo>
                  <a:pt x="60" y="153"/>
                  <a:pt x="77" y="155"/>
                  <a:pt x="93" y="158"/>
                </a:cubicBezTo>
                <a:cubicBezTo>
                  <a:pt x="100" y="159"/>
                  <a:pt x="107" y="159"/>
                  <a:pt x="113" y="160"/>
                </a:cubicBezTo>
                <a:cubicBezTo>
                  <a:pt x="121" y="160"/>
                  <a:pt x="128" y="160"/>
                  <a:pt x="135" y="161"/>
                </a:cubicBezTo>
                <a:cubicBezTo>
                  <a:pt x="137" y="162"/>
                  <a:pt x="139" y="162"/>
                  <a:pt x="142" y="163"/>
                </a:cubicBezTo>
                <a:cubicBezTo>
                  <a:pt x="144" y="163"/>
                  <a:pt x="145" y="162"/>
                  <a:pt x="147" y="163"/>
                </a:cubicBezTo>
                <a:cubicBezTo>
                  <a:pt x="148" y="162"/>
                  <a:pt x="150" y="159"/>
                  <a:pt x="153" y="161"/>
                </a:cubicBezTo>
                <a:cubicBezTo>
                  <a:pt x="158" y="157"/>
                  <a:pt x="164" y="153"/>
                  <a:pt x="170" y="150"/>
                </a:cubicBezTo>
                <a:cubicBezTo>
                  <a:pt x="175" y="146"/>
                  <a:pt x="181" y="142"/>
                  <a:pt x="187" y="139"/>
                </a:cubicBezTo>
                <a:cubicBezTo>
                  <a:pt x="192" y="135"/>
                  <a:pt x="198" y="131"/>
                  <a:pt x="204" y="128"/>
                </a:cubicBezTo>
                <a:cubicBezTo>
                  <a:pt x="210" y="124"/>
                  <a:pt x="214" y="120"/>
                  <a:pt x="220" y="116"/>
                </a:cubicBezTo>
                <a:cubicBezTo>
                  <a:pt x="222" y="114"/>
                  <a:pt x="224" y="112"/>
                  <a:pt x="227" y="112"/>
                </a:cubicBezTo>
                <a:cubicBezTo>
                  <a:pt x="228" y="113"/>
                  <a:pt x="226" y="114"/>
                  <a:pt x="225" y="115"/>
                </a:cubicBezTo>
                <a:cubicBezTo>
                  <a:pt x="232" y="121"/>
                  <a:pt x="231" y="133"/>
                  <a:pt x="229" y="143"/>
                </a:cubicBezTo>
                <a:cubicBezTo>
                  <a:pt x="237" y="135"/>
                  <a:pt x="236" y="117"/>
                  <a:pt x="229" y="109"/>
                </a:cubicBezTo>
                <a:close/>
                <a:moveTo>
                  <a:pt x="71" y="120"/>
                </a:moveTo>
                <a:cubicBezTo>
                  <a:pt x="52" y="118"/>
                  <a:pt x="32" y="119"/>
                  <a:pt x="15" y="115"/>
                </a:cubicBezTo>
                <a:cubicBezTo>
                  <a:pt x="15" y="115"/>
                  <a:pt x="15" y="115"/>
                  <a:pt x="14" y="115"/>
                </a:cubicBezTo>
                <a:cubicBezTo>
                  <a:pt x="15" y="119"/>
                  <a:pt x="20" y="115"/>
                  <a:pt x="23" y="118"/>
                </a:cubicBezTo>
                <a:cubicBezTo>
                  <a:pt x="20" y="119"/>
                  <a:pt x="16" y="117"/>
                  <a:pt x="15" y="120"/>
                </a:cubicBezTo>
                <a:cubicBezTo>
                  <a:pt x="17" y="120"/>
                  <a:pt x="19" y="121"/>
                  <a:pt x="21" y="122"/>
                </a:cubicBezTo>
                <a:cubicBezTo>
                  <a:pt x="24" y="122"/>
                  <a:pt x="26" y="122"/>
                  <a:pt x="28" y="124"/>
                </a:cubicBezTo>
                <a:cubicBezTo>
                  <a:pt x="23" y="124"/>
                  <a:pt x="19" y="121"/>
                  <a:pt x="15" y="123"/>
                </a:cubicBezTo>
                <a:cubicBezTo>
                  <a:pt x="15" y="124"/>
                  <a:pt x="15" y="124"/>
                  <a:pt x="14" y="125"/>
                </a:cubicBezTo>
                <a:cubicBezTo>
                  <a:pt x="21" y="126"/>
                  <a:pt x="27" y="126"/>
                  <a:pt x="34" y="127"/>
                </a:cubicBezTo>
                <a:cubicBezTo>
                  <a:pt x="39" y="128"/>
                  <a:pt x="43" y="130"/>
                  <a:pt x="48" y="131"/>
                </a:cubicBezTo>
                <a:cubicBezTo>
                  <a:pt x="53" y="132"/>
                  <a:pt x="59" y="132"/>
                  <a:pt x="64" y="134"/>
                </a:cubicBezTo>
                <a:cubicBezTo>
                  <a:pt x="48" y="132"/>
                  <a:pt x="29" y="126"/>
                  <a:pt x="13" y="127"/>
                </a:cubicBezTo>
                <a:cubicBezTo>
                  <a:pt x="13" y="128"/>
                  <a:pt x="13" y="128"/>
                  <a:pt x="13" y="129"/>
                </a:cubicBezTo>
                <a:cubicBezTo>
                  <a:pt x="19" y="130"/>
                  <a:pt x="24" y="132"/>
                  <a:pt x="30" y="133"/>
                </a:cubicBezTo>
                <a:cubicBezTo>
                  <a:pt x="45" y="136"/>
                  <a:pt x="61" y="137"/>
                  <a:pt x="76" y="140"/>
                </a:cubicBezTo>
                <a:cubicBezTo>
                  <a:pt x="82" y="141"/>
                  <a:pt x="89" y="141"/>
                  <a:pt x="95" y="142"/>
                </a:cubicBezTo>
                <a:cubicBezTo>
                  <a:pt x="111" y="143"/>
                  <a:pt x="125" y="145"/>
                  <a:pt x="139" y="148"/>
                </a:cubicBezTo>
                <a:cubicBezTo>
                  <a:pt x="138" y="147"/>
                  <a:pt x="138" y="144"/>
                  <a:pt x="138" y="144"/>
                </a:cubicBezTo>
                <a:cubicBezTo>
                  <a:pt x="127" y="142"/>
                  <a:pt x="113" y="141"/>
                  <a:pt x="103" y="138"/>
                </a:cubicBezTo>
                <a:cubicBezTo>
                  <a:pt x="113" y="140"/>
                  <a:pt x="128" y="141"/>
                  <a:pt x="138" y="142"/>
                </a:cubicBezTo>
                <a:cubicBezTo>
                  <a:pt x="138" y="140"/>
                  <a:pt x="138" y="140"/>
                  <a:pt x="138" y="139"/>
                </a:cubicBezTo>
                <a:cubicBezTo>
                  <a:pt x="133" y="140"/>
                  <a:pt x="127" y="138"/>
                  <a:pt x="123" y="137"/>
                </a:cubicBezTo>
                <a:cubicBezTo>
                  <a:pt x="126" y="136"/>
                  <a:pt x="131" y="138"/>
                  <a:pt x="136" y="138"/>
                </a:cubicBezTo>
                <a:cubicBezTo>
                  <a:pt x="136" y="136"/>
                  <a:pt x="137" y="134"/>
                  <a:pt x="138" y="133"/>
                </a:cubicBezTo>
                <a:cubicBezTo>
                  <a:pt x="131" y="130"/>
                  <a:pt x="122" y="132"/>
                  <a:pt x="115" y="131"/>
                </a:cubicBezTo>
                <a:cubicBezTo>
                  <a:pt x="108" y="130"/>
                  <a:pt x="100" y="128"/>
                  <a:pt x="93" y="126"/>
                </a:cubicBezTo>
                <a:cubicBezTo>
                  <a:pt x="103" y="127"/>
                  <a:pt x="112" y="130"/>
                  <a:pt x="122" y="130"/>
                </a:cubicBezTo>
                <a:cubicBezTo>
                  <a:pt x="126" y="130"/>
                  <a:pt x="131" y="130"/>
                  <a:pt x="135" y="130"/>
                </a:cubicBezTo>
                <a:cubicBezTo>
                  <a:pt x="136" y="130"/>
                  <a:pt x="138" y="131"/>
                  <a:pt x="139" y="129"/>
                </a:cubicBezTo>
                <a:cubicBezTo>
                  <a:pt x="139" y="128"/>
                  <a:pt x="137" y="127"/>
                  <a:pt x="137" y="126"/>
                </a:cubicBezTo>
                <a:cubicBezTo>
                  <a:pt x="115" y="125"/>
                  <a:pt x="93" y="122"/>
                  <a:pt x="71" y="120"/>
                </a:cubicBezTo>
                <a:close/>
                <a:moveTo>
                  <a:pt x="226" y="146"/>
                </a:moveTo>
                <a:cubicBezTo>
                  <a:pt x="225" y="144"/>
                  <a:pt x="227" y="144"/>
                  <a:pt x="227" y="142"/>
                </a:cubicBezTo>
                <a:cubicBezTo>
                  <a:pt x="228" y="140"/>
                  <a:pt x="228" y="136"/>
                  <a:pt x="229" y="133"/>
                </a:cubicBezTo>
                <a:cubicBezTo>
                  <a:pt x="229" y="125"/>
                  <a:pt x="228" y="119"/>
                  <a:pt x="223" y="116"/>
                </a:cubicBezTo>
                <a:cubicBezTo>
                  <a:pt x="221" y="117"/>
                  <a:pt x="219" y="119"/>
                  <a:pt x="217" y="120"/>
                </a:cubicBezTo>
                <a:cubicBezTo>
                  <a:pt x="222" y="128"/>
                  <a:pt x="224" y="140"/>
                  <a:pt x="221" y="149"/>
                </a:cubicBezTo>
                <a:cubicBezTo>
                  <a:pt x="223" y="148"/>
                  <a:pt x="224" y="147"/>
                  <a:pt x="226" y="146"/>
                </a:cubicBezTo>
                <a:close/>
                <a:moveTo>
                  <a:pt x="220" y="139"/>
                </a:moveTo>
                <a:cubicBezTo>
                  <a:pt x="220" y="132"/>
                  <a:pt x="219" y="125"/>
                  <a:pt x="216" y="122"/>
                </a:cubicBezTo>
                <a:cubicBezTo>
                  <a:pt x="200" y="133"/>
                  <a:pt x="183" y="143"/>
                  <a:pt x="167" y="154"/>
                </a:cubicBezTo>
                <a:cubicBezTo>
                  <a:pt x="171" y="162"/>
                  <a:pt x="174" y="173"/>
                  <a:pt x="173" y="183"/>
                </a:cubicBezTo>
                <a:cubicBezTo>
                  <a:pt x="189" y="173"/>
                  <a:pt x="203" y="162"/>
                  <a:pt x="219" y="151"/>
                </a:cubicBezTo>
                <a:cubicBezTo>
                  <a:pt x="219" y="148"/>
                  <a:pt x="221" y="143"/>
                  <a:pt x="220" y="139"/>
                </a:cubicBezTo>
                <a:close/>
                <a:moveTo>
                  <a:pt x="145" y="144"/>
                </a:moveTo>
                <a:cubicBezTo>
                  <a:pt x="145" y="146"/>
                  <a:pt x="143" y="148"/>
                  <a:pt x="143" y="151"/>
                </a:cubicBezTo>
                <a:cubicBezTo>
                  <a:pt x="146" y="150"/>
                  <a:pt x="147" y="147"/>
                  <a:pt x="147" y="144"/>
                </a:cubicBezTo>
                <a:cubicBezTo>
                  <a:pt x="148" y="138"/>
                  <a:pt x="146" y="132"/>
                  <a:pt x="144" y="128"/>
                </a:cubicBezTo>
                <a:cubicBezTo>
                  <a:pt x="143" y="128"/>
                  <a:pt x="142" y="127"/>
                  <a:pt x="142" y="126"/>
                </a:cubicBezTo>
                <a:cubicBezTo>
                  <a:pt x="140" y="127"/>
                  <a:pt x="140" y="126"/>
                  <a:pt x="139" y="126"/>
                </a:cubicBezTo>
                <a:cubicBezTo>
                  <a:pt x="141" y="132"/>
                  <a:pt x="145" y="137"/>
                  <a:pt x="145" y="144"/>
                </a:cubicBezTo>
                <a:close/>
                <a:moveTo>
                  <a:pt x="135" y="149"/>
                </a:moveTo>
                <a:cubicBezTo>
                  <a:pt x="127" y="147"/>
                  <a:pt x="119" y="146"/>
                  <a:pt x="111" y="145"/>
                </a:cubicBezTo>
                <a:cubicBezTo>
                  <a:pt x="106" y="144"/>
                  <a:pt x="101" y="144"/>
                  <a:pt x="97" y="144"/>
                </a:cubicBezTo>
                <a:cubicBezTo>
                  <a:pt x="87" y="143"/>
                  <a:pt x="78" y="141"/>
                  <a:pt x="67" y="140"/>
                </a:cubicBezTo>
                <a:cubicBezTo>
                  <a:pt x="53" y="139"/>
                  <a:pt x="39" y="137"/>
                  <a:pt x="24" y="134"/>
                </a:cubicBezTo>
                <a:cubicBezTo>
                  <a:pt x="19" y="133"/>
                  <a:pt x="10" y="129"/>
                  <a:pt x="8" y="133"/>
                </a:cubicBezTo>
                <a:cubicBezTo>
                  <a:pt x="27" y="138"/>
                  <a:pt x="48" y="140"/>
                  <a:pt x="69" y="142"/>
                </a:cubicBezTo>
                <a:cubicBezTo>
                  <a:pt x="74" y="143"/>
                  <a:pt x="79" y="144"/>
                  <a:pt x="84" y="145"/>
                </a:cubicBezTo>
                <a:cubicBezTo>
                  <a:pt x="89" y="145"/>
                  <a:pt x="94" y="146"/>
                  <a:pt x="99" y="146"/>
                </a:cubicBezTo>
                <a:cubicBezTo>
                  <a:pt x="106" y="147"/>
                  <a:pt x="114" y="149"/>
                  <a:pt x="121" y="150"/>
                </a:cubicBezTo>
                <a:cubicBezTo>
                  <a:pt x="126" y="150"/>
                  <a:pt x="133" y="151"/>
                  <a:pt x="136" y="151"/>
                </a:cubicBezTo>
                <a:cubicBezTo>
                  <a:pt x="137" y="152"/>
                  <a:pt x="139" y="152"/>
                  <a:pt x="140" y="151"/>
                </a:cubicBezTo>
                <a:cubicBezTo>
                  <a:pt x="139" y="150"/>
                  <a:pt x="137" y="149"/>
                  <a:pt x="135" y="149"/>
                </a:cubicBezTo>
                <a:close/>
                <a:moveTo>
                  <a:pt x="141" y="165"/>
                </a:moveTo>
                <a:cubicBezTo>
                  <a:pt x="136" y="165"/>
                  <a:pt x="132" y="163"/>
                  <a:pt x="128" y="162"/>
                </a:cubicBezTo>
                <a:cubicBezTo>
                  <a:pt x="121" y="162"/>
                  <a:pt x="110" y="162"/>
                  <a:pt x="101" y="161"/>
                </a:cubicBezTo>
                <a:cubicBezTo>
                  <a:pt x="93" y="160"/>
                  <a:pt x="84" y="158"/>
                  <a:pt x="76" y="158"/>
                </a:cubicBezTo>
                <a:cubicBezTo>
                  <a:pt x="67" y="157"/>
                  <a:pt x="58" y="155"/>
                  <a:pt x="48" y="155"/>
                </a:cubicBezTo>
                <a:cubicBezTo>
                  <a:pt x="44" y="154"/>
                  <a:pt x="41" y="154"/>
                  <a:pt x="37" y="154"/>
                </a:cubicBezTo>
                <a:cubicBezTo>
                  <a:pt x="30" y="153"/>
                  <a:pt x="21" y="151"/>
                  <a:pt x="12" y="151"/>
                </a:cubicBezTo>
                <a:cubicBezTo>
                  <a:pt x="11" y="152"/>
                  <a:pt x="11" y="152"/>
                  <a:pt x="10" y="153"/>
                </a:cubicBezTo>
                <a:cubicBezTo>
                  <a:pt x="10" y="156"/>
                  <a:pt x="13" y="155"/>
                  <a:pt x="15" y="155"/>
                </a:cubicBezTo>
                <a:cubicBezTo>
                  <a:pt x="17" y="155"/>
                  <a:pt x="20" y="155"/>
                  <a:pt x="22" y="155"/>
                </a:cubicBezTo>
                <a:cubicBezTo>
                  <a:pt x="26" y="155"/>
                  <a:pt x="30" y="155"/>
                  <a:pt x="32" y="157"/>
                </a:cubicBezTo>
                <a:cubicBezTo>
                  <a:pt x="26" y="157"/>
                  <a:pt x="18" y="156"/>
                  <a:pt x="13" y="157"/>
                </a:cubicBezTo>
                <a:cubicBezTo>
                  <a:pt x="17" y="158"/>
                  <a:pt x="24" y="157"/>
                  <a:pt x="28" y="160"/>
                </a:cubicBezTo>
                <a:cubicBezTo>
                  <a:pt x="23" y="160"/>
                  <a:pt x="19" y="159"/>
                  <a:pt x="11" y="159"/>
                </a:cubicBezTo>
                <a:cubicBezTo>
                  <a:pt x="10" y="161"/>
                  <a:pt x="11" y="164"/>
                  <a:pt x="12" y="166"/>
                </a:cubicBezTo>
                <a:cubicBezTo>
                  <a:pt x="29" y="168"/>
                  <a:pt x="43" y="171"/>
                  <a:pt x="59" y="174"/>
                </a:cubicBezTo>
                <a:cubicBezTo>
                  <a:pt x="43" y="172"/>
                  <a:pt x="28" y="169"/>
                  <a:pt x="10" y="168"/>
                </a:cubicBezTo>
                <a:cubicBezTo>
                  <a:pt x="7" y="170"/>
                  <a:pt x="11" y="173"/>
                  <a:pt x="10" y="175"/>
                </a:cubicBezTo>
                <a:cubicBezTo>
                  <a:pt x="16" y="176"/>
                  <a:pt x="21" y="177"/>
                  <a:pt x="26" y="178"/>
                </a:cubicBezTo>
                <a:cubicBezTo>
                  <a:pt x="42" y="182"/>
                  <a:pt x="56" y="185"/>
                  <a:pt x="72" y="186"/>
                </a:cubicBezTo>
                <a:cubicBezTo>
                  <a:pt x="93" y="187"/>
                  <a:pt x="113" y="191"/>
                  <a:pt x="136" y="193"/>
                </a:cubicBezTo>
                <a:cubicBezTo>
                  <a:pt x="138" y="194"/>
                  <a:pt x="142" y="194"/>
                  <a:pt x="144" y="194"/>
                </a:cubicBezTo>
                <a:cubicBezTo>
                  <a:pt x="144" y="193"/>
                  <a:pt x="142" y="192"/>
                  <a:pt x="142" y="189"/>
                </a:cubicBezTo>
                <a:cubicBezTo>
                  <a:pt x="129" y="187"/>
                  <a:pt x="112" y="185"/>
                  <a:pt x="98" y="182"/>
                </a:cubicBezTo>
                <a:cubicBezTo>
                  <a:pt x="95" y="182"/>
                  <a:pt x="91" y="181"/>
                  <a:pt x="88" y="180"/>
                </a:cubicBezTo>
                <a:cubicBezTo>
                  <a:pt x="108" y="182"/>
                  <a:pt x="125" y="186"/>
                  <a:pt x="143" y="187"/>
                </a:cubicBezTo>
                <a:cubicBezTo>
                  <a:pt x="141" y="182"/>
                  <a:pt x="145" y="180"/>
                  <a:pt x="144" y="175"/>
                </a:cubicBezTo>
                <a:cubicBezTo>
                  <a:pt x="140" y="175"/>
                  <a:pt x="136" y="175"/>
                  <a:pt x="131" y="174"/>
                </a:cubicBezTo>
                <a:cubicBezTo>
                  <a:pt x="127" y="174"/>
                  <a:pt x="123" y="172"/>
                  <a:pt x="120" y="172"/>
                </a:cubicBezTo>
                <a:cubicBezTo>
                  <a:pt x="118" y="172"/>
                  <a:pt x="115" y="173"/>
                  <a:pt x="115" y="171"/>
                </a:cubicBezTo>
                <a:cubicBezTo>
                  <a:pt x="120" y="170"/>
                  <a:pt x="127" y="173"/>
                  <a:pt x="133" y="173"/>
                </a:cubicBezTo>
                <a:cubicBezTo>
                  <a:pt x="137" y="173"/>
                  <a:pt x="141" y="173"/>
                  <a:pt x="144" y="174"/>
                </a:cubicBezTo>
                <a:cubicBezTo>
                  <a:pt x="145" y="172"/>
                  <a:pt x="146" y="172"/>
                  <a:pt x="145" y="171"/>
                </a:cubicBezTo>
                <a:cubicBezTo>
                  <a:pt x="141" y="170"/>
                  <a:pt x="137" y="170"/>
                  <a:pt x="132" y="170"/>
                </a:cubicBezTo>
                <a:cubicBezTo>
                  <a:pt x="127" y="170"/>
                  <a:pt x="123" y="169"/>
                  <a:pt x="118" y="169"/>
                </a:cubicBezTo>
                <a:cubicBezTo>
                  <a:pt x="102" y="167"/>
                  <a:pt x="87" y="167"/>
                  <a:pt x="74" y="163"/>
                </a:cubicBezTo>
                <a:cubicBezTo>
                  <a:pt x="87" y="164"/>
                  <a:pt x="101" y="166"/>
                  <a:pt x="115" y="167"/>
                </a:cubicBezTo>
                <a:cubicBezTo>
                  <a:pt x="126" y="167"/>
                  <a:pt x="135" y="169"/>
                  <a:pt x="145" y="168"/>
                </a:cubicBezTo>
                <a:cubicBezTo>
                  <a:pt x="145" y="167"/>
                  <a:pt x="145" y="167"/>
                  <a:pt x="145" y="165"/>
                </a:cubicBezTo>
                <a:cubicBezTo>
                  <a:pt x="143" y="165"/>
                  <a:pt x="142" y="165"/>
                  <a:pt x="141" y="165"/>
                </a:cubicBezTo>
                <a:close/>
                <a:moveTo>
                  <a:pt x="170" y="185"/>
                </a:moveTo>
                <a:cubicBezTo>
                  <a:pt x="172" y="174"/>
                  <a:pt x="170" y="162"/>
                  <a:pt x="165" y="155"/>
                </a:cubicBezTo>
                <a:cubicBezTo>
                  <a:pt x="164" y="156"/>
                  <a:pt x="163" y="156"/>
                  <a:pt x="162" y="156"/>
                </a:cubicBezTo>
                <a:cubicBezTo>
                  <a:pt x="165" y="168"/>
                  <a:pt x="168" y="177"/>
                  <a:pt x="165" y="189"/>
                </a:cubicBezTo>
                <a:cubicBezTo>
                  <a:pt x="167" y="188"/>
                  <a:pt x="169" y="187"/>
                  <a:pt x="170" y="185"/>
                </a:cubicBezTo>
                <a:close/>
                <a:moveTo>
                  <a:pt x="162" y="192"/>
                </a:moveTo>
                <a:cubicBezTo>
                  <a:pt x="163" y="190"/>
                  <a:pt x="164" y="187"/>
                  <a:pt x="164" y="186"/>
                </a:cubicBezTo>
                <a:cubicBezTo>
                  <a:pt x="165" y="177"/>
                  <a:pt x="163" y="165"/>
                  <a:pt x="160" y="158"/>
                </a:cubicBezTo>
                <a:cubicBezTo>
                  <a:pt x="157" y="160"/>
                  <a:pt x="154" y="162"/>
                  <a:pt x="151" y="164"/>
                </a:cubicBezTo>
                <a:cubicBezTo>
                  <a:pt x="155" y="175"/>
                  <a:pt x="155" y="188"/>
                  <a:pt x="152" y="198"/>
                </a:cubicBezTo>
                <a:cubicBezTo>
                  <a:pt x="154" y="195"/>
                  <a:pt x="160" y="194"/>
                  <a:pt x="162" y="192"/>
                </a:cubicBezTo>
                <a:close/>
                <a:moveTo>
                  <a:pt x="150" y="197"/>
                </a:moveTo>
                <a:cubicBezTo>
                  <a:pt x="154" y="187"/>
                  <a:pt x="153" y="172"/>
                  <a:pt x="149" y="165"/>
                </a:cubicBezTo>
                <a:cubicBezTo>
                  <a:pt x="149" y="165"/>
                  <a:pt x="149" y="164"/>
                  <a:pt x="148" y="165"/>
                </a:cubicBezTo>
                <a:cubicBezTo>
                  <a:pt x="146" y="165"/>
                  <a:pt x="147" y="168"/>
                  <a:pt x="147" y="170"/>
                </a:cubicBezTo>
                <a:cubicBezTo>
                  <a:pt x="147" y="173"/>
                  <a:pt x="147" y="176"/>
                  <a:pt x="148" y="179"/>
                </a:cubicBezTo>
                <a:cubicBezTo>
                  <a:pt x="148" y="183"/>
                  <a:pt x="148" y="187"/>
                  <a:pt x="147" y="190"/>
                </a:cubicBezTo>
                <a:cubicBezTo>
                  <a:pt x="147" y="194"/>
                  <a:pt x="145" y="198"/>
                  <a:pt x="146" y="200"/>
                </a:cubicBezTo>
                <a:cubicBezTo>
                  <a:pt x="148" y="201"/>
                  <a:pt x="149" y="198"/>
                  <a:pt x="150" y="197"/>
                </a:cubicBezTo>
                <a:close/>
                <a:moveTo>
                  <a:pt x="144" y="197"/>
                </a:moveTo>
                <a:cubicBezTo>
                  <a:pt x="142" y="196"/>
                  <a:pt x="140" y="196"/>
                  <a:pt x="138" y="196"/>
                </a:cubicBezTo>
                <a:cubicBezTo>
                  <a:pt x="137" y="196"/>
                  <a:pt x="136" y="195"/>
                  <a:pt x="135" y="195"/>
                </a:cubicBezTo>
                <a:cubicBezTo>
                  <a:pt x="132" y="194"/>
                  <a:pt x="129" y="194"/>
                  <a:pt x="127" y="194"/>
                </a:cubicBezTo>
                <a:cubicBezTo>
                  <a:pt x="118" y="194"/>
                  <a:pt x="108" y="191"/>
                  <a:pt x="99" y="191"/>
                </a:cubicBezTo>
                <a:cubicBezTo>
                  <a:pt x="96" y="191"/>
                  <a:pt x="93" y="190"/>
                  <a:pt x="89" y="189"/>
                </a:cubicBezTo>
                <a:cubicBezTo>
                  <a:pt x="77" y="188"/>
                  <a:pt x="65" y="188"/>
                  <a:pt x="53" y="186"/>
                </a:cubicBezTo>
                <a:cubicBezTo>
                  <a:pt x="44" y="185"/>
                  <a:pt x="34" y="182"/>
                  <a:pt x="26" y="180"/>
                </a:cubicBezTo>
                <a:cubicBezTo>
                  <a:pt x="23" y="180"/>
                  <a:pt x="19" y="179"/>
                  <a:pt x="16" y="178"/>
                </a:cubicBezTo>
                <a:cubicBezTo>
                  <a:pt x="12" y="178"/>
                  <a:pt x="4" y="175"/>
                  <a:pt x="4" y="180"/>
                </a:cubicBezTo>
                <a:cubicBezTo>
                  <a:pt x="29" y="184"/>
                  <a:pt x="55" y="191"/>
                  <a:pt x="81" y="194"/>
                </a:cubicBezTo>
                <a:cubicBezTo>
                  <a:pt x="84" y="194"/>
                  <a:pt x="88" y="195"/>
                  <a:pt x="91" y="195"/>
                </a:cubicBezTo>
                <a:cubicBezTo>
                  <a:pt x="107" y="196"/>
                  <a:pt x="126" y="199"/>
                  <a:pt x="143" y="200"/>
                </a:cubicBezTo>
                <a:cubicBezTo>
                  <a:pt x="143" y="199"/>
                  <a:pt x="144" y="197"/>
                  <a:pt x="144" y="1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34821" name="组合 6"/>
          <p:cNvGrpSpPr/>
          <p:nvPr/>
        </p:nvGrpSpPr>
        <p:grpSpPr bwMode="auto">
          <a:xfrm>
            <a:off x="1122363" y="1566863"/>
            <a:ext cx="1517650" cy="796925"/>
            <a:chOff x="7394576" y="3627438"/>
            <a:chExt cx="1077913" cy="566738"/>
          </a:xfrm>
        </p:grpSpPr>
        <p:sp>
          <p:nvSpPr>
            <p:cNvPr id="8" name="Freeform 100"/>
            <p:cNvSpPr/>
            <p:nvPr/>
          </p:nvSpPr>
          <p:spPr bwMode="auto">
            <a:xfrm>
              <a:off x="8122957" y="3681628"/>
              <a:ext cx="96967" cy="15805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" name="Freeform 101"/>
            <p:cNvSpPr/>
            <p:nvPr/>
          </p:nvSpPr>
          <p:spPr bwMode="auto">
            <a:xfrm>
              <a:off x="8129722" y="3706465"/>
              <a:ext cx="90202" cy="15805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" name="Freeform 102"/>
            <p:cNvSpPr/>
            <p:nvPr/>
          </p:nvSpPr>
          <p:spPr bwMode="auto">
            <a:xfrm>
              <a:off x="8145507" y="3884841"/>
              <a:ext cx="69906" cy="15805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" name="Freeform 103"/>
            <p:cNvSpPr/>
            <p:nvPr/>
          </p:nvSpPr>
          <p:spPr bwMode="auto">
            <a:xfrm>
              <a:off x="8145507" y="3900646"/>
              <a:ext cx="71034" cy="20321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" name="Freeform 104"/>
            <p:cNvSpPr/>
            <p:nvPr/>
          </p:nvSpPr>
          <p:spPr bwMode="auto">
            <a:xfrm>
              <a:off x="8142124" y="4073377"/>
              <a:ext cx="77800" cy="19193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" name="Freeform 105"/>
            <p:cNvSpPr/>
            <p:nvPr/>
          </p:nvSpPr>
          <p:spPr bwMode="auto">
            <a:xfrm>
              <a:off x="8138742" y="4099343"/>
              <a:ext cx="81182" cy="21450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" name="Freeform 107"/>
            <p:cNvSpPr>
              <a:spLocks noEditPoints="1"/>
            </p:cNvSpPr>
            <p:nvPr/>
          </p:nvSpPr>
          <p:spPr bwMode="auto">
            <a:xfrm>
              <a:off x="7892942" y="3753882"/>
              <a:ext cx="96967" cy="370299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200150" y="2638425"/>
            <a:ext cx="13890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/>
                </a:solidFill>
                <a:latin typeface="+mn-ea"/>
                <a:ea typeface="+mn-ea"/>
              </a:rPr>
              <a:t>添加标题一</a:t>
            </a:r>
            <a:endParaRPr lang="zh-CN" altLang="en-US" sz="1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4831" name="文本框 18"/>
          <p:cNvSpPr txBox="1">
            <a:spLocks noChangeArrowheads="1"/>
          </p:cNvSpPr>
          <p:nvPr/>
        </p:nvSpPr>
        <p:spPr bwMode="auto">
          <a:xfrm>
            <a:off x="998538" y="3028950"/>
            <a:ext cx="17938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华康少女文字W5(P)" panose="040F0500000000000000" pitchFamily="8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ms-MY" altLang="zh-CN" sz="1000">
              <a:solidFill>
                <a:schemeClr val="bg1"/>
              </a:solidFill>
              <a:ea typeface="Open Sans Light"/>
              <a:cs typeface="Open Sans Ligh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00813" y="2660650"/>
            <a:ext cx="13890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/>
                </a:solidFill>
                <a:latin typeface="+mn-ea"/>
                <a:ea typeface="+mn-ea"/>
              </a:rPr>
              <a:t>添加标题三</a:t>
            </a:r>
            <a:endParaRPr lang="zh-CN" altLang="en-US" sz="1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4833" name="文本框 20"/>
          <p:cNvSpPr txBox="1">
            <a:spLocks noChangeArrowheads="1"/>
          </p:cNvSpPr>
          <p:nvPr/>
        </p:nvSpPr>
        <p:spPr bwMode="auto">
          <a:xfrm>
            <a:off x="6299200" y="3051175"/>
            <a:ext cx="17938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华康少女文字W5(P)" panose="040F0500000000000000" pitchFamily="8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ms-MY" altLang="zh-CN" sz="1000">
              <a:solidFill>
                <a:schemeClr val="bg1"/>
              </a:solidFill>
              <a:ea typeface="Open Sans Light"/>
              <a:cs typeface="Open Sans Ligh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66800" y="436563"/>
            <a:ext cx="2479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点击此处添加标题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4" name="Freeform 93"/>
          <p:cNvSpPr>
            <a:spLocks noEditPoints="1"/>
          </p:cNvSpPr>
          <p:nvPr/>
        </p:nvSpPr>
        <p:spPr bwMode="auto">
          <a:xfrm>
            <a:off x="307975" y="212725"/>
            <a:ext cx="741363" cy="704850"/>
          </a:xfrm>
          <a:custGeom>
            <a:avLst/>
            <a:gdLst>
              <a:gd name="T0" fmla="*/ 183 w 283"/>
              <a:gd name="T1" fmla="*/ 84 h 269"/>
              <a:gd name="T2" fmla="*/ 234 w 283"/>
              <a:gd name="T3" fmla="*/ 19 h 269"/>
              <a:gd name="T4" fmla="*/ 240 w 283"/>
              <a:gd name="T5" fmla="*/ 49 h 269"/>
              <a:gd name="T6" fmla="*/ 242 w 283"/>
              <a:gd name="T7" fmla="*/ 72 h 269"/>
              <a:gd name="T8" fmla="*/ 264 w 283"/>
              <a:gd name="T9" fmla="*/ 205 h 269"/>
              <a:gd name="T10" fmla="*/ 58 w 283"/>
              <a:gd name="T11" fmla="*/ 261 h 269"/>
              <a:gd name="T12" fmla="*/ 2 w 283"/>
              <a:gd name="T13" fmla="*/ 139 h 269"/>
              <a:gd name="T14" fmla="*/ 86 w 283"/>
              <a:gd name="T15" fmla="*/ 96 h 269"/>
              <a:gd name="T16" fmla="*/ 233 w 283"/>
              <a:gd name="T17" fmla="*/ 3 h 269"/>
              <a:gd name="T18" fmla="*/ 227 w 283"/>
              <a:gd name="T19" fmla="*/ 40 h 269"/>
              <a:gd name="T20" fmla="*/ 263 w 283"/>
              <a:gd name="T21" fmla="*/ 36 h 269"/>
              <a:gd name="T22" fmla="*/ 79 w 283"/>
              <a:gd name="T23" fmla="*/ 54 h 269"/>
              <a:gd name="T24" fmla="*/ 213 w 283"/>
              <a:gd name="T25" fmla="*/ 46 h 269"/>
              <a:gd name="T26" fmla="*/ 83 w 283"/>
              <a:gd name="T27" fmla="*/ 50 h 269"/>
              <a:gd name="T28" fmla="*/ 80 w 283"/>
              <a:gd name="T29" fmla="*/ 53 h 269"/>
              <a:gd name="T30" fmla="*/ 113 w 283"/>
              <a:gd name="T31" fmla="*/ 115 h 269"/>
              <a:gd name="T32" fmla="*/ 94 w 283"/>
              <a:gd name="T33" fmla="*/ 62 h 269"/>
              <a:gd name="T34" fmla="*/ 155 w 283"/>
              <a:gd name="T35" fmla="*/ 74 h 269"/>
              <a:gd name="T36" fmla="*/ 201 w 283"/>
              <a:gd name="T37" fmla="*/ 66 h 269"/>
              <a:gd name="T38" fmla="*/ 88 w 283"/>
              <a:gd name="T39" fmla="*/ 117 h 269"/>
              <a:gd name="T40" fmla="*/ 223 w 283"/>
              <a:gd name="T41" fmla="*/ 86 h 269"/>
              <a:gd name="T42" fmla="*/ 176 w 283"/>
              <a:gd name="T43" fmla="*/ 108 h 269"/>
              <a:gd name="T44" fmla="*/ 196 w 283"/>
              <a:gd name="T45" fmla="*/ 158 h 269"/>
              <a:gd name="T46" fmla="*/ 205 w 283"/>
              <a:gd name="T47" fmla="*/ 228 h 269"/>
              <a:gd name="T48" fmla="*/ 258 w 283"/>
              <a:gd name="T49" fmla="*/ 127 h 269"/>
              <a:gd name="T50" fmla="*/ 193 w 283"/>
              <a:gd name="T51" fmla="*/ 138 h 269"/>
              <a:gd name="T52" fmla="*/ 189 w 283"/>
              <a:gd name="T53" fmla="*/ 117 h 269"/>
              <a:gd name="T54" fmla="*/ 172 w 283"/>
              <a:gd name="T55" fmla="*/ 119 h 269"/>
              <a:gd name="T56" fmla="*/ 181 w 283"/>
              <a:gd name="T57" fmla="*/ 135 h 269"/>
              <a:gd name="T58" fmla="*/ 138 w 283"/>
              <a:gd name="T59" fmla="*/ 121 h 269"/>
              <a:gd name="T60" fmla="*/ 52 w 283"/>
              <a:gd name="T61" fmla="*/ 152 h 269"/>
              <a:gd name="T62" fmla="*/ 34 w 283"/>
              <a:gd name="T63" fmla="*/ 138 h 269"/>
              <a:gd name="T64" fmla="*/ 190 w 283"/>
              <a:gd name="T65" fmla="*/ 142 h 269"/>
              <a:gd name="T66" fmla="*/ 102 w 283"/>
              <a:gd name="T67" fmla="*/ 153 h 269"/>
              <a:gd name="T68" fmla="*/ 103 w 283"/>
              <a:gd name="T69" fmla="*/ 149 h 269"/>
              <a:gd name="T70" fmla="*/ 235 w 283"/>
              <a:gd name="T71" fmla="*/ 226 h 269"/>
              <a:gd name="T72" fmla="*/ 65 w 283"/>
              <a:gd name="T73" fmla="*/ 158 h 269"/>
              <a:gd name="T74" fmla="*/ 96 w 283"/>
              <a:gd name="T75" fmla="*/ 153 h 269"/>
              <a:gd name="T76" fmla="*/ 111 w 283"/>
              <a:gd name="T77" fmla="*/ 160 h 269"/>
              <a:gd name="T78" fmla="*/ 110 w 283"/>
              <a:gd name="T79" fmla="*/ 166 h 269"/>
              <a:gd name="T80" fmla="*/ 180 w 283"/>
              <a:gd name="T81" fmla="*/ 169 h 269"/>
              <a:gd name="T82" fmla="*/ 90 w 283"/>
              <a:gd name="T83" fmla="*/ 171 h 269"/>
              <a:gd name="T84" fmla="*/ 197 w 283"/>
              <a:gd name="T85" fmla="*/ 175 h 269"/>
              <a:gd name="T86" fmla="*/ 150 w 283"/>
              <a:gd name="T87" fmla="*/ 184 h 269"/>
              <a:gd name="T88" fmla="*/ 73 w 283"/>
              <a:gd name="T89" fmla="*/ 196 h 269"/>
              <a:gd name="T90" fmla="*/ 109 w 283"/>
              <a:gd name="T91" fmla="*/ 199 h 269"/>
              <a:gd name="T92" fmla="*/ 159 w 283"/>
              <a:gd name="T93" fmla="*/ 203 h 269"/>
              <a:gd name="T94" fmla="*/ 187 w 283"/>
              <a:gd name="T95" fmla="*/ 203 h 269"/>
              <a:gd name="T96" fmla="*/ 74 w 283"/>
              <a:gd name="T97" fmla="*/ 204 h 269"/>
              <a:gd name="T98" fmla="*/ 204 w 283"/>
              <a:gd name="T99" fmla="*/ 227 h 269"/>
              <a:gd name="T100" fmla="*/ 138 w 283"/>
              <a:gd name="T101" fmla="*/ 214 h 269"/>
              <a:gd name="T102" fmla="*/ 92 w 283"/>
              <a:gd name="T103" fmla="*/ 216 h 269"/>
              <a:gd name="T104" fmla="*/ 127 w 283"/>
              <a:gd name="T105" fmla="*/ 219 h 269"/>
              <a:gd name="T106" fmla="*/ 76 w 283"/>
              <a:gd name="T107" fmla="*/ 237 h 269"/>
              <a:gd name="T108" fmla="*/ 169 w 283"/>
              <a:gd name="T109" fmla="*/ 238 h 269"/>
              <a:gd name="T110" fmla="*/ 79 w 283"/>
              <a:gd name="T111" fmla="*/ 227 h 269"/>
              <a:gd name="T112" fmla="*/ 73 w 283"/>
              <a:gd name="T113" fmla="*/ 229 h 269"/>
              <a:gd name="T114" fmla="*/ 212 w 283"/>
              <a:gd name="T115" fmla="*/ 231 h 269"/>
              <a:gd name="T116" fmla="*/ 209 w 283"/>
              <a:gd name="T117" fmla="*/ 240 h 269"/>
              <a:gd name="T118" fmla="*/ 112 w 283"/>
              <a:gd name="T119" fmla="*/ 260 h 269"/>
              <a:gd name="T120" fmla="*/ 206 w 283"/>
              <a:gd name="T121" fmla="*/ 247 h 269"/>
              <a:gd name="T122" fmla="*/ 98 w 283"/>
              <a:gd name="T123" fmla="*/ 264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3" h="269">
                <a:moveTo>
                  <a:pt x="121" y="116"/>
                </a:moveTo>
                <a:cubicBezTo>
                  <a:pt x="123" y="115"/>
                  <a:pt x="123" y="115"/>
                  <a:pt x="124" y="115"/>
                </a:cubicBezTo>
                <a:cubicBezTo>
                  <a:pt x="121" y="112"/>
                  <a:pt x="118" y="108"/>
                  <a:pt x="116" y="103"/>
                </a:cubicBezTo>
                <a:cubicBezTo>
                  <a:pt x="112" y="93"/>
                  <a:pt x="115" y="76"/>
                  <a:pt x="121" y="69"/>
                </a:cubicBezTo>
                <a:cubicBezTo>
                  <a:pt x="125" y="64"/>
                  <a:pt x="132" y="62"/>
                  <a:pt x="139" y="63"/>
                </a:cubicBezTo>
                <a:cubicBezTo>
                  <a:pt x="140" y="64"/>
                  <a:pt x="141" y="64"/>
                  <a:pt x="143" y="64"/>
                </a:cubicBezTo>
                <a:cubicBezTo>
                  <a:pt x="145" y="65"/>
                  <a:pt x="146" y="67"/>
                  <a:pt x="148" y="68"/>
                </a:cubicBezTo>
                <a:cubicBezTo>
                  <a:pt x="149" y="69"/>
                  <a:pt x="151" y="69"/>
                  <a:pt x="153" y="69"/>
                </a:cubicBezTo>
                <a:cubicBezTo>
                  <a:pt x="155" y="63"/>
                  <a:pt x="158" y="59"/>
                  <a:pt x="161" y="54"/>
                </a:cubicBezTo>
                <a:cubicBezTo>
                  <a:pt x="163" y="53"/>
                  <a:pt x="166" y="54"/>
                  <a:pt x="167" y="56"/>
                </a:cubicBezTo>
                <a:cubicBezTo>
                  <a:pt x="167" y="57"/>
                  <a:pt x="167" y="57"/>
                  <a:pt x="167" y="58"/>
                </a:cubicBezTo>
                <a:cubicBezTo>
                  <a:pt x="163" y="60"/>
                  <a:pt x="161" y="64"/>
                  <a:pt x="159" y="67"/>
                </a:cubicBezTo>
                <a:cubicBezTo>
                  <a:pt x="162" y="67"/>
                  <a:pt x="165" y="67"/>
                  <a:pt x="168" y="68"/>
                </a:cubicBezTo>
                <a:cubicBezTo>
                  <a:pt x="170" y="69"/>
                  <a:pt x="170" y="69"/>
                  <a:pt x="171" y="70"/>
                </a:cubicBezTo>
                <a:cubicBezTo>
                  <a:pt x="172" y="70"/>
                  <a:pt x="174" y="70"/>
                  <a:pt x="174" y="71"/>
                </a:cubicBezTo>
                <a:cubicBezTo>
                  <a:pt x="175" y="71"/>
                  <a:pt x="175" y="72"/>
                  <a:pt x="176" y="73"/>
                </a:cubicBezTo>
                <a:cubicBezTo>
                  <a:pt x="177" y="74"/>
                  <a:pt x="178" y="74"/>
                  <a:pt x="179" y="76"/>
                </a:cubicBezTo>
                <a:cubicBezTo>
                  <a:pt x="180" y="78"/>
                  <a:pt x="182" y="82"/>
                  <a:pt x="183" y="84"/>
                </a:cubicBezTo>
                <a:cubicBezTo>
                  <a:pt x="183" y="87"/>
                  <a:pt x="183" y="90"/>
                  <a:pt x="182" y="93"/>
                </a:cubicBezTo>
                <a:cubicBezTo>
                  <a:pt x="182" y="97"/>
                  <a:pt x="180" y="100"/>
                  <a:pt x="179" y="104"/>
                </a:cubicBezTo>
                <a:cubicBezTo>
                  <a:pt x="182" y="102"/>
                  <a:pt x="185" y="100"/>
                  <a:pt x="189" y="99"/>
                </a:cubicBezTo>
                <a:cubicBezTo>
                  <a:pt x="189" y="98"/>
                  <a:pt x="189" y="98"/>
                  <a:pt x="189" y="97"/>
                </a:cubicBezTo>
                <a:cubicBezTo>
                  <a:pt x="191" y="93"/>
                  <a:pt x="193" y="88"/>
                  <a:pt x="195" y="83"/>
                </a:cubicBezTo>
                <a:cubicBezTo>
                  <a:pt x="196" y="81"/>
                  <a:pt x="198" y="77"/>
                  <a:pt x="199" y="73"/>
                </a:cubicBezTo>
                <a:cubicBezTo>
                  <a:pt x="199" y="72"/>
                  <a:pt x="200" y="70"/>
                  <a:pt x="200" y="70"/>
                </a:cubicBezTo>
                <a:cubicBezTo>
                  <a:pt x="200" y="69"/>
                  <a:pt x="198" y="67"/>
                  <a:pt x="199" y="66"/>
                </a:cubicBezTo>
                <a:cubicBezTo>
                  <a:pt x="200" y="65"/>
                  <a:pt x="202" y="64"/>
                  <a:pt x="203" y="64"/>
                </a:cubicBezTo>
                <a:cubicBezTo>
                  <a:pt x="206" y="58"/>
                  <a:pt x="208" y="52"/>
                  <a:pt x="212" y="46"/>
                </a:cubicBezTo>
                <a:cubicBezTo>
                  <a:pt x="211" y="45"/>
                  <a:pt x="212" y="44"/>
                  <a:pt x="212" y="43"/>
                </a:cubicBezTo>
                <a:cubicBezTo>
                  <a:pt x="210" y="39"/>
                  <a:pt x="209" y="35"/>
                  <a:pt x="210" y="30"/>
                </a:cubicBezTo>
                <a:cubicBezTo>
                  <a:pt x="211" y="19"/>
                  <a:pt x="222" y="14"/>
                  <a:pt x="229" y="7"/>
                </a:cubicBezTo>
                <a:cubicBezTo>
                  <a:pt x="229" y="6"/>
                  <a:pt x="230" y="5"/>
                  <a:pt x="231" y="4"/>
                </a:cubicBezTo>
                <a:cubicBezTo>
                  <a:pt x="232" y="3"/>
                  <a:pt x="232" y="2"/>
                  <a:pt x="233" y="0"/>
                </a:cubicBezTo>
                <a:cubicBezTo>
                  <a:pt x="233" y="0"/>
                  <a:pt x="233" y="0"/>
                  <a:pt x="234" y="0"/>
                </a:cubicBezTo>
                <a:cubicBezTo>
                  <a:pt x="234" y="2"/>
                  <a:pt x="235" y="4"/>
                  <a:pt x="235" y="6"/>
                </a:cubicBezTo>
                <a:cubicBezTo>
                  <a:pt x="237" y="10"/>
                  <a:pt x="235" y="15"/>
                  <a:pt x="234" y="19"/>
                </a:cubicBezTo>
                <a:cubicBezTo>
                  <a:pt x="234" y="19"/>
                  <a:pt x="233" y="21"/>
                  <a:pt x="233" y="21"/>
                </a:cubicBezTo>
                <a:cubicBezTo>
                  <a:pt x="234" y="20"/>
                  <a:pt x="236" y="19"/>
                  <a:pt x="237" y="17"/>
                </a:cubicBezTo>
                <a:cubicBezTo>
                  <a:pt x="238" y="15"/>
                  <a:pt x="237" y="12"/>
                  <a:pt x="240" y="14"/>
                </a:cubicBezTo>
                <a:cubicBezTo>
                  <a:pt x="240" y="15"/>
                  <a:pt x="239" y="15"/>
                  <a:pt x="239" y="16"/>
                </a:cubicBezTo>
                <a:cubicBezTo>
                  <a:pt x="239" y="29"/>
                  <a:pt x="232" y="38"/>
                  <a:pt x="224" y="46"/>
                </a:cubicBezTo>
                <a:cubicBezTo>
                  <a:pt x="223" y="45"/>
                  <a:pt x="223" y="46"/>
                  <a:pt x="223" y="46"/>
                </a:cubicBezTo>
                <a:cubicBezTo>
                  <a:pt x="222" y="46"/>
                  <a:pt x="223" y="47"/>
                  <a:pt x="223" y="47"/>
                </a:cubicBezTo>
                <a:cubicBezTo>
                  <a:pt x="222" y="48"/>
                  <a:pt x="222" y="48"/>
                  <a:pt x="221" y="48"/>
                </a:cubicBezTo>
                <a:cubicBezTo>
                  <a:pt x="219" y="54"/>
                  <a:pt x="217" y="63"/>
                  <a:pt x="215" y="68"/>
                </a:cubicBezTo>
                <a:cubicBezTo>
                  <a:pt x="215" y="69"/>
                  <a:pt x="216" y="70"/>
                  <a:pt x="216" y="72"/>
                </a:cubicBezTo>
                <a:cubicBezTo>
                  <a:pt x="215" y="73"/>
                  <a:pt x="214" y="73"/>
                  <a:pt x="213" y="73"/>
                </a:cubicBezTo>
                <a:cubicBezTo>
                  <a:pt x="211" y="79"/>
                  <a:pt x="208" y="85"/>
                  <a:pt x="206" y="91"/>
                </a:cubicBezTo>
                <a:cubicBezTo>
                  <a:pt x="211" y="90"/>
                  <a:pt x="216" y="87"/>
                  <a:pt x="221" y="86"/>
                </a:cubicBezTo>
                <a:cubicBezTo>
                  <a:pt x="223" y="80"/>
                  <a:pt x="227" y="74"/>
                  <a:pt x="230" y="67"/>
                </a:cubicBezTo>
                <a:cubicBezTo>
                  <a:pt x="230" y="66"/>
                  <a:pt x="229" y="66"/>
                  <a:pt x="229" y="65"/>
                </a:cubicBezTo>
                <a:cubicBezTo>
                  <a:pt x="230" y="64"/>
                  <a:pt x="230" y="63"/>
                  <a:pt x="231" y="63"/>
                </a:cubicBezTo>
                <a:cubicBezTo>
                  <a:pt x="235" y="59"/>
                  <a:pt x="238" y="55"/>
                  <a:pt x="241" y="50"/>
                </a:cubicBezTo>
                <a:cubicBezTo>
                  <a:pt x="240" y="50"/>
                  <a:pt x="240" y="50"/>
                  <a:pt x="240" y="49"/>
                </a:cubicBezTo>
                <a:cubicBezTo>
                  <a:pt x="241" y="48"/>
                  <a:pt x="242" y="47"/>
                  <a:pt x="242" y="47"/>
                </a:cubicBezTo>
                <a:cubicBezTo>
                  <a:pt x="244" y="44"/>
                  <a:pt x="244" y="40"/>
                  <a:pt x="246" y="36"/>
                </a:cubicBezTo>
                <a:cubicBezTo>
                  <a:pt x="247" y="33"/>
                  <a:pt x="250" y="28"/>
                  <a:pt x="252" y="24"/>
                </a:cubicBezTo>
                <a:cubicBezTo>
                  <a:pt x="254" y="22"/>
                  <a:pt x="255" y="18"/>
                  <a:pt x="257" y="21"/>
                </a:cubicBezTo>
                <a:cubicBezTo>
                  <a:pt x="258" y="22"/>
                  <a:pt x="256" y="22"/>
                  <a:pt x="257" y="23"/>
                </a:cubicBezTo>
                <a:cubicBezTo>
                  <a:pt x="254" y="24"/>
                  <a:pt x="253" y="27"/>
                  <a:pt x="252" y="30"/>
                </a:cubicBezTo>
                <a:cubicBezTo>
                  <a:pt x="254" y="28"/>
                  <a:pt x="256" y="24"/>
                  <a:pt x="257" y="22"/>
                </a:cubicBezTo>
                <a:cubicBezTo>
                  <a:pt x="258" y="21"/>
                  <a:pt x="259" y="22"/>
                  <a:pt x="260" y="23"/>
                </a:cubicBezTo>
                <a:cubicBezTo>
                  <a:pt x="261" y="23"/>
                  <a:pt x="262" y="23"/>
                  <a:pt x="262" y="23"/>
                </a:cubicBezTo>
                <a:cubicBezTo>
                  <a:pt x="263" y="23"/>
                  <a:pt x="263" y="24"/>
                  <a:pt x="264" y="24"/>
                </a:cubicBezTo>
                <a:cubicBezTo>
                  <a:pt x="266" y="25"/>
                  <a:pt x="267" y="25"/>
                  <a:pt x="268" y="27"/>
                </a:cubicBezTo>
                <a:cubicBezTo>
                  <a:pt x="265" y="31"/>
                  <a:pt x="264" y="36"/>
                  <a:pt x="262" y="40"/>
                </a:cubicBezTo>
                <a:cubicBezTo>
                  <a:pt x="260" y="43"/>
                  <a:pt x="258" y="46"/>
                  <a:pt x="256" y="48"/>
                </a:cubicBezTo>
                <a:cubicBezTo>
                  <a:pt x="255" y="49"/>
                  <a:pt x="254" y="50"/>
                  <a:pt x="253" y="51"/>
                </a:cubicBezTo>
                <a:cubicBezTo>
                  <a:pt x="253" y="51"/>
                  <a:pt x="254" y="51"/>
                  <a:pt x="253" y="53"/>
                </a:cubicBezTo>
                <a:cubicBezTo>
                  <a:pt x="252" y="53"/>
                  <a:pt x="252" y="54"/>
                  <a:pt x="251" y="53"/>
                </a:cubicBezTo>
                <a:cubicBezTo>
                  <a:pt x="248" y="58"/>
                  <a:pt x="247" y="64"/>
                  <a:pt x="244" y="68"/>
                </a:cubicBezTo>
                <a:cubicBezTo>
                  <a:pt x="246" y="70"/>
                  <a:pt x="244" y="72"/>
                  <a:pt x="242" y="72"/>
                </a:cubicBezTo>
                <a:cubicBezTo>
                  <a:pt x="239" y="76"/>
                  <a:pt x="237" y="80"/>
                  <a:pt x="234" y="84"/>
                </a:cubicBezTo>
                <a:cubicBezTo>
                  <a:pt x="243" y="83"/>
                  <a:pt x="250" y="84"/>
                  <a:pt x="259" y="86"/>
                </a:cubicBezTo>
                <a:cubicBezTo>
                  <a:pt x="261" y="88"/>
                  <a:pt x="262" y="89"/>
                  <a:pt x="264" y="90"/>
                </a:cubicBezTo>
                <a:cubicBezTo>
                  <a:pt x="265" y="90"/>
                  <a:pt x="266" y="90"/>
                  <a:pt x="266" y="90"/>
                </a:cubicBezTo>
                <a:cubicBezTo>
                  <a:pt x="268" y="92"/>
                  <a:pt x="270" y="94"/>
                  <a:pt x="271" y="97"/>
                </a:cubicBezTo>
                <a:cubicBezTo>
                  <a:pt x="273" y="99"/>
                  <a:pt x="273" y="101"/>
                  <a:pt x="274" y="103"/>
                </a:cubicBezTo>
                <a:cubicBezTo>
                  <a:pt x="272" y="114"/>
                  <a:pt x="265" y="120"/>
                  <a:pt x="262" y="130"/>
                </a:cubicBezTo>
                <a:cubicBezTo>
                  <a:pt x="262" y="130"/>
                  <a:pt x="262" y="131"/>
                  <a:pt x="261" y="132"/>
                </a:cubicBezTo>
                <a:cubicBezTo>
                  <a:pt x="260" y="134"/>
                  <a:pt x="259" y="137"/>
                  <a:pt x="259" y="139"/>
                </a:cubicBezTo>
                <a:cubicBezTo>
                  <a:pt x="259" y="142"/>
                  <a:pt x="258" y="143"/>
                  <a:pt x="259" y="145"/>
                </a:cubicBezTo>
                <a:cubicBezTo>
                  <a:pt x="262" y="145"/>
                  <a:pt x="264" y="146"/>
                  <a:pt x="267" y="145"/>
                </a:cubicBezTo>
                <a:cubicBezTo>
                  <a:pt x="268" y="145"/>
                  <a:pt x="270" y="146"/>
                  <a:pt x="272" y="146"/>
                </a:cubicBezTo>
                <a:cubicBezTo>
                  <a:pt x="275" y="147"/>
                  <a:pt x="279" y="149"/>
                  <a:pt x="281" y="152"/>
                </a:cubicBezTo>
                <a:cubicBezTo>
                  <a:pt x="281" y="153"/>
                  <a:pt x="281" y="153"/>
                  <a:pt x="281" y="153"/>
                </a:cubicBezTo>
                <a:cubicBezTo>
                  <a:pt x="281" y="153"/>
                  <a:pt x="281" y="153"/>
                  <a:pt x="281" y="154"/>
                </a:cubicBezTo>
                <a:cubicBezTo>
                  <a:pt x="283" y="163"/>
                  <a:pt x="281" y="173"/>
                  <a:pt x="279" y="181"/>
                </a:cubicBezTo>
                <a:cubicBezTo>
                  <a:pt x="277" y="186"/>
                  <a:pt x="274" y="190"/>
                  <a:pt x="272" y="195"/>
                </a:cubicBezTo>
                <a:cubicBezTo>
                  <a:pt x="269" y="198"/>
                  <a:pt x="267" y="202"/>
                  <a:pt x="264" y="205"/>
                </a:cubicBezTo>
                <a:cubicBezTo>
                  <a:pt x="263" y="207"/>
                  <a:pt x="261" y="208"/>
                  <a:pt x="260" y="210"/>
                </a:cubicBezTo>
                <a:cubicBezTo>
                  <a:pt x="260" y="211"/>
                  <a:pt x="260" y="211"/>
                  <a:pt x="260" y="211"/>
                </a:cubicBezTo>
                <a:cubicBezTo>
                  <a:pt x="257" y="215"/>
                  <a:pt x="253" y="217"/>
                  <a:pt x="250" y="221"/>
                </a:cubicBezTo>
                <a:cubicBezTo>
                  <a:pt x="250" y="221"/>
                  <a:pt x="250" y="221"/>
                  <a:pt x="249" y="221"/>
                </a:cubicBezTo>
                <a:cubicBezTo>
                  <a:pt x="243" y="227"/>
                  <a:pt x="235" y="232"/>
                  <a:pt x="226" y="235"/>
                </a:cubicBezTo>
                <a:cubicBezTo>
                  <a:pt x="227" y="236"/>
                  <a:pt x="228" y="237"/>
                  <a:pt x="229" y="238"/>
                </a:cubicBezTo>
                <a:cubicBezTo>
                  <a:pt x="231" y="240"/>
                  <a:pt x="231" y="244"/>
                  <a:pt x="232" y="246"/>
                </a:cubicBezTo>
                <a:cubicBezTo>
                  <a:pt x="231" y="246"/>
                  <a:pt x="231" y="247"/>
                  <a:pt x="231" y="248"/>
                </a:cubicBezTo>
                <a:cubicBezTo>
                  <a:pt x="230" y="251"/>
                  <a:pt x="228" y="253"/>
                  <a:pt x="224" y="255"/>
                </a:cubicBezTo>
                <a:cubicBezTo>
                  <a:pt x="218" y="260"/>
                  <a:pt x="209" y="262"/>
                  <a:pt x="198" y="262"/>
                </a:cubicBezTo>
                <a:cubicBezTo>
                  <a:pt x="189" y="262"/>
                  <a:pt x="180" y="263"/>
                  <a:pt x="172" y="260"/>
                </a:cubicBezTo>
                <a:cubicBezTo>
                  <a:pt x="169" y="260"/>
                  <a:pt x="167" y="259"/>
                  <a:pt x="164" y="258"/>
                </a:cubicBezTo>
                <a:cubicBezTo>
                  <a:pt x="162" y="258"/>
                  <a:pt x="161" y="258"/>
                  <a:pt x="160" y="257"/>
                </a:cubicBezTo>
                <a:cubicBezTo>
                  <a:pt x="157" y="258"/>
                  <a:pt x="154" y="257"/>
                  <a:pt x="152" y="257"/>
                </a:cubicBezTo>
                <a:cubicBezTo>
                  <a:pt x="151" y="257"/>
                  <a:pt x="150" y="257"/>
                  <a:pt x="150" y="258"/>
                </a:cubicBezTo>
                <a:cubicBezTo>
                  <a:pt x="140" y="262"/>
                  <a:pt x="130" y="266"/>
                  <a:pt x="119" y="268"/>
                </a:cubicBezTo>
                <a:cubicBezTo>
                  <a:pt x="114" y="268"/>
                  <a:pt x="109" y="269"/>
                  <a:pt x="105" y="269"/>
                </a:cubicBezTo>
                <a:cubicBezTo>
                  <a:pt x="88" y="267"/>
                  <a:pt x="72" y="269"/>
                  <a:pt x="58" y="261"/>
                </a:cubicBezTo>
                <a:cubicBezTo>
                  <a:pt x="58" y="261"/>
                  <a:pt x="58" y="262"/>
                  <a:pt x="57" y="261"/>
                </a:cubicBezTo>
                <a:cubicBezTo>
                  <a:pt x="55" y="260"/>
                  <a:pt x="53" y="259"/>
                  <a:pt x="51" y="257"/>
                </a:cubicBezTo>
                <a:cubicBezTo>
                  <a:pt x="51" y="257"/>
                  <a:pt x="52" y="257"/>
                  <a:pt x="52" y="256"/>
                </a:cubicBezTo>
                <a:cubicBezTo>
                  <a:pt x="50" y="253"/>
                  <a:pt x="51" y="250"/>
                  <a:pt x="50" y="247"/>
                </a:cubicBezTo>
                <a:cubicBezTo>
                  <a:pt x="51" y="245"/>
                  <a:pt x="51" y="244"/>
                  <a:pt x="51" y="242"/>
                </a:cubicBezTo>
                <a:cubicBezTo>
                  <a:pt x="52" y="241"/>
                  <a:pt x="52" y="238"/>
                  <a:pt x="53" y="237"/>
                </a:cubicBezTo>
                <a:cubicBezTo>
                  <a:pt x="53" y="236"/>
                  <a:pt x="51" y="236"/>
                  <a:pt x="50" y="234"/>
                </a:cubicBezTo>
                <a:cubicBezTo>
                  <a:pt x="52" y="230"/>
                  <a:pt x="56" y="227"/>
                  <a:pt x="59" y="224"/>
                </a:cubicBezTo>
                <a:cubicBezTo>
                  <a:pt x="59" y="223"/>
                  <a:pt x="58" y="222"/>
                  <a:pt x="57" y="222"/>
                </a:cubicBezTo>
                <a:cubicBezTo>
                  <a:pt x="53" y="218"/>
                  <a:pt x="51" y="210"/>
                  <a:pt x="48" y="205"/>
                </a:cubicBezTo>
                <a:cubicBezTo>
                  <a:pt x="48" y="200"/>
                  <a:pt x="45" y="195"/>
                  <a:pt x="46" y="189"/>
                </a:cubicBezTo>
                <a:cubicBezTo>
                  <a:pt x="46" y="185"/>
                  <a:pt x="47" y="182"/>
                  <a:pt x="49" y="178"/>
                </a:cubicBezTo>
                <a:cubicBezTo>
                  <a:pt x="46" y="177"/>
                  <a:pt x="45" y="174"/>
                  <a:pt x="42" y="173"/>
                </a:cubicBezTo>
                <a:cubicBezTo>
                  <a:pt x="42" y="173"/>
                  <a:pt x="42" y="172"/>
                  <a:pt x="42" y="172"/>
                </a:cubicBezTo>
                <a:cubicBezTo>
                  <a:pt x="35" y="165"/>
                  <a:pt x="27" y="159"/>
                  <a:pt x="19" y="153"/>
                </a:cubicBezTo>
                <a:cubicBezTo>
                  <a:pt x="19" y="153"/>
                  <a:pt x="19" y="152"/>
                  <a:pt x="18" y="152"/>
                </a:cubicBezTo>
                <a:cubicBezTo>
                  <a:pt x="17" y="152"/>
                  <a:pt x="17" y="151"/>
                  <a:pt x="16" y="150"/>
                </a:cubicBezTo>
                <a:cubicBezTo>
                  <a:pt x="12" y="146"/>
                  <a:pt x="7" y="143"/>
                  <a:pt x="2" y="139"/>
                </a:cubicBezTo>
                <a:cubicBezTo>
                  <a:pt x="1" y="139"/>
                  <a:pt x="1" y="139"/>
                  <a:pt x="0" y="138"/>
                </a:cubicBezTo>
                <a:cubicBezTo>
                  <a:pt x="1" y="135"/>
                  <a:pt x="1" y="133"/>
                  <a:pt x="2" y="130"/>
                </a:cubicBezTo>
                <a:cubicBezTo>
                  <a:pt x="3" y="130"/>
                  <a:pt x="5" y="129"/>
                  <a:pt x="5" y="128"/>
                </a:cubicBezTo>
                <a:cubicBezTo>
                  <a:pt x="8" y="127"/>
                  <a:pt x="10" y="127"/>
                  <a:pt x="13" y="126"/>
                </a:cubicBezTo>
                <a:cubicBezTo>
                  <a:pt x="14" y="125"/>
                  <a:pt x="15" y="123"/>
                  <a:pt x="17" y="123"/>
                </a:cubicBezTo>
                <a:cubicBezTo>
                  <a:pt x="17" y="123"/>
                  <a:pt x="17" y="123"/>
                  <a:pt x="17" y="124"/>
                </a:cubicBezTo>
                <a:cubicBezTo>
                  <a:pt x="18" y="123"/>
                  <a:pt x="18" y="124"/>
                  <a:pt x="19" y="124"/>
                </a:cubicBezTo>
                <a:cubicBezTo>
                  <a:pt x="25" y="129"/>
                  <a:pt x="31" y="133"/>
                  <a:pt x="37" y="139"/>
                </a:cubicBezTo>
                <a:cubicBezTo>
                  <a:pt x="42" y="142"/>
                  <a:pt x="46" y="146"/>
                  <a:pt x="51" y="149"/>
                </a:cubicBezTo>
                <a:cubicBezTo>
                  <a:pt x="54" y="153"/>
                  <a:pt x="58" y="156"/>
                  <a:pt x="62" y="159"/>
                </a:cubicBezTo>
                <a:cubicBezTo>
                  <a:pt x="63" y="158"/>
                  <a:pt x="65" y="156"/>
                  <a:pt x="67" y="155"/>
                </a:cubicBezTo>
                <a:cubicBezTo>
                  <a:pt x="65" y="146"/>
                  <a:pt x="64" y="133"/>
                  <a:pt x="61" y="124"/>
                </a:cubicBezTo>
                <a:cubicBezTo>
                  <a:pt x="60" y="112"/>
                  <a:pt x="58" y="100"/>
                  <a:pt x="55" y="88"/>
                </a:cubicBezTo>
                <a:cubicBezTo>
                  <a:pt x="54" y="86"/>
                  <a:pt x="54" y="83"/>
                  <a:pt x="54" y="80"/>
                </a:cubicBezTo>
                <a:cubicBezTo>
                  <a:pt x="53" y="76"/>
                  <a:pt x="52" y="71"/>
                  <a:pt x="52" y="67"/>
                </a:cubicBezTo>
                <a:cubicBezTo>
                  <a:pt x="53" y="66"/>
                  <a:pt x="53" y="65"/>
                  <a:pt x="55" y="65"/>
                </a:cubicBezTo>
                <a:cubicBezTo>
                  <a:pt x="56" y="66"/>
                  <a:pt x="57" y="68"/>
                  <a:pt x="58" y="69"/>
                </a:cubicBezTo>
                <a:cubicBezTo>
                  <a:pt x="68" y="77"/>
                  <a:pt x="77" y="87"/>
                  <a:pt x="86" y="96"/>
                </a:cubicBezTo>
                <a:cubicBezTo>
                  <a:pt x="91" y="99"/>
                  <a:pt x="94" y="104"/>
                  <a:pt x="99" y="107"/>
                </a:cubicBezTo>
                <a:cubicBezTo>
                  <a:pt x="95" y="99"/>
                  <a:pt x="91" y="92"/>
                  <a:pt x="88" y="84"/>
                </a:cubicBezTo>
                <a:cubicBezTo>
                  <a:pt x="84" y="78"/>
                  <a:pt x="81" y="73"/>
                  <a:pt x="78" y="66"/>
                </a:cubicBezTo>
                <a:cubicBezTo>
                  <a:pt x="78" y="64"/>
                  <a:pt x="77" y="61"/>
                  <a:pt x="76" y="58"/>
                </a:cubicBezTo>
                <a:cubicBezTo>
                  <a:pt x="76" y="54"/>
                  <a:pt x="75" y="51"/>
                  <a:pt x="75" y="47"/>
                </a:cubicBezTo>
                <a:cubicBezTo>
                  <a:pt x="74" y="45"/>
                  <a:pt x="74" y="43"/>
                  <a:pt x="75" y="42"/>
                </a:cubicBezTo>
                <a:cubicBezTo>
                  <a:pt x="79" y="44"/>
                  <a:pt x="81" y="47"/>
                  <a:pt x="84" y="49"/>
                </a:cubicBezTo>
                <a:cubicBezTo>
                  <a:pt x="86" y="50"/>
                  <a:pt x="87" y="51"/>
                  <a:pt x="89" y="53"/>
                </a:cubicBezTo>
                <a:cubicBezTo>
                  <a:pt x="91" y="55"/>
                  <a:pt x="92" y="56"/>
                  <a:pt x="94" y="58"/>
                </a:cubicBezTo>
                <a:cubicBezTo>
                  <a:pt x="96" y="63"/>
                  <a:pt x="100" y="69"/>
                  <a:pt x="102" y="74"/>
                </a:cubicBezTo>
                <a:cubicBezTo>
                  <a:pt x="105" y="81"/>
                  <a:pt x="108" y="88"/>
                  <a:pt x="112" y="94"/>
                </a:cubicBezTo>
                <a:cubicBezTo>
                  <a:pt x="113" y="97"/>
                  <a:pt x="114" y="101"/>
                  <a:pt x="115" y="103"/>
                </a:cubicBezTo>
                <a:cubicBezTo>
                  <a:pt x="116" y="106"/>
                  <a:pt x="118" y="107"/>
                  <a:pt x="118" y="110"/>
                </a:cubicBezTo>
                <a:cubicBezTo>
                  <a:pt x="119" y="109"/>
                  <a:pt x="118" y="110"/>
                  <a:pt x="119" y="111"/>
                </a:cubicBezTo>
                <a:cubicBezTo>
                  <a:pt x="119" y="112"/>
                  <a:pt x="121" y="113"/>
                  <a:pt x="121" y="116"/>
                </a:cubicBezTo>
                <a:close/>
                <a:moveTo>
                  <a:pt x="232" y="5"/>
                </a:moveTo>
                <a:cubicBezTo>
                  <a:pt x="232" y="5"/>
                  <a:pt x="232" y="5"/>
                  <a:pt x="233" y="5"/>
                </a:cubicBezTo>
                <a:cubicBezTo>
                  <a:pt x="232" y="4"/>
                  <a:pt x="233" y="4"/>
                  <a:pt x="233" y="3"/>
                </a:cubicBezTo>
                <a:cubicBezTo>
                  <a:pt x="233" y="4"/>
                  <a:pt x="232" y="4"/>
                  <a:pt x="232" y="5"/>
                </a:cubicBezTo>
                <a:close/>
                <a:moveTo>
                  <a:pt x="224" y="19"/>
                </a:moveTo>
                <a:cubicBezTo>
                  <a:pt x="226" y="14"/>
                  <a:pt x="231" y="12"/>
                  <a:pt x="231" y="6"/>
                </a:cubicBezTo>
                <a:cubicBezTo>
                  <a:pt x="230" y="7"/>
                  <a:pt x="230" y="9"/>
                  <a:pt x="229" y="10"/>
                </a:cubicBezTo>
                <a:cubicBezTo>
                  <a:pt x="228" y="11"/>
                  <a:pt x="226" y="11"/>
                  <a:pt x="225" y="12"/>
                </a:cubicBezTo>
                <a:cubicBezTo>
                  <a:pt x="224" y="13"/>
                  <a:pt x="223" y="14"/>
                  <a:pt x="222" y="15"/>
                </a:cubicBezTo>
                <a:cubicBezTo>
                  <a:pt x="221" y="16"/>
                  <a:pt x="219" y="16"/>
                  <a:pt x="218" y="18"/>
                </a:cubicBezTo>
                <a:cubicBezTo>
                  <a:pt x="217" y="18"/>
                  <a:pt x="217" y="20"/>
                  <a:pt x="216" y="21"/>
                </a:cubicBezTo>
                <a:cubicBezTo>
                  <a:pt x="216" y="21"/>
                  <a:pt x="215" y="21"/>
                  <a:pt x="215" y="21"/>
                </a:cubicBezTo>
                <a:cubicBezTo>
                  <a:pt x="211" y="26"/>
                  <a:pt x="209" y="37"/>
                  <a:pt x="214" y="42"/>
                </a:cubicBezTo>
                <a:cubicBezTo>
                  <a:pt x="214" y="38"/>
                  <a:pt x="213" y="33"/>
                  <a:pt x="216" y="31"/>
                </a:cubicBezTo>
                <a:cubicBezTo>
                  <a:pt x="215" y="35"/>
                  <a:pt x="215" y="40"/>
                  <a:pt x="216" y="43"/>
                </a:cubicBezTo>
                <a:cubicBezTo>
                  <a:pt x="220" y="44"/>
                  <a:pt x="219" y="38"/>
                  <a:pt x="222" y="36"/>
                </a:cubicBezTo>
                <a:cubicBezTo>
                  <a:pt x="222" y="40"/>
                  <a:pt x="220" y="43"/>
                  <a:pt x="219" y="45"/>
                </a:cubicBezTo>
                <a:cubicBezTo>
                  <a:pt x="221" y="43"/>
                  <a:pt x="224" y="41"/>
                  <a:pt x="226" y="38"/>
                </a:cubicBezTo>
                <a:cubicBezTo>
                  <a:pt x="226" y="36"/>
                  <a:pt x="226" y="34"/>
                  <a:pt x="227" y="33"/>
                </a:cubicBezTo>
                <a:cubicBezTo>
                  <a:pt x="227" y="38"/>
                  <a:pt x="225" y="42"/>
                  <a:pt x="222" y="44"/>
                </a:cubicBezTo>
                <a:cubicBezTo>
                  <a:pt x="225" y="44"/>
                  <a:pt x="225" y="42"/>
                  <a:pt x="227" y="40"/>
                </a:cubicBezTo>
                <a:cubicBezTo>
                  <a:pt x="229" y="37"/>
                  <a:pt x="232" y="36"/>
                  <a:pt x="233" y="32"/>
                </a:cubicBezTo>
                <a:cubicBezTo>
                  <a:pt x="235" y="29"/>
                  <a:pt x="236" y="25"/>
                  <a:pt x="237" y="21"/>
                </a:cubicBezTo>
                <a:cubicBezTo>
                  <a:pt x="238" y="20"/>
                  <a:pt x="237" y="21"/>
                  <a:pt x="237" y="20"/>
                </a:cubicBezTo>
                <a:cubicBezTo>
                  <a:pt x="237" y="20"/>
                  <a:pt x="238" y="20"/>
                  <a:pt x="237" y="19"/>
                </a:cubicBezTo>
                <a:cubicBezTo>
                  <a:pt x="235" y="20"/>
                  <a:pt x="234" y="23"/>
                  <a:pt x="231" y="23"/>
                </a:cubicBezTo>
                <a:cubicBezTo>
                  <a:pt x="231" y="21"/>
                  <a:pt x="233" y="19"/>
                  <a:pt x="233" y="17"/>
                </a:cubicBezTo>
                <a:cubicBezTo>
                  <a:pt x="234" y="15"/>
                  <a:pt x="234" y="13"/>
                  <a:pt x="234" y="11"/>
                </a:cubicBezTo>
                <a:cubicBezTo>
                  <a:pt x="234" y="11"/>
                  <a:pt x="234" y="11"/>
                  <a:pt x="234" y="10"/>
                </a:cubicBezTo>
                <a:cubicBezTo>
                  <a:pt x="234" y="9"/>
                  <a:pt x="235" y="7"/>
                  <a:pt x="234" y="6"/>
                </a:cubicBezTo>
                <a:cubicBezTo>
                  <a:pt x="232" y="11"/>
                  <a:pt x="231" y="16"/>
                  <a:pt x="228" y="19"/>
                </a:cubicBezTo>
                <a:cubicBezTo>
                  <a:pt x="227" y="20"/>
                  <a:pt x="226" y="22"/>
                  <a:pt x="224" y="22"/>
                </a:cubicBezTo>
                <a:cubicBezTo>
                  <a:pt x="227" y="19"/>
                  <a:pt x="231" y="15"/>
                  <a:pt x="231" y="10"/>
                </a:cubicBezTo>
                <a:cubicBezTo>
                  <a:pt x="229" y="13"/>
                  <a:pt x="227" y="17"/>
                  <a:pt x="224" y="19"/>
                </a:cubicBezTo>
                <a:close/>
                <a:moveTo>
                  <a:pt x="250" y="30"/>
                </a:moveTo>
                <a:cubicBezTo>
                  <a:pt x="248" y="35"/>
                  <a:pt x="245" y="43"/>
                  <a:pt x="244" y="48"/>
                </a:cubicBezTo>
                <a:cubicBezTo>
                  <a:pt x="246" y="49"/>
                  <a:pt x="248" y="50"/>
                  <a:pt x="251" y="50"/>
                </a:cubicBezTo>
                <a:cubicBezTo>
                  <a:pt x="252" y="49"/>
                  <a:pt x="252" y="49"/>
                  <a:pt x="253" y="48"/>
                </a:cubicBezTo>
                <a:cubicBezTo>
                  <a:pt x="257" y="45"/>
                  <a:pt x="260" y="40"/>
                  <a:pt x="263" y="36"/>
                </a:cubicBezTo>
                <a:cubicBezTo>
                  <a:pt x="263" y="34"/>
                  <a:pt x="264" y="32"/>
                  <a:pt x="265" y="30"/>
                </a:cubicBezTo>
                <a:cubicBezTo>
                  <a:pt x="265" y="29"/>
                  <a:pt x="266" y="28"/>
                  <a:pt x="265" y="27"/>
                </a:cubicBezTo>
                <a:cubicBezTo>
                  <a:pt x="263" y="33"/>
                  <a:pt x="260" y="38"/>
                  <a:pt x="257" y="42"/>
                </a:cubicBezTo>
                <a:cubicBezTo>
                  <a:pt x="255" y="43"/>
                  <a:pt x="254" y="45"/>
                  <a:pt x="253" y="45"/>
                </a:cubicBezTo>
                <a:cubicBezTo>
                  <a:pt x="256" y="41"/>
                  <a:pt x="260" y="36"/>
                  <a:pt x="262" y="31"/>
                </a:cubicBezTo>
                <a:cubicBezTo>
                  <a:pt x="263" y="30"/>
                  <a:pt x="264" y="27"/>
                  <a:pt x="263" y="25"/>
                </a:cubicBezTo>
                <a:cubicBezTo>
                  <a:pt x="261" y="26"/>
                  <a:pt x="260" y="28"/>
                  <a:pt x="260" y="30"/>
                </a:cubicBezTo>
                <a:cubicBezTo>
                  <a:pt x="259" y="32"/>
                  <a:pt x="258" y="35"/>
                  <a:pt x="257" y="36"/>
                </a:cubicBezTo>
                <a:cubicBezTo>
                  <a:pt x="257" y="32"/>
                  <a:pt x="259" y="29"/>
                  <a:pt x="260" y="26"/>
                </a:cubicBezTo>
                <a:cubicBezTo>
                  <a:pt x="259" y="27"/>
                  <a:pt x="258" y="29"/>
                  <a:pt x="257" y="30"/>
                </a:cubicBezTo>
                <a:cubicBezTo>
                  <a:pt x="256" y="32"/>
                  <a:pt x="256" y="33"/>
                  <a:pt x="254" y="34"/>
                </a:cubicBezTo>
                <a:cubicBezTo>
                  <a:pt x="254" y="30"/>
                  <a:pt x="258" y="28"/>
                  <a:pt x="259" y="24"/>
                </a:cubicBezTo>
                <a:cubicBezTo>
                  <a:pt x="258" y="23"/>
                  <a:pt x="257" y="25"/>
                  <a:pt x="256" y="26"/>
                </a:cubicBezTo>
                <a:cubicBezTo>
                  <a:pt x="255" y="29"/>
                  <a:pt x="253" y="31"/>
                  <a:pt x="252" y="33"/>
                </a:cubicBezTo>
                <a:cubicBezTo>
                  <a:pt x="252" y="34"/>
                  <a:pt x="251" y="37"/>
                  <a:pt x="250" y="37"/>
                </a:cubicBezTo>
                <a:cubicBezTo>
                  <a:pt x="248" y="35"/>
                  <a:pt x="250" y="31"/>
                  <a:pt x="250" y="30"/>
                </a:cubicBezTo>
                <a:close/>
                <a:moveTo>
                  <a:pt x="77" y="54"/>
                </a:moveTo>
                <a:cubicBezTo>
                  <a:pt x="77" y="54"/>
                  <a:pt x="78" y="54"/>
                  <a:pt x="79" y="54"/>
                </a:cubicBezTo>
                <a:cubicBezTo>
                  <a:pt x="79" y="53"/>
                  <a:pt x="79" y="53"/>
                  <a:pt x="78" y="52"/>
                </a:cubicBezTo>
                <a:cubicBezTo>
                  <a:pt x="79" y="50"/>
                  <a:pt x="81" y="51"/>
                  <a:pt x="82" y="52"/>
                </a:cubicBezTo>
                <a:cubicBezTo>
                  <a:pt x="81" y="50"/>
                  <a:pt x="81" y="49"/>
                  <a:pt x="81" y="48"/>
                </a:cubicBezTo>
                <a:cubicBezTo>
                  <a:pt x="79" y="47"/>
                  <a:pt x="78" y="45"/>
                  <a:pt x="76" y="44"/>
                </a:cubicBezTo>
                <a:cubicBezTo>
                  <a:pt x="76" y="48"/>
                  <a:pt x="77" y="50"/>
                  <a:pt x="77" y="54"/>
                </a:cubicBezTo>
                <a:close/>
                <a:moveTo>
                  <a:pt x="219" y="46"/>
                </a:moveTo>
                <a:cubicBezTo>
                  <a:pt x="218" y="46"/>
                  <a:pt x="216" y="45"/>
                  <a:pt x="215" y="45"/>
                </a:cubicBezTo>
                <a:cubicBezTo>
                  <a:pt x="216" y="46"/>
                  <a:pt x="218" y="47"/>
                  <a:pt x="219" y="46"/>
                </a:cubicBezTo>
                <a:close/>
                <a:moveTo>
                  <a:pt x="207" y="58"/>
                </a:moveTo>
                <a:cubicBezTo>
                  <a:pt x="206" y="60"/>
                  <a:pt x="205" y="63"/>
                  <a:pt x="204" y="66"/>
                </a:cubicBezTo>
                <a:cubicBezTo>
                  <a:pt x="205" y="66"/>
                  <a:pt x="205" y="67"/>
                  <a:pt x="206" y="68"/>
                </a:cubicBezTo>
                <a:cubicBezTo>
                  <a:pt x="209" y="64"/>
                  <a:pt x="211" y="58"/>
                  <a:pt x="213" y="53"/>
                </a:cubicBezTo>
                <a:cubicBezTo>
                  <a:pt x="212" y="53"/>
                  <a:pt x="212" y="54"/>
                  <a:pt x="212" y="54"/>
                </a:cubicBezTo>
                <a:cubicBezTo>
                  <a:pt x="211" y="53"/>
                  <a:pt x="210" y="53"/>
                  <a:pt x="210" y="52"/>
                </a:cubicBezTo>
                <a:cubicBezTo>
                  <a:pt x="211" y="52"/>
                  <a:pt x="211" y="52"/>
                  <a:pt x="211" y="52"/>
                </a:cubicBezTo>
                <a:cubicBezTo>
                  <a:pt x="212" y="52"/>
                  <a:pt x="212" y="53"/>
                  <a:pt x="213" y="52"/>
                </a:cubicBezTo>
                <a:cubicBezTo>
                  <a:pt x="214" y="50"/>
                  <a:pt x="214" y="49"/>
                  <a:pt x="215" y="47"/>
                </a:cubicBezTo>
                <a:cubicBezTo>
                  <a:pt x="214" y="47"/>
                  <a:pt x="214" y="46"/>
                  <a:pt x="213" y="46"/>
                </a:cubicBezTo>
                <a:cubicBezTo>
                  <a:pt x="211" y="50"/>
                  <a:pt x="209" y="53"/>
                  <a:pt x="207" y="58"/>
                </a:cubicBezTo>
                <a:close/>
                <a:moveTo>
                  <a:pt x="216" y="48"/>
                </a:moveTo>
                <a:cubicBezTo>
                  <a:pt x="213" y="55"/>
                  <a:pt x="211" y="62"/>
                  <a:pt x="208" y="69"/>
                </a:cubicBezTo>
                <a:cubicBezTo>
                  <a:pt x="209" y="69"/>
                  <a:pt x="211" y="70"/>
                  <a:pt x="212" y="69"/>
                </a:cubicBezTo>
                <a:cubicBezTo>
                  <a:pt x="213" y="69"/>
                  <a:pt x="213" y="68"/>
                  <a:pt x="213" y="68"/>
                </a:cubicBezTo>
                <a:cubicBezTo>
                  <a:pt x="215" y="62"/>
                  <a:pt x="218" y="55"/>
                  <a:pt x="219" y="49"/>
                </a:cubicBezTo>
                <a:cubicBezTo>
                  <a:pt x="218" y="48"/>
                  <a:pt x="217" y="48"/>
                  <a:pt x="216" y="48"/>
                </a:cubicBezTo>
                <a:close/>
                <a:moveTo>
                  <a:pt x="251" y="52"/>
                </a:moveTo>
                <a:cubicBezTo>
                  <a:pt x="251" y="52"/>
                  <a:pt x="250" y="51"/>
                  <a:pt x="250" y="51"/>
                </a:cubicBezTo>
                <a:cubicBezTo>
                  <a:pt x="247" y="52"/>
                  <a:pt x="246" y="49"/>
                  <a:pt x="243" y="49"/>
                </a:cubicBezTo>
                <a:cubicBezTo>
                  <a:pt x="244" y="49"/>
                  <a:pt x="243" y="50"/>
                  <a:pt x="243" y="50"/>
                </a:cubicBezTo>
                <a:cubicBezTo>
                  <a:pt x="245" y="51"/>
                  <a:pt x="248" y="52"/>
                  <a:pt x="251" y="52"/>
                </a:cubicBezTo>
                <a:close/>
                <a:moveTo>
                  <a:pt x="83" y="50"/>
                </a:moveTo>
                <a:cubicBezTo>
                  <a:pt x="83" y="51"/>
                  <a:pt x="84" y="52"/>
                  <a:pt x="84" y="53"/>
                </a:cubicBezTo>
                <a:cubicBezTo>
                  <a:pt x="84" y="54"/>
                  <a:pt x="83" y="54"/>
                  <a:pt x="82" y="54"/>
                </a:cubicBezTo>
                <a:cubicBezTo>
                  <a:pt x="85" y="57"/>
                  <a:pt x="87" y="62"/>
                  <a:pt x="92" y="62"/>
                </a:cubicBezTo>
                <a:cubicBezTo>
                  <a:pt x="95" y="57"/>
                  <a:pt x="86" y="55"/>
                  <a:pt x="85" y="51"/>
                </a:cubicBezTo>
                <a:cubicBezTo>
                  <a:pt x="84" y="52"/>
                  <a:pt x="83" y="50"/>
                  <a:pt x="83" y="50"/>
                </a:cubicBezTo>
                <a:close/>
                <a:moveTo>
                  <a:pt x="241" y="51"/>
                </a:moveTo>
                <a:cubicBezTo>
                  <a:pt x="240" y="53"/>
                  <a:pt x="238" y="56"/>
                  <a:pt x="237" y="57"/>
                </a:cubicBezTo>
                <a:cubicBezTo>
                  <a:pt x="236" y="60"/>
                  <a:pt x="231" y="63"/>
                  <a:pt x="235" y="66"/>
                </a:cubicBezTo>
                <a:cubicBezTo>
                  <a:pt x="236" y="64"/>
                  <a:pt x="237" y="63"/>
                  <a:pt x="237" y="61"/>
                </a:cubicBezTo>
                <a:cubicBezTo>
                  <a:pt x="239" y="60"/>
                  <a:pt x="240" y="58"/>
                  <a:pt x="240" y="57"/>
                </a:cubicBezTo>
                <a:cubicBezTo>
                  <a:pt x="241" y="55"/>
                  <a:pt x="243" y="53"/>
                  <a:pt x="242" y="51"/>
                </a:cubicBezTo>
                <a:cubicBezTo>
                  <a:pt x="242" y="51"/>
                  <a:pt x="242" y="51"/>
                  <a:pt x="241" y="51"/>
                </a:cubicBezTo>
                <a:close/>
                <a:moveTo>
                  <a:pt x="244" y="53"/>
                </a:moveTo>
                <a:cubicBezTo>
                  <a:pt x="241" y="57"/>
                  <a:pt x="238" y="62"/>
                  <a:pt x="236" y="67"/>
                </a:cubicBezTo>
                <a:cubicBezTo>
                  <a:pt x="237" y="68"/>
                  <a:pt x="239" y="69"/>
                  <a:pt x="242" y="68"/>
                </a:cubicBezTo>
                <a:cubicBezTo>
                  <a:pt x="245" y="64"/>
                  <a:pt x="246" y="59"/>
                  <a:pt x="249" y="53"/>
                </a:cubicBezTo>
                <a:cubicBezTo>
                  <a:pt x="247" y="53"/>
                  <a:pt x="246" y="53"/>
                  <a:pt x="244" y="53"/>
                </a:cubicBezTo>
                <a:close/>
                <a:moveTo>
                  <a:pt x="80" y="68"/>
                </a:moveTo>
                <a:cubicBezTo>
                  <a:pt x="86" y="69"/>
                  <a:pt x="81" y="60"/>
                  <a:pt x="81" y="58"/>
                </a:cubicBezTo>
                <a:cubicBezTo>
                  <a:pt x="83" y="59"/>
                  <a:pt x="83" y="61"/>
                  <a:pt x="84" y="63"/>
                </a:cubicBezTo>
                <a:cubicBezTo>
                  <a:pt x="85" y="63"/>
                  <a:pt x="85" y="64"/>
                  <a:pt x="86" y="63"/>
                </a:cubicBezTo>
                <a:cubicBezTo>
                  <a:pt x="86" y="63"/>
                  <a:pt x="86" y="62"/>
                  <a:pt x="86" y="61"/>
                </a:cubicBezTo>
                <a:cubicBezTo>
                  <a:pt x="84" y="58"/>
                  <a:pt x="83" y="55"/>
                  <a:pt x="80" y="53"/>
                </a:cubicBezTo>
                <a:cubicBezTo>
                  <a:pt x="80" y="55"/>
                  <a:pt x="80" y="56"/>
                  <a:pt x="78" y="56"/>
                </a:cubicBezTo>
                <a:cubicBezTo>
                  <a:pt x="78" y="56"/>
                  <a:pt x="78" y="55"/>
                  <a:pt x="77" y="56"/>
                </a:cubicBezTo>
                <a:cubicBezTo>
                  <a:pt x="79" y="59"/>
                  <a:pt x="78" y="65"/>
                  <a:pt x="80" y="68"/>
                </a:cubicBezTo>
                <a:close/>
                <a:moveTo>
                  <a:pt x="162" y="56"/>
                </a:moveTo>
                <a:cubicBezTo>
                  <a:pt x="162" y="57"/>
                  <a:pt x="164" y="58"/>
                  <a:pt x="166" y="56"/>
                </a:cubicBezTo>
                <a:cubicBezTo>
                  <a:pt x="164" y="56"/>
                  <a:pt x="163" y="54"/>
                  <a:pt x="162" y="56"/>
                </a:cubicBezTo>
                <a:close/>
                <a:moveTo>
                  <a:pt x="152" y="75"/>
                </a:moveTo>
                <a:cubicBezTo>
                  <a:pt x="154" y="76"/>
                  <a:pt x="153" y="74"/>
                  <a:pt x="153" y="73"/>
                </a:cubicBezTo>
                <a:cubicBezTo>
                  <a:pt x="156" y="67"/>
                  <a:pt x="160" y="63"/>
                  <a:pt x="164" y="58"/>
                </a:cubicBezTo>
                <a:cubicBezTo>
                  <a:pt x="162" y="58"/>
                  <a:pt x="162" y="57"/>
                  <a:pt x="160" y="57"/>
                </a:cubicBezTo>
                <a:cubicBezTo>
                  <a:pt x="157" y="62"/>
                  <a:pt x="154" y="68"/>
                  <a:pt x="152" y="75"/>
                </a:cubicBezTo>
                <a:close/>
                <a:moveTo>
                  <a:pt x="91" y="64"/>
                </a:moveTo>
                <a:cubicBezTo>
                  <a:pt x="90" y="64"/>
                  <a:pt x="89" y="63"/>
                  <a:pt x="88" y="63"/>
                </a:cubicBezTo>
                <a:cubicBezTo>
                  <a:pt x="89" y="68"/>
                  <a:pt x="94" y="74"/>
                  <a:pt x="96" y="79"/>
                </a:cubicBezTo>
                <a:cubicBezTo>
                  <a:pt x="97" y="80"/>
                  <a:pt x="97" y="81"/>
                  <a:pt x="98" y="82"/>
                </a:cubicBezTo>
                <a:cubicBezTo>
                  <a:pt x="99" y="86"/>
                  <a:pt x="100" y="88"/>
                  <a:pt x="102" y="92"/>
                </a:cubicBezTo>
                <a:cubicBezTo>
                  <a:pt x="106" y="98"/>
                  <a:pt x="109" y="105"/>
                  <a:pt x="112" y="111"/>
                </a:cubicBezTo>
                <a:cubicBezTo>
                  <a:pt x="112" y="113"/>
                  <a:pt x="113" y="114"/>
                  <a:pt x="113" y="115"/>
                </a:cubicBezTo>
                <a:cubicBezTo>
                  <a:pt x="113" y="115"/>
                  <a:pt x="113" y="115"/>
                  <a:pt x="113" y="116"/>
                </a:cubicBezTo>
                <a:cubicBezTo>
                  <a:pt x="111" y="115"/>
                  <a:pt x="111" y="113"/>
                  <a:pt x="110" y="112"/>
                </a:cubicBezTo>
                <a:cubicBezTo>
                  <a:pt x="109" y="108"/>
                  <a:pt x="107" y="105"/>
                  <a:pt x="106" y="102"/>
                </a:cubicBezTo>
                <a:cubicBezTo>
                  <a:pt x="104" y="99"/>
                  <a:pt x="102" y="96"/>
                  <a:pt x="101" y="92"/>
                </a:cubicBezTo>
                <a:cubicBezTo>
                  <a:pt x="96" y="84"/>
                  <a:pt x="92" y="74"/>
                  <a:pt x="87" y="65"/>
                </a:cubicBezTo>
                <a:cubicBezTo>
                  <a:pt x="86" y="65"/>
                  <a:pt x="86" y="65"/>
                  <a:pt x="85" y="65"/>
                </a:cubicBezTo>
                <a:cubicBezTo>
                  <a:pt x="85" y="68"/>
                  <a:pt x="83" y="70"/>
                  <a:pt x="81" y="70"/>
                </a:cubicBezTo>
                <a:cubicBezTo>
                  <a:pt x="89" y="83"/>
                  <a:pt x="96" y="98"/>
                  <a:pt x="103" y="111"/>
                </a:cubicBezTo>
                <a:cubicBezTo>
                  <a:pt x="106" y="114"/>
                  <a:pt x="108" y="117"/>
                  <a:pt x="111" y="119"/>
                </a:cubicBezTo>
                <a:cubicBezTo>
                  <a:pt x="112" y="118"/>
                  <a:pt x="112" y="117"/>
                  <a:pt x="113" y="116"/>
                </a:cubicBezTo>
                <a:cubicBezTo>
                  <a:pt x="114" y="115"/>
                  <a:pt x="117" y="116"/>
                  <a:pt x="118" y="116"/>
                </a:cubicBezTo>
                <a:cubicBezTo>
                  <a:pt x="118" y="114"/>
                  <a:pt x="117" y="113"/>
                  <a:pt x="116" y="111"/>
                </a:cubicBezTo>
                <a:cubicBezTo>
                  <a:pt x="116" y="110"/>
                  <a:pt x="116" y="109"/>
                  <a:pt x="115" y="108"/>
                </a:cubicBezTo>
                <a:cubicBezTo>
                  <a:pt x="115" y="105"/>
                  <a:pt x="113" y="103"/>
                  <a:pt x="112" y="101"/>
                </a:cubicBezTo>
                <a:cubicBezTo>
                  <a:pt x="110" y="96"/>
                  <a:pt x="108" y="91"/>
                  <a:pt x="106" y="86"/>
                </a:cubicBezTo>
                <a:cubicBezTo>
                  <a:pt x="103" y="81"/>
                  <a:pt x="100" y="76"/>
                  <a:pt x="98" y="72"/>
                </a:cubicBezTo>
                <a:cubicBezTo>
                  <a:pt x="97" y="69"/>
                  <a:pt x="95" y="66"/>
                  <a:pt x="95" y="64"/>
                </a:cubicBezTo>
                <a:cubicBezTo>
                  <a:pt x="95" y="63"/>
                  <a:pt x="94" y="62"/>
                  <a:pt x="94" y="62"/>
                </a:cubicBezTo>
                <a:cubicBezTo>
                  <a:pt x="93" y="63"/>
                  <a:pt x="92" y="64"/>
                  <a:pt x="91" y="64"/>
                </a:cubicBezTo>
                <a:close/>
                <a:moveTo>
                  <a:pt x="147" y="70"/>
                </a:moveTo>
                <a:cubicBezTo>
                  <a:pt x="146" y="69"/>
                  <a:pt x="145" y="68"/>
                  <a:pt x="144" y="67"/>
                </a:cubicBezTo>
                <a:cubicBezTo>
                  <a:pt x="136" y="63"/>
                  <a:pt x="125" y="64"/>
                  <a:pt x="122" y="70"/>
                </a:cubicBezTo>
                <a:cubicBezTo>
                  <a:pt x="121" y="72"/>
                  <a:pt x="120" y="74"/>
                  <a:pt x="119" y="76"/>
                </a:cubicBezTo>
                <a:cubicBezTo>
                  <a:pt x="119" y="78"/>
                  <a:pt x="118" y="80"/>
                  <a:pt x="117" y="82"/>
                </a:cubicBezTo>
                <a:cubicBezTo>
                  <a:pt x="117" y="83"/>
                  <a:pt x="117" y="84"/>
                  <a:pt x="117" y="85"/>
                </a:cubicBezTo>
                <a:cubicBezTo>
                  <a:pt x="117" y="85"/>
                  <a:pt x="117" y="86"/>
                  <a:pt x="116" y="86"/>
                </a:cubicBezTo>
                <a:cubicBezTo>
                  <a:pt x="115" y="90"/>
                  <a:pt x="117" y="95"/>
                  <a:pt x="118" y="99"/>
                </a:cubicBezTo>
                <a:cubicBezTo>
                  <a:pt x="118" y="99"/>
                  <a:pt x="118" y="100"/>
                  <a:pt x="118" y="100"/>
                </a:cubicBezTo>
                <a:cubicBezTo>
                  <a:pt x="119" y="106"/>
                  <a:pt x="123" y="112"/>
                  <a:pt x="127" y="115"/>
                </a:cubicBezTo>
                <a:cubicBezTo>
                  <a:pt x="140" y="115"/>
                  <a:pt x="155" y="115"/>
                  <a:pt x="168" y="115"/>
                </a:cubicBezTo>
                <a:cubicBezTo>
                  <a:pt x="171" y="113"/>
                  <a:pt x="175" y="109"/>
                  <a:pt x="177" y="104"/>
                </a:cubicBezTo>
                <a:cubicBezTo>
                  <a:pt x="179" y="101"/>
                  <a:pt x="181" y="97"/>
                  <a:pt x="181" y="93"/>
                </a:cubicBezTo>
                <a:cubicBezTo>
                  <a:pt x="181" y="88"/>
                  <a:pt x="181" y="83"/>
                  <a:pt x="179" y="79"/>
                </a:cubicBezTo>
                <a:cubicBezTo>
                  <a:pt x="177" y="75"/>
                  <a:pt x="174" y="73"/>
                  <a:pt x="171" y="71"/>
                </a:cubicBezTo>
                <a:cubicBezTo>
                  <a:pt x="167" y="69"/>
                  <a:pt x="161" y="67"/>
                  <a:pt x="157" y="70"/>
                </a:cubicBezTo>
                <a:cubicBezTo>
                  <a:pt x="156" y="72"/>
                  <a:pt x="155" y="73"/>
                  <a:pt x="155" y="74"/>
                </a:cubicBezTo>
                <a:cubicBezTo>
                  <a:pt x="156" y="73"/>
                  <a:pt x="157" y="70"/>
                  <a:pt x="160" y="72"/>
                </a:cubicBezTo>
                <a:cubicBezTo>
                  <a:pt x="160" y="73"/>
                  <a:pt x="158" y="72"/>
                  <a:pt x="158" y="73"/>
                </a:cubicBezTo>
                <a:cubicBezTo>
                  <a:pt x="157" y="75"/>
                  <a:pt x="154" y="78"/>
                  <a:pt x="150" y="78"/>
                </a:cubicBezTo>
                <a:cubicBezTo>
                  <a:pt x="148" y="77"/>
                  <a:pt x="145" y="76"/>
                  <a:pt x="145" y="74"/>
                </a:cubicBezTo>
                <a:cubicBezTo>
                  <a:pt x="147" y="75"/>
                  <a:pt x="148" y="77"/>
                  <a:pt x="151" y="76"/>
                </a:cubicBezTo>
                <a:cubicBezTo>
                  <a:pt x="151" y="74"/>
                  <a:pt x="152" y="72"/>
                  <a:pt x="152" y="70"/>
                </a:cubicBezTo>
                <a:cubicBezTo>
                  <a:pt x="150" y="71"/>
                  <a:pt x="149" y="70"/>
                  <a:pt x="147" y="70"/>
                </a:cubicBezTo>
                <a:close/>
                <a:moveTo>
                  <a:pt x="231" y="65"/>
                </a:moveTo>
                <a:cubicBezTo>
                  <a:pt x="231" y="66"/>
                  <a:pt x="232" y="66"/>
                  <a:pt x="232" y="67"/>
                </a:cubicBezTo>
                <a:cubicBezTo>
                  <a:pt x="233" y="68"/>
                  <a:pt x="236" y="69"/>
                  <a:pt x="237" y="71"/>
                </a:cubicBezTo>
                <a:cubicBezTo>
                  <a:pt x="239" y="71"/>
                  <a:pt x="242" y="72"/>
                  <a:pt x="243" y="70"/>
                </a:cubicBezTo>
                <a:cubicBezTo>
                  <a:pt x="242" y="69"/>
                  <a:pt x="241" y="70"/>
                  <a:pt x="240" y="70"/>
                </a:cubicBezTo>
                <a:cubicBezTo>
                  <a:pt x="238" y="70"/>
                  <a:pt x="236" y="69"/>
                  <a:pt x="235" y="68"/>
                </a:cubicBezTo>
                <a:cubicBezTo>
                  <a:pt x="234" y="68"/>
                  <a:pt x="234" y="68"/>
                  <a:pt x="234" y="68"/>
                </a:cubicBezTo>
                <a:cubicBezTo>
                  <a:pt x="234" y="66"/>
                  <a:pt x="232" y="66"/>
                  <a:pt x="232" y="64"/>
                </a:cubicBezTo>
                <a:cubicBezTo>
                  <a:pt x="232" y="65"/>
                  <a:pt x="231" y="64"/>
                  <a:pt x="231" y="65"/>
                </a:cubicBezTo>
                <a:close/>
                <a:moveTo>
                  <a:pt x="202" y="66"/>
                </a:moveTo>
                <a:cubicBezTo>
                  <a:pt x="202" y="66"/>
                  <a:pt x="202" y="66"/>
                  <a:pt x="201" y="66"/>
                </a:cubicBezTo>
                <a:cubicBezTo>
                  <a:pt x="200" y="68"/>
                  <a:pt x="203" y="68"/>
                  <a:pt x="202" y="70"/>
                </a:cubicBezTo>
                <a:cubicBezTo>
                  <a:pt x="204" y="70"/>
                  <a:pt x="204" y="71"/>
                  <a:pt x="206" y="71"/>
                </a:cubicBezTo>
                <a:cubicBezTo>
                  <a:pt x="207" y="72"/>
                  <a:pt x="210" y="72"/>
                  <a:pt x="211" y="72"/>
                </a:cubicBezTo>
                <a:cubicBezTo>
                  <a:pt x="212" y="71"/>
                  <a:pt x="215" y="72"/>
                  <a:pt x="214" y="70"/>
                </a:cubicBezTo>
                <a:cubicBezTo>
                  <a:pt x="209" y="73"/>
                  <a:pt x="204" y="70"/>
                  <a:pt x="202" y="66"/>
                </a:cubicBezTo>
                <a:close/>
                <a:moveTo>
                  <a:pt x="58" y="93"/>
                </a:moveTo>
                <a:cubicBezTo>
                  <a:pt x="58" y="93"/>
                  <a:pt x="58" y="93"/>
                  <a:pt x="58" y="94"/>
                </a:cubicBezTo>
                <a:cubicBezTo>
                  <a:pt x="58" y="94"/>
                  <a:pt x="58" y="95"/>
                  <a:pt x="59" y="95"/>
                </a:cubicBezTo>
                <a:cubicBezTo>
                  <a:pt x="60" y="105"/>
                  <a:pt x="61" y="114"/>
                  <a:pt x="63" y="123"/>
                </a:cubicBezTo>
                <a:cubicBezTo>
                  <a:pt x="65" y="128"/>
                  <a:pt x="65" y="133"/>
                  <a:pt x="66" y="138"/>
                </a:cubicBezTo>
                <a:cubicBezTo>
                  <a:pt x="67" y="141"/>
                  <a:pt x="68" y="144"/>
                  <a:pt x="67" y="148"/>
                </a:cubicBezTo>
                <a:cubicBezTo>
                  <a:pt x="69" y="150"/>
                  <a:pt x="68" y="152"/>
                  <a:pt x="69" y="154"/>
                </a:cubicBezTo>
                <a:cubicBezTo>
                  <a:pt x="74" y="152"/>
                  <a:pt x="78" y="151"/>
                  <a:pt x="84" y="150"/>
                </a:cubicBezTo>
                <a:cubicBezTo>
                  <a:pt x="82" y="140"/>
                  <a:pt x="79" y="129"/>
                  <a:pt x="77" y="119"/>
                </a:cubicBezTo>
                <a:cubicBezTo>
                  <a:pt x="77" y="116"/>
                  <a:pt x="75" y="113"/>
                  <a:pt x="75" y="110"/>
                </a:cubicBezTo>
                <a:cubicBezTo>
                  <a:pt x="75" y="109"/>
                  <a:pt x="75" y="108"/>
                  <a:pt x="76" y="107"/>
                </a:cubicBezTo>
                <a:cubicBezTo>
                  <a:pt x="79" y="107"/>
                  <a:pt x="81" y="110"/>
                  <a:pt x="83" y="112"/>
                </a:cubicBezTo>
                <a:cubicBezTo>
                  <a:pt x="85" y="114"/>
                  <a:pt x="86" y="116"/>
                  <a:pt x="88" y="117"/>
                </a:cubicBezTo>
                <a:cubicBezTo>
                  <a:pt x="93" y="123"/>
                  <a:pt x="100" y="129"/>
                  <a:pt x="105" y="135"/>
                </a:cubicBezTo>
                <a:cubicBezTo>
                  <a:pt x="106" y="135"/>
                  <a:pt x="105" y="135"/>
                  <a:pt x="106" y="136"/>
                </a:cubicBezTo>
                <a:cubicBezTo>
                  <a:pt x="106" y="137"/>
                  <a:pt x="107" y="137"/>
                  <a:pt x="108" y="138"/>
                </a:cubicBezTo>
                <a:cubicBezTo>
                  <a:pt x="109" y="139"/>
                  <a:pt x="109" y="141"/>
                  <a:pt x="112" y="142"/>
                </a:cubicBezTo>
                <a:cubicBezTo>
                  <a:pt x="111" y="140"/>
                  <a:pt x="109" y="139"/>
                  <a:pt x="109" y="138"/>
                </a:cubicBezTo>
                <a:cubicBezTo>
                  <a:pt x="106" y="133"/>
                  <a:pt x="107" y="126"/>
                  <a:pt x="109" y="121"/>
                </a:cubicBezTo>
                <a:cubicBezTo>
                  <a:pt x="107" y="119"/>
                  <a:pt x="105" y="117"/>
                  <a:pt x="104" y="114"/>
                </a:cubicBezTo>
                <a:cubicBezTo>
                  <a:pt x="95" y="108"/>
                  <a:pt x="88" y="99"/>
                  <a:pt x="81" y="92"/>
                </a:cubicBezTo>
                <a:cubicBezTo>
                  <a:pt x="76" y="88"/>
                  <a:pt x="72" y="83"/>
                  <a:pt x="67" y="79"/>
                </a:cubicBezTo>
                <a:cubicBezTo>
                  <a:pt x="63" y="75"/>
                  <a:pt x="58" y="71"/>
                  <a:pt x="54" y="67"/>
                </a:cubicBezTo>
                <a:cubicBezTo>
                  <a:pt x="54" y="67"/>
                  <a:pt x="54" y="67"/>
                  <a:pt x="54" y="67"/>
                </a:cubicBezTo>
                <a:cubicBezTo>
                  <a:pt x="53" y="75"/>
                  <a:pt x="56" y="85"/>
                  <a:pt x="58" y="93"/>
                </a:cubicBezTo>
                <a:close/>
                <a:moveTo>
                  <a:pt x="223" y="86"/>
                </a:moveTo>
                <a:cubicBezTo>
                  <a:pt x="226" y="85"/>
                  <a:pt x="229" y="84"/>
                  <a:pt x="232" y="84"/>
                </a:cubicBezTo>
                <a:cubicBezTo>
                  <a:pt x="235" y="81"/>
                  <a:pt x="238" y="76"/>
                  <a:pt x="240" y="72"/>
                </a:cubicBezTo>
                <a:cubicBezTo>
                  <a:pt x="238" y="72"/>
                  <a:pt x="237" y="72"/>
                  <a:pt x="236" y="70"/>
                </a:cubicBezTo>
                <a:cubicBezTo>
                  <a:pt x="234" y="71"/>
                  <a:pt x="233" y="69"/>
                  <a:pt x="231" y="68"/>
                </a:cubicBezTo>
                <a:cubicBezTo>
                  <a:pt x="228" y="74"/>
                  <a:pt x="225" y="80"/>
                  <a:pt x="223" y="86"/>
                </a:cubicBezTo>
                <a:close/>
                <a:moveTo>
                  <a:pt x="201" y="71"/>
                </a:moveTo>
                <a:cubicBezTo>
                  <a:pt x="197" y="80"/>
                  <a:pt x="194" y="89"/>
                  <a:pt x="191" y="97"/>
                </a:cubicBezTo>
                <a:cubicBezTo>
                  <a:pt x="194" y="97"/>
                  <a:pt x="195" y="95"/>
                  <a:pt x="197" y="94"/>
                </a:cubicBezTo>
                <a:cubicBezTo>
                  <a:pt x="200" y="93"/>
                  <a:pt x="203" y="93"/>
                  <a:pt x="204" y="91"/>
                </a:cubicBezTo>
                <a:cubicBezTo>
                  <a:pt x="204" y="90"/>
                  <a:pt x="205" y="90"/>
                  <a:pt x="205" y="89"/>
                </a:cubicBezTo>
                <a:cubicBezTo>
                  <a:pt x="206" y="88"/>
                  <a:pt x="206" y="87"/>
                  <a:pt x="206" y="86"/>
                </a:cubicBezTo>
                <a:cubicBezTo>
                  <a:pt x="207" y="84"/>
                  <a:pt x="208" y="82"/>
                  <a:pt x="208" y="81"/>
                </a:cubicBezTo>
                <a:cubicBezTo>
                  <a:pt x="209" y="78"/>
                  <a:pt x="210" y="76"/>
                  <a:pt x="211" y="74"/>
                </a:cubicBezTo>
                <a:cubicBezTo>
                  <a:pt x="208" y="73"/>
                  <a:pt x="204" y="72"/>
                  <a:pt x="201" y="71"/>
                </a:cubicBezTo>
                <a:close/>
                <a:moveTo>
                  <a:pt x="263" y="114"/>
                </a:moveTo>
                <a:cubicBezTo>
                  <a:pt x="264" y="111"/>
                  <a:pt x="266" y="108"/>
                  <a:pt x="267" y="105"/>
                </a:cubicBezTo>
                <a:cubicBezTo>
                  <a:pt x="268" y="102"/>
                  <a:pt x="269" y="100"/>
                  <a:pt x="268" y="97"/>
                </a:cubicBezTo>
                <a:cubicBezTo>
                  <a:pt x="266" y="95"/>
                  <a:pt x="265" y="93"/>
                  <a:pt x="263" y="92"/>
                </a:cubicBezTo>
                <a:cubicBezTo>
                  <a:pt x="262" y="91"/>
                  <a:pt x="260" y="90"/>
                  <a:pt x="259" y="89"/>
                </a:cubicBezTo>
                <a:cubicBezTo>
                  <a:pt x="244" y="83"/>
                  <a:pt x="223" y="86"/>
                  <a:pt x="209" y="91"/>
                </a:cubicBezTo>
                <a:cubicBezTo>
                  <a:pt x="209" y="91"/>
                  <a:pt x="208" y="92"/>
                  <a:pt x="208" y="92"/>
                </a:cubicBezTo>
                <a:cubicBezTo>
                  <a:pt x="202" y="94"/>
                  <a:pt x="196" y="96"/>
                  <a:pt x="192" y="99"/>
                </a:cubicBezTo>
                <a:cubicBezTo>
                  <a:pt x="186" y="102"/>
                  <a:pt x="181" y="104"/>
                  <a:pt x="176" y="108"/>
                </a:cubicBezTo>
                <a:cubicBezTo>
                  <a:pt x="176" y="110"/>
                  <a:pt x="174" y="111"/>
                  <a:pt x="173" y="113"/>
                </a:cubicBezTo>
                <a:cubicBezTo>
                  <a:pt x="172" y="114"/>
                  <a:pt x="171" y="114"/>
                  <a:pt x="171" y="115"/>
                </a:cubicBezTo>
                <a:cubicBezTo>
                  <a:pt x="173" y="115"/>
                  <a:pt x="176" y="115"/>
                  <a:pt x="179" y="115"/>
                </a:cubicBezTo>
                <a:cubicBezTo>
                  <a:pt x="182" y="112"/>
                  <a:pt x="186" y="108"/>
                  <a:pt x="190" y="107"/>
                </a:cubicBezTo>
                <a:cubicBezTo>
                  <a:pt x="193" y="106"/>
                  <a:pt x="200" y="108"/>
                  <a:pt x="201" y="110"/>
                </a:cubicBezTo>
                <a:cubicBezTo>
                  <a:pt x="202" y="112"/>
                  <a:pt x="200" y="114"/>
                  <a:pt x="201" y="116"/>
                </a:cubicBezTo>
                <a:cubicBezTo>
                  <a:pt x="202" y="116"/>
                  <a:pt x="203" y="117"/>
                  <a:pt x="203" y="118"/>
                </a:cubicBezTo>
                <a:cubicBezTo>
                  <a:pt x="204" y="119"/>
                  <a:pt x="205" y="121"/>
                  <a:pt x="205" y="123"/>
                </a:cubicBezTo>
                <a:cubicBezTo>
                  <a:pt x="204" y="125"/>
                  <a:pt x="203" y="127"/>
                  <a:pt x="200" y="127"/>
                </a:cubicBezTo>
                <a:cubicBezTo>
                  <a:pt x="198" y="130"/>
                  <a:pt x="199" y="132"/>
                  <a:pt x="199" y="134"/>
                </a:cubicBezTo>
                <a:cubicBezTo>
                  <a:pt x="197" y="137"/>
                  <a:pt x="193" y="138"/>
                  <a:pt x="194" y="141"/>
                </a:cubicBezTo>
                <a:cubicBezTo>
                  <a:pt x="196" y="141"/>
                  <a:pt x="198" y="145"/>
                  <a:pt x="196" y="147"/>
                </a:cubicBezTo>
                <a:cubicBezTo>
                  <a:pt x="194" y="147"/>
                  <a:pt x="194" y="147"/>
                  <a:pt x="193" y="147"/>
                </a:cubicBezTo>
                <a:cubicBezTo>
                  <a:pt x="193" y="147"/>
                  <a:pt x="192" y="148"/>
                  <a:pt x="192" y="149"/>
                </a:cubicBezTo>
                <a:cubicBezTo>
                  <a:pt x="193" y="149"/>
                  <a:pt x="193" y="149"/>
                  <a:pt x="193" y="150"/>
                </a:cubicBezTo>
                <a:cubicBezTo>
                  <a:pt x="193" y="151"/>
                  <a:pt x="192" y="151"/>
                  <a:pt x="192" y="152"/>
                </a:cubicBezTo>
                <a:cubicBezTo>
                  <a:pt x="193" y="154"/>
                  <a:pt x="194" y="154"/>
                  <a:pt x="196" y="154"/>
                </a:cubicBezTo>
                <a:cubicBezTo>
                  <a:pt x="197" y="156"/>
                  <a:pt x="197" y="157"/>
                  <a:pt x="196" y="158"/>
                </a:cubicBezTo>
                <a:cubicBezTo>
                  <a:pt x="201" y="157"/>
                  <a:pt x="203" y="165"/>
                  <a:pt x="197" y="164"/>
                </a:cubicBezTo>
                <a:cubicBezTo>
                  <a:pt x="196" y="165"/>
                  <a:pt x="196" y="168"/>
                  <a:pt x="198" y="168"/>
                </a:cubicBezTo>
                <a:cubicBezTo>
                  <a:pt x="198" y="169"/>
                  <a:pt x="197" y="169"/>
                  <a:pt x="196" y="170"/>
                </a:cubicBezTo>
                <a:cubicBezTo>
                  <a:pt x="197" y="171"/>
                  <a:pt x="197" y="172"/>
                  <a:pt x="197" y="173"/>
                </a:cubicBezTo>
                <a:cubicBezTo>
                  <a:pt x="199" y="173"/>
                  <a:pt x="201" y="174"/>
                  <a:pt x="201" y="176"/>
                </a:cubicBezTo>
                <a:cubicBezTo>
                  <a:pt x="201" y="177"/>
                  <a:pt x="199" y="178"/>
                  <a:pt x="199" y="180"/>
                </a:cubicBezTo>
                <a:cubicBezTo>
                  <a:pt x="198" y="181"/>
                  <a:pt x="197" y="181"/>
                  <a:pt x="195" y="182"/>
                </a:cubicBezTo>
                <a:cubicBezTo>
                  <a:pt x="196" y="184"/>
                  <a:pt x="195" y="185"/>
                  <a:pt x="195" y="187"/>
                </a:cubicBezTo>
                <a:cubicBezTo>
                  <a:pt x="196" y="188"/>
                  <a:pt x="195" y="190"/>
                  <a:pt x="194" y="191"/>
                </a:cubicBezTo>
                <a:cubicBezTo>
                  <a:pt x="195" y="193"/>
                  <a:pt x="196" y="194"/>
                  <a:pt x="196" y="196"/>
                </a:cubicBezTo>
                <a:cubicBezTo>
                  <a:pt x="195" y="197"/>
                  <a:pt x="194" y="197"/>
                  <a:pt x="195" y="198"/>
                </a:cubicBezTo>
                <a:cubicBezTo>
                  <a:pt x="197" y="197"/>
                  <a:pt x="203" y="195"/>
                  <a:pt x="206" y="197"/>
                </a:cubicBezTo>
                <a:cubicBezTo>
                  <a:pt x="207" y="199"/>
                  <a:pt x="208" y="200"/>
                  <a:pt x="209" y="201"/>
                </a:cubicBezTo>
                <a:cubicBezTo>
                  <a:pt x="213" y="202"/>
                  <a:pt x="217" y="201"/>
                  <a:pt x="218" y="204"/>
                </a:cubicBezTo>
                <a:cubicBezTo>
                  <a:pt x="219" y="206"/>
                  <a:pt x="217" y="208"/>
                  <a:pt x="217" y="210"/>
                </a:cubicBezTo>
                <a:cubicBezTo>
                  <a:pt x="216" y="211"/>
                  <a:pt x="218" y="214"/>
                  <a:pt x="217" y="215"/>
                </a:cubicBezTo>
                <a:cubicBezTo>
                  <a:pt x="215" y="219"/>
                  <a:pt x="213" y="222"/>
                  <a:pt x="210" y="226"/>
                </a:cubicBezTo>
                <a:cubicBezTo>
                  <a:pt x="209" y="227"/>
                  <a:pt x="207" y="227"/>
                  <a:pt x="205" y="228"/>
                </a:cubicBezTo>
                <a:cubicBezTo>
                  <a:pt x="210" y="228"/>
                  <a:pt x="215" y="231"/>
                  <a:pt x="220" y="232"/>
                </a:cubicBezTo>
                <a:cubicBezTo>
                  <a:pt x="221" y="231"/>
                  <a:pt x="225" y="231"/>
                  <a:pt x="226" y="230"/>
                </a:cubicBezTo>
                <a:cubicBezTo>
                  <a:pt x="231" y="228"/>
                  <a:pt x="235" y="224"/>
                  <a:pt x="239" y="221"/>
                </a:cubicBezTo>
                <a:cubicBezTo>
                  <a:pt x="243" y="219"/>
                  <a:pt x="246" y="217"/>
                  <a:pt x="249" y="214"/>
                </a:cubicBezTo>
                <a:cubicBezTo>
                  <a:pt x="252" y="212"/>
                  <a:pt x="254" y="209"/>
                  <a:pt x="255" y="207"/>
                </a:cubicBezTo>
                <a:cubicBezTo>
                  <a:pt x="261" y="200"/>
                  <a:pt x="268" y="193"/>
                  <a:pt x="272" y="185"/>
                </a:cubicBezTo>
                <a:cubicBezTo>
                  <a:pt x="273" y="180"/>
                  <a:pt x="274" y="175"/>
                  <a:pt x="276" y="170"/>
                </a:cubicBezTo>
                <a:cubicBezTo>
                  <a:pt x="276" y="168"/>
                  <a:pt x="277" y="166"/>
                  <a:pt x="277" y="163"/>
                </a:cubicBezTo>
                <a:cubicBezTo>
                  <a:pt x="277" y="158"/>
                  <a:pt x="275" y="153"/>
                  <a:pt x="274" y="149"/>
                </a:cubicBezTo>
                <a:cubicBezTo>
                  <a:pt x="270" y="146"/>
                  <a:pt x="263" y="148"/>
                  <a:pt x="259" y="147"/>
                </a:cubicBezTo>
                <a:cubicBezTo>
                  <a:pt x="251" y="144"/>
                  <a:pt x="253" y="133"/>
                  <a:pt x="255" y="130"/>
                </a:cubicBezTo>
                <a:cubicBezTo>
                  <a:pt x="255" y="131"/>
                  <a:pt x="254" y="131"/>
                  <a:pt x="255" y="131"/>
                </a:cubicBezTo>
                <a:cubicBezTo>
                  <a:pt x="255" y="129"/>
                  <a:pt x="257" y="128"/>
                  <a:pt x="256" y="127"/>
                </a:cubicBezTo>
                <a:cubicBezTo>
                  <a:pt x="256" y="128"/>
                  <a:pt x="256" y="129"/>
                  <a:pt x="255" y="130"/>
                </a:cubicBezTo>
                <a:cubicBezTo>
                  <a:pt x="257" y="124"/>
                  <a:pt x="260" y="119"/>
                  <a:pt x="263" y="114"/>
                </a:cubicBezTo>
                <a:close/>
                <a:moveTo>
                  <a:pt x="268" y="106"/>
                </a:moveTo>
                <a:cubicBezTo>
                  <a:pt x="269" y="109"/>
                  <a:pt x="265" y="112"/>
                  <a:pt x="265" y="116"/>
                </a:cubicBezTo>
                <a:cubicBezTo>
                  <a:pt x="263" y="119"/>
                  <a:pt x="261" y="123"/>
                  <a:pt x="258" y="127"/>
                </a:cubicBezTo>
                <a:cubicBezTo>
                  <a:pt x="256" y="132"/>
                  <a:pt x="254" y="137"/>
                  <a:pt x="255" y="142"/>
                </a:cubicBezTo>
                <a:cubicBezTo>
                  <a:pt x="256" y="142"/>
                  <a:pt x="256" y="144"/>
                  <a:pt x="257" y="144"/>
                </a:cubicBezTo>
                <a:cubicBezTo>
                  <a:pt x="256" y="142"/>
                  <a:pt x="257" y="140"/>
                  <a:pt x="257" y="138"/>
                </a:cubicBezTo>
                <a:cubicBezTo>
                  <a:pt x="259" y="133"/>
                  <a:pt x="261" y="128"/>
                  <a:pt x="263" y="123"/>
                </a:cubicBezTo>
                <a:cubicBezTo>
                  <a:pt x="266" y="117"/>
                  <a:pt x="271" y="113"/>
                  <a:pt x="271" y="106"/>
                </a:cubicBezTo>
                <a:cubicBezTo>
                  <a:pt x="272" y="104"/>
                  <a:pt x="271" y="100"/>
                  <a:pt x="270" y="98"/>
                </a:cubicBezTo>
                <a:cubicBezTo>
                  <a:pt x="270" y="101"/>
                  <a:pt x="270" y="104"/>
                  <a:pt x="268" y="106"/>
                </a:cubicBezTo>
                <a:close/>
                <a:moveTo>
                  <a:pt x="191" y="108"/>
                </a:moveTo>
                <a:cubicBezTo>
                  <a:pt x="190" y="108"/>
                  <a:pt x="189" y="109"/>
                  <a:pt x="188" y="109"/>
                </a:cubicBezTo>
                <a:cubicBezTo>
                  <a:pt x="185" y="110"/>
                  <a:pt x="182" y="112"/>
                  <a:pt x="182" y="115"/>
                </a:cubicBezTo>
                <a:cubicBezTo>
                  <a:pt x="185" y="115"/>
                  <a:pt x="193" y="114"/>
                  <a:pt x="192" y="119"/>
                </a:cubicBezTo>
                <a:cubicBezTo>
                  <a:pt x="192" y="120"/>
                  <a:pt x="191" y="123"/>
                  <a:pt x="189" y="123"/>
                </a:cubicBezTo>
                <a:cubicBezTo>
                  <a:pt x="189" y="122"/>
                  <a:pt x="187" y="121"/>
                  <a:pt x="186" y="122"/>
                </a:cubicBezTo>
                <a:cubicBezTo>
                  <a:pt x="187" y="123"/>
                  <a:pt x="187" y="125"/>
                  <a:pt x="186" y="126"/>
                </a:cubicBezTo>
                <a:cubicBezTo>
                  <a:pt x="186" y="127"/>
                  <a:pt x="187" y="127"/>
                  <a:pt x="187" y="128"/>
                </a:cubicBezTo>
                <a:cubicBezTo>
                  <a:pt x="183" y="130"/>
                  <a:pt x="188" y="134"/>
                  <a:pt x="185" y="137"/>
                </a:cubicBezTo>
                <a:cubicBezTo>
                  <a:pt x="188" y="137"/>
                  <a:pt x="189" y="137"/>
                  <a:pt x="191" y="137"/>
                </a:cubicBezTo>
                <a:cubicBezTo>
                  <a:pt x="191" y="137"/>
                  <a:pt x="192" y="137"/>
                  <a:pt x="193" y="138"/>
                </a:cubicBezTo>
                <a:cubicBezTo>
                  <a:pt x="195" y="137"/>
                  <a:pt x="197" y="135"/>
                  <a:pt x="198" y="133"/>
                </a:cubicBezTo>
                <a:cubicBezTo>
                  <a:pt x="198" y="131"/>
                  <a:pt x="197" y="127"/>
                  <a:pt x="200" y="126"/>
                </a:cubicBezTo>
                <a:cubicBezTo>
                  <a:pt x="201" y="126"/>
                  <a:pt x="201" y="126"/>
                  <a:pt x="202" y="126"/>
                </a:cubicBezTo>
                <a:cubicBezTo>
                  <a:pt x="202" y="124"/>
                  <a:pt x="203" y="123"/>
                  <a:pt x="203" y="122"/>
                </a:cubicBezTo>
                <a:cubicBezTo>
                  <a:pt x="204" y="118"/>
                  <a:pt x="198" y="116"/>
                  <a:pt x="200" y="111"/>
                </a:cubicBezTo>
                <a:cubicBezTo>
                  <a:pt x="198" y="108"/>
                  <a:pt x="194" y="107"/>
                  <a:pt x="191" y="108"/>
                </a:cubicBezTo>
                <a:close/>
                <a:moveTo>
                  <a:pt x="77" y="111"/>
                </a:moveTo>
                <a:cubicBezTo>
                  <a:pt x="78" y="114"/>
                  <a:pt x="78" y="117"/>
                  <a:pt x="79" y="120"/>
                </a:cubicBezTo>
                <a:cubicBezTo>
                  <a:pt x="82" y="130"/>
                  <a:pt x="84" y="140"/>
                  <a:pt x="86" y="150"/>
                </a:cubicBezTo>
                <a:cubicBezTo>
                  <a:pt x="89" y="150"/>
                  <a:pt x="93" y="150"/>
                  <a:pt x="95" y="151"/>
                </a:cubicBezTo>
                <a:cubicBezTo>
                  <a:pt x="95" y="148"/>
                  <a:pt x="97" y="143"/>
                  <a:pt x="100" y="142"/>
                </a:cubicBezTo>
                <a:cubicBezTo>
                  <a:pt x="103" y="141"/>
                  <a:pt x="106" y="142"/>
                  <a:pt x="109" y="141"/>
                </a:cubicBezTo>
                <a:cubicBezTo>
                  <a:pt x="104" y="135"/>
                  <a:pt x="98" y="130"/>
                  <a:pt x="93" y="124"/>
                </a:cubicBezTo>
                <a:cubicBezTo>
                  <a:pt x="93" y="124"/>
                  <a:pt x="93" y="124"/>
                  <a:pt x="92" y="124"/>
                </a:cubicBezTo>
                <a:cubicBezTo>
                  <a:pt x="90" y="121"/>
                  <a:pt x="88" y="119"/>
                  <a:pt x="85" y="117"/>
                </a:cubicBezTo>
                <a:cubicBezTo>
                  <a:pt x="83" y="114"/>
                  <a:pt x="80" y="110"/>
                  <a:pt x="77" y="109"/>
                </a:cubicBezTo>
                <a:cubicBezTo>
                  <a:pt x="76" y="110"/>
                  <a:pt x="77" y="110"/>
                  <a:pt x="77" y="111"/>
                </a:cubicBezTo>
                <a:close/>
                <a:moveTo>
                  <a:pt x="189" y="117"/>
                </a:moveTo>
                <a:cubicBezTo>
                  <a:pt x="186" y="116"/>
                  <a:pt x="183" y="116"/>
                  <a:pt x="180" y="116"/>
                </a:cubicBezTo>
                <a:cubicBezTo>
                  <a:pt x="161" y="116"/>
                  <a:pt x="141" y="116"/>
                  <a:pt x="123" y="117"/>
                </a:cubicBezTo>
                <a:cubicBezTo>
                  <a:pt x="123" y="117"/>
                  <a:pt x="123" y="118"/>
                  <a:pt x="122" y="118"/>
                </a:cubicBezTo>
                <a:cubicBezTo>
                  <a:pt x="122" y="118"/>
                  <a:pt x="122" y="117"/>
                  <a:pt x="121" y="117"/>
                </a:cubicBezTo>
                <a:cubicBezTo>
                  <a:pt x="119" y="118"/>
                  <a:pt x="117" y="116"/>
                  <a:pt x="115" y="117"/>
                </a:cubicBezTo>
                <a:cubicBezTo>
                  <a:pt x="113" y="118"/>
                  <a:pt x="113" y="119"/>
                  <a:pt x="112" y="120"/>
                </a:cubicBezTo>
                <a:cubicBezTo>
                  <a:pt x="112" y="121"/>
                  <a:pt x="113" y="121"/>
                  <a:pt x="112" y="122"/>
                </a:cubicBezTo>
                <a:cubicBezTo>
                  <a:pt x="112" y="123"/>
                  <a:pt x="111" y="121"/>
                  <a:pt x="111" y="122"/>
                </a:cubicBezTo>
                <a:cubicBezTo>
                  <a:pt x="107" y="128"/>
                  <a:pt x="108" y="139"/>
                  <a:pt x="115" y="142"/>
                </a:cubicBezTo>
                <a:cubicBezTo>
                  <a:pt x="132" y="140"/>
                  <a:pt x="153" y="142"/>
                  <a:pt x="169" y="141"/>
                </a:cubicBezTo>
                <a:cubicBezTo>
                  <a:pt x="176" y="141"/>
                  <a:pt x="184" y="141"/>
                  <a:pt x="191" y="140"/>
                </a:cubicBezTo>
                <a:cubicBezTo>
                  <a:pt x="191" y="139"/>
                  <a:pt x="188" y="139"/>
                  <a:pt x="186" y="139"/>
                </a:cubicBezTo>
                <a:cubicBezTo>
                  <a:pt x="176" y="139"/>
                  <a:pt x="167" y="138"/>
                  <a:pt x="156" y="138"/>
                </a:cubicBezTo>
                <a:cubicBezTo>
                  <a:pt x="143" y="139"/>
                  <a:pt x="128" y="137"/>
                  <a:pt x="115" y="139"/>
                </a:cubicBezTo>
                <a:cubicBezTo>
                  <a:pt x="110" y="135"/>
                  <a:pt x="111" y="126"/>
                  <a:pt x="114" y="121"/>
                </a:cubicBezTo>
                <a:cubicBezTo>
                  <a:pt x="116" y="119"/>
                  <a:pt x="119" y="120"/>
                  <a:pt x="122" y="120"/>
                </a:cubicBezTo>
                <a:cubicBezTo>
                  <a:pt x="126" y="120"/>
                  <a:pt x="130" y="120"/>
                  <a:pt x="134" y="120"/>
                </a:cubicBezTo>
                <a:cubicBezTo>
                  <a:pt x="149" y="119"/>
                  <a:pt x="160" y="119"/>
                  <a:pt x="172" y="119"/>
                </a:cubicBezTo>
                <a:cubicBezTo>
                  <a:pt x="178" y="119"/>
                  <a:pt x="183" y="120"/>
                  <a:pt x="188" y="120"/>
                </a:cubicBezTo>
                <a:cubicBezTo>
                  <a:pt x="189" y="120"/>
                  <a:pt x="189" y="120"/>
                  <a:pt x="190" y="120"/>
                </a:cubicBezTo>
                <a:cubicBezTo>
                  <a:pt x="191" y="119"/>
                  <a:pt x="190" y="117"/>
                  <a:pt x="189" y="117"/>
                </a:cubicBezTo>
                <a:close/>
                <a:moveTo>
                  <a:pt x="138" y="121"/>
                </a:moveTo>
                <a:cubicBezTo>
                  <a:pt x="131" y="122"/>
                  <a:pt x="123" y="121"/>
                  <a:pt x="117" y="122"/>
                </a:cubicBezTo>
                <a:cubicBezTo>
                  <a:pt x="116" y="123"/>
                  <a:pt x="117" y="125"/>
                  <a:pt x="116" y="125"/>
                </a:cubicBezTo>
                <a:cubicBezTo>
                  <a:pt x="120" y="126"/>
                  <a:pt x="126" y="124"/>
                  <a:pt x="129" y="126"/>
                </a:cubicBezTo>
                <a:cubicBezTo>
                  <a:pt x="124" y="126"/>
                  <a:pt x="121" y="127"/>
                  <a:pt x="116" y="127"/>
                </a:cubicBezTo>
                <a:cubicBezTo>
                  <a:pt x="117" y="128"/>
                  <a:pt x="115" y="131"/>
                  <a:pt x="117" y="132"/>
                </a:cubicBezTo>
                <a:cubicBezTo>
                  <a:pt x="117" y="133"/>
                  <a:pt x="115" y="133"/>
                  <a:pt x="116" y="134"/>
                </a:cubicBezTo>
                <a:cubicBezTo>
                  <a:pt x="119" y="133"/>
                  <a:pt x="123" y="134"/>
                  <a:pt x="127" y="134"/>
                </a:cubicBezTo>
                <a:cubicBezTo>
                  <a:pt x="124" y="135"/>
                  <a:pt x="120" y="134"/>
                  <a:pt x="116" y="135"/>
                </a:cubicBezTo>
                <a:cubicBezTo>
                  <a:pt x="117" y="136"/>
                  <a:pt x="117" y="136"/>
                  <a:pt x="117" y="137"/>
                </a:cubicBezTo>
                <a:cubicBezTo>
                  <a:pt x="127" y="137"/>
                  <a:pt x="136" y="136"/>
                  <a:pt x="145" y="137"/>
                </a:cubicBezTo>
                <a:cubicBezTo>
                  <a:pt x="157" y="138"/>
                  <a:pt x="172" y="137"/>
                  <a:pt x="184" y="137"/>
                </a:cubicBezTo>
                <a:cubicBezTo>
                  <a:pt x="184" y="136"/>
                  <a:pt x="184" y="136"/>
                  <a:pt x="184" y="135"/>
                </a:cubicBezTo>
                <a:cubicBezTo>
                  <a:pt x="183" y="135"/>
                  <a:pt x="181" y="135"/>
                  <a:pt x="182" y="134"/>
                </a:cubicBezTo>
                <a:cubicBezTo>
                  <a:pt x="181" y="134"/>
                  <a:pt x="182" y="135"/>
                  <a:pt x="181" y="135"/>
                </a:cubicBezTo>
                <a:cubicBezTo>
                  <a:pt x="175" y="134"/>
                  <a:pt x="168" y="135"/>
                  <a:pt x="162" y="134"/>
                </a:cubicBezTo>
                <a:cubicBezTo>
                  <a:pt x="167" y="133"/>
                  <a:pt x="173" y="133"/>
                  <a:pt x="179" y="133"/>
                </a:cubicBezTo>
                <a:cubicBezTo>
                  <a:pt x="181" y="133"/>
                  <a:pt x="183" y="134"/>
                  <a:pt x="184" y="133"/>
                </a:cubicBezTo>
                <a:cubicBezTo>
                  <a:pt x="182" y="131"/>
                  <a:pt x="177" y="133"/>
                  <a:pt x="175" y="132"/>
                </a:cubicBezTo>
                <a:cubicBezTo>
                  <a:pt x="177" y="131"/>
                  <a:pt x="181" y="131"/>
                  <a:pt x="184" y="131"/>
                </a:cubicBezTo>
                <a:cubicBezTo>
                  <a:pt x="183" y="129"/>
                  <a:pt x="183" y="129"/>
                  <a:pt x="184" y="128"/>
                </a:cubicBezTo>
                <a:cubicBezTo>
                  <a:pt x="178" y="127"/>
                  <a:pt x="172" y="128"/>
                  <a:pt x="166" y="129"/>
                </a:cubicBezTo>
                <a:cubicBezTo>
                  <a:pt x="159" y="129"/>
                  <a:pt x="152" y="129"/>
                  <a:pt x="146" y="129"/>
                </a:cubicBezTo>
                <a:cubicBezTo>
                  <a:pt x="141" y="129"/>
                  <a:pt x="135" y="129"/>
                  <a:pt x="130" y="130"/>
                </a:cubicBezTo>
                <a:cubicBezTo>
                  <a:pt x="129" y="130"/>
                  <a:pt x="128" y="131"/>
                  <a:pt x="127" y="130"/>
                </a:cubicBezTo>
                <a:cubicBezTo>
                  <a:pt x="138" y="127"/>
                  <a:pt x="149" y="129"/>
                  <a:pt x="162" y="128"/>
                </a:cubicBezTo>
                <a:cubicBezTo>
                  <a:pt x="169" y="127"/>
                  <a:pt x="174" y="127"/>
                  <a:pt x="180" y="127"/>
                </a:cubicBezTo>
                <a:cubicBezTo>
                  <a:pt x="182" y="127"/>
                  <a:pt x="184" y="127"/>
                  <a:pt x="184" y="126"/>
                </a:cubicBezTo>
                <a:cubicBezTo>
                  <a:pt x="181" y="124"/>
                  <a:pt x="175" y="126"/>
                  <a:pt x="171" y="125"/>
                </a:cubicBezTo>
                <a:cubicBezTo>
                  <a:pt x="174" y="125"/>
                  <a:pt x="181" y="124"/>
                  <a:pt x="185" y="124"/>
                </a:cubicBezTo>
                <a:cubicBezTo>
                  <a:pt x="185" y="123"/>
                  <a:pt x="184" y="122"/>
                  <a:pt x="185" y="122"/>
                </a:cubicBezTo>
                <a:cubicBezTo>
                  <a:pt x="185" y="122"/>
                  <a:pt x="185" y="121"/>
                  <a:pt x="185" y="121"/>
                </a:cubicBezTo>
                <a:cubicBezTo>
                  <a:pt x="170" y="120"/>
                  <a:pt x="153" y="121"/>
                  <a:pt x="138" y="121"/>
                </a:cubicBezTo>
                <a:close/>
                <a:moveTo>
                  <a:pt x="25" y="131"/>
                </a:moveTo>
                <a:cubicBezTo>
                  <a:pt x="24" y="130"/>
                  <a:pt x="22" y="128"/>
                  <a:pt x="20" y="127"/>
                </a:cubicBezTo>
                <a:cubicBezTo>
                  <a:pt x="20" y="126"/>
                  <a:pt x="18" y="126"/>
                  <a:pt x="17" y="124"/>
                </a:cubicBezTo>
                <a:cubicBezTo>
                  <a:pt x="14" y="128"/>
                  <a:pt x="7" y="128"/>
                  <a:pt x="4" y="131"/>
                </a:cubicBezTo>
                <a:cubicBezTo>
                  <a:pt x="12" y="140"/>
                  <a:pt x="21" y="148"/>
                  <a:pt x="31" y="155"/>
                </a:cubicBezTo>
                <a:cubicBezTo>
                  <a:pt x="36" y="160"/>
                  <a:pt x="43" y="165"/>
                  <a:pt x="48" y="171"/>
                </a:cubicBezTo>
                <a:cubicBezTo>
                  <a:pt x="50" y="171"/>
                  <a:pt x="50" y="172"/>
                  <a:pt x="51" y="173"/>
                </a:cubicBezTo>
                <a:cubicBezTo>
                  <a:pt x="53" y="167"/>
                  <a:pt x="57" y="164"/>
                  <a:pt x="60" y="160"/>
                </a:cubicBezTo>
                <a:cubicBezTo>
                  <a:pt x="60" y="160"/>
                  <a:pt x="60" y="160"/>
                  <a:pt x="60" y="159"/>
                </a:cubicBezTo>
                <a:cubicBezTo>
                  <a:pt x="57" y="160"/>
                  <a:pt x="55" y="163"/>
                  <a:pt x="51" y="163"/>
                </a:cubicBezTo>
                <a:cubicBezTo>
                  <a:pt x="53" y="161"/>
                  <a:pt x="56" y="160"/>
                  <a:pt x="58" y="158"/>
                </a:cubicBezTo>
                <a:cubicBezTo>
                  <a:pt x="58" y="157"/>
                  <a:pt x="57" y="157"/>
                  <a:pt x="57" y="157"/>
                </a:cubicBezTo>
                <a:cubicBezTo>
                  <a:pt x="56" y="157"/>
                  <a:pt x="54" y="159"/>
                  <a:pt x="53" y="158"/>
                </a:cubicBezTo>
                <a:cubicBezTo>
                  <a:pt x="53" y="157"/>
                  <a:pt x="55" y="157"/>
                  <a:pt x="56" y="156"/>
                </a:cubicBezTo>
                <a:cubicBezTo>
                  <a:pt x="54" y="154"/>
                  <a:pt x="52" y="158"/>
                  <a:pt x="51" y="156"/>
                </a:cubicBezTo>
                <a:cubicBezTo>
                  <a:pt x="52" y="155"/>
                  <a:pt x="53" y="155"/>
                  <a:pt x="54" y="154"/>
                </a:cubicBezTo>
                <a:cubicBezTo>
                  <a:pt x="53" y="152"/>
                  <a:pt x="50" y="155"/>
                  <a:pt x="49" y="154"/>
                </a:cubicBezTo>
                <a:cubicBezTo>
                  <a:pt x="49" y="153"/>
                  <a:pt x="51" y="153"/>
                  <a:pt x="52" y="152"/>
                </a:cubicBezTo>
                <a:cubicBezTo>
                  <a:pt x="51" y="152"/>
                  <a:pt x="51" y="151"/>
                  <a:pt x="50" y="151"/>
                </a:cubicBezTo>
                <a:cubicBezTo>
                  <a:pt x="49" y="152"/>
                  <a:pt x="47" y="153"/>
                  <a:pt x="46" y="152"/>
                </a:cubicBezTo>
                <a:cubicBezTo>
                  <a:pt x="46" y="150"/>
                  <a:pt x="49" y="151"/>
                  <a:pt x="49" y="150"/>
                </a:cubicBezTo>
                <a:cubicBezTo>
                  <a:pt x="49" y="149"/>
                  <a:pt x="48" y="149"/>
                  <a:pt x="48" y="148"/>
                </a:cubicBezTo>
                <a:cubicBezTo>
                  <a:pt x="46" y="149"/>
                  <a:pt x="45" y="150"/>
                  <a:pt x="43" y="150"/>
                </a:cubicBezTo>
                <a:cubicBezTo>
                  <a:pt x="41" y="151"/>
                  <a:pt x="39" y="153"/>
                  <a:pt x="37" y="153"/>
                </a:cubicBezTo>
                <a:cubicBezTo>
                  <a:pt x="39" y="150"/>
                  <a:pt x="43" y="149"/>
                  <a:pt x="46" y="147"/>
                </a:cubicBezTo>
                <a:cubicBezTo>
                  <a:pt x="45" y="146"/>
                  <a:pt x="45" y="146"/>
                  <a:pt x="44" y="145"/>
                </a:cubicBezTo>
                <a:cubicBezTo>
                  <a:pt x="42" y="146"/>
                  <a:pt x="41" y="147"/>
                  <a:pt x="40" y="147"/>
                </a:cubicBezTo>
                <a:cubicBezTo>
                  <a:pt x="39" y="145"/>
                  <a:pt x="42" y="145"/>
                  <a:pt x="42" y="144"/>
                </a:cubicBezTo>
                <a:cubicBezTo>
                  <a:pt x="42" y="144"/>
                  <a:pt x="42" y="143"/>
                  <a:pt x="41" y="143"/>
                </a:cubicBezTo>
                <a:cubicBezTo>
                  <a:pt x="40" y="144"/>
                  <a:pt x="38" y="145"/>
                  <a:pt x="37" y="144"/>
                </a:cubicBezTo>
                <a:cubicBezTo>
                  <a:pt x="37" y="143"/>
                  <a:pt x="39" y="143"/>
                  <a:pt x="40" y="142"/>
                </a:cubicBezTo>
                <a:cubicBezTo>
                  <a:pt x="39" y="142"/>
                  <a:pt x="39" y="141"/>
                  <a:pt x="38" y="141"/>
                </a:cubicBezTo>
                <a:cubicBezTo>
                  <a:pt x="37" y="142"/>
                  <a:pt x="35" y="143"/>
                  <a:pt x="33" y="143"/>
                </a:cubicBezTo>
                <a:cubicBezTo>
                  <a:pt x="34" y="141"/>
                  <a:pt x="35" y="140"/>
                  <a:pt x="37" y="140"/>
                </a:cubicBezTo>
                <a:cubicBezTo>
                  <a:pt x="36" y="138"/>
                  <a:pt x="32" y="142"/>
                  <a:pt x="31" y="140"/>
                </a:cubicBezTo>
                <a:cubicBezTo>
                  <a:pt x="32" y="139"/>
                  <a:pt x="33" y="139"/>
                  <a:pt x="34" y="138"/>
                </a:cubicBezTo>
                <a:cubicBezTo>
                  <a:pt x="34" y="138"/>
                  <a:pt x="33" y="137"/>
                  <a:pt x="33" y="137"/>
                </a:cubicBezTo>
                <a:cubicBezTo>
                  <a:pt x="29" y="139"/>
                  <a:pt x="26" y="139"/>
                  <a:pt x="24" y="141"/>
                </a:cubicBezTo>
                <a:cubicBezTo>
                  <a:pt x="23" y="141"/>
                  <a:pt x="23" y="141"/>
                  <a:pt x="23" y="140"/>
                </a:cubicBezTo>
                <a:cubicBezTo>
                  <a:pt x="25" y="138"/>
                  <a:pt x="29" y="138"/>
                  <a:pt x="31" y="135"/>
                </a:cubicBezTo>
                <a:cubicBezTo>
                  <a:pt x="29" y="134"/>
                  <a:pt x="27" y="132"/>
                  <a:pt x="25" y="131"/>
                </a:cubicBezTo>
                <a:cubicBezTo>
                  <a:pt x="25" y="131"/>
                  <a:pt x="25" y="131"/>
                  <a:pt x="25" y="131"/>
                </a:cubicBezTo>
                <a:close/>
                <a:moveTo>
                  <a:pt x="2" y="137"/>
                </a:moveTo>
                <a:cubicBezTo>
                  <a:pt x="18" y="150"/>
                  <a:pt x="34" y="163"/>
                  <a:pt x="49" y="176"/>
                </a:cubicBezTo>
                <a:cubicBezTo>
                  <a:pt x="50" y="176"/>
                  <a:pt x="50" y="175"/>
                  <a:pt x="50" y="174"/>
                </a:cubicBezTo>
                <a:cubicBezTo>
                  <a:pt x="49" y="174"/>
                  <a:pt x="49" y="173"/>
                  <a:pt x="48" y="172"/>
                </a:cubicBezTo>
                <a:cubicBezTo>
                  <a:pt x="48" y="171"/>
                  <a:pt x="47" y="171"/>
                  <a:pt x="46" y="171"/>
                </a:cubicBezTo>
                <a:cubicBezTo>
                  <a:pt x="44" y="168"/>
                  <a:pt x="41" y="165"/>
                  <a:pt x="37" y="163"/>
                </a:cubicBezTo>
                <a:cubicBezTo>
                  <a:pt x="33" y="159"/>
                  <a:pt x="30" y="156"/>
                  <a:pt x="25" y="153"/>
                </a:cubicBezTo>
                <a:cubicBezTo>
                  <a:pt x="21" y="150"/>
                  <a:pt x="18" y="146"/>
                  <a:pt x="14" y="143"/>
                </a:cubicBezTo>
                <a:cubicBezTo>
                  <a:pt x="12" y="140"/>
                  <a:pt x="8" y="137"/>
                  <a:pt x="5" y="135"/>
                </a:cubicBezTo>
                <a:cubicBezTo>
                  <a:pt x="5" y="134"/>
                  <a:pt x="4" y="133"/>
                  <a:pt x="3" y="133"/>
                </a:cubicBezTo>
                <a:cubicBezTo>
                  <a:pt x="2" y="134"/>
                  <a:pt x="2" y="136"/>
                  <a:pt x="2" y="137"/>
                </a:cubicBezTo>
                <a:close/>
                <a:moveTo>
                  <a:pt x="190" y="142"/>
                </a:moveTo>
                <a:cubicBezTo>
                  <a:pt x="183" y="141"/>
                  <a:pt x="177" y="142"/>
                  <a:pt x="171" y="142"/>
                </a:cubicBezTo>
                <a:cubicBezTo>
                  <a:pt x="166" y="142"/>
                  <a:pt x="162" y="143"/>
                  <a:pt x="157" y="143"/>
                </a:cubicBezTo>
                <a:cubicBezTo>
                  <a:pt x="153" y="143"/>
                  <a:pt x="148" y="142"/>
                  <a:pt x="144" y="143"/>
                </a:cubicBezTo>
                <a:cubicBezTo>
                  <a:pt x="135" y="143"/>
                  <a:pt x="127" y="142"/>
                  <a:pt x="117" y="143"/>
                </a:cubicBezTo>
                <a:cubicBezTo>
                  <a:pt x="112" y="143"/>
                  <a:pt x="106" y="143"/>
                  <a:pt x="101" y="143"/>
                </a:cubicBezTo>
                <a:cubicBezTo>
                  <a:pt x="101" y="144"/>
                  <a:pt x="101" y="145"/>
                  <a:pt x="102" y="146"/>
                </a:cubicBezTo>
                <a:cubicBezTo>
                  <a:pt x="108" y="146"/>
                  <a:pt x="118" y="145"/>
                  <a:pt x="126" y="146"/>
                </a:cubicBezTo>
                <a:cubicBezTo>
                  <a:pt x="130" y="145"/>
                  <a:pt x="137" y="146"/>
                  <a:pt x="141" y="146"/>
                </a:cubicBezTo>
                <a:cubicBezTo>
                  <a:pt x="154" y="143"/>
                  <a:pt x="171" y="145"/>
                  <a:pt x="186" y="145"/>
                </a:cubicBezTo>
                <a:cubicBezTo>
                  <a:pt x="188" y="145"/>
                  <a:pt x="190" y="145"/>
                  <a:pt x="192" y="145"/>
                </a:cubicBezTo>
                <a:cubicBezTo>
                  <a:pt x="193" y="145"/>
                  <a:pt x="194" y="146"/>
                  <a:pt x="195" y="144"/>
                </a:cubicBezTo>
                <a:cubicBezTo>
                  <a:pt x="194" y="143"/>
                  <a:pt x="192" y="142"/>
                  <a:pt x="190" y="142"/>
                </a:cubicBezTo>
                <a:close/>
                <a:moveTo>
                  <a:pt x="100" y="157"/>
                </a:moveTo>
                <a:cubicBezTo>
                  <a:pt x="99" y="155"/>
                  <a:pt x="99" y="154"/>
                  <a:pt x="99" y="152"/>
                </a:cubicBezTo>
                <a:cubicBezTo>
                  <a:pt x="99" y="149"/>
                  <a:pt x="100" y="146"/>
                  <a:pt x="99" y="145"/>
                </a:cubicBezTo>
                <a:cubicBezTo>
                  <a:pt x="96" y="148"/>
                  <a:pt x="96" y="156"/>
                  <a:pt x="100" y="157"/>
                </a:cubicBezTo>
                <a:close/>
                <a:moveTo>
                  <a:pt x="107" y="152"/>
                </a:moveTo>
                <a:cubicBezTo>
                  <a:pt x="106" y="152"/>
                  <a:pt x="103" y="152"/>
                  <a:pt x="102" y="153"/>
                </a:cubicBezTo>
                <a:cubicBezTo>
                  <a:pt x="102" y="154"/>
                  <a:pt x="104" y="153"/>
                  <a:pt x="105" y="154"/>
                </a:cubicBezTo>
                <a:cubicBezTo>
                  <a:pt x="110" y="154"/>
                  <a:pt x="118" y="155"/>
                  <a:pt x="122" y="155"/>
                </a:cubicBezTo>
                <a:cubicBezTo>
                  <a:pt x="122" y="154"/>
                  <a:pt x="124" y="155"/>
                  <a:pt x="125" y="154"/>
                </a:cubicBezTo>
                <a:cubicBezTo>
                  <a:pt x="127" y="155"/>
                  <a:pt x="130" y="154"/>
                  <a:pt x="132" y="154"/>
                </a:cubicBezTo>
                <a:cubicBezTo>
                  <a:pt x="131" y="154"/>
                  <a:pt x="131" y="154"/>
                  <a:pt x="131" y="154"/>
                </a:cubicBezTo>
                <a:cubicBezTo>
                  <a:pt x="132" y="155"/>
                  <a:pt x="132" y="154"/>
                  <a:pt x="132" y="154"/>
                </a:cubicBezTo>
                <a:cubicBezTo>
                  <a:pt x="150" y="154"/>
                  <a:pt x="172" y="153"/>
                  <a:pt x="191" y="153"/>
                </a:cubicBezTo>
                <a:cubicBezTo>
                  <a:pt x="191" y="153"/>
                  <a:pt x="191" y="152"/>
                  <a:pt x="190" y="152"/>
                </a:cubicBezTo>
                <a:cubicBezTo>
                  <a:pt x="184" y="150"/>
                  <a:pt x="176" y="151"/>
                  <a:pt x="170" y="151"/>
                </a:cubicBezTo>
                <a:cubicBezTo>
                  <a:pt x="169" y="151"/>
                  <a:pt x="168" y="151"/>
                  <a:pt x="168" y="150"/>
                </a:cubicBezTo>
                <a:cubicBezTo>
                  <a:pt x="174" y="150"/>
                  <a:pt x="179" y="150"/>
                  <a:pt x="185" y="150"/>
                </a:cubicBezTo>
                <a:cubicBezTo>
                  <a:pt x="187" y="150"/>
                  <a:pt x="190" y="151"/>
                  <a:pt x="192" y="150"/>
                </a:cubicBezTo>
                <a:cubicBezTo>
                  <a:pt x="189" y="149"/>
                  <a:pt x="182" y="149"/>
                  <a:pt x="180" y="149"/>
                </a:cubicBezTo>
                <a:cubicBezTo>
                  <a:pt x="183" y="148"/>
                  <a:pt x="187" y="148"/>
                  <a:pt x="191" y="148"/>
                </a:cubicBezTo>
                <a:cubicBezTo>
                  <a:pt x="191" y="148"/>
                  <a:pt x="191" y="147"/>
                  <a:pt x="192" y="147"/>
                </a:cubicBezTo>
                <a:cubicBezTo>
                  <a:pt x="178" y="147"/>
                  <a:pt x="160" y="145"/>
                  <a:pt x="146" y="146"/>
                </a:cubicBezTo>
                <a:cubicBezTo>
                  <a:pt x="131" y="148"/>
                  <a:pt x="117" y="147"/>
                  <a:pt x="102" y="147"/>
                </a:cubicBezTo>
                <a:cubicBezTo>
                  <a:pt x="103" y="148"/>
                  <a:pt x="103" y="148"/>
                  <a:pt x="103" y="149"/>
                </a:cubicBezTo>
                <a:cubicBezTo>
                  <a:pt x="106" y="150"/>
                  <a:pt x="110" y="149"/>
                  <a:pt x="113" y="149"/>
                </a:cubicBezTo>
                <a:cubicBezTo>
                  <a:pt x="111" y="150"/>
                  <a:pt x="106" y="150"/>
                  <a:pt x="102" y="151"/>
                </a:cubicBezTo>
                <a:cubicBezTo>
                  <a:pt x="109" y="152"/>
                  <a:pt x="118" y="150"/>
                  <a:pt x="124" y="151"/>
                </a:cubicBezTo>
                <a:cubicBezTo>
                  <a:pt x="119" y="152"/>
                  <a:pt x="112" y="152"/>
                  <a:pt x="107" y="152"/>
                </a:cubicBezTo>
                <a:close/>
                <a:moveTo>
                  <a:pt x="278" y="168"/>
                </a:moveTo>
                <a:cubicBezTo>
                  <a:pt x="278" y="170"/>
                  <a:pt x="277" y="173"/>
                  <a:pt x="276" y="176"/>
                </a:cubicBezTo>
                <a:cubicBezTo>
                  <a:pt x="275" y="177"/>
                  <a:pt x="275" y="179"/>
                  <a:pt x="274" y="181"/>
                </a:cubicBezTo>
                <a:cubicBezTo>
                  <a:pt x="274" y="182"/>
                  <a:pt x="274" y="182"/>
                  <a:pt x="273" y="183"/>
                </a:cubicBezTo>
                <a:cubicBezTo>
                  <a:pt x="273" y="184"/>
                  <a:pt x="273" y="185"/>
                  <a:pt x="272" y="187"/>
                </a:cubicBezTo>
                <a:cubicBezTo>
                  <a:pt x="270" y="192"/>
                  <a:pt x="267" y="197"/>
                  <a:pt x="263" y="200"/>
                </a:cubicBezTo>
                <a:cubicBezTo>
                  <a:pt x="261" y="203"/>
                  <a:pt x="259" y="205"/>
                  <a:pt x="257" y="208"/>
                </a:cubicBezTo>
                <a:cubicBezTo>
                  <a:pt x="256" y="209"/>
                  <a:pt x="254" y="210"/>
                  <a:pt x="253" y="212"/>
                </a:cubicBezTo>
                <a:cubicBezTo>
                  <a:pt x="252" y="213"/>
                  <a:pt x="251" y="214"/>
                  <a:pt x="250" y="216"/>
                </a:cubicBezTo>
                <a:cubicBezTo>
                  <a:pt x="249" y="216"/>
                  <a:pt x="248" y="217"/>
                  <a:pt x="247" y="217"/>
                </a:cubicBezTo>
                <a:cubicBezTo>
                  <a:pt x="247" y="218"/>
                  <a:pt x="246" y="218"/>
                  <a:pt x="246" y="219"/>
                </a:cubicBezTo>
                <a:cubicBezTo>
                  <a:pt x="245" y="220"/>
                  <a:pt x="243" y="220"/>
                  <a:pt x="242" y="221"/>
                </a:cubicBezTo>
                <a:cubicBezTo>
                  <a:pt x="241" y="222"/>
                  <a:pt x="240" y="223"/>
                  <a:pt x="239" y="224"/>
                </a:cubicBezTo>
                <a:cubicBezTo>
                  <a:pt x="238" y="225"/>
                  <a:pt x="236" y="226"/>
                  <a:pt x="235" y="226"/>
                </a:cubicBezTo>
                <a:cubicBezTo>
                  <a:pt x="231" y="229"/>
                  <a:pt x="227" y="232"/>
                  <a:pt x="222" y="233"/>
                </a:cubicBezTo>
                <a:cubicBezTo>
                  <a:pt x="223" y="233"/>
                  <a:pt x="224" y="234"/>
                  <a:pt x="225" y="235"/>
                </a:cubicBezTo>
                <a:cubicBezTo>
                  <a:pt x="227" y="233"/>
                  <a:pt x="229" y="233"/>
                  <a:pt x="230" y="232"/>
                </a:cubicBezTo>
                <a:cubicBezTo>
                  <a:pt x="232" y="231"/>
                  <a:pt x="234" y="230"/>
                  <a:pt x="236" y="230"/>
                </a:cubicBezTo>
                <a:cubicBezTo>
                  <a:pt x="242" y="225"/>
                  <a:pt x="248" y="220"/>
                  <a:pt x="254" y="215"/>
                </a:cubicBezTo>
                <a:cubicBezTo>
                  <a:pt x="255" y="213"/>
                  <a:pt x="257" y="212"/>
                  <a:pt x="258" y="210"/>
                </a:cubicBezTo>
                <a:cubicBezTo>
                  <a:pt x="260" y="208"/>
                  <a:pt x="261" y="207"/>
                  <a:pt x="262" y="205"/>
                </a:cubicBezTo>
                <a:cubicBezTo>
                  <a:pt x="263" y="204"/>
                  <a:pt x="263" y="204"/>
                  <a:pt x="264" y="204"/>
                </a:cubicBezTo>
                <a:cubicBezTo>
                  <a:pt x="266" y="202"/>
                  <a:pt x="267" y="198"/>
                  <a:pt x="268" y="196"/>
                </a:cubicBezTo>
                <a:cubicBezTo>
                  <a:pt x="270" y="194"/>
                  <a:pt x="272" y="192"/>
                  <a:pt x="273" y="190"/>
                </a:cubicBezTo>
                <a:cubicBezTo>
                  <a:pt x="274" y="188"/>
                  <a:pt x="275" y="186"/>
                  <a:pt x="276" y="184"/>
                </a:cubicBezTo>
                <a:cubicBezTo>
                  <a:pt x="278" y="178"/>
                  <a:pt x="279" y="175"/>
                  <a:pt x="280" y="169"/>
                </a:cubicBezTo>
                <a:cubicBezTo>
                  <a:pt x="280" y="168"/>
                  <a:pt x="280" y="167"/>
                  <a:pt x="280" y="166"/>
                </a:cubicBezTo>
                <a:cubicBezTo>
                  <a:pt x="281" y="162"/>
                  <a:pt x="281" y="158"/>
                  <a:pt x="280" y="155"/>
                </a:cubicBezTo>
                <a:cubicBezTo>
                  <a:pt x="280" y="153"/>
                  <a:pt x="277" y="150"/>
                  <a:pt x="276" y="150"/>
                </a:cubicBezTo>
                <a:cubicBezTo>
                  <a:pt x="278" y="156"/>
                  <a:pt x="279" y="161"/>
                  <a:pt x="278" y="168"/>
                </a:cubicBezTo>
                <a:close/>
                <a:moveTo>
                  <a:pt x="74" y="154"/>
                </a:moveTo>
                <a:cubicBezTo>
                  <a:pt x="71" y="155"/>
                  <a:pt x="68" y="157"/>
                  <a:pt x="65" y="158"/>
                </a:cubicBezTo>
                <a:cubicBezTo>
                  <a:pt x="54" y="167"/>
                  <a:pt x="44" y="184"/>
                  <a:pt x="49" y="204"/>
                </a:cubicBezTo>
                <a:cubicBezTo>
                  <a:pt x="50" y="209"/>
                  <a:pt x="54" y="213"/>
                  <a:pt x="56" y="218"/>
                </a:cubicBezTo>
                <a:cubicBezTo>
                  <a:pt x="57" y="219"/>
                  <a:pt x="58" y="221"/>
                  <a:pt x="59" y="221"/>
                </a:cubicBezTo>
                <a:cubicBezTo>
                  <a:pt x="60" y="222"/>
                  <a:pt x="60" y="221"/>
                  <a:pt x="61" y="222"/>
                </a:cubicBezTo>
                <a:cubicBezTo>
                  <a:pt x="62" y="224"/>
                  <a:pt x="60" y="225"/>
                  <a:pt x="59" y="226"/>
                </a:cubicBezTo>
                <a:cubicBezTo>
                  <a:pt x="57" y="228"/>
                  <a:pt x="55" y="231"/>
                  <a:pt x="54" y="232"/>
                </a:cubicBezTo>
                <a:cubicBezTo>
                  <a:pt x="54" y="233"/>
                  <a:pt x="54" y="234"/>
                  <a:pt x="55" y="235"/>
                </a:cubicBezTo>
                <a:cubicBezTo>
                  <a:pt x="60" y="230"/>
                  <a:pt x="65" y="225"/>
                  <a:pt x="72" y="222"/>
                </a:cubicBezTo>
                <a:cubicBezTo>
                  <a:pt x="72" y="219"/>
                  <a:pt x="74" y="216"/>
                  <a:pt x="74" y="215"/>
                </a:cubicBezTo>
                <a:cubicBezTo>
                  <a:pt x="71" y="215"/>
                  <a:pt x="70" y="211"/>
                  <a:pt x="68" y="209"/>
                </a:cubicBezTo>
                <a:cubicBezTo>
                  <a:pt x="65" y="203"/>
                  <a:pt x="63" y="196"/>
                  <a:pt x="65" y="189"/>
                </a:cubicBezTo>
                <a:cubicBezTo>
                  <a:pt x="66" y="186"/>
                  <a:pt x="67" y="181"/>
                  <a:pt x="68" y="179"/>
                </a:cubicBezTo>
                <a:cubicBezTo>
                  <a:pt x="70" y="177"/>
                  <a:pt x="74" y="174"/>
                  <a:pt x="75" y="173"/>
                </a:cubicBezTo>
                <a:cubicBezTo>
                  <a:pt x="83" y="169"/>
                  <a:pt x="92" y="169"/>
                  <a:pt x="100" y="172"/>
                </a:cubicBezTo>
                <a:cubicBezTo>
                  <a:pt x="102" y="171"/>
                  <a:pt x="101" y="168"/>
                  <a:pt x="101" y="167"/>
                </a:cubicBezTo>
                <a:cubicBezTo>
                  <a:pt x="102" y="163"/>
                  <a:pt x="104" y="161"/>
                  <a:pt x="106" y="159"/>
                </a:cubicBezTo>
                <a:cubicBezTo>
                  <a:pt x="103" y="159"/>
                  <a:pt x="101" y="158"/>
                  <a:pt x="99" y="159"/>
                </a:cubicBezTo>
                <a:cubicBezTo>
                  <a:pt x="97" y="158"/>
                  <a:pt x="96" y="155"/>
                  <a:pt x="96" y="153"/>
                </a:cubicBezTo>
                <a:cubicBezTo>
                  <a:pt x="89" y="151"/>
                  <a:pt x="81" y="152"/>
                  <a:pt x="74" y="154"/>
                </a:cubicBezTo>
                <a:close/>
                <a:moveTo>
                  <a:pt x="193" y="155"/>
                </a:moveTo>
                <a:cubicBezTo>
                  <a:pt x="189" y="155"/>
                  <a:pt x="186" y="155"/>
                  <a:pt x="183" y="155"/>
                </a:cubicBezTo>
                <a:cubicBezTo>
                  <a:pt x="181" y="155"/>
                  <a:pt x="179" y="155"/>
                  <a:pt x="176" y="155"/>
                </a:cubicBezTo>
                <a:cubicBezTo>
                  <a:pt x="172" y="155"/>
                  <a:pt x="169" y="155"/>
                  <a:pt x="166" y="155"/>
                </a:cubicBezTo>
                <a:cubicBezTo>
                  <a:pt x="158" y="155"/>
                  <a:pt x="149" y="155"/>
                  <a:pt x="141" y="156"/>
                </a:cubicBezTo>
                <a:cubicBezTo>
                  <a:pt x="136" y="156"/>
                  <a:pt x="131" y="155"/>
                  <a:pt x="126" y="155"/>
                </a:cubicBezTo>
                <a:cubicBezTo>
                  <a:pt x="125" y="155"/>
                  <a:pt x="123" y="156"/>
                  <a:pt x="122" y="156"/>
                </a:cubicBezTo>
                <a:cubicBezTo>
                  <a:pt x="116" y="156"/>
                  <a:pt x="109" y="156"/>
                  <a:pt x="103" y="155"/>
                </a:cubicBezTo>
                <a:cubicBezTo>
                  <a:pt x="103" y="156"/>
                  <a:pt x="101" y="157"/>
                  <a:pt x="102" y="157"/>
                </a:cubicBezTo>
                <a:cubicBezTo>
                  <a:pt x="104" y="157"/>
                  <a:pt x="108" y="157"/>
                  <a:pt x="109" y="158"/>
                </a:cubicBezTo>
                <a:cubicBezTo>
                  <a:pt x="122" y="158"/>
                  <a:pt x="134" y="158"/>
                  <a:pt x="147" y="158"/>
                </a:cubicBezTo>
                <a:cubicBezTo>
                  <a:pt x="152" y="158"/>
                  <a:pt x="156" y="158"/>
                  <a:pt x="160" y="158"/>
                </a:cubicBezTo>
                <a:cubicBezTo>
                  <a:pt x="166" y="158"/>
                  <a:pt x="172" y="158"/>
                  <a:pt x="179" y="158"/>
                </a:cubicBezTo>
                <a:cubicBezTo>
                  <a:pt x="184" y="158"/>
                  <a:pt x="191" y="159"/>
                  <a:pt x="195" y="158"/>
                </a:cubicBezTo>
                <a:cubicBezTo>
                  <a:pt x="196" y="156"/>
                  <a:pt x="194" y="155"/>
                  <a:pt x="193" y="155"/>
                </a:cubicBezTo>
                <a:close/>
                <a:moveTo>
                  <a:pt x="198" y="160"/>
                </a:moveTo>
                <a:cubicBezTo>
                  <a:pt x="171" y="159"/>
                  <a:pt x="138" y="160"/>
                  <a:pt x="111" y="160"/>
                </a:cubicBezTo>
                <a:cubicBezTo>
                  <a:pt x="111" y="161"/>
                  <a:pt x="111" y="161"/>
                  <a:pt x="111" y="162"/>
                </a:cubicBezTo>
                <a:cubicBezTo>
                  <a:pt x="128" y="162"/>
                  <a:pt x="147" y="161"/>
                  <a:pt x="164" y="162"/>
                </a:cubicBezTo>
                <a:cubicBezTo>
                  <a:pt x="169" y="162"/>
                  <a:pt x="174" y="162"/>
                  <a:pt x="179" y="162"/>
                </a:cubicBezTo>
                <a:cubicBezTo>
                  <a:pt x="182" y="162"/>
                  <a:pt x="185" y="162"/>
                  <a:pt x="189" y="162"/>
                </a:cubicBezTo>
                <a:cubicBezTo>
                  <a:pt x="191" y="162"/>
                  <a:pt x="194" y="163"/>
                  <a:pt x="197" y="163"/>
                </a:cubicBezTo>
                <a:cubicBezTo>
                  <a:pt x="197" y="163"/>
                  <a:pt x="199" y="162"/>
                  <a:pt x="199" y="161"/>
                </a:cubicBezTo>
                <a:cubicBezTo>
                  <a:pt x="199" y="161"/>
                  <a:pt x="198" y="161"/>
                  <a:pt x="198" y="160"/>
                </a:cubicBezTo>
                <a:close/>
                <a:moveTo>
                  <a:pt x="107" y="160"/>
                </a:moveTo>
                <a:cubicBezTo>
                  <a:pt x="104" y="162"/>
                  <a:pt x="103" y="166"/>
                  <a:pt x="103" y="170"/>
                </a:cubicBezTo>
                <a:cubicBezTo>
                  <a:pt x="103" y="171"/>
                  <a:pt x="104" y="171"/>
                  <a:pt x="104" y="171"/>
                </a:cubicBezTo>
                <a:cubicBezTo>
                  <a:pt x="103" y="171"/>
                  <a:pt x="103" y="172"/>
                  <a:pt x="103" y="172"/>
                </a:cubicBezTo>
                <a:cubicBezTo>
                  <a:pt x="104" y="174"/>
                  <a:pt x="106" y="177"/>
                  <a:pt x="109" y="177"/>
                </a:cubicBezTo>
                <a:cubicBezTo>
                  <a:pt x="108" y="174"/>
                  <a:pt x="106" y="170"/>
                  <a:pt x="105" y="167"/>
                </a:cubicBezTo>
                <a:cubicBezTo>
                  <a:pt x="106" y="165"/>
                  <a:pt x="107" y="163"/>
                  <a:pt x="109" y="161"/>
                </a:cubicBezTo>
                <a:cubicBezTo>
                  <a:pt x="108" y="161"/>
                  <a:pt x="108" y="160"/>
                  <a:pt x="107" y="160"/>
                </a:cubicBezTo>
                <a:close/>
                <a:moveTo>
                  <a:pt x="149" y="163"/>
                </a:moveTo>
                <a:cubicBezTo>
                  <a:pt x="135" y="163"/>
                  <a:pt x="121" y="163"/>
                  <a:pt x="110" y="164"/>
                </a:cubicBezTo>
                <a:cubicBezTo>
                  <a:pt x="110" y="165"/>
                  <a:pt x="110" y="165"/>
                  <a:pt x="110" y="166"/>
                </a:cubicBezTo>
                <a:cubicBezTo>
                  <a:pt x="116" y="166"/>
                  <a:pt x="121" y="166"/>
                  <a:pt x="126" y="166"/>
                </a:cubicBezTo>
                <a:cubicBezTo>
                  <a:pt x="128" y="166"/>
                  <a:pt x="130" y="165"/>
                  <a:pt x="131" y="166"/>
                </a:cubicBezTo>
                <a:cubicBezTo>
                  <a:pt x="124" y="166"/>
                  <a:pt x="118" y="167"/>
                  <a:pt x="110" y="167"/>
                </a:cubicBezTo>
                <a:cubicBezTo>
                  <a:pt x="110" y="169"/>
                  <a:pt x="110" y="169"/>
                  <a:pt x="110" y="170"/>
                </a:cubicBezTo>
                <a:cubicBezTo>
                  <a:pt x="117" y="170"/>
                  <a:pt x="125" y="169"/>
                  <a:pt x="130" y="170"/>
                </a:cubicBezTo>
                <a:cubicBezTo>
                  <a:pt x="124" y="171"/>
                  <a:pt x="117" y="171"/>
                  <a:pt x="110" y="172"/>
                </a:cubicBezTo>
                <a:cubicBezTo>
                  <a:pt x="111" y="172"/>
                  <a:pt x="111" y="173"/>
                  <a:pt x="111" y="173"/>
                </a:cubicBezTo>
                <a:cubicBezTo>
                  <a:pt x="113" y="174"/>
                  <a:pt x="117" y="175"/>
                  <a:pt x="119" y="174"/>
                </a:cubicBezTo>
                <a:cubicBezTo>
                  <a:pt x="129" y="176"/>
                  <a:pt x="143" y="174"/>
                  <a:pt x="154" y="174"/>
                </a:cubicBezTo>
                <a:cubicBezTo>
                  <a:pt x="156" y="175"/>
                  <a:pt x="158" y="174"/>
                  <a:pt x="161" y="174"/>
                </a:cubicBezTo>
                <a:cubicBezTo>
                  <a:pt x="162" y="174"/>
                  <a:pt x="164" y="174"/>
                  <a:pt x="166" y="174"/>
                </a:cubicBezTo>
                <a:cubicBezTo>
                  <a:pt x="170" y="174"/>
                  <a:pt x="175" y="174"/>
                  <a:pt x="179" y="174"/>
                </a:cubicBezTo>
                <a:cubicBezTo>
                  <a:pt x="185" y="174"/>
                  <a:pt x="191" y="175"/>
                  <a:pt x="196" y="173"/>
                </a:cubicBezTo>
                <a:cubicBezTo>
                  <a:pt x="196" y="172"/>
                  <a:pt x="196" y="172"/>
                  <a:pt x="196" y="171"/>
                </a:cubicBezTo>
                <a:cubicBezTo>
                  <a:pt x="184" y="171"/>
                  <a:pt x="170" y="172"/>
                  <a:pt x="159" y="169"/>
                </a:cubicBezTo>
                <a:cubicBezTo>
                  <a:pt x="172" y="170"/>
                  <a:pt x="180" y="170"/>
                  <a:pt x="192" y="170"/>
                </a:cubicBezTo>
                <a:cubicBezTo>
                  <a:pt x="193" y="170"/>
                  <a:pt x="194" y="171"/>
                  <a:pt x="195" y="170"/>
                </a:cubicBezTo>
                <a:cubicBezTo>
                  <a:pt x="191" y="169"/>
                  <a:pt x="184" y="170"/>
                  <a:pt x="180" y="169"/>
                </a:cubicBezTo>
                <a:cubicBezTo>
                  <a:pt x="185" y="168"/>
                  <a:pt x="190" y="169"/>
                  <a:pt x="195" y="168"/>
                </a:cubicBezTo>
                <a:cubicBezTo>
                  <a:pt x="195" y="166"/>
                  <a:pt x="193" y="167"/>
                  <a:pt x="191" y="167"/>
                </a:cubicBezTo>
                <a:cubicBezTo>
                  <a:pt x="190" y="166"/>
                  <a:pt x="188" y="166"/>
                  <a:pt x="187" y="166"/>
                </a:cubicBezTo>
                <a:cubicBezTo>
                  <a:pt x="188" y="165"/>
                  <a:pt x="195" y="167"/>
                  <a:pt x="195" y="163"/>
                </a:cubicBezTo>
                <a:cubicBezTo>
                  <a:pt x="179" y="164"/>
                  <a:pt x="165" y="162"/>
                  <a:pt x="149" y="163"/>
                </a:cubicBezTo>
                <a:close/>
                <a:moveTo>
                  <a:pt x="73" y="179"/>
                </a:moveTo>
                <a:cubicBezTo>
                  <a:pt x="74" y="179"/>
                  <a:pt x="74" y="179"/>
                  <a:pt x="74" y="180"/>
                </a:cubicBezTo>
                <a:cubicBezTo>
                  <a:pt x="75" y="183"/>
                  <a:pt x="74" y="186"/>
                  <a:pt x="74" y="189"/>
                </a:cubicBezTo>
                <a:cubicBezTo>
                  <a:pt x="75" y="191"/>
                  <a:pt x="75" y="194"/>
                  <a:pt x="75" y="196"/>
                </a:cubicBezTo>
                <a:cubicBezTo>
                  <a:pt x="76" y="202"/>
                  <a:pt x="77" y="208"/>
                  <a:pt x="77" y="213"/>
                </a:cubicBezTo>
                <a:cubicBezTo>
                  <a:pt x="80" y="212"/>
                  <a:pt x="82" y="212"/>
                  <a:pt x="84" y="210"/>
                </a:cubicBezTo>
                <a:cubicBezTo>
                  <a:pt x="83" y="207"/>
                  <a:pt x="81" y="202"/>
                  <a:pt x="81" y="198"/>
                </a:cubicBezTo>
                <a:cubicBezTo>
                  <a:pt x="81" y="189"/>
                  <a:pt x="82" y="178"/>
                  <a:pt x="89" y="176"/>
                </a:cubicBezTo>
                <a:cubicBezTo>
                  <a:pt x="89" y="175"/>
                  <a:pt x="89" y="173"/>
                  <a:pt x="88" y="171"/>
                </a:cubicBezTo>
                <a:cubicBezTo>
                  <a:pt x="81" y="172"/>
                  <a:pt x="75" y="174"/>
                  <a:pt x="73" y="179"/>
                </a:cubicBezTo>
                <a:close/>
                <a:moveTo>
                  <a:pt x="91" y="176"/>
                </a:moveTo>
                <a:cubicBezTo>
                  <a:pt x="93" y="175"/>
                  <a:pt x="96" y="174"/>
                  <a:pt x="98" y="173"/>
                </a:cubicBezTo>
                <a:cubicBezTo>
                  <a:pt x="96" y="172"/>
                  <a:pt x="93" y="172"/>
                  <a:pt x="90" y="171"/>
                </a:cubicBezTo>
                <a:cubicBezTo>
                  <a:pt x="90" y="173"/>
                  <a:pt x="91" y="175"/>
                  <a:pt x="91" y="176"/>
                </a:cubicBezTo>
                <a:close/>
                <a:moveTo>
                  <a:pt x="94" y="176"/>
                </a:moveTo>
                <a:cubicBezTo>
                  <a:pt x="98" y="176"/>
                  <a:pt x="102" y="177"/>
                  <a:pt x="105" y="177"/>
                </a:cubicBezTo>
                <a:cubicBezTo>
                  <a:pt x="103" y="176"/>
                  <a:pt x="102" y="174"/>
                  <a:pt x="101" y="173"/>
                </a:cubicBezTo>
                <a:cubicBezTo>
                  <a:pt x="99" y="174"/>
                  <a:pt x="97" y="175"/>
                  <a:pt x="94" y="176"/>
                </a:cubicBezTo>
                <a:close/>
                <a:moveTo>
                  <a:pt x="197" y="175"/>
                </a:moveTo>
                <a:cubicBezTo>
                  <a:pt x="176" y="175"/>
                  <a:pt x="154" y="175"/>
                  <a:pt x="132" y="176"/>
                </a:cubicBezTo>
                <a:cubicBezTo>
                  <a:pt x="128" y="176"/>
                  <a:pt x="124" y="176"/>
                  <a:pt x="120" y="176"/>
                </a:cubicBezTo>
                <a:cubicBezTo>
                  <a:pt x="119" y="176"/>
                  <a:pt x="118" y="176"/>
                  <a:pt x="116" y="176"/>
                </a:cubicBezTo>
                <a:cubicBezTo>
                  <a:pt x="114" y="176"/>
                  <a:pt x="113" y="174"/>
                  <a:pt x="112" y="176"/>
                </a:cubicBezTo>
                <a:cubicBezTo>
                  <a:pt x="113" y="176"/>
                  <a:pt x="112" y="176"/>
                  <a:pt x="112" y="177"/>
                </a:cubicBezTo>
                <a:cubicBezTo>
                  <a:pt x="119" y="177"/>
                  <a:pt x="124" y="178"/>
                  <a:pt x="131" y="178"/>
                </a:cubicBezTo>
                <a:cubicBezTo>
                  <a:pt x="132" y="178"/>
                  <a:pt x="131" y="177"/>
                  <a:pt x="132" y="177"/>
                </a:cubicBezTo>
                <a:cubicBezTo>
                  <a:pt x="144" y="178"/>
                  <a:pt x="158" y="177"/>
                  <a:pt x="170" y="177"/>
                </a:cubicBezTo>
                <a:cubicBezTo>
                  <a:pt x="175" y="178"/>
                  <a:pt x="182" y="177"/>
                  <a:pt x="188" y="177"/>
                </a:cubicBezTo>
                <a:cubicBezTo>
                  <a:pt x="191" y="177"/>
                  <a:pt x="199" y="178"/>
                  <a:pt x="198" y="175"/>
                </a:cubicBezTo>
                <a:cubicBezTo>
                  <a:pt x="198" y="175"/>
                  <a:pt x="198" y="175"/>
                  <a:pt x="198" y="175"/>
                </a:cubicBezTo>
                <a:cubicBezTo>
                  <a:pt x="198" y="175"/>
                  <a:pt x="198" y="175"/>
                  <a:pt x="197" y="175"/>
                </a:cubicBezTo>
                <a:close/>
                <a:moveTo>
                  <a:pt x="177" y="183"/>
                </a:moveTo>
                <a:cubicBezTo>
                  <a:pt x="167" y="182"/>
                  <a:pt x="157" y="181"/>
                  <a:pt x="147" y="180"/>
                </a:cubicBezTo>
                <a:cubicBezTo>
                  <a:pt x="145" y="180"/>
                  <a:pt x="142" y="180"/>
                  <a:pt x="140" y="180"/>
                </a:cubicBezTo>
                <a:cubicBezTo>
                  <a:pt x="131" y="179"/>
                  <a:pt x="123" y="179"/>
                  <a:pt x="114" y="179"/>
                </a:cubicBezTo>
                <a:cubicBezTo>
                  <a:pt x="112" y="179"/>
                  <a:pt x="111" y="178"/>
                  <a:pt x="110" y="178"/>
                </a:cubicBezTo>
                <a:cubicBezTo>
                  <a:pt x="103" y="178"/>
                  <a:pt x="98" y="178"/>
                  <a:pt x="91" y="178"/>
                </a:cubicBezTo>
                <a:cubicBezTo>
                  <a:pt x="91" y="178"/>
                  <a:pt x="91" y="177"/>
                  <a:pt x="91" y="177"/>
                </a:cubicBezTo>
                <a:cubicBezTo>
                  <a:pt x="91" y="178"/>
                  <a:pt x="91" y="178"/>
                  <a:pt x="91" y="179"/>
                </a:cubicBezTo>
                <a:cubicBezTo>
                  <a:pt x="88" y="177"/>
                  <a:pt x="87" y="180"/>
                  <a:pt x="85" y="181"/>
                </a:cubicBezTo>
                <a:cubicBezTo>
                  <a:pt x="81" y="190"/>
                  <a:pt x="81" y="202"/>
                  <a:pt x="86" y="210"/>
                </a:cubicBezTo>
                <a:cubicBezTo>
                  <a:pt x="93" y="211"/>
                  <a:pt x="99" y="210"/>
                  <a:pt x="106" y="210"/>
                </a:cubicBezTo>
                <a:cubicBezTo>
                  <a:pt x="101" y="209"/>
                  <a:pt x="95" y="210"/>
                  <a:pt x="89" y="209"/>
                </a:cubicBezTo>
                <a:cubicBezTo>
                  <a:pt x="88" y="208"/>
                  <a:pt x="89" y="208"/>
                  <a:pt x="89" y="207"/>
                </a:cubicBezTo>
                <a:cubicBezTo>
                  <a:pt x="82" y="199"/>
                  <a:pt x="84" y="188"/>
                  <a:pt x="88" y="179"/>
                </a:cubicBezTo>
                <a:cubicBezTo>
                  <a:pt x="90" y="179"/>
                  <a:pt x="92" y="180"/>
                  <a:pt x="93" y="180"/>
                </a:cubicBezTo>
                <a:cubicBezTo>
                  <a:pt x="94" y="180"/>
                  <a:pt x="95" y="180"/>
                  <a:pt x="96" y="180"/>
                </a:cubicBezTo>
                <a:cubicBezTo>
                  <a:pt x="100" y="181"/>
                  <a:pt x="103" y="181"/>
                  <a:pt x="106" y="181"/>
                </a:cubicBezTo>
                <a:cubicBezTo>
                  <a:pt x="122" y="181"/>
                  <a:pt x="136" y="182"/>
                  <a:pt x="150" y="184"/>
                </a:cubicBezTo>
                <a:cubicBezTo>
                  <a:pt x="153" y="183"/>
                  <a:pt x="157" y="184"/>
                  <a:pt x="160" y="184"/>
                </a:cubicBezTo>
                <a:cubicBezTo>
                  <a:pt x="167" y="185"/>
                  <a:pt x="174" y="185"/>
                  <a:pt x="180" y="186"/>
                </a:cubicBezTo>
                <a:cubicBezTo>
                  <a:pt x="180" y="184"/>
                  <a:pt x="179" y="183"/>
                  <a:pt x="177" y="183"/>
                </a:cubicBezTo>
                <a:close/>
                <a:moveTo>
                  <a:pt x="148" y="179"/>
                </a:moveTo>
                <a:cubicBezTo>
                  <a:pt x="146" y="179"/>
                  <a:pt x="147" y="179"/>
                  <a:pt x="148" y="179"/>
                </a:cubicBezTo>
                <a:cubicBezTo>
                  <a:pt x="154" y="179"/>
                  <a:pt x="160" y="180"/>
                  <a:pt x="166" y="180"/>
                </a:cubicBezTo>
                <a:cubicBezTo>
                  <a:pt x="169" y="181"/>
                  <a:pt x="172" y="181"/>
                  <a:pt x="175" y="181"/>
                </a:cubicBezTo>
                <a:cubicBezTo>
                  <a:pt x="177" y="182"/>
                  <a:pt x="179" y="181"/>
                  <a:pt x="180" y="182"/>
                </a:cubicBezTo>
                <a:cubicBezTo>
                  <a:pt x="183" y="181"/>
                  <a:pt x="187" y="180"/>
                  <a:pt x="189" y="178"/>
                </a:cubicBezTo>
                <a:cubicBezTo>
                  <a:pt x="175" y="179"/>
                  <a:pt x="161" y="179"/>
                  <a:pt x="148" y="179"/>
                </a:cubicBezTo>
                <a:close/>
                <a:moveTo>
                  <a:pt x="191" y="180"/>
                </a:moveTo>
                <a:cubicBezTo>
                  <a:pt x="187" y="180"/>
                  <a:pt x="185" y="182"/>
                  <a:pt x="181" y="183"/>
                </a:cubicBezTo>
                <a:cubicBezTo>
                  <a:pt x="181" y="184"/>
                  <a:pt x="182" y="184"/>
                  <a:pt x="182" y="185"/>
                </a:cubicBezTo>
                <a:cubicBezTo>
                  <a:pt x="187" y="183"/>
                  <a:pt x="193" y="182"/>
                  <a:pt x="197" y="179"/>
                </a:cubicBezTo>
                <a:cubicBezTo>
                  <a:pt x="195" y="179"/>
                  <a:pt x="194" y="178"/>
                  <a:pt x="192" y="178"/>
                </a:cubicBezTo>
                <a:cubicBezTo>
                  <a:pt x="192" y="179"/>
                  <a:pt x="192" y="179"/>
                  <a:pt x="191" y="180"/>
                </a:cubicBezTo>
                <a:close/>
                <a:moveTo>
                  <a:pt x="67" y="190"/>
                </a:moveTo>
                <a:cubicBezTo>
                  <a:pt x="69" y="192"/>
                  <a:pt x="71" y="194"/>
                  <a:pt x="73" y="196"/>
                </a:cubicBezTo>
                <a:cubicBezTo>
                  <a:pt x="73" y="191"/>
                  <a:pt x="72" y="185"/>
                  <a:pt x="71" y="181"/>
                </a:cubicBezTo>
                <a:cubicBezTo>
                  <a:pt x="70" y="184"/>
                  <a:pt x="68" y="186"/>
                  <a:pt x="67" y="190"/>
                </a:cubicBezTo>
                <a:close/>
                <a:moveTo>
                  <a:pt x="152" y="195"/>
                </a:moveTo>
                <a:cubicBezTo>
                  <a:pt x="161" y="194"/>
                  <a:pt x="169" y="194"/>
                  <a:pt x="180" y="193"/>
                </a:cubicBezTo>
                <a:cubicBezTo>
                  <a:pt x="181" y="191"/>
                  <a:pt x="180" y="188"/>
                  <a:pt x="179" y="187"/>
                </a:cubicBezTo>
                <a:cubicBezTo>
                  <a:pt x="171" y="186"/>
                  <a:pt x="164" y="187"/>
                  <a:pt x="158" y="186"/>
                </a:cubicBezTo>
                <a:cubicBezTo>
                  <a:pt x="154" y="186"/>
                  <a:pt x="150" y="185"/>
                  <a:pt x="147" y="185"/>
                </a:cubicBezTo>
                <a:cubicBezTo>
                  <a:pt x="142" y="184"/>
                  <a:pt x="137" y="183"/>
                  <a:pt x="132" y="183"/>
                </a:cubicBezTo>
                <a:cubicBezTo>
                  <a:pt x="118" y="183"/>
                  <a:pt x="104" y="183"/>
                  <a:pt x="90" y="181"/>
                </a:cubicBezTo>
                <a:cubicBezTo>
                  <a:pt x="89" y="184"/>
                  <a:pt x="91" y="185"/>
                  <a:pt x="91" y="187"/>
                </a:cubicBezTo>
                <a:cubicBezTo>
                  <a:pt x="100" y="188"/>
                  <a:pt x="106" y="187"/>
                  <a:pt x="114" y="187"/>
                </a:cubicBezTo>
                <a:cubicBezTo>
                  <a:pt x="114" y="188"/>
                  <a:pt x="116" y="188"/>
                  <a:pt x="116" y="189"/>
                </a:cubicBezTo>
                <a:cubicBezTo>
                  <a:pt x="106" y="188"/>
                  <a:pt x="98" y="188"/>
                  <a:pt x="91" y="188"/>
                </a:cubicBezTo>
                <a:cubicBezTo>
                  <a:pt x="90" y="191"/>
                  <a:pt x="93" y="190"/>
                  <a:pt x="95" y="190"/>
                </a:cubicBezTo>
                <a:cubicBezTo>
                  <a:pt x="99" y="191"/>
                  <a:pt x="105" y="191"/>
                  <a:pt x="109" y="191"/>
                </a:cubicBezTo>
                <a:cubicBezTo>
                  <a:pt x="105" y="192"/>
                  <a:pt x="96" y="192"/>
                  <a:pt x="92" y="191"/>
                </a:cubicBezTo>
                <a:cubicBezTo>
                  <a:pt x="91" y="194"/>
                  <a:pt x="91" y="195"/>
                  <a:pt x="92" y="198"/>
                </a:cubicBezTo>
                <a:cubicBezTo>
                  <a:pt x="98" y="199"/>
                  <a:pt x="105" y="199"/>
                  <a:pt x="109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16" y="199"/>
                  <a:pt x="123" y="199"/>
                  <a:pt x="130" y="200"/>
                </a:cubicBezTo>
                <a:cubicBezTo>
                  <a:pt x="117" y="199"/>
                  <a:pt x="104" y="200"/>
                  <a:pt x="91" y="200"/>
                </a:cubicBezTo>
                <a:cubicBezTo>
                  <a:pt x="92" y="200"/>
                  <a:pt x="91" y="201"/>
                  <a:pt x="91" y="202"/>
                </a:cubicBezTo>
                <a:cubicBezTo>
                  <a:pt x="94" y="202"/>
                  <a:pt x="99" y="203"/>
                  <a:pt x="102" y="203"/>
                </a:cubicBezTo>
                <a:cubicBezTo>
                  <a:pt x="98" y="204"/>
                  <a:pt x="94" y="203"/>
                  <a:pt x="91" y="203"/>
                </a:cubicBezTo>
                <a:cubicBezTo>
                  <a:pt x="91" y="205"/>
                  <a:pt x="92" y="206"/>
                  <a:pt x="92" y="208"/>
                </a:cubicBezTo>
                <a:cubicBezTo>
                  <a:pt x="101" y="208"/>
                  <a:pt x="107" y="209"/>
                  <a:pt x="116" y="210"/>
                </a:cubicBezTo>
                <a:cubicBezTo>
                  <a:pt x="117" y="210"/>
                  <a:pt x="117" y="210"/>
                  <a:pt x="117" y="210"/>
                </a:cubicBezTo>
                <a:cubicBezTo>
                  <a:pt x="129" y="212"/>
                  <a:pt x="144" y="212"/>
                  <a:pt x="158" y="213"/>
                </a:cubicBezTo>
                <a:cubicBezTo>
                  <a:pt x="162" y="213"/>
                  <a:pt x="167" y="212"/>
                  <a:pt x="169" y="213"/>
                </a:cubicBezTo>
                <a:cubicBezTo>
                  <a:pt x="173" y="213"/>
                  <a:pt x="177" y="213"/>
                  <a:pt x="181" y="213"/>
                </a:cubicBezTo>
                <a:cubicBezTo>
                  <a:pt x="181" y="212"/>
                  <a:pt x="180" y="211"/>
                  <a:pt x="180" y="209"/>
                </a:cubicBezTo>
                <a:cubicBezTo>
                  <a:pt x="181" y="208"/>
                  <a:pt x="182" y="208"/>
                  <a:pt x="181" y="207"/>
                </a:cubicBezTo>
                <a:cubicBezTo>
                  <a:pt x="176" y="206"/>
                  <a:pt x="170" y="207"/>
                  <a:pt x="166" y="205"/>
                </a:cubicBezTo>
                <a:cubicBezTo>
                  <a:pt x="171" y="205"/>
                  <a:pt x="177" y="206"/>
                  <a:pt x="182" y="206"/>
                </a:cubicBezTo>
                <a:cubicBezTo>
                  <a:pt x="181" y="205"/>
                  <a:pt x="181" y="205"/>
                  <a:pt x="181" y="204"/>
                </a:cubicBezTo>
                <a:cubicBezTo>
                  <a:pt x="173" y="203"/>
                  <a:pt x="166" y="203"/>
                  <a:pt x="159" y="203"/>
                </a:cubicBezTo>
                <a:cubicBezTo>
                  <a:pt x="153" y="203"/>
                  <a:pt x="149" y="203"/>
                  <a:pt x="144" y="203"/>
                </a:cubicBezTo>
                <a:cubicBezTo>
                  <a:pt x="142" y="203"/>
                  <a:pt x="140" y="204"/>
                  <a:pt x="139" y="203"/>
                </a:cubicBezTo>
                <a:cubicBezTo>
                  <a:pt x="151" y="201"/>
                  <a:pt x="166" y="203"/>
                  <a:pt x="180" y="203"/>
                </a:cubicBezTo>
                <a:cubicBezTo>
                  <a:pt x="180" y="201"/>
                  <a:pt x="182" y="200"/>
                  <a:pt x="181" y="199"/>
                </a:cubicBezTo>
                <a:cubicBezTo>
                  <a:pt x="181" y="195"/>
                  <a:pt x="174" y="197"/>
                  <a:pt x="171" y="196"/>
                </a:cubicBezTo>
                <a:cubicBezTo>
                  <a:pt x="174" y="195"/>
                  <a:pt x="177" y="195"/>
                  <a:pt x="180" y="195"/>
                </a:cubicBezTo>
                <a:cubicBezTo>
                  <a:pt x="175" y="194"/>
                  <a:pt x="169" y="195"/>
                  <a:pt x="164" y="195"/>
                </a:cubicBezTo>
                <a:cubicBezTo>
                  <a:pt x="161" y="195"/>
                  <a:pt x="158" y="195"/>
                  <a:pt x="155" y="195"/>
                </a:cubicBezTo>
                <a:cubicBezTo>
                  <a:pt x="154" y="196"/>
                  <a:pt x="153" y="195"/>
                  <a:pt x="152" y="195"/>
                </a:cubicBezTo>
                <a:close/>
                <a:moveTo>
                  <a:pt x="181" y="187"/>
                </a:moveTo>
                <a:cubicBezTo>
                  <a:pt x="181" y="189"/>
                  <a:pt x="182" y="190"/>
                  <a:pt x="182" y="191"/>
                </a:cubicBezTo>
                <a:cubicBezTo>
                  <a:pt x="182" y="192"/>
                  <a:pt x="181" y="193"/>
                  <a:pt x="181" y="194"/>
                </a:cubicBezTo>
                <a:cubicBezTo>
                  <a:pt x="181" y="196"/>
                  <a:pt x="183" y="197"/>
                  <a:pt x="183" y="200"/>
                </a:cubicBezTo>
                <a:cubicBezTo>
                  <a:pt x="181" y="202"/>
                  <a:pt x="183" y="205"/>
                  <a:pt x="183" y="207"/>
                </a:cubicBezTo>
                <a:cubicBezTo>
                  <a:pt x="182" y="208"/>
                  <a:pt x="181" y="210"/>
                  <a:pt x="182" y="212"/>
                </a:cubicBezTo>
                <a:cubicBezTo>
                  <a:pt x="187" y="210"/>
                  <a:pt x="190" y="207"/>
                  <a:pt x="193" y="205"/>
                </a:cubicBezTo>
                <a:cubicBezTo>
                  <a:pt x="194" y="203"/>
                  <a:pt x="195" y="202"/>
                  <a:pt x="194" y="200"/>
                </a:cubicBezTo>
                <a:cubicBezTo>
                  <a:pt x="191" y="200"/>
                  <a:pt x="189" y="202"/>
                  <a:pt x="187" y="203"/>
                </a:cubicBezTo>
                <a:cubicBezTo>
                  <a:pt x="187" y="200"/>
                  <a:pt x="192" y="200"/>
                  <a:pt x="193" y="198"/>
                </a:cubicBezTo>
                <a:cubicBezTo>
                  <a:pt x="192" y="198"/>
                  <a:pt x="191" y="200"/>
                  <a:pt x="189" y="199"/>
                </a:cubicBezTo>
                <a:cubicBezTo>
                  <a:pt x="191" y="198"/>
                  <a:pt x="192" y="196"/>
                  <a:pt x="194" y="195"/>
                </a:cubicBezTo>
                <a:cubicBezTo>
                  <a:pt x="194" y="194"/>
                  <a:pt x="193" y="193"/>
                  <a:pt x="193" y="192"/>
                </a:cubicBezTo>
                <a:cubicBezTo>
                  <a:pt x="190" y="192"/>
                  <a:pt x="189" y="194"/>
                  <a:pt x="186" y="194"/>
                </a:cubicBezTo>
                <a:cubicBezTo>
                  <a:pt x="187" y="192"/>
                  <a:pt x="196" y="191"/>
                  <a:pt x="193" y="187"/>
                </a:cubicBezTo>
                <a:cubicBezTo>
                  <a:pt x="192" y="188"/>
                  <a:pt x="191" y="189"/>
                  <a:pt x="190" y="189"/>
                </a:cubicBezTo>
                <a:cubicBezTo>
                  <a:pt x="191" y="187"/>
                  <a:pt x="193" y="186"/>
                  <a:pt x="194" y="184"/>
                </a:cubicBezTo>
                <a:cubicBezTo>
                  <a:pt x="194" y="184"/>
                  <a:pt x="194" y="183"/>
                  <a:pt x="193" y="183"/>
                </a:cubicBezTo>
                <a:cubicBezTo>
                  <a:pt x="189" y="184"/>
                  <a:pt x="185" y="185"/>
                  <a:pt x="181" y="187"/>
                </a:cubicBezTo>
                <a:close/>
                <a:moveTo>
                  <a:pt x="66" y="194"/>
                </a:moveTo>
                <a:cubicBezTo>
                  <a:pt x="68" y="197"/>
                  <a:pt x="72" y="199"/>
                  <a:pt x="74" y="202"/>
                </a:cubicBezTo>
                <a:cubicBezTo>
                  <a:pt x="74" y="200"/>
                  <a:pt x="73" y="200"/>
                  <a:pt x="73" y="198"/>
                </a:cubicBezTo>
                <a:cubicBezTo>
                  <a:pt x="71" y="196"/>
                  <a:pt x="69" y="194"/>
                  <a:pt x="67" y="192"/>
                </a:cubicBezTo>
                <a:cubicBezTo>
                  <a:pt x="67" y="193"/>
                  <a:pt x="66" y="193"/>
                  <a:pt x="66" y="194"/>
                </a:cubicBezTo>
                <a:close/>
                <a:moveTo>
                  <a:pt x="71" y="210"/>
                </a:moveTo>
                <a:cubicBezTo>
                  <a:pt x="73" y="212"/>
                  <a:pt x="74" y="213"/>
                  <a:pt x="76" y="214"/>
                </a:cubicBezTo>
                <a:cubicBezTo>
                  <a:pt x="75" y="211"/>
                  <a:pt x="75" y="207"/>
                  <a:pt x="74" y="204"/>
                </a:cubicBezTo>
                <a:cubicBezTo>
                  <a:pt x="71" y="202"/>
                  <a:pt x="69" y="199"/>
                  <a:pt x="67" y="197"/>
                </a:cubicBezTo>
                <a:cubicBezTo>
                  <a:pt x="66" y="202"/>
                  <a:pt x="68" y="207"/>
                  <a:pt x="71" y="210"/>
                </a:cubicBezTo>
                <a:close/>
                <a:moveTo>
                  <a:pt x="206" y="225"/>
                </a:moveTo>
                <a:cubicBezTo>
                  <a:pt x="207" y="225"/>
                  <a:pt x="208" y="226"/>
                  <a:pt x="208" y="225"/>
                </a:cubicBezTo>
                <a:cubicBezTo>
                  <a:pt x="210" y="225"/>
                  <a:pt x="211" y="222"/>
                  <a:pt x="212" y="220"/>
                </a:cubicBezTo>
                <a:cubicBezTo>
                  <a:pt x="214" y="218"/>
                  <a:pt x="215" y="217"/>
                  <a:pt x="216" y="215"/>
                </a:cubicBezTo>
                <a:cubicBezTo>
                  <a:pt x="216" y="212"/>
                  <a:pt x="215" y="209"/>
                  <a:pt x="217" y="206"/>
                </a:cubicBezTo>
                <a:cubicBezTo>
                  <a:pt x="216" y="203"/>
                  <a:pt x="215" y="203"/>
                  <a:pt x="212" y="203"/>
                </a:cubicBezTo>
                <a:cubicBezTo>
                  <a:pt x="210" y="203"/>
                  <a:pt x="208" y="202"/>
                  <a:pt x="207" y="201"/>
                </a:cubicBezTo>
                <a:cubicBezTo>
                  <a:pt x="205" y="199"/>
                  <a:pt x="205" y="198"/>
                  <a:pt x="203" y="197"/>
                </a:cubicBezTo>
                <a:cubicBezTo>
                  <a:pt x="200" y="197"/>
                  <a:pt x="198" y="198"/>
                  <a:pt x="195" y="200"/>
                </a:cubicBezTo>
                <a:cubicBezTo>
                  <a:pt x="196" y="200"/>
                  <a:pt x="195" y="202"/>
                  <a:pt x="196" y="203"/>
                </a:cubicBezTo>
                <a:cubicBezTo>
                  <a:pt x="198" y="202"/>
                  <a:pt x="202" y="202"/>
                  <a:pt x="202" y="206"/>
                </a:cubicBezTo>
                <a:cubicBezTo>
                  <a:pt x="201" y="208"/>
                  <a:pt x="198" y="208"/>
                  <a:pt x="196" y="210"/>
                </a:cubicBezTo>
                <a:cubicBezTo>
                  <a:pt x="201" y="212"/>
                  <a:pt x="206" y="213"/>
                  <a:pt x="209" y="217"/>
                </a:cubicBezTo>
                <a:cubicBezTo>
                  <a:pt x="211" y="221"/>
                  <a:pt x="207" y="223"/>
                  <a:pt x="203" y="222"/>
                </a:cubicBezTo>
                <a:cubicBezTo>
                  <a:pt x="203" y="223"/>
                  <a:pt x="202" y="224"/>
                  <a:pt x="202" y="225"/>
                </a:cubicBezTo>
                <a:cubicBezTo>
                  <a:pt x="203" y="225"/>
                  <a:pt x="203" y="226"/>
                  <a:pt x="204" y="227"/>
                </a:cubicBezTo>
                <a:cubicBezTo>
                  <a:pt x="205" y="226"/>
                  <a:pt x="205" y="226"/>
                  <a:pt x="206" y="225"/>
                </a:cubicBezTo>
                <a:close/>
                <a:moveTo>
                  <a:pt x="198" y="204"/>
                </a:moveTo>
                <a:cubicBezTo>
                  <a:pt x="194" y="206"/>
                  <a:pt x="188" y="211"/>
                  <a:pt x="183" y="213"/>
                </a:cubicBezTo>
                <a:cubicBezTo>
                  <a:pt x="183" y="214"/>
                  <a:pt x="184" y="214"/>
                  <a:pt x="185" y="215"/>
                </a:cubicBezTo>
                <a:cubicBezTo>
                  <a:pt x="190" y="211"/>
                  <a:pt x="196" y="209"/>
                  <a:pt x="200" y="205"/>
                </a:cubicBezTo>
                <a:cubicBezTo>
                  <a:pt x="200" y="204"/>
                  <a:pt x="199" y="204"/>
                  <a:pt x="198" y="204"/>
                </a:cubicBezTo>
                <a:close/>
                <a:moveTo>
                  <a:pt x="195" y="211"/>
                </a:moveTo>
                <a:cubicBezTo>
                  <a:pt x="192" y="213"/>
                  <a:pt x="188" y="214"/>
                  <a:pt x="185" y="217"/>
                </a:cubicBezTo>
                <a:cubicBezTo>
                  <a:pt x="192" y="216"/>
                  <a:pt x="198" y="217"/>
                  <a:pt x="206" y="216"/>
                </a:cubicBezTo>
                <a:cubicBezTo>
                  <a:pt x="203" y="213"/>
                  <a:pt x="198" y="212"/>
                  <a:pt x="195" y="211"/>
                </a:cubicBezTo>
                <a:close/>
                <a:moveTo>
                  <a:pt x="176" y="215"/>
                </a:moveTo>
                <a:cubicBezTo>
                  <a:pt x="168" y="215"/>
                  <a:pt x="158" y="214"/>
                  <a:pt x="148" y="214"/>
                </a:cubicBezTo>
                <a:cubicBezTo>
                  <a:pt x="141" y="214"/>
                  <a:pt x="133" y="213"/>
                  <a:pt x="126" y="213"/>
                </a:cubicBezTo>
                <a:cubicBezTo>
                  <a:pt x="112" y="211"/>
                  <a:pt x="96" y="212"/>
                  <a:pt x="84" y="212"/>
                </a:cubicBezTo>
                <a:cubicBezTo>
                  <a:pt x="83" y="213"/>
                  <a:pt x="81" y="213"/>
                  <a:pt x="81" y="214"/>
                </a:cubicBezTo>
                <a:cubicBezTo>
                  <a:pt x="96" y="212"/>
                  <a:pt x="108" y="213"/>
                  <a:pt x="122" y="213"/>
                </a:cubicBezTo>
                <a:cubicBezTo>
                  <a:pt x="124" y="213"/>
                  <a:pt x="126" y="214"/>
                  <a:pt x="129" y="214"/>
                </a:cubicBezTo>
                <a:cubicBezTo>
                  <a:pt x="131" y="214"/>
                  <a:pt x="135" y="214"/>
                  <a:pt x="138" y="214"/>
                </a:cubicBezTo>
                <a:cubicBezTo>
                  <a:pt x="142" y="214"/>
                  <a:pt x="146" y="215"/>
                  <a:pt x="151" y="215"/>
                </a:cubicBezTo>
                <a:cubicBezTo>
                  <a:pt x="155" y="215"/>
                  <a:pt x="159" y="215"/>
                  <a:pt x="162" y="215"/>
                </a:cubicBezTo>
                <a:cubicBezTo>
                  <a:pt x="167" y="216"/>
                  <a:pt x="172" y="216"/>
                  <a:pt x="176" y="217"/>
                </a:cubicBezTo>
                <a:cubicBezTo>
                  <a:pt x="178" y="217"/>
                  <a:pt x="181" y="217"/>
                  <a:pt x="183" y="215"/>
                </a:cubicBezTo>
                <a:cubicBezTo>
                  <a:pt x="181" y="215"/>
                  <a:pt x="178" y="215"/>
                  <a:pt x="176" y="215"/>
                </a:cubicBezTo>
                <a:close/>
                <a:moveTo>
                  <a:pt x="191" y="218"/>
                </a:moveTo>
                <a:cubicBezTo>
                  <a:pt x="183" y="219"/>
                  <a:pt x="175" y="218"/>
                  <a:pt x="169" y="217"/>
                </a:cubicBezTo>
                <a:cubicBezTo>
                  <a:pt x="166" y="217"/>
                  <a:pt x="164" y="217"/>
                  <a:pt x="161" y="217"/>
                </a:cubicBezTo>
                <a:cubicBezTo>
                  <a:pt x="156" y="216"/>
                  <a:pt x="150" y="216"/>
                  <a:pt x="143" y="216"/>
                </a:cubicBezTo>
                <a:cubicBezTo>
                  <a:pt x="137" y="216"/>
                  <a:pt x="131" y="215"/>
                  <a:pt x="125" y="214"/>
                </a:cubicBezTo>
                <a:cubicBezTo>
                  <a:pt x="123" y="216"/>
                  <a:pt x="119" y="215"/>
                  <a:pt x="116" y="214"/>
                </a:cubicBezTo>
                <a:cubicBezTo>
                  <a:pt x="115" y="214"/>
                  <a:pt x="114" y="215"/>
                  <a:pt x="114" y="215"/>
                </a:cubicBezTo>
                <a:cubicBezTo>
                  <a:pt x="112" y="215"/>
                  <a:pt x="110" y="215"/>
                  <a:pt x="109" y="214"/>
                </a:cubicBezTo>
                <a:cubicBezTo>
                  <a:pt x="101" y="214"/>
                  <a:pt x="92" y="214"/>
                  <a:pt x="83" y="215"/>
                </a:cubicBezTo>
                <a:cubicBezTo>
                  <a:pt x="81" y="215"/>
                  <a:pt x="78" y="215"/>
                  <a:pt x="76" y="216"/>
                </a:cubicBezTo>
                <a:cubicBezTo>
                  <a:pt x="74" y="217"/>
                  <a:pt x="74" y="219"/>
                  <a:pt x="74" y="221"/>
                </a:cubicBezTo>
                <a:cubicBezTo>
                  <a:pt x="80" y="219"/>
                  <a:pt x="85" y="217"/>
                  <a:pt x="90" y="217"/>
                </a:cubicBezTo>
                <a:cubicBezTo>
                  <a:pt x="91" y="216"/>
                  <a:pt x="92" y="216"/>
                  <a:pt x="92" y="216"/>
                </a:cubicBezTo>
                <a:cubicBezTo>
                  <a:pt x="104" y="214"/>
                  <a:pt x="117" y="216"/>
                  <a:pt x="127" y="218"/>
                </a:cubicBezTo>
                <a:cubicBezTo>
                  <a:pt x="130" y="217"/>
                  <a:pt x="135" y="218"/>
                  <a:pt x="140" y="218"/>
                </a:cubicBezTo>
                <a:cubicBezTo>
                  <a:pt x="144" y="219"/>
                  <a:pt x="148" y="219"/>
                  <a:pt x="152" y="219"/>
                </a:cubicBezTo>
                <a:cubicBezTo>
                  <a:pt x="159" y="219"/>
                  <a:pt x="167" y="220"/>
                  <a:pt x="174" y="221"/>
                </a:cubicBezTo>
                <a:cubicBezTo>
                  <a:pt x="179" y="221"/>
                  <a:pt x="184" y="220"/>
                  <a:pt x="189" y="221"/>
                </a:cubicBezTo>
                <a:cubicBezTo>
                  <a:pt x="191" y="221"/>
                  <a:pt x="193" y="221"/>
                  <a:pt x="196" y="221"/>
                </a:cubicBezTo>
                <a:cubicBezTo>
                  <a:pt x="198" y="221"/>
                  <a:pt x="206" y="221"/>
                  <a:pt x="207" y="220"/>
                </a:cubicBezTo>
                <a:cubicBezTo>
                  <a:pt x="208" y="219"/>
                  <a:pt x="207" y="218"/>
                  <a:pt x="207" y="217"/>
                </a:cubicBezTo>
                <a:cubicBezTo>
                  <a:pt x="202" y="218"/>
                  <a:pt x="195" y="218"/>
                  <a:pt x="191" y="218"/>
                </a:cubicBezTo>
                <a:close/>
                <a:moveTo>
                  <a:pt x="66" y="250"/>
                </a:moveTo>
                <a:cubicBezTo>
                  <a:pt x="73" y="253"/>
                  <a:pt x="79" y="255"/>
                  <a:pt x="86" y="254"/>
                </a:cubicBezTo>
                <a:cubicBezTo>
                  <a:pt x="95" y="254"/>
                  <a:pt x="104" y="249"/>
                  <a:pt x="113" y="247"/>
                </a:cubicBezTo>
                <a:cubicBezTo>
                  <a:pt x="117" y="246"/>
                  <a:pt x="121" y="245"/>
                  <a:pt x="126" y="245"/>
                </a:cubicBezTo>
                <a:cubicBezTo>
                  <a:pt x="134" y="244"/>
                  <a:pt x="141" y="247"/>
                  <a:pt x="147" y="246"/>
                </a:cubicBezTo>
                <a:cubicBezTo>
                  <a:pt x="148" y="245"/>
                  <a:pt x="150" y="244"/>
                  <a:pt x="151" y="242"/>
                </a:cubicBezTo>
                <a:cubicBezTo>
                  <a:pt x="152" y="237"/>
                  <a:pt x="148" y="232"/>
                  <a:pt x="146" y="230"/>
                </a:cubicBezTo>
                <a:cubicBezTo>
                  <a:pt x="145" y="229"/>
                  <a:pt x="143" y="228"/>
                  <a:pt x="142" y="227"/>
                </a:cubicBezTo>
                <a:cubicBezTo>
                  <a:pt x="137" y="223"/>
                  <a:pt x="131" y="222"/>
                  <a:pt x="127" y="219"/>
                </a:cubicBezTo>
                <a:cubicBezTo>
                  <a:pt x="116" y="217"/>
                  <a:pt x="103" y="215"/>
                  <a:pt x="92" y="217"/>
                </a:cubicBezTo>
                <a:cubicBezTo>
                  <a:pt x="82" y="219"/>
                  <a:pt x="74" y="222"/>
                  <a:pt x="67" y="227"/>
                </a:cubicBezTo>
                <a:cubicBezTo>
                  <a:pt x="62" y="230"/>
                  <a:pt x="59" y="233"/>
                  <a:pt x="56" y="236"/>
                </a:cubicBezTo>
                <a:cubicBezTo>
                  <a:pt x="56" y="238"/>
                  <a:pt x="56" y="238"/>
                  <a:pt x="55" y="239"/>
                </a:cubicBezTo>
                <a:cubicBezTo>
                  <a:pt x="56" y="240"/>
                  <a:pt x="55" y="241"/>
                  <a:pt x="56" y="241"/>
                </a:cubicBezTo>
                <a:cubicBezTo>
                  <a:pt x="58" y="238"/>
                  <a:pt x="60" y="235"/>
                  <a:pt x="64" y="234"/>
                </a:cubicBezTo>
                <a:cubicBezTo>
                  <a:pt x="64" y="230"/>
                  <a:pt x="67" y="229"/>
                  <a:pt x="70" y="228"/>
                </a:cubicBezTo>
                <a:cubicBezTo>
                  <a:pt x="70" y="227"/>
                  <a:pt x="70" y="227"/>
                  <a:pt x="71" y="226"/>
                </a:cubicBezTo>
                <a:cubicBezTo>
                  <a:pt x="76" y="223"/>
                  <a:pt x="85" y="222"/>
                  <a:pt x="90" y="225"/>
                </a:cubicBezTo>
                <a:cubicBezTo>
                  <a:pt x="98" y="223"/>
                  <a:pt x="106" y="223"/>
                  <a:pt x="115" y="223"/>
                </a:cubicBezTo>
                <a:cubicBezTo>
                  <a:pt x="118" y="223"/>
                  <a:pt x="122" y="223"/>
                  <a:pt x="126" y="224"/>
                </a:cubicBezTo>
                <a:cubicBezTo>
                  <a:pt x="127" y="224"/>
                  <a:pt x="129" y="224"/>
                  <a:pt x="129" y="225"/>
                </a:cubicBezTo>
                <a:cubicBezTo>
                  <a:pt x="128" y="227"/>
                  <a:pt x="126" y="225"/>
                  <a:pt x="124" y="225"/>
                </a:cubicBezTo>
                <a:cubicBezTo>
                  <a:pt x="122" y="225"/>
                  <a:pt x="120" y="225"/>
                  <a:pt x="118" y="225"/>
                </a:cubicBezTo>
                <a:cubicBezTo>
                  <a:pt x="109" y="225"/>
                  <a:pt x="99" y="224"/>
                  <a:pt x="91" y="227"/>
                </a:cubicBezTo>
                <a:cubicBezTo>
                  <a:pt x="91" y="228"/>
                  <a:pt x="91" y="230"/>
                  <a:pt x="90" y="231"/>
                </a:cubicBezTo>
                <a:cubicBezTo>
                  <a:pt x="88" y="233"/>
                  <a:pt x="84" y="235"/>
                  <a:pt x="80" y="236"/>
                </a:cubicBezTo>
                <a:cubicBezTo>
                  <a:pt x="79" y="236"/>
                  <a:pt x="77" y="236"/>
                  <a:pt x="76" y="237"/>
                </a:cubicBezTo>
                <a:cubicBezTo>
                  <a:pt x="75" y="237"/>
                  <a:pt x="73" y="237"/>
                  <a:pt x="72" y="237"/>
                </a:cubicBezTo>
                <a:cubicBezTo>
                  <a:pt x="69" y="237"/>
                  <a:pt x="66" y="236"/>
                  <a:pt x="65" y="235"/>
                </a:cubicBezTo>
                <a:cubicBezTo>
                  <a:pt x="62" y="237"/>
                  <a:pt x="59" y="239"/>
                  <a:pt x="57" y="243"/>
                </a:cubicBezTo>
                <a:cubicBezTo>
                  <a:pt x="60" y="246"/>
                  <a:pt x="63" y="248"/>
                  <a:pt x="66" y="250"/>
                </a:cubicBezTo>
                <a:close/>
                <a:moveTo>
                  <a:pt x="181" y="221"/>
                </a:moveTo>
                <a:cubicBezTo>
                  <a:pt x="180" y="221"/>
                  <a:pt x="179" y="222"/>
                  <a:pt x="177" y="222"/>
                </a:cubicBezTo>
                <a:cubicBezTo>
                  <a:pt x="162" y="222"/>
                  <a:pt x="146" y="220"/>
                  <a:pt x="131" y="219"/>
                </a:cubicBezTo>
                <a:cubicBezTo>
                  <a:pt x="134" y="221"/>
                  <a:pt x="139" y="222"/>
                  <a:pt x="142" y="225"/>
                </a:cubicBezTo>
                <a:cubicBezTo>
                  <a:pt x="146" y="225"/>
                  <a:pt x="151" y="225"/>
                  <a:pt x="156" y="225"/>
                </a:cubicBezTo>
                <a:cubicBezTo>
                  <a:pt x="158" y="225"/>
                  <a:pt x="160" y="225"/>
                  <a:pt x="161" y="226"/>
                </a:cubicBezTo>
                <a:cubicBezTo>
                  <a:pt x="156" y="225"/>
                  <a:pt x="150" y="227"/>
                  <a:pt x="144" y="226"/>
                </a:cubicBezTo>
                <a:cubicBezTo>
                  <a:pt x="145" y="228"/>
                  <a:pt x="146" y="228"/>
                  <a:pt x="147" y="229"/>
                </a:cubicBezTo>
                <a:cubicBezTo>
                  <a:pt x="151" y="233"/>
                  <a:pt x="153" y="239"/>
                  <a:pt x="155" y="245"/>
                </a:cubicBezTo>
                <a:cubicBezTo>
                  <a:pt x="157" y="245"/>
                  <a:pt x="158" y="245"/>
                  <a:pt x="160" y="245"/>
                </a:cubicBezTo>
                <a:cubicBezTo>
                  <a:pt x="175" y="245"/>
                  <a:pt x="189" y="243"/>
                  <a:pt x="202" y="244"/>
                </a:cubicBezTo>
                <a:cubicBezTo>
                  <a:pt x="202" y="242"/>
                  <a:pt x="203" y="241"/>
                  <a:pt x="202" y="240"/>
                </a:cubicBezTo>
                <a:cubicBezTo>
                  <a:pt x="194" y="239"/>
                  <a:pt x="182" y="239"/>
                  <a:pt x="175" y="239"/>
                </a:cubicBezTo>
                <a:cubicBezTo>
                  <a:pt x="173" y="239"/>
                  <a:pt x="171" y="239"/>
                  <a:pt x="169" y="238"/>
                </a:cubicBezTo>
                <a:cubicBezTo>
                  <a:pt x="179" y="239"/>
                  <a:pt x="190" y="239"/>
                  <a:pt x="201" y="238"/>
                </a:cubicBezTo>
                <a:cubicBezTo>
                  <a:pt x="200" y="237"/>
                  <a:pt x="198" y="237"/>
                  <a:pt x="196" y="237"/>
                </a:cubicBezTo>
                <a:cubicBezTo>
                  <a:pt x="193" y="236"/>
                  <a:pt x="190" y="237"/>
                  <a:pt x="188" y="237"/>
                </a:cubicBezTo>
                <a:cubicBezTo>
                  <a:pt x="192" y="236"/>
                  <a:pt x="197" y="236"/>
                  <a:pt x="201" y="236"/>
                </a:cubicBezTo>
                <a:cubicBezTo>
                  <a:pt x="202" y="235"/>
                  <a:pt x="201" y="233"/>
                  <a:pt x="201" y="232"/>
                </a:cubicBezTo>
                <a:cubicBezTo>
                  <a:pt x="198" y="231"/>
                  <a:pt x="196" y="231"/>
                  <a:pt x="193" y="231"/>
                </a:cubicBezTo>
                <a:cubicBezTo>
                  <a:pt x="192" y="231"/>
                  <a:pt x="190" y="232"/>
                  <a:pt x="189" y="231"/>
                </a:cubicBezTo>
                <a:cubicBezTo>
                  <a:pt x="192" y="231"/>
                  <a:pt x="197" y="230"/>
                  <a:pt x="200" y="231"/>
                </a:cubicBezTo>
                <a:cubicBezTo>
                  <a:pt x="201" y="229"/>
                  <a:pt x="202" y="229"/>
                  <a:pt x="202" y="227"/>
                </a:cubicBezTo>
                <a:cubicBezTo>
                  <a:pt x="196" y="226"/>
                  <a:pt x="190" y="228"/>
                  <a:pt x="185" y="227"/>
                </a:cubicBezTo>
                <a:cubicBezTo>
                  <a:pt x="191" y="227"/>
                  <a:pt x="195" y="226"/>
                  <a:pt x="201" y="226"/>
                </a:cubicBezTo>
                <a:cubicBezTo>
                  <a:pt x="200" y="225"/>
                  <a:pt x="201" y="223"/>
                  <a:pt x="201" y="223"/>
                </a:cubicBezTo>
                <a:cubicBezTo>
                  <a:pt x="194" y="222"/>
                  <a:pt x="188" y="222"/>
                  <a:pt x="181" y="221"/>
                </a:cubicBezTo>
                <a:close/>
                <a:moveTo>
                  <a:pt x="79" y="227"/>
                </a:moveTo>
                <a:cubicBezTo>
                  <a:pt x="80" y="227"/>
                  <a:pt x="80" y="228"/>
                  <a:pt x="81" y="227"/>
                </a:cubicBezTo>
                <a:cubicBezTo>
                  <a:pt x="81" y="227"/>
                  <a:pt x="81" y="226"/>
                  <a:pt x="82" y="225"/>
                </a:cubicBezTo>
                <a:cubicBezTo>
                  <a:pt x="81" y="225"/>
                  <a:pt x="81" y="225"/>
                  <a:pt x="80" y="225"/>
                </a:cubicBezTo>
                <a:cubicBezTo>
                  <a:pt x="79" y="226"/>
                  <a:pt x="79" y="227"/>
                  <a:pt x="79" y="227"/>
                </a:cubicBezTo>
                <a:close/>
                <a:moveTo>
                  <a:pt x="87" y="227"/>
                </a:moveTo>
                <a:cubicBezTo>
                  <a:pt x="88" y="234"/>
                  <a:pt x="74" y="236"/>
                  <a:pt x="68" y="233"/>
                </a:cubicBezTo>
                <a:cubicBezTo>
                  <a:pt x="68" y="232"/>
                  <a:pt x="67" y="231"/>
                  <a:pt x="68" y="230"/>
                </a:cubicBezTo>
                <a:cubicBezTo>
                  <a:pt x="67" y="230"/>
                  <a:pt x="65" y="232"/>
                  <a:pt x="66" y="234"/>
                </a:cubicBezTo>
                <a:cubicBezTo>
                  <a:pt x="70" y="238"/>
                  <a:pt x="89" y="235"/>
                  <a:pt x="89" y="228"/>
                </a:cubicBezTo>
                <a:cubicBezTo>
                  <a:pt x="89" y="226"/>
                  <a:pt x="87" y="225"/>
                  <a:pt x="85" y="225"/>
                </a:cubicBezTo>
                <a:cubicBezTo>
                  <a:pt x="87" y="226"/>
                  <a:pt x="86" y="226"/>
                  <a:pt x="87" y="227"/>
                </a:cubicBezTo>
                <a:close/>
                <a:moveTo>
                  <a:pt x="76" y="227"/>
                </a:moveTo>
                <a:cubicBezTo>
                  <a:pt x="76" y="227"/>
                  <a:pt x="77" y="227"/>
                  <a:pt x="78" y="227"/>
                </a:cubicBezTo>
                <a:cubicBezTo>
                  <a:pt x="78" y="227"/>
                  <a:pt x="78" y="226"/>
                  <a:pt x="78" y="225"/>
                </a:cubicBezTo>
                <a:cubicBezTo>
                  <a:pt x="76" y="225"/>
                  <a:pt x="76" y="226"/>
                  <a:pt x="76" y="227"/>
                </a:cubicBezTo>
                <a:close/>
                <a:moveTo>
                  <a:pt x="82" y="228"/>
                </a:moveTo>
                <a:cubicBezTo>
                  <a:pt x="82" y="228"/>
                  <a:pt x="83" y="228"/>
                  <a:pt x="84" y="228"/>
                </a:cubicBezTo>
                <a:cubicBezTo>
                  <a:pt x="83" y="229"/>
                  <a:pt x="84" y="229"/>
                  <a:pt x="84" y="229"/>
                </a:cubicBezTo>
                <a:cubicBezTo>
                  <a:pt x="85" y="228"/>
                  <a:pt x="84" y="227"/>
                  <a:pt x="83" y="226"/>
                </a:cubicBezTo>
                <a:cubicBezTo>
                  <a:pt x="83" y="227"/>
                  <a:pt x="82" y="227"/>
                  <a:pt x="82" y="228"/>
                </a:cubicBezTo>
                <a:close/>
                <a:moveTo>
                  <a:pt x="72" y="227"/>
                </a:moveTo>
                <a:cubicBezTo>
                  <a:pt x="73" y="228"/>
                  <a:pt x="72" y="229"/>
                  <a:pt x="73" y="229"/>
                </a:cubicBezTo>
                <a:cubicBezTo>
                  <a:pt x="73" y="228"/>
                  <a:pt x="75" y="228"/>
                  <a:pt x="75" y="226"/>
                </a:cubicBezTo>
                <a:cubicBezTo>
                  <a:pt x="74" y="226"/>
                  <a:pt x="73" y="227"/>
                  <a:pt x="72" y="227"/>
                </a:cubicBezTo>
                <a:close/>
                <a:moveTo>
                  <a:pt x="70" y="230"/>
                </a:moveTo>
                <a:cubicBezTo>
                  <a:pt x="70" y="230"/>
                  <a:pt x="70" y="230"/>
                  <a:pt x="70" y="231"/>
                </a:cubicBezTo>
                <a:cubicBezTo>
                  <a:pt x="70" y="231"/>
                  <a:pt x="71" y="231"/>
                  <a:pt x="71" y="231"/>
                </a:cubicBezTo>
                <a:cubicBezTo>
                  <a:pt x="71" y="230"/>
                  <a:pt x="71" y="229"/>
                  <a:pt x="71" y="229"/>
                </a:cubicBezTo>
                <a:cubicBezTo>
                  <a:pt x="70" y="229"/>
                  <a:pt x="70" y="230"/>
                  <a:pt x="70" y="230"/>
                </a:cubicBezTo>
                <a:close/>
                <a:moveTo>
                  <a:pt x="167" y="258"/>
                </a:moveTo>
                <a:cubicBezTo>
                  <a:pt x="168" y="258"/>
                  <a:pt x="169" y="258"/>
                  <a:pt x="170" y="258"/>
                </a:cubicBezTo>
                <a:cubicBezTo>
                  <a:pt x="174" y="259"/>
                  <a:pt x="178" y="260"/>
                  <a:pt x="181" y="261"/>
                </a:cubicBezTo>
                <a:cubicBezTo>
                  <a:pt x="183" y="261"/>
                  <a:pt x="185" y="260"/>
                  <a:pt x="188" y="261"/>
                </a:cubicBezTo>
                <a:cubicBezTo>
                  <a:pt x="197" y="261"/>
                  <a:pt x="205" y="260"/>
                  <a:pt x="212" y="259"/>
                </a:cubicBezTo>
                <a:cubicBezTo>
                  <a:pt x="215" y="258"/>
                  <a:pt x="218" y="257"/>
                  <a:pt x="220" y="256"/>
                </a:cubicBezTo>
                <a:cubicBezTo>
                  <a:pt x="223" y="255"/>
                  <a:pt x="225" y="253"/>
                  <a:pt x="227" y="252"/>
                </a:cubicBezTo>
                <a:cubicBezTo>
                  <a:pt x="227" y="251"/>
                  <a:pt x="229" y="250"/>
                  <a:pt x="230" y="248"/>
                </a:cubicBezTo>
                <a:cubicBezTo>
                  <a:pt x="230" y="244"/>
                  <a:pt x="230" y="241"/>
                  <a:pt x="227" y="238"/>
                </a:cubicBezTo>
                <a:cubicBezTo>
                  <a:pt x="226" y="238"/>
                  <a:pt x="225" y="237"/>
                  <a:pt x="224" y="236"/>
                </a:cubicBezTo>
                <a:cubicBezTo>
                  <a:pt x="221" y="234"/>
                  <a:pt x="216" y="233"/>
                  <a:pt x="212" y="231"/>
                </a:cubicBezTo>
                <a:cubicBezTo>
                  <a:pt x="208" y="230"/>
                  <a:pt x="206" y="229"/>
                  <a:pt x="203" y="229"/>
                </a:cubicBezTo>
                <a:cubicBezTo>
                  <a:pt x="203" y="229"/>
                  <a:pt x="203" y="230"/>
                  <a:pt x="202" y="230"/>
                </a:cubicBezTo>
                <a:cubicBezTo>
                  <a:pt x="203" y="231"/>
                  <a:pt x="203" y="232"/>
                  <a:pt x="203" y="233"/>
                </a:cubicBezTo>
                <a:cubicBezTo>
                  <a:pt x="211" y="234"/>
                  <a:pt x="219" y="236"/>
                  <a:pt x="225" y="241"/>
                </a:cubicBezTo>
                <a:cubicBezTo>
                  <a:pt x="225" y="243"/>
                  <a:pt x="227" y="244"/>
                  <a:pt x="227" y="247"/>
                </a:cubicBezTo>
                <a:cubicBezTo>
                  <a:pt x="226" y="248"/>
                  <a:pt x="224" y="249"/>
                  <a:pt x="224" y="250"/>
                </a:cubicBezTo>
                <a:cubicBezTo>
                  <a:pt x="221" y="252"/>
                  <a:pt x="217" y="255"/>
                  <a:pt x="212" y="256"/>
                </a:cubicBezTo>
                <a:cubicBezTo>
                  <a:pt x="211" y="256"/>
                  <a:pt x="210" y="256"/>
                  <a:pt x="209" y="256"/>
                </a:cubicBezTo>
                <a:cubicBezTo>
                  <a:pt x="201" y="257"/>
                  <a:pt x="191" y="258"/>
                  <a:pt x="183" y="258"/>
                </a:cubicBezTo>
                <a:cubicBezTo>
                  <a:pt x="180" y="258"/>
                  <a:pt x="177" y="257"/>
                  <a:pt x="175" y="256"/>
                </a:cubicBezTo>
                <a:cubicBezTo>
                  <a:pt x="170" y="256"/>
                  <a:pt x="165" y="255"/>
                  <a:pt x="161" y="253"/>
                </a:cubicBezTo>
                <a:cubicBezTo>
                  <a:pt x="161" y="254"/>
                  <a:pt x="161" y="255"/>
                  <a:pt x="161" y="256"/>
                </a:cubicBezTo>
                <a:cubicBezTo>
                  <a:pt x="163" y="256"/>
                  <a:pt x="165" y="257"/>
                  <a:pt x="167" y="258"/>
                </a:cubicBezTo>
                <a:close/>
                <a:moveTo>
                  <a:pt x="203" y="234"/>
                </a:moveTo>
                <a:cubicBezTo>
                  <a:pt x="203" y="235"/>
                  <a:pt x="202" y="236"/>
                  <a:pt x="203" y="237"/>
                </a:cubicBezTo>
                <a:cubicBezTo>
                  <a:pt x="204" y="237"/>
                  <a:pt x="208" y="237"/>
                  <a:pt x="210" y="236"/>
                </a:cubicBezTo>
                <a:cubicBezTo>
                  <a:pt x="208" y="235"/>
                  <a:pt x="206" y="235"/>
                  <a:pt x="203" y="234"/>
                </a:cubicBezTo>
                <a:close/>
                <a:moveTo>
                  <a:pt x="209" y="240"/>
                </a:moveTo>
                <a:cubicBezTo>
                  <a:pt x="212" y="239"/>
                  <a:pt x="214" y="239"/>
                  <a:pt x="217" y="238"/>
                </a:cubicBezTo>
                <a:cubicBezTo>
                  <a:pt x="213" y="235"/>
                  <a:pt x="207" y="239"/>
                  <a:pt x="203" y="238"/>
                </a:cubicBezTo>
                <a:cubicBezTo>
                  <a:pt x="204" y="241"/>
                  <a:pt x="206" y="240"/>
                  <a:pt x="209" y="240"/>
                </a:cubicBezTo>
                <a:close/>
                <a:moveTo>
                  <a:pt x="219" y="239"/>
                </a:moveTo>
                <a:cubicBezTo>
                  <a:pt x="214" y="240"/>
                  <a:pt x="211" y="241"/>
                  <a:pt x="204" y="241"/>
                </a:cubicBezTo>
                <a:cubicBezTo>
                  <a:pt x="204" y="242"/>
                  <a:pt x="203" y="243"/>
                  <a:pt x="203" y="244"/>
                </a:cubicBezTo>
                <a:cubicBezTo>
                  <a:pt x="206" y="243"/>
                  <a:pt x="207" y="245"/>
                  <a:pt x="208" y="247"/>
                </a:cubicBezTo>
                <a:cubicBezTo>
                  <a:pt x="207" y="248"/>
                  <a:pt x="207" y="248"/>
                  <a:pt x="206" y="250"/>
                </a:cubicBezTo>
                <a:cubicBezTo>
                  <a:pt x="191" y="252"/>
                  <a:pt x="178" y="251"/>
                  <a:pt x="163" y="253"/>
                </a:cubicBezTo>
                <a:cubicBezTo>
                  <a:pt x="167" y="253"/>
                  <a:pt x="173" y="255"/>
                  <a:pt x="177" y="256"/>
                </a:cubicBezTo>
                <a:cubicBezTo>
                  <a:pt x="183" y="257"/>
                  <a:pt x="191" y="256"/>
                  <a:pt x="198" y="255"/>
                </a:cubicBezTo>
                <a:cubicBezTo>
                  <a:pt x="209" y="255"/>
                  <a:pt x="222" y="254"/>
                  <a:pt x="225" y="245"/>
                </a:cubicBezTo>
                <a:cubicBezTo>
                  <a:pt x="224" y="243"/>
                  <a:pt x="222" y="240"/>
                  <a:pt x="219" y="239"/>
                </a:cubicBezTo>
                <a:close/>
                <a:moveTo>
                  <a:pt x="52" y="251"/>
                </a:moveTo>
                <a:cubicBezTo>
                  <a:pt x="58" y="254"/>
                  <a:pt x="63" y="256"/>
                  <a:pt x="69" y="258"/>
                </a:cubicBezTo>
                <a:cubicBezTo>
                  <a:pt x="72" y="259"/>
                  <a:pt x="75" y="259"/>
                  <a:pt x="78" y="260"/>
                </a:cubicBezTo>
                <a:cubicBezTo>
                  <a:pt x="84" y="261"/>
                  <a:pt x="90" y="261"/>
                  <a:pt x="95" y="261"/>
                </a:cubicBezTo>
                <a:cubicBezTo>
                  <a:pt x="101" y="262"/>
                  <a:pt x="106" y="261"/>
                  <a:pt x="112" y="260"/>
                </a:cubicBezTo>
                <a:cubicBezTo>
                  <a:pt x="117" y="260"/>
                  <a:pt x="122" y="259"/>
                  <a:pt x="127" y="258"/>
                </a:cubicBezTo>
                <a:cubicBezTo>
                  <a:pt x="129" y="257"/>
                  <a:pt x="131" y="256"/>
                  <a:pt x="133" y="256"/>
                </a:cubicBezTo>
                <a:cubicBezTo>
                  <a:pt x="136" y="255"/>
                  <a:pt x="140" y="253"/>
                  <a:pt x="143" y="251"/>
                </a:cubicBezTo>
                <a:cubicBezTo>
                  <a:pt x="147" y="250"/>
                  <a:pt x="151" y="248"/>
                  <a:pt x="153" y="246"/>
                </a:cubicBezTo>
                <a:cubicBezTo>
                  <a:pt x="153" y="245"/>
                  <a:pt x="153" y="243"/>
                  <a:pt x="152" y="242"/>
                </a:cubicBezTo>
                <a:cubicBezTo>
                  <a:pt x="152" y="244"/>
                  <a:pt x="150" y="245"/>
                  <a:pt x="149" y="246"/>
                </a:cubicBezTo>
                <a:cubicBezTo>
                  <a:pt x="143" y="250"/>
                  <a:pt x="133" y="246"/>
                  <a:pt x="127" y="246"/>
                </a:cubicBezTo>
                <a:cubicBezTo>
                  <a:pt x="125" y="246"/>
                  <a:pt x="124" y="247"/>
                  <a:pt x="122" y="247"/>
                </a:cubicBezTo>
                <a:cubicBezTo>
                  <a:pt x="121" y="247"/>
                  <a:pt x="119" y="247"/>
                  <a:pt x="118" y="247"/>
                </a:cubicBezTo>
                <a:cubicBezTo>
                  <a:pt x="112" y="249"/>
                  <a:pt x="108" y="250"/>
                  <a:pt x="103" y="252"/>
                </a:cubicBezTo>
                <a:cubicBezTo>
                  <a:pt x="101" y="252"/>
                  <a:pt x="99" y="253"/>
                  <a:pt x="97" y="254"/>
                </a:cubicBezTo>
                <a:cubicBezTo>
                  <a:pt x="90" y="257"/>
                  <a:pt x="82" y="257"/>
                  <a:pt x="74" y="255"/>
                </a:cubicBezTo>
                <a:cubicBezTo>
                  <a:pt x="68" y="253"/>
                  <a:pt x="64" y="251"/>
                  <a:pt x="60" y="247"/>
                </a:cubicBezTo>
                <a:cubicBezTo>
                  <a:pt x="57" y="245"/>
                  <a:pt x="54" y="243"/>
                  <a:pt x="53" y="241"/>
                </a:cubicBezTo>
                <a:cubicBezTo>
                  <a:pt x="53" y="241"/>
                  <a:pt x="53" y="241"/>
                  <a:pt x="53" y="241"/>
                </a:cubicBezTo>
                <a:cubicBezTo>
                  <a:pt x="52" y="244"/>
                  <a:pt x="52" y="247"/>
                  <a:pt x="52" y="251"/>
                </a:cubicBezTo>
                <a:close/>
                <a:moveTo>
                  <a:pt x="199" y="249"/>
                </a:moveTo>
                <a:cubicBezTo>
                  <a:pt x="201" y="249"/>
                  <a:pt x="206" y="249"/>
                  <a:pt x="206" y="247"/>
                </a:cubicBezTo>
                <a:cubicBezTo>
                  <a:pt x="206" y="246"/>
                  <a:pt x="204" y="245"/>
                  <a:pt x="202" y="245"/>
                </a:cubicBezTo>
                <a:cubicBezTo>
                  <a:pt x="199" y="245"/>
                  <a:pt x="192" y="245"/>
                  <a:pt x="189" y="245"/>
                </a:cubicBezTo>
                <a:cubicBezTo>
                  <a:pt x="181" y="245"/>
                  <a:pt x="171" y="246"/>
                  <a:pt x="163" y="246"/>
                </a:cubicBezTo>
                <a:cubicBezTo>
                  <a:pt x="160" y="246"/>
                  <a:pt x="158" y="246"/>
                  <a:pt x="155" y="247"/>
                </a:cubicBezTo>
                <a:cubicBezTo>
                  <a:pt x="155" y="250"/>
                  <a:pt x="161" y="248"/>
                  <a:pt x="161" y="251"/>
                </a:cubicBezTo>
                <a:cubicBezTo>
                  <a:pt x="172" y="251"/>
                  <a:pt x="186" y="250"/>
                  <a:pt x="199" y="249"/>
                </a:cubicBezTo>
                <a:close/>
                <a:moveTo>
                  <a:pt x="53" y="257"/>
                </a:moveTo>
                <a:cubicBezTo>
                  <a:pt x="55" y="259"/>
                  <a:pt x="58" y="260"/>
                  <a:pt x="61" y="261"/>
                </a:cubicBezTo>
                <a:cubicBezTo>
                  <a:pt x="65" y="263"/>
                  <a:pt x="68" y="264"/>
                  <a:pt x="73" y="265"/>
                </a:cubicBezTo>
                <a:cubicBezTo>
                  <a:pt x="83" y="266"/>
                  <a:pt x="92" y="267"/>
                  <a:pt x="101" y="268"/>
                </a:cubicBezTo>
                <a:cubicBezTo>
                  <a:pt x="117" y="268"/>
                  <a:pt x="135" y="263"/>
                  <a:pt x="147" y="257"/>
                </a:cubicBezTo>
                <a:cubicBezTo>
                  <a:pt x="151" y="256"/>
                  <a:pt x="154" y="254"/>
                  <a:pt x="154" y="249"/>
                </a:cubicBezTo>
                <a:cubicBezTo>
                  <a:pt x="154" y="249"/>
                  <a:pt x="154" y="249"/>
                  <a:pt x="153" y="249"/>
                </a:cubicBezTo>
                <a:cubicBezTo>
                  <a:pt x="147" y="251"/>
                  <a:pt x="141" y="254"/>
                  <a:pt x="135" y="256"/>
                </a:cubicBezTo>
                <a:cubicBezTo>
                  <a:pt x="132" y="257"/>
                  <a:pt x="130" y="259"/>
                  <a:pt x="127" y="259"/>
                </a:cubicBezTo>
                <a:cubicBezTo>
                  <a:pt x="125" y="259"/>
                  <a:pt x="124" y="260"/>
                  <a:pt x="122" y="260"/>
                </a:cubicBezTo>
                <a:cubicBezTo>
                  <a:pt x="115" y="262"/>
                  <a:pt x="107" y="263"/>
                  <a:pt x="98" y="263"/>
                </a:cubicBezTo>
                <a:cubicBezTo>
                  <a:pt x="97" y="264"/>
                  <a:pt x="98" y="264"/>
                  <a:pt x="98" y="264"/>
                </a:cubicBezTo>
                <a:cubicBezTo>
                  <a:pt x="96" y="263"/>
                  <a:pt x="95" y="264"/>
                  <a:pt x="93" y="264"/>
                </a:cubicBezTo>
                <a:cubicBezTo>
                  <a:pt x="93" y="264"/>
                  <a:pt x="93" y="264"/>
                  <a:pt x="93" y="264"/>
                </a:cubicBezTo>
                <a:cubicBezTo>
                  <a:pt x="92" y="264"/>
                  <a:pt x="93" y="264"/>
                  <a:pt x="92" y="263"/>
                </a:cubicBezTo>
                <a:cubicBezTo>
                  <a:pt x="78" y="263"/>
                  <a:pt x="61" y="261"/>
                  <a:pt x="52" y="253"/>
                </a:cubicBezTo>
                <a:cubicBezTo>
                  <a:pt x="52" y="255"/>
                  <a:pt x="54" y="255"/>
                  <a:pt x="53" y="257"/>
                </a:cubicBezTo>
                <a:close/>
                <a:moveTo>
                  <a:pt x="153" y="255"/>
                </a:moveTo>
                <a:cubicBezTo>
                  <a:pt x="155" y="255"/>
                  <a:pt x="158" y="256"/>
                  <a:pt x="159" y="255"/>
                </a:cubicBezTo>
                <a:cubicBezTo>
                  <a:pt x="160" y="251"/>
                  <a:pt x="158" y="250"/>
                  <a:pt x="156" y="250"/>
                </a:cubicBezTo>
                <a:cubicBezTo>
                  <a:pt x="155" y="252"/>
                  <a:pt x="155" y="254"/>
                  <a:pt x="153" y="2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998788" y="1490663"/>
            <a:ext cx="2924175" cy="2924175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997200" y="3400425"/>
            <a:ext cx="701675" cy="701675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400" dirty="0">
              <a:solidFill>
                <a:schemeClr val="bg1"/>
              </a:solidFill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391150" y="2706688"/>
            <a:ext cx="882650" cy="88265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en-US" altLang="en-US" sz="1800" dirty="0">
              <a:solidFill>
                <a:schemeClr val="bg1"/>
              </a:solidFill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030538" y="1693863"/>
            <a:ext cx="641350" cy="64135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en-US" altLang="en-US" sz="2000" dirty="0">
              <a:solidFill>
                <a:schemeClr val="bg1"/>
              </a:solidFill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35845" name="Rectangle 36"/>
          <p:cNvSpPr>
            <a:spLocks noChangeArrowheads="1"/>
          </p:cNvSpPr>
          <p:nvPr/>
        </p:nvSpPr>
        <p:spPr bwMode="auto">
          <a:xfrm>
            <a:off x="6459538" y="2803525"/>
            <a:ext cx="24431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华康少女文字W5(P)" panose="040F0500000000000000" pitchFamily="8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ms-MY" sz="1000">
              <a:solidFill>
                <a:schemeClr val="bg1"/>
              </a:solidFill>
              <a:ea typeface="Open Sans Light"/>
              <a:cs typeface="Open Sans Light"/>
            </a:endParaRPr>
          </a:p>
        </p:txBody>
      </p:sp>
      <p:sp>
        <p:nvSpPr>
          <p:cNvPr id="35846" name="Rectangle 36"/>
          <p:cNvSpPr>
            <a:spLocks noChangeArrowheads="1"/>
          </p:cNvSpPr>
          <p:nvPr/>
        </p:nvSpPr>
        <p:spPr bwMode="auto">
          <a:xfrm>
            <a:off x="700088" y="1693863"/>
            <a:ext cx="21764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华康少女文字W5(P)" panose="040F0500000000000000" pitchFamily="8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ms-MY" altLang="zh-CN" sz="900">
              <a:solidFill>
                <a:schemeClr val="bg1"/>
              </a:solidFill>
              <a:ea typeface="Open Sans Light"/>
              <a:cs typeface="Open Sans Light"/>
            </a:endParaRPr>
          </a:p>
        </p:txBody>
      </p:sp>
      <p:sp>
        <p:nvSpPr>
          <p:cNvPr id="35847" name="Rectangle 36"/>
          <p:cNvSpPr>
            <a:spLocks noChangeArrowheads="1"/>
          </p:cNvSpPr>
          <p:nvPr/>
        </p:nvSpPr>
        <p:spPr bwMode="auto">
          <a:xfrm>
            <a:off x="700088" y="3467100"/>
            <a:ext cx="22018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华康少女文字W5(P)" panose="040F0500000000000000" pitchFamily="8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ms-MY" altLang="zh-CN" sz="900">
              <a:solidFill>
                <a:schemeClr val="bg1"/>
              </a:solidFill>
              <a:ea typeface="Open Sans Light"/>
              <a:cs typeface="Open Sans Light"/>
            </a:endParaRPr>
          </a:p>
        </p:txBody>
      </p:sp>
      <p:grpSp>
        <p:nvGrpSpPr>
          <p:cNvPr id="35848" name="组合 9"/>
          <p:cNvGrpSpPr/>
          <p:nvPr/>
        </p:nvGrpSpPr>
        <p:grpSpPr bwMode="auto">
          <a:xfrm>
            <a:off x="3768725" y="2014538"/>
            <a:ext cx="1460500" cy="1749425"/>
            <a:chOff x="6016626" y="1682750"/>
            <a:chExt cx="1460500" cy="1749425"/>
          </a:xfrm>
        </p:grpSpPr>
        <p:sp>
          <p:nvSpPr>
            <p:cNvPr id="11" name="Freeform 43"/>
            <p:cNvSpPr/>
            <p:nvPr/>
          </p:nvSpPr>
          <p:spPr bwMode="auto">
            <a:xfrm>
              <a:off x="6761164" y="1749425"/>
              <a:ext cx="374650" cy="147637"/>
            </a:xfrm>
            <a:custGeom>
              <a:avLst/>
              <a:gdLst>
                <a:gd name="T0" fmla="*/ 119 w 119"/>
                <a:gd name="T1" fmla="*/ 47 h 47"/>
                <a:gd name="T2" fmla="*/ 101 w 119"/>
                <a:gd name="T3" fmla="*/ 35 h 47"/>
                <a:gd name="T4" fmla="*/ 100 w 119"/>
                <a:gd name="T5" fmla="*/ 32 h 47"/>
                <a:gd name="T6" fmla="*/ 15 w 119"/>
                <a:gd name="T7" fmla="*/ 4 h 47"/>
                <a:gd name="T8" fmla="*/ 0 w 119"/>
                <a:gd name="T9" fmla="*/ 3 h 47"/>
                <a:gd name="T10" fmla="*/ 1 w 119"/>
                <a:gd name="T11" fmla="*/ 2 h 47"/>
                <a:gd name="T12" fmla="*/ 64 w 119"/>
                <a:gd name="T13" fmla="*/ 13 h 47"/>
                <a:gd name="T14" fmla="*/ 95 w 119"/>
                <a:gd name="T15" fmla="*/ 27 h 47"/>
                <a:gd name="T16" fmla="*/ 119 w 119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47">
                  <a:moveTo>
                    <a:pt x="119" y="47"/>
                  </a:moveTo>
                  <a:cubicBezTo>
                    <a:pt x="113" y="45"/>
                    <a:pt x="109" y="37"/>
                    <a:pt x="101" y="35"/>
                  </a:cubicBezTo>
                  <a:cubicBezTo>
                    <a:pt x="101" y="34"/>
                    <a:pt x="100" y="34"/>
                    <a:pt x="100" y="32"/>
                  </a:cubicBezTo>
                  <a:cubicBezTo>
                    <a:pt x="75" y="19"/>
                    <a:pt x="47" y="5"/>
                    <a:pt x="15" y="4"/>
                  </a:cubicBezTo>
                  <a:cubicBezTo>
                    <a:pt x="10" y="3"/>
                    <a:pt x="3" y="5"/>
                    <a:pt x="0" y="3"/>
                  </a:cubicBezTo>
                  <a:cubicBezTo>
                    <a:pt x="1" y="3"/>
                    <a:pt x="0" y="2"/>
                    <a:pt x="1" y="2"/>
                  </a:cubicBezTo>
                  <a:cubicBezTo>
                    <a:pt x="26" y="0"/>
                    <a:pt x="46" y="7"/>
                    <a:pt x="64" y="13"/>
                  </a:cubicBezTo>
                  <a:cubicBezTo>
                    <a:pt x="75" y="17"/>
                    <a:pt x="85" y="21"/>
                    <a:pt x="95" y="27"/>
                  </a:cubicBezTo>
                  <a:cubicBezTo>
                    <a:pt x="104" y="33"/>
                    <a:pt x="113" y="38"/>
                    <a:pt x="11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" name="Freeform 44"/>
            <p:cNvSpPr/>
            <p:nvPr/>
          </p:nvSpPr>
          <p:spPr bwMode="auto">
            <a:xfrm>
              <a:off x="6234114" y="1758950"/>
              <a:ext cx="441325" cy="223837"/>
            </a:xfrm>
            <a:custGeom>
              <a:avLst/>
              <a:gdLst>
                <a:gd name="T0" fmla="*/ 140 w 140"/>
                <a:gd name="T1" fmla="*/ 1 h 71"/>
                <a:gd name="T2" fmla="*/ 115 w 140"/>
                <a:gd name="T3" fmla="*/ 5 h 71"/>
                <a:gd name="T4" fmla="*/ 109 w 140"/>
                <a:gd name="T5" fmla="*/ 7 h 71"/>
                <a:gd name="T6" fmla="*/ 91 w 140"/>
                <a:gd name="T7" fmla="*/ 11 h 71"/>
                <a:gd name="T8" fmla="*/ 47 w 140"/>
                <a:gd name="T9" fmla="*/ 31 h 71"/>
                <a:gd name="T10" fmla="*/ 23 w 140"/>
                <a:gd name="T11" fmla="*/ 51 h 71"/>
                <a:gd name="T12" fmla="*/ 12 w 140"/>
                <a:gd name="T13" fmla="*/ 61 h 71"/>
                <a:gd name="T14" fmla="*/ 1 w 140"/>
                <a:gd name="T15" fmla="*/ 71 h 71"/>
                <a:gd name="T16" fmla="*/ 4 w 140"/>
                <a:gd name="T17" fmla="*/ 65 h 71"/>
                <a:gd name="T18" fmla="*/ 20 w 140"/>
                <a:gd name="T19" fmla="*/ 50 h 71"/>
                <a:gd name="T20" fmla="*/ 100 w 140"/>
                <a:gd name="T21" fmla="*/ 5 h 71"/>
                <a:gd name="T22" fmla="*/ 140 w 140"/>
                <a:gd name="T23" fmla="*/ 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" h="71">
                  <a:moveTo>
                    <a:pt x="140" y="1"/>
                  </a:moveTo>
                  <a:cubicBezTo>
                    <a:pt x="132" y="4"/>
                    <a:pt x="123" y="3"/>
                    <a:pt x="115" y="5"/>
                  </a:cubicBezTo>
                  <a:cubicBezTo>
                    <a:pt x="113" y="5"/>
                    <a:pt x="111" y="6"/>
                    <a:pt x="109" y="7"/>
                  </a:cubicBezTo>
                  <a:cubicBezTo>
                    <a:pt x="103" y="8"/>
                    <a:pt x="97" y="9"/>
                    <a:pt x="91" y="11"/>
                  </a:cubicBezTo>
                  <a:cubicBezTo>
                    <a:pt x="76" y="16"/>
                    <a:pt x="60" y="23"/>
                    <a:pt x="47" y="31"/>
                  </a:cubicBezTo>
                  <a:cubicBezTo>
                    <a:pt x="39" y="37"/>
                    <a:pt x="31" y="44"/>
                    <a:pt x="23" y="51"/>
                  </a:cubicBezTo>
                  <a:cubicBezTo>
                    <a:pt x="19" y="54"/>
                    <a:pt x="15" y="57"/>
                    <a:pt x="12" y="61"/>
                  </a:cubicBezTo>
                  <a:cubicBezTo>
                    <a:pt x="8" y="64"/>
                    <a:pt x="6" y="69"/>
                    <a:pt x="1" y="71"/>
                  </a:cubicBezTo>
                  <a:cubicBezTo>
                    <a:pt x="0" y="69"/>
                    <a:pt x="3" y="66"/>
                    <a:pt x="4" y="65"/>
                  </a:cubicBezTo>
                  <a:cubicBezTo>
                    <a:pt x="9" y="59"/>
                    <a:pt x="15" y="54"/>
                    <a:pt x="20" y="50"/>
                  </a:cubicBezTo>
                  <a:cubicBezTo>
                    <a:pt x="42" y="30"/>
                    <a:pt x="69" y="15"/>
                    <a:pt x="100" y="5"/>
                  </a:cubicBezTo>
                  <a:cubicBezTo>
                    <a:pt x="113" y="4"/>
                    <a:pt x="126" y="0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" name="Freeform 45"/>
            <p:cNvSpPr/>
            <p:nvPr/>
          </p:nvSpPr>
          <p:spPr bwMode="auto">
            <a:xfrm>
              <a:off x="7202489" y="1960562"/>
              <a:ext cx="192087" cy="460375"/>
            </a:xfrm>
            <a:custGeom>
              <a:avLst/>
              <a:gdLst>
                <a:gd name="T0" fmla="*/ 0 w 61"/>
                <a:gd name="T1" fmla="*/ 0 h 146"/>
                <a:gd name="T2" fmla="*/ 1 w 61"/>
                <a:gd name="T3" fmla="*/ 0 h 146"/>
                <a:gd name="T4" fmla="*/ 41 w 61"/>
                <a:gd name="T5" fmla="*/ 56 h 146"/>
                <a:gd name="T6" fmla="*/ 61 w 61"/>
                <a:gd name="T7" fmla="*/ 128 h 146"/>
                <a:gd name="T8" fmla="*/ 60 w 61"/>
                <a:gd name="T9" fmla="*/ 146 h 146"/>
                <a:gd name="T10" fmla="*/ 58 w 61"/>
                <a:gd name="T11" fmla="*/ 133 h 146"/>
                <a:gd name="T12" fmla="*/ 54 w 61"/>
                <a:gd name="T13" fmla="*/ 109 h 146"/>
                <a:gd name="T14" fmla="*/ 48 w 61"/>
                <a:gd name="T15" fmla="*/ 79 h 146"/>
                <a:gd name="T16" fmla="*/ 0 w 61"/>
                <a:gd name="T17" fmla="*/ 1 h 146"/>
                <a:gd name="T18" fmla="*/ 0 w 61"/>
                <a:gd name="T1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46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8" y="12"/>
                    <a:pt x="30" y="34"/>
                    <a:pt x="41" y="56"/>
                  </a:cubicBezTo>
                  <a:cubicBezTo>
                    <a:pt x="51" y="75"/>
                    <a:pt x="58" y="102"/>
                    <a:pt x="61" y="128"/>
                  </a:cubicBezTo>
                  <a:cubicBezTo>
                    <a:pt x="61" y="133"/>
                    <a:pt x="60" y="141"/>
                    <a:pt x="60" y="146"/>
                  </a:cubicBezTo>
                  <a:cubicBezTo>
                    <a:pt x="56" y="142"/>
                    <a:pt x="59" y="137"/>
                    <a:pt x="58" y="133"/>
                  </a:cubicBezTo>
                  <a:cubicBezTo>
                    <a:pt x="58" y="126"/>
                    <a:pt x="56" y="117"/>
                    <a:pt x="54" y="109"/>
                  </a:cubicBezTo>
                  <a:cubicBezTo>
                    <a:pt x="53" y="98"/>
                    <a:pt x="51" y="88"/>
                    <a:pt x="48" y="79"/>
                  </a:cubicBezTo>
                  <a:cubicBezTo>
                    <a:pt x="38" y="48"/>
                    <a:pt x="20" y="2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" name="Freeform 46"/>
            <p:cNvSpPr/>
            <p:nvPr/>
          </p:nvSpPr>
          <p:spPr bwMode="auto">
            <a:xfrm>
              <a:off x="6070601" y="2020887"/>
              <a:ext cx="122238" cy="619125"/>
            </a:xfrm>
            <a:custGeom>
              <a:avLst/>
              <a:gdLst>
                <a:gd name="T0" fmla="*/ 38 w 39"/>
                <a:gd name="T1" fmla="*/ 0 h 196"/>
                <a:gd name="T2" fmla="*/ 39 w 39"/>
                <a:gd name="T3" fmla="*/ 1 h 196"/>
                <a:gd name="T4" fmla="*/ 22 w 39"/>
                <a:gd name="T5" fmla="*/ 36 h 196"/>
                <a:gd name="T6" fmla="*/ 17 w 39"/>
                <a:gd name="T7" fmla="*/ 48 h 196"/>
                <a:gd name="T8" fmla="*/ 9 w 39"/>
                <a:gd name="T9" fmla="*/ 79 h 196"/>
                <a:gd name="T10" fmla="*/ 9 w 39"/>
                <a:gd name="T11" fmla="*/ 152 h 196"/>
                <a:gd name="T12" fmla="*/ 13 w 39"/>
                <a:gd name="T13" fmla="*/ 168 h 196"/>
                <a:gd name="T14" fmla="*/ 25 w 39"/>
                <a:gd name="T15" fmla="*/ 196 h 196"/>
                <a:gd name="T16" fmla="*/ 17 w 39"/>
                <a:gd name="T17" fmla="*/ 184 h 196"/>
                <a:gd name="T18" fmla="*/ 5 w 39"/>
                <a:gd name="T19" fmla="*/ 86 h 196"/>
                <a:gd name="T20" fmla="*/ 14 w 39"/>
                <a:gd name="T21" fmla="*/ 46 h 196"/>
                <a:gd name="T22" fmla="*/ 19 w 39"/>
                <a:gd name="T23" fmla="*/ 34 h 196"/>
                <a:gd name="T24" fmla="*/ 38 w 39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96">
                  <a:moveTo>
                    <a:pt x="38" y="0"/>
                  </a:moveTo>
                  <a:cubicBezTo>
                    <a:pt x="39" y="0"/>
                    <a:pt x="39" y="0"/>
                    <a:pt x="39" y="1"/>
                  </a:cubicBezTo>
                  <a:cubicBezTo>
                    <a:pt x="33" y="12"/>
                    <a:pt x="27" y="23"/>
                    <a:pt x="22" y="36"/>
                  </a:cubicBezTo>
                  <a:cubicBezTo>
                    <a:pt x="21" y="40"/>
                    <a:pt x="18" y="44"/>
                    <a:pt x="17" y="48"/>
                  </a:cubicBezTo>
                  <a:cubicBezTo>
                    <a:pt x="13" y="56"/>
                    <a:pt x="11" y="68"/>
                    <a:pt x="9" y="79"/>
                  </a:cubicBezTo>
                  <a:cubicBezTo>
                    <a:pt x="6" y="103"/>
                    <a:pt x="4" y="127"/>
                    <a:pt x="9" y="152"/>
                  </a:cubicBezTo>
                  <a:cubicBezTo>
                    <a:pt x="10" y="157"/>
                    <a:pt x="11" y="163"/>
                    <a:pt x="13" y="168"/>
                  </a:cubicBezTo>
                  <a:cubicBezTo>
                    <a:pt x="17" y="178"/>
                    <a:pt x="23" y="186"/>
                    <a:pt x="25" y="196"/>
                  </a:cubicBezTo>
                  <a:cubicBezTo>
                    <a:pt x="21" y="195"/>
                    <a:pt x="19" y="188"/>
                    <a:pt x="17" y="184"/>
                  </a:cubicBezTo>
                  <a:cubicBezTo>
                    <a:pt x="4" y="155"/>
                    <a:pt x="0" y="119"/>
                    <a:pt x="5" y="86"/>
                  </a:cubicBezTo>
                  <a:cubicBezTo>
                    <a:pt x="7" y="73"/>
                    <a:pt x="9" y="59"/>
                    <a:pt x="14" y="46"/>
                  </a:cubicBezTo>
                  <a:cubicBezTo>
                    <a:pt x="15" y="42"/>
                    <a:pt x="17" y="38"/>
                    <a:pt x="19" y="34"/>
                  </a:cubicBezTo>
                  <a:cubicBezTo>
                    <a:pt x="23" y="22"/>
                    <a:pt x="30" y="1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" name="Freeform 47"/>
            <p:cNvSpPr>
              <a:spLocks noEditPoints="1"/>
            </p:cNvSpPr>
            <p:nvPr/>
          </p:nvSpPr>
          <p:spPr bwMode="auto">
            <a:xfrm>
              <a:off x="6662739" y="2286000"/>
              <a:ext cx="195262" cy="92075"/>
            </a:xfrm>
            <a:custGeom>
              <a:avLst/>
              <a:gdLst>
                <a:gd name="T0" fmla="*/ 62 w 62"/>
                <a:gd name="T1" fmla="*/ 27 h 29"/>
                <a:gd name="T2" fmla="*/ 0 w 62"/>
                <a:gd name="T3" fmla="*/ 29 h 29"/>
                <a:gd name="T4" fmla="*/ 24 w 62"/>
                <a:gd name="T5" fmla="*/ 2 h 29"/>
                <a:gd name="T6" fmla="*/ 62 w 62"/>
                <a:gd name="T7" fmla="*/ 27 h 29"/>
                <a:gd name="T8" fmla="*/ 12 w 62"/>
                <a:gd name="T9" fmla="*/ 10 h 29"/>
                <a:gd name="T10" fmla="*/ 30 w 62"/>
                <a:gd name="T11" fmla="*/ 23 h 29"/>
                <a:gd name="T12" fmla="*/ 29 w 62"/>
                <a:gd name="T13" fmla="*/ 5 h 29"/>
                <a:gd name="T14" fmla="*/ 12 w 62"/>
                <a:gd name="T15" fmla="*/ 10 h 29"/>
                <a:gd name="T16" fmla="*/ 32 w 62"/>
                <a:gd name="T17" fmla="*/ 22 h 29"/>
                <a:gd name="T18" fmla="*/ 51 w 62"/>
                <a:gd name="T19" fmla="*/ 12 h 29"/>
                <a:gd name="T20" fmla="*/ 32 w 62"/>
                <a:gd name="T21" fmla="*/ 5 h 29"/>
                <a:gd name="T22" fmla="*/ 32 w 62"/>
                <a:gd name="T23" fmla="*/ 22 h 29"/>
                <a:gd name="T24" fmla="*/ 2 w 62"/>
                <a:gd name="T25" fmla="*/ 27 h 29"/>
                <a:gd name="T26" fmla="*/ 28 w 62"/>
                <a:gd name="T27" fmla="*/ 25 h 29"/>
                <a:gd name="T28" fmla="*/ 10 w 62"/>
                <a:gd name="T29" fmla="*/ 12 h 29"/>
                <a:gd name="T30" fmla="*/ 2 w 62"/>
                <a:gd name="T31" fmla="*/ 27 h 29"/>
                <a:gd name="T32" fmla="*/ 52 w 62"/>
                <a:gd name="T33" fmla="*/ 14 h 29"/>
                <a:gd name="T34" fmla="*/ 32 w 62"/>
                <a:gd name="T35" fmla="*/ 26 h 29"/>
                <a:gd name="T36" fmla="*/ 59 w 62"/>
                <a:gd name="T37" fmla="*/ 26 h 29"/>
                <a:gd name="T38" fmla="*/ 52 w 62"/>
                <a:gd name="T3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29">
                  <a:moveTo>
                    <a:pt x="62" y="27"/>
                  </a:moveTo>
                  <a:cubicBezTo>
                    <a:pt x="42" y="28"/>
                    <a:pt x="21" y="29"/>
                    <a:pt x="0" y="29"/>
                  </a:cubicBezTo>
                  <a:cubicBezTo>
                    <a:pt x="0" y="15"/>
                    <a:pt x="10" y="4"/>
                    <a:pt x="24" y="2"/>
                  </a:cubicBezTo>
                  <a:cubicBezTo>
                    <a:pt x="45" y="0"/>
                    <a:pt x="58" y="12"/>
                    <a:pt x="62" y="27"/>
                  </a:cubicBezTo>
                  <a:close/>
                  <a:moveTo>
                    <a:pt x="12" y="10"/>
                  </a:moveTo>
                  <a:cubicBezTo>
                    <a:pt x="17" y="15"/>
                    <a:pt x="24" y="20"/>
                    <a:pt x="30" y="23"/>
                  </a:cubicBezTo>
                  <a:cubicBezTo>
                    <a:pt x="30" y="17"/>
                    <a:pt x="30" y="12"/>
                    <a:pt x="29" y="5"/>
                  </a:cubicBezTo>
                  <a:cubicBezTo>
                    <a:pt x="22" y="4"/>
                    <a:pt x="17" y="7"/>
                    <a:pt x="12" y="10"/>
                  </a:cubicBezTo>
                  <a:close/>
                  <a:moveTo>
                    <a:pt x="32" y="22"/>
                  </a:moveTo>
                  <a:cubicBezTo>
                    <a:pt x="39" y="20"/>
                    <a:pt x="45" y="16"/>
                    <a:pt x="51" y="12"/>
                  </a:cubicBezTo>
                  <a:cubicBezTo>
                    <a:pt x="46" y="8"/>
                    <a:pt x="40" y="6"/>
                    <a:pt x="32" y="5"/>
                  </a:cubicBezTo>
                  <a:cubicBezTo>
                    <a:pt x="31" y="10"/>
                    <a:pt x="33" y="17"/>
                    <a:pt x="32" y="22"/>
                  </a:cubicBezTo>
                  <a:close/>
                  <a:moveTo>
                    <a:pt x="2" y="27"/>
                  </a:moveTo>
                  <a:cubicBezTo>
                    <a:pt x="12" y="27"/>
                    <a:pt x="19" y="26"/>
                    <a:pt x="28" y="25"/>
                  </a:cubicBezTo>
                  <a:cubicBezTo>
                    <a:pt x="22" y="20"/>
                    <a:pt x="15" y="17"/>
                    <a:pt x="10" y="12"/>
                  </a:cubicBezTo>
                  <a:cubicBezTo>
                    <a:pt x="6" y="16"/>
                    <a:pt x="2" y="22"/>
                    <a:pt x="2" y="27"/>
                  </a:cubicBezTo>
                  <a:close/>
                  <a:moveTo>
                    <a:pt x="52" y="14"/>
                  </a:moveTo>
                  <a:cubicBezTo>
                    <a:pt x="46" y="19"/>
                    <a:pt x="38" y="21"/>
                    <a:pt x="32" y="26"/>
                  </a:cubicBezTo>
                  <a:cubicBezTo>
                    <a:pt x="39" y="26"/>
                    <a:pt x="49" y="26"/>
                    <a:pt x="59" y="26"/>
                  </a:cubicBezTo>
                  <a:cubicBezTo>
                    <a:pt x="58" y="21"/>
                    <a:pt x="55" y="17"/>
                    <a:pt x="5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" name="Freeform 48"/>
            <p:cNvSpPr>
              <a:spLocks noEditPoints="1"/>
            </p:cNvSpPr>
            <p:nvPr/>
          </p:nvSpPr>
          <p:spPr bwMode="auto">
            <a:xfrm>
              <a:off x="6851651" y="2443162"/>
              <a:ext cx="95250" cy="168275"/>
            </a:xfrm>
            <a:custGeom>
              <a:avLst/>
              <a:gdLst>
                <a:gd name="T0" fmla="*/ 25 w 30"/>
                <a:gd name="T1" fmla="*/ 40 h 53"/>
                <a:gd name="T2" fmla="*/ 29 w 30"/>
                <a:gd name="T3" fmla="*/ 49 h 53"/>
                <a:gd name="T4" fmla="*/ 3 w 30"/>
                <a:gd name="T5" fmla="*/ 48 h 53"/>
                <a:gd name="T6" fmla="*/ 5 w 30"/>
                <a:gd name="T7" fmla="*/ 40 h 53"/>
                <a:gd name="T8" fmla="*/ 10 w 30"/>
                <a:gd name="T9" fmla="*/ 6 h 53"/>
                <a:gd name="T10" fmla="*/ 21 w 30"/>
                <a:gd name="T11" fmla="*/ 3 h 53"/>
                <a:gd name="T12" fmla="*/ 25 w 30"/>
                <a:gd name="T13" fmla="*/ 40 h 53"/>
                <a:gd name="T14" fmla="*/ 18 w 30"/>
                <a:gd name="T15" fmla="*/ 20 h 53"/>
                <a:gd name="T16" fmla="*/ 24 w 30"/>
                <a:gd name="T17" fmla="*/ 20 h 53"/>
                <a:gd name="T18" fmla="*/ 18 w 30"/>
                <a:gd name="T19" fmla="*/ 4 h 53"/>
                <a:gd name="T20" fmla="*/ 18 w 30"/>
                <a:gd name="T21" fmla="*/ 20 h 53"/>
                <a:gd name="T22" fmla="*/ 8 w 30"/>
                <a:gd name="T23" fmla="*/ 20 h 53"/>
                <a:gd name="T24" fmla="*/ 16 w 30"/>
                <a:gd name="T25" fmla="*/ 20 h 53"/>
                <a:gd name="T26" fmla="*/ 15 w 30"/>
                <a:gd name="T27" fmla="*/ 4 h 53"/>
                <a:gd name="T28" fmla="*/ 8 w 30"/>
                <a:gd name="T29" fmla="*/ 20 h 53"/>
                <a:gd name="T30" fmla="*/ 18 w 30"/>
                <a:gd name="T31" fmla="*/ 23 h 53"/>
                <a:gd name="T32" fmla="*/ 19 w 30"/>
                <a:gd name="T33" fmla="*/ 41 h 53"/>
                <a:gd name="T34" fmla="*/ 24 w 30"/>
                <a:gd name="T35" fmla="*/ 41 h 53"/>
                <a:gd name="T36" fmla="*/ 25 w 30"/>
                <a:gd name="T37" fmla="*/ 23 h 53"/>
                <a:gd name="T38" fmla="*/ 18 w 30"/>
                <a:gd name="T39" fmla="*/ 23 h 53"/>
                <a:gd name="T40" fmla="*/ 8 w 30"/>
                <a:gd name="T41" fmla="*/ 23 h 53"/>
                <a:gd name="T42" fmla="*/ 7 w 30"/>
                <a:gd name="T43" fmla="*/ 40 h 53"/>
                <a:gd name="T44" fmla="*/ 17 w 30"/>
                <a:gd name="T45" fmla="*/ 40 h 53"/>
                <a:gd name="T46" fmla="*/ 16 w 30"/>
                <a:gd name="T47" fmla="*/ 23 h 53"/>
                <a:gd name="T48" fmla="*/ 8 w 30"/>
                <a:gd name="T49" fmla="*/ 23 h 53"/>
                <a:gd name="T50" fmla="*/ 17 w 30"/>
                <a:gd name="T51" fmla="*/ 43 h 53"/>
                <a:gd name="T52" fmla="*/ 4 w 30"/>
                <a:gd name="T53" fmla="*/ 42 h 53"/>
                <a:gd name="T54" fmla="*/ 5 w 30"/>
                <a:gd name="T55" fmla="*/ 47 h 53"/>
                <a:gd name="T56" fmla="*/ 26 w 30"/>
                <a:gd name="T57" fmla="*/ 48 h 53"/>
                <a:gd name="T58" fmla="*/ 17 w 30"/>
                <a:gd name="T59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" h="53">
                  <a:moveTo>
                    <a:pt x="25" y="40"/>
                  </a:moveTo>
                  <a:cubicBezTo>
                    <a:pt x="27" y="42"/>
                    <a:pt x="29" y="45"/>
                    <a:pt x="29" y="49"/>
                  </a:cubicBezTo>
                  <a:cubicBezTo>
                    <a:pt x="21" y="53"/>
                    <a:pt x="11" y="50"/>
                    <a:pt x="3" y="48"/>
                  </a:cubicBezTo>
                  <a:cubicBezTo>
                    <a:pt x="0" y="45"/>
                    <a:pt x="2" y="40"/>
                    <a:pt x="5" y="40"/>
                  </a:cubicBezTo>
                  <a:cubicBezTo>
                    <a:pt x="7" y="29"/>
                    <a:pt x="4" y="14"/>
                    <a:pt x="10" y="6"/>
                  </a:cubicBezTo>
                  <a:cubicBezTo>
                    <a:pt x="12" y="3"/>
                    <a:pt x="18" y="0"/>
                    <a:pt x="21" y="3"/>
                  </a:cubicBezTo>
                  <a:cubicBezTo>
                    <a:pt x="30" y="10"/>
                    <a:pt x="27" y="31"/>
                    <a:pt x="25" y="40"/>
                  </a:cubicBezTo>
                  <a:close/>
                  <a:moveTo>
                    <a:pt x="18" y="20"/>
                  </a:moveTo>
                  <a:cubicBezTo>
                    <a:pt x="21" y="21"/>
                    <a:pt x="22" y="20"/>
                    <a:pt x="24" y="20"/>
                  </a:cubicBezTo>
                  <a:cubicBezTo>
                    <a:pt x="25" y="13"/>
                    <a:pt x="23" y="7"/>
                    <a:pt x="18" y="4"/>
                  </a:cubicBezTo>
                  <a:cubicBezTo>
                    <a:pt x="17" y="10"/>
                    <a:pt x="18" y="14"/>
                    <a:pt x="18" y="20"/>
                  </a:cubicBezTo>
                  <a:close/>
                  <a:moveTo>
                    <a:pt x="8" y="20"/>
                  </a:moveTo>
                  <a:cubicBezTo>
                    <a:pt x="11" y="21"/>
                    <a:pt x="15" y="21"/>
                    <a:pt x="16" y="20"/>
                  </a:cubicBezTo>
                  <a:cubicBezTo>
                    <a:pt x="15" y="15"/>
                    <a:pt x="16" y="9"/>
                    <a:pt x="15" y="4"/>
                  </a:cubicBezTo>
                  <a:cubicBezTo>
                    <a:pt x="10" y="7"/>
                    <a:pt x="9" y="15"/>
                    <a:pt x="8" y="20"/>
                  </a:cubicBezTo>
                  <a:close/>
                  <a:moveTo>
                    <a:pt x="18" y="23"/>
                  </a:moveTo>
                  <a:cubicBezTo>
                    <a:pt x="18" y="30"/>
                    <a:pt x="19" y="34"/>
                    <a:pt x="19" y="41"/>
                  </a:cubicBezTo>
                  <a:cubicBezTo>
                    <a:pt x="20" y="41"/>
                    <a:pt x="22" y="41"/>
                    <a:pt x="24" y="41"/>
                  </a:cubicBezTo>
                  <a:cubicBezTo>
                    <a:pt x="23" y="35"/>
                    <a:pt x="24" y="27"/>
                    <a:pt x="25" y="23"/>
                  </a:cubicBezTo>
                  <a:cubicBezTo>
                    <a:pt x="23" y="22"/>
                    <a:pt x="22" y="23"/>
                    <a:pt x="18" y="23"/>
                  </a:cubicBezTo>
                  <a:close/>
                  <a:moveTo>
                    <a:pt x="8" y="23"/>
                  </a:moveTo>
                  <a:cubicBezTo>
                    <a:pt x="9" y="28"/>
                    <a:pt x="8" y="36"/>
                    <a:pt x="7" y="40"/>
                  </a:cubicBezTo>
                  <a:cubicBezTo>
                    <a:pt x="10" y="40"/>
                    <a:pt x="14" y="41"/>
                    <a:pt x="17" y="40"/>
                  </a:cubicBezTo>
                  <a:cubicBezTo>
                    <a:pt x="16" y="36"/>
                    <a:pt x="17" y="28"/>
                    <a:pt x="16" y="23"/>
                  </a:cubicBezTo>
                  <a:cubicBezTo>
                    <a:pt x="13" y="23"/>
                    <a:pt x="9" y="22"/>
                    <a:pt x="8" y="23"/>
                  </a:cubicBezTo>
                  <a:close/>
                  <a:moveTo>
                    <a:pt x="17" y="43"/>
                  </a:moveTo>
                  <a:cubicBezTo>
                    <a:pt x="12" y="43"/>
                    <a:pt x="7" y="41"/>
                    <a:pt x="4" y="42"/>
                  </a:cubicBezTo>
                  <a:cubicBezTo>
                    <a:pt x="3" y="44"/>
                    <a:pt x="4" y="45"/>
                    <a:pt x="5" y="47"/>
                  </a:cubicBezTo>
                  <a:cubicBezTo>
                    <a:pt x="11" y="47"/>
                    <a:pt x="19" y="50"/>
                    <a:pt x="26" y="48"/>
                  </a:cubicBezTo>
                  <a:cubicBezTo>
                    <a:pt x="27" y="41"/>
                    <a:pt x="21" y="43"/>
                    <a:pt x="17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" name="Freeform 49"/>
            <p:cNvSpPr>
              <a:spLocks noEditPoints="1"/>
            </p:cNvSpPr>
            <p:nvPr/>
          </p:nvSpPr>
          <p:spPr bwMode="auto">
            <a:xfrm>
              <a:off x="6681789" y="2449512"/>
              <a:ext cx="60325" cy="88900"/>
            </a:xfrm>
            <a:custGeom>
              <a:avLst/>
              <a:gdLst>
                <a:gd name="T0" fmla="*/ 16 w 19"/>
                <a:gd name="T1" fmla="*/ 0 h 28"/>
                <a:gd name="T2" fmla="*/ 17 w 19"/>
                <a:gd name="T3" fmla="*/ 26 h 28"/>
                <a:gd name="T4" fmla="*/ 5 w 19"/>
                <a:gd name="T5" fmla="*/ 27 h 28"/>
                <a:gd name="T6" fmla="*/ 2 w 19"/>
                <a:gd name="T7" fmla="*/ 1 h 28"/>
                <a:gd name="T8" fmla="*/ 16 w 19"/>
                <a:gd name="T9" fmla="*/ 0 h 28"/>
                <a:gd name="T10" fmla="*/ 6 w 19"/>
                <a:gd name="T11" fmla="*/ 25 h 28"/>
                <a:gd name="T12" fmla="*/ 15 w 19"/>
                <a:gd name="T13" fmla="*/ 25 h 28"/>
                <a:gd name="T14" fmla="*/ 15 w 19"/>
                <a:gd name="T15" fmla="*/ 2 h 28"/>
                <a:gd name="T16" fmla="*/ 4 w 19"/>
                <a:gd name="T17" fmla="*/ 2 h 28"/>
                <a:gd name="T18" fmla="*/ 6 w 19"/>
                <a:gd name="T1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8">
                  <a:moveTo>
                    <a:pt x="16" y="0"/>
                  </a:moveTo>
                  <a:cubicBezTo>
                    <a:pt x="17" y="9"/>
                    <a:pt x="19" y="17"/>
                    <a:pt x="17" y="26"/>
                  </a:cubicBezTo>
                  <a:cubicBezTo>
                    <a:pt x="14" y="28"/>
                    <a:pt x="8" y="27"/>
                    <a:pt x="5" y="27"/>
                  </a:cubicBezTo>
                  <a:cubicBezTo>
                    <a:pt x="1" y="21"/>
                    <a:pt x="0" y="10"/>
                    <a:pt x="2" y="1"/>
                  </a:cubicBezTo>
                  <a:cubicBezTo>
                    <a:pt x="8" y="1"/>
                    <a:pt x="11" y="1"/>
                    <a:pt x="16" y="0"/>
                  </a:cubicBezTo>
                  <a:close/>
                  <a:moveTo>
                    <a:pt x="6" y="25"/>
                  </a:moveTo>
                  <a:cubicBezTo>
                    <a:pt x="9" y="26"/>
                    <a:pt x="12" y="25"/>
                    <a:pt x="15" y="25"/>
                  </a:cubicBezTo>
                  <a:cubicBezTo>
                    <a:pt x="17" y="18"/>
                    <a:pt x="15" y="11"/>
                    <a:pt x="15" y="2"/>
                  </a:cubicBezTo>
                  <a:cubicBezTo>
                    <a:pt x="10" y="3"/>
                    <a:pt x="7" y="3"/>
                    <a:pt x="4" y="2"/>
                  </a:cubicBezTo>
                  <a:cubicBezTo>
                    <a:pt x="3" y="8"/>
                    <a:pt x="3" y="18"/>
                    <a:pt x="6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" name="Freeform 50"/>
            <p:cNvSpPr>
              <a:spLocks noEditPoints="1"/>
            </p:cNvSpPr>
            <p:nvPr/>
          </p:nvSpPr>
          <p:spPr bwMode="auto">
            <a:xfrm>
              <a:off x="6773864" y="2452687"/>
              <a:ext cx="61912" cy="82550"/>
            </a:xfrm>
            <a:custGeom>
              <a:avLst/>
              <a:gdLst>
                <a:gd name="T0" fmla="*/ 17 w 20"/>
                <a:gd name="T1" fmla="*/ 0 h 26"/>
                <a:gd name="T2" fmla="*/ 17 w 20"/>
                <a:gd name="T3" fmla="*/ 25 h 26"/>
                <a:gd name="T4" fmla="*/ 3 w 20"/>
                <a:gd name="T5" fmla="*/ 26 h 26"/>
                <a:gd name="T6" fmla="*/ 2 w 20"/>
                <a:gd name="T7" fmla="*/ 0 h 26"/>
                <a:gd name="T8" fmla="*/ 17 w 20"/>
                <a:gd name="T9" fmla="*/ 0 h 26"/>
                <a:gd name="T10" fmla="*/ 4 w 20"/>
                <a:gd name="T11" fmla="*/ 2 h 26"/>
                <a:gd name="T12" fmla="*/ 4 w 20"/>
                <a:gd name="T13" fmla="*/ 24 h 26"/>
                <a:gd name="T14" fmla="*/ 14 w 20"/>
                <a:gd name="T15" fmla="*/ 24 h 26"/>
                <a:gd name="T16" fmla="*/ 16 w 20"/>
                <a:gd name="T17" fmla="*/ 3 h 26"/>
                <a:gd name="T18" fmla="*/ 4 w 20"/>
                <a:gd name="T1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6">
                  <a:moveTo>
                    <a:pt x="17" y="0"/>
                  </a:moveTo>
                  <a:cubicBezTo>
                    <a:pt x="20" y="8"/>
                    <a:pt x="16" y="16"/>
                    <a:pt x="17" y="25"/>
                  </a:cubicBezTo>
                  <a:cubicBezTo>
                    <a:pt x="12" y="26"/>
                    <a:pt x="8" y="26"/>
                    <a:pt x="3" y="26"/>
                  </a:cubicBezTo>
                  <a:cubicBezTo>
                    <a:pt x="0" y="17"/>
                    <a:pt x="2" y="9"/>
                    <a:pt x="2" y="0"/>
                  </a:cubicBezTo>
                  <a:cubicBezTo>
                    <a:pt x="7" y="0"/>
                    <a:pt x="12" y="0"/>
                    <a:pt x="17" y="0"/>
                  </a:cubicBezTo>
                  <a:close/>
                  <a:moveTo>
                    <a:pt x="4" y="2"/>
                  </a:moveTo>
                  <a:cubicBezTo>
                    <a:pt x="5" y="11"/>
                    <a:pt x="2" y="16"/>
                    <a:pt x="4" y="24"/>
                  </a:cubicBezTo>
                  <a:cubicBezTo>
                    <a:pt x="10" y="24"/>
                    <a:pt x="10" y="24"/>
                    <a:pt x="14" y="24"/>
                  </a:cubicBezTo>
                  <a:cubicBezTo>
                    <a:pt x="15" y="15"/>
                    <a:pt x="16" y="8"/>
                    <a:pt x="16" y="3"/>
                  </a:cubicBezTo>
                  <a:cubicBezTo>
                    <a:pt x="12" y="1"/>
                    <a:pt x="8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6556376" y="2459037"/>
              <a:ext cx="96838" cy="161925"/>
            </a:xfrm>
            <a:custGeom>
              <a:avLst/>
              <a:gdLst>
                <a:gd name="T0" fmla="*/ 29 w 31"/>
                <a:gd name="T1" fmla="*/ 46 h 51"/>
                <a:gd name="T2" fmla="*/ 5 w 31"/>
                <a:gd name="T3" fmla="*/ 47 h 51"/>
                <a:gd name="T4" fmla="*/ 5 w 31"/>
                <a:gd name="T5" fmla="*/ 40 h 51"/>
                <a:gd name="T6" fmla="*/ 2 w 31"/>
                <a:gd name="T7" fmla="*/ 31 h 51"/>
                <a:gd name="T8" fmla="*/ 3 w 31"/>
                <a:gd name="T9" fmla="*/ 5 h 51"/>
                <a:gd name="T10" fmla="*/ 18 w 31"/>
                <a:gd name="T11" fmla="*/ 7 h 51"/>
                <a:gd name="T12" fmla="*/ 31 w 31"/>
                <a:gd name="T13" fmla="*/ 40 h 51"/>
                <a:gd name="T14" fmla="*/ 29 w 31"/>
                <a:gd name="T15" fmla="*/ 46 h 51"/>
                <a:gd name="T16" fmla="*/ 13 w 31"/>
                <a:gd name="T17" fmla="*/ 18 h 51"/>
                <a:gd name="T18" fmla="*/ 21 w 31"/>
                <a:gd name="T19" fmla="*/ 16 h 51"/>
                <a:gd name="T20" fmla="*/ 11 w 31"/>
                <a:gd name="T21" fmla="*/ 5 h 51"/>
                <a:gd name="T22" fmla="*/ 13 w 31"/>
                <a:gd name="T23" fmla="*/ 18 h 51"/>
                <a:gd name="T24" fmla="*/ 3 w 31"/>
                <a:gd name="T25" fmla="*/ 21 h 51"/>
                <a:gd name="T26" fmla="*/ 11 w 31"/>
                <a:gd name="T27" fmla="*/ 18 h 51"/>
                <a:gd name="T28" fmla="*/ 7 w 31"/>
                <a:gd name="T29" fmla="*/ 5 h 51"/>
                <a:gd name="T30" fmla="*/ 3 w 31"/>
                <a:gd name="T31" fmla="*/ 21 h 51"/>
                <a:gd name="T32" fmla="*/ 14 w 31"/>
                <a:gd name="T33" fmla="*/ 20 h 51"/>
                <a:gd name="T34" fmla="*/ 19 w 31"/>
                <a:gd name="T35" fmla="*/ 38 h 51"/>
                <a:gd name="T36" fmla="*/ 25 w 31"/>
                <a:gd name="T37" fmla="*/ 36 h 51"/>
                <a:gd name="T38" fmla="*/ 22 w 31"/>
                <a:gd name="T39" fmla="*/ 19 h 51"/>
                <a:gd name="T40" fmla="*/ 14 w 31"/>
                <a:gd name="T41" fmla="*/ 20 h 51"/>
                <a:gd name="T42" fmla="*/ 4 w 31"/>
                <a:gd name="T43" fmla="*/ 24 h 51"/>
                <a:gd name="T44" fmla="*/ 8 w 31"/>
                <a:gd name="T45" fmla="*/ 40 h 51"/>
                <a:gd name="T46" fmla="*/ 16 w 31"/>
                <a:gd name="T47" fmla="*/ 39 h 51"/>
                <a:gd name="T48" fmla="*/ 11 w 31"/>
                <a:gd name="T49" fmla="*/ 20 h 51"/>
                <a:gd name="T50" fmla="*/ 4 w 31"/>
                <a:gd name="T51" fmla="*/ 24 h 51"/>
                <a:gd name="T52" fmla="*/ 8 w 31"/>
                <a:gd name="T53" fmla="*/ 47 h 51"/>
                <a:gd name="T54" fmla="*/ 28 w 31"/>
                <a:gd name="T55" fmla="*/ 43 h 51"/>
                <a:gd name="T56" fmla="*/ 25 w 31"/>
                <a:gd name="T57" fmla="*/ 38 h 51"/>
                <a:gd name="T58" fmla="*/ 6 w 31"/>
                <a:gd name="T59" fmla="*/ 42 h 51"/>
                <a:gd name="T60" fmla="*/ 8 w 31"/>
                <a:gd name="T61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" h="51">
                  <a:moveTo>
                    <a:pt x="29" y="46"/>
                  </a:moveTo>
                  <a:cubicBezTo>
                    <a:pt x="23" y="47"/>
                    <a:pt x="12" y="51"/>
                    <a:pt x="5" y="47"/>
                  </a:cubicBezTo>
                  <a:cubicBezTo>
                    <a:pt x="2" y="45"/>
                    <a:pt x="5" y="43"/>
                    <a:pt x="5" y="40"/>
                  </a:cubicBezTo>
                  <a:cubicBezTo>
                    <a:pt x="5" y="37"/>
                    <a:pt x="3" y="34"/>
                    <a:pt x="2" y="31"/>
                  </a:cubicBezTo>
                  <a:cubicBezTo>
                    <a:pt x="0" y="22"/>
                    <a:pt x="1" y="13"/>
                    <a:pt x="3" y="5"/>
                  </a:cubicBezTo>
                  <a:cubicBezTo>
                    <a:pt x="8" y="0"/>
                    <a:pt x="16" y="4"/>
                    <a:pt x="18" y="7"/>
                  </a:cubicBezTo>
                  <a:cubicBezTo>
                    <a:pt x="26" y="15"/>
                    <a:pt x="22" y="33"/>
                    <a:pt x="31" y="40"/>
                  </a:cubicBezTo>
                  <a:cubicBezTo>
                    <a:pt x="31" y="42"/>
                    <a:pt x="31" y="45"/>
                    <a:pt x="29" y="46"/>
                  </a:cubicBezTo>
                  <a:close/>
                  <a:moveTo>
                    <a:pt x="13" y="18"/>
                  </a:moveTo>
                  <a:cubicBezTo>
                    <a:pt x="16" y="17"/>
                    <a:pt x="18" y="17"/>
                    <a:pt x="21" y="16"/>
                  </a:cubicBezTo>
                  <a:cubicBezTo>
                    <a:pt x="19" y="13"/>
                    <a:pt x="17" y="6"/>
                    <a:pt x="11" y="5"/>
                  </a:cubicBezTo>
                  <a:cubicBezTo>
                    <a:pt x="10" y="9"/>
                    <a:pt x="12" y="13"/>
                    <a:pt x="13" y="18"/>
                  </a:cubicBezTo>
                  <a:close/>
                  <a:moveTo>
                    <a:pt x="3" y="21"/>
                  </a:moveTo>
                  <a:cubicBezTo>
                    <a:pt x="6" y="20"/>
                    <a:pt x="8" y="19"/>
                    <a:pt x="11" y="18"/>
                  </a:cubicBezTo>
                  <a:cubicBezTo>
                    <a:pt x="9" y="13"/>
                    <a:pt x="9" y="9"/>
                    <a:pt x="7" y="5"/>
                  </a:cubicBezTo>
                  <a:cubicBezTo>
                    <a:pt x="4" y="8"/>
                    <a:pt x="3" y="14"/>
                    <a:pt x="3" y="21"/>
                  </a:cubicBezTo>
                  <a:close/>
                  <a:moveTo>
                    <a:pt x="14" y="20"/>
                  </a:moveTo>
                  <a:cubicBezTo>
                    <a:pt x="16" y="27"/>
                    <a:pt x="17" y="32"/>
                    <a:pt x="19" y="38"/>
                  </a:cubicBezTo>
                  <a:cubicBezTo>
                    <a:pt x="21" y="37"/>
                    <a:pt x="22" y="37"/>
                    <a:pt x="25" y="36"/>
                  </a:cubicBezTo>
                  <a:cubicBezTo>
                    <a:pt x="24" y="31"/>
                    <a:pt x="22" y="25"/>
                    <a:pt x="22" y="19"/>
                  </a:cubicBezTo>
                  <a:cubicBezTo>
                    <a:pt x="18" y="18"/>
                    <a:pt x="17" y="20"/>
                    <a:pt x="14" y="20"/>
                  </a:cubicBezTo>
                  <a:close/>
                  <a:moveTo>
                    <a:pt x="4" y="24"/>
                  </a:moveTo>
                  <a:cubicBezTo>
                    <a:pt x="5" y="29"/>
                    <a:pt x="6" y="35"/>
                    <a:pt x="8" y="40"/>
                  </a:cubicBezTo>
                  <a:cubicBezTo>
                    <a:pt x="11" y="40"/>
                    <a:pt x="13" y="39"/>
                    <a:pt x="16" y="39"/>
                  </a:cubicBezTo>
                  <a:cubicBezTo>
                    <a:pt x="15" y="32"/>
                    <a:pt x="13" y="26"/>
                    <a:pt x="11" y="20"/>
                  </a:cubicBezTo>
                  <a:cubicBezTo>
                    <a:pt x="9" y="21"/>
                    <a:pt x="5" y="22"/>
                    <a:pt x="4" y="24"/>
                  </a:cubicBezTo>
                  <a:close/>
                  <a:moveTo>
                    <a:pt x="8" y="47"/>
                  </a:moveTo>
                  <a:cubicBezTo>
                    <a:pt x="11" y="48"/>
                    <a:pt x="26" y="45"/>
                    <a:pt x="28" y="43"/>
                  </a:cubicBezTo>
                  <a:cubicBezTo>
                    <a:pt x="29" y="42"/>
                    <a:pt x="27" y="38"/>
                    <a:pt x="25" y="38"/>
                  </a:cubicBezTo>
                  <a:cubicBezTo>
                    <a:pt x="20" y="39"/>
                    <a:pt x="11" y="42"/>
                    <a:pt x="6" y="42"/>
                  </a:cubicBezTo>
                  <a:cubicBezTo>
                    <a:pt x="5" y="44"/>
                    <a:pt x="6" y="46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" name="Freeform 52"/>
            <p:cNvSpPr>
              <a:spLocks noEditPoints="1"/>
            </p:cNvSpPr>
            <p:nvPr/>
          </p:nvSpPr>
          <p:spPr bwMode="auto">
            <a:xfrm>
              <a:off x="6710364" y="2551112"/>
              <a:ext cx="47625" cy="53975"/>
            </a:xfrm>
            <a:custGeom>
              <a:avLst/>
              <a:gdLst>
                <a:gd name="T0" fmla="*/ 8 w 15"/>
                <a:gd name="T1" fmla="*/ 2 h 17"/>
                <a:gd name="T2" fmla="*/ 0 w 15"/>
                <a:gd name="T3" fmla="*/ 6 h 17"/>
                <a:gd name="T4" fmla="*/ 8 w 15"/>
                <a:gd name="T5" fmla="*/ 2 h 17"/>
                <a:gd name="T6" fmla="*/ 2 w 15"/>
                <a:gd name="T7" fmla="*/ 5 h 17"/>
                <a:gd name="T8" fmla="*/ 4 w 15"/>
                <a:gd name="T9" fmla="*/ 10 h 17"/>
                <a:gd name="T10" fmla="*/ 2 w 15"/>
                <a:gd name="T11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8" y="2"/>
                  </a:moveTo>
                  <a:cubicBezTo>
                    <a:pt x="15" y="9"/>
                    <a:pt x="1" y="17"/>
                    <a:pt x="0" y="6"/>
                  </a:cubicBezTo>
                  <a:cubicBezTo>
                    <a:pt x="1" y="3"/>
                    <a:pt x="3" y="1"/>
                    <a:pt x="8" y="2"/>
                  </a:cubicBezTo>
                  <a:close/>
                  <a:moveTo>
                    <a:pt x="2" y="5"/>
                  </a:moveTo>
                  <a:cubicBezTo>
                    <a:pt x="2" y="8"/>
                    <a:pt x="3" y="9"/>
                    <a:pt x="4" y="10"/>
                  </a:cubicBezTo>
                  <a:cubicBezTo>
                    <a:pt x="10" y="10"/>
                    <a:pt x="7" y="0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" name="Freeform 53"/>
            <p:cNvSpPr>
              <a:spLocks noEditPoints="1"/>
            </p:cNvSpPr>
            <p:nvPr/>
          </p:nvSpPr>
          <p:spPr bwMode="auto">
            <a:xfrm>
              <a:off x="6770689" y="2544762"/>
              <a:ext cx="46037" cy="50800"/>
            </a:xfrm>
            <a:custGeom>
              <a:avLst/>
              <a:gdLst>
                <a:gd name="T0" fmla="*/ 2 w 15"/>
                <a:gd name="T1" fmla="*/ 7 h 16"/>
                <a:gd name="T2" fmla="*/ 7 w 15"/>
                <a:gd name="T3" fmla="*/ 15 h 16"/>
                <a:gd name="T4" fmla="*/ 2 w 15"/>
                <a:gd name="T5" fmla="*/ 7 h 16"/>
                <a:gd name="T6" fmla="*/ 4 w 15"/>
                <a:gd name="T7" fmla="*/ 8 h 16"/>
                <a:gd name="T8" fmla="*/ 4 w 15"/>
                <a:gd name="T9" fmla="*/ 12 h 16"/>
                <a:gd name="T10" fmla="*/ 4 w 15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2" y="7"/>
                  </a:moveTo>
                  <a:cubicBezTo>
                    <a:pt x="10" y="0"/>
                    <a:pt x="15" y="14"/>
                    <a:pt x="7" y="15"/>
                  </a:cubicBezTo>
                  <a:cubicBezTo>
                    <a:pt x="3" y="16"/>
                    <a:pt x="0" y="11"/>
                    <a:pt x="2" y="7"/>
                  </a:cubicBezTo>
                  <a:close/>
                  <a:moveTo>
                    <a:pt x="4" y="8"/>
                  </a:moveTo>
                  <a:cubicBezTo>
                    <a:pt x="4" y="9"/>
                    <a:pt x="3" y="11"/>
                    <a:pt x="4" y="12"/>
                  </a:cubicBezTo>
                  <a:cubicBezTo>
                    <a:pt x="10" y="15"/>
                    <a:pt x="10" y="4"/>
                    <a:pt x="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" name="Freeform 54"/>
            <p:cNvSpPr>
              <a:spLocks noEditPoints="1"/>
            </p:cNvSpPr>
            <p:nvPr/>
          </p:nvSpPr>
          <p:spPr bwMode="auto">
            <a:xfrm>
              <a:off x="6953251" y="2563812"/>
              <a:ext cx="69850" cy="120650"/>
            </a:xfrm>
            <a:custGeom>
              <a:avLst/>
              <a:gdLst>
                <a:gd name="T0" fmla="*/ 19 w 22"/>
                <a:gd name="T1" fmla="*/ 4 h 38"/>
                <a:gd name="T2" fmla="*/ 16 w 22"/>
                <a:gd name="T3" fmla="*/ 32 h 38"/>
                <a:gd name="T4" fmla="*/ 15 w 22"/>
                <a:gd name="T5" fmla="*/ 38 h 38"/>
                <a:gd name="T6" fmla="*/ 0 w 22"/>
                <a:gd name="T7" fmla="*/ 31 h 38"/>
                <a:gd name="T8" fmla="*/ 6 w 22"/>
                <a:gd name="T9" fmla="*/ 8 h 38"/>
                <a:gd name="T10" fmla="*/ 19 w 22"/>
                <a:gd name="T11" fmla="*/ 4 h 38"/>
                <a:gd name="T12" fmla="*/ 8 w 22"/>
                <a:gd name="T13" fmla="*/ 9 h 38"/>
                <a:gd name="T14" fmla="*/ 12 w 22"/>
                <a:gd name="T15" fmla="*/ 11 h 38"/>
                <a:gd name="T16" fmla="*/ 14 w 22"/>
                <a:gd name="T17" fmla="*/ 4 h 38"/>
                <a:gd name="T18" fmla="*/ 8 w 22"/>
                <a:gd name="T19" fmla="*/ 9 h 38"/>
                <a:gd name="T20" fmla="*/ 14 w 22"/>
                <a:gd name="T21" fmla="*/ 13 h 38"/>
                <a:gd name="T22" fmla="*/ 18 w 22"/>
                <a:gd name="T23" fmla="*/ 15 h 38"/>
                <a:gd name="T24" fmla="*/ 16 w 22"/>
                <a:gd name="T25" fmla="*/ 5 h 38"/>
                <a:gd name="T26" fmla="*/ 14 w 22"/>
                <a:gd name="T27" fmla="*/ 13 h 38"/>
                <a:gd name="T28" fmla="*/ 5 w 22"/>
                <a:gd name="T29" fmla="*/ 28 h 38"/>
                <a:gd name="T30" fmla="*/ 9 w 22"/>
                <a:gd name="T31" fmla="*/ 29 h 38"/>
                <a:gd name="T32" fmla="*/ 11 w 22"/>
                <a:gd name="T33" fmla="*/ 13 h 38"/>
                <a:gd name="T34" fmla="*/ 8 w 22"/>
                <a:gd name="T35" fmla="*/ 12 h 38"/>
                <a:gd name="T36" fmla="*/ 5 w 22"/>
                <a:gd name="T37" fmla="*/ 28 h 38"/>
                <a:gd name="T38" fmla="*/ 11 w 22"/>
                <a:gd name="T39" fmla="*/ 31 h 38"/>
                <a:gd name="T40" fmla="*/ 14 w 22"/>
                <a:gd name="T41" fmla="*/ 31 h 38"/>
                <a:gd name="T42" fmla="*/ 17 w 22"/>
                <a:gd name="T43" fmla="*/ 17 h 38"/>
                <a:gd name="T44" fmla="*/ 14 w 22"/>
                <a:gd name="T45" fmla="*/ 15 h 38"/>
                <a:gd name="T46" fmla="*/ 11 w 22"/>
                <a:gd name="T47" fmla="*/ 31 h 38"/>
                <a:gd name="T48" fmla="*/ 12 w 22"/>
                <a:gd name="T49" fmla="*/ 33 h 38"/>
                <a:gd name="T50" fmla="*/ 2 w 22"/>
                <a:gd name="T51" fmla="*/ 30 h 38"/>
                <a:gd name="T52" fmla="*/ 14 w 22"/>
                <a:gd name="T53" fmla="*/ 36 h 38"/>
                <a:gd name="T54" fmla="*/ 12 w 22"/>
                <a:gd name="T55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" h="38">
                  <a:moveTo>
                    <a:pt x="19" y="4"/>
                  </a:moveTo>
                  <a:cubicBezTo>
                    <a:pt x="22" y="14"/>
                    <a:pt x="17" y="24"/>
                    <a:pt x="16" y="32"/>
                  </a:cubicBezTo>
                  <a:cubicBezTo>
                    <a:pt x="16" y="34"/>
                    <a:pt x="16" y="36"/>
                    <a:pt x="15" y="38"/>
                  </a:cubicBezTo>
                  <a:cubicBezTo>
                    <a:pt x="8" y="37"/>
                    <a:pt x="4" y="34"/>
                    <a:pt x="0" y="31"/>
                  </a:cubicBezTo>
                  <a:cubicBezTo>
                    <a:pt x="3" y="25"/>
                    <a:pt x="6" y="14"/>
                    <a:pt x="6" y="8"/>
                  </a:cubicBezTo>
                  <a:cubicBezTo>
                    <a:pt x="8" y="4"/>
                    <a:pt x="14" y="0"/>
                    <a:pt x="19" y="4"/>
                  </a:cubicBezTo>
                  <a:close/>
                  <a:moveTo>
                    <a:pt x="8" y="9"/>
                  </a:moveTo>
                  <a:cubicBezTo>
                    <a:pt x="9" y="10"/>
                    <a:pt x="11" y="11"/>
                    <a:pt x="12" y="11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0" y="4"/>
                    <a:pt x="9" y="7"/>
                    <a:pt x="8" y="9"/>
                  </a:cubicBezTo>
                  <a:close/>
                  <a:moveTo>
                    <a:pt x="14" y="13"/>
                  </a:moveTo>
                  <a:cubicBezTo>
                    <a:pt x="15" y="13"/>
                    <a:pt x="16" y="15"/>
                    <a:pt x="18" y="15"/>
                  </a:cubicBezTo>
                  <a:cubicBezTo>
                    <a:pt x="17" y="10"/>
                    <a:pt x="18" y="7"/>
                    <a:pt x="16" y="5"/>
                  </a:cubicBezTo>
                  <a:cubicBezTo>
                    <a:pt x="15" y="7"/>
                    <a:pt x="14" y="10"/>
                    <a:pt x="14" y="13"/>
                  </a:cubicBezTo>
                  <a:close/>
                  <a:moveTo>
                    <a:pt x="5" y="28"/>
                  </a:moveTo>
                  <a:cubicBezTo>
                    <a:pt x="7" y="28"/>
                    <a:pt x="8" y="29"/>
                    <a:pt x="9" y="29"/>
                  </a:cubicBezTo>
                  <a:cubicBezTo>
                    <a:pt x="10" y="24"/>
                    <a:pt x="11" y="18"/>
                    <a:pt x="11" y="13"/>
                  </a:cubicBezTo>
                  <a:cubicBezTo>
                    <a:pt x="10" y="12"/>
                    <a:pt x="9" y="12"/>
                    <a:pt x="8" y="12"/>
                  </a:cubicBezTo>
                  <a:cubicBezTo>
                    <a:pt x="6" y="17"/>
                    <a:pt x="5" y="22"/>
                    <a:pt x="5" y="28"/>
                  </a:cubicBezTo>
                  <a:close/>
                  <a:moveTo>
                    <a:pt x="11" y="31"/>
                  </a:moveTo>
                  <a:cubicBezTo>
                    <a:pt x="12" y="31"/>
                    <a:pt x="12" y="32"/>
                    <a:pt x="14" y="31"/>
                  </a:cubicBezTo>
                  <a:cubicBezTo>
                    <a:pt x="15" y="27"/>
                    <a:pt x="17" y="22"/>
                    <a:pt x="17" y="17"/>
                  </a:cubicBezTo>
                  <a:cubicBezTo>
                    <a:pt x="16" y="16"/>
                    <a:pt x="15" y="16"/>
                    <a:pt x="14" y="15"/>
                  </a:cubicBezTo>
                  <a:cubicBezTo>
                    <a:pt x="12" y="20"/>
                    <a:pt x="12" y="26"/>
                    <a:pt x="11" y="31"/>
                  </a:cubicBezTo>
                  <a:close/>
                  <a:moveTo>
                    <a:pt x="12" y="33"/>
                  </a:moveTo>
                  <a:cubicBezTo>
                    <a:pt x="8" y="33"/>
                    <a:pt x="6" y="28"/>
                    <a:pt x="2" y="30"/>
                  </a:cubicBezTo>
                  <a:cubicBezTo>
                    <a:pt x="4" y="32"/>
                    <a:pt x="9" y="35"/>
                    <a:pt x="14" y="36"/>
                  </a:cubicBezTo>
                  <a:cubicBezTo>
                    <a:pt x="15" y="34"/>
                    <a:pt x="13" y="34"/>
                    <a:pt x="12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3" name="Freeform 55"/>
            <p:cNvSpPr>
              <a:spLocks noEditPoints="1"/>
            </p:cNvSpPr>
            <p:nvPr/>
          </p:nvSpPr>
          <p:spPr bwMode="auto">
            <a:xfrm>
              <a:off x="6442076" y="2576512"/>
              <a:ext cx="104775" cy="120650"/>
            </a:xfrm>
            <a:custGeom>
              <a:avLst/>
              <a:gdLst>
                <a:gd name="T0" fmla="*/ 13 w 33"/>
                <a:gd name="T1" fmla="*/ 30 h 38"/>
                <a:gd name="T2" fmla="*/ 13 w 33"/>
                <a:gd name="T3" fmla="*/ 0 h 38"/>
                <a:gd name="T4" fmla="*/ 25 w 33"/>
                <a:gd name="T5" fmla="*/ 20 h 38"/>
                <a:gd name="T6" fmla="*/ 28 w 33"/>
                <a:gd name="T7" fmla="*/ 31 h 38"/>
                <a:gd name="T8" fmla="*/ 24 w 33"/>
                <a:gd name="T9" fmla="*/ 33 h 38"/>
                <a:gd name="T10" fmla="*/ 17 w 33"/>
                <a:gd name="T11" fmla="*/ 37 h 38"/>
                <a:gd name="T12" fmla="*/ 13 w 33"/>
                <a:gd name="T13" fmla="*/ 30 h 38"/>
                <a:gd name="T14" fmla="*/ 16 w 33"/>
                <a:gd name="T15" fmla="*/ 13 h 38"/>
                <a:gd name="T16" fmla="*/ 19 w 33"/>
                <a:gd name="T17" fmla="*/ 10 h 38"/>
                <a:gd name="T18" fmla="*/ 12 w 33"/>
                <a:gd name="T19" fmla="*/ 2 h 38"/>
                <a:gd name="T20" fmla="*/ 16 w 33"/>
                <a:gd name="T21" fmla="*/ 13 h 38"/>
                <a:gd name="T22" fmla="*/ 10 w 33"/>
                <a:gd name="T23" fmla="*/ 16 h 38"/>
                <a:gd name="T24" fmla="*/ 14 w 33"/>
                <a:gd name="T25" fmla="*/ 13 h 38"/>
                <a:gd name="T26" fmla="*/ 10 w 33"/>
                <a:gd name="T27" fmla="*/ 4 h 38"/>
                <a:gd name="T28" fmla="*/ 10 w 33"/>
                <a:gd name="T29" fmla="*/ 16 h 38"/>
                <a:gd name="T30" fmla="*/ 17 w 33"/>
                <a:gd name="T31" fmla="*/ 14 h 38"/>
                <a:gd name="T32" fmla="*/ 21 w 33"/>
                <a:gd name="T33" fmla="*/ 23 h 38"/>
                <a:gd name="T34" fmla="*/ 24 w 33"/>
                <a:gd name="T35" fmla="*/ 21 h 38"/>
                <a:gd name="T36" fmla="*/ 20 w 33"/>
                <a:gd name="T37" fmla="*/ 13 h 38"/>
                <a:gd name="T38" fmla="*/ 17 w 33"/>
                <a:gd name="T39" fmla="*/ 14 h 38"/>
                <a:gd name="T40" fmla="*/ 14 w 33"/>
                <a:gd name="T41" fmla="*/ 16 h 38"/>
                <a:gd name="T42" fmla="*/ 14 w 33"/>
                <a:gd name="T43" fmla="*/ 28 h 38"/>
                <a:gd name="T44" fmla="*/ 19 w 33"/>
                <a:gd name="T45" fmla="*/ 25 h 38"/>
                <a:gd name="T46" fmla="*/ 14 w 33"/>
                <a:gd name="T47" fmla="*/ 16 h 38"/>
                <a:gd name="T48" fmla="*/ 15 w 33"/>
                <a:gd name="T49" fmla="*/ 31 h 38"/>
                <a:gd name="T50" fmla="*/ 17 w 33"/>
                <a:gd name="T51" fmla="*/ 35 h 38"/>
                <a:gd name="T52" fmla="*/ 28 w 33"/>
                <a:gd name="T53" fmla="*/ 26 h 38"/>
                <a:gd name="T54" fmla="*/ 15 w 33"/>
                <a:gd name="T55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" h="38">
                  <a:moveTo>
                    <a:pt x="13" y="30"/>
                  </a:moveTo>
                  <a:cubicBezTo>
                    <a:pt x="10" y="22"/>
                    <a:pt x="0" y="4"/>
                    <a:pt x="13" y="0"/>
                  </a:cubicBezTo>
                  <a:cubicBezTo>
                    <a:pt x="19" y="3"/>
                    <a:pt x="21" y="13"/>
                    <a:pt x="25" y="20"/>
                  </a:cubicBezTo>
                  <a:cubicBezTo>
                    <a:pt x="27" y="23"/>
                    <a:pt x="33" y="26"/>
                    <a:pt x="28" y="31"/>
                  </a:cubicBezTo>
                  <a:cubicBezTo>
                    <a:pt x="28" y="31"/>
                    <a:pt x="26" y="32"/>
                    <a:pt x="24" y="33"/>
                  </a:cubicBezTo>
                  <a:cubicBezTo>
                    <a:pt x="22" y="35"/>
                    <a:pt x="19" y="38"/>
                    <a:pt x="17" y="37"/>
                  </a:cubicBezTo>
                  <a:cubicBezTo>
                    <a:pt x="13" y="37"/>
                    <a:pt x="13" y="33"/>
                    <a:pt x="13" y="30"/>
                  </a:cubicBezTo>
                  <a:close/>
                  <a:moveTo>
                    <a:pt x="16" y="13"/>
                  </a:moveTo>
                  <a:cubicBezTo>
                    <a:pt x="17" y="12"/>
                    <a:pt x="19" y="12"/>
                    <a:pt x="19" y="10"/>
                  </a:cubicBezTo>
                  <a:cubicBezTo>
                    <a:pt x="17" y="8"/>
                    <a:pt x="15" y="4"/>
                    <a:pt x="12" y="2"/>
                  </a:cubicBezTo>
                  <a:cubicBezTo>
                    <a:pt x="12" y="5"/>
                    <a:pt x="15" y="9"/>
                    <a:pt x="16" y="13"/>
                  </a:cubicBezTo>
                  <a:close/>
                  <a:moveTo>
                    <a:pt x="10" y="16"/>
                  </a:moveTo>
                  <a:cubicBezTo>
                    <a:pt x="11" y="15"/>
                    <a:pt x="14" y="15"/>
                    <a:pt x="14" y="13"/>
                  </a:cubicBezTo>
                  <a:cubicBezTo>
                    <a:pt x="12" y="10"/>
                    <a:pt x="12" y="7"/>
                    <a:pt x="10" y="4"/>
                  </a:cubicBezTo>
                  <a:cubicBezTo>
                    <a:pt x="8" y="7"/>
                    <a:pt x="9" y="13"/>
                    <a:pt x="10" y="16"/>
                  </a:cubicBezTo>
                  <a:close/>
                  <a:moveTo>
                    <a:pt x="17" y="14"/>
                  </a:moveTo>
                  <a:cubicBezTo>
                    <a:pt x="19" y="17"/>
                    <a:pt x="20" y="21"/>
                    <a:pt x="21" y="23"/>
                  </a:cubicBezTo>
                  <a:cubicBezTo>
                    <a:pt x="22" y="23"/>
                    <a:pt x="23" y="22"/>
                    <a:pt x="24" y="21"/>
                  </a:cubicBezTo>
                  <a:cubicBezTo>
                    <a:pt x="22" y="18"/>
                    <a:pt x="22" y="15"/>
                    <a:pt x="20" y="13"/>
                  </a:cubicBezTo>
                  <a:cubicBezTo>
                    <a:pt x="19" y="14"/>
                    <a:pt x="18" y="14"/>
                    <a:pt x="17" y="14"/>
                  </a:cubicBezTo>
                  <a:close/>
                  <a:moveTo>
                    <a:pt x="14" y="16"/>
                  </a:moveTo>
                  <a:cubicBezTo>
                    <a:pt x="9" y="18"/>
                    <a:pt x="13" y="24"/>
                    <a:pt x="14" y="28"/>
                  </a:cubicBezTo>
                  <a:cubicBezTo>
                    <a:pt x="17" y="28"/>
                    <a:pt x="18" y="26"/>
                    <a:pt x="19" y="25"/>
                  </a:cubicBezTo>
                  <a:cubicBezTo>
                    <a:pt x="17" y="23"/>
                    <a:pt x="17" y="18"/>
                    <a:pt x="14" y="16"/>
                  </a:cubicBezTo>
                  <a:close/>
                  <a:moveTo>
                    <a:pt x="15" y="31"/>
                  </a:moveTo>
                  <a:cubicBezTo>
                    <a:pt x="15" y="33"/>
                    <a:pt x="16" y="34"/>
                    <a:pt x="17" y="35"/>
                  </a:cubicBezTo>
                  <a:cubicBezTo>
                    <a:pt x="21" y="32"/>
                    <a:pt x="27" y="31"/>
                    <a:pt x="28" y="26"/>
                  </a:cubicBezTo>
                  <a:cubicBezTo>
                    <a:pt x="24" y="19"/>
                    <a:pt x="20" y="30"/>
                    <a:pt x="15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4" name="Freeform 56"/>
            <p:cNvSpPr/>
            <p:nvPr/>
          </p:nvSpPr>
          <p:spPr bwMode="auto">
            <a:xfrm>
              <a:off x="6972301" y="2806700"/>
              <a:ext cx="12700" cy="25400"/>
            </a:xfrm>
            <a:custGeom>
              <a:avLst/>
              <a:gdLst>
                <a:gd name="T0" fmla="*/ 1 w 4"/>
                <a:gd name="T1" fmla="*/ 0 h 8"/>
                <a:gd name="T2" fmla="*/ 0 w 4"/>
                <a:gd name="T3" fmla="*/ 8 h 8"/>
                <a:gd name="T4" fmla="*/ 1 w 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3" y="2"/>
                    <a:pt x="4" y="8"/>
                    <a:pt x="0" y="8"/>
                  </a:cubicBezTo>
                  <a:cubicBezTo>
                    <a:pt x="0" y="5"/>
                    <a:pt x="0" y="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" name="Freeform 57"/>
            <p:cNvSpPr/>
            <p:nvPr/>
          </p:nvSpPr>
          <p:spPr bwMode="auto">
            <a:xfrm>
              <a:off x="6978651" y="2816225"/>
              <a:ext cx="22225" cy="25400"/>
            </a:xfrm>
            <a:custGeom>
              <a:avLst/>
              <a:gdLst>
                <a:gd name="T0" fmla="*/ 5 w 7"/>
                <a:gd name="T1" fmla="*/ 0 h 8"/>
                <a:gd name="T2" fmla="*/ 1 w 7"/>
                <a:gd name="T3" fmla="*/ 8 h 8"/>
                <a:gd name="T4" fmla="*/ 0 w 7"/>
                <a:gd name="T5" fmla="*/ 7 h 8"/>
                <a:gd name="T6" fmla="*/ 5 w 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7" y="3"/>
                    <a:pt x="4" y="8"/>
                    <a:pt x="1" y="8"/>
                  </a:cubicBezTo>
                  <a:cubicBezTo>
                    <a:pt x="1" y="7"/>
                    <a:pt x="1" y="8"/>
                    <a:pt x="0" y="7"/>
                  </a:cubicBezTo>
                  <a:cubicBezTo>
                    <a:pt x="2" y="5"/>
                    <a:pt x="4" y="3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" name="Freeform 58"/>
            <p:cNvSpPr/>
            <p:nvPr/>
          </p:nvSpPr>
          <p:spPr bwMode="auto">
            <a:xfrm>
              <a:off x="6486526" y="2822575"/>
              <a:ext cx="12700" cy="25400"/>
            </a:xfrm>
            <a:custGeom>
              <a:avLst/>
              <a:gdLst>
                <a:gd name="T0" fmla="*/ 1 w 4"/>
                <a:gd name="T1" fmla="*/ 0 h 8"/>
                <a:gd name="T2" fmla="*/ 0 w 4"/>
                <a:gd name="T3" fmla="*/ 7 h 8"/>
                <a:gd name="T4" fmla="*/ 1 w 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4" y="2"/>
                    <a:pt x="2" y="8"/>
                    <a:pt x="0" y="7"/>
                  </a:cubicBezTo>
                  <a:cubicBezTo>
                    <a:pt x="1" y="5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" name="Freeform 59"/>
            <p:cNvSpPr/>
            <p:nvPr/>
          </p:nvSpPr>
          <p:spPr bwMode="auto">
            <a:xfrm>
              <a:off x="6991351" y="2828925"/>
              <a:ext cx="22225" cy="19050"/>
            </a:xfrm>
            <a:custGeom>
              <a:avLst/>
              <a:gdLst>
                <a:gd name="T0" fmla="*/ 5 w 7"/>
                <a:gd name="T1" fmla="*/ 0 h 6"/>
                <a:gd name="T2" fmla="*/ 0 w 7"/>
                <a:gd name="T3" fmla="*/ 6 h 6"/>
                <a:gd name="T4" fmla="*/ 5 w 7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cubicBezTo>
                    <a:pt x="7" y="2"/>
                    <a:pt x="2" y="5"/>
                    <a:pt x="0" y="6"/>
                  </a:cubicBezTo>
                  <a:cubicBezTo>
                    <a:pt x="0" y="3"/>
                    <a:pt x="4" y="2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" name="Freeform 60"/>
            <p:cNvSpPr/>
            <p:nvPr/>
          </p:nvSpPr>
          <p:spPr bwMode="auto">
            <a:xfrm>
              <a:off x="6448426" y="2832100"/>
              <a:ext cx="19050" cy="12700"/>
            </a:xfrm>
            <a:custGeom>
              <a:avLst/>
              <a:gdLst>
                <a:gd name="T0" fmla="*/ 0 w 6"/>
                <a:gd name="T1" fmla="*/ 0 h 4"/>
                <a:gd name="T2" fmla="*/ 5 w 6"/>
                <a:gd name="T3" fmla="*/ 4 h 4"/>
                <a:gd name="T4" fmla="*/ 0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3" y="0"/>
                    <a:pt x="6" y="2"/>
                    <a:pt x="5" y="4"/>
                  </a:cubicBezTo>
                  <a:cubicBezTo>
                    <a:pt x="3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" name="Freeform 61"/>
            <p:cNvSpPr/>
            <p:nvPr/>
          </p:nvSpPr>
          <p:spPr bwMode="auto">
            <a:xfrm>
              <a:off x="6432551" y="2832100"/>
              <a:ext cx="22225" cy="15875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5 h 5"/>
                <a:gd name="T4" fmla="*/ 1 w 7"/>
                <a:gd name="T5" fmla="*/ 2 h 5"/>
                <a:gd name="T6" fmla="*/ 2 w 7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1"/>
                  </a:moveTo>
                  <a:cubicBezTo>
                    <a:pt x="3" y="2"/>
                    <a:pt x="6" y="2"/>
                    <a:pt x="7" y="5"/>
                  </a:cubicBezTo>
                  <a:cubicBezTo>
                    <a:pt x="5" y="5"/>
                    <a:pt x="2" y="3"/>
                    <a:pt x="1" y="2"/>
                  </a:cubicBezTo>
                  <a:cubicBezTo>
                    <a:pt x="0" y="0"/>
                    <a:pt x="3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" name="Freeform 62"/>
            <p:cNvSpPr/>
            <p:nvPr/>
          </p:nvSpPr>
          <p:spPr bwMode="auto">
            <a:xfrm>
              <a:off x="7010401" y="2835275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5" y="1"/>
                    <a:pt x="2" y="5"/>
                    <a:pt x="0" y="4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" name="Freeform 63"/>
            <p:cNvSpPr/>
            <p:nvPr/>
          </p:nvSpPr>
          <p:spPr bwMode="auto">
            <a:xfrm>
              <a:off x="6346826" y="2892425"/>
              <a:ext cx="19050" cy="15875"/>
            </a:xfrm>
            <a:custGeom>
              <a:avLst/>
              <a:gdLst>
                <a:gd name="T0" fmla="*/ 1 w 6"/>
                <a:gd name="T1" fmla="*/ 0 h 5"/>
                <a:gd name="T2" fmla="*/ 5 w 6"/>
                <a:gd name="T3" fmla="*/ 5 h 5"/>
                <a:gd name="T4" fmla="*/ 1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cubicBezTo>
                    <a:pt x="2" y="2"/>
                    <a:pt x="6" y="2"/>
                    <a:pt x="5" y="5"/>
                  </a:cubicBezTo>
                  <a:cubicBezTo>
                    <a:pt x="3" y="4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2" name="Freeform 64"/>
            <p:cNvSpPr/>
            <p:nvPr/>
          </p:nvSpPr>
          <p:spPr bwMode="auto">
            <a:xfrm>
              <a:off x="6388101" y="2895600"/>
              <a:ext cx="15875" cy="19050"/>
            </a:xfrm>
            <a:custGeom>
              <a:avLst/>
              <a:gdLst>
                <a:gd name="T0" fmla="*/ 4 w 5"/>
                <a:gd name="T1" fmla="*/ 0 h 6"/>
                <a:gd name="T2" fmla="*/ 0 w 5"/>
                <a:gd name="T3" fmla="*/ 6 h 6"/>
                <a:gd name="T4" fmla="*/ 4 w 5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0"/>
                  </a:moveTo>
                  <a:cubicBezTo>
                    <a:pt x="5" y="1"/>
                    <a:pt x="2" y="5"/>
                    <a:pt x="0" y="6"/>
                  </a:cubicBezTo>
                  <a:cubicBezTo>
                    <a:pt x="0" y="4"/>
                    <a:pt x="2" y="2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" name="Freeform 65"/>
            <p:cNvSpPr/>
            <p:nvPr/>
          </p:nvSpPr>
          <p:spPr bwMode="auto">
            <a:xfrm>
              <a:off x="6262689" y="3071812"/>
              <a:ext cx="128587" cy="196850"/>
            </a:xfrm>
            <a:custGeom>
              <a:avLst/>
              <a:gdLst>
                <a:gd name="T0" fmla="*/ 35 w 41"/>
                <a:gd name="T1" fmla="*/ 10 h 62"/>
                <a:gd name="T2" fmla="*/ 38 w 41"/>
                <a:gd name="T3" fmla="*/ 8 h 62"/>
                <a:gd name="T4" fmla="*/ 35 w 41"/>
                <a:gd name="T5" fmla="*/ 16 h 62"/>
                <a:gd name="T6" fmla="*/ 18 w 41"/>
                <a:gd name="T7" fmla="*/ 29 h 62"/>
                <a:gd name="T8" fmla="*/ 35 w 41"/>
                <a:gd name="T9" fmla="*/ 46 h 62"/>
                <a:gd name="T10" fmla="*/ 33 w 41"/>
                <a:gd name="T11" fmla="*/ 51 h 62"/>
                <a:gd name="T12" fmla="*/ 32 w 41"/>
                <a:gd name="T13" fmla="*/ 53 h 62"/>
                <a:gd name="T14" fmla="*/ 3 w 41"/>
                <a:gd name="T15" fmla="*/ 48 h 62"/>
                <a:gd name="T16" fmla="*/ 1 w 41"/>
                <a:gd name="T17" fmla="*/ 48 h 62"/>
                <a:gd name="T18" fmla="*/ 4 w 41"/>
                <a:gd name="T19" fmla="*/ 40 h 62"/>
                <a:gd name="T20" fmla="*/ 7 w 41"/>
                <a:gd name="T21" fmla="*/ 42 h 62"/>
                <a:gd name="T22" fmla="*/ 6 w 41"/>
                <a:gd name="T23" fmla="*/ 46 h 62"/>
                <a:gd name="T24" fmla="*/ 31 w 41"/>
                <a:gd name="T25" fmla="*/ 40 h 62"/>
                <a:gd name="T26" fmla="*/ 13 w 41"/>
                <a:gd name="T27" fmla="*/ 29 h 62"/>
                <a:gd name="T28" fmla="*/ 15 w 41"/>
                <a:gd name="T29" fmla="*/ 11 h 62"/>
                <a:gd name="T30" fmla="*/ 35 w 41"/>
                <a:gd name="T31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" h="62">
                  <a:moveTo>
                    <a:pt x="35" y="10"/>
                  </a:moveTo>
                  <a:cubicBezTo>
                    <a:pt x="36" y="10"/>
                    <a:pt x="36" y="7"/>
                    <a:pt x="38" y="8"/>
                  </a:cubicBezTo>
                  <a:cubicBezTo>
                    <a:pt x="41" y="9"/>
                    <a:pt x="38" y="18"/>
                    <a:pt x="35" y="16"/>
                  </a:cubicBezTo>
                  <a:cubicBezTo>
                    <a:pt x="29" y="0"/>
                    <a:pt x="7" y="17"/>
                    <a:pt x="18" y="29"/>
                  </a:cubicBezTo>
                  <a:cubicBezTo>
                    <a:pt x="26" y="32"/>
                    <a:pt x="37" y="35"/>
                    <a:pt x="35" y="46"/>
                  </a:cubicBezTo>
                  <a:cubicBezTo>
                    <a:pt x="35" y="47"/>
                    <a:pt x="33" y="49"/>
                    <a:pt x="33" y="51"/>
                  </a:cubicBezTo>
                  <a:cubicBezTo>
                    <a:pt x="32" y="52"/>
                    <a:pt x="32" y="52"/>
                    <a:pt x="32" y="53"/>
                  </a:cubicBezTo>
                  <a:cubicBezTo>
                    <a:pt x="25" y="62"/>
                    <a:pt x="6" y="57"/>
                    <a:pt x="3" y="48"/>
                  </a:cubicBezTo>
                  <a:cubicBezTo>
                    <a:pt x="2" y="47"/>
                    <a:pt x="1" y="49"/>
                    <a:pt x="1" y="48"/>
                  </a:cubicBezTo>
                  <a:cubicBezTo>
                    <a:pt x="0" y="44"/>
                    <a:pt x="3" y="42"/>
                    <a:pt x="4" y="40"/>
                  </a:cubicBezTo>
                  <a:cubicBezTo>
                    <a:pt x="6" y="40"/>
                    <a:pt x="7" y="41"/>
                    <a:pt x="7" y="42"/>
                  </a:cubicBezTo>
                  <a:cubicBezTo>
                    <a:pt x="7" y="44"/>
                    <a:pt x="7" y="45"/>
                    <a:pt x="6" y="46"/>
                  </a:cubicBezTo>
                  <a:cubicBezTo>
                    <a:pt x="10" y="59"/>
                    <a:pt x="35" y="56"/>
                    <a:pt x="31" y="40"/>
                  </a:cubicBezTo>
                  <a:cubicBezTo>
                    <a:pt x="27" y="34"/>
                    <a:pt x="16" y="34"/>
                    <a:pt x="13" y="29"/>
                  </a:cubicBezTo>
                  <a:cubicBezTo>
                    <a:pt x="10" y="23"/>
                    <a:pt x="12" y="14"/>
                    <a:pt x="15" y="11"/>
                  </a:cubicBezTo>
                  <a:cubicBezTo>
                    <a:pt x="19" y="5"/>
                    <a:pt x="31" y="3"/>
                    <a:pt x="35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4" name="Freeform 66"/>
            <p:cNvSpPr/>
            <p:nvPr/>
          </p:nvSpPr>
          <p:spPr bwMode="auto">
            <a:xfrm>
              <a:off x="7091364" y="3090862"/>
              <a:ext cx="139700" cy="146050"/>
            </a:xfrm>
            <a:custGeom>
              <a:avLst/>
              <a:gdLst>
                <a:gd name="T0" fmla="*/ 12 w 44"/>
                <a:gd name="T1" fmla="*/ 1 h 46"/>
                <a:gd name="T2" fmla="*/ 8 w 44"/>
                <a:gd name="T3" fmla="*/ 5 h 46"/>
                <a:gd name="T4" fmla="*/ 13 w 44"/>
                <a:gd name="T5" fmla="*/ 18 h 46"/>
                <a:gd name="T6" fmla="*/ 14 w 44"/>
                <a:gd name="T7" fmla="*/ 18 h 46"/>
                <a:gd name="T8" fmla="*/ 16 w 44"/>
                <a:gd name="T9" fmla="*/ 39 h 46"/>
                <a:gd name="T10" fmla="*/ 37 w 44"/>
                <a:gd name="T11" fmla="*/ 33 h 46"/>
                <a:gd name="T12" fmla="*/ 34 w 44"/>
                <a:gd name="T13" fmla="*/ 25 h 46"/>
                <a:gd name="T14" fmla="*/ 40 w 44"/>
                <a:gd name="T15" fmla="*/ 31 h 46"/>
                <a:gd name="T16" fmla="*/ 44 w 44"/>
                <a:gd name="T17" fmla="*/ 33 h 46"/>
                <a:gd name="T18" fmla="*/ 42 w 44"/>
                <a:gd name="T19" fmla="*/ 36 h 46"/>
                <a:gd name="T20" fmla="*/ 18 w 44"/>
                <a:gd name="T21" fmla="*/ 42 h 46"/>
                <a:gd name="T22" fmla="*/ 11 w 44"/>
                <a:gd name="T23" fmla="*/ 42 h 46"/>
                <a:gd name="T24" fmla="*/ 5 w 44"/>
                <a:gd name="T25" fmla="*/ 5 h 46"/>
                <a:gd name="T26" fmla="*/ 0 w 44"/>
                <a:gd name="T27" fmla="*/ 4 h 46"/>
                <a:gd name="T28" fmla="*/ 12 w 44"/>
                <a:gd name="T29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6">
                  <a:moveTo>
                    <a:pt x="12" y="1"/>
                  </a:moveTo>
                  <a:cubicBezTo>
                    <a:pt x="12" y="3"/>
                    <a:pt x="10" y="3"/>
                    <a:pt x="8" y="5"/>
                  </a:cubicBezTo>
                  <a:cubicBezTo>
                    <a:pt x="10" y="9"/>
                    <a:pt x="14" y="13"/>
                    <a:pt x="13" y="18"/>
                  </a:cubicBezTo>
                  <a:cubicBezTo>
                    <a:pt x="13" y="18"/>
                    <a:pt x="13" y="18"/>
                    <a:pt x="14" y="18"/>
                  </a:cubicBezTo>
                  <a:cubicBezTo>
                    <a:pt x="15" y="25"/>
                    <a:pt x="16" y="32"/>
                    <a:pt x="16" y="39"/>
                  </a:cubicBezTo>
                  <a:cubicBezTo>
                    <a:pt x="22" y="36"/>
                    <a:pt x="29" y="34"/>
                    <a:pt x="37" y="33"/>
                  </a:cubicBezTo>
                  <a:cubicBezTo>
                    <a:pt x="36" y="30"/>
                    <a:pt x="32" y="28"/>
                    <a:pt x="34" y="25"/>
                  </a:cubicBezTo>
                  <a:cubicBezTo>
                    <a:pt x="37" y="25"/>
                    <a:pt x="38" y="29"/>
                    <a:pt x="40" y="31"/>
                  </a:cubicBezTo>
                  <a:cubicBezTo>
                    <a:pt x="42" y="31"/>
                    <a:pt x="43" y="32"/>
                    <a:pt x="44" y="33"/>
                  </a:cubicBezTo>
                  <a:cubicBezTo>
                    <a:pt x="44" y="35"/>
                    <a:pt x="43" y="35"/>
                    <a:pt x="42" y="36"/>
                  </a:cubicBezTo>
                  <a:cubicBezTo>
                    <a:pt x="34" y="36"/>
                    <a:pt x="24" y="38"/>
                    <a:pt x="18" y="42"/>
                  </a:cubicBezTo>
                  <a:cubicBezTo>
                    <a:pt x="15" y="43"/>
                    <a:pt x="14" y="46"/>
                    <a:pt x="11" y="42"/>
                  </a:cubicBezTo>
                  <a:cubicBezTo>
                    <a:pt x="14" y="30"/>
                    <a:pt x="11" y="14"/>
                    <a:pt x="5" y="5"/>
                  </a:cubicBezTo>
                  <a:cubicBezTo>
                    <a:pt x="2" y="5"/>
                    <a:pt x="1" y="5"/>
                    <a:pt x="0" y="4"/>
                  </a:cubicBezTo>
                  <a:cubicBezTo>
                    <a:pt x="2" y="0"/>
                    <a:pt x="7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" name="Freeform 67"/>
            <p:cNvSpPr>
              <a:spLocks noEditPoints="1"/>
            </p:cNvSpPr>
            <p:nvPr/>
          </p:nvSpPr>
          <p:spPr bwMode="auto">
            <a:xfrm>
              <a:off x="6956426" y="3100387"/>
              <a:ext cx="122238" cy="171450"/>
            </a:xfrm>
            <a:custGeom>
              <a:avLst/>
              <a:gdLst>
                <a:gd name="T0" fmla="*/ 11 w 39"/>
                <a:gd name="T1" fmla="*/ 4 h 54"/>
                <a:gd name="T2" fmla="*/ 11 w 39"/>
                <a:gd name="T3" fmla="*/ 3 h 54"/>
                <a:gd name="T4" fmla="*/ 19 w 39"/>
                <a:gd name="T5" fmla="*/ 3 h 54"/>
                <a:gd name="T6" fmla="*/ 24 w 39"/>
                <a:gd name="T7" fmla="*/ 5 h 54"/>
                <a:gd name="T8" fmla="*/ 28 w 39"/>
                <a:gd name="T9" fmla="*/ 10 h 54"/>
                <a:gd name="T10" fmla="*/ 34 w 39"/>
                <a:gd name="T11" fmla="*/ 31 h 54"/>
                <a:gd name="T12" fmla="*/ 12 w 39"/>
                <a:gd name="T13" fmla="*/ 47 h 54"/>
                <a:gd name="T14" fmla="*/ 5 w 39"/>
                <a:gd name="T15" fmla="*/ 41 h 54"/>
                <a:gd name="T16" fmla="*/ 0 w 39"/>
                <a:gd name="T17" fmla="*/ 20 h 54"/>
                <a:gd name="T18" fmla="*/ 11 w 39"/>
                <a:gd name="T19" fmla="*/ 4 h 54"/>
                <a:gd name="T20" fmla="*/ 23 w 39"/>
                <a:gd name="T21" fmla="*/ 44 h 54"/>
                <a:gd name="T22" fmla="*/ 9 w 39"/>
                <a:gd name="T23" fmla="*/ 9 h 54"/>
                <a:gd name="T24" fmla="*/ 4 w 39"/>
                <a:gd name="T25" fmla="*/ 18 h 54"/>
                <a:gd name="T26" fmla="*/ 23 w 39"/>
                <a:gd name="T27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54">
                  <a:moveTo>
                    <a:pt x="11" y="4"/>
                  </a:moveTo>
                  <a:cubicBezTo>
                    <a:pt x="11" y="4"/>
                    <a:pt x="11" y="4"/>
                    <a:pt x="11" y="3"/>
                  </a:cubicBezTo>
                  <a:cubicBezTo>
                    <a:pt x="14" y="4"/>
                    <a:pt x="16" y="3"/>
                    <a:pt x="19" y="3"/>
                  </a:cubicBezTo>
                  <a:cubicBezTo>
                    <a:pt x="20" y="4"/>
                    <a:pt x="23" y="5"/>
                    <a:pt x="24" y="5"/>
                  </a:cubicBezTo>
                  <a:cubicBezTo>
                    <a:pt x="23" y="5"/>
                    <a:pt x="27" y="9"/>
                    <a:pt x="28" y="10"/>
                  </a:cubicBezTo>
                  <a:cubicBezTo>
                    <a:pt x="32" y="15"/>
                    <a:pt x="35" y="25"/>
                    <a:pt x="34" y="31"/>
                  </a:cubicBezTo>
                  <a:cubicBezTo>
                    <a:pt x="33" y="40"/>
                    <a:pt x="24" y="54"/>
                    <a:pt x="12" y="47"/>
                  </a:cubicBezTo>
                  <a:cubicBezTo>
                    <a:pt x="9" y="46"/>
                    <a:pt x="8" y="43"/>
                    <a:pt x="5" y="41"/>
                  </a:cubicBezTo>
                  <a:cubicBezTo>
                    <a:pt x="3" y="35"/>
                    <a:pt x="0" y="28"/>
                    <a:pt x="0" y="20"/>
                  </a:cubicBezTo>
                  <a:cubicBezTo>
                    <a:pt x="1" y="12"/>
                    <a:pt x="6" y="7"/>
                    <a:pt x="11" y="4"/>
                  </a:cubicBezTo>
                  <a:close/>
                  <a:moveTo>
                    <a:pt x="23" y="44"/>
                  </a:moveTo>
                  <a:cubicBezTo>
                    <a:pt x="39" y="36"/>
                    <a:pt x="28" y="0"/>
                    <a:pt x="9" y="9"/>
                  </a:cubicBezTo>
                  <a:cubicBezTo>
                    <a:pt x="7" y="12"/>
                    <a:pt x="6" y="14"/>
                    <a:pt x="4" y="18"/>
                  </a:cubicBezTo>
                  <a:cubicBezTo>
                    <a:pt x="1" y="30"/>
                    <a:pt x="9" y="51"/>
                    <a:pt x="23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" name="Freeform 68"/>
            <p:cNvSpPr/>
            <p:nvPr/>
          </p:nvSpPr>
          <p:spPr bwMode="auto">
            <a:xfrm>
              <a:off x="6426201" y="3106737"/>
              <a:ext cx="107950" cy="161925"/>
            </a:xfrm>
            <a:custGeom>
              <a:avLst/>
              <a:gdLst>
                <a:gd name="T0" fmla="*/ 31 w 34"/>
                <a:gd name="T1" fmla="*/ 4 h 51"/>
                <a:gd name="T2" fmla="*/ 24 w 34"/>
                <a:gd name="T3" fmla="*/ 9 h 51"/>
                <a:gd name="T4" fmla="*/ 7 w 34"/>
                <a:gd name="T5" fmla="*/ 33 h 51"/>
                <a:gd name="T6" fmla="*/ 19 w 34"/>
                <a:gd name="T7" fmla="*/ 46 h 51"/>
                <a:gd name="T8" fmla="*/ 34 w 34"/>
                <a:gd name="T9" fmla="*/ 41 h 51"/>
                <a:gd name="T10" fmla="*/ 20 w 34"/>
                <a:gd name="T11" fmla="*/ 49 h 51"/>
                <a:gd name="T12" fmla="*/ 16 w 34"/>
                <a:gd name="T13" fmla="*/ 47 h 51"/>
                <a:gd name="T14" fmla="*/ 3 w 34"/>
                <a:gd name="T15" fmla="*/ 32 h 51"/>
                <a:gd name="T16" fmla="*/ 27 w 34"/>
                <a:gd name="T17" fmla="*/ 7 h 51"/>
                <a:gd name="T18" fmla="*/ 31 w 34"/>
                <a:gd name="T19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51">
                  <a:moveTo>
                    <a:pt x="31" y="4"/>
                  </a:moveTo>
                  <a:cubicBezTo>
                    <a:pt x="33" y="10"/>
                    <a:pt x="29" y="16"/>
                    <a:pt x="24" y="9"/>
                  </a:cubicBezTo>
                  <a:cubicBezTo>
                    <a:pt x="11" y="7"/>
                    <a:pt x="3" y="23"/>
                    <a:pt x="7" y="33"/>
                  </a:cubicBezTo>
                  <a:cubicBezTo>
                    <a:pt x="9" y="38"/>
                    <a:pt x="14" y="45"/>
                    <a:pt x="19" y="46"/>
                  </a:cubicBezTo>
                  <a:cubicBezTo>
                    <a:pt x="26" y="47"/>
                    <a:pt x="29" y="42"/>
                    <a:pt x="34" y="41"/>
                  </a:cubicBezTo>
                  <a:cubicBezTo>
                    <a:pt x="34" y="46"/>
                    <a:pt x="26" y="51"/>
                    <a:pt x="20" y="49"/>
                  </a:cubicBezTo>
                  <a:cubicBezTo>
                    <a:pt x="19" y="49"/>
                    <a:pt x="17" y="48"/>
                    <a:pt x="16" y="47"/>
                  </a:cubicBezTo>
                  <a:cubicBezTo>
                    <a:pt x="11" y="45"/>
                    <a:pt x="4" y="39"/>
                    <a:pt x="3" y="32"/>
                  </a:cubicBezTo>
                  <a:cubicBezTo>
                    <a:pt x="0" y="20"/>
                    <a:pt x="12" y="0"/>
                    <a:pt x="27" y="7"/>
                  </a:cubicBezTo>
                  <a:cubicBezTo>
                    <a:pt x="27" y="5"/>
                    <a:pt x="28" y="2"/>
                    <a:pt x="3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" name="Freeform 69"/>
            <p:cNvSpPr>
              <a:spLocks noEditPoints="1"/>
            </p:cNvSpPr>
            <p:nvPr/>
          </p:nvSpPr>
          <p:spPr bwMode="auto">
            <a:xfrm>
              <a:off x="6792914" y="3119437"/>
              <a:ext cx="112712" cy="149225"/>
            </a:xfrm>
            <a:custGeom>
              <a:avLst/>
              <a:gdLst>
                <a:gd name="T0" fmla="*/ 8 w 36"/>
                <a:gd name="T1" fmla="*/ 4 h 47"/>
                <a:gd name="T2" fmla="*/ 27 w 36"/>
                <a:gd name="T3" fmla="*/ 6 h 47"/>
                <a:gd name="T4" fmla="*/ 35 w 36"/>
                <a:gd name="T5" fmla="*/ 20 h 47"/>
                <a:gd name="T6" fmla="*/ 17 w 36"/>
                <a:gd name="T7" fmla="*/ 45 h 47"/>
                <a:gd name="T8" fmla="*/ 11 w 36"/>
                <a:gd name="T9" fmla="*/ 44 h 47"/>
                <a:gd name="T10" fmla="*/ 2 w 36"/>
                <a:gd name="T11" fmla="*/ 19 h 47"/>
                <a:gd name="T12" fmla="*/ 8 w 36"/>
                <a:gd name="T13" fmla="*/ 4 h 47"/>
                <a:gd name="T14" fmla="*/ 5 w 36"/>
                <a:gd name="T15" fmla="*/ 21 h 47"/>
                <a:gd name="T16" fmla="*/ 8 w 36"/>
                <a:gd name="T17" fmla="*/ 37 h 47"/>
                <a:gd name="T18" fmla="*/ 29 w 36"/>
                <a:gd name="T19" fmla="*/ 37 h 47"/>
                <a:gd name="T20" fmla="*/ 32 w 36"/>
                <a:gd name="T21" fmla="*/ 26 h 47"/>
                <a:gd name="T22" fmla="*/ 15 w 36"/>
                <a:gd name="T23" fmla="*/ 5 h 47"/>
                <a:gd name="T24" fmla="*/ 14 w 36"/>
                <a:gd name="T25" fmla="*/ 5 h 47"/>
                <a:gd name="T26" fmla="*/ 5 w 36"/>
                <a:gd name="T27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47">
                  <a:moveTo>
                    <a:pt x="8" y="4"/>
                  </a:moveTo>
                  <a:cubicBezTo>
                    <a:pt x="14" y="0"/>
                    <a:pt x="22" y="2"/>
                    <a:pt x="27" y="6"/>
                  </a:cubicBezTo>
                  <a:cubicBezTo>
                    <a:pt x="30" y="10"/>
                    <a:pt x="33" y="16"/>
                    <a:pt x="35" y="20"/>
                  </a:cubicBezTo>
                  <a:cubicBezTo>
                    <a:pt x="36" y="34"/>
                    <a:pt x="32" y="47"/>
                    <a:pt x="17" y="45"/>
                  </a:cubicBezTo>
                  <a:cubicBezTo>
                    <a:pt x="15" y="45"/>
                    <a:pt x="14" y="44"/>
                    <a:pt x="11" y="44"/>
                  </a:cubicBezTo>
                  <a:cubicBezTo>
                    <a:pt x="4" y="38"/>
                    <a:pt x="0" y="30"/>
                    <a:pt x="2" y="19"/>
                  </a:cubicBezTo>
                  <a:cubicBezTo>
                    <a:pt x="2" y="13"/>
                    <a:pt x="7" y="9"/>
                    <a:pt x="8" y="4"/>
                  </a:cubicBezTo>
                  <a:close/>
                  <a:moveTo>
                    <a:pt x="5" y="21"/>
                  </a:moveTo>
                  <a:cubicBezTo>
                    <a:pt x="5" y="26"/>
                    <a:pt x="4" y="32"/>
                    <a:pt x="8" y="37"/>
                  </a:cubicBezTo>
                  <a:cubicBezTo>
                    <a:pt x="13" y="44"/>
                    <a:pt x="24" y="44"/>
                    <a:pt x="29" y="37"/>
                  </a:cubicBezTo>
                  <a:cubicBezTo>
                    <a:pt x="31" y="34"/>
                    <a:pt x="31" y="29"/>
                    <a:pt x="32" y="26"/>
                  </a:cubicBezTo>
                  <a:cubicBezTo>
                    <a:pt x="32" y="16"/>
                    <a:pt x="25" y="6"/>
                    <a:pt x="15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8" y="8"/>
                    <a:pt x="6" y="15"/>
                    <a:pt x="5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" name="Freeform 70"/>
            <p:cNvSpPr/>
            <p:nvPr/>
          </p:nvSpPr>
          <p:spPr bwMode="auto">
            <a:xfrm>
              <a:off x="6605589" y="3122612"/>
              <a:ext cx="130175" cy="146050"/>
            </a:xfrm>
            <a:custGeom>
              <a:avLst/>
              <a:gdLst>
                <a:gd name="T0" fmla="*/ 10 w 41"/>
                <a:gd name="T1" fmla="*/ 2 h 46"/>
                <a:gd name="T2" fmla="*/ 6 w 41"/>
                <a:gd name="T3" fmla="*/ 5 h 46"/>
                <a:gd name="T4" fmla="*/ 9 w 41"/>
                <a:gd name="T5" fmla="*/ 20 h 46"/>
                <a:gd name="T6" fmla="*/ 32 w 41"/>
                <a:gd name="T7" fmla="*/ 21 h 46"/>
                <a:gd name="T8" fmla="*/ 33 w 41"/>
                <a:gd name="T9" fmla="*/ 6 h 46"/>
                <a:gd name="T10" fmla="*/ 30 w 41"/>
                <a:gd name="T11" fmla="*/ 4 h 46"/>
                <a:gd name="T12" fmla="*/ 39 w 41"/>
                <a:gd name="T13" fmla="*/ 4 h 46"/>
                <a:gd name="T14" fmla="*/ 36 w 41"/>
                <a:gd name="T15" fmla="*/ 6 h 46"/>
                <a:gd name="T16" fmla="*/ 37 w 41"/>
                <a:gd name="T17" fmla="*/ 43 h 46"/>
                <a:gd name="T18" fmla="*/ 41 w 41"/>
                <a:gd name="T19" fmla="*/ 43 h 46"/>
                <a:gd name="T20" fmla="*/ 41 w 41"/>
                <a:gd name="T21" fmla="*/ 46 h 46"/>
                <a:gd name="T22" fmla="*/ 31 w 41"/>
                <a:gd name="T23" fmla="*/ 45 h 46"/>
                <a:gd name="T24" fmla="*/ 34 w 41"/>
                <a:gd name="T25" fmla="*/ 43 h 46"/>
                <a:gd name="T26" fmla="*/ 31 w 41"/>
                <a:gd name="T27" fmla="*/ 25 h 46"/>
                <a:gd name="T28" fmla="*/ 9 w 41"/>
                <a:gd name="T29" fmla="*/ 24 h 46"/>
                <a:gd name="T30" fmla="*/ 8 w 41"/>
                <a:gd name="T31" fmla="*/ 44 h 46"/>
                <a:gd name="T32" fmla="*/ 0 w 41"/>
                <a:gd name="T33" fmla="*/ 44 h 46"/>
                <a:gd name="T34" fmla="*/ 3 w 41"/>
                <a:gd name="T35" fmla="*/ 41 h 46"/>
                <a:gd name="T36" fmla="*/ 3 w 41"/>
                <a:gd name="T37" fmla="*/ 39 h 46"/>
                <a:gd name="T38" fmla="*/ 3 w 41"/>
                <a:gd name="T39" fmla="*/ 6 h 46"/>
                <a:gd name="T40" fmla="*/ 0 w 41"/>
                <a:gd name="T41" fmla="*/ 6 h 46"/>
                <a:gd name="T42" fmla="*/ 10 w 41"/>
                <a:gd name="T43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46">
                  <a:moveTo>
                    <a:pt x="10" y="2"/>
                  </a:moveTo>
                  <a:cubicBezTo>
                    <a:pt x="10" y="5"/>
                    <a:pt x="8" y="5"/>
                    <a:pt x="6" y="5"/>
                  </a:cubicBezTo>
                  <a:cubicBezTo>
                    <a:pt x="7" y="10"/>
                    <a:pt x="8" y="15"/>
                    <a:pt x="9" y="20"/>
                  </a:cubicBezTo>
                  <a:cubicBezTo>
                    <a:pt x="15" y="24"/>
                    <a:pt x="24" y="24"/>
                    <a:pt x="32" y="21"/>
                  </a:cubicBezTo>
                  <a:cubicBezTo>
                    <a:pt x="32" y="15"/>
                    <a:pt x="33" y="11"/>
                    <a:pt x="33" y="6"/>
                  </a:cubicBezTo>
                  <a:cubicBezTo>
                    <a:pt x="32" y="5"/>
                    <a:pt x="30" y="5"/>
                    <a:pt x="30" y="4"/>
                  </a:cubicBezTo>
                  <a:cubicBezTo>
                    <a:pt x="30" y="1"/>
                    <a:pt x="37" y="3"/>
                    <a:pt x="39" y="4"/>
                  </a:cubicBezTo>
                  <a:cubicBezTo>
                    <a:pt x="40" y="5"/>
                    <a:pt x="38" y="6"/>
                    <a:pt x="36" y="6"/>
                  </a:cubicBezTo>
                  <a:cubicBezTo>
                    <a:pt x="35" y="21"/>
                    <a:pt x="33" y="30"/>
                    <a:pt x="37" y="43"/>
                  </a:cubicBezTo>
                  <a:cubicBezTo>
                    <a:pt x="39" y="43"/>
                    <a:pt x="39" y="43"/>
                    <a:pt x="41" y="43"/>
                  </a:cubicBezTo>
                  <a:cubicBezTo>
                    <a:pt x="41" y="44"/>
                    <a:pt x="41" y="45"/>
                    <a:pt x="41" y="46"/>
                  </a:cubicBezTo>
                  <a:cubicBezTo>
                    <a:pt x="38" y="46"/>
                    <a:pt x="35" y="46"/>
                    <a:pt x="31" y="45"/>
                  </a:cubicBezTo>
                  <a:cubicBezTo>
                    <a:pt x="32" y="44"/>
                    <a:pt x="33" y="43"/>
                    <a:pt x="34" y="43"/>
                  </a:cubicBezTo>
                  <a:cubicBezTo>
                    <a:pt x="32" y="38"/>
                    <a:pt x="31" y="33"/>
                    <a:pt x="31" y="25"/>
                  </a:cubicBezTo>
                  <a:cubicBezTo>
                    <a:pt x="23" y="28"/>
                    <a:pt x="16" y="26"/>
                    <a:pt x="9" y="24"/>
                  </a:cubicBezTo>
                  <a:cubicBezTo>
                    <a:pt x="10" y="32"/>
                    <a:pt x="5" y="39"/>
                    <a:pt x="8" y="44"/>
                  </a:cubicBezTo>
                  <a:cubicBezTo>
                    <a:pt x="7" y="46"/>
                    <a:pt x="2" y="46"/>
                    <a:pt x="0" y="44"/>
                  </a:cubicBezTo>
                  <a:cubicBezTo>
                    <a:pt x="0" y="42"/>
                    <a:pt x="3" y="42"/>
                    <a:pt x="3" y="41"/>
                  </a:cubicBezTo>
                  <a:cubicBezTo>
                    <a:pt x="3" y="40"/>
                    <a:pt x="3" y="39"/>
                    <a:pt x="3" y="39"/>
                  </a:cubicBezTo>
                  <a:cubicBezTo>
                    <a:pt x="6" y="30"/>
                    <a:pt x="7" y="16"/>
                    <a:pt x="3" y="6"/>
                  </a:cubicBezTo>
                  <a:cubicBezTo>
                    <a:pt x="2" y="5"/>
                    <a:pt x="1" y="6"/>
                    <a:pt x="0" y="6"/>
                  </a:cubicBezTo>
                  <a:cubicBezTo>
                    <a:pt x="1" y="3"/>
                    <a:pt x="7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" name="Freeform 71"/>
            <p:cNvSpPr>
              <a:spLocks noEditPoints="1"/>
            </p:cNvSpPr>
            <p:nvPr/>
          </p:nvSpPr>
          <p:spPr bwMode="auto">
            <a:xfrm>
              <a:off x="6016626" y="1682750"/>
              <a:ext cx="1431925" cy="1749425"/>
            </a:xfrm>
            <a:custGeom>
              <a:avLst/>
              <a:gdLst>
                <a:gd name="T0" fmla="*/ 93 w 454"/>
                <a:gd name="T1" fmla="*/ 539 h 554"/>
                <a:gd name="T2" fmla="*/ 7 w 454"/>
                <a:gd name="T3" fmla="*/ 261 h 554"/>
                <a:gd name="T4" fmla="*/ 227 w 454"/>
                <a:gd name="T5" fmla="*/ 1 h 554"/>
                <a:gd name="T6" fmla="*/ 372 w 454"/>
                <a:gd name="T7" fmla="*/ 395 h 554"/>
                <a:gd name="T8" fmla="*/ 419 w 454"/>
                <a:gd name="T9" fmla="*/ 303 h 554"/>
                <a:gd name="T10" fmla="*/ 408 w 454"/>
                <a:gd name="T11" fmla="*/ 101 h 554"/>
                <a:gd name="T12" fmla="*/ 16 w 454"/>
                <a:gd name="T13" fmla="*/ 152 h 554"/>
                <a:gd name="T14" fmla="*/ 68 w 454"/>
                <a:gd name="T15" fmla="*/ 342 h 554"/>
                <a:gd name="T16" fmla="*/ 59 w 454"/>
                <a:gd name="T17" fmla="*/ 279 h 554"/>
                <a:gd name="T18" fmla="*/ 116 w 454"/>
                <a:gd name="T19" fmla="*/ 147 h 554"/>
                <a:gd name="T20" fmla="*/ 216 w 454"/>
                <a:gd name="T21" fmla="*/ 155 h 554"/>
                <a:gd name="T22" fmla="*/ 195 w 454"/>
                <a:gd name="T23" fmla="*/ 140 h 554"/>
                <a:gd name="T24" fmla="*/ 244 w 454"/>
                <a:gd name="T25" fmla="*/ 46 h 554"/>
                <a:gd name="T26" fmla="*/ 305 w 454"/>
                <a:gd name="T27" fmla="*/ 190 h 554"/>
                <a:gd name="T28" fmla="*/ 331 w 454"/>
                <a:gd name="T29" fmla="*/ 275 h 554"/>
                <a:gd name="T30" fmla="*/ 358 w 454"/>
                <a:gd name="T31" fmla="*/ 367 h 554"/>
                <a:gd name="T32" fmla="*/ 344 w 454"/>
                <a:gd name="T33" fmla="*/ 318 h 554"/>
                <a:gd name="T34" fmla="*/ 373 w 454"/>
                <a:gd name="T35" fmla="*/ 351 h 554"/>
                <a:gd name="T36" fmla="*/ 264 w 454"/>
                <a:gd name="T37" fmla="*/ 79 h 554"/>
                <a:gd name="T38" fmla="*/ 220 w 454"/>
                <a:gd name="T39" fmla="*/ 45 h 554"/>
                <a:gd name="T40" fmla="*/ 202 w 454"/>
                <a:gd name="T41" fmla="*/ 56 h 554"/>
                <a:gd name="T42" fmla="*/ 267 w 454"/>
                <a:gd name="T43" fmla="*/ 66 h 554"/>
                <a:gd name="T44" fmla="*/ 72 w 454"/>
                <a:gd name="T45" fmla="*/ 144 h 554"/>
                <a:gd name="T46" fmla="*/ 43 w 454"/>
                <a:gd name="T47" fmla="*/ 245 h 554"/>
                <a:gd name="T48" fmla="*/ 88 w 454"/>
                <a:gd name="T49" fmla="*/ 268 h 554"/>
                <a:gd name="T50" fmla="*/ 97 w 454"/>
                <a:gd name="T51" fmla="*/ 235 h 554"/>
                <a:gd name="T52" fmla="*/ 102 w 454"/>
                <a:gd name="T53" fmla="*/ 207 h 554"/>
                <a:gd name="T54" fmla="*/ 136 w 454"/>
                <a:gd name="T55" fmla="*/ 255 h 554"/>
                <a:gd name="T56" fmla="*/ 113 w 454"/>
                <a:gd name="T57" fmla="*/ 151 h 554"/>
                <a:gd name="T58" fmla="*/ 235 w 454"/>
                <a:gd name="T59" fmla="*/ 153 h 554"/>
                <a:gd name="T60" fmla="*/ 255 w 454"/>
                <a:gd name="T61" fmla="*/ 159 h 554"/>
                <a:gd name="T62" fmla="*/ 244 w 454"/>
                <a:gd name="T63" fmla="*/ 175 h 554"/>
                <a:gd name="T64" fmla="*/ 248 w 454"/>
                <a:gd name="T65" fmla="*/ 164 h 554"/>
                <a:gd name="T66" fmla="*/ 206 w 454"/>
                <a:gd name="T67" fmla="*/ 229 h 554"/>
                <a:gd name="T68" fmla="*/ 280 w 454"/>
                <a:gd name="T69" fmla="*/ 175 h 554"/>
                <a:gd name="T70" fmla="*/ 182 w 454"/>
                <a:gd name="T71" fmla="*/ 197 h 554"/>
                <a:gd name="T72" fmla="*/ 102 w 454"/>
                <a:gd name="T73" fmla="*/ 218 h 554"/>
                <a:gd name="T74" fmla="*/ 101 w 454"/>
                <a:gd name="T75" fmla="*/ 220 h 554"/>
                <a:gd name="T76" fmla="*/ 128 w 454"/>
                <a:gd name="T77" fmla="*/ 269 h 554"/>
                <a:gd name="T78" fmla="*/ 206 w 454"/>
                <a:gd name="T79" fmla="*/ 239 h 554"/>
                <a:gd name="T80" fmla="*/ 315 w 454"/>
                <a:gd name="T81" fmla="*/ 258 h 554"/>
                <a:gd name="T82" fmla="*/ 146 w 454"/>
                <a:gd name="T83" fmla="*/ 256 h 554"/>
                <a:gd name="T84" fmla="*/ 313 w 454"/>
                <a:gd name="T85" fmla="*/ 326 h 554"/>
                <a:gd name="T86" fmla="*/ 156 w 454"/>
                <a:gd name="T87" fmla="*/ 261 h 554"/>
                <a:gd name="T88" fmla="*/ 152 w 454"/>
                <a:gd name="T89" fmla="*/ 270 h 554"/>
                <a:gd name="T90" fmla="*/ 110 w 454"/>
                <a:gd name="T91" fmla="*/ 303 h 554"/>
                <a:gd name="T92" fmla="*/ 129 w 454"/>
                <a:gd name="T93" fmla="*/ 307 h 554"/>
                <a:gd name="T94" fmla="*/ 89 w 454"/>
                <a:gd name="T95" fmla="*/ 316 h 554"/>
                <a:gd name="T96" fmla="*/ 122 w 454"/>
                <a:gd name="T97" fmla="*/ 347 h 554"/>
                <a:gd name="T98" fmla="*/ 122 w 454"/>
                <a:gd name="T99" fmla="*/ 340 h 554"/>
                <a:gd name="T100" fmla="*/ 348 w 454"/>
                <a:gd name="T101" fmla="*/ 325 h 554"/>
                <a:gd name="T102" fmla="*/ 93 w 454"/>
                <a:gd name="T103" fmla="*/ 331 h 554"/>
                <a:gd name="T104" fmla="*/ 179 w 454"/>
                <a:gd name="T105" fmla="*/ 337 h 554"/>
                <a:gd name="T106" fmla="*/ 174 w 454"/>
                <a:gd name="T107" fmla="*/ 351 h 554"/>
                <a:gd name="T108" fmla="*/ 201 w 454"/>
                <a:gd name="T109" fmla="*/ 338 h 554"/>
                <a:gd name="T110" fmla="*/ 187 w 454"/>
                <a:gd name="T111" fmla="*/ 416 h 554"/>
                <a:gd name="T112" fmla="*/ 277 w 454"/>
                <a:gd name="T113" fmla="*/ 439 h 554"/>
                <a:gd name="T114" fmla="*/ 89 w 454"/>
                <a:gd name="T115" fmla="*/ 419 h 554"/>
                <a:gd name="T116" fmla="*/ 129 w 454"/>
                <a:gd name="T117" fmla="*/ 524 h 554"/>
                <a:gd name="T118" fmla="*/ 87 w 454"/>
                <a:gd name="T119" fmla="*/ 534 h 554"/>
                <a:gd name="T120" fmla="*/ 404 w 454"/>
                <a:gd name="T121" fmla="*/ 515 h 554"/>
                <a:gd name="T122" fmla="*/ 22 w 454"/>
                <a:gd name="T123" fmla="*/ 499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4" h="554">
                  <a:moveTo>
                    <a:pt x="372" y="395"/>
                  </a:moveTo>
                  <a:cubicBezTo>
                    <a:pt x="382" y="398"/>
                    <a:pt x="384" y="413"/>
                    <a:pt x="375" y="417"/>
                  </a:cubicBezTo>
                  <a:cubicBezTo>
                    <a:pt x="378" y="428"/>
                    <a:pt x="384" y="437"/>
                    <a:pt x="388" y="448"/>
                  </a:cubicBezTo>
                  <a:cubicBezTo>
                    <a:pt x="394" y="463"/>
                    <a:pt x="400" y="477"/>
                    <a:pt x="406" y="492"/>
                  </a:cubicBezTo>
                  <a:cubicBezTo>
                    <a:pt x="419" y="491"/>
                    <a:pt x="425" y="506"/>
                    <a:pt x="416" y="512"/>
                  </a:cubicBezTo>
                  <a:cubicBezTo>
                    <a:pt x="412" y="513"/>
                    <a:pt x="410" y="516"/>
                    <a:pt x="406" y="518"/>
                  </a:cubicBezTo>
                  <a:cubicBezTo>
                    <a:pt x="398" y="522"/>
                    <a:pt x="389" y="524"/>
                    <a:pt x="381" y="527"/>
                  </a:cubicBezTo>
                  <a:cubicBezTo>
                    <a:pt x="376" y="529"/>
                    <a:pt x="370" y="532"/>
                    <a:pt x="365" y="533"/>
                  </a:cubicBezTo>
                  <a:cubicBezTo>
                    <a:pt x="357" y="535"/>
                    <a:pt x="350" y="537"/>
                    <a:pt x="342" y="539"/>
                  </a:cubicBezTo>
                  <a:cubicBezTo>
                    <a:pt x="325" y="543"/>
                    <a:pt x="306" y="547"/>
                    <a:pt x="285" y="549"/>
                  </a:cubicBezTo>
                  <a:cubicBezTo>
                    <a:pt x="280" y="550"/>
                    <a:pt x="274" y="551"/>
                    <a:pt x="269" y="551"/>
                  </a:cubicBezTo>
                  <a:cubicBezTo>
                    <a:pt x="238" y="554"/>
                    <a:pt x="209" y="552"/>
                    <a:pt x="174" y="550"/>
                  </a:cubicBezTo>
                  <a:cubicBezTo>
                    <a:pt x="163" y="550"/>
                    <a:pt x="152" y="548"/>
                    <a:pt x="141" y="547"/>
                  </a:cubicBezTo>
                  <a:cubicBezTo>
                    <a:pt x="130" y="546"/>
                    <a:pt x="119" y="543"/>
                    <a:pt x="108" y="541"/>
                  </a:cubicBezTo>
                  <a:cubicBezTo>
                    <a:pt x="104" y="541"/>
                    <a:pt x="102" y="540"/>
                    <a:pt x="99" y="539"/>
                  </a:cubicBezTo>
                  <a:cubicBezTo>
                    <a:pt x="97" y="539"/>
                    <a:pt x="95" y="539"/>
                    <a:pt x="93" y="539"/>
                  </a:cubicBezTo>
                  <a:cubicBezTo>
                    <a:pt x="88" y="538"/>
                    <a:pt x="84" y="536"/>
                    <a:pt x="80" y="535"/>
                  </a:cubicBezTo>
                  <a:cubicBezTo>
                    <a:pt x="67" y="534"/>
                    <a:pt x="57" y="529"/>
                    <a:pt x="44" y="525"/>
                  </a:cubicBezTo>
                  <a:cubicBezTo>
                    <a:pt x="38" y="523"/>
                    <a:pt x="33" y="520"/>
                    <a:pt x="28" y="517"/>
                  </a:cubicBezTo>
                  <a:cubicBezTo>
                    <a:pt x="24" y="515"/>
                    <a:pt x="22" y="514"/>
                    <a:pt x="19" y="511"/>
                  </a:cubicBezTo>
                  <a:cubicBezTo>
                    <a:pt x="18" y="509"/>
                    <a:pt x="16" y="507"/>
                    <a:pt x="16" y="504"/>
                  </a:cubicBezTo>
                  <a:cubicBezTo>
                    <a:pt x="16" y="497"/>
                    <a:pt x="22" y="493"/>
                    <a:pt x="30" y="494"/>
                  </a:cubicBezTo>
                  <a:cubicBezTo>
                    <a:pt x="45" y="467"/>
                    <a:pt x="59" y="440"/>
                    <a:pt x="71" y="410"/>
                  </a:cubicBezTo>
                  <a:cubicBezTo>
                    <a:pt x="68" y="403"/>
                    <a:pt x="71" y="394"/>
                    <a:pt x="78" y="392"/>
                  </a:cubicBezTo>
                  <a:cubicBezTo>
                    <a:pt x="74" y="388"/>
                    <a:pt x="70" y="384"/>
                    <a:pt x="65" y="378"/>
                  </a:cubicBezTo>
                  <a:cubicBezTo>
                    <a:pt x="59" y="373"/>
                    <a:pt x="53" y="367"/>
                    <a:pt x="48" y="359"/>
                  </a:cubicBezTo>
                  <a:cubicBezTo>
                    <a:pt x="42" y="351"/>
                    <a:pt x="37" y="342"/>
                    <a:pt x="32" y="333"/>
                  </a:cubicBezTo>
                  <a:cubicBezTo>
                    <a:pt x="30" y="329"/>
                    <a:pt x="29" y="325"/>
                    <a:pt x="26" y="321"/>
                  </a:cubicBezTo>
                  <a:cubicBezTo>
                    <a:pt x="25" y="318"/>
                    <a:pt x="24" y="314"/>
                    <a:pt x="22" y="310"/>
                  </a:cubicBezTo>
                  <a:cubicBezTo>
                    <a:pt x="21" y="308"/>
                    <a:pt x="19" y="305"/>
                    <a:pt x="17" y="301"/>
                  </a:cubicBezTo>
                  <a:cubicBezTo>
                    <a:pt x="15" y="296"/>
                    <a:pt x="14" y="291"/>
                    <a:pt x="12" y="285"/>
                  </a:cubicBezTo>
                  <a:cubicBezTo>
                    <a:pt x="10" y="277"/>
                    <a:pt x="8" y="270"/>
                    <a:pt x="7" y="261"/>
                  </a:cubicBezTo>
                  <a:cubicBezTo>
                    <a:pt x="6" y="252"/>
                    <a:pt x="4" y="243"/>
                    <a:pt x="2" y="234"/>
                  </a:cubicBezTo>
                  <a:cubicBezTo>
                    <a:pt x="0" y="221"/>
                    <a:pt x="2" y="208"/>
                    <a:pt x="3" y="197"/>
                  </a:cubicBezTo>
                  <a:cubicBezTo>
                    <a:pt x="4" y="191"/>
                    <a:pt x="5" y="185"/>
                    <a:pt x="6" y="181"/>
                  </a:cubicBezTo>
                  <a:cubicBezTo>
                    <a:pt x="7" y="175"/>
                    <a:pt x="8" y="170"/>
                    <a:pt x="10" y="164"/>
                  </a:cubicBezTo>
                  <a:cubicBezTo>
                    <a:pt x="10" y="162"/>
                    <a:pt x="10" y="159"/>
                    <a:pt x="11" y="157"/>
                  </a:cubicBezTo>
                  <a:cubicBezTo>
                    <a:pt x="11" y="155"/>
                    <a:pt x="13" y="154"/>
                    <a:pt x="13" y="153"/>
                  </a:cubicBezTo>
                  <a:cubicBezTo>
                    <a:pt x="16" y="144"/>
                    <a:pt x="19" y="136"/>
                    <a:pt x="22" y="129"/>
                  </a:cubicBezTo>
                  <a:cubicBezTo>
                    <a:pt x="29" y="114"/>
                    <a:pt x="38" y="100"/>
                    <a:pt x="48" y="88"/>
                  </a:cubicBezTo>
                  <a:cubicBezTo>
                    <a:pt x="51" y="85"/>
                    <a:pt x="53" y="82"/>
                    <a:pt x="56" y="79"/>
                  </a:cubicBezTo>
                  <a:cubicBezTo>
                    <a:pt x="58" y="77"/>
                    <a:pt x="61" y="73"/>
                    <a:pt x="62" y="70"/>
                  </a:cubicBezTo>
                  <a:cubicBezTo>
                    <a:pt x="63" y="69"/>
                    <a:pt x="63" y="71"/>
                    <a:pt x="64" y="70"/>
                  </a:cubicBezTo>
                  <a:cubicBezTo>
                    <a:pt x="73" y="59"/>
                    <a:pt x="84" y="51"/>
                    <a:pt x="95" y="42"/>
                  </a:cubicBezTo>
                  <a:cubicBezTo>
                    <a:pt x="97" y="40"/>
                    <a:pt x="99" y="38"/>
                    <a:pt x="101" y="36"/>
                  </a:cubicBezTo>
                  <a:cubicBezTo>
                    <a:pt x="109" y="30"/>
                    <a:pt x="119" y="26"/>
                    <a:pt x="130" y="21"/>
                  </a:cubicBezTo>
                  <a:cubicBezTo>
                    <a:pt x="147" y="13"/>
                    <a:pt x="169" y="8"/>
                    <a:pt x="191" y="4"/>
                  </a:cubicBezTo>
                  <a:cubicBezTo>
                    <a:pt x="203" y="2"/>
                    <a:pt x="216" y="1"/>
                    <a:pt x="227" y="1"/>
                  </a:cubicBezTo>
                  <a:cubicBezTo>
                    <a:pt x="233" y="0"/>
                    <a:pt x="240" y="0"/>
                    <a:pt x="246" y="1"/>
                  </a:cubicBezTo>
                  <a:cubicBezTo>
                    <a:pt x="249" y="1"/>
                    <a:pt x="252" y="3"/>
                    <a:pt x="255" y="3"/>
                  </a:cubicBezTo>
                  <a:cubicBezTo>
                    <a:pt x="265" y="5"/>
                    <a:pt x="274" y="6"/>
                    <a:pt x="282" y="8"/>
                  </a:cubicBezTo>
                  <a:cubicBezTo>
                    <a:pt x="291" y="11"/>
                    <a:pt x="300" y="14"/>
                    <a:pt x="309" y="18"/>
                  </a:cubicBezTo>
                  <a:cubicBezTo>
                    <a:pt x="323" y="23"/>
                    <a:pt x="335" y="29"/>
                    <a:pt x="347" y="37"/>
                  </a:cubicBezTo>
                  <a:cubicBezTo>
                    <a:pt x="358" y="41"/>
                    <a:pt x="368" y="51"/>
                    <a:pt x="378" y="59"/>
                  </a:cubicBezTo>
                  <a:cubicBezTo>
                    <a:pt x="383" y="63"/>
                    <a:pt x="386" y="66"/>
                    <a:pt x="391" y="71"/>
                  </a:cubicBezTo>
                  <a:cubicBezTo>
                    <a:pt x="401" y="82"/>
                    <a:pt x="411" y="96"/>
                    <a:pt x="419" y="108"/>
                  </a:cubicBezTo>
                  <a:cubicBezTo>
                    <a:pt x="435" y="138"/>
                    <a:pt x="449" y="174"/>
                    <a:pt x="452" y="212"/>
                  </a:cubicBezTo>
                  <a:cubicBezTo>
                    <a:pt x="454" y="234"/>
                    <a:pt x="450" y="253"/>
                    <a:pt x="450" y="273"/>
                  </a:cubicBezTo>
                  <a:cubicBezTo>
                    <a:pt x="448" y="276"/>
                    <a:pt x="447" y="277"/>
                    <a:pt x="448" y="281"/>
                  </a:cubicBezTo>
                  <a:cubicBezTo>
                    <a:pt x="443" y="293"/>
                    <a:pt x="439" y="306"/>
                    <a:pt x="434" y="317"/>
                  </a:cubicBezTo>
                  <a:cubicBezTo>
                    <a:pt x="428" y="328"/>
                    <a:pt x="421" y="339"/>
                    <a:pt x="416" y="349"/>
                  </a:cubicBezTo>
                  <a:cubicBezTo>
                    <a:pt x="411" y="355"/>
                    <a:pt x="407" y="361"/>
                    <a:pt x="402" y="367"/>
                  </a:cubicBezTo>
                  <a:cubicBezTo>
                    <a:pt x="397" y="372"/>
                    <a:pt x="391" y="377"/>
                    <a:pt x="387" y="383"/>
                  </a:cubicBezTo>
                  <a:cubicBezTo>
                    <a:pt x="381" y="386"/>
                    <a:pt x="378" y="392"/>
                    <a:pt x="372" y="395"/>
                  </a:cubicBezTo>
                  <a:close/>
                  <a:moveTo>
                    <a:pt x="313" y="339"/>
                  </a:moveTo>
                  <a:cubicBezTo>
                    <a:pt x="308" y="348"/>
                    <a:pt x="297" y="336"/>
                    <a:pt x="290" y="336"/>
                  </a:cubicBezTo>
                  <a:cubicBezTo>
                    <a:pt x="292" y="339"/>
                    <a:pt x="296" y="341"/>
                    <a:pt x="295" y="345"/>
                  </a:cubicBezTo>
                  <a:cubicBezTo>
                    <a:pt x="294" y="349"/>
                    <a:pt x="290" y="350"/>
                    <a:pt x="287" y="352"/>
                  </a:cubicBezTo>
                  <a:cubicBezTo>
                    <a:pt x="288" y="360"/>
                    <a:pt x="292" y="365"/>
                    <a:pt x="297" y="368"/>
                  </a:cubicBezTo>
                  <a:cubicBezTo>
                    <a:pt x="311" y="378"/>
                    <a:pt x="331" y="380"/>
                    <a:pt x="343" y="390"/>
                  </a:cubicBezTo>
                  <a:cubicBezTo>
                    <a:pt x="343" y="392"/>
                    <a:pt x="344" y="392"/>
                    <a:pt x="344" y="393"/>
                  </a:cubicBezTo>
                  <a:cubicBezTo>
                    <a:pt x="355" y="386"/>
                    <a:pt x="366" y="380"/>
                    <a:pt x="373" y="369"/>
                  </a:cubicBezTo>
                  <a:cubicBezTo>
                    <a:pt x="387" y="353"/>
                    <a:pt x="399" y="336"/>
                    <a:pt x="408" y="316"/>
                  </a:cubicBezTo>
                  <a:cubicBezTo>
                    <a:pt x="409" y="316"/>
                    <a:pt x="409" y="314"/>
                    <a:pt x="410" y="314"/>
                  </a:cubicBezTo>
                  <a:cubicBezTo>
                    <a:pt x="415" y="303"/>
                    <a:pt x="422" y="291"/>
                    <a:pt x="426" y="278"/>
                  </a:cubicBezTo>
                  <a:cubicBezTo>
                    <a:pt x="428" y="271"/>
                    <a:pt x="428" y="263"/>
                    <a:pt x="431" y="256"/>
                  </a:cubicBezTo>
                  <a:cubicBezTo>
                    <a:pt x="433" y="268"/>
                    <a:pt x="428" y="276"/>
                    <a:pt x="426" y="285"/>
                  </a:cubicBezTo>
                  <a:cubicBezTo>
                    <a:pt x="425" y="289"/>
                    <a:pt x="424" y="290"/>
                    <a:pt x="423" y="292"/>
                  </a:cubicBezTo>
                  <a:cubicBezTo>
                    <a:pt x="423" y="293"/>
                    <a:pt x="423" y="294"/>
                    <a:pt x="423" y="295"/>
                  </a:cubicBezTo>
                  <a:cubicBezTo>
                    <a:pt x="422" y="297"/>
                    <a:pt x="420" y="300"/>
                    <a:pt x="419" y="303"/>
                  </a:cubicBezTo>
                  <a:cubicBezTo>
                    <a:pt x="416" y="308"/>
                    <a:pt x="413" y="313"/>
                    <a:pt x="410" y="319"/>
                  </a:cubicBezTo>
                  <a:cubicBezTo>
                    <a:pt x="408" y="322"/>
                    <a:pt x="407" y="325"/>
                    <a:pt x="406" y="329"/>
                  </a:cubicBezTo>
                  <a:cubicBezTo>
                    <a:pt x="403" y="331"/>
                    <a:pt x="401" y="335"/>
                    <a:pt x="400" y="339"/>
                  </a:cubicBezTo>
                  <a:cubicBezTo>
                    <a:pt x="387" y="355"/>
                    <a:pt x="379" y="372"/>
                    <a:pt x="363" y="384"/>
                  </a:cubicBezTo>
                  <a:cubicBezTo>
                    <a:pt x="352" y="395"/>
                    <a:pt x="337" y="400"/>
                    <a:pt x="325" y="410"/>
                  </a:cubicBezTo>
                  <a:cubicBezTo>
                    <a:pt x="339" y="406"/>
                    <a:pt x="355" y="402"/>
                    <a:pt x="367" y="397"/>
                  </a:cubicBezTo>
                  <a:cubicBezTo>
                    <a:pt x="369" y="391"/>
                    <a:pt x="376" y="390"/>
                    <a:pt x="379" y="384"/>
                  </a:cubicBezTo>
                  <a:cubicBezTo>
                    <a:pt x="395" y="370"/>
                    <a:pt x="409" y="354"/>
                    <a:pt x="419" y="334"/>
                  </a:cubicBezTo>
                  <a:cubicBezTo>
                    <a:pt x="420" y="335"/>
                    <a:pt x="420" y="333"/>
                    <a:pt x="421" y="334"/>
                  </a:cubicBezTo>
                  <a:cubicBezTo>
                    <a:pt x="425" y="324"/>
                    <a:pt x="432" y="313"/>
                    <a:pt x="436" y="303"/>
                  </a:cubicBezTo>
                  <a:cubicBezTo>
                    <a:pt x="438" y="292"/>
                    <a:pt x="443" y="283"/>
                    <a:pt x="444" y="271"/>
                  </a:cubicBezTo>
                  <a:cubicBezTo>
                    <a:pt x="446" y="261"/>
                    <a:pt x="448" y="250"/>
                    <a:pt x="449" y="240"/>
                  </a:cubicBezTo>
                  <a:cubicBezTo>
                    <a:pt x="452" y="207"/>
                    <a:pt x="444" y="175"/>
                    <a:pt x="434" y="148"/>
                  </a:cubicBezTo>
                  <a:cubicBezTo>
                    <a:pt x="433" y="146"/>
                    <a:pt x="432" y="145"/>
                    <a:pt x="431" y="143"/>
                  </a:cubicBezTo>
                  <a:cubicBezTo>
                    <a:pt x="429" y="137"/>
                    <a:pt x="427" y="131"/>
                    <a:pt x="424" y="126"/>
                  </a:cubicBezTo>
                  <a:cubicBezTo>
                    <a:pt x="421" y="116"/>
                    <a:pt x="414" y="109"/>
                    <a:pt x="408" y="101"/>
                  </a:cubicBezTo>
                  <a:cubicBezTo>
                    <a:pt x="404" y="95"/>
                    <a:pt x="401" y="88"/>
                    <a:pt x="396" y="82"/>
                  </a:cubicBezTo>
                  <a:cubicBezTo>
                    <a:pt x="394" y="79"/>
                    <a:pt x="391" y="77"/>
                    <a:pt x="389" y="75"/>
                  </a:cubicBezTo>
                  <a:cubicBezTo>
                    <a:pt x="384" y="68"/>
                    <a:pt x="378" y="64"/>
                    <a:pt x="371" y="58"/>
                  </a:cubicBezTo>
                  <a:cubicBezTo>
                    <a:pt x="367" y="55"/>
                    <a:pt x="364" y="52"/>
                    <a:pt x="360" y="49"/>
                  </a:cubicBezTo>
                  <a:cubicBezTo>
                    <a:pt x="338" y="32"/>
                    <a:pt x="311" y="22"/>
                    <a:pt x="283" y="11"/>
                  </a:cubicBezTo>
                  <a:cubicBezTo>
                    <a:pt x="281" y="11"/>
                    <a:pt x="281" y="12"/>
                    <a:pt x="280" y="12"/>
                  </a:cubicBezTo>
                  <a:cubicBezTo>
                    <a:pt x="275" y="9"/>
                    <a:pt x="269" y="9"/>
                    <a:pt x="263" y="9"/>
                  </a:cubicBezTo>
                  <a:cubicBezTo>
                    <a:pt x="256" y="7"/>
                    <a:pt x="250" y="5"/>
                    <a:pt x="243" y="4"/>
                  </a:cubicBezTo>
                  <a:cubicBezTo>
                    <a:pt x="226" y="1"/>
                    <a:pt x="208" y="6"/>
                    <a:pt x="190" y="7"/>
                  </a:cubicBezTo>
                  <a:cubicBezTo>
                    <a:pt x="190" y="7"/>
                    <a:pt x="190" y="8"/>
                    <a:pt x="189" y="8"/>
                  </a:cubicBezTo>
                  <a:cubicBezTo>
                    <a:pt x="165" y="12"/>
                    <a:pt x="145" y="17"/>
                    <a:pt x="126" y="25"/>
                  </a:cubicBezTo>
                  <a:cubicBezTo>
                    <a:pt x="121" y="31"/>
                    <a:pt x="113" y="32"/>
                    <a:pt x="107" y="37"/>
                  </a:cubicBezTo>
                  <a:cubicBezTo>
                    <a:pt x="95" y="47"/>
                    <a:pt x="82" y="55"/>
                    <a:pt x="72" y="67"/>
                  </a:cubicBezTo>
                  <a:cubicBezTo>
                    <a:pt x="52" y="86"/>
                    <a:pt x="33" y="110"/>
                    <a:pt x="22" y="136"/>
                  </a:cubicBezTo>
                  <a:cubicBezTo>
                    <a:pt x="21" y="139"/>
                    <a:pt x="21" y="142"/>
                    <a:pt x="20" y="144"/>
                  </a:cubicBezTo>
                  <a:cubicBezTo>
                    <a:pt x="19" y="147"/>
                    <a:pt x="17" y="149"/>
                    <a:pt x="16" y="152"/>
                  </a:cubicBezTo>
                  <a:cubicBezTo>
                    <a:pt x="13" y="159"/>
                    <a:pt x="12" y="170"/>
                    <a:pt x="10" y="181"/>
                  </a:cubicBezTo>
                  <a:cubicBezTo>
                    <a:pt x="9" y="187"/>
                    <a:pt x="7" y="194"/>
                    <a:pt x="7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7" y="207"/>
                    <a:pt x="6" y="208"/>
                    <a:pt x="6" y="210"/>
                  </a:cubicBezTo>
                  <a:cubicBezTo>
                    <a:pt x="5" y="218"/>
                    <a:pt x="7" y="225"/>
                    <a:pt x="8" y="233"/>
                  </a:cubicBezTo>
                  <a:cubicBezTo>
                    <a:pt x="8" y="284"/>
                    <a:pt x="31" y="328"/>
                    <a:pt x="56" y="363"/>
                  </a:cubicBezTo>
                  <a:cubicBezTo>
                    <a:pt x="56" y="364"/>
                    <a:pt x="57" y="365"/>
                    <a:pt x="57" y="366"/>
                  </a:cubicBezTo>
                  <a:cubicBezTo>
                    <a:pt x="58" y="367"/>
                    <a:pt x="60" y="369"/>
                    <a:pt x="61" y="371"/>
                  </a:cubicBezTo>
                  <a:cubicBezTo>
                    <a:pt x="64" y="373"/>
                    <a:pt x="65" y="376"/>
                    <a:pt x="68" y="377"/>
                  </a:cubicBezTo>
                  <a:cubicBezTo>
                    <a:pt x="72" y="385"/>
                    <a:pt x="80" y="388"/>
                    <a:pt x="85" y="394"/>
                  </a:cubicBezTo>
                  <a:cubicBezTo>
                    <a:pt x="96" y="397"/>
                    <a:pt x="106" y="403"/>
                    <a:pt x="117" y="404"/>
                  </a:cubicBezTo>
                  <a:cubicBezTo>
                    <a:pt x="87" y="381"/>
                    <a:pt x="64" y="350"/>
                    <a:pt x="47" y="316"/>
                  </a:cubicBezTo>
                  <a:cubicBezTo>
                    <a:pt x="54" y="326"/>
                    <a:pt x="61" y="337"/>
                    <a:pt x="69" y="347"/>
                  </a:cubicBezTo>
                  <a:cubicBezTo>
                    <a:pt x="75" y="356"/>
                    <a:pt x="82" y="364"/>
                    <a:pt x="89" y="373"/>
                  </a:cubicBezTo>
                  <a:cubicBezTo>
                    <a:pt x="90" y="372"/>
                    <a:pt x="91" y="369"/>
                    <a:pt x="93" y="370"/>
                  </a:cubicBezTo>
                  <a:cubicBezTo>
                    <a:pt x="86" y="360"/>
                    <a:pt x="75" y="353"/>
                    <a:pt x="68" y="342"/>
                  </a:cubicBezTo>
                  <a:cubicBezTo>
                    <a:pt x="71" y="334"/>
                    <a:pt x="68" y="327"/>
                    <a:pt x="71" y="321"/>
                  </a:cubicBezTo>
                  <a:cubicBezTo>
                    <a:pt x="76" y="321"/>
                    <a:pt x="80" y="325"/>
                    <a:pt x="86" y="325"/>
                  </a:cubicBezTo>
                  <a:cubicBezTo>
                    <a:pt x="86" y="318"/>
                    <a:pt x="88" y="312"/>
                    <a:pt x="87" y="307"/>
                  </a:cubicBezTo>
                  <a:cubicBezTo>
                    <a:pt x="89" y="304"/>
                    <a:pt x="92" y="306"/>
                    <a:pt x="96" y="308"/>
                  </a:cubicBezTo>
                  <a:cubicBezTo>
                    <a:pt x="100" y="310"/>
                    <a:pt x="104" y="312"/>
                    <a:pt x="107" y="313"/>
                  </a:cubicBezTo>
                  <a:cubicBezTo>
                    <a:pt x="109" y="306"/>
                    <a:pt x="107" y="299"/>
                    <a:pt x="110" y="293"/>
                  </a:cubicBezTo>
                  <a:cubicBezTo>
                    <a:pt x="115" y="295"/>
                    <a:pt x="119" y="298"/>
                    <a:pt x="124" y="300"/>
                  </a:cubicBezTo>
                  <a:cubicBezTo>
                    <a:pt x="123" y="296"/>
                    <a:pt x="122" y="292"/>
                    <a:pt x="121" y="288"/>
                  </a:cubicBezTo>
                  <a:cubicBezTo>
                    <a:pt x="117" y="289"/>
                    <a:pt x="115" y="288"/>
                    <a:pt x="112" y="287"/>
                  </a:cubicBezTo>
                  <a:cubicBezTo>
                    <a:pt x="111" y="291"/>
                    <a:pt x="107" y="291"/>
                    <a:pt x="102" y="290"/>
                  </a:cubicBezTo>
                  <a:cubicBezTo>
                    <a:pt x="101" y="289"/>
                    <a:pt x="100" y="288"/>
                    <a:pt x="100" y="288"/>
                  </a:cubicBezTo>
                  <a:cubicBezTo>
                    <a:pt x="99" y="288"/>
                    <a:pt x="97" y="290"/>
                    <a:pt x="96" y="290"/>
                  </a:cubicBezTo>
                  <a:cubicBezTo>
                    <a:pt x="94" y="290"/>
                    <a:pt x="93" y="289"/>
                    <a:pt x="91" y="290"/>
                  </a:cubicBezTo>
                  <a:cubicBezTo>
                    <a:pt x="92" y="294"/>
                    <a:pt x="89" y="297"/>
                    <a:pt x="84" y="298"/>
                  </a:cubicBezTo>
                  <a:cubicBezTo>
                    <a:pt x="81" y="297"/>
                    <a:pt x="80" y="295"/>
                    <a:pt x="78" y="293"/>
                  </a:cubicBezTo>
                  <a:cubicBezTo>
                    <a:pt x="69" y="300"/>
                    <a:pt x="57" y="288"/>
                    <a:pt x="59" y="279"/>
                  </a:cubicBezTo>
                  <a:cubicBezTo>
                    <a:pt x="51" y="278"/>
                    <a:pt x="48" y="266"/>
                    <a:pt x="52" y="260"/>
                  </a:cubicBezTo>
                  <a:cubicBezTo>
                    <a:pt x="50" y="260"/>
                    <a:pt x="48" y="260"/>
                    <a:pt x="47" y="258"/>
                  </a:cubicBezTo>
                  <a:cubicBezTo>
                    <a:pt x="47" y="255"/>
                    <a:pt x="46" y="251"/>
                    <a:pt x="48" y="249"/>
                  </a:cubicBezTo>
                  <a:cubicBezTo>
                    <a:pt x="37" y="250"/>
                    <a:pt x="34" y="231"/>
                    <a:pt x="40" y="225"/>
                  </a:cubicBezTo>
                  <a:cubicBezTo>
                    <a:pt x="38" y="224"/>
                    <a:pt x="36" y="222"/>
                    <a:pt x="35" y="220"/>
                  </a:cubicBezTo>
                  <a:cubicBezTo>
                    <a:pt x="36" y="216"/>
                    <a:pt x="37" y="212"/>
                    <a:pt x="41" y="211"/>
                  </a:cubicBezTo>
                  <a:cubicBezTo>
                    <a:pt x="37" y="206"/>
                    <a:pt x="38" y="198"/>
                    <a:pt x="42" y="194"/>
                  </a:cubicBezTo>
                  <a:cubicBezTo>
                    <a:pt x="36" y="184"/>
                    <a:pt x="44" y="169"/>
                    <a:pt x="56" y="172"/>
                  </a:cubicBezTo>
                  <a:cubicBezTo>
                    <a:pt x="55" y="165"/>
                    <a:pt x="63" y="164"/>
                    <a:pt x="67" y="164"/>
                  </a:cubicBezTo>
                  <a:cubicBezTo>
                    <a:pt x="62" y="162"/>
                    <a:pt x="60" y="152"/>
                    <a:pt x="69" y="151"/>
                  </a:cubicBezTo>
                  <a:cubicBezTo>
                    <a:pt x="67" y="144"/>
                    <a:pt x="71" y="140"/>
                    <a:pt x="77" y="142"/>
                  </a:cubicBezTo>
                  <a:cubicBezTo>
                    <a:pt x="76" y="135"/>
                    <a:pt x="81" y="126"/>
                    <a:pt x="89" y="125"/>
                  </a:cubicBezTo>
                  <a:cubicBezTo>
                    <a:pt x="96" y="124"/>
                    <a:pt x="98" y="128"/>
                    <a:pt x="100" y="135"/>
                  </a:cubicBezTo>
                  <a:cubicBezTo>
                    <a:pt x="101" y="133"/>
                    <a:pt x="103" y="134"/>
                    <a:pt x="104" y="133"/>
                  </a:cubicBezTo>
                  <a:cubicBezTo>
                    <a:pt x="106" y="135"/>
                    <a:pt x="108" y="137"/>
                    <a:pt x="108" y="140"/>
                  </a:cubicBezTo>
                  <a:cubicBezTo>
                    <a:pt x="112" y="138"/>
                    <a:pt x="116" y="142"/>
                    <a:pt x="116" y="147"/>
                  </a:cubicBezTo>
                  <a:cubicBezTo>
                    <a:pt x="120" y="146"/>
                    <a:pt x="122" y="143"/>
                    <a:pt x="126" y="143"/>
                  </a:cubicBezTo>
                  <a:cubicBezTo>
                    <a:pt x="130" y="144"/>
                    <a:pt x="137" y="148"/>
                    <a:pt x="138" y="151"/>
                  </a:cubicBezTo>
                  <a:cubicBezTo>
                    <a:pt x="141" y="157"/>
                    <a:pt x="138" y="161"/>
                    <a:pt x="137" y="166"/>
                  </a:cubicBezTo>
                  <a:cubicBezTo>
                    <a:pt x="141" y="166"/>
                    <a:pt x="146" y="168"/>
                    <a:pt x="145" y="175"/>
                  </a:cubicBezTo>
                  <a:cubicBezTo>
                    <a:pt x="148" y="178"/>
                    <a:pt x="151" y="183"/>
                    <a:pt x="150" y="189"/>
                  </a:cubicBezTo>
                  <a:cubicBezTo>
                    <a:pt x="156" y="189"/>
                    <a:pt x="160" y="194"/>
                    <a:pt x="161" y="201"/>
                  </a:cubicBezTo>
                  <a:cubicBezTo>
                    <a:pt x="165" y="200"/>
                    <a:pt x="168" y="200"/>
                    <a:pt x="172" y="199"/>
                  </a:cubicBezTo>
                  <a:cubicBezTo>
                    <a:pt x="169" y="197"/>
                    <a:pt x="171" y="194"/>
                    <a:pt x="171" y="191"/>
                  </a:cubicBezTo>
                  <a:cubicBezTo>
                    <a:pt x="175" y="190"/>
                    <a:pt x="177" y="190"/>
                    <a:pt x="182" y="190"/>
                  </a:cubicBezTo>
                  <a:cubicBezTo>
                    <a:pt x="182" y="188"/>
                    <a:pt x="182" y="186"/>
                    <a:pt x="182" y="183"/>
                  </a:cubicBezTo>
                  <a:cubicBezTo>
                    <a:pt x="185" y="182"/>
                    <a:pt x="187" y="182"/>
                    <a:pt x="191" y="181"/>
                  </a:cubicBezTo>
                  <a:cubicBezTo>
                    <a:pt x="191" y="177"/>
                    <a:pt x="193" y="175"/>
                    <a:pt x="193" y="172"/>
                  </a:cubicBezTo>
                  <a:cubicBezTo>
                    <a:pt x="196" y="172"/>
                    <a:pt x="200" y="171"/>
                    <a:pt x="205" y="170"/>
                  </a:cubicBezTo>
                  <a:cubicBezTo>
                    <a:pt x="203" y="168"/>
                    <a:pt x="207" y="165"/>
                    <a:pt x="209" y="162"/>
                  </a:cubicBezTo>
                  <a:cubicBezTo>
                    <a:pt x="211" y="162"/>
                    <a:pt x="213" y="162"/>
                    <a:pt x="215" y="162"/>
                  </a:cubicBezTo>
                  <a:cubicBezTo>
                    <a:pt x="216" y="158"/>
                    <a:pt x="214" y="157"/>
                    <a:pt x="216" y="155"/>
                  </a:cubicBezTo>
                  <a:cubicBezTo>
                    <a:pt x="217" y="156"/>
                    <a:pt x="221" y="154"/>
                    <a:pt x="222" y="155"/>
                  </a:cubicBezTo>
                  <a:cubicBezTo>
                    <a:pt x="220" y="154"/>
                    <a:pt x="220" y="151"/>
                    <a:pt x="218" y="149"/>
                  </a:cubicBezTo>
                  <a:cubicBezTo>
                    <a:pt x="221" y="147"/>
                    <a:pt x="226" y="148"/>
                    <a:pt x="230" y="146"/>
                  </a:cubicBezTo>
                  <a:cubicBezTo>
                    <a:pt x="231" y="146"/>
                    <a:pt x="232" y="144"/>
                    <a:pt x="234" y="144"/>
                  </a:cubicBezTo>
                  <a:cubicBezTo>
                    <a:pt x="237" y="143"/>
                    <a:pt x="240" y="147"/>
                    <a:pt x="243" y="148"/>
                  </a:cubicBezTo>
                  <a:cubicBezTo>
                    <a:pt x="245" y="149"/>
                    <a:pt x="247" y="148"/>
                    <a:pt x="249" y="149"/>
                  </a:cubicBezTo>
                  <a:cubicBezTo>
                    <a:pt x="249" y="152"/>
                    <a:pt x="248" y="154"/>
                    <a:pt x="247" y="156"/>
                  </a:cubicBezTo>
                  <a:cubicBezTo>
                    <a:pt x="251" y="157"/>
                    <a:pt x="252" y="157"/>
                    <a:pt x="256" y="156"/>
                  </a:cubicBezTo>
                  <a:cubicBezTo>
                    <a:pt x="258" y="158"/>
                    <a:pt x="260" y="160"/>
                    <a:pt x="260" y="164"/>
                  </a:cubicBezTo>
                  <a:cubicBezTo>
                    <a:pt x="262" y="163"/>
                    <a:pt x="264" y="163"/>
                    <a:pt x="266" y="162"/>
                  </a:cubicBezTo>
                  <a:cubicBezTo>
                    <a:pt x="265" y="157"/>
                    <a:pt x="264" y="145"/>
                    <a:pt x="265" y="138"/>
                  </a:cubicBezTo>
                  <a:cubicBezTo>
                    <a:pt x="247" y="139"/>
                    <a:pt x="216" y="141"/>
                    <a:pt x="203" y="140"/>
                  </a:cubicBezTo>
                  <a:cubicBezTo>
                    <a:pt x="201" y="142"/>
                    <a:pt x="198" y="140"/>
                    <a:pt x="197" y="142"/>
                  </a:cubicBezTo>
                  <a:cubicBezTo>
                    <a:pt x="197" y="149"/>
                    <a:pt x="198" y="162"/>
                    <a:pt x="197" y="169"/>
                  </a:cubicBezTo>
                  <a:cubicBezTo>
                    <a:pt x="194" y="167"/>
                    <a:pt x="195" y="162"/>
                    <a:pt x="195" y="158"/>
                  </a:cubicBezTo>
                  <a:cubicBezTo>
                    <a:pt x="195" y="152"/>
                    <a:pt x="195" y="146"/>
                    <a:pt x="195" y="140"/>
                  </a:cubicBezTo>
                  <a:cubicBezTo>
                    <a:pt x="193" y="139"/>
                    <a:pt x="193" y="138"/>
                    <a:pt x="192" y="137"/>
                  </a:cubicBezTo>
                  <a:cubicBezTo>
                    <a:pt x="193" y="135"/>
                    <a:pt x="193" y="133"/>
                    <a:pt x="195" y="132"/>
                  </a:cubicBezTo>
                  <a:cubicBezTo>
                    <a:pt x="191" y="118"/>
                    <a:pt x="191" y="98"/>
                    <a:pt x="190" y="85"/>
                  </a:cubicBezTo>
                  <a:cubicBezTo>
                    <a:pt x="189" y="86"/>
                    <a:pt x="186" y="89"/>
                    <a:pt x="183" y="88"/>
                  </a:cubicBezTo>
                  <a:cubicBezTo>
                    <a:pt x="181" y="88"/>
                    <a:pt x="182" y="86"/>
                    <a:pt x="180" y="83"/>
                  </a:cubicBezTo>
                  <a:cubicBezTo>
                    <a:pt x="178" y="80"/>
                    <a:pt x="175" y="79"/>
                    <a:pt x="175" y="76"/>
                  </a:cubicBezTo>
                  <a:cubicBezTo>
                    <a:pt x="178" y="72"/>
                    <a:pt x="182" y="69"/>
                    <a:pt x="185" y="66"/>
                  </a:cubicBezTo>
                  <a:cubicBezTo>
                    <a:pt x="187" y="67"/>
                    <a:pt x="188" y="67"/>
                    <a:pt x="191" y="66"/>
                  </a:cubicBezTo>
                  <a:cubicBezTo>
                    <a:pt x="189" y="61"/>
                    <a:pt x="198" y="61"/>
                    <a:pt x="202" y="59"/>
                  </a:cubicBezTo>
                  <a:cubicBezTo>
                    <a:pt x="202" y="57"/>
                    <a:pt x="200" y="57"/>
                    <a:pt x="200" y="55"/>
                  </a:cubicBezTo>
                  <a:cubicBezTo>
                    <a:pt x="203" y="51"/>
                    <a:pt x="209" y="52"/>
                    <a:pt x="212" y="50"/>
                  </a:cubicBezTo>
                  <a:cubicBezTo>
                    <a:pt x="211" y="49"/>
                    <a:pt x="210" y="49"/>
                    <a:pt x="210" y="47"/>
                  </a:cubicBezTo>
                  <a:cubicBezTo>
                    <a:pt x="212" y="44"/>
                    <a:pt x="215" y="44"/>
                    <a:pt x="219" y="43"/>
                  </a:cubicBezTo>
                  <a:cubicBezTo>
                    <a:pt x="220" y="42"/>
                    <a:pt x="218" y="40"/>
                    <a:pt x="220" y="40"/>
                  </a:cubicBezTo>
                  <a:cubicBezTo>
                    <a:pt x="224" y="40"/>
                    <a:pt x="225" y="37"/>
                    <a:pt x="229" y="38"/>
                  </a:cubicBezTo>
                  <a:cubicBezTo>
                    <a:pt x="233" y="42"/>
                    <a:pt x="241" y="40"/>
                    <a:pt x="244" y="46"/>
                  </a:cubicBezTo>
                  <a:cubicBezTo>
                    <a:pt x="247" y="45"/>
                    <a:pt x="249" y="47"/>
                    <a:pt x="250" y="48"/>
                  </a:cubicBezTo>
                  <a:cubicBezTo>
                    <a:pt x="251" y="50"/>
                    <a:pt x="250" y="51"/>
                    <a:pt x="250" y="51"/>
                  </a:cubicBezTo>
                  <a:cubicBezTo>
                    <a:pt x="255" y="51"/>
                    <a:pt x="257" y="53"/>
                    <a:pt x="256" y="57"/>
                  </a:cubicBezTo>
                  <a:cubicBezTo>
                    <a:pt x="261" y="56"/>
                    <a:pt x="265" y="59"/>
                    <a:pt x="265" y="64"/>
                  </a:cubicBezTo>
                  <a:cubicBezTo>
                    <a:pt x="269" y="62"/>
                    <a:pt x="272" y="67"/>
                    <a:pt x="270" y="71"/>
                  </a:cubicBezTo>
                  <a:cubicBezTo>
                    <a:pt x="272" y="72"/>
                    <a:pt x="275" y="71"/>
                    <a:pt x="276" y="73"/>
                  </a:cubicBezTo>
                  <a:cubicBezTo>
                    <a:pt x="277" y="75"/>
                    <a:pt x="275" y="78"/>
                    <a:pt x="272" y="80"/>
                  </a:cubicBezTo>
                  <a:cubicBezTo>
                    <a:pt x="275" y="84"/>
                    <a:pt x="266" y="89"/>
                    <a:pt x="265" y="83"/>
                  </a:cubicBezTo>
                  <a:cubicBezTo>
                    <a:pt x="264" y="99"/>
                    <a:pt x="268" y="114"/>
                    <a:pt x="267" y="131"/>
                  </a:cubicBezTo>
                  <a:cubicBezTo>
                    <a:pt x="267" y="131"/>
                    <a:pt x="268" y="131"/>
                    <a:pt x="268" y="133"/>
                  </a:cubicBezTo>
                  <a:cubicBezTo>
                    <a:pt x="268" y="133"/>
                    <a:pt x="268" y="136"/>
                    <a:pt x="267" y="138"/>
                  </a:cubicBezTo>
                  <a:cubicBezTo>
                    <a:pt x="266" y="150"/>
                    <a:pt x="267" y="162"/>
                    <a:pt x="272" y="172"/>
                  </a:cubicBezTo>
                  <a:cubicBezTo>
                    <a:pt x="274" y="172"/>
                    <a:pt x="278" y="173"/>
                    <a:pt x="280" y="171"/>
                  </a:cubicBezTo>
                  <a:cubicBezTo>
                    <a:pt x="283" y="173"/>
                    <a:pt x="282" y="179"/>
                    <a:pt x="283" y="181"/>
                  </a:cubicBezTo>
                  <a:cubicBezTo>
                    <a:pt x="291" y="178"/>
                    <a:pt x="298" y="182"/>
                    <a:pt x="297" y="190"/>
                  </a:cubicBezTo>
                  <a:cubicBezTo>
                    <a:pt x="299" y="190"/>
                    <a:pt x="302" y="191"/>
                    <a:pt x="305" y="190"/>
                  </a:cubicBezTo>
                  <a:cubicBezTo>
                    <a:pt x="308" y="193"/>
                    <a:pt x="311" y="198"/>
                    <a:pt x="308" y="201"/>
                  </a:cubicBezTo>
                  <a:cubicBezTo>
                    <a:pt x="312" y="200"/>
                    <a:pt x="314" y="202"/>
                    <a:pt x="318" y="201"/>
                  </a:cubicBezTo>
                  <a:cubicBezTo>
                    <a:pt x="320" y="203"/>
                    <a:pt x="323" y="207"/>
                    <a:pt x="320" y="210"/>
                  </a:cubicBezTo>
                  <a:cubicBezTo>
                    <a:pt x="323" y="211"/>
                    <a:pt x="327" y="211"/>
                    <a:pt x="329" y="212"/>
                  </a:cubicBezTo>
                  <a:cubicBezTo>
                    <a:pt x="329" y="216"/>
                    <a:pt x="328" y="219"/>
                    <a:pt x="326" y="220"/>
                  </a:cubicBezTo>
                  <a:cubicBezTo>
                    <a:pt x="329" y="225"/>
                    <a:pt x="324" y="232"/>
                    <a:pt x="319" y="233"/>
                  </a:cubicBezTo>
                  <a:cubicBezTo>
                    <a:pt x="314" y="230"/>
                    <a:pt x="309" y="228"/>
                    <a:pt x="304" y="225"/>
                  </a:cubicBezTo>
                  <a:cubicBezTo>
                    <a:pt x="304" y="228"/>
                    <a:pt x="304" y="230"/>
                    <a:pt x="303" y="234"/>
                  </a:cubicBezTo>
                  <a:cubicBezTo>
                    <a:pt x="306" y="235"/>
                    <a:pt x="312" y="235"/>
                    <a:pt x="310" y="241"/>
                  </a:cubicBezTo>
                  <a:cubicBezTo>
                    <a:pt x="312" y="243"/>
                    <a:pt x="317" y="242"/>
                    <a:pt x="318" y="244"/>
                  </a:cubicBezTo>
                  <a:cubicBezTo>
                    <a:pt x="319" y="246"/>
                    <a:pt x="318" y="246"/>
                    <a:pt x="317" y="248"/>
                  </a:cubicBezTo>
                  <a:cubicBezTo>
                    <a:pt x="319" y="249"/>
                    <a:pt x="321" y="248"/>
                    <a:pt x="324" y="249"/>
                  </a:cubicBezTo>
                  <a:cubicBezTo>
                    <a:pt x="325" y="251"/>
                    <a:pt x="324" y="253"/>
                    <a:pt x="325" y="254"/>
                  </a:cubicBezTo>
                  <a:cubicBezTo>
                    <a:pt x="330" y="251"/>
                    <a:pt x="334" y="254"/>
                    <a:pt x="332" y="259"/>
                  </a:cubicBezTo>
                  <a:cubicBezTo>
                    <a:pt x="334" y="260"/>
                    <a:pt x="335" y="259"/>
                    <a:pt x="338" y="260"/>
                  </a:cubicBezTo>
                  <a:cubicBezTo>
                    <a:pt x="338" y="265"/>
                    <a:pt x="337" y="274"/>
                    <a:pt x="331" y="275"/>
                  </a:cubicBezTo>
                  <a:cubicBezTo>
                    <a:pt x="326" y="295"/>
                    <a:pt x="318" y="316"/>
                    <a:pt x="313" y="337"/>
                  </a:cubicBezTo>
                  <a:cubicBezTo>
                    <a:pt x="315" y="337"/>
                    <a:pt x="316" y="336"/>
                    <a:pt x="317" y="338"/>
                  </a:cubicBezTo>
                  <a:cubicBezTo>
                    <a:pt x="314" y="339"/>
                    <a:pt x="315" y="343"/>
                    <a:pt x="317" y="345"/>
                  </a:cubicBezTo>
                  <a:cubicBezTo>
                    <a:pt x="319" y="345"/>
                    <a:pt x="320" y="343"/>
                    <a:pt x="321" y="344"/>
                  </a:cubicBezTo>
                  <a:cubicBezTo>
                    <a:pt x="325" y="338"/>
                    <a:pt x="337" y="336"/>
                    <a:pt x="337" y="347"/>
                  </a:cubicBezTo>
                  <a:cubicBezTo>
                    <a:pt x="344" y="346"/>
                    <a:pt x="343" y="359"/>
                    <a:pt x="337" y="353"/>
                  </a:cubicBezTo>
                  <a:cubicBezTo>
                    <a:pt x="338" y="352"/>
                    <a:pt x="339" y="353"/>
                    <a:pt x="340" y="353"/>
                  </a:cubicBezTo>
                  <a:cubicBezTo>
                    <a:pt x="339" y="351"/>
                    <a:pt x="338" y="350"/>
                    <a:pt x="337" y="349"/>
                  </a:cubicBezTo>
                  <a:cubicBezTo>
                    <a:pt x="335" y="349"/>
                    <a:pt x="334" y="351"/>
                    <a:pt x="333" y="349"/>
                  </a:cubicBezTo>
                  <a:cubicBezTo>
                    <a:pt x="333" y="347"/>
                    <a:pt x="335" y="348"/>
                    <a:pt x="335" y="346"/>
                  </a:cubicBezTo>
                  <a:cubicBezTo>
                    <a:pt x="334" y="343"/>
                    <a:pt x="332" y="341"/>
                    <a:pt x="329" y="341"/>
                  </a:cubicBezTo>
                  <a:cubicBezTo>
                    <a:pt x="323" y="343"/>
                    <a:pt x="315" y="356"/>
                    <a:pt x="328" y="356"/>
                  </a:cubicBezTo>
                  <a:cubicBezTo>
                    <a:pt x="327" y="362"/>
                    <a:pt x="332" y="366"/>
                    <a:pt x="337" y="366"/>
                  </a:cubicBezTo>
                  <a:cubicBezTo>
                    <a:pt x="339" y="365"/>
                    <a:pt x="341" y="361"/>
                    <a:pt x="343" y="364"/>
                  </a:cubicBezTo>
                  <a:cubicBezTo>
                    <a:pt x="339" y="369"/>
                    <a:pt x="344" y="376"/>
                    <a:pt x="350" y="377"/>
                  </a:cubicBezTo>
                  <a:cubicBezTo>
                    <a:pt x="354" y="375"/>
                    <a:pt x="354" y="369"/>
                    <a:pt x="358" y="367"/>
                  </a:cubicBezTo>
                  <a:cubicBezTo>
                    <a:pt x="361" y="373"/>
                    <a:pt x="372" y="369"/>
                    <a:pt x="367" y="363"/>
                  </a:cubicBezTo>
                  <a:cubicBezTo>
                    <a:pt x="366" y="362"/>
                    <a:pt x="364" y="364"/>
                    <a:pt x="363" y="362"/>
                  </a:cubicBezTo>
                  <a:cubicBezTo>
                    <a:pt x="365" y="361"/>
                    <a:pt x="365" y="358"/>
                    <a:pt x="366" y="356"/>
                  </a:cubicBezTo>
                  <a:cubicBezTo>
                    <a:pt x="365" y="354"/>
                    <a:pt x="363" y="354"/>
                    <a:pt x="361" y="352"/>
                  </a:cubicBezTo>
                  <a:cubicBezTo>
                    <a:pt x="363" y="350"/>
                    <a:pt x="367" y="347"/>
                    <a:pt x="365" y="343"/>
                  </a:cubicBezTo>
                  <a:cubicBezTo>
                    <a:pt x="360" y="341"/>
                    <a:pt x="356" y="345"/>
                    <a:pt x="353" y="345"/>
                  </a:cubicBezTo>
                  <a:cubicBezTo>
                    <a:pt x="356" y="338"/>
                    <a:pt x="348" y="337"/>
                    <a:pt x="344" y="339"/>
                  </a:cubicBezTo>
                  <a:cubicBezTo>
                    <a:pt x="344" y="336"/>
                    <a:pt x="345" y="333"/>
                    <a:pt x="343" y="332"/>
                  </a:cubicBezTo>
                  <a:cubicBezTo>
                    <a:pt x="344" y="331"/>
                    <a:pt x="345" y="329"/>
                    <a:pt x="346" y="328"/>
                  </a:cubicBezTo>
                  <a:cubicBezTo>
                    <a:pt x="347" y="322"/>
                    <a:pt x="341" y="323"/>
                    <a:pt x="337" y="323"/>
                  </a:cubicBezTo>
                  <a:cubicBezTo>
                    <a:pt x="335" y="326"/>
                    <a:pt x="334" y="329"/>
                    <a:pt x="331" y="330"/>
                  </a:cubicBezTo>
                  <a:cubicBezTo>
                    <a:pt x="325" y="330"/>
                    <a:pt x="322" y="322"/>
                    <a:pt x="329" y="323"/>
                  </a:cubicBezTo>
                  <a:cubicBezTo>
                    <a:pt x="329" y="325"/>
                    <a:pt x="327" y="324"/>
                    <a:pt x="327" y="325"/>
                  </a:cubicBezTo>
                  <a:cubicBezTo>
                    <a:pt x="332" y="331"/>
                    <a:pt x="334" y="323"/>
                    <a:pt x="335" y="319"/>
                  </a:cubicBezTo>
                  <a:cubicBezTo>
                    <a:pt x="336" y="320"/>
                    <a:pt x="337" y="321"/>
                    <a:pt x="339" y="321"/>
                  </a:cubicBezTo>
                  <a:cubicBezTo>
                    <a:pt x="341" y="321"/>
                    <a:pt x="343" y="320"/>
                    <a:pt x="344" y="318"/>
                  </a:cubicBezTo>
                  <a:cubicBezTo>
                    <a:pt x="344" y="313"/>
                    <a:pt x="341" y="311"/>
                    <a:pt x="337" y="312"/>
                  </a:cubicBezTo>
                  <a:cubicBezTo>
                    <a:pt x="337" y="309"/>
                    <a:pt x="339" y="309"/>
                    <a:pt x="340" y="306"/>
                  </a:cubicBezTo>
                  <a:cubicBezTo>
                    <a:pt x="339" y="304"/>
                    <a:pt x="336" y="303"/>
                    <a:pt x="334" y="303"/>
                  </a:cubicBezTo>
                  <a:cubicBezTo>
                    <a:pt x="334" y="301"/>
                    <a:pt x="334" y="300"/>
                    <a:pt x="334" y="299"/>
                  </a:cubicBezTo>
                  <a:cubicBezTo>
                    <a:pt x="332" y="298"/>
                    <a:pt x="331" y="297"/>
                    <a:pt x="329" y="297"/>
                  </a:cubicBezTo>
                  <a:cubicBezTo>
                    <a:pt x="327" y="297"/>
                    <a:pt x="326" y="300"/>
                    <a:pt x="324" y="299"/>
                  </a:cubicBezTo>
                  <a:cubicBezTo>
                    <a:pt x="326" y="297"/>
                    <a:pt x="328" y="296"/>
                    <a:pt x="330" y="295"/>
                  </a:cubicBezTo>
                  <a:cubicBezTo>
                    <a:pt x="333" y="296"/>
                    <a:pt x="338" y="297"/>
                    <a:pt x="336" y="301"/>
                  </a:cubicBezTo>
                  <a:cubicBezTo>
                    <a:pt x="342" y="301"/>
                    <a:pt x="343" y="307"/>
                    <a:pt x="341" y="310"/>
                  </a:cubicBezTo>
                  <a:cubicBezTo>
                    <a:pt x="345" y="311"/>
                    <a:pt x="347" y="316"/>
                    <a:pt x="345" y="321"/>
                  </a:cubicBezTo>
                  <a:cubicBezTo>
                    <a:pt x="346" y="321"/>
                    <a:pt x="347" y="323"/>
                    <a:pt x="348" y="324"/>
                  </a:cubicBezTo>
                  <a:cubicBezTo>
                    <a:pt x="351" y="318"/>
                    <a:pt x="365" y="321"/>
                    <a:pt x="361" y="330"/>
                  </a:cubicBezTo>
                  <a:cubicBezTo>
                    <a:pt x="363" y="329"/>
                    <a:pt x="365" y="330"/>
                    <a:pt x="367" y="330"/>
                  </a:cubicBezTo>
                  <a:cubicBezTo>
                    <a:pt x="368" y="332"/>
                    <a:pt x="369" y="333"/>
                    <a:pt x="369" y="335"/>
                  </a:cubicBezTo>
                  <a:cubicBezTo>
                    <a:pt x="375" y="334"/>
                    <a:pt x="379" y="339"/>
                    <a:pt x="378" y="343"/>
                  </a:cubicBezTo>
                  <a:cubicBezTo>
                    <a:pt x="377" y="347"/>
                    <a:pt x="374" y="348"/>
                    <a:pt x="373" y="351"/>
                  </a:cubicBezTo>
                  <a:cubicBezTo>
                    <a:pt x="372" y="353"/>
                    <a:pt x="375" y="355"/>
                    <a:pt x="376" y="358"/>
                  </a:cubicBezTo>
                  <a:cubicBezTo>
                    <a:pt x="377" y="361"/>
                    <a:pt x="375" y="364"/>
                    <a:pt x="371" y="365"/>
                  </a:cubicBezTo>
                  <a:cubicBezTo>
                    <a:pt x="371" y="367"/>
                    <a:pt x="369" y="372"/>
                    <a:pt x="365" y="373"/>
                  </a:cubicBezTo>
                  <a:cubicBezTo>
                    <a:pt x="365" y="374"/>
                    <a:pt x="367" y="375"/>
                    <a:pt x="365" y="376"/>
                  </a:cubicBezTo>
                  <a:cubicBezTo>
                    <a:pt x="363" y="374"/>
                    <a:pt x="361" y="371"/>
                    <a:pt x="358" y="371"/>
                  </a:cubicBezTo>
                  <a:cubicBezTo>
                    <a:pt x="356" y="374"/>
                    <a:pt x="354" y="379"/>
                    <a:pt x="350" y="379"/>
                  </a:cubicBezTo>
                  <a:cubicBezTo>
                    <a:pt x="345" y="379"/>
                    <a:pt x="339" y="372"/>
                    <a:pt x="339" y="367"/>
                  </a:cubicBezTo>
                  <a:cubicBezTo>
                    <a:pt x="333" y="369"/>
                    <a:pt x="326" y="364"/>
                    <a:pt x="326" y="358"/>
                  </a:cubicBezTo>
                  <a:cubicBezTo>
                    <a:pt x="318" y="358"/>
                    <a:pt x="317" y="351"/>
                    <a:pt x="319" y="346"/>
                  </a:cubicBezTo>
                  <a:cubicBezTo>
                    <a:pt x="314" y="348"/>
                    <a:pt x="313" y="343"/>
                    <a:pt x="313" y="339"/>
                  </a:cubicBezTo>
                  <a:close/>
                  <a:moveTo>
                    <a:pt x="222" y="42"/>
                  </a:moveTo>
                  <a:cubicBezTo>
                    <a:pt x="222" y="43"/>
                    <a:pt x="222" y="43"/>
                    <a:pt x="223" y="43"/>
                  </a:cubicBezTo>
                  <a:cubicBezTo>
                    <a:pt x="224" y="41"/>
                    <a:pt x="227" y="41"/>
                    <a:pt x="228" y="40"/>
                  </a:cubicBezTo>
                  <a:cubicBezTo>
                    <a:pt x="225" y="40"/>
                    <a:pt x="225" y="42"/>
                    <a:pt x="222" y="42"/>
                  </a:cubicBezTo>
                  <a:close/>
                  <a:moveTo>
                    <a:pt x="230" y="50"/>
                  </a:moveTo>
                  <a:cubicBezTo>
                    <a:pt x="243" y="59"/>
                    <a:pt x="252" y="71"/>
                    <a:pt x="264" y="79"/>
                  </a:cubicBezTo>
                  <a:cubicBezTo>
                    <a:pt x="265" y="81"/>
                    <a:pt x="267" y="83"/>
                    <a:pt x="269" y="84"/>
                  </a:cubicBezTo>
                  <a:cubicBezTo>
                    <a:pt x="270" y="84"/>
                    <a:pt x="269" y="82"/>
                    <a:pt x="270" y="83"/>
                  </a:cubicBezTo>
                  <a:cubicBezTo>
                    <a:pt x="270" y="76"/>
                    <a:pt x="263" y="73"/>
                    <a:pt x="259" y="68"/>
                  </a:cubicBezTo>
                  <a:cubicBezTo>
                    <a:pt x="248" y="61"/>
                    <a:pt x="241" y="48"/>
                    <a:pt x="230" y="41"/>
                  </a:cubicBezTo>
                  <a:cubicBezTo>
                    <a:pt x="228" y="44"/>
                    <a:pt x="230" y="46"/>
                    <a:pt x="230" y="50"/>
                  </a:cubicBezTo>
                  <a:close/>
                  <a:moveTo>
                    <a:pt x="236" y="43"/>
                  </a:moveTo>
                  <a:cubicBezTo>
                    <a:pt x="237" y="45"/>
                    <a:pt x="238" y="46"/>
                    <a:pt x="241" y="46"/>
                  </a:cubicBezTo>
                  <a:cubicBezTo>
                    <a:pt x="240" y="44"/>
                    <a:pt x="238" y="42"/>
                    <a:pt x="236" y="43"/>
                  </a:cubicBezTo>
                  <a:close/>
                  <a:moveTo>
                    <a:pt x="191" y="75"/>
                  </a:moveTo>
                  <a:cubicBezTo>
                    <a:pt x="188" y="77"/>
                    <a:pt x="180" y="81"/>
                    <a:pt x="184" y="86"/>
                  </a:cubicBezTo>
                  <a:cubicBezTo>
                    <a:pt x="198" y="73"/>
                    <a:pt x="213" y="62"/>
                    <a:pt x="228" y="50"/>
                  </a:cubicBezTo>
                  <a:cubicBezTo>
                    <a:pt x="228" y="48"/>
                    <a:pt x="228" y="45"/>
                    <a:pt x="226" y="43"/>
                  </a:cubicBezTo>
                  <a:cubicBezTo>
                    <a:pt x="215" y="53"/>
                    <a:pt x="202" y="65"/>
                    <a:pt x="191" y="75"/>
                  </a:cubicBezTo>
                  <a:close/>
                  <a:moveTo>
                    <a:pt x="213" y="48"/>
                  </a:moveTo>
                  <a:cubicBezTo>
                    <a:pt x="215" y="47"/>
                    <a:pt x="215" y="48"/>
                    <a:pt x="217" y="48"/>
                  </a:cubicBezTo>
                  <a:cubicBezTo>
                    <a:pt x="218" y="47"/>
                    <a:pt x="220" y="47"/>
                    <a:pt x="220" y="45"/>
                  </a:cubicBezTo>
                  <a:cubicBezTo>
                    <a:pt x="217" y="45"/>
                    <a:pt x="214" y="46"/>
                    <a:pt x="213" y="48"/>
                  </a:cubicBezTo>
                  <a:close/>
                  <a:moveTo>
                    <a:pt x="241" y="48"/>
                  </a:moveTo>
                  <a:cubicBezTo>
                    <a:pt x="243" y="49"/>
                    <a:pt x="245" y="50"/>
                    <a:pt x="247" y="51"/>
                  </a:cubicBezTo>
                  <a:cubicBezTo>
                    <a:pt x="247" y="50"/>
                    <a:pt x="248" y="50"/>
                    <a:pt x="248" y="49"/>
                  </a:cubicBezTo>
                  <a:cubicBezTo>
                    <a:pt x="246" y="48"/>
                    <a:pt x="243" y="47"/>
                    <a:pt x="241" y="48"/>
                  </a:cubicBezTo>
                  <a:close/>
                  <a:moveTo>
                    <a:pt x="262" y="88"/>
                  </a:moveTo>
                  <a:cubicBezTo>
                    <a:pt x="261" y="81"/>
                    <a:pt x="262" y="81"/>
                    <a:pt x="258" y="77"/>
                  </a:cubicBezTo>
                  <a:cubicBezTo>
                    <a:pt x="248" y="69"/>
                    <a:pt x="239" y="60"/>
                    <a:pt x="230" y="52"/>
                  </a:cubicBezTo>
                  <a:cubicBezTo>
                    <a:pt x="230" y="52"/>
                    <a:pt x="230" y="51"/>
                    <a:pt x="230" y="51"/>
                  </a:cubicBezTo>
                  <a:cubicBezTo>
                    <a:pt x="221" y="58"/>
                    <a:pt x="211" y="67"/>
                    <a:pt x="201" y="75"/>
                  </a:cubicBezTo>
                  <a:cubicBezTo>
                    <a:pt x="198" y="77"/>
                    <a:pt x="193" y="81"/>
                    <a:pt x="193" y="83"/>
                  </a:cubicBezTo>
                  <a:cubicBezTo>
                    <a:pt x="192" y="85"/>
                    <a:pt x="193" y="89"/>
                    <a:pt x="193" y="92"/>
                  </a:cubicBezTo>
                  <a:cubicBezTo>
                    <a:pt x="194" y="105"/>
                    <a:pt x="195" y="119"/>
                    <a:pt x="197" y="132"/>
                  </a:cubicBezTo>
                  <a:cubicBezTo>
                    <a:pt x="219" y="132"/>
                    <a:pt x="242" y="130"/>
                    <a:pt x="265" y="129"/>
                  </a:cubicBezTo>
                  <a:cubicBezTo>
                    <a:pt x="264" y="116"/>
                    <a:pt x="263" y="101"/>
                    <a:pt x="262" y="88"/>
                  </a:cubicBezTo>
                  <a:close/>
                  <a:moveTo>
                    <a:pt x="202" y="56"/>
                  </a:moveTo>
                  <a:cubicBezTo>
                    <a:pt x="203" y="56"/>
                    <a:pt x="203" y="58"/>
                    <a:pt x="204" y="58"/>
                  </a:cubicBezTo>
                  <a:cubicBezTo>
                    <a:pt x="207" y="57"/>
                    <a:pt x="210" y="54"/>
                    <a:pt x="211" y="53"/>
                  </a:cubicBezTo>
                  <a:cubicBezTo>
                    <a:pt x="208" y="54"/>
                    <a:pt x="205" y="54"/>
                    <a:pt x="202" y="56"/>
                  </a:cubicBezTo>
                  <a:close/>
                  <a:moveTo>
                    <a:pt x="254" y="57"/>
                  </a:moveTo>
                  <a:cubicBezTo>
                    <a:pt x="253" y="56"/>
                    <a:pt x="253" y="55"/>
                    <a:pt x="254" y="55"/>
                  </a:cubicBezTo>
                  <a:cubicBezTo>
                    <a:pt x="253" y="53"/>
                    <a:pt x="248" y="53"/>
                    <a:pt x="246" y="53"/>
                  </a:cubicBezTo>
                  <a:cubicBezTo>
                    <a:pt x="248" y="55"/>
                    <a:pt x="250" y="57"/>
                    <a:pt x="254" y="57"/>
                  </a:cubicBezTo>
                  <a:close/>
                  <a:moveTo>
                    <a:pt x="262" y="63"/>
                  </a:moveTo>
                  <a:cubicBezTo>
                    <a:pt x="262" y="62"/>
                    <a:pt x="261" y="62"/>
                    <a:pt x="262" y="61"/>
                  </a:cubicBezTo>
                  <a:cubicBezTo>
                    <a:pt x="260" y="58"/>
                    <a:pt x="254" y="60"/>
                    <a:pt x="252" y="59"/>
                  </a:cubicBezTo>
                  <a:cubicBezTo>
                    <a:pt x="255" y="61"/>
                    <a:pt x="259" y="63"/>
                    <a:pt x="262" y="63"/>
                  </a:cubicBezTo>
                  <a:close/>
                  <a:moveTo>
                    <a:pt x="193" y="65"/>
                  </a:moveTo>
                  <a:cubicBezTo>
                    <a:pt x="196" y="67"/>
                    <a:pt x="202" y="62"/>
                    <a:pt x="201" y="61"/>
                  </a:cubicBezTo>
                  <a:cubicBezTo>
                    <a:pt x="199" y="63"/>
                    <a:pt x="194" y="62"/>
                    <a:pt x="193" y="65"/>
                  </a:cubicBezTo>
                  <a:close/>
                  <a:moveTo>
                    <a:pt x="268" y="70"/>
                  </a:moveTo>
                  <a:cubicBezTo>
                    <a:pt x="269" y="68"/>
                    <a:pt x="267" y="67"/>
                    <a:pt x="267" y="66"/>
                  </a:cubicBezTo>
                  <a:cubicBezTo>
                    <a:pt x="264" y="66"/>
                    <a:pt x="261" y="65"/>
                    <a:pt x="259" y="65"/>
                  </a:cubicBezTo>
                  <a:cubicBezTo>
                    <a:pt x="261" y="67"/>
                    <a:pt x="264" y="69"/>
                    <a:pt x="268" y="70"/>
                  </a:cubicBezTo>
                  <a:close/>
                  <a:moveTo>
                    <a:pt x="183" y="72"/>
                  </a:moveTo>
                  <a:cubicBezTo>
                    <a:pt x="188" y="73"/>
                    <a:pt x="190" y="72"/>
                    <a:pt x="193" y="70"/>
                  </a:cubicBezTo>
                  <a:cubicBezTo>
                    <a:pt x="193" y="69"/>
                    <a:pt x="193" y="69"/>
                    <a:pt x="192" y="68"/>
                  </a:cubicBezTo>
                  <a:cubicBezTo>
                    <a:pt x="187" y="70"/>
                    <a:pt x="184" y="68"/>
                    <a:pt x="183" y="72"/>
                  </a:cubicBezTo>
                  <a:close/>
                  <a:moveTo>
                    <a:pt x="272" y="77"/>
                  </a:moveTo>
                  <a:cubicBezTo>
                    <a:pt x="273" y="77"/>
                    <a:pt x="274" y="75"/>
                    <a:pt x="274" y="74"/>
                  </a:cubicBezTo>
                  <a:cubicBezTo>
                    <a:pt x="271" y="74"/>
                    <a:pt x="269" y="72"/>
                    <a:pt x="267" y="72"/>
                  </a:cubicBezTo>
                  <a:cubicBezTo>
                    <a:pt x="269" y="74"/>
                    <a:pt x="270" y="76"/>
                    <a:pt x="272" y="77"/>
                  </a:cubicBezTo>
                  <a:close/>
                  <a:moveTo>
                    <a:pt x="180" y="74"/>
                  </a:moveTo>
                  <a:cubicBezTo>
                    <a:pt x="177" y="76"/>
                    <a:pt x="178" y="80"/>
                    <a:pt x="181" y="81"/>
                  </a:cubicBezTo>
                  <a:cubicBezTo>
                    <a:pt x="182" y="78"/>
                    <a:pt x="185" y="77"/>
                    <a:pt x="187" y="75"/>
                  </a:cubicBezTo>
                  <a:cubicBezTo>
                    <a:pt x="184" y="75"/>
                    <a:pt x="182" y="75"/>
                    <a:pt x="180" y="74"/>
                  </a:cubicBezTo>
                  <a:close/>
                  <a:moveTo>
                    <a:pt x="78" y="145"/>
                  </a:moveTo>
                  <a:cubicBezTo>
                    <a:pt x="76" y="145"/>
                    <a:pt x="75" y="143"/>
                    <a:pt x="72" y="144"/>
                  </a:cubicBezTo>
                  <a:cubicBezTo>
                    <a:pt x="69" y="145"/>
                    <a:pt x="71" y="150"/>
                    <a:pt x="71" y="152"/>
                  </a:cubicBezTo>
                  <a:cubicBezTo>
                    <a:pt x="67" y="152"/>
                    <a:pt x="65" y="155"/>
                    <a:pt x="64" y="158"/>
                  </a:cubicBezTo>
                  <a:cubicBezTo>
                    <a:pt x="65" y="161"/>
                    <a:pt x="69" y="161"/>
                    <a:pt x="69" y="165"/>
                  </a:cubicBezTo>
                  <a:cubicBezTo>
                    <a:pt x="65" y="167"/>
                    <a:pt x="59" y="165"/>
                    <a:pt x="58" y="171"/>
                  </a:cubicBezTo>
                  <a:cubicBezTo>
                    <a:pt x="57" y="172"/>
                    <a:pt x="59" y="173"/>
                    <a:pt x="58" y="175"/>
                  </a:cubicBezTo>
                  <a:cubicBezTo>
                    <a:pt x="48" y="167"/>
                    <a:pt x="37" y="189"/>
                    <a:pt x="45" y="193"/>
                  </a:cubicBezTo>
                  <a:cubicBezTo>
                    <a:pt x="47" y="192"/>
                    <a:pt x="48" y="192"/>
                    <a:pt x="50" y="193"/>
                  </a:cubicBezTo>
                  <a:cubicBezTo>
                    <a:pt x="52" y="188"/>
                    <a:pt x="63" y="189"/>
                    <a:pt x="62" y="194"/>
                  </a:cubicBezTo>
                  <a:cubicBezTo>
                    <a:pt x="60" y="192"/>
                    <a:pt x="55" y="189"/>
                    <a:pt x="53" y="194"/>
                  </a:cubicBezTo>
                  <a:cubicBezTo>
                    <a:pt x="53" y="195"/>
                    <a:pt x="55" y="196"/>
                    <a:pt x="53" y="197"/>
                  </a:cubicBezTo>
                  <a:cubicBezTo>
                    <a:pt x="51" y="198"/>
                    <a:pt x="49" y="194"/>
                    <a:pt x="46" y="194"/>
                  </a:cubicBezTo>
                  <a:cubicBezTo>
                    <a:pt x="41" y="196"/>
                    <a:pt x="37" y="207"/>
                    <a:pt x="45" y="210"/>
                  </a:cubicBezTo>
                  <a:cubicBezTo>
                    <a:pt x="45" y="211"/>
                    <a:pt x="45" y="211"/>
                    <a:pt x="45" y="212"/>
                  </a:cubicBezTo>
                  <a:cubicBezTo>
                    <a:pt x="37" y="212"/>
                    <a:pt x="35" y="224"/>
                    <a:pt x="44" y="224"/>
                  </a:cubicBezTo>
                  <a:cubicBezTo>
                    <a:pt x="43" y="227"/>
                    <a:pt x="40" y="227"/>
                    <a:pt x="39" y="230"/>
                  </a:cubicBezTo>
                  <a:cubicBezTo>
                    <a:pt x="39" y="236"/>
                    <a:pt x="39" y="242"/>
                    <a:pt x="43" y="245"/>
                  </a:cubicBezTo>
                  <a:cubicBezTo>
                    <a:pt x="45" y="247"/>
                    <a:pt x="48" y="245"/>
                    <a:pt x="52" y="247"/>
                  </a:cubicBezTo>
                  <a:cubicBezTo>
                    <a:pt x="50" y="250"/>
                    <a:pt x="47" y="252"/>
                    <a:pt x="49" y="257"/>
                  </a:cubicBezTo>
                  <a:cubicBezTo>
                    <a:pt x="52" y="260"/>
                    <a:pt x="55" y="257"/>
                    <a:pt x="58" y="258"/>
                  </a:cubicBezTo>
                  <a:cubicBezTo>
                    <a:pt x="58" y="261"/>
                    <a:pt x="55" y="260"/>
                    <a:pt x="54" y="262"/>
                  </a:cubicBezTo>
                  <a:cubicBezTo>
                    <a:pt x="50" y="266"/>
                    <a:pt x="53" y="274"/>
                    <a:pt x="58" y="276"/>
                  </a:cubicBezTo>
                  <a:cubicBezTo>
                    <a:pt x="59" y="277"/>
                    <a:pt x="61" y="275"/>
                    <a:pt x="61" y="277"/>
                  </a:cubicBezTo>
                  <a:cubicBezTo>
                    <a:pt x="58" y="288"/>
                    <a:pt x="71" y="298"/>
                    <a:pt x="79" y="290"/>
                  </a:cubicBezTo>
                  <a:cubicBezTo>
                    <a:pt x="81" y="292"/>
                    <a:pt x="81" y="295"/>
                    <a:pt x="84" y="295"/>
                  </a:cubicBezTo>
                  <a:cubicBezTo>
                    <a:pt x="89" y="296"/>
                    <a:pt x="89" y="290"/>
                    <a:pt x="89" y="286"/>
                  </a:cubicBezTo>
                  <a:cubicBezTo>
                    <a:pt x="92" y="286"/>
                    <a:pt x="94" y="288"/>
                    <a:pt x="97" y="288"/>
                  </a:cubicBezTo>
                  <a:cubicBezTo>
                    <a:pt x="98" y="287"/>
                    <a:pt x="98" y="284"/>
                    <a:pt x="100" y="284"/>
                  </a:cubicBezTo>
                  <a:cubicBezTo>
                    <a:pt x="101" y="287"/>
                    <a:pt x="105" y="289"/>
                    <a:pt x="108" y="288"/>
                  </a:cubicBezTo>
                  <a:cubicBezTo>
                    <a:pt x="111" y="288"/>
                    <a:pt x="110" y="285"/>
                    <a:pt x="111" y="283"/>
                  </a:cubicBezTo>
                  <a:cubicBezTo>
                    <a:pt x="115" y="284"/>
                    <a:pt x="116" y="288"/>
                    <a:pt x="120" y="286"/>
                  </a:cubicBezTo>
                  <a:cubicBezTo>
                    <a:pt x="116" y="278"/>
                    <a:pt x="112" y="268"/>
                    <a:pt x="102" y="266"/>
                  </a:cubicBezTo>
                  <a:cubicBezTo>
                    <a:pt x="97" y="266"/>
                    <a:pt x="93" y="267"/>
                    <a:pt x="88" y="268"/>
                  </a:cubicBezTo>
                  <a:cubicBezTo>
                    <a:pt x="89" y="271"/>
                    <a:pt x="87" y="274"/>
                    <a:pt x="84" y="274"/>
                  </a:cubicBezTo>
                  <a:cubicBezTo>
                    <a:pt x="88" y="285"/>
                    <a:pt x="71" y="287"/>
                    <a:pt x="70" y="279"/>
                  </a:cubicBezTo>
                  <a:cubicBezTo>
                    <a:pt x="73" y="283"/>
                    <a:pt x="82" y="284"/>
                    <a:pt x="82" y="277"/>
                  </a:cubicBezTo>
                  <a:cubicBezTo>
                    <a:pt x="82" y="275"/>
                    <a:pt x="81" y="275"/>
                    <a:pt x="80" y="273"/>
                  </a:cubicBezTo>
                  <a:cubicBezTo>
                    <a:pt x="89" y="273"/>
                    <a:pt x="85" y="262"/>
                    <a:pt x="79" y="261"/>
                  </a:cubicBezTo>
                  <a:cubicBezTo>
                    <a:pt x="80" y="259"/>
                    <a:pt x="84" y="257"/>
                    <a:pt x="85" y="254"/>
                  </a:cubicBezTo>
                  <a:cubicBezTo>
                    <a:pt x="85" y="252"/>
                    <a:pt x="84" y="251"/>
                    <a:pt x="83" y="249"/>
                  </a:cubicBezTo>
                  <a:cubicBezTo>
                    <a:pt x="79" y="249"/>
                    <a:pt x="78" y="246"/>
                    <a:pt x="76" y="243"/>
                  </a:cubicBezTo>
                  <a:cubicBezTo>
                    <a:pt x="69" y="251"/>
                    <a:pt x="59" y="233"/>
                    <a:pt x="69" y="230"/>
                  </a:cubicBezTo>
                  <a:cubicBezTo>
                    <a:pt x="66" y="235"/>
                    <a:pt x="66" y="243"/>
                    <a:pt x="73" y="244"/>
                  </a:cubicBezTo>
                  <a:cubicBezTo>
                    <a:pt x="75" y="243"/>
                    <a:pt x="75" y="240"/>
                    <a:pt x="77" y="240"/>
                  </a:cubicBezTo>
                  <a:cubicBezTo>
                    <a:pt x="79" y="242"/>
                    <a:pt x="79" y="244"/>
                    <a:pt x="81" y="247"/>
                  </a:cubicBezTo>
                  <a:cubicBezTo>
                    <a:pt x="84" y="246"/>
                    <a:pt x="85" y="248"/>
                    <a:pt x="88" y="246"/>
                  </a:cubicBezTo>
                  <a:cubicBezTo>
                    <a:pt x="90" y="245"/>
                    <a:pt x="89" y="242"/>
                    <a:pt x="90" y="242"/>
                  </a:cubicBezTo>
                  <a:cubicBezTo>
                    <a:pt x="92" y="242"/>
                    <a:pt x="92" y="245"/>
                    <a:pt x="95" y="245"/>
                  </a:cubicBezTo>
                  <a:cubicBezTo>
                    <a:pt x="100" y="243"/>
                    <a:pt x="96" y="237"/>
                    <a:pt x="97" y="235"/>
                  </a:cubicBezTo>
                  <a:cubicBezTo>
                    <a:pt x="101" y="237"/>
                    <a:pt x="99" y="244"/>
                    <a:pt x="96" y="247"/>
                  </a:cubicBezTo>
                  <a:cubicBezTo>
                    <a:pt x="99" y="250"/>
                    <a:pt x="103" y="252"/>
                    <a:pt x="106" y="255"/>
                  </a:cubicBezTo>
                  <a:cubicBezTo>
                    <a:pt x="109" y="256"/>
                    <a:pt x="113" y="262"/>
                    <a:pt x="116" y="258"/>
                  </a:cubicBezTo>
                  <a:cubicBezTo>
                    <a:pt x="116" y="253"/>
                    <a:pt x="113" y="248"/>
                    <a:pt x="110" y="244"/>
                  </a:cubicBezTo>
                  <a:cubicBezTo>
                    <a:pt x="102" y="238"/>
                    <a:pt x="100" y="228"/>
                    <a:pt x="94" y="220"/>
                  </a:cubicBezTo>
                  <a:cubicBezTo>
                    <a:pt x="91" y="221"/>
                    <a:pt x="88" y="219"/>
                    <a:pt x="87" y="216"/>
                  </a:cubicBezTo>
                  <a:cubicBezTo>
                    <a:pt x="85" y="217"/>
                    <a:pt x="85" y="218"/>
                    <a:pt x="84" y="219"/>
                  </a:cubicBezTo>
                  <a:cubicBezTo>
                    <a:pt x="79" y="217"/>
                    <a:pt x="78" y="215"/>
                    <a:pt x="77" y="210"/>
                  </a:cubicBezTo>
                  <a:cubicBezTo>
                    <a:pt x="78" y="210"/>
                    <a:pt x="77" y="208"/>
                    <a:pt x="79" y="208"/>
                  </a:cubicBezTo>
                  <a:cubicBezTo>
                    <a:pt x="78" y="212"/>
                    <a:pt x="80" y="216"/>
                    <a:pt x="84" y="216"/>
                  </a:cubicBezTo>
                  <a:cubicBezTo>
                    <a:pt x="85" y="216"/>
                    <a:pt x="84" y="213"/>
                    <a:pt x="86" y="213"/>
                  </a:cubicBezTo>
                  <a:cubicBezTo>
                    <a:pt x="89" y="213"/>
                    <a:pt x="89" y="219"/>
                    <a:pt x="93" y="219"/>
                  </a:cubicBezTo>
                  <a:cubicBezTo>
                    <a:pt x="94" y="219"/>
                    <a:pt x="93" y="217"/>
                    <a:pt x="94" y="218"/>
                  </a:cubicBezTo>
                  <a:cubicBezTo>
                    <a:pt x="96" y="217"/>
                    <a:pt x="95" y="219"/>
                    <a:pt x="97" y="219"/>
                  </a:cubicBezTo>
                  <a:cubicBezTo>
                    <a:pt x="103" y="218"/>
                    <a:pt x="100" y="211"/>
                    <a:pt x="98" y="207"/>
                  </a:cubicBezTo>
                  <a:cubicBezTo>
                    <a:pt x="100" y="206"/>
                    <a:pt x="101" y="207"/>
                    <a:pt x="102" y="207"/>
                  </a:cubicBezTo>
                  <a:cubicBezTo>
                    <a:pt x="104" y="210"/>
                    <a:pt x="108" y="211"/>
                    <a:pt x="112" y="212"/>
                  </a:cubicBezTo>
                  <a:cubicBezTo>
                    <a:pt x="113" y="211"/>
                    <a:pt x="110" y="209"/>
                    <a:pt x="111" y="208"/>
                  </a:cubicBezTo>
                  <a:cubicBezTo>
                    <a:pt x="115" y="208"/>
                    <a:pt x="115" y="211"/>
                    <a:pt x="118" y="212"/>
                  </a:cubicBezTo>
                  <a:cubicBezTo>
                    <a:pt x="123" y="212"/>
                    <a:pt x="128" y="205"/>
                    <a:pt x="127" y="199"/>
                  </a:cubicBezTo>
                  <a:cubicBezTo>
                    <a:pt x="127" y="198"/>
                    <a:pt x="124" y="199"/>
                    <a:pt x="124" y="198"/>
                  </a:cubicBezTo>
                  <a:cubicBezTo>
                    <a:pt x="128" y="195"/>
                    <a:pt x="135" y="194"/>
                    <a:pt x="135" y="188"/>
                  </a:cubicBezTo>
                  <a:cubicBezTo>
                    <a:pt x="135" y="187"/>
                    <a:pt x="133" y="186"/>
                    <a:pt x="134" y="184"/>
                  </a:cubicBezTo>
                  <a:cubicBezTo>
                    <a:pt x="132" y="182"/>
                    <a:pt x="128" y="183"/>
                    <a:pt x="126" y="183"/>
                  </a:cubicBezTo>
                  <a:cubicBezTo>
                    <a:pt x="127" y="181"/>
                    <a:pt x="128" y="180"/>
                    <a:pt x="128" y="179"/>
                  </a:cubicBezTo>
                  <a:cubicBezTo>
                    <a:pt x="128" y="175"/>
                    <a:pt x="123" y="174"/>
                    <a:pt x="121" y="175"/>
                  </a:cubicBezTo>
                  <a:cubicBezTo>
                    <a:pt x="124" y="170"/>
                    <a:pt x="133" y="176"/>
                    <a:pt x="130" y="181"/>
                  </a:cubicBezTo>
                  <a:cubicBezTo>
                    <a:pt x="140" y="181"/>
                    <a:pt x="138" y="196"/>
                    <a:pt x="129" y="197"/>
                  </a:cubicBezTo>
                  <a:cubicBezTo>
                    <a:pt x="130" y="205"/>
                    <a:pt x="125" y="213"/>
                    <a:pt x="118" y="214"/>
                  </a:cubicBezTo>
                  <a:cubicBezTo>
                    <a:pt x="116" y="231"/>
                    <a:pt x="124" y="246"/>
                    <a:pt x="130" y="259"/>
                  </a:cubicBezTo>
                  <a:cubicBezTo>
                    <a:pt x="131" y="257"/>
                    <a:pt x="130" y="255"/>
                    <a:pt x="133" y="254"/>
                  </a:cubicBezTo>
                  <a:cubicBezTo>
                    <a:pt x="135" y="254"/>
                    <a:pt x="135" y="255"/>
                    <a:pt x="136" y="255"/>
                  </a:cubicBezTo>
                  <a:cubicBezTo>
                    <a:pt x="139" y="253"/>
                    <a:pt x="139" y="249"/>
                    <a:pt x="139" y="244"/>
                  </a:cubicBezTo>
                  <a:cubicBezTo>
                    <a:pt x="140" y="245"/>
                    <a:pt x="145" y="246"/>
                    <a:pt x="148" y="245"/>
                  </a:cubicBezTo>
                  <a:cubicBezTo>
                    <a:pt x="150" y="242"/>
                    <a:pt x="150" y="239"/>
                    <a:pt x="149" y="234"/>
                  </a:cubicBezTo>
                  <a:cubicBezTo>
                    <a:pt x="144" y="238"/>
                    <a:pt x="136" y="239"/>
                    <a:pt x="130" y="235"/>
                  </a:cubicBezTo>
                  <a:cubicBezTo>
                    <a:pt x="130" y="230"/>
                    <a:pt x="123" y="229"/>
                    <a:pt x="124" y="224"/>
                  </a:cubicBezTo>
                  <a:cubicBezTo>
                    <a:pt x="124" y="218"/>
                    <a:pt x="135" y="222"/>
                    <a:pt x="138" y="220"/>
                  </a:cubicBezTo>
                  <a:cubicBezTo>
                    <a:pt x="136" y="211"/>
                    <a:pt x="147" y="211"/>
                    <a:pt x="154" y="210"/>
                  </a:cubicBezTo>
                  <a:cubicBezTo>
                    <a:pt x="154" y="207"/>
                    <a:pt x="157" y="203"/>
                    <a:pt x="159" y="201"/>
                  </a:cubicBezTo>
                  <a:cubicBezTo>
                    <a:pt x="158" y="195"/>
                    <a:pt x="155" y="192"/>
                    <a:pt x="151" y="191"/>
                  </a:cubicBezTo>
                  <a:cubicBezTo>
                    <a:pt x="149" y="191"/>
                    <a:pt x="149" y="193"/>
                    <a:pt x="146" y="193"/>
                  </a:cubicBezTo>
                  <a:cubicBezTo>
                    <a:pt x="148" y="187"/>
                    <a:pt x="148" y="181"/>
                    <a:pt x="144" y="177"/>
                  </a:cubicBezTo>
                  <a:cubicBezTo>
                    <a:pt x="143" y="177"/>
                    <a:pt x="142" y="179"/>
                    <a:pt x="141" y="178"/>
                  </a:cubicBezTo>
                  <a:cubicBezTo>
                    <a:pt x="145" y="172"/>
                    <a:pt x="139" y="167"/>
                    <a:pt x="133" y="168"/>
                  </a:cubicBezTo>
                  <a:cubicBezTo>
                    <a:pt x="135" y="163"/>
                    <a:pt x="139" y="158"/>
                    <a:pt x="136" y="152"/>
                  </a:cubicBezTo>
                  <a:cubicBezTo>
                    <a:pt x="132" y="149"/>
                    <a:pt x="130" y="146"/>
                    <a:pt x="126" y="146"/>
                  </a:cubicBezTo>
                  <a:cubicBezTo>
                    <a:pt x="121" y="145"/>
                    <a:pt x="118" y="150"/>
                    <a:pt x="113" y="151"/>
                  </a:cubicBezTo>
                  <a:cubicBezTo>
                    <a:pt x="115" y="146"/>
                    <a:pt x="113" y="143"/>
                    <a:pt x="110" y="142"/>
                  </a:cubicBezTo>
                  <a:cubicBezTo>
                    <a:pt x="109" y="142"/>
                    <a:pt x="108" y="143"/>
                    <a:pt x="107" y="143"/>
                  </a:cubicBezTo>
                  <a:cubicBezTo>
                    <a:pt x="106" y="141"/>
                    <a:pt x="106" y="137"/>
                    <a:pt x="103" y="136"/>
                  </a:cubicBezTo>
                  <a:cubicBezTo>
                    <a:pt x="100" y="136"/>
                    <a:pt x="100" y="138"/>
                    <a:pt x="97" y="137"/>
                  </a:cubicBezTo>
                  <a:cubicBezTo>
                    <a:pt x="97" y="132"/>
                    <a:pt x="95" y="130"/>
                    <a:pt x="93" y="127"/>
                  </a:cubicBezTo>
                  <a:cubicBezTo>
                    <a:pt x="82" y="126"/>
                    <a:pt x="78" y="137"/>
                    <a:pt x="78" y="145"/>
                  </a:cubicBezTo>
                  <a:close/>
                  <a:moveTo>
                    <a:pt x="202" y="138"/>
                  </a:moveTo>
                  <a:cubicBezTo>
                    <a:pt x="210" y="138"/>
                    <a:pt x="217" y="138"/>
                    <a:pt x="224" y="138"/>
                  </a:cubicBezTo>
                  <a:cubicBezTo>
                    <a:pt x="232" y="138"/>
                    <a:pt x="238" y="137"/>
                    <a:pt x="244" y="136"/>
                  </a:cubicBezTo>
                  <a:cubicBezTo>
                    <a:pt x="249" y="136"/>
                    <a:pt x="253" y="136"/>
                    <a:pt x="259" y="135"/>
                  </a:cubicBezTo>
                  <a:cubicBezTo>
                    <a:pt x="260" y="135"/>
                    <a:pt x="266" y="136"/>
                    <a:pt x="266" y="133"/>
                  </a:cubicBezTo>
                  <a:cubicBezTo>
                    <a:pt x="265" y="131"/>
                    <a:pt x="261" y="132"/>
                    <a:pt x="259" y="132"/>
                  </a:cubicBezTo>
                  <a:cubicBezTo>
                    <a:pt x="257" y="132"/>
                    <a:pt x="252" y="132"/>
                    <a:pt x="248" y="133"/>
                  </a:cubicBezTo>
                  <a:cubicBezTo>
                    <a:pt x="231" y="134"/>
                    <a:pt x="216" y="134"/>
                    <a:pt x="196" y="134"/>
                  </a:cubicBezTo>
                  <a:cubicBezTo>
                    <a:pt x="193" y="139"/>
                    <a:pt x="197" y="139"/>
                    <a:pt x="202" y="138"/>
                  </a:cubicBezTo>
                  <a:close/>
                  <a:moveTo>
                    <a:pt x="235" y="153"/>
                  </a:moveTo>
                  <a:cubicBezTo>
                    <a:pt x="239" y="154"/>
                    <a:pt x="242" y="154"/>
                    <a:pt x="245" y="155"/>
                  </a:cubicBezTo>
                  <a:cubicBezTo>
                    <a:pt x="245" y="154"/>
                    <a:pt x="247" y="153"/>
                    <a:pt x="246" y="151"/>
                  </a:cubicBezTo>
                  <a:cubicBezTo>
                    <a:pt x="242" y="150"/>
                    <a:pt x="239" y="148"/>
                    <a:pt x="235" y="146"/>
                  </a:cubicBezTo>
                  <a:cubicBezTo>
                    <a:pt x="234" y="147"/>
                    <a:pt x="234" y="151"/>
                    <a:pt x="235" y="153"/>
                  </a:cubicBezTo>
                  <a:close/>
                  <a:moveTo>
                    <a:pt x="222" y="150"/>
                  </a:moveTo>
                  <a:cubicBezTo>
                    <a:pt x="222" y="152"/>
                    <a:pt x="223" y="153"/>
                    <a:pt x="222" y="155"/>
                  </a:cubicBezTo>
                  <a:cubicBezTo>
                    <a:pt x="226" y="155"/>
                    <a:pt x="230" y="153"/>
                    <a:pt x="232" y="153"/>
                  </a:cubicBezTo>
                  <a:cubicBezTo>
                    <a:pt x="232" y="150"/>
                    <a:pt x="233" y="149"/>
                    <a:pt x="231" y="147"/>
                  </a:cubicBezTo>
                  <a:cubicBezTo>
                    <a:pt x="229" y="150"/>
                    <a:pt x="225" y="148"/>
                    <a:pt x="222" y="150"/>
                  </a:cubicBezTo>
                  <a:close/>
                  <a:moveTo>
                    <a:pt x="218" y="157"/>
                  </a:moveTo>
                  <a:cubicBezTo>
                    <a:pt x="217" y="159"/>
                    <a:pt x="218" y="160"/>
                    <a:pt x="217" y="162"/>
                  </a:cubicBezTo>
                  <a:cubicBezTo>
                    <a:pt x="221" y="161"/>
                    <a:pt x="223" y="160"/>
                    <a:pt x="227" y="159"/>
                  </a:cubicBezTo>
                  <a:cubicBezTo>
                    <a:pt x="227" y="157"/>
                    <a:pt x="231" y="157"/>
                    <a:pt x="230" y="155"/>
                  </a:cubicBezTo>
                  <a:cubicBezTo>
                    <a:pt x="226" y="157"/>
                    <a:pt x="223" y="157"/>
                    <a:pt x="218" y="157"/>
                  </a:cubicBezTo>
                  <a:close/>
                  <a:moveTo>
                    <a:pt x="258" y="164"/>
                  </a:moveTo>
                  <a:cubicBezTo>
                    <a:pt x="258" y="161"/>
                    <a:pt x="257" y="159"/>
                    <a:pt x="255" y="159"/>
                  </a:cubicBezTo>
                  <a:cubicBezTo>
                    <a:pt x="249" y="160"/>
                    <a:pt x="245" y="157"/>
                    <a:pt x="239" y="156"/>
                  </a:cubicBezTo>
                  <a:cubicBezTo>
                    <a:pt x="244" y="162"/>
                    <a:pt x="249" y="163"/>
                    <a:pt x="258" y="164"/>
                  </a:cubicBezTo>
                  <a:close/>
                  <a:moveTo>
                    <a:pt x="131" y="233"/>
                  </a:moveTo>
                  <a:cubicBezTo>
                    <a:pt x="133" y="235"/>
                    <a:pt x="137" y="235"/>
                    <a:pt x="139" y="236"/>
                  </a:cubicBezTo>
                  <a:cubicBezTo>
                    <a:pt x="146" y="234"/>
                    <a:pt x="150" y="231"/>
                    <a:pt x="155" y="229"/>
                  </a:cubicBezTo>
                  <a:cubicBezTo>
                    <a:pt x="159" y="226"/>
                    <a:pt x="163" y="223"/>
                    <a:pt x="167" y="221"/>
                  </a:cubicBezTo>
                  <a:cubicBezTo>
                    <a:pt x="172" y="217"/>
                    <a:pt x="176" y="214"/>
                    <a:pt x="181" y="210"/>
                  </a:cubicBezTo>
                  <a:cubicBezTo>
                    <a:pt x="188" y="206"/>
                    <a:pt x="194" y="202"/>
                    <a:pt x="200" y="197"/>
                  </a:cubicBezTo>
                  <a:cubicBezTo>
                    <a:pt x="213" y="187"/>
                    <a:pt x="223" y="176"/>
                    <a:pt x="234" y="165"/>
                  </a:cubicBezTo>
                  <a:cubicBezTo>
                    <a:pt x="233" y="163"/>
                    <a:pt x="233" y="158"/>
                    <a:pt x="232" y="157"/>
                  </a:cubicBezTo>
                  <a:cubicBezTo>
                    <a:pt x="201" y="185"/>
                    <a:pt x="170" y="212"/>
                    <a:pt x="131" y="233"/>
                  </a:cubicBezTo>
                  <a:close/>
                  <a:moveTo>
                    <a:pt x="285" y="196"/>
                  </a:moveTo>
                  <a:cubicBezTo>
                    <a:pt x="267" y="184"/>
                    <a:pt x="252" y="170"/>
                    <a:pt x="236" y="157"/>
                  </a:cubicBezTo>
                  <a:cubicBezTo>
                    <a:pt x="236" y="156"/>
                    <a:pt x="235" y="157"/>
                    <a:pt x="235" y="157"/>
                  </a:cubicBezTo>
                  <a:cubicBezTo>
                    <a:pt x="235" y="162"/>
                    <a:pt x="236" y="163"/>
                    <a:pt x="236" y="167"/>
                  </a:cubicBezTo>
                  <a:cubicBezTo>
                    <a:pt x="239" y="170"/>
                    <a:pt x="242" y="173"/>
                    <a:pt x="244" y="175"/>
                  </a:cubicBezTo>
                  <a:cubicBezTo>
                    <a:pt x="247" y="178"/>
                    <a:pt x="251" y="180"/>
                    <a:pt x="254" y="183"/>
                  </a:cubicBezTo>
                  <a:cubicBezTo>
                    <a:pt x="256" y="184"/>
                    <a:pt x="258" y="187"/>
                    <a:pt x="259" y="188"/>
                  </a:cubicBezTo>
                  <a:cubicBezTo>
                    <a:pt x="264" y="192"/>
                    <a:pt x="269" y="196"/>
                    <a:pt x="274" y="199"/>
                  </a:cubicBezTo>
                  <a:cubicBezTo>
                    <a:pt x="288" y="211"/>
                    <a:pt x="303" y="223"/>
                    <a:pt x="320" y="230"/>
                  </a:cubicBezTo>
                  <a:cubicBezTo>
                    <a:pt x="323" y="229"/>
                    <a:pt x="324" y="226"/>
                    <a:pt x="324" y="223"/>
                  </a:cubicBezTo>
                  <a:cubicBezTo>
                    <a:pt x="319" y="218"/>
                    <a:pt x="313" y="215"/>
                    <a:pt x="307" y="211"/>
                  </a:cubicBezTo>
                  <a:cubicBezTo>
                    <a:pt x="300" y="206"/>
                    <a:pt x="292" y="200"/>
                    <a:pt x="285" y="198"/>
                  </a:cubicBezTo>
                  <a:cubicBezTo>
                    <a:pt x="285" y="197"/>
                    <a:pt x="285" y="197"/>
                    <a:pt x="285" y="196"/>
                  </a:cubicBezTo>
                  <a:close/>
                  <a:moveTo>
                    <a:pt x="222" y="164"/>
                  </a:moveTo>
                  <a:cubicBezTo>
                    <a:pt x="222" y="163"/>
                    <a:pt x="222" y="163"/>
                    <a:pt x="221" y="163"/>
                  </a:cubicBezTo>
                  <a:cubicBezTo>
                    <a:pt x="217" y="164"/>
                    <a:pt x="215" y="164"/>
                    <a:pt x="209" y="164"/>
                  </a:cubicBezTo>
                  <a:cubicBezTo>
                    <a:pt x="209" y="166"/>
                    <a:pt x="207" y="168"/>
                    <a:pt x="206" y="170"/>
                  </a:cubicBezTo>
                  <a:cubicBezTo>
                    <a:pt x="211" y="168"/>
                    <a:pt x="218" y="167"/>
                    <a:pt x="222" y="164"/>
                  </a:cubicBezTo>
                  <a:close/>
                  <a:moveTo>
                    <a:pt x="269" y="171"/>
                  </a:moveTo>
                  <a:cubicBezTo>
                    <a:pt x="268" y="168"/>
                    <a:pt x="267" y="166"/>
                    <a:pt x="265" y="165"/>
                  </a:cubicBezTo>
                  <a:cubicBezTo>
                    <a:pt x="261" y="167"/>
                    <a:pt x="253" y="166"/>
                    <a:pt x="248" y="164"/>
                  </a:cubicBezTo>
                  <a:cubicBezTo>
                    <a:pt x="252" y="170"/>
                    <a:pt x="260" y="171"/>
                    <a:pt x="269" y="171"/>
                  </a:cubicBezTo>
                  <a:close/>
                  <a:moveTo>
                    <a:pt x="234" y="168"/>
                  </a:moveTo>
                  <a:cubicBezTo>
                    <a:pt x="223" y="181"/>
                    <a:pt x="209" y="193"/>
                    <a:pt x="196" y="203"/>
                  </a:cubicBezTo>
                  <a:cubicBezTo>
                    <a:pt x="191" y="207"/>
                    <a:pt x="186" y="209"/>
                    <a:pt x="181" y="213"/>
                  </a:cubicBezTo>
                  <a:cubicBezTo>
                    <a:pt x="171" y="220"/>
                    <a:pt x="161" y="228"/>
                    <a:pt x="151" y="233"/>
                  </a:cubicBezTo>
                  <a:cubicBezTo>
                    <a:pt x="161" y="269"/>
                    <a:pt x="169" y="296"/>
                    <a:pt x="174" y="336"/>
                  </a:cubicBezTo>
                  <a:cubicBezTo>
                    <a:pt x="183" y="334"/>
                    <a:pt x="191" y="330"/>
                    <a:pt x="202" y="328"/>
                  </a:cubicBezTo>
                  <a:cubicBezTo>
                    <a:pt x="201" y="325"/>
                    <a:pt x="200" y="323"/>
                    <a:pt x="200" y="322"/>
                  </a:cubicBezTo>
                  <a:cubicBezTo>
                    <a:pt x="201" y="321"/>
                    <a:pt x="202" y="320"/>
                    <a:pt x="202" y="319"/>
                  </a:cubicBezTo>
                  <a:cubicBezTo>
                    <a:pt x="203" y="318"/>
                    <a:pt x="202" y="315"/>
                    <a:pt x="203" y="314"/>
                  </a:cubicBezTo>
                  <a:cubicBezTo>
                    <a:pt x="204" y="311"/>
                    <a:pt x="209" y="310"/>
                    <a:pt x="210" y="307"/>
                  </a:cubicBezTo>
                  <a:cubicBezTo>
                    <a:pt x="210" y="306"/>
                    <a:pt x="210" y="302"/>
                    <a:pt x="209" y="299"/>
                  </a:cubicBezTo>
                  <a:cubicBezTo>
                    <a:pt x="209" y="288"/>
                    <a:pt x="208" y="273"/>
                    <a:pt x="206" y="258"/>
                  </a:cubicBezTo>
                  <a:cubicBezTo>
                    <a:pt x="206" y="253"/>
                    <a:pt x="206" y="245"/>
                    <a:pt x="204" y="241"/>
                  </a:cubicBezTo>
                  <a:cubicBezTo>
                    <a:pt x="203" y="238"/>
                    <a:pt x="200" y="237"/>
                    <a:pt x="200" y="234"/>
                  </a:cubicBezTo>
                  <a:cubicBezTo>
                    <a:pt x="201" y="232"/>
                    <a:pt x="203" y="230"/>
                    <a:pt x="206" y="229"/>
                  </a:cubicBezTo>
                  <a:cubicBezTo>
                    <a:pt x="213" y="226"/>
                    <a:pt x="224" y="227"/>
                    <a:pt x="235" y="226"/>
                  </a:cubicBezTo>
                  <a:cubicBezTo>
                    <a:pt x="245" y="226"/>
                    <a:pt x="259" y="227"/>
                    <a:pt x="267" y="228"/>
                  </a:cubicBezTo>
                  <a:cubicBezTo>
                    <a:pt x="270" y="231"/>
                    <a:pt x="268" y="237"/>
                    <a:pt x="264" y="238"/>
                  </a:cubicBezTo>
                  <a:cubicBezTo>
                    <a:pt x="264" y="263"/>
                    <a:pt x="261" y="287"/>
                    <a:pt x="259" y="308"/>
                  </a:cubicBezTo>
                  <a:cubicBezTo>
                    <a:pt x="265" y="311"/>
                    <a:pt x="268" y="320"/>
                    <a:pt x="265" y="325"/>
                  </a:cubicBezTo>
                  <a:cubicBezTo>
                    <a:pt x="272" y="328"/>
                    <a:pt x="277" y="333"/>
                    <a:pt x="285" y="335"/>
                  </a:cubicBezTo>
                  <a:cubicBezTo>
                    <a:pt x="285" y="335"/>
                    <a:pt x="285" y="337"/>
                    <a:pt x="287" y="336"/>
                  </a:cubicBezTo>
                  <a:cubicBezTo>
                    <a:pt x="290" y="325"/>
                    <a:pt x="290" y="317"/>
                    <a:pt x="292" y="306"/>
                  </a:cubicBezTo>
                  <a:cubicBezTo>
                    <a:pt x="295" y="279"/>
                    <a:pt x="299" y="249"/>
                    <a:pt x="302" y="223"/>
                  </a:cubicBezTo>
                  <a:cubicBezTo>
                    <a:pt x="278" y="206"/>
                    <a:pt x="255" y="188"/>
                    <a:pt x="234" y="168"/>
                  </a:cubicBezTo>
                  <a:close/>
                  <a:moveTo>
                    <a:pt x="195" y="174"/>
                  </a:moveTo>
                  <a:cubicBezTo>
                    <a:pt x="194" y="176"/>
                    <a:pt x="194" y="178"/>
                    <a:pt x="193" y="180"/>
                  </a:cubicBezTo>
                  <a:cubicBezTo>
                    <a:pt x="203" y="181"/>
                    <a:pt x="209" y="174"/>
                    <a:pt x="214" y="169"/>
                  </a:cubicBezTo>
                  <a:cubicBezTo>
                    <a:pt x="208" y="172"/>
                    <a:pt x="202" y="173"/>
                    <a:pt x="195" y="174"/>
                  </a:cubicBezTo>
                  <a:close/>
                  <a:moveTo>
                    <a:pt x="280" y="181"/>
                  </a:moveTo>
                  <a:cubicBezTo>
                    <a:pt x="280" y="179"/>
                    <a:pt x="281" y="177"/>
                    <a:pt x="280" y="175"/>
                  </a:cubicBezTo>
                  <a:cubicBezTo>
                    <a:pt x="271" y="175"/>
                    <a:pt x="266" y="172"/>
                    <a:pt x="259" y="173"/>
                  </a:cubicBezTo>
                  <a:cubicBezTo>
                    <a:pt x="264" y="177"/>
                    <a:pt x="272" y="179"/>
                    <a:pt x="280" y="181"/>
                  </a:cubicBezTo>
                  <a:close/>
                  <a:moveTo>
                    <a:pt x="295" y="186"/>
                  </a:moveTo>
                  <a:cubicBezTo>
                    <a:pt x="290" y="180"/>
                    <a:pt x="274" y="184"/>
                    <a:pt x="268" y="181"/>
                  </a:cubicBezTo>
                  <a:cubicBezTo>
                    <a:pt x="274" y="187"/>
                    <a:pt x="284" y="192"/>
                    <a:pt x="295" y="190"/>
                  </a:cubicBezTo>
                  <a:cubicBezTo>
                    <a:pt x="294" y="190"/>
                    <a:pt x="295" y="187"/>
                    <a:pt x="295" y="186"/>
                  </a:cubicBezTo>
                  <a:close/>
                  <a:moveTo>
                    <a:pt x="183" y="184"/>
                  </a:moveTo>
                  <a:cubicBezTo>
                    <a:pt x="184" y="187"/>
                    <a:pt x="184" y="188"/>
                    <a:pt x="184" y="190"/>
                  </a:cubicBezTo>
                  <a:cubicBezTo>
                    <a:pt x="190" y="188"/>
                    <a:pt x="199" y="186"/>
                    <a:pt x="201" y="181"/>
                  </a:cubicBezTo>
                  <a:cubicBezTo>
                    <a:pt x="197" y="183"/>
                    <a:pt x="188" y="183"/>
                    <a:pt x="183" y="184"/>
                  </a:cubicBezTo>
                  <a:close/>
                  <a:moveTo>
                    <a:pt x="182" y="197"/>
                  </a:moveTo>
                  <a:cubicBezTo>
                    <a:pt x="184" y="195"/>
                    <a:pt x="187" y="194"/>
                    <a:pt x="189" y="191"/>
                  </a:cubicBezTo>
                  <a:cubicBezTo>
                    <a:pt x="189" y="191"/>
                    <a:pt x="193" y="189"/>
                    <a:pt x="191" y="189"/>
                  </a:cubicBezTo>
                  <a:cubicBezTo>
                    <a:pt x="187" y="191"/>
                    <a:pt x="179" y="193"/>
                    <a:pt x="174" y="192"/>
                  </a:cubicBezTo>
                  <a:cubicBezTo>
                    <a:pt x="173" y="194"/>
                    <a:pt x="172" y="195"/>
                    <a:pt x="172" y="197"/>
                  </a:cubicBezTo>
                  <a:cubicBezTo>
                    <a:pt x="175" y="199"/>
                    <a:pt x="178" y="196"/>
                    <a:pt x="182" y="197"/>
                  </a:cubicBezTo>
                  <a:close/>
                  <a:moveTo>
                    <a:pt x="307" y="201"/>
                  </a:moveTo>
                  <a:cubicBezTo>
                    <a:pt x="308" y="187"/>
                    <a:pt x="291" y="196"/>
                    <a:pt x="282" y="191"/>
                  </a:cubicBezTo>
                  <a:cubicBezTo>
                    <a:pt x="288" y="198"/>
                    <a:pt x="297" y="199"/>
                    <a:pt x="307" y="201"/>
                  </a:cubicBezTo>
                  <a:close/>
                  <a:moveTo>
                    <a:pt x="159" y="203"/>
                  </a:moveTo>
                  <a:cubicBezTo>
                    <a:pt x="158" y="206"/>
                    <a:pt x="157" y="207"/>
                    <a:pt x="156" y="209"/>
                  </a:cubicBezTo>
                  <a:cubicBezTo>
                    <a:pt x="161" y="210"/>
                    <a:pt x="165" y="206"/>
                    <a:pt x="171" y="206"/>
                  </a:cubicBezTo>
                  <a:cubicBezTo>
                    <a:pt x="172" y="204"/>
                    <a:pt x="174" y="203"/>
                    <a:pt x="176" y="202"/>
                  </a:cubicBezTo>
                  <a:cubicBezTo>
                    <a:pt x="176" y="200"/>
                    <a:pt x="179" y="199"/>
                    <a:pt x="178" y="199"/>
                  </a:cubicBezTo>
                  <a:cubicBezTo>
                    <a:pt x="172" y="201"/>
                    <a:pt x="164" y="203"/>
                    <a:pt x="159" y="203"/>
                  </a:cubicBezTo>
                  <a:close/>
                  <a:moveTo>
                    <a:pt x="300" y="204"/>
                  </a:moveTo>
                  <a:cubicBezTo>
                    <a:pt x="307" y="205"/>
                    <a:pt x="312" y="209"/>
                    <a:pt x="319" y="209"/>
                  </a:cubicBezTo>
                  <a:cubicBezTo>
                    <a:pt x="319" y="207"/>
                    <a:pt x="319" y="204"/>
                    <a:pt x="317" y="203"/>
                  </a:cubicBezTo>
                  <a:cubicBezTo>
                    <a:pt x="316" y="203"/>
                    <a:pt x="314" y="203"/>
                    <a:pt x="313" y="203"/>
                  </a:cubicBezTo>
                  <a:cubicBezTo>
                    <a:pt x="308" y="203"/>
                    <a:pt x="300" y="201"/>
                    <a:pt x="296" y="201"/>
                  </a:cubicBezTo>
                  <a:cubicBezTo>
                    <a:pt x="298" y="202"/>
                    <a:pt x="299" y="203"/>
                    <a:pt x="300" y="204"/>
                  </a:cubicBezTo>
                  <a:close/>
                  <a:moveTo>
                    <a:pt x="102" y="218"/>
                  </a:moveTo>
                  <a:cubicBezTo>
                    <a:pt x="105" y="222"/>
                    <a:pt x="106" y="233"/>
                    <a:pt x="112" y="234"/>
                  </a:cubicBezTo>
                  <a:cubicBezTo>
                    <a:pt x="111" y="228"/>
                    <a:pt x="109" y="222"/>
                    <a:pt x="111" y="214"/>
                  </a:cubicBezTo>
                  <a:cubicBezTo>
                    <a:pt x="106" y="214"/>
                    <a:pt x="103" y="211"/>
                    <a:pt x="101" y="208"/>
                  </a:cubicBezTo>
                  <a:cubicBezTo>
                    <a:pt x="102" y="212"/>
                    <a:pt x="104" y="215"/>
                    <a:pt x="102" y="218"/>
                  </a:cubicBezTo>
                  <a:close/>
                  <a:moveTo>
                    <a:pt x="141" y="214"/>
                  </a:moveTo>
                  <a:cubicBezTo>
                    <a:pt x="141" y="216"/>
                    <a:pt x="139" y="217"/>
                    <a:pt x="140" y="220"/>
                  </a:cubicBezTo>
                  <a:cubicBezTo>
                    <a:pt x="150" y="219"/>
                    <a:pt x="159" y="215"/>
                    <a:pt x="165" y="209"/>
                  </a:cubicBezTo>
                  <a:cubicBezTo>
                    <a:pt x="158" y="212"/>
                    <a:pt x="149" y="212"/>
                    <a:pt x="141" y="214"/>
                  </a:cubicBezTo>
                  <a:close/>
                  <a:moveTo>
                    <a:pt x="324" y="220"/>
                  </a:moveTo>
                  <a:cubicBezTo>
                    <a:pt x="326" y="217"/>
                    <a:pt x="328" y="216"/>
                    <a:pt x="326" y="213"/>
                  </a:cubicBezTo>
                  <a:cubicBezTo>
                    <a:pt x="320" y="214"/>
                    <a:pt x="313" y="210"/>
                    <a:pt x="308" y="209"/>
                  </a:cubicBezTo>
                  <a:cubicBezTo>
                    <a:pt x="313" y="213"/>
                    <a:pt x="319" y="216"/>
                    <a:pt x="324" y="220"/>
                  </a:cubicBezTo>
                  <a:close/>
                  <a:moveTo>
                    <a:pt x="112" y="214"/>
                  </a:moveTo>
                  <a:cubicBezTo>
                    <a:pt x="110" y="219"/>
                    <a:pt x="113" y="226"/>
                    <a:pt x="114" y="231"/>
                  </a:cubicBezTo>
                  <a:cubicBezTo>
                    <a:pt x="116" y="239"/>
                    <a:pt x="109" y="237"/>
                    <a:pt x="107" y="233"/>
                  </a:cubicBezTo>
                  <a:cubicBezTo>
                    <a:pt x="104" y="229"/>
                    <a:pt x="103" y="223"/>
                    <a:pt x="101" y="220"/>
                  </a:cubicBezTo>
                  <a:cubicBezTo>
                    <a:pt x="99" y="220"/>
                    <a:pt x="98" y="221"/>
                    <a:pt x="97" y="221"/>
                  </a:cubicBezTo>
                  <a:cubicBezTo>
                    <a:pt x="100" y="228"/>
                    <a:pt x="105" y="234"/>
                    <a:pt x="109" y="241"/>
                  </a:cubicBezTo>
                  <a:cubicBezTo>
                    <a:pt x="114" y="243"/>
                    <a:pt x="122" y="258"/>
                    <a:pt x="116" y="262"/>
                  </a:cubicBezTo>
                  <a:cubicBezTo>
                    <a:pt x="105" y="260"/>
                    <a:pt x="99" y="250"/>
                    <a:pt x="91" y="245"/>
                  </a:cubicBezTo>
                  <a:cubicBezTo>
                    <a:pt x="91" y="247"/>
                    <a:pt x="89" y="247"/>
                    <a:pt x="89" y="248"/>
                  </a:cubicBezTo>
                  <a:cubicBezTo>
                    <a:pt x="92" y="252"/>
                    <a:pt x="99" y="254"/>
                    <a:pt x="98" y="258"/>
                  </a:cubicBezTo>
                  <a:cubicBezTo>
                    <a:pt x="96" y="264"/>
                    <a:pt x="89" y="259"/>
                    <a:pt x="83" y="260"/>
                  </a:cubicBezTo>
                  <a:cubicBezTo>
                    <a:pt x="84" y="262"/>
                    <a:pt x="87" y="263"/>
                    <a:pt x="87" y="266"/>
                  </a:cubicBezTo>
                  <a:cubicBezTo>
                    <a:pt x="99" y="263"/>
                    <a:pt x="108" y="264"/>
                    <a:pt x="115" y="271"/>
                  </a:cubicBezTo>
                  <a:cubicBezTo>
                    <a:pt x="120" y="280"/>
                    <a:pt x="125" y="291"/>
                    <a:pt x="127" y="300"/>
                  </a:cubicBezTo>
                  <a:cubicBezTo>
                    <a:pt x="131" y="304"/>
                    <a:pt x="132" y="310"/>
                    <a:pt x="138" y="313"/>
                  </a:cubicBezTo>
                  <a:cubicBezTo>
                    <a:pt x="136" y="305"/>
                    <a:pt x="134" y="296"/>
                    <a:pt x="132" y="287"/>
                  </a:cubicBezTo>
                  <a:cubicBezTo>
                    <a:pt x="129" y="288"/>
                    <a:pt x="123" y="284"/>
                    <a:pt x="126" y="281"/>
                  </a:cubicBezTo>
                  <a:cubicBezTo>
                    <a:pt x="124" y="280"/>
                    <a:pt x="123" y="278"/>
                    <a:pt x="122" y="276"/>
                  </a:cubicBezTo>
                  <a:cubicBezTo>
                    <a:pt x="124" y="275"/>
                    <a:pt x="126" y="274"/>
                    <a:pt x="128" y="274"/>
                  </a:cubicBezTo>
                  <a:cubicBezTo>
                    <a:pt x="127" y="272"/>
                    <a:pt x="128" y="271"/>
                    <a:pt x="128" y="269"/>
                  </a:cubicBezTo>
                  <a:cubicBezTo>
                    <a:pt x="129" y="269"/>
                    <a:pt x="131" y="270"/>
                    <a:pt x="132" y="269"/>
                  </a:cubicBezTo>
                  <a:cubicBezTo>
                    <a:pt x="129" y="267"/>
                    <a:pt x="129" y="265"/>
                    <a:pt x="128" y="262"/>
                  </a:cubicBezTo>
                  <a:cubicBezTo>
                    <a:pt x="121" y="248"/>
                    <a:pt x="114" y="231"/>
                    <a:pt x="115" y="213"/>
                  </a:cubicBezTo>
                  <a:cubicBezTo>
                    <a:pt x="114" y="212"/>
                    <a:pt x="114" y="214"/>
                    <a:pt x="112" y="214"/>
                  </a:cubicBezTo>
                  <a:close/>
                  <a:moveTo>
                    <a:pt x="126" y="223"/>
                  </a:moveTo>
                  <a:cubicBezTo>
                    <a:pt x="126" y="227"/>
                    <a:pt x="128" y="229"/>
                    <a:pt x="131" y="230"/>
                  </a:cubicBezTo>
                  <a:cubicBezTo>
                    <a:pt x="138" y="227"/>
                    <a:pt x="144" y="224"/>
                    <a:pt x="149" y="220"/>
                  </a:cubicBezTo>
                  <a:cubicBezTo>
                    <a:pt x="141" y="223"/>
                    <a:pt x="134" y="222"/>
                    <a:pt x="126" y="223"/>
                  </a:cubicBezTo>
                  <a:close/>
                  <a:moveTo>
                    <a:pt x="239" y="228"/>
                  </a:moveTo>
                  <a:cubicBezTo>
                    <a:pt x="231" y="229"/>
                    <a:pt x="218" y="229"/>
                    <a:pt x="210" y="231"/>
                  </a:cubicBezTo>
                  <a:cubicBezTo>
                    <a:pt x="207" y="231"/>
                    <a:pt x="202" y="232"/>
                    <a:pt x="203" y="236"/>
                  </a:cubicBezTo>
                  <a:cubicBezTo>
                    <a:pt x="208" y="234"/>
                    <a:pt x="215" y="233"/>
                    <a:pt x="223" y="233"/>
                  </a:cubicBezTo>
                  <a:cubicBezTo>
                    <a:pt x="238" y="232"/>
                    <a:pt x="252" y="234"/>
                    <a:pt x="266" y="234"/>
                  </a:cubicBezTo>
                  <a:cubicBezTo>
                    <a:pt x="267" y="233"/>
                    <a:pt x="265" y="231"/>
                    <a:pt x="266" y="229"/>
                  </a:cubicBezTo>
                  <a:cubicBezTo>
                    <a:pt x="257" y="229"/>
                    <a:pt x="247" y="228"/>
                    <a:pt x="239" y="228"/>
                  </a:cubicBezTo>
                  <a:close/>
                  <a:moveTo>
                    <a:pt x="206" y="239"/>
                  </a:moveTo>
                  <a:cubicBezTo>
                    <a:pt x="210" y="260"/>
                    <a:pt x="210" y="287"/>
                    <a:pt x="212" y="307"/>
                  </a:cubicBezTo>
                  <a:cubicBezTo>
                    <a:pt x="218" y="307"/>
                    <a:pt x="228" y="306"/>
                    <a:pt x="234" y="306"/>
                  </a:cubicBezTo>
                  <a:cubicBezTo>
                    <a:pt x="233" y="283"/>
                    <a:pt x="234" y="256"/>
                    <a:pt x="233" y="235"/>
                  </a:cubicBezTo>
                  <a:cubicBezTo>
                    <a:pt x="223" y="236"/>
                    <a:pt x="212" y="234"/>
                    <a:pt x="206" y="239"/>
                  </a:cubicBezTo>
                  <a:close/>
                  <a:moveTo>
                    <a:pt x="236" y="235"/>
                  </a:moveTo>
                  <a:cubicBezTo>
                    <a:pt x="236" y="260"/>
                    <a:pt x="236" y="283"/>
                    <a:pt x="236" y="306"/>
                  </a:cubicBezTo>
                  <a:cubicBezTo>
                    <a:pt x="244" y="307"/>
                    <a:pt x="249" y="305"/>
                    <a:pt x="257" y="307"/>
                  </a:cubicBezTo>
                  <a:cubicBezTo>
                    <a:pt x="259" y="297"/>
                    <a:pt x="257" y="285"/>
                    <a:pt x="261" y="274"/>
                  </a:cubicBezTo>
                  <a:cubicBezTo>
                    <a:pt x="260" y="262"/>
                    <a:pt x="262" y="246"/>
                    <a:pt x="261" y="236"/>
                  </a:cubicBezTo>
                  <a:cubicBezTo>
                    <a:pt x="253" y="236"/>
                    <a:pt x="244" y="235"/>
                    <a:pt x="236" y="235"/>
                  </a:cubicBezTo>
                  <a:close/>
                  <a:moveTo>
                    <a:pt x="303" y="238"/>
                  </a:moveTo>
                  <a:cubicBezTo>
                    <a:pt x="304" y="239"/>
                    <a:pt x="306" y="241"/>
                    <a:pt x="308" y="240"/>
                  </a:cubicBezTo>
                  <a:cubicBezTo>
                    <a:pt x="309" y="237"/>
                    <a:pt x="304" y="237"/>
                    <a:pt x="303" y="237"/>
                  </a:cubicBezTo>
                  <a:cubicBezTo>
                    <a:pt x="304" y="237"/>
                    <a:pt x="302" y="238"/>
                    <a:pt x="303" y="238"/>
                  </a:cubicBezTo>
                  <a:close/>
                  <a:moveTo>
                    <a:pt x="302" y="247"/>
                  </a:moveTo>
                  <a:cubicBezTo>
                    <a:pt x="306" y="251"/>
                    <a:pt x="311" y="254"/>
                    <a:pt x="315" y="258"/>
                  </a:cubicBezTo>
                  <a:cubicBezTo>
                    <a:pt x="320" y="263"/>
                    <a:pt x="325" y="269"/>
                    <a:pt x="332" y="272"/>
                  </a:cubicBezTo>
                  <a:cubicBezTo>
                    <a:pt x="333" y="271"/>
                    <a:pt x="334" y="270"/>
                    <a:pt x="335" y="269"/>
                  </a:cubicBezTo>
                  <a:cubicBezTo>
                    <a:pt x="323" y="260"/>
                    <a:pt x="311" y="251"/>
                    <a:pt x="302" y="241"/>
                  </a:cubicBezTo>
                  <a:cubicBezTo>
                    <a:pt x="303" y="243"/>
                    <a:pt x="301" y="245"/>
                    <a:pt x="302" y="247"/>
                  </a:cubicBezTo>
                  <a:close/>
                  <a:moveTo>
                    <a:pt x="315" y="247"/>
                  </a:moveTo>
                  <a:cubicBezTo>
                    <a:pt x="316" y="247"/>
                    <a:pt x="316" y="246"/>
                    <a:pt x="316" y="245"/>
                  </a:cubicBezTo>
                  <a:cubicBezTo>
                    <a:pt x="312" y="245"/>
                    <a:pt x="310" y="243"/>
                    <a:pt x="307" y="242"/>
                  </a:cubicBezTo>
                  <a:cubicBezTo>
                    <a:pt x="309" y="245"/>
                    <a:pt x="311" y="247"/>
                    <a:pt x="315" y="247"/>
                  </a:cubicBezTo>
                  <a:close/>
                  <a:moveTo>
                    <a:pt x="141" y="247"/>
                  </a:moveTo>
                  <a:cubicBezTo>
                    <a:pt x="142" y="252"/>
                    <a:pt x="139" y="258"/>
                    <a:pt x="134" y="257"/>
                  </a:cubicBezTo>
                  <a:cubicBezTo>
                    <a:pt x="133" y="259"/>
                    <a:pt x="132" y="260"/>
                    <a:pt x="130" y="261"/>
                  </a:cubicBezTo>
                  <a:cubicBezTo>
                    <a:pt x="130" y="264"/>
                    <a:pt x="133" y="266"/>
                    <a:pt x="132" y="269"/>
                  </a:cubicBezTo>
                  <a:cubicBezTo>
                    <a:pt x="134" y="269"/>
                    <a:pt x="135" y="268"/>
                    <a:pt x="136" y="268"/>
                  </a:cubicBezTo>
                  <a:cubicBezTo>
                    <a:pt x="136" y="267"/>
                    <a:pt x="135" y="266"/>
                    <a:pt x="135" y="264"/>
                  </a:cubicBezTo>
                  <a:cubicBezTo>
                    <a:pt x="137" y="262"/>
                    <a:pt x="143" y="263"/>
                    <a:pt x="143" y="262"/>
                  </a:cubicBezTo>
                  <a:cubicBezTo>
                    <a:pt x="137" y="261"/>
                    <a:pt x="142" y="253"/>
                    <a:pt x="146" y="256"/>
                  </a:cubicBezTo>
                  <a:cubicBezTo>
                    <a:pt x="145" y="252"/>
                    <a:pt x="149" y="250"/>
                    <a:pt x="153" y="249"/>
                  </a:cubicBezTo>
                  <a:cubicBezTo>
                    <a:pt x="153" y="247"/>
                    <a:pt x="151" y="245"/>
                    <a:pt x="151" y="243"/>
                  </a:cubicBezTo>
                  <a:cubicBezTo>
                    <a:pt x="150" y="246"/>
                    <a:pt x="145" y="248"/>
                    <a:pt x="141" y="247"/>
                  </a:cubicBezTo>
                  <a:close/>
                  <a:moveTo>
                    <a:pt x="85" y="258"/>
                  </a:moveTo>
                  <a:cubicBezTo>
                    <a:pt x="89" y="259"/>
                    <a:pt x="92" y="259"/>
                    <a:pt x="95" y="259"/>
                  </a:cubicBezTo>
                  <a:cubicBezTo>
                    <a:pt x="95" y="256"/>
                    <a:pt x="93" y="254"/>
                    <a:pt x="92" y="253"/>
                  </a:cubicBezTo>
                  <a:cubicBezTo>
                    <a:pt x="90" y="252"/>
                    <a:pt x="88" y="250"/>
                    <a:pt x="86" y="249"/>
                  </a:cubicBezTo>
                  <a:cubicBezTo>
                    <a:pt x="86" y="249"/>
                    <a:pt x="86" y="249"/>
                    <a:pt x="85" y="249"/>
                  </a:cubicBezTo>
                  <a:cubicBezTo>
                    <a:pt x="87" y="252"/>
                    <a:pt x="87" y="256"/>
                    <a:pt x="85" y="258"/>
                  </a:cubicBezTo>
                  <a:close/>
                  <a:moveTo>
                    <a:pt x="313" y="326"/>
                  </a:moveTo>
                  <a:cubicBezTo>
                    <a:pt x="314" y="325"/>
                    <a:pt x="315" y="322"/>
                    <a:pt x="315" y="322"/>
                  </a:cubicBezTo>
                  <a:cubicBezTo>
                    <a:pt x="318" y="307"/>
                    <a:pt x="326" y="290"/>
                    <a:pt x="329" y="274"/>
                  </a:cubicBezTo>
                  <a:cubicBezTo>
                    <a:pt x="319" y="266"/>
                    <a:pt x="311" y="257"/>
                    <a:pt x="301" y="249"/>
                  </a:cubicBezTo>
                  <a:cubicBezTo>
                    <a:pt x="299" y="277"/>
                    <a:pt x="295" y="303"/>
                    <a:pt x="291" y="333"/>
                  </a:cubicBezTo>
                  <a:cubicBezTo>
                    <a:pt x="297" y="335"/>
                    <a:pt x="302" y="338"/>
                    <a:pt x="309" y="340"/>
                  </a:cubicBezTo>
                  <a:cubicBezTo>
                    <a:pt x="313" y="337"/>
                    <a:pt x="312" y="331"/>
                    <a:pt x="313" y="326"/>
                  </a:cubicBezTo>
                  <a:close/>
                  <a:moveTo>
                    <a:pt x="322" y="253"/>
                  </a:moveTo>
                  <a:cubicBezTo>
                    <a:pt x="322" y="252"/>
                    <a:pt x="323" y="251"/>
                    <a:pt x="322" y="251"/>
                  </a:cubicBezTo>
                  <a:cubicBezTo>
                    <a:pt x="320" y="251"/>
                    <a:pt x="317" y="250"/>
                    <a:pt x="315" y="250"/>
                  </a:cubicBezTo>
                  <a:cubicBezTo>
                    <a:pt x="317" y="251"/>
                    <a:pt x="320" y="252"/>
                    <a:pt x="322" y="253"/>
                  </a:cubicBezTo>
                  <a:close/>
                  <a:moveTo>
                    <a:pt x="148" y="253"/>
                  </a:moveTo>
                  <a:cubicBezTo>
                    <a:pt x="149" y="254"/>
                    <a:pt x="149" y="255"/>
                    <a:pt x="149" y="255"/>
                  </a:cubicBezTo>
                  <a:cubicBezTo>
                    <a:pt x="151" y="256"/>
                    <a:pt x="151" y="253"/>
                    <a:pt x="153" y="254"/>
                  </a:cubicBezTo>
                  <a:cubicBezTo>
                    <a:pt x="153" y="254"/>
                    <a:pt x="153" y="255"/>
                    <a:pt x="153" y="255"/>
                  </a:cubicBezTo>
                  <a:cubicBezTo>
                    <a:pt x="157" y="251"/>
                    <a:pt x="150" y="250"/>
                    <a:pt x="148" y="253"/>
                  </a:cubicBezTo>
                  <a:close/>
                  <a:moveTo>
                    <a:pt x="330" y="259"/>
                  </a:moveTo>
                  <a:cubicBezTo>
                    <a:pt x="330" y="258"/>
                    <a:pt x="330" y="256"/>
                    <a:pt x="329" y="255"/>
                  </a:cubicBezTo>
                  <a:cubicBezTo>
                    <a:pt x="326" y="255"/>
                    <a:pt x="325" y="256"/>
                    <a:pt x="322" y="255"/>
                  </a:cubicBezTo>
                  <a:cubicBezTo>
                    <a:pt x="324" y="258"/>
                    <a:pt x="327" y="258"/>
                    <a:pt x="330" y="259"/>
                  </a:cubicBezTo>
                  <a:close/>
                  <a:moveTo>
                    <a:pt x="128" y="283"/>
                  </a:moveTo>
                  <a:cubicBezTo>
                    <a:pt x="129" y="285"/>
                    <a:pt x="132" y="283"/>
                    <a:pt x="133" y="283"/>
                  </a:cubicBezTo>
                  <a:cubicBezTo>
                    <a:pt x="144" y="278"/>
                    <a:pt x="150" y="269"/>
                    <a:pt x="156" y="261"/>
                  </a:cubicBezTo>
                  <a:cubicBezTo>
                    <a:pt x="155" y="260"/>
                    <a:pt x="157" y="257"/>
                    <a:pt x="154" y="256"/>
                  </a:cubicBezTo>
                  <a:cubicBezTo>
                    <a:pt x="148" y="267"/>
                    <a:pt x="137" y="274"/>
                    <a:pt x="128" y="283"/>
                  </a:cubicBezTo>
                  <a:close/>
                  <a:moveTo>
                    <a:pt x="143" y="258"/>
                  </a:moveTo>
                  <a:cubicBezTo>
                    <a:pt x="142" y="260"/>
                    <a:pt x="144" y="260"/>
                    <a:pt x="144" y="262"/>
                  </a:cubicBezTo>
                  <a:cubicBezTo>
                    <a:pt x="146" y="261"/>
                    <a:pt x="150" y="259"/>
                    <a:pt x="150" y="257"/>
                  </a:cubicBezTo>
                  <a:cubicBezTo>
                    <a:pt x="148" y="258"/>
                    <a:pt x="146" y="258"/>
                    <a:pt x="143" y="258"/>
                  </a:cubicBezTo>
                  <a:close/>
                  <a:moveTo>
                    <a:pt x="335" y="265"/>
                  </a:moveTo>
                  <a:cubicBezTo>
                    <a:pt x="336" y="264"/>
                    <a:pt x="336" y="263"/>
                    <a:pt x="336" y="262"/>
                  </a:cubicBezTo>
                  <a:cubicBezTo>
                    <a:pt x="333" y="262"/>
                    <a:pt x="331" y="261"/>
                    <a:pt x="329" y="261"/>
                  </a:cubicBezTo>
                  <a:cubicBezTo>
                    <a:pt x="331" y="263"/>
                    <a:pt x="332" y="265"/>
                    <a:pt x="335" y="265"/>
                  </a:cubicBezTo>
                  <a:close/>
                  <a:moveTo>
                    <a:pt x="138" y="265"/>
                  </a:moveTo>
                  <a:cubicBezTo>
                    <a:pt x="138" y="266"/>
                    <a:pt x="138" y="267"/>
                    <a:pt x="139" y="268"/>
                  </a:cubicBezTo>
                  <a:cubicBezTo>
                    <a:pt x="140" y="267"/>
                    <a:pt x="142" y="266"/>
                    <a:pt x="143" y="267"/>
                  </a:cubicBezTo>
                  <a:cubicBezTo>
                    <a:pt x="143" y="266"/>
                    <a:pt x="146" y="263"/>
                    <a:pt x="145" y="264"/>
                  </a:cubicBezTo>
                  <a:cubicBezTo>
                    <a:pt x="143" y="264"/>
                    <a:pt x="141" y="265"/>
                    <a:pt x="138" y="265"/>
                  </a:cubicBezTo>
                  <a:close/>
                  <a:moveTo>
                    <a:pt x="152" y="270"/>
                  </a:moveTo>
                  <a:cubicBezTo>
                    <a:pt x="150" y="272"/>
                    <a:pt x="149" y="275"/>
                    <a:pt x="147" y="276"/>
                  </a:cubicBezTo>
                  <a:cubicBezTo>
                    <a:pt x="143" y="280"/>
                    <a:pt x="139" y="282"/>
                    <a:pt x="134" y="286"/>
                  </a:cubicBezTo>
                  <a:cubicBezTo>
                    <a:pt x="135" y="292"/>
                    <a:pt x="137" y="298"/>
                    <a:pt x="138" y="304"/>
                  </a:cubicBezTo>
                  <a:cubicBezTo>
                    <a:pt x="141" y="317"/>
                    <a:pt x="144" y="330"/>
                    <a:pt x="150" y="338"/>
                  </a:cubicBezTo>
                  <a:cubicBezTo>
                    <a:pt x="156" y="334"/>
                    <a:pt x="164" y="330"/>
                    <a:pt x="170" y="325"/>
                  </a:cubicBezTo>
                  <a:cubicBezTo>
                    <a:pt x="167" y="303"/>
                    <a:pt x="161" y="281"/>
                    <a:pt x="157" y="264"/>
                  </a:cubicBezTo>
                  <a:cubicBezTo>
                    <a:pt x="156" y="266"/>
                    <a:pt x="154" y="268"/>
                    <a:pt x="152" y="270"/>
                  </a:cubicBezTo>
                  <a:close/>
                  <a:moveTo>
                    <a:pt x="130" y="271"/>
                  </a:moveTo>
                  <a:cubicBezTo>
                    <a:pt x="130" y="272"/>
                    <a:pt x="130" y="273"/>
                    <a:pt x="130" y="274"/>
                  </a:cubicBezTo>
                  <a:cubicBezTo>
                    <a:pt x="133" y="273"/>
                    <a:pt x="141" y="272"/>
                    <a:pt x="140" y="269"/>
                  </a:cubicBezTo>
                  <a:cubicBezTo>
                    <a:pt x="136" y="271"/>
                    <a:pt x="133" y="271"/>
                    <a:pt x="130" y="271"/>
                  </a:cubicBezTo>
                  <a:close/>
                  <a:moveTo>
                    <a:pt x="125" y="277"/>
                  </a:moveTo>
                  <a:cubicBezTo>
                    <a:pt x="126" y="278"/>
                    <a:pt x="127" y="279"/>
                    <a:pt x="128" y="279"/>
                  </a:cubicBezTo>
                  <a:cubicBezTo>
                    <a:pt x="129" y="278"/>
                    <a:pt x="133" y="277"/>
                    <a:pt x="132" y="275"/>
                  </a:cubicBezTo>
                  <a:cubicBezTo>
                    <a:pt x="131" y="276"/>
                    <a:pt x="127" y="276"/>
                    <a:pt x="125" y="277"/>
                  </a:cubicBezTo>
                  <a:close/>
                  <a:moveTo>
                    <a:pt x="110" y="303"/>
                  </a:moveTo>
                  <a:cubicBezTo>
                    <a:pt x="112" y="302"/>
                    <a:pt x="113" y="303"/>
                    <a:pt x="115" y="303"/>
                  </a:cubicBezTo>
                  <a:cubicBezTo>
                    <a:pt x="115" y="301"/>
                    <a:pt x="116" y="300"/>
                    <a:pt x="116" y="298"/>
                  </a:cubicBezTo>
                  <a:cubicBezTo>
                    <a:pt x="114" y="298"/>
                    <a:pt x="113" y="297"/>
                    <a:pt x="111" y="296"/>
                  </a:cubicBezTo>
                  <a:cubicBezTo>
                    <a:pt x="110" y="298"/>
                    <a:pt x="110" y="300"/>
                    <a:pt x="110" y="303"/>
                  </a:cubicBezTo>
                  <a:close/>
                  <a:moveTo>
                    <a:pt x="110" y="304"/>
                  </a:moveTo>
                  <a:cubicBezTo>
                    <a:pt x="110" y="309"/>
                    <a:pt x="110" y="310"/>
                    <a:pt x="110" y="314"/>
                  </a:cubicBezTo>
                  <a:cubicBezTo>
                    <a:pt x="113" y="316"/>
                    <a:pt x="118" y="316"/>
                    <a:pt x="120" y="312"/>
                  </a:cubicBezTo>
                  <a:cubicBezTo>
                    <a:pt x="119" y="310"/>
                    <a:pt x="118" y="309"/>
                    <a:pt x="120" y="307"/>
                  </a:cubicBezTo>
                  <a:cubicBezTo>
                    <a:pt x="122" y="308"/>
                    <a:pt x="123" y="308"/>
                    <a:pt x="125" y="309"/>
                  </a:cubicBezTo>
                  <a:cubicBezTo>
                    <a:pt x="126" y="308"/>
                    <a:pt x="127" y="307"/>
                    <a:pt x="127" y="305"/>
                  </a:cubicBezTo>
                  <a:cubicBezTo>
                    <a:pt x="125" y="303"/>
                    <a:pt x="121" y="299"/>
                    <a:pt x="117" y="300"/>
                  </a:cubicBezTo>
                  <a:cubicBezTo>
                    <a:pt x="118" y="304"/>
                    <a:pt x="114" y="306"/>
                    <a:pt x="110" y="304"/>
                  </a:cubicBezTo>
                  <a:close/>
                  <a:moveTo>
                    <a:pt x="123" y="311"/>
                  </a:moveTo>
                  <a:cubicBezTo>
                    <a:pt x="126" y="315"/>
                    <a:pt x="128" y="321"/>
                    <a:pt x="132" y="324"/>
                  </a:cubicBezTo>
                  <a:cubicBezTo>
                    <a:pt x="129" y="321"/>
                    <a:pt x="130" y="316"/>
                    <a:pt x="134" y="313"/>
                  </a:cubicBezTo>
                  <a:cubicBezTo>
                    <a:pt x="132" y="311"/>
                    <a:pt x="131" y="308"/>
                    <a:pt x="129" y="307"/>
                  </a:cubicBezTo>
                  <a:cubicBezTo>
                    <a:pt x="128" y="310"/>
                    <a:pt x="126" y="311"/>
                    <a:pt x="123" y="311"/>
                  </a:cubicBezTo>
                  <a:close/>
                  <a:moveTo>
                    <a:pt x="89" y="314"/>
                  </a:moveTo>
                  <a:cubicBezTo>
                    <a:pt x="93" y="314"/>
                    <a:pt x="95" y="314"/>
                    <a:pt x="96" y="310"/>
                  </a:cubicBezTo>
                  <a:cubicBezTo>
                    <a:pt x="94" y="309"/>
                    <a:pt x="92" y="309"/>
                    <a:pt x="90" y="308"/>
                  </a:cubicBezTo>
                  <a:cubicBezTo>
                    <a:pt x="89" y="310"/>
                    <a:pt x="90" y="312"/>
                    <a:pt x="89" y="314"/>
                  </a:cubicBezTo>
                  <a:close/>
                  <a:moveTo>
                    <a:pt x="239" y="310"/>
                  </a:moveTo>
                  <a:cubicBezTo>
                    <a:pt x="230" y="310"/>
                    <a:pt x="221" y="308"/>
                    <a:pt x="215" y="309"/>
                  </a:cubicBezTo>
                  <a:cubicBezTo>
                    <a:pt x="210" y="310"/>
                    <a:pt x="204" y="314"/>
                    <a:pt x="205" y="318"/>
                  </a:cubicBezTo>
                  <a:cubicBezTo>
                    <a:pt x="224" y="315"/>
                    <a:pt x="242" y="318"/>
                    <a:pt x="263" y="316"/>
                  </a:cubicBezTo>
                  <a:cubicBezTo>
                    <a:pt x="260" y="307"/>
                    <a:pt x="248" y="310"/>
                    <a:pt x="239" y="310"/>
                  </a:cubicBezTo>
                  <a:close/>
                  <a:moveTo>
                    <a:pt x="89" y="316"/>
                  </a:moveTo>
                  <a:cubicBezTo>
                    <a:pt x="88" y="320"/>
                    <a:pt x="87" y="326"/>
                    <a:pt x="90" y="329"/>
                  </a:cubicBezTo>
                  <a:cubicBezTo>
                    <a:pt x="96" y="330"/>
                    <a:pt x="98" y="325"/>
                    <a:pt x="97" y="321"/>
                  </a:cubicBezTo>
                  <a:cubicBezTo>
                    <a:pt x="99" y="320"/>
                    <a:pt x="101" y="322"/>
                    <a:pt x="103" y="321"/>
                  </a:cubicBezTo>
                  <a:cubicBezTo>
                    <a:pt x="107" y="317"/>
                    <a:pt x="103" y="312"/>
                    <a:pt x="98" y="311"/>
                  </a:cubicBezTo>
                  <a:cubicBezTo>
                    <a:pt x="97" y="315"/>
                    <a:pt x="93" y="317"/>
                    <a:pt x="89" y="316"/>
                  </a:cubicBezTo>
                  <a:close/>
                  <a:moveTo>
                    <a:pt x="121" y="314"/>
                  </a:moveTo>
                  <a:cubicBezTo>
                    <a:pt x="120" y="316"/>
                    <a:pt x="118" y="317"/>
                    <a:pt x="115" y="318"/>
                  </a:cubicBezTo>
                  <a:cubicBezTo>
                    <a:pt x="113" y="318"/>
                    <a:pt x="110" y="316"/>
                    <a:pt x="109" y="317"/>
                  </a:cubicBezTo>
                  <a:cubicBezTo>
                    <a:pt x="113" y="324"/>
                    <a:pt x="121" y="331"/>
                    <a:pt x="125" y="339"/>
                  </a:cubicBezTo>
                  <a:cubicBezTo>
                    <a:pt x="127" y="336"/>
                    <a:pt x="131" y="339"/>
                    <a:pt x="133" y="338"/>
                  </a:cubicBezTo>
                  <a:cubicBezTo>
                    <a:pt x="127" y="336"/>
                    <a:pt x="125" y="329"/>
                    <a:pt x="130" y="325"/>
                  </a:cubicBezTo>
                  <a:cubicBezTo>
                    <a:pt x="127" y="321"/>
                    <a:pt x="126" y="316"/>
                    <a:pt x="121" y="314"/>
                  </a:cubicBezTo>
                  <a:close/>
                  <a:moveTo>
                    <a:pt x="132" y="319"/>
                  </a:moveTo>
                  <a:cubicBezTo>
                    <a:pt x="132" y="321"/>
                    <a:pt x="135" y="322"/>
                    <a:pt x="136" y="324"/>
                  </a:cubicBezTo>
                  <a:cubicBezTo>
                    <a:pt x="136" y="326"/>
                    <a:pt x="133" y="325"/>
                    <a:pt x="132" y="326"/>
                  </a:cubicBezTo>
                  <a:cubicBezTo>
                    <a:pt x="133" y="327"/>
                    <a:pt x="134" y="327"/>
                    <a:pt x="134" y="329"/>
                  </a:cubicBezTo>
                  <a:cubicBezTo>
                    <a:pt x="132" y="329"/>
                    <a:pt x="131" y="328"/>
                    <a:pt x="130" y="327"/>
                  </a:cubicBezTo>
                  <a:cubicBezTo>
                    <a:pt x="126" y="333"/>
                    <a:pt x="135" y="334"/>
                    <a:pt x="136" y="338"/>
                  </a:cubicBezTo>
                  <a:cubicBezTo>
                    <a:pt x="134" y="342"/>
                    <a:pt x="130" y="338"/>
                    <a:pt x="127" y="340"/>
                  </a:cubicBezTo>
                  <a:cubicBezTo>
                    <a:pt x="127" y="343"/>
                    <a:pt x="128" y="343"/>
                    <a:pt x="129" y="345"/>
                  </a:cubicBezTo>
                  <a:cubicBezTo>
                    <a:pt x="127" y="346"/>
                    <a:pt x="124" y="345"/>
                    <a:pt x="122" y="347"/>
                  </a:cubicBezTo>
                  <a:cubicBezTo>
                    <a:pt x="122" y="351"/>
                    <a:pt x="124" y="353"/>
                    <a:pt x="127" y="355"/>
                  </a:cubicBezTo>
                  <a:cubicBezTo>
                    <a:pt x="126" y="356"/>
                    <a:pt x="125" y="357"/>
                    <a:pt x="125" y="359"/>
                  </a:cubicBezTo>
                  <a:cubicBezTo>
                    <a:pt x="131" y="361"/>
                    <a:pt x="131" y="353"/>
                    <a:pt x="132" y="351"/>
                  </a:cubicBezTo>
                  <a:cubicBezTo>
                    <a:pt x="135" y="352"/>
                    <a:pt x="141" y="352"/>
                    <a:pt x="141" y="349"/>
                  </a:cubicBezTo>
                  <a:cubicBezTo>
                    <a:pt x="141" y="347"/>
                    <a:pt x="138" y="347"/>
                    <a:pt x="139" y="345"/>
                  </a:cubicBezTo>
                  <a:cubicBezTo>
                    <a:pt x="142" y="345"/>
                    <a:pt x="143" y="346"/>
                    <a:pt x="145" y="345"/>
                  </a:cubicBezTo>
                  <a:cubicBezTo>
                    <a:pt x="148" y="339"/>
                    <a:pt x="143" y="334"/>
                    <a:pt x="142" y="327"/>
                  </a:cubicBezTo>
                  <a:cubicBezTo>
                    <a:pt x="140" y="327"/>
                    <a:pt x="139" y="328"/>
                    <a:pt x="139" y="330"/>
                  </a:cubicBezTo>
                  <a:cubicBezTo>
                    <a:pt x="139" y="331"/>
                    <a:pt x="143" y="333"/>
                    <a:pt x="140" y="334"/>
                  </a:cubicBezTo>
                  <a:cubicBezTo>
                    <a:pt x="136" y="333"/>
                    <a:pt x="136" y="325"/>
                    <a:pt x="141" y="325"/>
                  </a:cubicBezTo>
                  <a:cubicBezTo>
                    <a:pt x="141" y="322"/>
                    <a:pt x="139" y="319"/>
                    <a:pt x="139" y="316"/>
                  </a:cubicBezTo>
                  <a:cubicBezTo>
                    <a:pt x="136" y="314"/>
                    <a:pt x="133" y="317"/>
                    <a:pt x="132" y="319"/>
                  </a:cubicBezTo>
                  <a:close/>
                  <a:moveTo>
                    <a:pt x="102" y="323"/>
                  </a:moveTo>
                  <a:cubicBezTo>
                    <a:pt x="108" y="332"/>
                    <a:pt x="113" y="342"/>
                    <a:pt x="121" y="349"/>
                  </a:cubicBezTo>
                  <a:cubicBezTo>
                    <a:pt x="120" y="346"/>
                    <a:pt x="122" y="344"/>
                    <a:pt x="126" y="344"/>
                  </a:cubicBezTo>
                  <a:cubicBezTo>
                    <a:pt x="125" y="342"/>
                    <a:pt x="123" y="341"/>
                    <a:pt x="122" y="340"/>
                  </a:cubicBezTo>
                  <a:cubicBezTo>
                    <a:pt x="122" y="339"/>
                    <a:pt x="123" y="339"/>
                    <a:pt x="122" y="339"/>
                  </a:cubicBezTo>
                  <a:cubicBezTo>
                    <a:pt x="121" y="335"/>
                    <a:pt x="116" y="330"/>
                    <a:pt x="113" y="327"/>
                  </a:cubicBezTo>
                  <a:cubicBezTo>
                    <a:pt x="111" y="323"/>
                    <a:pt x="109" y="320"/>
                    <a:pt x="107" y="317"/>
                  </a:cubicBezTo>
                  <a:cubicBezTo>
                    <a:pt x="106" y="320"/>
                    <a:pt x="106" y="324"/>
                    <a:pt x="102" y="323"/>
                  </a:cubicBezTo>
                  <a:close/>
                  <a:moveTo>
                    <a:pt x="263" y="318"/>
                  </a:moveTo>
                  <a:cubicBezTo>
                    <a:pt x="263" y="318"/>
                    <a:pt x="263" y="318"/>
                    <a:pt x="262" y="318"/>
                  </a:cubicBezTo>
                  <a:cubicBezTo>
                    <a:pt x="251" y="319"/>
                    <a:pt x="242" y="319"/>
                    <a:pt x="231" y="319"/>
                  </a:cubicBezTo>
                  <a:cubicBezTo>
                    <a:pt x="221" y="318"/>
                    <a:pt x="212" y="320"/>
                    <a:pt x="203" y="320"/>
                  </a:cubicBezTo>
                  <a:cubicBezTo>
                    <a:pt x="203" y="323"/>
                    <a:pt x="203" y="326"/>
                    <a:pt x="204" y="327"/>
                  </a:cubicBezTo>
                  <a:cubicBezTo>
                    <a:pt x="224" y="328"/>
                    <a:pt x="244" y="325"/>
                    <a:pt x="263" y="324"/>
                  </a:cubicBezTo>
                  <a:cubicBezTo>
                    <a:pt x="264" y="323"/>
                    <a:pt x="264" y="319"/>
                    <a:pt x="263" y="318"/>
                  </a:cubicBezTo>
                  <a:close/>
                  <a:moveTo>
                    <a:pt x="73" y="329"/>
                  </a:moveTo>
                  <a:cubicBezTo>
                    <a:pt x="75" y="329"/>
                    <a:pt x="78" y="328"/>
                    <a:pt x="78" y="325"/>
                  </a:cubicBezTo>
                  <a:cubicBezTo>
                    <a:pt x="76" y="324"/>
                    <a:pt x="74" y="324"/>
                    <a:pt x="72" y="323"/>
                  </a:cubicBezTo>
                  <a:cubicBezTo>
                    <a:pt x="72" y="325"/>
                    <a:pt x="71" y="328"/>
                    <a:pt x="73" y="329"/>
                  </a:cubicBezTo>
                  <a:close/>
                  <a:moveTo>
                    <a:pt x="348" y="325"/>
                  </a:moveTo>
                  <a:cubicBezTo>
                    <a:pt x="350" y="329"/>
                    <a:pt x="346" y="330"/>
                    <a:pt x="346" y="332"/>
                  </a:cubicBezTo>
                  <a:cubicBezTo>
                    <a:pt x="346" y="331"/>
                    <a:pt x="347" y="334"/>
                    <a:pt x="347" y="334"/>
                  </a:cubicBezTo>
                  <a:cubicBezTo>
                    <a:pt x="347" y="335"/>
                    <a:pt x="346" y="335"/>
                    <a:pt x="347" y="336"/>
                  </a:cubicBezTo>
                  <a:cubicBezTo>
                    <a:pt x="352" y="335"/>
                    <a:pt x="356" y="338"/>
                    <a:pt x="357" y="342"/>
                  </a:cubicBezTo>
                  <a:cubicBezTo>
                    <a:pt x="365" y="337"/>
                    <a:pt x="372" y="347"/>
                    <a:pt x="365" y="352"/>
                  </a:cubicBezTo>
                  <a:cubicBezTo>
                    <a:pt x="368" y="353"/>
                    <a:pt x="369" y="357"/>
                    <a:pt x="367" y="360"/>
                  </a:cubicBezTo>
                  <a:cubicBezTo>
                    <a:pt x="369" y="363"/>
                    <a:pt x="374" y="364"/>
                    <a:pt x="373" y="358"/>
                  </a:cubicBezTo>
                  <a:cubicBezTo>
                    <a:pt x="372" y="357"/>
                    <a:pt x="371" y="357"/>
                    <a:pt x="370" y="356"/>
                  </a:cubicBezTo>
                  <a:cubicBezTo>
                    <a:pt x="373" y="354"/>
                    <a:pt x="370" y="352"/>
                    <a:pt x="370" y="350"/>
                  </a:cubicBezTo>
                  <a:cubicBezTo>
                    <a:pt x="372" y="347"/>
                    <a:pt x="375" y="346"/>
                    <a:pt x="375" y="343"/>
                  </a:cubicBezTo>
                  <a:cubicBezTo>
                    <a:pt x="376" y="336"/>
                    <a:pt x="370" y="337"/>
                    <a:pt x="366" y="337"/>
                  </a:cubicBezTo>
                  <a:cubicBezTo>
                    <a:pt x="366" y="336"/>
                    <a:pt x="367" y="334"/>
                    <a:pt x="366" y="333"/>
                  </a:cubicBezTo>
                  <a:cubicBezTo>
                    <a:pt x="364" y="331"/>
                    <a:pt x="361" y="333"/>
                    <a:pt x="358" y="332"/>
                  </a:cubicBezTo>
                  <a:cubicBezTo>
                    <a:pt x="358" y="330"/>
                    <a:pt x="359" y="329"/>
                    <a:pt x="360" y="327"/>
                  </a:cubicBezTo>
                  <a:cubicBezTo>
                    <a:pt x="358" y="323"/>
                    <a:pt x="351" y="322"/>
                    <a:pt x="348" y="325"/>
                  </a:cubicBezTo>
                  <a:close/>
                  <a:moveTo>
                    <a:pt x="93" y="331"/>
                  </a:moveTo>
                  <a:cubicBezTo>
                    <a:pt x="99" y="341"/>
                    <a:pt x="107" y="351"/>
                    <a:pt x="114" y="361"/>
                  </a:cubicBezTo>
                  <a:cubicBezTo>
                    <a:pt x="118" y="359"/>
                    <a:pt x="123" y="358"/>
                    <a:pt x="123" y="354"/>
                  </a:cubicBezTo>
                  <a:cubicBezTo>
                    <a:pt x="122" y="354"/>
                    <a:pt x="122" y="355"/>
                    <a:pt x="121" y="355"/>
                  </a:cubicBezTo>
                  <a:cubicBezTo>
                    <a:pt x="114" y="345"/>
                    <a:pt x="107" y="334"/>
                    <a:pt x="99" y="324"/>
                  </a:cubicBezTo>
                  <a:cubicBezTo>
                    <a:pt x="98" y="328"/>
                    <a:pt x="97" y="331"/>
                    <a:pt x="93" y="331"/>
                  </a:cubicBezTo>
                  <a:close/>
                  <a:moveTo>
                    <a:pt x="72" y="330"/>
                  </a:moveTo>
                  <a:cubicBezTo>
                    <a:pt x="72" y="336"/>
                    <a:pt x="70" y="338"/>
                    <a:pt x="71" y="342"/>
                  </a:cubicBezTo>
                  <a:cubicBezTo>
                    <a:pt x="76" y="342"/>
                    <a:pt x="78" y="337"/>
                    <a:pt x="79" y="334"/>
                  </a:cubicBezTo>
                  <a:cubicBezTo>
                    <a:pt x="81" y="334"/>
                    <a:pt x="82" y="336"/>
                    <a:pt x="84" y="336"/>
                  </a:cubicBezTo>
                  <a:cubicBezTo>
                    <a:pt x="87" y="334"/>
                    <a:pt x="88" y="331"/>
                    <a:pt x="88" y="328"/>
                  </a:cubicBezTo>
                  <a:cubicBezTo>
                    <a:pt x="86" y="328"/>
                    <a:pt x="83" y="326"/>
                    <a:pt x="80" y="325"/>
                  </a:cubicBezTo>
                  <a:cubicBezTo>
                    <a:pt x="79" y="329"/>
                    <a:pt x="77" y="331"/>
                    <a:pt x="72" y="330"/>
                  </a:cubicBezTo>
                  <a:close/>
                  <a:moveTo>
                    <a:pt x="262" y="327"/>
                  </a:moveTo>
                  <a:cubicBezTo>
                    <a:pt x="257" y="327"/>
                    <a:pt x="251" y="328"/>
                    <a:pt x="246" y="328"/>
                  </a:cubicBezTo>
                  <a:cubicBezTo>
                    <a:pt x="231" y="328"/>
                    <a:pt x="217" y="331"/>
                    <a:pt x="203" y="329"/>
                  </a:cubicBezTo>
                  <a:cubicBezTo>
                    <a:pt x="195" y="332"/>
                    <a:pt x="186" y="334"/>
                    <a:pt x="179" y="337"/>
                  </a:cubicBezTo>
                  <a:cubicBezTo>
                    <a:pt x="210" y="335"/>
                    <a:pt x="246" y="337"/>
                    <a:pt x="281" y="336"/>
                  </a:cubicBezTo>
                  <a:cubicBezTo>
                    <a:pt x="274" y="334"/>
                    <a:pt x="269" y="328"/>
                    <a:pt x="262" y="327"/>
                  </a:cubicBezTo>
                  <a:close/>
                  <a:moveTo>
                    <a:pt x="148" y="341"/>
                  </a:moveTo>
                  <a:cubicBezTo>
                    <a:pt x="148" y="343"/>
                    <a:pt x="147" y="348"/>
                    <a:pt x="143" y="347"/>
                  </a:cubicBezTo>
                  <a:cubicBezTo>
                    <a:pt x="144" y="352"/>
                    <a:pt x="138" y="355"/>
                    <a:pt x="134" y="354"/>
                  </a:cubicBezTo>
                  <a:cubicBezTo>
                    <a:pt x="132" y="358"/>
                    <a:pt x="131" y="362"/>
                    <a:pt x="125" y="362"/>
                  </a:cubicBezTo>
                  <a:cubicBezTo>
                    <a:pt x="124" y="361"/>
                    <a:pt x="124" y="360"/>
                    <a:pt x="123" y="360"/>
                  </a:cubicBezTo>
                  <a:cubicBezTo>
                    <a:pt x="120" y="361"/>
                    <a:pt x="117" y="362"/>
                    <a:pt x="114" y="363"/>
                  </a:cubicBezTo>
                  <a:cubicBezTo>
                    <a:pt x="111" y="370"/>
                    <a:pt x="105" y="375"/>
                    <a:pt x="97" y="375"/>
                  </a:cubicBezTo>
                  <a:cubicBezTo>
                    <a:pt x="96" y="373"/>
                    <a:pt x="95" y="372"/>
                    <a:pt x="93" y="371"/>
                  </a:cubicBezTo>
                  <a:cubicBezTo>
                    <a:pt x="93" y="371"/>
                    <a:pt x="91" y="374"/>
                    <a:pt x="89" y="374"/>
                  </a:cubicBezTo>
                  <a:cubicBezTo>
                    <a:pt x="100" y="386"/>
                    <a:pt x="112" y="396"/>
                    <a:pt x="124" y="406"/>
                  </a:cubicBezTo>
                  <a:cubicBezTo>
                    <a:pt x="127" y="406"/>
                    <a:pt x="128" y="407"/>
                    <a:pt x="131" y="407"/>
                  </a:cubicBezTo>
                  <a:cubicBezTo>
                    <a:pt x="130" y="406"/>
                    <a:pt x="131" y="405"/>
                    <a:pt x="131" y="404"/>
                  </a:cubicBezTo>
                  <a:cubicBezTo>
                    <a:pt x="137" y="396"/>
                    <a:pt x="140" y="388"/>
                    <a:pt x="147" y="382"/>
                  </a:cubicBezTo>
                  <a:cubicBezTo>
                    <a:pt x="158" y="373"/>
                    <a:pt x="172" y="367"/>
                    <a:pt x="174" y="351"/>
                  </a:cubicBezTo>
                  <a:cubicBezTo>
                    <a:pt x="166" y="350"/>
                    <a:pt x="166" y="339"/>
                    <a:pt x="171" y="336"/>
                  </a:cubicBezTo>
                  <a:cubicBezTo>
                    <a:pt x="170" y="333"/>
                    <a:pt x="171" y="329"/>
                    <a:pt x="169" y="328"/>
                  </a:cubicBezTo>
                  <a:cubicBezTo>
                    <a:pt x="163" y="333"/>
                    <a:pt x="155" y="338"/>
                    <a:pt x="148" y="341"/>
                  </a:cubicBezTo>
                  <a:close/>
                  <a:moveTo>
                    <a:pt x="83" y="338"/>
                  </a:moveTo>
                  <a:cubicBezTo>
                    <a:pt x="90" y="349"/>
                    <a:pt x="98" y="359"/>
                    <a:pt x="107" y="369"/>
                  </a:cubicBezTo>
                  <a:cubicBezTo>
                    <a:pt x="109" y="368"/>
                    <a:pt x="110" y="365"/>
                    <a:pt x="111" y="363"/>
                  </a:cubicBezTo>
                  <a:cubicBezTo>
                    <a:pt x="105" y="352"/>
                    <a:pt x="97" y="342"/>
                    <a:pt x="89" y="332"/>
                  </a:cubicBezTo>
                  <a:cubicBezTo>
                    <a:pt x="89" y="336"/>
                    <a:pt x="86" y="338"/>
                    <a:pt x="83" y="338"/>
                  </a:cubicBezTo>
                  <a:close/>
                  <a:moveTo>
                    <a:pt x="185" y="350"/>
                  </a:moveTo>
                  <a:cubicBezTo>
                    <a:pt x="198" y="351"/>
                    <a:pt x="209" y="352"/>
                    <a:pt x="221" y="351"/>
                  </a:cubicBezTo>
                  <a:cubicBezTo>
                    <a:pt x="240" y="350"/>
                    <a:pt x="259" y="352"/>
                    <a:pt x="280" y="350"/>
                  </a:cubicBezTo>
                  <a:cubicBezTo>
                    <a:pt x="285" y="350"/>
                    <a:pt x="292" y="348"/>
                    <a:pt x="292" y="344"/>
                  </a:cubicBezTo>
                  <a:cubicBezTo>
                    <a:pt x="293" y="336"/>
                    <a:pt x="280" y="339"/>
                    <a:pt x="274" y="339"/>
                  </a:cubicBezTo>
                  <a:cubicBezTo>
                    <a:pt x="261" y="339"/>
                    <a:pt x="252" y="339"/>
                    <a:pt x="239" y="339"/>
                  </a:cubicBezTo>
                  <a:cubicBezTo>
                    <a:pt x="229" y="339"/>
                    <a:pt x="220" y="338"/>
                    <a:pt x="211" y="339"/>
                  </a:cubicBezTo>
                  <a:cubicBezTo>
                    <a:pt x="207" y="339"/>
                    <a:pt x="204" y="338"/>
                    <a:pt x="201" y="338"/>
                  </a:cubicBezTo>
                  <a:cubicBezTo>
                    <a:pt x="189" y="338"/>
                    <a:pt x="178" y="339"/>
                    <a:pt x="171" y="340"/>
                  </a:cubicBezTo>
                  <a:cubicBezTo>
                    <a:pt x="166" y="348"/>
                    <a:pt x="177" y="349"/>
                    <a:pt x="185" y="350"/>
                  </a:cubicBezTo>
                  <a:close/>
                  <a:moveTo>
                    <a:pt x="81" y="339"/>
                  </a:moveTo>
                  <a:cubicBezTo>
                    <a:pt x="81" y="339"/>
                    <a:pt x="81" y="339"/>
                    <a:pt x="80" y="339"/>
                  </a:cubicBezTo>
                  <a:cubicBezTo>
                    <a:pt x="80" y="339"/>
                    <a:pt x="80" y="339"/>
                    <a:pt x="80" y="339"/>
                  </a:cubicBezTo>
                  <a:cubicBezTo>
                    <a:pt x="78" y="341"/>
                    <a:pt x="76" y="345"/>
                    <a:pt x="73" y="344"/>
                  </a:cubicBezTo>
                  <a:cubicBezTo>
                    <a:pt x="76" y="350"/>
                    <a:pt x="85" y="357"/>
                    <a:pt x="91" y="364"/>
                  </a:cubicBezTo>
                  <a:cubicBezTo>
                    <a:pt x="94" y="368"/>
                    <a:pt x="98" y="374"/>
                    <a:pt x="105" y="371"/>
                  </a:cubicBezTo>
                  <a:cubicBezTo>
                    <a:pt x="98" y="361"/>
                    <a:pt x="88" y="351"/>
                    <a:pt x="81" y="339"/>
                  </a:cubicBezTo>
                  <a:close/>
                  <a:moveTo>
                    <a:pt x="176" y="351"/>
                  </a:moveTo>
                  <a:cubicBezTo>
                    <a:pt x="176" y="357"/>
                    <a:pt x="172" y="363"/>
                    <a:pt x="170" y="367"/>
                  </a:cubicBezTo>
                  <a:cubicBezTo>
                    <a:pt x="165" y="374"/>
                    <a:pt x="156" y="378"/>
                    <a:pt x="150" y="383"/>
                  </a:cubicBezTo>
                  <a:cubicBezTo>
                    <a:pt x="141" y="389"/>
                    <a:pt x="137" y="399"/>
                    <a:pt x="132" y="408"/>
                  </a:cubicBezTo>
                  <a:cubicBezTo>
                    <a:pt x="138" y="409"/>
                    <a:pt x="144" y="409"/>
                    <a:pt x="150" y="410"/>
                  </a:cubicBezTo>
                  <a:cubicBezTo>
                    <a:pt x="153" y="410"/>
                    <a:pt x="156" y="412"/>
                    <a:pt x="159" y="412"/>
                  </a:cubicBezTo>
                  <a:cubicBezTo>
                    <a:pt x="168" y="414"/>
                    <a:pt x="177" y="415"/>
                    <a:pt x="187" y="416"/>
                  </a:cubicBezTo>
                  <a:cubicBezTo>
                    <a:pt x="205" y="417"/>
                    <a:pt x="224" y="419"/>
                    <a:pt x="242" y="419"/>
                  </a:cubicBezTo>
                  <a:cubicBezTo>
                    <a:pt x="247" y="419"/>
                    <a:pt x="252" y="418"/>
                    <a:pt x="257" y="418"/>
                  </a:cubicBezTo>
                  <a:cubicBezTo>
                    <a:pt x="265" y="417"/>
                    <a:pt x="274" y="418"/>
                    <a:pt x="283" y="416"/>
                  </a:cubicBezTo>
                  <a:cubicBezTo>
                    <a:pt x="288" y="416"/>
                    <a:pt x="293" y="415"/>
                    <a:pt x="297" y="414"/>
                  </a:cubicBezTo>
                  <a:cubicBezTo>
                    <a:pt x="302" y="414"/>
                    <a:pt x="307" y="414"/>
                    <a:pt x="311" y="412"/>
                  </a:cubicBezTo>
                  <a:cubicBezTo>
                    <a:pt x="317" y="410"/>
                    <a:pt x="322" y="407"/>
                    <a:pt x="328" y="403"/>
                  </a:cubicBezTo>
                  <a:cubicBezTo>
                    <a:pt x="333" y="400"/>
                    <a:pt x="339" y="398"/>
                    <a:pt x="343" y="394"/>
                  </a:cubicBezTo>
                  <a:cubicBezTo>
                    <a:pt x="327" y="378"/>
                    <a:pt x="290" y="379"/>
                    <a:pt x="285" y="352"/>
                  </a:cubicBezTo>
                  <a:cubicBezTo>
                    <a:pt x="249" y="353"/>
                    <a:pt x="211" y="355"/>
                    <a:pt x="176" y="351"/>
                  </a:cubicBezTo>
                  <a:close/>
                  <a:moveTo>
                    <a:pt x="104" y="423"/>
                  </a:moveTo>
                  <a:cubicBezTo>
                    <a:pt x="110" y="425"/>
                    <a:pt x="115" y="427"/>
                    <a:pt x="121" y="428"/>
                  </a:cubicBezTo>
                  <a:cubicBezTo>
                    <a:pt x="132" y="430"/>
                    <a:pt x="144" y="433"/>
                    <a:pt x="155" y="435"/>
                  </a:cubicBezTo>
                  <a:cubicBezTo>
                    <a:pt x="158" y="436"/>
                    <a:pt x="161" y="435"/>
                    <a:pt x="164" y="435"/>
                  </a:cubicBezTo>
                  <a:cubicBezTo>
                    <a:pt x="172" y="435"/>
                    <a:pt x="179" y="438"/>
                    <a:pt x="187" y="438"/>
                  </a:cubicBezTo>
                  <a:cubicBezTo>
                    <a:pt x="212" y="441"/>
                    <a:pt x="234" y="440"/>
                    <a:pt x="258" y="440"/>
                  </a:cubicBezTo>
                  <a:cubicBezTo>
                    <a:pt x="264" y="440"/>
                    <a:pt x="271" y="439"/>
                    <a:pt x="277" y="439"/>
                  </a:cubicBezTo>
                  <a:cubicBezTo>
                    <a:pt x="283" y="438"/>
                    <a:pt x="289" y="438"/>
                    <a:pt x="294" y="437"/>
                  </a:cubicBezTo>
                  <a:cubicBezTo>
                    <a:pt x="306" y="435"/>
                    <a:pt x="318" y="432"/>
                    <a:pt x="328" y="430"/>
                  </a:cubicBezTo>
                  <a:cubicBezTo>
                    <a:pt x="342" y="428"/>
                    <a:pt x="357" y="425"/>
                    <a:pt x="367" y="420"/>
                  </a:cubicBezTo>
                  <a:cubicBezTo>
                    <a:pt x="370" y="418"/>
                    <a:pt x="377" y="413"/>
                    <a:pt x="378" y="410"/>
                  </a:cubicBezTo>
                  <a:cubicBezTo>
                    <a:pt x="378" y="406"/>
                    <a:pt x="376" y="400"/>
                    <a:pt x="372" y="399"/>
                  </a:cubicBezTo>
                  <a:cubicBezTo>
                    <a:pt x="370" y="399"/>
                    <a:pt x="363" y="402"/>
                    <a:pt x="360" y="403"/>
                  </a:cubicBezTo>
                  <a:cubicBezTo>
                    <a:pt x="340" y="410"/>
                    <a:pt x="318" y="414"/>
                    <a:pt x="295" y="417"/>
                  </a:cubicBezTo>
                  <a:cubicBezTo>
                    <a:pt x="285" y="419"/>
                    <a:pt x="275" y="421"/>
                    <a:pt x="266" y="421"/>
                  </a:cubicBezTo>
                  <a:cubicBezTo>
                    <a:pt x="249" y="423"/>
                    <a:pt x="232" y="422"/>
                    <a:pt x="215" y="422"/>
                  </a:cubicBezTo>
                  <a:cubicBezTo>
                    <a:pt x="207" y="422"/>
                    <a:pt x="200" y="421"/>
                    <a:pt x="192" y="420"/>
                  </a:cubicBezTo>
                  <a:cubicBezTo>
                    <a:pt x="181" y="419"/>
                    <a:pt x="171" y="419"/>
                    <a:pt x="161" y="416"/>
                  </a:cubicBezTo>
                  <a:cubicBezTo>
                    <a:pt x="137" y="411"/>
                    <a:pt x="111" y="408"/>
                    <a:pt x="89" y="399"/>
                  </a:cubicBezTo>
                  <a:cubicBezTo>
                    <a:pt x="86" y="397"/>
                    <a:pt x="78" y="395"/>
                    <a:pt x="75" y="397"/>
                  </a:cubicBezTo>
                  <a:cubicBezTo>
                    <a:pt x="71" y="400"/>
                    <a:pt x="73" y="406"/>
                    <a:pt x="75" y="410"/>
                  </a:cubicBezTo>
                  <a:cubicBezTo>
                    <a:pt x="79" y="414"/>
                    <a:pt x="83" y="417"/>
                    <a:pt x="89" y="419"/>
                  </a:cubicBezTo>
                  <a:cubicBezTo>
                    <a:pt x="90" y="420"/>
                    <a:pt x="90" y="420"/>
                    <a:pt x="89" y="419"/>
                  </a:cubicBezTo>
                  <a:cubicBezTo>
                    <a:pt x="94" y="422"/>
                    <a:pt x="99" y="422"/>
                    <a:pt x="104" y="423"/>
                  </a:cubicBezTo>
                  <a:close/>
                  <a:moveTo>
                    <a:pt x="329" y="434"/>
                  </a:moveTo>
                  <a:cubicBezTo>
                    <a:pt x="313" y="437"/>
                    <a:pt x="297" y="440"/>
                    <a:pt x="281" y="441"/>
                  </a:cubicBezTo>
                  <a:cubicBezTo>
                    <a:pt x="263" y="443"/>
                    <a:pt x="245" y="444"/>
                    <a:pt x="228" y="443"/>
                  </a:cubicBezTo>
                  <a:cubicBezTo>
                    <a:pt x="188" y="443"/>
                    <a:pt x="148" y="439"/>
                    <a:pt x="111" y="429"/>
                  </a:cubicBezTo>
                  <a:cubicBezTo>
                    <a:pt x="98" y="425"/>
                    <a:pt x="84" y="421"/>
                    <a:pt x="74" y="414"/>
                  </a:cubicBezTo>
                  <a:cubicBezTo>
                    <a:pt x="70" y="419"/>
                    <a:pt x="68" y="428"/>
                    <a:pt x="65" y="434"/>
                  </a:cubicBezTo>
                  <a:cubicBezTo>
                    <a:pt x="58" y="448"/>
                    <a:pt x="49" y="466"/>
                    <a:pt x="42" y="480"/>
                  </a:cubicBezTo>
                  <a:cubicBezTo>
                    <a:pt x="40" y="484"/>
                    <a:pt x="34" y="493"/>
                    <a:pt x="35" y="495"/>
                  </a:cubicBezTo>
                  <a:cubicBezTo>
                    <a:pt x="35" y="495"/>
                    <a:pt x="37" y="496"/>
                    <a:pt x="35" y="497"/>
                  </a:cubicBezTo>
                  <a:cubicBezTo>
                    <a:pt x="38" y="496"/>
                    <a:pt x="39" y="498"/>
                    <a:pt x="43" y="499"/>
                  </a:cubicBezTo>
                  <a:cubicBezTo>
                    <a:pt x="54" y="506"/>
                    <a:pt x="72" y="509"/>
                    <a:pt x="85" y="514"/>
                  </a:cubicBezTo>
                  <a:cubicBezTo>
                    <a:pt x="88" y="514"/>
                    <a:pt x="92" y="516"/>
                    <a:pt x="97" y="517"/>
                  </a:cubicBezTo>
                  <a:cubicBezTo>
                    <a:pt x="100" y="517"/>
                    <a:pt x="104" y="517"/>
                    <a:pt x="106" y="518"/>
                  </a:cubicBezTo>
                  <a:cubicBezTo>
                    <a:pt x="107" y="518"/>
                    <a:pt x="106" y="519"/>
                    <a:pt x="107" y="519"/>
                  </a:cubicBezTo>
                  <a:cubicBezTo>
                    <a:pt x="115" y="520"/>
                    <a:pt x="123" y="520"/>
                    <a:pt x="129" y="524"/>
                  </a:cubicBezTo>
                  <a:cubicBezTo>
                    <a:pt x="133" y="522"/>
                    <a:pt x="137" y="524"/>
                    <a:pt x="141" y="525"/>
                  </a:cubicBezTo>
                  <a:cubicBezTo>
                    <a:pt x="146" y="527"/>
                    <a:pt x="153" y="526"/>
                    <a:pt x="158" y="527"/>
                  </a:cubicBezTo>
                  <a:cubicBezTo>
                    <a:pt x="175" y="529"/>
                    <a:pt x="191" y="531"/>
                    <a:pt x="205" y="530"/>
                  </a:cubicBezTo>
                  <a:cubicBezTo>
                    <a:pt x="207" y="530"/>
                    <a:pt x="208" y="531"/>
                    <a:pt x="209" y="531"/>
                  </a:cubicBezTo>
                  <a:cubicBezTo>
                    <a:pt x="231" y="533"/>
                    <a:pt x="249" y="530"/>
                    <a:pt x="268" y="530"/>
                  </a:cubicBezTo>
                  <a:cubicBezTo>
                    <a:pt x="280" y="526"/>
                    <a:pt x="294" y="527"/>
                    <a:pt x="304" y="525"/>
                  </a:cubicBezTo>
                  <a:cubicBezTo>
                    <a:pt x="313" y="524"/>
                    <a:pt x="322" y="521"/>
                    <a:pt x="331" y="519"/>
                  </a:cubicBezTo>
                  <a:cubicBezTo>
                    <a:pt x="344" y="516"/>
                    <a:pt x="356" y="513"/>
                    <a:pt x="369" y="510"/>
                  </a:cubicBezTo>
                  <a:cubicBezTo>
                    <a:pt x="381" y="507"/>
                    <a:pt x="393" y="503"/>
                    <a:pt x="403" y="497"/>
                  </a:cubicBezTo>
                  <a:cubicBezTo>
                    <a:pt x="394" y="470"/>
                    <a:pt x="384" y="445"/>
                    <a:pt x="372" y="420"/>
                  </a:cubicBezTo>
                  <a:cubicBezTo>
                    <a:pt x="360" y="427"/>
                    <a:pt x="344" y="431"/>
                    <a:pt x="329" y="434"/>
                  </a:cubicBezTo>
                  <a:close/>
                  <a:moveTo>
                    <a:pt x="22" y="499"/>
                  </a:moveTo>
                  <a:cubicBezTo>
                    <a:pt x="19" y="503"/>
                    <a:pt x="22" y="508"/>
                    <a:pt x="24" y="511"/>
                  </a:cubicBezTo>
                  <a:cubicBezTo>
                    <a:pt x="37" y="521"/>
                    <a:pt x="56" y="524"/>
                    <a:pt x="71" y="531"/>
                  </a:cubicBezTo>
                  <a:cubicBezTo>
                    <a:pt x="73" y="531"/>
                    <a:pt x="74" y="531"/>
                    <a:pt x="76" y="531"/>
                  </a:cubicBezTo>
                  <a:cubicBezTo>
                    <a:pt x="79" y="534"/>
                    <a:pt x="85" y="533"/>
                    <a:pt x="87" y="534"/>
                  </a:cubicBezTo>
                  <a:cubicBezTo>
                    <a:pt x="88" y="535"/>
                    <a:pt x="88" y="534"/>
                    <a:pt x="89" y="534"/>
                  </a:cubicBezTo>
                  <a:cubicBezTo>
                    <a:pt x="101" y="537"/>
                    <a:pt x="110" y="540"/>
                    <a:pt x="125" y="541"/>
                  </a:cubicBezTo>
                  <a:cubicBezTo>
                    <a:pt x="134" y="543"/>
                    <a:pt x="145" y="545"/>
                    <a:pt x="155" y="546"/>
                  </a:cubicBezTo>
                  <a:cubicBezTo>
                    <a:pt x="158" y="546"/>
                    <a:pt x="161" y="545"/>
                    <a:pt x="163" y="546"/>
                  </a:cubicBezTo>
                  <a:cubicBezTo>
                    <a:pt x="174" y="548"/>
                    <a:pt x="184" y="547"/>
                    <a:pt x="194" y="548"/>
                  </a:cubicBezTo>
                  <a:cubicBezTo>
                    <a:pt x="198" y="548"/>
                    <a:pt x="202" y="549"/>
                    <a:pt x="206" y="549"/>
                  </a:cubicBezTo>
                  <a:cubicBezTo>
                    <a:pt x="220" y="550"/>
                    <a:pt x="237" y="550"/>
                    <a:pt x="254" y="549"/>
                  </a:cubicBezTo>
                  <a:cubicBezTo>
                    <a:pt x="258" y="548"/>
                    <a:pt x="263" y="547"/>
                    <a:pt x="266" y="547"/>
                  </a:cubicBezTo>
                  <a:cubicBezTo>
                    <a:pt x="268" y="548"/>
                    <a:pt x="266" y="549"/>
                    <a:pt x="267" y="547"/>
                  </a:cubicBezTo>
                  <a:cubicBezTo>
                    <a:pt x="268" y="546"/>
                    <a:pt x="274" y="547"/>
                    <a:pt x="276" y="547"/>
                  </a:cubicBezTo>
                  <a:cubicBezTo>
                    <a:pt x="284" y="546"/>
                    <a:pt x="296" y="544"/>
                    <a:pt x="301" y="543"/>
                  </a:cubicBezTo>
                  <a:cubicBezTo>
                    <a:pt x="308" y="542"/>
                    <a:pt x="315" y="542"/>
                    <a:pt x="322" y="540"/>
                  </a:cubicBezTo>
                  <a:cubicBezTo>
                    <a:pt x="328" y="539"/>
                    <a:pt x="335" y="537"/>
                    <a:pt x="341" y="535"/>
                  </a:cubicBezTo>
                  <a:cubicBezTo>
                    <a:pt x="352" y="532"/>
                    <a:pt x="366" y="530"/>
                    <a:pt x="376" y="526"/>
                  </a:cubicBezTo>
                  <a:cubicBezTo>
                    <a:pt x="379" y="525"/>
                    <a:pt x="382" y="523"/>
                    <a:pt x="387" y="521"/>
                  </a:cubicBezTo>
                  <a:cubicBezTo>
                    <a:pt x="392" y="519"/>
                    <a:pt x="399" y="517"/>
                    <a:pt x="404" y="515"/>
                  </a:cubicBezTo>
                  <a:cubicBezTo>
                    <a:pt x="408" y="514"/>
                    <a:pt x="415" y="509"/>
                    <a:pt x="416" y="508"/>
                  </a:cubicBezTo>
                  <a:cubicBezTo>
                    <a:pt x="416" y="506"/>
                    <a:pt x="416" y="501"/>
                    <a:pt x="415" y="499"/>
                  </a:cubicBezTo>
                  <a:cubicBezTo>
                    <a:pt x="414" y="496"/>
                    <a:pt x="411" y="496"/>
                    <a:pt x="408" y="495"/>
                  </a:cubicBezTo>
                  <a:cubicBezTo>
                    <a:pt x="408" y="496"/>
                    <a:pt x="408" y="497"/>
                    <a:pt x="408" y="499"/>
                  </a:cubicBezTo>
                  <a:cubicBezTo>
                    <a:pt x="384" y="509"/>
                    <a:pt x="357" y="515"/>
                    <a:pt x="330" y="523"/>
                  </a:cubicBezTo>
                  <a:cubicBezTo>
                    <a:pt x="319" y="526"/>
                    <a:pt x="307" y="528"/>
                    <a:pt x="295" y="529"/>
                  </a:cubicBezTo>
                  <a:cubicBezTo>
                    <a:pt x="277" y="530"/>
                    <a:pt x="259" y="534"/>
                    <a:pt x="241" y="535"/>
                  </a:cubicBezTo>
                  <a:cubicBezTo>
                    <a:pt x="237" y="535"/>
                    <a:pt x="232" y="534"/>
                    <a:pt x="228" y="534"/>
                  </a:cubicBezTo>
                  <a:cubicBezTo>
                    <a:pt x="216" y="534"/>
                    <a:pt x="205" y="534"/>
                    <a:pt x="193" y="534"/>
                  </a:cubicBezTo>
                  <a:cubicBezTo>
                    <a:pt x="184" y="533"/>
                    <a:pt x="175" y="532"/>
                    <a:pt x="166" y="531"/>
                  </a:cubicBezTo>
                  <a:cubicBezTo>
                    <a:pt x="153" y="530"/>
                    <a:pt x="139" y="528"/>
                    <a:pt x="125" y="526"/>
                  </a:cubicBezTo>
                  <a:cubicBezTo>
                    <a:pt x="118" y="524"/>
                    <a:pt x="111" y="521"/>
                    <a:pt x="104" y="522"/>
                  </a:cubicBezTo>
                  <a:cubicBezTo>
                    <a:pt x="87" y="518"/>
                    <a:pt x="74" y="514"/>
                    <a:pt x="56" y="509"/>
                  </a:cubicBezTo>
                  <a:cubicBezTo>
                    <a:pt x="48" y="504"/>
                    <a:pt x="39" y="502"/>
                    <a:pt x="30" y="499"/>
                  </a:cubicBezTo>
                  <a:cubicBezTo>
                    <a:pt x="29" y="498"/>
                    <a:pt x="31" y="496"/>
                    <a:pt x="29" y="497"/>
                  </a:cubicBezTo>
                  <a:cubicBezTo>
                    <a:pt x="26" y="498"/>
                    <a:pt x="23" y="497"/>
                    <a:pt x="22" y="4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" name="Freeform 72"/>
            <p:cNvSpPr>
              <a:spLocks noEditPoints="1"/>
            </p:cNvSpPr>
            <p:nvPr/>
          </p:nvSpPr>
          <p:spPr bwMode="auto">
            <a:xfrm>
              <a:off x="7164389" y="2058987"/>
              <a:ext cx="157162" cy="381000"/>
            </a:xfrm>
            <a:custGeom>
              <a:avLst/>
              <a:gdLst>
                <a:gd name="T0" fmla="*/ 15 w 50"/>
                <a:gd name="T1" fmla="*/ 1 h 121"/>
                <a:gd name="T2" fmla="*/ 25 w 50"/>
                <a:gd name="T3" fmla="*/ 7 h 121"/>
                <a:gd name="T4" fmla="*/ 32 w 50"/>
                <a:gd name="T5" fmla="*/ 19 h 121"/>
                <a:gd name="T6" fmla="*/ 50 w 50"/>
                <a:gd name="T7" fmla="*/ 90 h 121"/>
                <a:gd name="T8" fmla="*/ 49 w 50"/>
                <a:gd name="T9" fmla="*/ 107 h 121"/>
                <a:gd name="T10" fmla="*/ 29 w 50"/>
                <a:gd name="T11" fmla="*/ 121 h 121"/>
                <a:gd name="T12" fmla="*/ 24 w 50"/>
                <a:gd name="T13" fmla="*/ 103 h 121"/>
                <a:gd name="T14" fmla="*/ 22 w 50"/>
                <a:gd name="T15" fmla="*/ 73 h 121"/>
                <a:gd name="T16" fmla="*/ 16 w 50"/>
                <a:gd name="T17" fmla="*/ 54 h 121"/>
                <a:gd name="T18" fmla="*/ 9 w 50"/>
                <a:gd name="T19" fmla="*/ 34 h 121"/>
                <a:gd name="T20" fmla="*/ 5 w 50"/>
                <a:gd name="T21" fmla="*/ 25 h 121"/>
                <a:gd name="T22" fmla="*/ 4 w 50"/>
                <a:gd name="T23" fmla="*/ 10 h 121"/>
                <a:gd name="T24" fmla="*/ 11 w 50"/>
                <a:gd name="T25" fmla="*/ 6 h 121"/>
                <a:gd name="T26" fmla="*/ 15 w 50"/>
                <a:gd name="T27" fmla="*/ 1 h 121"/>
                <a:gd name="T28" fmla="*/ 43 w 50"/>
                <a:gd name="T29" fmla="*/ 112 h 121"/>
                <a:gd name="T30" fmla="*/ 47 w 50"/>
                <a:gd name="T31" fmla="*/ 101 h 121"/>
                <a:gd name="T32" fmla="*/ 44 w 50"/>
                <a:gd name="T33" fmla="*/ 72 h 121"/>
                <a:gd name="T34" fmla="*/ 31 w 50"/>
                <a:gd name="T35" fmla="*/ 25 h 121"/>
                <a:gd name="T36" fmla="*/ 25 w 50"/>
                <a:gd name="T37" fmla="*/ 15 h 121"/>
                <a:gd name="T38" fmla="*/ 18 w 50"/>
                <a:gd name="T39" fmla="*/ 5 h 121"/>
                <a:gd name="T40" fmla="*/ 6 w 50"/>
                <a:gd name="T41" fmla="*/ 14 h 121"/>
                <a:gd name="T42" fmla="*/ 8 w 50"/>
                <a:gd name="T43" fmla="*/ 22 h 121"/>
                <a:gd name="T44" fmla="*/ 13 w 50"/>
                <a:gd name="T45" fmla="*/ 34 h 121"/>
                <a:gd name="T46" fmla="*/ 15 w 50"/>
                <a:gd name="T47" fmla="*/ 40 h 121"/>
                <a:gd name="T48" fmla="*/ 22 w 50"/>
                <a:gd name="T49" fmla="*/ 65 h 121"/>
                <a:gd name="T50" fmla="*/ 26 w 50"/>
                <a:gd name="T51" fmla="*/ 78 h 121"/>
                <a:gd name="T52" fmla="*/ 27 w 50"/>
                <a:gd name="T53" fmla="*/ 88 h 121"/>
                <a:gd name="T54" fmla="*/ 28 w 50"/>
                <a:gd name="T55" fmla="*/ 104 h 121"/>
                <a:gd name="T56" fmla="*/ 30 w 50"/>
                <a:gd name="T57" fmla="*/ 117 h 121"/>
                <a:gd name="T58" fmla="*/ 43 w 50"/>
                <a:gd name="T59" fmla="*/ 11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121">
                  <a:moveTo>
                    <a:pt x="15" y="1"/>
                  </a:moveTo>
                  <a:cubicBezTo>
                    <a:pt x="20" y="0"/>
                    <a:pt x="22" y="3"/>
                    <a:pt x="25" y="7"/>
                  </a:cubicBezTo>
                  <a:cubicBezTo>
                    <a:pt x="26" y="12"/>
                    <a:pt x="29" y="15"/>
                    <a:pt x="32" y="19"/>
                  </a:cubicBezTo>
                  <a:cubicBezTo>
                    <a:pt x="41" y="42"/>
                    <a:pt x="47" y="65"/>
                    <a:pt x="50" y="90"/>
                  </a:cubicBezTo>
                  <a:cubicBezTo>
                    <a:pt x="49" y="95"/>
                    <a:pt x="50" y="102"/>
                    <a:pt x="49" y="107"/>
                  </a:cubicBezTo>
                  <a:cubicBezTo>
                    <a:pt x="47" y="113"/>
                    <a:pt x="37" y="121"/>
                    <a:pt x="29" y="121"/>
                  </a:cubicBezTo>
                  <a:cubicBezTo>
                    <a:pt x="22" y="120"/>
                    <a:pt x="24" y="110"/>
                    <a:pt x="24" y="103"/>
                  </a:cubicBezTo>
                  <a:cubicBezTo>
                    <a:pt x="24" y="92"/>
                    <a:pt x="24" y="83"/>
                    <a:pt x="22" y="73"/>
                  </a:cubicBezTo>
                  <a:cubicBezTo>
                    <a:pt x="20" y="67"/>
                    <a:pt x="18" y="61"/>
                    <a:pt x="16" y="54"/>
                  </a:cubicBezTo>
                  <a:cubicBezTo>
                    <a:pt x="14" y="47"/>
                    <a:pt x="12" y="41"/>
                    <a:pt x="9" y="34"/>
                  </a:cubicBezTo>
                  <a:cubicBezTo>
                    <a:pt x="8" y="31"/>
                    <a:pt x="6" y="28"/>
                    <a:pt x="5" y="25"/>
                  </a:cubicBezTo>
                  <a:cubicBezTo>
                    <a:pt x="3" y="19"/>
                    <a:pt x="0" y="14"/>
                    <a:pt x="4" y="10"/>
                  </a:cubicBezTo>
                  <a:cubicBezTo>
                    <a:pt x="5" y="8"/>
                    <a:pt x="9" y="8"/>
                    <a:pt x="11" y="6"/>
                  </a:cubicBezTo>
                  <a:cubicBezTo>
                    <a:pt x="14" y="4"/>
                    <a:pt x="13" y="3"/>
                    <a:pt x="15" y="1"/>
                  </a:cubicBezTo>
                  <a:close/>
                  <a:moveTo>
                    <a:pt x="43" y="112"/>
                  </a:moveTo>
                  <a:cubicBezTo>
                    <a:pt x="45" y="108"/>
                    <a:pt x="47" y="105"/>
                    <a:pt x="47" y="101"/>
                  </a:cubicBezTo>
                  <a:cubicBezTo>
                    <a:pt x="48" y="90"/>
                    <a:pt x="46" y="82"/>
                    <a:pt x="44" y="72"/>
                  </a:cubicBezTo>
                  <a:cubicBezTo>
                    <a:pt x="41" y="58"/>
                    <a:pt x="37" y="38"/>
                    <a:pt x="31" y="25"/>
                  </a:cubicBezTo>
                  <a:cubicBezTo>
                    <a:pt x="30" y="22"/>
                    <a:pt x="27" y="19"/>
                    <a:pt x="25" y="15"/>
                  </a:cubicBezTo>
                  <a:cubicBezTo>
                    <a:pt x="23" y="11"/>
                    <a:pt x="21" y="5"/>
                    <a:pt x="18" y="5"/>
                  </a:cubicBezTo>
                  <a:cubicBezTo>
                    <a:pt x="16" y="6"/>
                    <a:pt x="6" y="11"/>
                    <a:pt x="6" y="14"/>
                  </a:cubicBezTo>
                  <a:cubicBezTo>
                    <a:pt x="5" y="16"/>
                    <a:pt x="7" y="19"/>
                    <a:pt x="8" y="22"/>
                  </a:cubicBezTo>
                  <a:cubicBezTo>
                    <a:pt x="10" y="28"/>
                    <a:pt x="11" y="30"/>
                    <a:pt x="13" y="34"/>
                  </a:cubicBezTo>
                  <a:cubicBezTo>
                    <a:pt x="13" y="36"/>
                    <a:pt x="14" y="38"/>
                    <a:pt x="15" y="40"/>
                  </a:cubicBezTo>
                  <a:cubicBezTo>
                    <a:pt x="18" y="48"/>
                    <a:pt x="20" y="57"/>
                    <a:pt x="22" y="65"/>
                  </a:cubicBezTo>
                  <a:cubicBezTo>
                    <a:pt x="23" y="70"/>
                    <a:pt x="25" y="75"/>
                    <a:pt x="26" y="78"/>
                  </a:cubicBezTo>
                  <a:cubicBezTo>
                    <a:pt x="26" y="82"/>
                    <a:pt x="27" y="85"/>
                    <a:pt x="27" y="88"/>
                  </a:cubicBezTo>
                  <a:cubicBezTo>
                    <a:pt x="28" y="94"/>
                    <a:pt x="28" y="99"/>
                    <a:pt x="28" y="104"/>
                  </a:cubicBezTo>
                  <a:cubicBezTo>
                    <a:pt x="28" y="108"/>
                    <a:pt x="26" y="113"/>
                    <a:pt x="30" y="117"/>
                  </a:cubicBezTo>
                  <a:cubicBezTo>
                    <a:pt x="35" y="117"/>
                    <a:pt x="39" y="114"/>
                    <a:pt x="43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" name="Freeform 73"/>
            <p:cNvSpPr>
              <a:spLocks noEditPoints="1"/>
            </p:cNvSpPr>
            <p:nvPr/>
          </p:nvSpPr>
          <p:spPr bwMode="auto">
            <a:xfrm>
              <a:off x="7053264" y="2116137"/>
              <a:ext cx="168275" cy="387350"/>
            </a:xfrm>
            <a:custGeom>
              <a:avLst/>
              <a:gdLst>
                <a:gd name="T0" fmla="*/ 26 w 53"/>
                <a:gd name="T1" fmla="*/ 0 h 123"/>
                <a:gd name="T2" fmla="*/ 37 w 53"/>
                <a:gd name="T3" fmla="*/ 15 h 123"/>
                <a:gd name="T4" fmla="*/ 41 w 53"/>
                <a:gd name="T5" fmla="*/ 33 h 123"/>
                <a:gd name="T6" fmla="*/ 51 w 53"/>
                <a:gd name="T7" fmla="*/ 75 h 123"/>
                <a:gd name="T8" fmla="*/ 52 w 53"/>
                <a:gd name="T9" fmla="*/ 83 h 123"/>
                <a:gd name="T10" fmla="*/ 49 w 53"/>
                <a:gd name="T11" fmla="*/ 107 h 123"/>
                <a:gd name="T12" fmla="*/ 26 w 53"/>
                <a:gd name="T13" fmla="*/ 121 h 123"/>
                <a:gd name="T14" fmla="*/ 16 w 53"/>
                <a:gd name="T15" fmla="*/ 118 h 123"/>
                <a:gd name="T16" fmla="*/ 15 w 53"/>
                <a:gd name="T17" fmla="*/ 60 h 123"/>
                <a:gd name="T18" fmla="*/ 13 w 53"/>
                <a:gd name="T19" fmla="*/ 49 h 123"/>
                <a:gd name="T20" fmla="*/ 5 w 53"/>
                <a:gd name="T21" fmla="*/ 23 h 123"/>
                <a:gd name="T22" fmla="*/ 1 w 53"/>
                <a:gd name="T23" fmla="*/ 12 h 123"/>
                <a:gd name="T24" fmla="*/ 7 w 53"/>
                <a:gd name="T25" fmla="*/ 8 h 123"/>
                <a:gd name="T26" fmla="*/ 26 w 53"/>
                <a:gd name="T27" fmla="*/ 0 h 123"/>
                <a:gd name="T28" fmla="*/ 34 w 53"/>
                <a:gd name="T29" fmla="*/ 113 h 123"/>
                <a:gd name="T30" fmla="*/ 49 w 53"/>
                <a:gd name="T31" fmla="*/ 94 h 123"/>
                <a:gd name="T32" fmla="*/ 42 w 53"/>
                <a:gd name="T33" fmla="*/ 48 h 123"/>
                <a:gd name="T34" fmla="*/ 32 w 53"/>
                <a:gd name="T35" fmla="*/ 14 h 123"/>
                <a:gd name="T36" fmla="*/ 28 w 53"/>
                <a:gd name="T37" fmla="*/ 5 h 123"/>
                <a:gd name="T38" fmla="*/ 25 w 53"/>
                <a:gd name="T39" fmla="*/ 5 h 123"/>
                <a:gd name="T40" fmla="*/ 6 w 53"/>
                <a:gd name="T41" fmla="*/ 12 h 123"/>
                <a:gd name="T42" fmla="*/ 18 w 53"/>
                <a:gd name="T43" fmla="*/ 59 h 123"/>
                <a:gd name="T44" fmla="*/ 21 w 53"/>
                <a:gd name="T45" fmla="*/ 96 h 123"/>
                <a:gd name="T46" fmla="*/ 22 w 53"/>
                <a:gd name="T47" fmla="*/ 118 h 123"/>
                <a:gd name="T48" fmla="*/ 34 w 53"/>
                <a:gd name="T49" fmla="*/ 11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123">
                  <a:moveTo>
                    <a:pt x="26" y="0"/>
                  </a:moveTo>
                  <a:cubicBezTo>
                    <a:pt x="30" y="1"/>
                    <a:pt x="36" y="11"/>
                    <a:pt x="37" y="15"/>
                  </a:cubicBezTo>
                  <a:cubicBezTo>
                    <a:pt x="39" y="20"/>
                    <a:pt x="40" y="27"/>
                    <a:pt x="41" y="33"/>
                  </a:cubicBezTo>
                  <a:cubicBezTo>
                    <a:pt x="44" y="47"/>
                    <a:pt x="50" y="62"/>
                    <a:pt x="51" y="75"/>
                  </a:cubicBezTo>
                  <a:cubicBezTo>
                    <a:pt x="52" y="78"/>
                    <a:pt x="51" y="81"/>
                    <a:pt x="52" y="83"/>
                  </a:cubicBezTo>
                  <a:cubicBezTo>
                    <a:pt x="52" y="90"/>
                    <a:pt x="53" y="102"/>
                    <a:pt x="49" y="107"/>
                  </a:cubicBezTo>
                  <a:cubicBezTo>
                    <a:pt x="43" y="114"/>
                    <a:pt x="34" y="115"/>
                    <a:pt x="26" y="121"/>
                  </a:cubicBezTo>
                  <a:cubicBezTo>
                    <a:pt x="22" y="121"/>
                    <a:pt x="18" y="123"/>
                    <a:pt x="16" y="118"/>
                  </a:cubicBezTo>
                  <a:cubicBezTo>
                    <a:pt x="19" y="101"/>
                    <a:pt x="18" y="77"/>
                    <a:pt x="15" y="60"/>
                  </a:cubicBezTo>
                  <a:cubicBezTo>
                    <a:pt x="14" y="56"/>
                    <a:pt x="14" y="53"/>
                    <a:pt x="13" y="49"/>
                  </a:cubicBezTo>
                  <a:cubicBezTo>
                    <a:pt x="10" y="40"/>
                    <a:pt x="8" y="33"/>
                    <a:pt x="5" y="23"/>
                  </a:cubicBezTo>
                  <a:cubicBezTo>
                    <a:pt x="4" y="21"/>
                    <a:pt x="0" y="14"/>
                    <a:pt x="1" y="12"/>
                  </a:cubicBezTo>
                  <a:cubicBezTo>
                    <a:pt x="1" y="10"/>
                    <a:pt x="4" y="9"/>
                    <a:pt x="7" y="8"/>
                  </a:cubicBezTo>
                  <a:cubicBezTo>
                    <a:pt x="12" y="5"/>
                    <a:pt x="21" y="0"/>
                    <a:pt x="26" y="0"/>
                  </a:cubicBezTo>
                  <a:close/>
                  <a:moveTo>
                    <a:pt x="34" y="113"/>
                  </a:moveTo>
                  <a:cubicBezTo>
                    <a:pt x="42" y="109"/>
                    <a:pt x="49" y="106"/>
                    <a:pt x="49" y="94"/>
                  </a:cubicBezTo>
                  <a:cubicBezTo>
                    <a:pt x="48" y="79"/>
                    <a:pt x="47" y="62"/>
                    <a:pt x="42" y="48"/>
                  </a:cubicBezTo>
                  <a:cubicBezTo>
                    <a:pt x="39" y="35"/>
                    <a:pt x="36" y="23"/>
                    <a:pt x="32" y="14"/>
                  </a:cubicBezTo>
                  <a:cubicBezTo>
                    <a:pt x="31" y="11"/>
                    <a:pt x="29" y="9"/>
                    <a:pt x="28" y="5"/>
                  </a:cubicBezTo>
                  <a:cubicBezTo>
                    <a:pt x="26" y="6"/>
                    <a:pt x="26" y="3"/>
                    <a:pt x="25" y="5"/>
                  </a:cubicBezTo>
                  <a:cubicBezTo>
                    <a:pt x="20" y="5"/>
                    <a:pt x="11" y="10"/>
                    <a:pt x="6" y="12"/>
                  </a:cubicBezTo>
                  <a:cubicBezTo>
                    <a:pt x="8" y="28"/>
                    <a:pt x="16" y="43"/>
                    <a:pt x="18" y="59"/>
                  </a:cubicBezTo>
                  <a:cubicBezTo>
                    <a:pt x="20" y="73"/>
                    <a:pt x="21" y="84"/>
                    <a:pt x="21" y="96"/>
                  </a:cubicBezTo>
                  <a:cubicBezTo>
                    <a:pt x="22" y="104"/>
                    <a:pt x="19" y="111"/>
                    <a:pt x="22" y="118"/>
                  </a:cubicBezTo>
                  <a:cubicBezTo>
                    <a:pt x="25" y="119"/>
                    <a:pt x="30" y="115"/>
                    <a:pt x="34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" name="Freeform 74"/>
            <p:cNvSpPr/>
            <p:nvPr/>
          </p:nvSpPr>
          <p:spPr bwMode="auto">
            <a:xfrm>
              <a:off x="6461126" y="2816225"/>
              <a:ext cx="12700" cy="25400"/>
            </a:xfrm>
            <a:custGeom>
              <a:avLst/>
              <a:gdLst>
                <a:gd name="T0" fmla="*/ 3 w 4"/>
                <a:gd name="T1" fmla="*/ 8 h 8"/>
                <a:gd name="T2" fmla="*/ 0 w 4"/>
                <a:gd name="T3" fmla="*/ 0 h 8"/>
                <a:gd name="T4" fmla="*/ 4 w 4"/>
                <a:gd name="T5" fmla="*/ 7 h 8"/>
                <a:gd name="T6" fmla="*/ 3 w 4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cubicBezTo>
                    <a:pt x="1" y="6"/>
                    <a:pt x="1" y="3"/>
                    <a:pt x="0" y="0"/>
                  </a:cubicBezTo>
                  <a:cubicBezTo>
                    <a:pt x="4" y="1"/>
                    <a:pt x="3" y="5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" name="Freeform 75"/>
            <p:cNvSpPr/>
            <p:nvPr/>
          </p:nvSpPr>
          <p:spPr bwMode="auto">
            <a:xfrm>
              <a:off x="6372226" y="2886075"/>
              <a:ext cx="9525" cy="22225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6 h 7"/>
                <a:gd name="T4" fmla="*/ 2 w 3"/>
                <a:gd name="T5" fmla="*/ 1 h 7"/>
                <a:gd name="T6" fmla="*/ 3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3" y="2"/>
                    <a:pt x="3" y="7"/>
                    <a:pt x="0" y="6"/>
                  </a:cubicBezTo>
                  <a:cubicBezTo>
                    <a:pt x="0" y="4"/>
                    <a:pt x="1" y="3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" name="Freeform 76"/>
            <p:cNvSpPr>
              <a:spLocks noEditPoints="1"/>
            </p:cNvSpPr>
            <p:nvPr/>
          </p:nvSpPr>
          <p:spPr bwMode="auto">
            <a:xfrm>
              <a:off x="7013576" y="1868487"/>
              <a:ext cx="173038" cy="196850"/>
            </a:xfrm>
            <a:custGeom>
              <a:avLst/>
              <a:gdLst>
                <a:gd name="T0" fmla="*/ 53 w 55"/>
                <a:gd name="T1" fmla="*/ 41 h 62"/>
                <a:gd name="T2" fmla="*/ 55 w 55"/>
                <a:gd name="T3" fmla="*/ 50 h 62"/>
                <a:gd name="T4" fmla="*/ 38 w 55"/>
                <a:gd name="T5" fmla="*/ 57 h 62"/>
                <a:gd name="T6" fmla="*/ 8 w 55"/>
                <a:gd name="T7" fmla="*/ 20 h 62"/>
                <a:gd name="T8" fmla="*/ 4 w 55"/>
                <a:gd name="T9" fmla="*/ 9 h 62"/>
                <a:gd name="T10" fmla="*/ 35 w 55"/>
                <a:gd name="T11" fmla="*/ 20 h 62"/>
                <a:gd name="T12" fmla="*/ 41 w 55"/>
                <a:gd name="T13" fmla="*/ 25 h 62"/>
                <a:gd name="T14" fmla="*/ 44 w 55"/>
                <a:gd name="T15" fmla="*/ 29 h 62"/>
                <a:gd name="T16" fmla="*/ 53 w 55"/>
                <a:gd name="T17" fmla="*/ 41 h 62"/>
                <a:gd name="T18" fmla="*/ 49 w 55"/>
                <a:gd name="T19" fmla="*/ 54 h 62"/>
                <a:gd name="T20" fmla="*/ 46 w 55"/>
                <a:gd name="T21" fmla="*/ 35 h 62"/>
                <a:gd name="T22" fmla="*/ 36 w 55"/>
                <a:gd name="T23" fmla="*/ 25 h 62"/>
                <a:gd name="T24" fmla="*/ 21 w 55"/>
                <a:gd name="T25" fmla="*/ 13 h 62"/>
                <a:gd name="T26" fmla="*/ 5 w 55"/>
                <a:gd name="T27" fmla="*/ 14 h 62"/>
                <a:gd name="T28" fmla="*/ 44 w 55"/>
                <a:gd name="T29" fmla="*/ 55 h 62"/>
                <a:gd name="T30" fmla="*/ 49 w 55"/>
                <a:gd name="T3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62">
                  <a:moveTo>
                    <a:pt x="53" y="41"/>
                  </a:moveTo>
                  <a:cubicBezTo>
                    <a:pt x="52" y="45"/>
                    <a:pt x="55" y="46"/>
                    <a:pt x="55" y="50"/>
                  </a:cubicBezTo>
                  <a:cubicBezTo>
                    <a:pt x="55" y="57"/>
                    <a:pt x="44" y="62"/>
                    <a:pt x="38" y="57"/>
                  </a:cubicBezTo>
                  <a:cubicBezTo>
                    <a:pt x="30" y="42"/>
                    <a:pt x="19" y="32"/>
                    <a:pt x="8" y="20"/>
                  </a:cubicBezTo>
                  <a:cubicBezTo>
                    <a:pt x="3" y="19"/>
                    <a:pt x="0" y="13"/>
                    <a:pt x="4" y="9"/>
                  </a:cubicBezTo>
                  <a:cubicBezTo>
                    <a:pt x="15" y="0"/>
                    <a:pt x="28" y="14"/>
                    <a:pt x="35" y="20"/>
                  </a:cubicBezTo>
                  <a:cubicBezTo>
                    <a:pt x="37" y="22"/>
                    <a:pt x="39" y="23"/>
                    <a:pt x="41" y="25"/>
                  </a:cubicBezTo>
                  <a:cubicBezTo>
                    <a:pt x="42" y="26"/>
                    <a:pt x="43" y="28"/>
                    <a:pt x="44" y="29"/>
                  </a:cubicBezTo>
                  <a:cubicBezTo>
                    <a:pt x="47" y="33"/>
                    <a:pt x="52" y="36"/>
                    <a:pt x="53" y="41"/>
                  </a:cubicBezTo>
                  <a:close/>
                  <a:moveTo>
                    <a:pt x="49" y="54"/>
                  </a:moveTo>
                  <a:cubicBezTo>
                    <a:pt x="54" y="48"/>
                    <a:pt x="49" y="39"/>
                    <a:pt x="46" y="35"/>
                  </a:cubicBezTo>
                  <a:cubicBezTo>
                    <a:pt x="42" y="31"/>
                    <a:pt x="40" y="28"/>
                    <a:pt x="36" y="25"/>
                  </a:cubicBezTo>
                  <a:cubicBezTo>
                    <a:pt x="32" y="21"/>
                    <a:pt x="26" y="15"/>
                    <a:pt x="21" y="13"/>
                  </a:cubicBezTo>
                  <a:cubicBezTo>
                    <a:pt x="16" y="9"/>
                    <a:pt x="8" y="7"/>
                    <a:pt x="5" y="14"/>
                  </a:cubicBezTo>
                  <a:cubicBezTo>
                    <a:pt x="20" y="26"/>
                    <a:pt x="31" y="42"/>
                    <a:pt x="44" y="55"/>
                  </a:cubicBezTo>
                  <a:cubicBezTo>
                    <a:pt x="46" y="55"/>
                    <a:pt x="47" y="54"/>
                    <a:pt x="49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" name="Freeform 77"/>
            <p:cNvSpPr>
              <a:spLocks noEditPoints="1"/>
            </p:cNvSpPr>
            <p:nvPr/>
          </p:nvSpPr>
          <p:spPr bwMode="auto">
            <a:xfrm>
              <a:off x="6659564" y="1884362"/>
              <a:ext cx="157162" cy="193675"/>
            </a:xfrm>
            <a:custGeom>
              <a:avLst/>
              <a:gdLst>
                <a:gd name="T0" fmla="*/ 46 w 50"/>
                <a:gd name="T1" fmla="*/ 57 h 61"/>
                <a:gd name="T2" fmla="*/ 7 w 50"/>
                <a:gd name="T3" fmla="*/ 58 h 61"/>
                <a:gd name="T4" fmla="*/ 9 w 50"/>
                <a:gd name="T5" fmla="*/ 9 h 61"/>
                <a:gd name="T6" fmla="*/ 26 w 50"/>
                <a:gd name="T7" fmla="*/ 2 h 61"/>
                <a:gd name="T8" fmla="*/ 46 w 50"/>
                <a:gd name="T9" fmla="*/ 57 h 61"/>
                <a:gd name="T10" fmla="*/ 18 w 50"/>
                <a:gd name="T11" fmla="*/ 5 h 61"/>
                <a:gd name="T12" fmla="*/ 20 w 50"/>
                <a:gd name="T13" fmla="*/ 10 h 61"/>
                <a:gd name="T14" fmla="*/ 26 w 50"/>
                <a:gd name="T15" fmla="*/ 10 h 61"/>
                <a:gd name="T16" fmla="*/ 25 w 50"/>
                <a:gd name="T17" fmla="*/ 5 h 61"/>
                <a:gd name="T18" fmla="*/ 18 w 50"/>
                <a:gd name="T19" fmla="*/ 5 h 61"/>
                <a:gd name="T20" fmla="*/ 15 w 50"/>
                <a:gd name="T21" fmla="*/ 7 h 61"/>
                <a:gd name="T22" fmla="*/ 18 w 50"/>
                <a:gd name="T23" fmla="*/ 13 h 61"/>
                <a:gd name="T24" fmla="*/ 16 w 50"/>
                <a:gd name="T25" fmla="*/ 6 h 61"/>
                <a:gd name="T26" fmla="*/ 15 w 50"/>
                <a:gd name="T27" fmla="*/ 7 h 61"/>
                <a:gd name="T28" fmla="*/ 27 w 50"/>
                <a:gd name="T29" fmla="*/ 12 h 61"/>
                <a:gd name="T30" fmla="*/ 28 w 50"/>
                <a:gd name="T31" fmla="*/ 7 h 61"/>
                <a:gd name="T32" fmla="*/ 27 w 50"/>
                <a:gd name="T33" fmla="*/ 12 h 61"/>
                <a:gd name="T34" fmla="*/ 9 w 50"/>
                <a:gd name="T35" fmla="*/ 57 h 61"/>
                <a:gd name="T36" fmla="*/ 44 w 50"/>
                <a:gd name="T37" fmla="*/ 54 h 61"/>
                <a:gd name="T38" fmla="*/ 33 w 50"/>
                <a:gd name="T39" fmla="*/ 10 h 61"/>
                <a:gd name="T40" fmla="*/ 28 w 50"/>
                <a:gd name="T41" fmla="*/ 17 h 61"/>
                <a:gd name="T42" fmla="*/ 33 w 50"/>
                <a:gd name="T43" fmla="*/ 21 h 61"/>
                <a:gd name="T44" fmla="*/ 37 w 50"/>
                <a:gd name="T45" fmla="*/ 37 h 61"/>
                <a:gd name="T46" fmla="*/ 41 w 50"/>
                <a:gd name="T47" fmla="*/ 43 h 61"/>
                <a:gd name="T48" fmla="*/ 31 w 50"/>
                <a:gd name="T49" fmla="*/ 50 h 61"/>
                <a:gd name="T50" fmla="*/ 8 w 50"/>
                <a:gd name="T51" fmla="*/ 42 h 61"/>
                <a:gd name="T52" fmla="*/ 14 w 50"/>
                <a:gd name="T53" fmla="*/ 34 h 61"/>
                <a:gd name="T54" fmla="*/ 15 w 50"/>
                <a:gd name="T55" fmla="*/ 24 h 61"/>
                <a:gd name="T56" fmla="*/ 19 w 50"/>
                <a:gd name="T57" fmla="*/ 16 h 61"/>
                <a:gd name="T58" fmla="*/ 15 w 50"/>
                <a:gd name="T59" fmla="*/ 14 h 61"/>
                <a:gd name="T60" fmla="*/ 13 w 50"/>
                <a:gd name="T61" fmla="*/ 9 h 61"/>
                <a:gd name="T62" fmla="*/ 9 w 50"/>
                <a:gd name="T63" fmla="*/ 57 h 61"/>
                <a:gd name="T64" fmla="*/ 21 w 50"/>
                <a:gd name="T65" fmla="*/ 17 h 61"/>
                <a:gd name="T66" fmla="*/ 26 w 50"/>
                <a:gd name="T67" fmla="*/ 15 h 61"/>
                <a:gd name="T68" fmla="*/ 25 w 50"/>
                <a:gd name="T69" fmla="*/ 15 h 61"/>
                <a:gd name="T70" fmla="*/ 26 w 50"/>
                <a:gd name="T71" fmla="*/ 12 h 61"/>
                <a:gd name="T72" fmla="*/ 21 w 50"/>
                <a:gd name="T73" fmla="*/ 17 h 61"/>
                <a:gd name="T74" fmla="*/ 32 w 50"/>
                <a:gd name="T75" fmla="*/ 26 h 61"/>
                <a:gd name="T76" fmla="*/ 32 w 50"/>
                <a:gd name="T77" fmla="*/ 22 h 61"/>
                <a:gd name="T78" fmla="*/ 24 w 50"/>
                <a:gd name="T79" fmla="*/ 18 h 61"/>
                <a:gd name="T80" fmla="*/ 14 w 50"/>
                <a:gd name="T81" fmla="*/ 37 h 61"/>
                <a:gd name="T82" fmla="*/ 33 w 50"/>
                <a:gd name="T83" fmla="*/ 41 h 61"/>
                <a:gd name="T84" fmla="*/ 32 w 50"/>
                <a:gd name="T85" fmla="*/ 26 h 61"/>
                <a:gd name="T86" fmla="*/ 19 w 50"/>
                <a:gd name="T87" fmla="*/ 42 h 61"/>
                <a:gd name="T88" fmla="*/ 10 w 50"/>
                <a:gd name="T89" fmla="*/ 43 h 61"/>
                <a:gd name="T90" fmla="*/ 31 w 50"/>
                <a:gd name="T91" fmla="*/ 48 h 61"/>
                <a:gd name="T92" fmla="*/ 38 w 50"/>
                <a:gd name="T93" fmla="*/ 40 h 61"/>
                <a:gd name="T94" fmla="*/ 19 w 50"/>
                <a:gd name="T95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61">
                  <a:moveTo>
                    <a:pt x="46" y="57"/>
                  </a:moveTo>
                  <a:cubicBezTo>
                    <a:pt x="34" y="61"/>
                    <a:pt x="23" y="60"/>
                    <a:pt x="7" y="58"/>
                  </a:cubicBezTo>
                  <a:cubicBezTo>
                    <a:pt x="0" y="41"/>
                    <a:pt x="2" y="25"/>
                    <a:pt x="9" y="9"/>
                  </a:cubicBezTo>
                  <a:cubicBezTo>
                    <a:pt x="13" y="5"/>
                    <a:pt x="17" y="0"/>
                    <a:pt x="26" y="2"/>
                  </a:cubicBezTo>
                  <a:cubicBezTo>
                    <a:pt x="43" y="8"/>
                    <a:pt x="50" y="37"/>
                    <a:pt x="46" y="57"/>
                  </a:cubicBezTo>
                  <a:close/>
                  <a:moveTo>
                    <a:pt x="18" y="5"/>
                  </a:moveTo>
                  <a:cubicBezTo>
                    <a:pt x="19" y="7"/>
                    <a:pt x="20" y="8"/>
                    <a:pt x="20" y="10"/>
                  </a:cubicBezTo>
                  <a:cubicBezTo>
                    <a:pt x="22" y="10"/>
                    <a:pt x="24" y="10"/>
                    <a:pt x="26" y="10"/>
                  </a:cubicBezTo>
                  <a:cubicBezTo>
                    <a:pt x="26" y="8"/>
                    <a:pt x="26" y="6"/>
                    <a:pt x="25" y="5"/>
                  </a:cubicBezTo>
                  <a:cubicBezTo>
                    <a:pt x="22" y="5"/>
                    <a:pt x="21" y="4"/>
                    <a:pt x="18" y="5"/>
                  </a:cubicBezTo>
                  <a:close/>
                  <a:moveTo>
                    <a:pt x="15" y="7"/>
                  </a:moveTo>
                  <a:cubicBezTo>
                    <a:pt x="15" y="8"/>
                    <a:pt x="15" y="13"/>
                    <a:pt x="18" y="13"/>
                  </a:cubicBezTo>
                  <a:cubicBezTo>
                    <a:pt x="20" y="12"/>
                    <a:pt x="16" y="7"/>
                    <a:pt x="16" y="6"/>
                  </a:cubicBezTo>
                  <a:cubicBezTo>
                    <a:pt x="16" y="7"/>
                    <a:pt x="15" y="6"/>
                    <a:pt x="15" y="7"/>
                  </a:cubicBezTo>
                  <a:close/>
                  <a:moveTo>
                    <a:pt x="27" y="12"/>
                  </a:moveTo>
                  <a:cubicBezTo>
                    <a:pt x="30" y="11"/>
                    <a:pt x="31" y="7"/>
                    <a:pt x="28" y="7"/>
                  </a:cubicBezTo>
                  <a:cubicBezTo>
                    <a:pt x="29" y="9"/>
                    <a:pt x="26" y="10"/>
                    <a:pt x="27" y="12"/>
                  </a:cubicBezTo>
                  <a:close/>
                  <a:moveTo>
                    <a:pt x="9" y="57"/>
                  </a:moveTo>
                  <a:cubicBezTo>
                    <a:pt x="21" y="56"/>
                    <a:pt x="36" y="59"/>
                    <a:pt x="44" y="54"/>
                  </a:cubicBezTo>
                  <a:cubicBezTo>
                    <a:pt x="45" y="35"/>
                    <a:pt x="42" y="21"/>
                    <a:pt x="33" y="10"/>
                  </a:cubicBezTo>
                  <a:cubicBezTo>
                    <a:pt x="31" y="12"/>
                    <a:pt x="28" y="13"/>
                    <a:pt x="28" y="17"/>
                  </a:cubicBezTo>
                  <a:cubicBezTo>
                    <a:pt x="30" y="18"/>
                    <a:pt x="32" y="19"/>
                    <a:pt x="33" y="21"/>
                  </a:cubicBezTo>
                  <a:cubicBezTo>
                    <a:pt x="36" y="24"/>
                    <a:pt x="34" y="33"/>
                    <a:pt x="37" y="37"/>
                  </a:cubicBezTo>
                  <a:cubicBezTo>
                    <a:pt x="39" y="39"/>
                    <a:pt x="41" y="39"/>
                    <a:pt x="41" y="43"/>
                  </a:cubicBezTo>
                  <a:cubicBezTo>
                    <a:pt x="41" y="46"/>
                    <a:pt x="35" y="49"/>
                    <a:pt x="31" y="50"/>
                  </a:cubicBezTo>
                  <a:cubicBezTo>
                    <a:pt x="24" y="51"/>
                    <a:pt x="9" y="47"/>
                    <a:pt x="8" y="42"/>
                  </a:cubicBezTo>
                  <a:cubicBezTo>
                    <a:pt x="8" y="39"/>
                    <a:pt x="13" y="38"/>
                    <a:pt x="14" y="34"/>
                  </a:cubicBezTo>
                  <a:cubicBezTo>
                    <a:pt x="15" y="31"/>
                    <a:pt x="14" y="27"/>
                    <a:pt x="15" y="24"/>
                  </a:cubicBezTo>
                  <a:cubicBezTo>
                    <a:pt x="15" y="21"/>
                    <a:pt x="19" y="20"/>
                    <a:pt x="19" y="16"/>
                  </a:cubicBezTo>
                  <a:cubicBezTo>
                    <a:pt x="18" y="15"/>
                    <a:pt x="17" y="15"/>
                    <a:pt x="15" y="14"/>
                  </a:cubicBezTo>
                  <a:cubicBezTo>
                    <a:pt x="14" y="13"/>
                    <a:pt x="14" y="10"/>
                    <a:pt x="13" y="9"/>
                  </a:cubicBezTo>
                  <a:cubicBezTo>
                    <a:pt x="4" y="19"/>
                    <a:pt x="3" y="43"/>
                    <a:pt x="9" y="57"/>
                  </a:cubicBezTo>
                  <a:close/>
                  <a:moveTo>
                    <a:pt x="21" y="17"/>
                  </a:moveTo>
                  <a:cubicBezTo>
                    <a:pt x="22" y="16"/>
                    <a:pt x="26" y="17"/>
                    <a:pt x="26" y="15"/>
                  </a:cubicBezTo>
                  <a:cubicBezTo>
                    <a:pt x="27" y="14"/>
                    <a:pt x="24" y="16"/>
                    <a:pt x="25" y="15"/>
                  </a:cubicBezTo>
                  <a:cubicBezTo>
                    <a:pt x="25" y="14"/>
                    <a:pt x="26" y="14"/>
                    <a:pt x="26" y="12"/>
                  </a:cubicBezTo>
                  <a:cubicBezTo>
                    <a:pt x="22" y="11"/>
                    <a:pt x="19" y="13"/>
                    <a:pt x="21" y="17"/>
                  </a:cubicBezTo>
                  <a:close/>
                  <a:moveTo>
                    <a:pt x="32" y="26"/>
                  </a:moveTo>
                  <a:cubicBezTo>
                    <a:pt x="32" y="25"/>
                    <a:pt x="33" y="23"/>
                    <a:pt x="32" y="22"/>
                  </a:cubicBezTo>
                  <a:cubicBezTo>
                    <a:pt x="31" y="19"/>
                    <a:pt x="26" y="18"/>
                    <a:pt x="24" y="18"/>
                  </a:cubicBezTo>
                  <a:cubicBezTo>
                    <a:pt x="16" y="18"/>
                    <a:pt x="18" y="32"/>
                    <a:pt x="14" y="37"/>
                  </a:cubicBezTo>
                  <a:cubicBezTo>
                    <a:pt x="20" y="40"/>
                    <a:pt x="26" y="41"/>
                    <a:pt x="33" y="41"/>
                  </a:cubicBezTo>
                  <a:cubicBezTo>
                    <a:pt x="37" y="37"/>
                    <a:pt x="33" y="32"/>
                    <a:pt x="32" y="26"/>
                  </a:cubicBezTo>
                  <a:close/>
                  <a:moveTo>
                    <a:pt x="19" y="42"/>
                  </a:moveTo>
                  <a:cubicBezTo>
                    <a:pt x="15" y="41"/>
                    <a:pt x="10" y="37"/>
                    <a:pt x="10" y="43"/>
                  </a:cubicBezTo>
                  <a:cubicBezTo>
                    <a:pt x="13" y="46"/>
                    <a:pt x="23" y="50"/>
                    <a:pt x="31" y="48"/>
                  </a:cubicBezTo>
                  <a:cubicBezTo>
                    <a:pt x="34" y="48"/>
                    <a:pt x="40" y="44"/>
                    <a:pt x="38" y="40"/>
                  </a:cubicBezTo>
                  <a:cubicBezTo>
                    <a:pt x="33" y="44"/>
                    <a:pt x="26" y="44"/>
                    <a:pt x="19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" name="Freeform 78"/>
            <p:cNvSpPr>
              <a:spLocks noEditPoints="1"/>
            </p:cNvSpPr>
            <p:nvPr/>
          </p:nvSpPr>
          <p:spPr bwMode="auto">
            <a:xfrm>
              <a:off x="6946901" y="1931987"/>
              <a:ext cx="179388" cy="177800"/>
            </a:xfrm>
            <a:custGeom>
              <a:avLst/>
              <a:gdLst>
                <a:gd name="T0" fmla="*/ 17 w 57"/>
                <a:gd name="T1" fmla="*/ 0 h 56"/>
                <a:gd name="T2" fmla="*/ 17 w 57"/>
                <a:gd name="T3" fmla="*/ 0 h 56"/>
                <a:gd name="T4" fmla="*/ 35 w 57"/>
                <a:gd name="T5" fmla="*/ 14 h 56"/>
                <a:gd name="T6" fmla="*/ 51 w 57"/>
                <a:gd name="T7" fmla="*/ 32 h 56"/>
                <a:gd name="T8" fmla="*/ 51 w 57"/>
                <a:gd name="T9" fmla="*/ 47 h 56"/>
                <a:gd name="T10" fmla="*/ 33 w 57"/>
                <a:gd name="T11" fmla="*/ 56 h 56"/>
                <a:gd name="T12" fmla="*/ 24 w 57"/>
                <a:gd name="T13" fmla="*/ 44 h 56"/>
                <a:gd name="T14" fmla="*/ 16 w 57"/>
                <a:gd name="T15" fmla="*/ 33 h 56"/>
                <a:gd name="T16" fmla="*/ 8 w 57"/>
                <a:gd name="T17" fmla="*/ 22 h 56"/>
                <a:gd name="T18" fmla="*/ 0 w 57"/>
                <a:gd name="T19" fmla="*/ 11 h 56"/>
                <a:gd name="T20" fmla="*/ 17 w 57"/>
                <a:gd name="T21" fmla="*/ 0 h 56"/>
                <a:gd name="T22" fmla="*/ 51 w 57"/>
                <a:gd name="T23" fmla="*/ 39 h 56"/>
                <a:gd name="T24" fmla="*/ 21 w 57"/>
                <a:gd name="T25" fmla="*/ 5 h 56"/>
                <a:gd name="T26" fmla="*/ 3 w 57"/>
                <a:gd name="T27" fmla="*/ 12 h 56"/>
                <a:gd name="T28" fmla="*/ 34 w 57"/>
                <a:gd name="T29" fmla="*/ 52 h 56"/>
                <a:gd name="T30" fmla="*/ 51 w 57"/>
                <a:gd name="T31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56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3" y="2"/>
                    <a:pt x="30" y="9"/>
                    <a:pt x="35" y="14"/>
                  </a:cubicBezTo>
                  <a:cubicBezTo>
                    <a:pt x="41" y="19"/>
                    <a:pt x="47" y="25"/>
                    <a:pt x="51" y="32"/>
                  </a:cubicBezTo>
                  <a:cubicBezTo>
                    <a:pt x="56" y="38"/>
                    <a:pt x="57" y="43"/>
                    <a:pt x="51" y="47"/>
                  </a:cubicBezTo>
                  <a:cubicBezTo>
                    <a:pt x="48" y="50"/>
                    <a:pt x="37" y="56"/>
                    <a:pt x="33" y="56"/>
                  </a:cubicBezTo>
                  <a:cubicBezTo>
                    <a:pt x="30" y="55"/>
                    <a:pt x="26" y="47"/>
                    <a:pt x="24" y="44"/>
                  </a:cubicBezTo>
                  <a:cubicBezTo>
                    <a:pt x="21" y="39"/>
                    <a:pt x="19" y="36"/>
                    <a:pt x="16" y="33"/>
                  </a:cubicBezTo>
                  <a:cubicBezTo>
                    <a:pt x="14" y="30"/>
                    <a:pt x="11" y="26"/>
                    <a:pt x="8" y="22"/>
                  </a:cubicBezTo>
                  <a:cubicBezTo>
                    <a:pt x="6" y="19"/>
                    <a:pt x="0" y="14"/>
                    <a:pt x="0" y="11"/>
                  </a:cubicBezTo>
                  <a:cubicBezTo>
                    <a:pt x="0" y="4"/>
                    <a:pt x="10" y="2"/>
                    <a:pt x="17" y="0"/>
                  </a:cubicBezTo>
                  <a:close/>
                  <a:moveTo>
                    <a:pt x="51" y="39"/>
                  </a:moveTo>
                  <a:cubicBezTo>
                    <a:pt x="45" y="27"/>
                    <a:pt x="32" y="14"/>
                    <a:pt x="21" y="5"/>
                  </a:cubicBezTo>
                  <a:cubicBezTo>
                    <a:pt x="15" y="1"/>
                    <a:pt x="5" y="7"/>
                    <a:pt x="3" y="12"/>
                  </a:cubicBezTo>
                  <a:cubicBezTo>
                    <a:pt x="14" y="25"/>
                    <a:pt x="24" y="39"/>
                    <a:pt x="34" y="52"/>
                  </a:cubicBezTo>
                  <a:cubicBezTo>
                    <a:pt x="40" y="48"/>
                    <a:pt x="49" y="47"/>
                    <a:pt x="51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" name="Freeform 141"/>
            <p:cNvSpPr/>
            <p:nvPr/>
          </p:nvSpPr>
          <p:spPr bwMode="auto">
            <a:xfrm>
              <a:off x="7410451" y="1812925"/>
              <a:ext cx="66675" cy="6350"/>
            </a:xfrm>
            <a:custGeom>
              <a:avLst/>
              <a:gdLst>
                <a:gd name="T0" fmla="*/ 21 w 21"/>
                <a:gd name="T1" fmla="*/ 2 h 2"/>
                <a:gd name="T2" fmla="*/ 14 w 21"/>
                <a:gd name="T3" fmla="*/ 2 h 2"/>
                <a:gd name="T4" fmla="*/ 0 w 21"/>
                <a:gd name="T5" fmla="*/ 0 h 2"/>
                <a:gd name="T6" fmla="*/ 0 w 21"/>
                <a:gd name="T7" fmla="*/ 0 h 2"/>
                <a:gd name="T8" fmla="*/ 21 w 2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21" y="2"/>
                  </a:moveTo>
                  <a:cubicBezTo>
                    <a:pt x="19" y="2"/>
                    <a:pt x="16" y="2"/>
                    <a:pt x="14" y="2"/>
                  </a:cubicBezTo>
                  <a:cubicBezTo>
                    <a:pt x="9" y="2"/>
                    <a:pt x="3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48" name="Freeform 336"/>
          <p:cNvSpPr>
            <a:spLocks noEditPoints="1"/>
          </p:cNvSpPr>
          <p:nvPr/>
        </p:nvSpPr>
        <p:spPr bwMode="auto">
          <a:xfrm>
            <a:off x="5500688" y="2984500"/>
            <a:ext cx="698500" cy="365125"/>
          </a:xfrm>
          <a:custGeom>
            <a:avLst/>
            <a:gdLst>
              <a:gd name="T0" fmla="*/ 249 w 250"/>
              <a:gd name="T1" fmla="*/ 35 h 131"/>
              <a:gd name="T2" fmla="*/ 237 w 250"/>
              <a:gd name="T3" fmla="*/ 51 h 131"/>
              <a:gd name="T4" fmla="*/ 178 w 250"/>
              <a:gd name="T5" fmla="*/ 90 h 131"/>
              <a:gd name="T6" fmla="*/ 146 w 250"/>
              <a:gd name="T7" fmla="*/ 111 h 131"/>
              <a:gd name="T8" fmla="*/ 104 w 250"/>
              <a:gd name="T9" fmla="*/ 112 h 131"/>
              <a:gd name="T10" fmla="*/ 89 w 250"/>
              <a:gd name="T11" fmla="*/ 130 h 131"/>
              <a:gd name="T12" fmla="*/ 90 w 250"/>
              <a:gd name="T13" fmla="*/ 118 h 131"/>
              <a:gd name="T14" fmla="*/ 79 w 250"/>
              <a:gd name="T15" fmla="*/ 105 h 131"/>
              <a:gd name="T16" fmla="*/ 2 w 250"/>
              <a:gd name="T17" fmla="*/ 85 h 131"/>
              <a:gd name="T18" fmla="*/ 2 w 250"/>
              <a:gd name="T19" fmla="*/ 79 h 131"/>
              <a:gd name="T20" fmla="*/ 17 w 250"/>
              <a:gd name="T21" fmla="*/ 72 h 131"/>
              <a:gd name="T22" fmla="*/ 14 w 250"/>
              <a:gd name="T23" fmla="*/ 61 h 131"/>
              <a:gd name="T24" fmla="*/ 7 w 250"/>
              <a:gd name="T25" fmla="*/ 54 h 131"/>
              <a:gd name="T26" fmla="*/ 57 w 250"/>
              <a:gd name="T27" fmla="*/ 30 h 131"/>
              <a:gd name="T28" fmla="*/ 93 w 250"/>
              <a:gd name="T29" fmla="*/ 14 h 131"/>
              <a:gd name="T30" fmla="*/ 107 w 250"/>
              <a:gd name="T31" fmla="*/ 7 h 131"/>
              <a:gd name="T32" fmla="*/ 141 w 250"/>
              <a:gd name="T33" fmla="*/ 3 h 131"/>
              <a:gd name="T34" fmla="*/ 200 w 250"/>
              <a:gd name="T35" fmla="*/ 10 h 131"/>
              <a:gd name="T36" fmla="*/ 232 w 250"/>
              <a:gd name="T37" fmla="*/ 16 h 131"/>
              <a:gd name="T38" fmla="*/ 126 w 250"/>
              <a:gd name="T39" fmla="*/ 6 h 131"/>
              <a:gd name="T40" fmla="*/ 96 w 250"/>
              <a:gd name="T41" fmla="*/ 16 h 131"/>
              <a:gd name="T42" fmla="*/ 72 w 250"/>
              <a:gd name="T43" fmla="*/ 27 h 131"/>
              <a:gd name="T44" fmla="*/ 34 w 250"/>
              <a:gd name="T45" fmla="*/ 58 h 131"/>
              <a:gd name="T46" fmla="*/ 72 w 250"/>
              <a:gd name="T47" fmla="*/ 64 h 131"/>
              <a:gd name="T48" fmla="*/ 140 w 250"/>
              <a:gd name="T49" fmla="*/ 84 h 131"/>
              <a:gd name="T50" fmla="*/ 132 w 250"/>
              <a:gd name="T51" fmla="*/ 107 h 131"/>
              <a:gd name="T52" fmla="*/ 108 w 250"/>
              <a:gd name="T53" fmla="*/ 109 h 131"/>
              <a:gd name="T54" fmla="*/ 141 w 250"/>
              <a:gd name="T55" fmla="*/ 109 h 131"/>
              <a:gd name="T56" fmla="*/ 140 w 250"/>
              <a:gd name="T57" fmla="*/ 73 h 131"/>
              <a:gd name="T58" fmla="*/ 89 w 250"/>
              <a:gd name="T59" fmla="*/ 62 h 131"/>
              <a:gd name="T60" fmla="*/ 143 w 250"/>
              <a:gd name="T61" fmla="*/ 71 h 131"/>
              <a:gd name="T62" fmla="*/ 152 w 250"/>
              <a:gd name="T63" fmla="*/ 9 h 131"/>
              <a:gd name="T64" fmla="*/ 149 w 250"/>
              <a:gd name="T65" fmla="*/ 104 h 131"/>
              <a:gd name="T66" fmla="*/ 242 w 250"/>
              <a:gd name="T67" fmla="*/ 42 h 131"/>
              <a:gd name="T68" fmla="*/ 228 w 250"/>
              <a:gd name="T69" fmla="*/ 26 h 131"/>
              <a:gd name="T70" fmla="*/ 183 w 250"/>
              <a:gd name="T71" fmla="*/ 54 h 131"/>
              <a:gd name="T72" fmla="*/ 163 w 250"/>
              <a:gd name="T73" fmla="*/ 65 h 131"/>
              <a:gd name="T74" fmla="*/ 149 w 250"/>
              <a:gd name="T75" fmla="*/ 103 h 131"/>
              <a:gd name="T76" fmla="*/ 49 w 250"/>
              <a:gd name="T77" fmla="*/ 70 h 131"/>
              <a:gd name="T78" fmla="*/ 20 w 250"/>
              <a:gd name="T79" fmla="*/ 69 h 131"/>
              <a:gd name="T80" fmla="*/ 28 w 250"/>
              <a:gd name="T81" fmla="*/ 74 h 131"/>
              <a:gd name="T82" fmla="*/ 24 w 250"/>
              <a:gd name="T83" fmla="*/ 76 h 131"/>
              <a:gd name="T84" fmla="*/ 24 w 250"/>
              <a:gd name="T85" fmla="*/ 78 h 131"/>
              <a:gd name="T86" fmla="*/ 85 w 250"/>
              <a:gd name="T87" fmla="*/ 83 h 131"/>
              <a:gd name="T88" fmla="*/ 96 w 250"/>
              <a:gd name="T89" fmla="*/ 82 h 131"/>
              <a:gd name="T90" fmla="*/ 113 w 250"/>
              <a:gd name="T91" fmla="*/ 84 h 131"/>
              <a:gd name="T92" fmla="*/ 115 w 250"/>
              <a:gd name="T93" fmla="*/ 88 h 131"/>
              <a:gd name="T94" fmla="*/ 136 w 250"/>
              <a:gd name="T95" fmla="*/ 99 h 131"/>
              <a:gd name="T96" fmla="*/ 139 w 250"/>
              <a:gd name="T97" fmla="*/ 93 h 131"/>
              <a:gd name="T98" fmla="*/ 138 w 250"/>
              <a:gd name="T99" fmla="*/ 90 h 131"/>
              <a:gd name="T100" fmla="*/ 16 w 250"/>
              <a:gd name="T101" fmla="*/ 59 h 131"/>
              <a:gd name="T102" fmla="*/ 43 w 250"/>
              <a:gd name="T103" fmla="*/ 87 h 131"/>
              <a:gd name="T104" fmla="*/ 5 w 250"/>
              <a:gd name="T105" fmla="*/ 83 h 131"/>
              <a:gd name="T106" fmla="*/ 80 w 250"/>
              <a:gd name="T107" fmla="*/ 96 h 131"/>
              <a:gd name="T108" fmla="*/ 85 w 250"/>
              <a:gd name="T109" fmla="*/ 88 h 131"/>
              <a:gd name="T110" fmla="*/ 82 w 250"/>
              <a:gd name="T111" fmla="*/ 105 h 131"/>
              <a:gd name="T112" fmla="*/ 75 w 250"/>
              <a:gd name="T113" fmla="*/ 121 h 131"/>
              <a:gd name="T114" fmla="*/ 91 w 250"/>
              <a:gd name="T115" fmla="*/ 107 h 131"/>
              <a:gd name="T116" fmla="*/ 98 w 250"/>
              <a:gd name="T117" fmla="*/ 120 h 131"/>
              <a:gd name="T118" fmla="*/ 110 w 250"/>
              <a:gd name="T119" fmla="*/ 87 h 131"/>
              <a:gd name="T120" fmla="*/ 85 w 250"/>
              <a:gd name="T121" fmla="*/ 88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0" h="131">
                <a:moveTo>
                  <a:pt x="232" y="16"/>
                </a:moveTo>
                <a:cubicBezTo>
                  <a:pt x="242" y="9"/>
                  <a:pt x="250" y="27"/>
                  <a:pt x="249" y="35"/>
                </a:cubicBezTo>
                <a:cubicBezTo>
                  <a:pt x="248" y="37"/>
                  <a:pt x="247" y="39"/>
                  <a:pt x="245" y="41"/>
                </a:cubicBezTo>
                <a:cubicBezTo>
                  <a:pt x="242" y="46"/>
                  <a:pt x="241" y="48"/>
                  <a:pt x="237" y="51"/>
                </a:cubicBezTo>
                <a:cubicBezTo>
                  <a:pt x="232" y="55"/>
                  <a:pt x="224" y="58"/>
                  <a:pt x="219" y="62"/>
                </a:cubicBezTo>
                <a:cubicBezTo>
                  <a:pt x="208" y="73"/>
                  <a:pt x="191" y="79"/>
                  <a:pt x="178" y="90"/>
                </a:cubicBezTo>
                <a:cubicBezTo>
                  <a:pt x="172" y="92"/>
                  <a:pt x="167" y="96"/>
                  <a:pt x="162" y="100"/>
                </a:cubicBezTo>
                <a:cubicBezTo>
                  <a:pt x="156" y="102"/>
                  <a:pt x="150" y="106"/>
                  <a:pt x="146" y="111"/>
                </a:cubicBezTo>
                <a:cubicBezTo>
                  <a:pt x="141" y="113"/>
                  <a:pt x="137" y="115"/>
                  <a:pt x="130" y="114"/>
                </a:cubicBezTo>
                <a:cubicBezTo>
                  <a:pt x="120" y="114"/>
                  <a:pt x="110" y="113"/>
                  <a:pt x="104" y="112"/>
                </a:cubicBezTo>
                <a:cubicBezTo>
                  <a:pt x="104" y="118"/>
                  <a:pt x="100" y="124"/>
                  <a:pt x="96" y="128"/>
                </a:cubicBezTo>
                <a:cubicBezTo>
                  <a:pt x="94" y="129"/>
                  <a:pt x="91" y="131"/>
                  <a:pt x="89" y="130"/>
                </a:cubicBezTo>
                <a:cubicBezTo>
                  <a:pt x="87" y="124"/>
                  <a:pt x="95" y="121"/>
                  <a:pt x="91" y="115"/>
                </a:cubicBezTo>
                <a:cubicBezTo>
                  <a:pt x="91" y="116"/>
                  <a:pt x="91" y="117"/>
                  <a:pt x="90" y="118"/>
                </a:cubicBezTo>
                <a:cubicBezTo>
                  <a:pt x="86" y="125"/>
                  <a:pt x="59" y="129"/>
                  <a:pt x="73" y="118"/>
                </a:cubicBezTo>
                <a:cubicBezTo>
                  <a:pt x="74" y="113"/>
                  <a:pt x="78" y="110"/>
                  <a:pt x="79" y="105"/>
                </a:cubicBezTo>
                <a:cubicBezTo>
                  <a:pt x="77" y="103"/>
                  <a:pt x="74" y="104"/>
                  <a:pt x="72" y="102"/>
                </a:cubicBezTo>
                <a:cubicBezTo>
                  <a:pt x="48" y="96"/>
                  <a:pt x="25" y="92"/>
                  <a:pt x="2" y="85"/>
                </a:cubicBezTo>
                <a:cubicBezTo>
                  <a:pt x="2" y="85"/>
                  <a:pt x="1" y="84"/>
                  <a:pt x="1" y="84"/>
                </a:cubicBezTo>
                <a:cubicBezTo>
                  <a:pt x="0" y="82"/>
                  <a:pt x="2" y="81"/>
                  <a:pt x="2" y="79"/>
                </a:cubicBezTo>
                <a:cubicBezTo>
                  <a:pt x="5" y="77"/>
                  <a:pt x="8" y="76"/>
                  <a:pt x="14" y="77"/>
                </a:cubicBezTo>
                <a:cubicBezTo>
                  <a:pt x="14" y="76"/>
                  <a:pt x="15" y="73"/>
                  <a:pt x="17" y="72"/>
                </a:cubicBezTo>
                <a:cubicBezTo>
                  <a:pt x="13" y="71"/>
                  <a:pt x="14" y="64"/>
                  <a:pt x="17" y="64"/>
                </a:cubicBezTo>
                <a:cubicBezTo>
                  <a:pt x="17" y="62"/>
                  <a:pt x="15" y="63"/>
                  <a:pt x="14" y="61"/>
                </a:cubicBezTo>
                <a:cubicBezTo>
                  <a:pt x="13" y="60"/>
                  <a:pt x="14" y="59"/>
                  <a:pt x="14" y="59"/>
                </a:cubicBezTo>
                <a:cubicBezTo>
                  <a:pt x="11" y="57"/>
                  <a:pt x="7" y="58"/>
                  <a:pt x="7" y="54"/>
                </a:cubicBezTo>
                <a:cubicBezTo>
                  <a:pt x="7" y="51"/>
                  <a:pt x="10" y="51"/>
                  <a:pt x="12" y="50"/>
                </a:cubicBezTo>
                <a:cubicBezTo>
                  <a:pt x="26" y="44"/>
                  <a:pt x="41" y="37"/>
                  <a:pt x="57" y="30"/>
                </a:cubicBezTo>
                <a:cubicBezTo>
                  <a:pt x="66" y="26"/>
                  <a:pt x="75" y="21"/>
                  <a:pt x="84" y="17"/>
                </a:cubicBezTo>
                <a:cubicBezTo>
                  <a:pt x="87" y="16"/>
                  <a:pt x="90" y="15"/>
                  <a:pt x="93" y="14"/>
                </a:cubicBezTo>
                <a:cubicBezTo>
                  <a:pt x="97" y="12"/>
                  <a:pt x="100" y="10"/>
                  <a:pt x="105" y="8"/>
                </a:cubicBezTo>
                <a:cubicBezTo>
                  <a:pt x="106" y="8"/>
                  <a:pt x="106" y="7"/>
                  <a:pt x="107" y="7"/>
                </a:cubicBezTo>
                <a:cubicBezTo>
                  <a:pt x="110" y="7"/>
                  <a:pt x="112" y="4"/>
                  <a:pt x="115" y="3"/>
                </a:cubicBezTo>
                <a:cubicBezTo>
                  <a:pt x="122" y="0"/>
                  <a:pt x="133" y="2"/>
                  <a:pt x="141" y="3"/>
                </a:cubicBezTo>
                <a:cubicBezTo>
                  <a:pt x="155" y="4"/>
                  <a:pt x="170" y="8"/>
                  <a:pt x="184" y="9"/>
                </a:cubicBezTo>
                <a:cubicBezTo>
                  <a:pt x="190" y="10"/>
                  <a:pt x="195" y="9"/>
                  <a:pt x="200" y="10"/>
                </a:cubicBezTo>
                <a:cubicBezTo>
                  <a:pt x="211" y="11"/>
                  <a:pt x="223" y="15"/>
                  <a:pt x="231" y="15"/>
                </a:cubicBezTo>
                <a:cubicBezTo>
                  <a:pt x="232" y="15"/>
                  <a:pt x="232" y="16"/>
                  <a:pt x="232" y="16"/>
                </a:cubicBezTo>
                <a:close/>
                <a:moveTo>
                  <a:pt x="152" y="9"/>
                </a:moveTo>
                <a:cubicBezTo>
                  <a:pt x="143" y="9"/>
                  <a:pt x="134" y="6"/>
                  <a:pt x="126" y="6"/>
                </a:cubicBezTo>
                <a:cubicBezTo>
                  <a:pt x="120" y="5"/>
                  <a:pt x="115" y="8"/>
                  <a:pt x="111" y="9"/>
                </a:cubicBezTo>
                <a:cubicBezTo>
                  <a:pt x="106" y="12"/>
                  <a:pt x="101" y="14"/>
                  <a:pt x="96" y="16"/>
                </a:cubicBezTo>
                <a:cubicBezTo>
                  <a:pt x="90" y="19"/>
                  <a:pt x="83" y="21"/>
                  <a:pt x="77" y="24"/>
                </a:cubicBezTo>
                <a:cubicBezTo>
                  <a:pt x="75" y="24"/>
                  <a:pt x="74" y="26"/>
                  <a:pt x="72" y="27"/>
                </a:cubicBezTo>
                <a:cubicBezTo>
                  <a:pt x="52" y="36"/>
                  <a:pt x="30" y="44"/>
                  <a:pt x="10" y="55"/>
                </a:cubicBezTo>
                <a:cubicBezTo>
                  <a:pt x="19" y="57"/>
                  <a:pt x="27" y="57"/>
                  <a:pt x="34" y="58"/>
                </a:cubicBezTo>
                <a:cubicBezTo>
                  <a:pt x="39" y="59"/>
                  <a:pt x="43" y="60"/>
                  <a:pt x="47" y="61"/>
                </a:cubicBezTo>
                <a:cubicBezTo>
                  <a:pt x="55" y="62"/>
                  <a:pt x="64" y="63"/>
                  <a:pt x="72" y="64"/>
                </a:cubicBezTo>
                <a:cubicBezTo>
                  <a:pt x="81" y="66"/>
                  <a:pt x="89" y="69"/>
                  <a:pt x="98" y="71"/>
                </a:cubicBezTo>
                <a:cubicBezTo>
                  <a:pt x="112" y="74"/>
                  <a:pt x="129" y="74"/>
                  <a:pt x="140" y="84"/>
                </a:cubicBezTo>
                <a:cubicBezTo>
                  <a:pt x="143" y="88"/>
                  <a:pt x="143" y="94"/>
                  <a:pt x="142" y="99"/>
                </a:cubicBezTo>
                <a:cubicBezTo>
                  <a:pt x="139" y="102"/>
                  <a:pt x="137" y="107"/>
                  <a:pt x="132" y="107"/>
                </a:cubicBezTo>
                <a:cubicBezTo>
                  <a:pt x="123" y="108"/>
                  <a:pt x="110" y="103"/>
                  <a:pt x="103" y="105"/>
                </a:cubicBezTo>
                <a:cubicBezTo>
                  <a:pt x="102" y="108"/>
                  <a:pt x="106" y="108"/>
                  <a:pt x="108" y="109"/>
                </a:cubicBezTo>
                <a:cubicBezTo>
                  <a:pt x="113" y="110"/>
                  <a:pt x="117" y="110"/>
                  <a:pt x="122" y="110"/>
                </a:cubicBezTo>
                <a:cubicBezTo>
                  <a:pt x="129" y="110"/>
                  <a:pt x="135" y="112"/>
                  <a:pt x="141" y="109"/>
                </a:cubicBezTo>
                <a:cubicBezTo>
                  <a:pt x="144" y="105"/>
                  <a:pt x="148" y="100"/>
                  <a:pt x="148" y="95"/>
                </a:cubicBezTo>
                <a:cubicBezTo>
                  <a:pt x="149" y="87"/>
                  <a:pt x="146" y="76"/>
                  <a:pt x="140" y="73"/>
                </a:cubicBezTo>
                <a:cubicBezTo>
                  <a:pt x="131" y="69"/>
                  <a:pt x="116" y="68"/>
                  <a:pt x="104" y="67"/>
                </a:cubicBezTo>
                <a:cubicBezTo>
                  <a:pt x="99" y="67"/>
                  <a:pt x="92" y="67"/>
                  <a:pt x="89" y="62"/>
                </a:cubicBezTo>
                <a:cubicBezTo>
                  <a:pt x="92" y="61"/>
                  <a:pt x="94" y="63"/>
                  <a:pt x="97" y="64"/>
                </a:cubicBezTo>
                <a:cubicBezTo>
                  <a:pt x="111" y="66"/>
                  <a:pt x="133" y="64"/>
                  <a:pt x="143" y="71"/>
                </a:cubicBezTo>
                <a:cubicBezTo>
                  <a:pt x="174" y="56"/>
                  <a:pt x="204" y="40"/>
                  <a:pt x="229" y="19"/>
                </a:cubicBezTo>
                <a:cubicBezTo>
                  <a:pt x="205" y="17"/>
                  <a:pt x="180" y="12"/>
                  <a:pt x="152" y="9"/>
                </a:cubicBezTo>
                <a:close/>
                <a:moveTo>
                  <a:pt x="149" y="103"/>
                </a:moveTo>
                <a:cubicBezTo>
                  <a:pt x="149" y="104"/>
                  <a:pt x="149" y="104"/>
                  <a:pt x="149" y="104"/>
                </a:cubicBezTo>
                <a:cubicBezTo>
                  <a:pt x="176" y="86"/>
                  <a:pt x="205" y="71"/>
                  <a:pt x="229" y="51"/>
                </a:cubicBezTo>
                <a:cubicBezTo>
                  <a:pt x="233" y="49"/>
                  <a:pt x="239" y="46"/>
                  <a:pt x="242" y="42"/>
                </a:cubicBezTo>
                <a:cubicBezTo>
                  <a:pt x="248" y="34"/>
                  <a:pt x="244" y="24"/>
                  <a:pt x="238" y="19"/>
                </a:cubicBezTo>
                <a:cubicBezTo>
                  <a:pt x="233" y="19"/>
                  <a:pt x="231" y="23"/>
                  <a:pt x="228" y="26"/>
                </a:cubicBezTo>
                <a:cubicBezTo>
                  <a:pt x="223" y="30"/>
                  <a:pt x="217" y="32"/>
                  <a:pt x="212" y="37"/>
                </a:cubicBezTo>
                <a:cubicBezTo>
                  <a:pt x="202" y="42"/>
                  <a:pt x="193" y="49"/>
                  <a:pt x="183" y="54"/>
                </a:cubicBezTo>
                <a:cubicBezTo>
                  <a:pt x="178" y="57"/>
                  <a:pt x="172" y="59"/>
                  <a:pt x="168" y="62"/>
                </a:cubicBezTo>
                <a:cubicBezTo>
                  <a:pt x="166" y="63"/>
                  <a:pt x="165" y="64"/>
                  <a:pt x="163" y="65"/>
                </a:cubicBezTo>
                <a:cubicBezTo>
                  <a:pt x="157" y="68"/>
                  <a:pt x="151" y="70"/>
                  <a:pt x="146" y="74"/>
                </a:cubicBezTo>
                <a:cubicBezTo>
                  <a:pt x="153" y="82"/>
                  <a:pt x="154" y="95"/>
                  <a:pt x="149" y="103"/>
                </a:cubicBezTo>
                <a:close/>
                <a:moveTo>
                  <a:pt x="20" y="66"/>
                </a:moveTo>
                <a:cubicBezTo>
                  <a:pt x="29" y="68"/>
                  <a:pt x="40" y="69"/>
                  <a:pt x="49" y="70"/>
                </a:cubicBezTo>
                <a:cubicBezTo>
                  <a:pt x="53" y="70"/>
                  <a:pt x="59" y="70"/>
                  <a:pt x="60" y="74"/>
                </a:cubicBezTo>
                <a:cubicBezTo>
                  <a:pt x="48" y="72"/>
                  <a:pt x="33" y="71"/>
                  <a:pt x="20" y="69"/>
                </a:cubicBezTo>
                <a:cubicBezTo>
                  <a:pt x="20" y="70"/>
                  <a:pt x="21" y="71"/>
                  <a:pt x="21" y="72"/>
                </a:cubicBezTo>
                <a:cubicBezTo>
                  <a:pt x="23" y="72"/>
                  <a:pt x="25" y="74"/>
                  <a:pt x="28" y="74"/>
                </a:cubicBezTo>
                <a:cubicBezTo>
                  <a:pt x="35" y="75"/>
                  <a:pt x="43" y="74"/>
                  <a:pt x="47" y="77"/>
                </a:cubicBezTo>
                <a:cubicBezTo>
                  <a:pt x="38" y="77"/>
                  <a:pt x="31" y="77"/>
                  <a:pt x="24" y="76"/>
                </a:cubicBezTo>
                <a:cubicBezTo>
                  <a:pt x="22" y="76"/>
                  <a:pt x="20" y="74"/>
                  <a:pt x="17" y="75"/>
                </a:cubicBezTo>
                <a:cubicBezTo>
                  <a:pt x="17" y="79"/>
                  <a:pt x="22" y="79"/>
                  <a:pt x="24" y="78"/>
                </a:cubicBezTo>
                <a:cubicBezTo>
                  <a:pt x="43" y="83"/>
                  <a:pt x="62" y="89"/>
                  <a:pt x="80" y="92"/>
                </a:cubicBezTo>
                <a:cubicBezTo>
                  <a:pt x="80" y="89"/>
                  <a:pt x="82" y="84"/>
                  <a:pt x="85" y="83"/>
                </a:cubicBezTo>
                <a:cubicBezTo>
                  <a:pt x="80" y="81"/>
                  <a:pt x="73" y="83"/>
                  <a:pt x="71" y="79"/>
                </a:cubicBezTo>
                <a:cubicBezTo>
                  <a:pt x="79" y="77"/>
                  <a:pt x="88" y="80"/>
                  <a:pt x="96" y="82"/>
                </a:cubicBezTo>
                <a:cubicBezTo>
                  <a:pt x="99" y="82"/>
                  <a:pt x="102" y="82"/>
                  <a:pt x="105" y="82"/>
                </a:cubicBezTo>
                <a:cubicBezTo>
                  <a:pt x="108" y="83"/>
                  <a:pt x="110" y="84"/>
                  <a:pt x="113" y="84"/>
                </a:cubicBezTo>
                <a:cubicBezTo>
                  <a:pt x="117" y="85"/>
                  <a:pt x="120" y="84"/>
                  <a:pt x="123" y="86"/>
                </a:cubicBezTo>
                <a:cubicBezTo>
                  <a:pt x="122" y="89"/>
                  <a:pt x="118" y="87"/>
                  <a:pt x="115" y="88"/>
                </a:cubicBezTo>
                <a:cubicBezTo>
                  <a:pt x="111" y="92"/>
                  <a:pt x="103" y="93"/>
                  <a:pt x="103" y="101"/>
                </a:cubicBezTo>
                <a:cubicBezTo>
                  <a:pt x="113" y="100"/>
                  <a:pt x="130" y="108"/>
                  <a:pt x="136" y="99"/>
                </a:cubicBezTo>
                <a:cubicBezTo>
                  <a:pt x="132" y="97"/>
                  <a:pt x="127" y="99"/>
                  <a:pt x="125" y="96"/>
                </a:cubicBezTo>
                <a:cubicBezTo>
                  <a:pt x="129" y="96"/>
                  <a:pt x="139" y="97"/>
                  <a:pt x="139" y="93"/>
                </a:cubicBezTo>
                <a:cubicBezTo>
                  <a:pt x="136" y="92"/>
                  <a:pt x="128" y="94"/>
                  <a:pt x="125" y="91"/>
                </a:cubicBezTo>
                <a:cubicBezTo>
                  <a:pt x="129" y="90"/>
                  <a:pt x="135" y="90"/>
                  <a:pt x="138" y="90"/>
                </a:cubicBezTo>
                <a:cubicBezTo>
                  <a:pt x="137" y="81"/>
                  <a:pt x="128" y="80"/>
                  <a:pt x="119" y="78"/>
                </a:cubicBezTo>
                <a:cubicBezTo>
                  <a:pt x="86" y="71"/>
                  <a:pt x="51" y="63"/>
                  <a:pt x="16" y="59"/>
                </a:cubicBezTo>
                <a:cubicBezTo>
                  <a:pt x="19" y="59"/>
                  <a:pt x="21" y="63"/>
                  <a:pt x="20" y="66"/>
                </a:cubicBezTo>
                <a:close/>
                <a:moveTo>
                  <a:pt x="43" y="87"/>
                </a:moveTo>
                <a:cubicBezTo>
                  <a:pt x="38" y="86"/>
                  <a:pt x="32" y="83"/>
                  <a:pt x="25" y="82"/>
                </a:cubicBezTo>
                <a:cubicBezTo>
                  <a:pt x="18" y="81"/>
                  <a:pt x="8" y="78"/>
                  <a:pt x="5" y="83"/>
                </a:cubicBezTo>
                <a:cubicBezTo>
                  <a:pt x="28" y="89"/>
                  <a:pt x="57" y="94"/>
                  <a:pt x="80" y="101"/>
                </a:cubicBezTo>
                <a:cubicBezTo>
                  <a:pt x="80" y="98"/>
                  <a:pt x="80" y="99"/>
                  <a:pt x="80" y="96"/>
                </a:cubicBezTo>
                <a:cubicBezTo>
                  <a:pt x="68" y="93"/>
                  <a:pt x="57" y="91"/>
                  <a:pt x="43" y="87"/>
                </a:cubicBezTo>
                <a:close/>
                <a:moveTo>
                  <a:pt x="85" y="88"/>
                </a:moveTo>
                <a:cubicBezTo>
                  <a:pt x="83" y="91"/>
                  <a:pt x="85" y="98"/>
                  <a:pt x="84" y="103"/>
                </a:cubicBezTo>
                <a:cubicBezTo>
                  <a:pt x="84" y="104"/>
                  <a:pt x="82" y="104"/>
                  <a:pt x="82" y="105"/>
                </a:cubicBezTo>
                <a:cubicBezTo>
                  <a:pt x="81" y="108"/>
                  <a:pt x="81" y="111"/>
                  <a:pt x="80" y="113"/>
                </a:cubicBezTo>
                <a:cubicBezTo>
                  <a:pt x="79" y="116"/>
                  <a:pt x="76" y="118"/>
                  <a:pt x="75" y="121"/>
                </a:cubicBezTo>
                <a:cubicBezTo>
                  <a:pt x="82" y="120"/>
                  <a:pt x="90" y="116"/>
                  <a:pt x="88" y="109"/>
                </a:cubicBezTo>
                <a:cubicBezTo>
                  <a:pt x="89" y="108"/>
                  <a:pt x="90" y="107"/>
                  <a:pt x="91" y="107"/>
                </a:cubicBezTo>
                <a:cubicBezTo>
                  <a:pt x="94" y="111"/>
                  <a:pt x="96" y="118"/>
                  <a:pt x="94" y="124"/>
                </a:cubicBezTo>
                <a:cubicBezTo>
                  <a:pt x="95" y="122"/>
                  <a:pt x="97" y="121"/>
                  <a:pt x="98" y="120"/>
                </a:cubicBezTo>
                <a:cubicBezTo>
                  <a:pt x="102" y="114"/>
                  <a:pt x="97" y="104"/>
                  <a:pt x="100" y="96"/>
                </a:cubicBezTo>
                <a:cubicBezTo>
                  <a:pt x="102" y="92"/>
                  <a:pt x="106" y="90"/>
                  <a:pt x="110" y="87"/>
                </a:cubicBezTo>
                <a:cubicBezTo>
                  <a:pt x="104" y="84"/>
                  <a:pt x="95" y="85"/>
                  <a:pt x="88" y="83"/>
                </a:cubicBezTo>
                <a:cubicBezTo>
                  <a:pt x="88" y="86"/>
                  <a:pt x="86" y="86"/>
                  <a:pt x="85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pic>
        <p:nvPicPr>
          <p:cNvPr id="35887" name="图片 4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35150"/>
            <a:ext cx="44608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8" name="图片 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3548063"/>
            <a:ext cx="3825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文本框 52"/>
          <p:cNvSpPr txBox="1"/>
          <p:nvPr/>
        </p:nvSpPr>
        <p:spPr>
          <a:xfrm>
            <a:off x="1066800" y="436563"/>
            <a:ext cx="2479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点击此处添加标题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4" name="Freeform 93"/>
          <p:cNvSpPr>
            <a:spLocks noEditPoints="1"/>
          </p:cNvSpPr>
          <p:nvPr/>
        </p:nvSpPr>
        <p:spPr bwMode="auto">
          <a:xfrm>
            <a:off x="307975" y="212725"/>
            <a:ext cx="741363" cy="704850"/>
          </a:xfrm>
          <a:custGeom>
            <a:avLst/>
            <a:gdLst>
              <a:gd name="T0" fmla="*/ 183 w 283"/>
              <a:gd name="T1" fmla="*/ 84 h 269"/>
              <a:gd name="T2" fmla="*/ 234 w 283"/>
              <a:gd name="T3" fmla="*/ 19 h 269"/>
              <a:gd name="T4" fmla="*/ 240 w 283"/>
              <a:gd name="T5" fmla="*/ 49 h 269"/>
              <a:gd name="T6" fmla="*/ 242 w 283"/>
              <a:gd name="T7" fmla="*/ 72 h 269"/>
              <a:gd name="T8" fmla="*/ 264 w 283"/>
              <a:gd name="T9" fmla="*/ 205 h 269"/>
              <a:gd name="T10" fmla="*/ 58 w 283"/>
              <a:gd name="T11" fmla="*/ 261 h 269"/>
              <a:gd name="T12" fmla="*/ 2 w 283"/>
              <a:gd name="T13" fmla="*/ 139 h 269"/>
              <a:gd name="T14" fmla="*/ 86 w 283"/>
              <a:gd name="T15" fmla="*/ 96 h 269"/>
              <a:gd name="T16" fmla="*/ 233 w 283"/>
              <a:gd name="T17" fmla="*/ 3 h 269"/>
              <a:gd name="T18" fmla="*/ 227 w 283"/>
              <a:gd name="T19" fmla="*/ 40 h 269"/>
              <a:gd name="T20" fmla="*/ 263 w 283"/>
              <a:gd name="T21" fmla="*/ 36 h 269"/>
              <a:gd name="T22" fmla="*/ 79 w 283"/>
              <a:gd name="T23" fmla="*/ 54 h 269"/>
              <a:gd name="T24" fmla="*/ 213 w 283"/>
              <a:gd name="T25" fmla="*/ 46 h 269"/>
              <a:gd name="T26" fmla="*/ 83 w 283"/>
              <a:gd name="T27" fmla="*/ 50 h 269"/>
              <a:gd name="T28" fmla="*/ 80 w 283"/>
              <a:gd name="T29" fmla="*/ 53 h 269"/>
              <a:gd name="T30" fmla="*/ 113 w 283"/>
              <a:gd name="T31" fmla="*/ 115 h 269"/>
              <a:gd name="T32" fmla="*/ 94 w 283"/>
              <a:gd name="T33" fmla="*/ 62 h 269"/>
              <a:gd name="T34" fmla="*/ 155 w 283"/>
              <a:gd name="T35" fmla="*/ 74 h 269"/>
              <a:gd name="T36" fmla="*/ 201 w 283"/>
              <a:gd name="T37" fmla="*/ 66 h 269"/>
              <a:gd name="T38" fmla="*/ 88 w 283"/>
              <a:gd name="T39" fmla="*/ 117 h 269"/>
              <a:gd name="T40" fmla="*/ 223 w 283"/>
              <a:gd name="T41" fmla="*/ 86 h 269"/>
              <a:gd name="T42" fmla="*/ 176 w 283"/>
              <a:gd name="T43" fmla="*/ 108 h 269"/>
              <a:gd name="T44" fmla="*/ 196 w 283"/>
              <a:gd name="T45" fmla="*/ 158 h 269"/>
              <a:gd name="T46" fmla="*/ 205 w 283"/>
              <a:gd name="T47" fmla="*/ 228 h 269"/>
              <a:gd name="T48" fmla="*/ 258 w 283"/>
              <a:gd name="T49" fmla="*/ 127 h 269"/>
              <a:gd name="T50" fmla="*/ 193 w 283"/>
              <a:gd name="T51" fmla="*/ 138 h 269"/>
              <a:gd name="T52" fmla="*/ 189 w 283"/>
              <a:gd name="T53" fmla="*/ 117 h 269"/>
              <a:gd name="T54" fmla="*/ 172 w 283"/>
              <a:gd name="T55" fmla="*/ 119 h 269"/>
              <a:gd name="T56" fmla="*/ 181 w 283"/>
              <a:gd name="T57" fmla="*/ 135 h 269"/>
              <a:gd name="T58" fmla="*/ 138 w 283"/>
              <a:gd name="T59" fmla="*/ 121 h 269"/>
              <a:gd name="T60" fmla="*/ 52 w 283"/>
              <a:gd name="T61" fmla="*/ 152 h 269"/>
              <a:gd name="T62" fmla="*/ 34 w 283"/>
              <a:gd name="T63" fmla="*/ 138 h 269"/>
              <a:gd name="T64" fmla="*/ 190 w 283"/>
              <a:gd name="T65" fmla="*/ 142 h 269"/>
              <a:gd name="T66" fmla="*/ 102 w 283"/>
              <a:gd name="T67" fmla="*/ 153 h 269"/>
              <a:gd name="T68" fmla="*/ 103 w 283"/>
              <a:gd name="T69" fmla="*/ 149 h 269"/>
              <a:gd name="T70" fmla="*/ 235 w 283"/>
              <a:gd name="T71" fmla="*/ 226 h 269"/>
              <a:gd name="T72" fmla="*/ 65 w 283"/>
              <a:gd name="T73" fmla="*/ 158 h 269"/>
              <a:gd name="T74" fmla="*/ 96 w 283"/>
              <a:gd name="T75" fmla="*/ 153 h 269"/>
              <a:gd name="T76" fmla="*/ 111 w 283"/>
              <a:gd name="T77" fmla="*/ 160 h 269"/>
              <a:gd name="T78" fmla="*/ 110 w 283"/>
              <a:gd name="T79" fmla="*/ 166 h 269"/>
              <a:gd name="T80" fmla="*/ 180 w 283"/>
              <a:gd name="T81" fmla="*/ 169 h 269"/>
              <a:gd name="T82" fmla="*/ 90 w 283"/>
              <a:gd name="T83" fmla="*/ 171 h 269"/>
              <a:gd name="T84" fmla="*/ 197 w 283"/>
              <a:gd name="T85" fmla="*/ 175 h 269"/>
              <a:gd name="T86" fmla="*/ 150 w 283"/>
              <a:gd name="T87" fmla="*/ 184 h 269"/>
              <a:gd name="T88" fmla="*/ 73 w 283"/>
              <a:gd name="T89" fmla="*/ 196 h 269"/>
              <a:gd name="T90" fmla="*/ 109 w 283"/>
              <a:gd name="T91" fmla="*/ 199 h 269"/>
              <a:gd name="T92" fmla="*/ 159 w 283"/>
              <a:gd name="T93" fmla="*/ 203 h 269"/>
              <a:gd name="T94" fmla="*/ 187 w 283"/>
              <a:gd name="T95" fmla="*/ 203 h 269"/>
              <a:gd name="T96" fmla="*/ 74 w 283"/>
              <a:gd name="T97" fmla="*/ 204 h 269"/>
              <a:gd name="T98" fmla="*/ 204 w 283"/>
              <a:gd name="T99" fmla="*/ 227 h 269"/>
              <a:gd name="T100" fmla="*/ 138 w 283"/>
              <a:gd name="T101" fmla="*/ 214 h 269"/>
              <a:gd name="T102" fmla="*/ 92 w 283"/>
              <a:gd name="T103" fmla="*/ 216 h 269"/>
              <a:gd name="T104" fmla="*/ 127 w 283"/>
              <a:gd name="T105" fmla="*/ 219 h 269"/>
              <a:gd name="T106" fmla="*/ 76 w 283"/>
              <a:gd name="T107" fmla="*/ 237 h 269"/>
              <a:gd name="T108" fmla="*/ 169 w 283"/>
              <a:gd name="T109" fmla="*/ 238 h 269"/>
              <a:gd name="T110" fmla="*/ 79 w 283"/>
              <a:gd name="T111" fmla="*/ 227 h 269"/>
              <a:gd name="T112" fmla="*/ 73 w 283"/>
              <a:gd name="T113" fmla="*/ 229 h 269"/>
              <a:gd name="T114" fmla="*/ 212 w 283"/>
              <a:gd name="T115" fmla="*/ 231 h 269"/>
              <a:gd name="T116" fmla="*/ 209 w 283"/>
              <a:gd name="T117" fmla="*/ 240 h 269"/>
              <a:gd name="T118" fmla="*/ 112 w 283"/>
              <a:gd name="T119" fmla="*/ 260 h 269"/>
              <a:gd name="T120" fmla="*/ 206 w 283"/>
              <a:gd name="T121" fmla="*/ 247 h 269"/>
              <a:gd name="T122" fmla="*/ 98 w 283"/>
              <a:gd name="T123" fmla="*/ 264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3" h="269">
                <a:moveTo>
                  <a:pt x="121" y="116"/>
                </a:moveTo>
                <a:cubicBezTo>
                  <a:pt x="123" y="115"/>
                  <a:pt x="123" y="115"/>
                  <a:pt x="124" y="115"/>
                </a:cubicBezTo>
                <a:cubicBezTo>
                  <a:pt x="121" y="112"/>
                  <a:pt x="118" y="108"/>
                  <a:pt x="116" y="103"/>
                </a:cubicBezTo>
                <a:cubicBezTo>
                  <a:pt x="112" y="93"/>
                  <a:pt x="115" y="76"/>
                  <a:pt x="121" y="69"/>
                </a:cubicBezTo>
                <a:cubicBezTo>
                  <a:pt x="125" y="64"/>
                  <a:pt x="132" y="62"/>
                  <a:pt x="139" y="63"/>
                </a:cubicBezTo>
                <a:cubicBezTo>
                  <a:pt x="140" y="64"/>
                  <a:pt x="141" y="64"/>
                  <a:pt x="143" y="64"/>
                </a:cubicBezTo>
                <a:cubicBezTo>
                  <a:pt x="145" y="65"/>
                  <a:pt x="146" y="67"/>
                  <a:pt x="148" y="68"/>
                </a:cubicBezTo>
                <a:cubicBezTo>
                  <a:pt x="149" y="69"/>
                  <a:pt x="151" y="69"/>
                  <a:pt x="153" y="69"/>
                </a:cubicBezTo>
                <a:cubicBezTo>
                  <a:pt x="155" y="63"/>
                  <a:pt x="158" y="59"/>
                  <a:pt x="161" y="54"/>
                </a:cubicBezTo>
                <a:cubicBezTo>
                  <a:pt x="163" y="53"/>
                  <a:pt x="166" y="54"/>
                  <a:pt x="167" y="56"/>
                </a:cubicBezTo>
                <a:cubicBezTo>
                  <a:pt x="167" y="57"/>
                  <a:pt x="167" y="57"/>
                  <a:pt x="167" y="58"/>
                </a:cubicBezTo>
                <a:cubicBezTo>
                  <a:pt x="163" y="60"/>
                  <a:pt x="161" y="64"/>
                  <a:pt x="159" y="67"/>
                </a:cubicBezTo>
                <a:cubicBezTo>
                  <a:pt x="162" y="67"/>
                  <a:pt x="165" y="67"/>
                  <a:pt x="168" y="68"/>
                </a:cubicBezTo>
                <a:cubicBezTo>
                  <a:pt x="170" y="69"/>
                  <a:pt x="170" y="69"/>
                  <a:pt x="171" y="70"/>
                </a:cubicBezTo>
                <a:cubicBezTo>
                  <a:pt x="172" y="70"/>
                  <a:pt x="174" y="70"/>
                  <a:pt x="174" y="71"/>
                </a:cubicBezTo>
                <a:cubicBezTo>
                  <a:pt x="175" y="71"/>
                  <a:pt x="175" y="72"/>
                  <a:pt x="176" y="73"/>
                </a:cubicBezTo>
                <a:cubicBezTo>
                  <a:pt x="177" y="74"/>
                  <a:pt x="178" y="74"/>
                  <a:pt x="179" y="76"/>
                </a:cubicBezTo>
                <a:cubicBezTo>
                  <a:pt x="180" y="78"/>
                  <a:pt x="182" y="82"/>
                  <a:pt x="183" y="84"/>
                </a:cubicBezTo>
                <a:cubicBezTo>
                  <a:pt x="183" y="87"/>
                  <a:pt x="183" y="90"/>
                  <a:pt x="182" y="93"/>
                </a:cubicBezTo>
                <a:cubicBezTo>
                  <a:pt x="182" y="97"/>
                  <a:pt x="180" y="100"/>
                  <a:pt x="179" y="104"/>
                </a:cubicBezTo>
                <a:cubicBezTo>
                  <a:pt x="182" y="102"/>
                  <a:pt x="185" y="100"/>
                  <a:pt x="189" y="99"/>
                </a:cubicBezTo>
                <a:cubicBezTo>
                  <a:pt x="189" y="98"/>
                  <a:pt x="189" y="98"/>
                  <a:pt x="189" y="97"/>
                </a:cubicBezTo>
                <a:cubicBezTo>
                  <a:pt x="191" y="93"/>
                  <a:pt x="193" y="88"/>
                  <a:pt x="195" y="83"/>
                </a:cubicBezTo>
                <a:cubicBezTo>
                  <a:pt x="196" y="81"/>
                  <a:pt x="198" y="77"/>
                  <a:pt x="199" y="73"/>
                </a:cubicBezTo>
                <a:cubicBezTo>
                  <a:pt x="199" y="72"/>
                  <a:pt x="200" y="70"/>
                  <a:pt x="200" y="70"/>
                </a:cubicBezTo>
                <a:cubicBezTo>
                  <a:pt x="200" y="69"/>
                  <a:pt x="198" y="67"/>
                  <a:pt x="199" y="66"/>
                </a:cubicBezTo>
                <a:cubicBezTo>
                  <a:pt x="200" y="65"/>
                  <a:pt x="202" y="64"/>
                  <a:pt x="203" y="64"/>
                </a:cubicBezTo>
                <a:cubicBezTo>
                  <a:pt x="206" y="58"/>
                  <a:pt x="208" y="52"/>
                  <a:pt x="212" y="46"/>
                </a:cubicBezTo>
                <a:cubicBezTo>
                  <a:pt x="211" y="45"/>
                  <a:pt x="212" y="44"/>
                  <a:pt x="212" y="43"/>
                </a:cubicBezTo>
                <a:cubicBezTo>
                  <a:pt x="210" y="39"/>
                  <a:pt x="209" y="35"/>
                  <a:pt x="210" y="30"/>
                </a:cubicBezTo>
                <a:cubicBezTo>
                  <a:pt x="211" y="19"/>
                  <a:pt x="222" y="14"/>
                  <a:pt x="229" y="7"/>
                </a:cubicBezTo>
                <a:cubicBezTo>
                  <a:pt x="229" y="6"/>
                  <a:pt x="230" y="5"/>
                  <a:pt x="231" y="4"/>
                </a:cubicBezTo>
                <a:cubicBezTo>
                  <a:pt x="232" y="3"/>
                  <a:pt x="232" y="2"/>
                  <a:pt x="233" y="0"/>
                </a:cubicBezTo>
                <a:cubicBezTo>
                  <a:pt x="233" y="0"/>
                  <a:pt x="233" y="0"/>
                  <a:pt x="234" y="0"/>
                </a:cubicBezTo>
                <a:cubicBezTo>
                  <a:pt x="234" y="2"/>
                  <a:pt x="235" y="4"/>
                  <a:pt x="235" y="6"/>
                </a:cubicBezTo>
                <a:cubicBezTo>
                  <a:pt x="237" y="10"/>
                  <a:pt x="235" y="15"/>
                  <a:pt x="234" y="19"/>
                </a:cubicBezTo>
                <a:cubicBezTo>
                  <a:pt x="234" y="19"/>
                  <a:pt x="233" y="21"/>
                  <a:pt x="233" y="21"/>
                </a:cubicBezTo>
                <a:cubicBezTo>
                  <a:pt x="234" y="20"/>
                  <a:pt x="236" y="19"/>
                  <a:pt x="237" y="17"/>
                </a:cubicBezTo>
                <a:cubicBezTo>
                  <a:pt x="238" y="15"/>
                  <a:pt x="237" y="12"/>
                  <a:pt x="240" y="14"/>
                </a:cubicBezTo>
                <a:cubicBezTo>
                  <a:pt x="240" y="15"/>
                  <a:pt x="239" y="15"/>
                  <a:pt x="239" y="16"/>
                </a:cubicBezTo>
                <a:cubicBezTo>
                  <a:pt x="239" y="29"/>
                  <a:pt x="232" y="38"/>
                  <a:pt x="224" y="46"/>
                </a:cubicBezTo>
                <a:cubicBezTo>
                  <a:pt x="223" y="45"/>
                  <a:pt x="223" y="46"/>
                  <a:pt x="223" y="46"/>
                </a:cubicBezTo>
                <a:cubicBezTo>
                  <a:pt x="222" y="46"/>
                  <a:pt x="223" y="47"/>
                  <a:pt x="223" y="47"/>
                </a:cubicBezTo>
                <a:cubicBezTo>
                  <a:pt x="222" y="48"/>
                  <a:pt x="222" y="48"/>
                  <a:pt x="221" y="48"/>
                </a:cubicBezTo>
                <a:cubicBezTo>
                  <a:pt x="219" y="54"/>
                  <a:pt x="217" y="63"/>
                  <a:pt x="215" y="68"/>
                </a:cubicBezTo>
                <a:cubicBezTo>
                  <a:pt x="215" y="69"/>
                  <a:pt x="216" y="70"/>
                  <a:pt x="216" y="72"/>
                </a:cubicBezTo>
                <a:cubicBezTo>
                  <a:pt x="215" y="73"/>
                  <a:pt x="214" y="73"/>
                  <a:pt x="213" y="73"/>
                </a:cubicBezTo>
                <a:cubicBezTo>
                  <a:pt x="211" y="79"/>
                  <a:pt x="208" y="85"/>
                  <a:pt x="206" y="91"/>
                </a:cubicBezTo>
                <a:cubicBezTo>
                  <a:pt x="211" y="90"/>
                  <a:pt x="216" y="87"/>
                  <a:pt x="221" y="86"/>
                </a:cubicBezTo>
                <a:cubicBezTo>
                  <a:pt x="223" y="80"/>
                  <a:pt x="227" y="74"/>
                  <a:pt x="230" y="67"/>
                </a:cubicBezTo>
                <a:cubicBezTo>
                  <a:pt x="230" y="66"/>
                  <a:pt x="229" y="66"/>
                  <a:pt x="229" y="65"/>
                </a:cubicBezTo>
                <a:cubicBezTo>
                  <a:pt x="230" y="64"/>
                  <a:pt x="230" y="63"/>
                  <a:pt x="231" y="63"/>
                </a:cubicBezTo>
                <a:cubicBezTo>
                  <a:pt x="235" y="59"/>
                  <a:pt x="238" y="55"/>
                  <a:pt x="241" y="50"/>
                </a:cubicBezTo>
                <a:cubicBezTo>
                  <a:pt x="240" y="50"/>
                  <a:pt x="240" y="50"/>
                  <a:pt x="240" y="49"/>
                </a:cubicBezTo>
                <a:cubicBezTo>
                  <a:pt x="241" y="48"/>
                  <a:pt x="242" y="47"/>
                  <a:pt x="242" y="47"/>
                </a:cubicBezTo>
                <a:cubicBezTo>
                  <a:pt x="244" y="44"/>
                  <a:pt x="244" y="40"/>
                  <a:pt x="246" y="36"/>
                </a:cubicBezTo>
                <a:cubicBezTo>
                  <a:pt x="247" y="33"/>
                  <a:pt x="250" y="28"/>
                  <a:pt x="252" y="24"/>
                </a:cubicBezTo>
                <a:cubicBezTo>
                  <a:pt x="254" y="22"/>
                  <a:pt x="255" y="18"/>
                  <a:pt x="257" y="21"/>
                </a:cubicBezTo>
                <a:cubicBezTo>
                  <a:pt x="258" y="22"/>
                  <a:pt x="256" y="22"/>
                  <a:pt x="257" y="23"/>
                </a:cubicBezTo>
                <a:cubicBezTo>
                  <a:pt x="254" y="24"/>
                  <a:pt x="253" y="27"/>
                  <a:pt x="252" y="30"/>
                </a:cubicBezTo>
                <a:cubicBezTo>
                  <a:pt x="254" y="28"/>
                  <a:pt x="256" y="24"/>
                  <a:pt x="257" y="22"/>
                </a:cubicBezTo>
                <a:cubicBezTo>
                  <a:pt x="258" y="21"/>
                  <a:pt x="259" y="22"/>
                  <a:pt x="260" y="23"/>
                </a:cubicBezTo>
                <a:cubicBezTo>
                  <a:pt x="261" y="23"/>
                  <a:pt x="262" y="23"/>
                  <a:pt x="262" y="23"/>
                </a:cubicBezTo>
                <a:cubicBezTo>
                  <a:pt x="263" y="23"/>
                  <a:pt x="263" y="24"/>
                  <a:pt x="264" y="24"/>
                </a:cubicBezTo>
                <a:cubicBezTo>
                  <a:pt x="266" y="25"/>
                  <a:pt x="267" y="25"/>
                  <a:pt x="268" y="27"/>
                </a:cubicBezTo>
                <a:cubicBezTo>
                  <a:pt x="265" y="31"/>
                  <a:pt x="264" y="36"/>
                  <a:pt x="262" y="40"/>
                </a:cubicBezTo>
                <a:cubicBezTo>
                  <a:pt x="260" y="43"/>
                  <a:pt x="258" y="46"/>
                  <a:pt x="256" y="48"/>
                </a:cubicBezTo>
                <a:cubicBezTo>
                  <a:pt x="255" y="49"/>
                  <a:pt x="254" y="50"/>
                  <a:pt x="253" y="51"/>
                </a:cubicBezTo>
                <a:cubicBezTo>
                  <a:pt x="253" y="51"/>
                  <a:pt x="254" y="51"/>
                  <a:pt x="253" y="53"/>
                </a:cubicBezTo>
                <a:cubicBezTo>
                  <a:pt x="252" y="53"/>
                  <a:pt x="252" y="54"/>
                  <a:pt x="251" y="53"/>
                </a:cubicBezTo>
                <a:cubicBezTo>
                  <a:pt x="248" y="58"/>
                  <a:pt x="247" y="64"/>
                  <a:pt x="244" y="68"/>
                </a:cubicBezTo>
                <a:cubicBezTo>
                  <a:pt x="246" y="70"/>
                  <a:pt x="244" y="72"/>
                  <a:pt x="242" y="72"/>
                </a:cubicBezTo>
                <a:cubicBezTo>
                  <a:pt x="239" y="76"/>
                  <a:pt x="237" y="80"/>
                  <a:pt x="234" y="84"/>
                </a:cubicBezTo>
                <a:cubicBezTo>
                  <a:pt x="243" y="83"/>
                  <a:pt x="250" y="84"/>
                  <a:pt x="259" y="86"/>
                </a:cubicBezTo>
                <a:cubicBezTo>
                  <a:pt x="261" y="88"/>
                  <a:pt x="262" y="89"/>
                  <a:pt x="264" y="90"/>
                </a:cubicBezTo>
                <a:cubicBezTo>
                  <a:pt x="265" y="90"/>
                  <a:pt x="266" y="90"/>
                  <a:pt x="266" y="90"/>
                </a:cubicBezTo>
                <a:cubicBezTo>
                  <a:pt x="268" y="92"/>
                  <a:pt x="270" y="94"/>
                  <a:pt x="271" y="97"/>
                </a:cubicBezTo>
                <a:cubicBezTo>
                  <a:pt x="273" y="99"/>
                  <a:pt x="273" y="101"/>
                  <a:pt x="274" y="103"/>
                </a:cubicBezTo>
                <a:cubicBezTo>
                  <a:pt x="272" y="114"/>
                  <a:pt x="265" y="120"/>
                  <a:pt x="262" y="130"/>
                </a:cubicBezTo>
                <a:cubicBezTo>
                  <a:pt x="262" y="130"/>
                  <a:pt x="262" y="131"/>
                  <a:pt x="261" y="132"/>
                </a:cubicBezTo>
                <a:cubicBezTo>
                  <a:pt x="260" y="134"/>
                  <a:pt x="259" y="137"/>
                  <a:pt x="259" y="139"/>
                </a:cubicBezTo>
                <a:cubicBezTo>
                  <a:pt x="259" y="142"/>
                  <a:pt x="258" y="143"/>
                  <a:pt x="259" y="145"/>
                </a:cubicBezTo>
                <a:cubicBezTo>
                  <a:pt x="262" y="145"/>
                  <a:pt x="264" y="146"/>
                  <a:pt x="267" y="145"/>
                </a:cubicBezTo>
                <a:cubicBezTo>
                  <a:pt x="268" y="145"/>
                  <a:pt x="270" y="146"/>
                  <a:pt x="272" y="146"/>
                </a:cubicBezTo>
                <a:cubicBezTo>
                  <a:pt x="275" y="147"/>
                  <a:pt x="279" y="149"/>
                  <a:pt x="281" y="152"/>
                </a:cubicBezTo>
                <a:cubicBezTo>
                  <a:pt x="281" y="153"/>
                  <a:pt x="281" y="153"/>
                  <a:pt x="281" y="153"/>
                </a:cubicBezTo>
                <a:cubicBezTo>
                  <a:pt x="281" y="153"/>
                  <a:pt x="281" y="153"/>
                  <a:pt x="281" y="154"/>
                </a:cubicBezTo>
                <a:cubicBezTo>
                  <a:pt x="283" y="163"/>
                  <a:pt x="281" y="173"/>
                  <a:pt x="279" y="181"/>
                </a:cubicBezTo>
                <a:cubicBezTo>
                  <a:pt x="277" y="186"/>
                  <a:pt x="274" y="190"/>
                  <a:pt x="272" y="195"/>
                </a:cubicBezTo>
                <a:cubicBezTo>
                  <a:pt x="269" y="198"/>
                  <a:pt x="267" y="202"/>
                  <a:pt x="264" y="205"/>
                </a:cubicBezTo>
                <a:cubicBezTo>
                  <a:pt x="263" y="207"/>
                  <a:pt x="261" y="208"/>
                  <a:pt x="260" y="210"/>
                </a:cubicBezTo>
                <a:cubicBezTo>
                  <a:pt x="260" y="211"/>
                  <a:pt x="260" y="211"/>
                  <a:pt x="260" y="211"/>
                </a:cubicBezTo>
                <a:cubicBezTo>
                  <a:pt x="257" y="215"/>
                  <a:pt x="253" y="217"/>
                  <a:pt x="250" y="221"/>
                </a:cubicBezTo>
                <a:cubicBezTo>
                  <a:pt x="250" y="221"/>
                  <a:pt x="250" y="221"/>
                  <a:pt x="249" y="221"/>
                </a:cubicBezTo>
                <a:cubicBezTo>
                  <a:pt x="243" y="227"/>
                  <a:pt x="235" y="232"/>
                  <a:pt x="226" y="235"/>
                </a:cubicBezTo>
                <a:cubicBezTo>
                  <a:pt x="227" y="236"/>
                  <a:pt x="228" y="237"/>
                  <a:pt x="229" y="238"/>
                </a:cubicBezTo>
                <a:cubicBezTo>
                  <a:pt x="231" y="240"/>
                  <a:pt x="231" y="244"/>
                  <a:pt x="232" y="246"/>
                </a:cubicBezTo>
                <a:cubicBezTo>
                  <a:pt x="231" y="246"/>
                  <a:pt x="231" y="247"/>
                  <a:pt x="231" y="248"/>
                </a:cubicBezTo>
                <a:cubicBezTo>
                  <a:pt x="230" y="251"/>
                  <a:pt x="228" y="253"/>
                  <a:pt x="224" y="255"/>
                </a:cubicBezTo>
                <a:cubicBezTo>
                  <a:pt x="218" y="260"/>
                  <a:pt x="209" y="262"/>
                  <a:pt x="198" y="262"/>
                </a:cubicBezTo>
                <a:cubicBezTo>
                  <a:pt x="189" y="262"/>
                  <a:pt x="180" y="263"/>
                  <a:pt x="172" y="260"/>
                </a:cubicBezTo>
                <a:cubicBezTo>
                  <a:pt x="169" y="260"/>
                  <a:pt x="167" y="259"/>
                  <a:pt x="164" y="258"/>
                </a:cubicBezTo>
                <a:cubicBezTo>
                  <a:pt x="162" y="258"/>
                  <a:pt x="161" y="258"/>
                  <a:pt x="160" y="257"/>
                </a:cubicBezTo>
                <a:cubicBezTo>
                  <a:pt x="157" y="258"/>
                  <a:pt x="154" y="257"/>
                  <a:pt x="152" y="257"/>
                </a:cubicBezTo>
                <a:cubicBezTo>
                  <a:pt x="151" y="257"/>
                  <a:pt x="150" y="257"/>
                  <a:pt x="150" y="258"/>
                </a:cubicBezTo>
                <a:cubicBezTo>
                  <a:pt x="140" y="262"/>
                  <a:pt x="130" y="266"/>
                  <a:pt x="119" y="268"/>
                </a:cubicBezTo>
                <a:cubicBezTo>
                  <a:pt x="114" y="268"/>
                  <a:pt x="109" y="269"/>
                  <a:pt x="105" y="269"/>
                </a:cubicBezTo>
                <a:cubicBezTo>
                  <a:pt x="88" y="267"/>
                  <a:pt x="72" y="269"/>
                  <a:pt x="58" y="261"/>
                </a:cubicBezTo>
                <a:cubicBezTo>
                  <a:pt x="58" y="261"/>
                  <a:pt x="58" y="262"/>
                  <a:pt x="57" y="261"/>
                </a:cubicBezTo>
                <a:cubicBezTo>
                  <a:pt x="55" y="260"/>
                  <a:pt x="53" y="259"/>
                  <a:pt x="51" y="257"/>
                </a:cubicBezTo>
                <a:cubicBezTo>
                  <a:pt x="51" y="257"/>
                  <a:pt x="52" y="257"/>
                  <a:pt x="52" y="256"/>
                </a:cubicBezTo>
                <a:cubicBezTo>
                  <a:pt x="50" y="253"/>
                  <a:pt x="51" y="250"/>
                  <a:pt x="50" y="247"/>
                </a:cubicBezTo>
                <a:cubicBezTo>
                  <a:pt x="51" y="245"/>
                  <a:pt x="51" y="244"/>
                  <a:pt x="51" y="242"/>
                </a:cubicBezTo>
                <a:cubicBezTo>
                  <a:pt x="52" y="241"/>
                  <a:pt x="52" y="238"/>
                  <a:pt x="53" y="237"/>
                </a:cubicBezTo>
                <a:cubicBezTo>
                  <a:pt x="53" y="236"/>
                  <a:pt x="51" y="236"/>
                  <a:pt x="50" y="234"/>
                </a:cubicBezTo>
                <a:cubicBezTo>
                  <a:pt x="52" y="230"/>
                  <a:pt x="56" y="227"/>
                  <a:pt x="59" y="224"/>
                </a:cubicBezTo>
                <a:cubicBezTo>
                  <a:pt x="59" y="223"/>
                  <a:pt x="58" y="222"/>
                  <a:pt x="57" y="222"/>
                </a:cubicBezTo>
                <a:cubicBezTo>
                  <a:pt x="53" y="218"/>
                  <a:pt x="51" y="210"/>
                  <a:pt x="48" y="205"/>
                </a:cubicBezTo>
                <a:cubicBezTo>
                  <a:pt x="48" y="200"/>
                  <a:pt x="45" y="195"/>
                  <a:pt x="46" y="189"/>
                </a:cubicBezTo>
                <a:cubicBezTo>
                  <a:pt x="46" y="185"/>
                  <a:pt x="47" y="182"/>
                  <a:pt x="49" y="178"/>
                </a:cubicBezTo>
                <a:cubicBezTo>
                  <a:pt x="46" y="177"/>
                  <a:pt x="45" y="174"/>
                  <a:pt x="42" y="173"/>
                </a:cubicBezTo>
                <a:cubicBezTo>
                  <a:pt x="42" y="173"/>
                  <a:pt x="42" y="172"/>
                  <a:pt x="42" y="172"/>
                </a:cubicBezTo>
                <a:cubicBezTo>
                  <a:pt x="35" y="165"/>
                  <a:pt x="27" y="159"/>
                  <a:pt x="19" y="153"/>
                </a:cubicBezTo>
                <a:cubicBezTo>
                  <a:pt x="19" y="153"/>
                  <a:pt x="19" y="152"/>
                  <a:pt x="18" y="152"/>
                </a:cubicBezTo>
                <a:cubicBezTo>
                  <a:pt x="17" y="152"/>
                  <a:pt x="17" y="151"/>
                  <a:pt x="16" y="150"/>
                </a:cubicBezTo>
                <a:cubicBezTo>
                  <a:pt x="12" y="146"/>
                  <a:pt x="7" y="143"/>
                  <a:pt x="2" y="139"/>
                </a:cubicBezTo>
                <a:cubicBezTo>
                  <a:pt x="1" y="139"/>
                  <a:pt x="1" y="139"/>
                  <a:pt x="0" y="138"/>
                </a:cubicBezTo>
                <a:cubicBezTo>
                  <a:pt x="1" y="135"/>
                  <a:pt x="1" y="133"/>
                  <a:pt x="2" y="130"/>
                </a:cubicBezTo>
                <a:cubicBezTo>
                  <a:pt x="3" y="130"/>
                  <a:pt x="5" y="129"/>
                  <a:pt x="5" y="128"/>
                </a:cubicBezTo>
                <a:cubicBezTo>
                  <a:pt x="8" y="127"/>
                  <a:pt x="10" y="127"/>
                  <a:pt x="13" y="126"/>
                </a:cubicBezTo>
                <a:cubicBezTo>
                  <a:pt x="14" y="125"/>
                  <a:pt x="15" y="123"/>
                  <a:pt x="17" y="123"/>
                </a:cubicBezTo>
                <a:cubicBezTo>
                  <a:pt x="17" y="123"/>
                  <a:pt x="17" y="123"/>
                  <a:pt x="17" y="124"/>
                </a:cubicBezTo>
                <a:cubicBezTo>
                  <a:pt x="18" y="123"/>
                  <a:pt x="18" y="124"/>
                  <a:pt x="19" y="124"/>
                </a:cubicBezTo>
                <a:cubicBezTo>
                  <a:pt x="25" y="129"/>
                  <a:pt x="31" y="133"/>
                  <a:pt x="37" y="139"/>
                </a:cubicBezTo>
                <a:cubicBezTo>
                  <a:pt x="42" y="142"/>
                  <a:pt x="46" y="146"/>
                  <a:pt x="51" y="149"/>
                </a:cubicBezTo>
                <a:cubicBezTo>
                  <a:pt x="54" y="153"/>
                  <a:pt x="58" y="156"/>
                  <a:pt x="62" y="159"/>
                </a:cubicBezTo>
                <a:cubicBezTo>
                  <a:pt x="63" y="158"/>
                  <a:pt x="65" y="156"/>
                  <a:pt x="67" y="155"/>
                </a:cubicBezTo>
                <a:cubicBezTo>
                  <a:pt x="65" y="146"/>
                  <a:pt x="64" y="133"/>
                  <a:pt x="61" y="124"/>
                </a:cubicBezTo>
                <a:cubicBezTo>
                  <a:pt x="60" y="112"/>
                  <a:pt x="58" y="100"/>
                  <a:pt x="55" y="88"/>
                </a:cubicBezTo>
                <a:cubicBezTo>
                  <a:pt x="54" y="86"/>
                  <a:pt x="54" y="83"/>
                  <a:pt x="54" y="80"/>
                </a:cubicBezTo>
                <a:cubicBezTo>
                  <a:pt x="53" y="76"/>
                  <a:pt x="52" y="71"/>
                  <a:pt x="52" y="67"/>
                </a:cubicBezTo>
                <a:cubicBezTo>
                  <a:pt x="53" y="66"/>
                  <a:pt x="53" y="65"/>
                  <a:pt x="55" y="65"/>
                </a:cubicBezTo>
                <a:cubicBezTo>
                  <a:pt x="56" y="66"/>
                  <a:pt x="57" y="68"/>
                  <a:pt x="58" y="69"/>
                </a:cubicBezTo>
                <a:cubicBezTo>
                  <a:pt x="68" y="77"/>
                  <a:pt x="77" y="87"/>
                  <a:pt x="86" y="96"/>
                </a:cubicBezTo>
                <a:cubicBezTo>
                  <a:pt x="91" y="99"/>
                  <a:pt x="94" y="104"/>
                  <a:pt x="99" y="107"/>
                </a:cubicBezTo>
                <a:cubicBezTo>
                  <a:pt x="95" y="99"/>
                  <a:pt x="91" y="92"/>
                  <a:pt x="88" y="84"/>
                </a:cubicBezTo>
                <a:cubicBezTo>
                  <a:pt x="84" y="78"/>
                  <a:pt x="81" y="73"/>
                  <a:pt x="78" y="66"/>
                </a:cubicBezTo>
                <a:cubicBezTo>
                  <a:pt x="78" y="64"/>
                  <a:pt x="77" y="61"/>
                  <a:pt x="76" y="58"/>
                </a:cubicBezTo>
                <a:cubicBezTo>
                  <a:pt x="76" y="54"/>
                  <a:pt x="75" y="51"/>
                  <a:pt x="75" y="47"/>
                </a:cubicBezTo>
                <a:cubicBezTo>
                  <a:pt x="74" y="45"/>
                  <a:pt x="74" y="43"/>
                  <a:pt x="75" y="42"/>
                </a:cubicBezTo>
                <a:cubicBezTo>
                  <a:pt x="79" y="44"/>
                  <a:pt x="81" y="47"/>
                  <a:pt x="84" y="49"/>
                </a:cubicBezTo>
                <a:cubicBezTo>
                  <a:pt x="86" y="50"/>
                  <a:pt x="87" y="51"/>
                  <a:pt x="89" y="53"/>
                </a:cubicBezTo>
                <a:cubicBezTo>
                  <a:pt x="91" y="55"/>
                  <a:pt x="92" y="56"/>
                  <a:pt x="94" y="58"/>
                </a:cubicBezTo>
                <a:cubicBezTo>
                  <a:pt x="96" y="63"/>
                  <a:pt x="100" y="69"/>
                  <a:pt x="102" y="74"/>
                </a:cubicBezTo>
                <a:cubicBezTo>
                  <a:pt x="105" y="81"/>
                  <a:pt x="108" y="88"/>
                  <a:pt x="112" y="94"/>
                </a:cubicBezTo>
                <a:cubicBezTo>
                  <a:pt x="113" y="97"/>
                  <a:pt x="114" y="101"/>
                  <a:pt x="115" y="103"/>
                </a:cubicBezTo>
                <a:cubicBezTo>
                  <a:pt x="116" y="106"/>
                  <a:pt x="118" y="107"/>
                  <a:pt x="118" y="110"/>
                </a:cubicBezTo>
                <a:cubicBezTo>
                  <a:pt x="119" y="109"/>
                  <a:pt x="118" y="110"/>
                  <a:pt x="119" y="111"/>
                </a:cubicBezTo>
                <a:cubicBezTo>
                  <a:pt x="119" y="112"/>
                  <a:pt x="121" y="113"/>
                  <a:pt x="121" y="116"/>
                </a:cubicBezTo>
                <a:close/>
                <a:moveTo>
                  <a:pt x="232" y="5"/>
                </a:moveTo>
                <a:cubicBezTo>
                  <a:pt x="232" y="5"/>
                  <a:pt x="232" y="5"/>
                  <a:pt x="233" y="5"/>
                </a:cubicBezTo>
                <a:cubicBezTo>
                  <a:pt x="232" y="4"/>
                  <a:pt x="233" y="4"/>
                  <a:pt x="233" y="3"/>
                </a:cubicBezTo>
                <a:cubicBezTo>
                  <a:pt x="233" y="4"/>
                  <a:pt x="232" y="4"/>
                  <a:pt x="232" y="5"/>
                </a:cubicBezTo>
                <a:close/>
                <a:moveTo>
                  <a:pt x="224" y="19"/>
                </a:moveTo>
                <a:cubicBezTo>
                  <a:pt x="226" y="14"/>
                  <a:pt x="231" y="12"/>
                  <a:pt x="231" y="6"/>
                </a:cubicBezTo>
                <a:cubicBezTo>
                  <a:pt x="230" y="7"/>
                  <a:pt x="230" y="9"/>
                  <a:pt x="229" y="10"/>
                </a:cubicBezTo>
                <a:cubicBezTo>
                  <a:pt x="228" y="11"/>
                  <a:pt x="226" y="11"/>
                  <a:pt x="225" y="12"/>
                </a:cubicBezTo>
                <a:cubicBezTo>
                  <a:pt x="224" y="13"/>
                  <a:pt x="223" y="14"/>
                  <a:pt x="222" y="15"/>
                </a:cubicBezTo>
                <a:cubicBezTo>
                  <a:pt x="221" y="16"/>
                  <a:pt x="219" y="16"/>
                  <a:pt x="218" y="18"/>
                </a:cubicBezTo>
                <a:cubicBezTo>
                  <a:pt x="217" y="18"/>
                  <a:pt x="217" y="20"/>
                  <a:pt x="216" y="21"/>
                </a:cubicBezTo>
                <a:cubicBezTo>
                  <a:pt x="216" y="21"/>
                  <a:pt x="215" y="21"/>
                  <a:pt x="215" y="21"/>
                </a:cubicBezTo>
                <a:cubicBezTo>
                  <a:pt x="211" y="26"/>
                  <a:pt x="209" y="37"/>
                  <a:pt x="214" y="42"/>
                </a:cubicBezTo>
                <a:cubicBezTo>
                  <a:pt x="214" y="38"/>
                  <a:pt x="213" y="33"/>
                  <a:pt x="216" y="31"/>
                </a:cubicBezTo>
                <a:cubicBezTo>
                  <a:pt x="215" y="35"/>
                  <a:pt x="215" y="40"/>
                  <a:pt x="216" y="43"/>
                </a:cubicBezTo>
                <a:cubicBezTo>
                  <a:pt x="220" y="44"/>
                  <a:pt x="219" y="38"/>
                  <a:pt x="222" y="36"/>
                </a:cubicBezTo>
                <a:cubicBezTo>
                  <a:pt x="222" y="40"/>
                  <a:pt x="220" y="43"/>
                  <a:pt x="219" y="45"/>
                </a:cubicBezTo>
                <a:cubicBezTo>
                  <a:pt x="221" y="43"/>
                  <a:pt x="224" y="41"/>
                  <a:pt x="226" y="38"/>
                </a:cubicBezTo>
                <a:cubicBezTo>
                  <a:pt x="226" y="36"/>
                  <a:pt x="226" y="34"/>
                  <a:pt x="227" y="33"/>
                </a:cubicBezTo>
                <a:cubicBezTo>
                  <a:pt x="227" y="38"/>
                  <a:pt x="225" y="42"/>
                  <a:pt x="222" y="44"/>
                </a:cubicBezTo>
                <a:cubicBezTo>
                  <a:pt x="225" y="44"/>
                  <a:pt x="225" y="42"/>
                  <a:pt x="227" y="40"/>
                </a:cubicBezTo>
                <a:cubicBezTo>
                  <a:pt x="229" y="37"/>
                  <a:pt x="232" y="36"/>
                  <a:pt x="233" y="32"/>
                </a:cubicBezTo>
                <a:cubicBezTo>
                  <a:pt x="235" y="29"/>
                  <a:pt x="236" y="25"/>
                  <a:pt x="237" y="21"/>
                </a:cubicBezTo>
                <a:cubicBezTo>
                  <a:pt x="238" y="20"/>
                  <a:pt x="237" y="21"/>
                  <a:pt x="237" y="20"/>
                </a:cubicBezTo>
                <a:cubicBezTo>
                  <a:pt x="237" y="20"/>
                  <a:pt x="238" y="20"/>
                  <a:pt x="237" y="19"/>
                </a:cubicBezTo>
                <a:cubicBezTo>
                  <a:pt x="235" y="20"/>
                  <a:pt x="234" y="23"/>
                  <a:pt x="231" y="23"/>
                </a:cubicBezTo>
                <a:cubicBezTo>
                  <a:pt x="231" y="21"/>
                  <a:pt x="233" y="19"/>
                  <a:pt x="233" y="17"/>
                </a:cubicBezTo>
                <a:cubicBezTo>
                  <a:pt x="234" y="15"/>
                  <a:pt x="234" y="13"/>
                  <a:pt x="234" y="11"/>
                </a:cubicBezTo>
                <a:cubicBezTo>
                  <a:pt x="234" y="11"/>
                  <a:pt x="234" y="11"/>
                  <a:pt x="234" y="10"/>
                </a:cubicBezTo>
                <a:cubicBezTo>
                  <a:pt x="234" y="9"/>
                  <a:pt x="235" y="7"/>
                  <a:pt x="234" y="6"/>
                </a:cubicBezTo>
                <a:cubicBezTo>
                  <a:pt x="232" y="11"/>
                  <a:pt x="231" y="16"/>
                  <a:pt x="228" y="19"/>
                </a:cubicBezTo>
                <a:cubicBezTo>
                  <a:pt x="227" y="20"/>
                  <a:pt x="226" y="22"/>
                  <a:pt x="224" y="22"/>
                </a:cubicBezTo>
                <a:cubicBezTo>
                  <a:pt x="227" y="19"/>
                  <a:pt x="231" y="15"/>
                  <a:pt x="231" y="10"/>
                </a:cubicBezTo>
                <a:cubicBezTo>
                  <a:pt x="229" y="13"/>
                  <a:pt x="227" y="17"/>
                  <a:pt x="224" y="19"/>
                </a:cubicBezTo>
                <a:close/>
                <a:moveTo>
                  <a:pt x="250" y="30"/>
                </a:moveTo>
                <a:cubicBezTo>
                  <a:pt x="248" y="35"/>
                  <a:pt x="245" y="43"/>
                  <a:pt x="244" y="48"/>
                </a:cubicBezTo>
                <a:cubicBezTo>
                  <a:pt x="246" y="49"/>
                  <a:pt x="248" y="50"/>
                  <a:pt x="251" y="50"/>
                </a:cubicBezTo>
                <a:cubicBezTo>
                  <a:pt x="252" y="49"/>
                  <a:pt x="252" y="49"/>
                  <a:pt x="253" y="48"/>
                </a:cubicBezTo>
                <a:cubicBezTo>
                  <a:pt x="257" y="45"/>
                  <a:pt x="260" y="40"/>
                  <a:pt x="263" y="36"/>
                </a:cubicBezTo>
                <a:cubicBezTo>
                  <a:pt x="263" y="34"/>
                  <a:pt x="264" y="32"/>
                  <a:pt x="265" y="30"/>
                </a:cubicBezTo>
                <a:cubicBezTo>
                  <a:pt x="265" y="29"/>
                  <a:pt x="266" y="28"/>
                  <a:pt x="265" y="27"/>
                </a:cubicBezTo>
                <a:cubicBezTo>
                  <a:pt x="263" y="33"/>
                  <a:pt x="260" y="38"/>
                  <a:pt x="257" y="42"/>
                </a:cubicBezTo>
                <a:cubicBezTo>
                  <a:pt x="255" y="43"/>
                  <a:pt x="254" y="45"/>
                  <a:pt x="253" y="45"/>
                </a:cubicBezTo>
                <a:cubicBezTo>
                  <a:pt x="256" y="41"/>
                  <a:pt x="260" y="36"/>
                  <a:pt x="262" y="31"/>
                </a:cubicBezTo>
                <a:cubicBezTo>
                  <a:pt x="263" y="30"/>
                  <a:pt x="264" y="27"/>
                  <a:pt x="263" y="25"/>
                </a:cubicBezTo>
                <a:cubicBezTo>
                  <a:pt x="261" y="26"/>
                  <a:pt x="260" y="28"/>
                  <a:pt x="260" y="30"/>
                </a:cubicBezTo>
                <a:cubicBezTo>
                  <a:pt x="259" y="32"/>
                  <a:pt x="258" y="35"/>
                  <a:pt x="257" y="36"/>
                </a:cubicBezTo>
                <a:cubicBezTo>
                  <a:pt x="257" y="32"/>
                  <a:pt x="259" y="29"/>
                  <a:pt x="260" y="26"/>
                </a:cubicBezTo>
                <a:cubicBezTo>
                  <a:pt x="259" y="27"/>
                  <a:pt x="258" y="29"/>
                  <a:pt x="257" y="30"/>
                </a:cubicBezTo>
                <a:cubicBezTo>
                  <a:pt x="256" y="32"/>
                  <a:pt x="256" y="33"/>
                  <a:pt x="254" y="34"/>
                </a:cubicBezTo>
                <a:cubicBezTo>
                  <a:pt x="254" y="30"/>
                  <a:pt x="258" y="28"/>
                  <a:pt x="259" y="24"/>
                </a:cubicBezTo>
                <a:cubicBezTo>
                  <a:pt x="258" y="23"/>
                  <a:pt x="257" y="25"/>
                  <a:pt x="256" y="26"/>
                </a:cubicBezTo>
                <a:cubicBezTo>
                  <a:pt x="255" y="29"/>
                  <a:pt x="253" y="31"/>
                  <a:pt x="252" y="33"/>
                </a:cubicBezTo>
                <a:cubicBezTo>
                  <a:pt x="252" y="34"/>
                  <a:pt x="251" y="37"/>
                  <a:pt x="250" y="37"/>
                </a:cubicBezTo>
                <a:cubicBezTo>
                  <a:pt x="248" y="35"/>
                  <a:pt x="250" y="31"/>
                  <a:pt x="250" y="30"/>
                </a:cubicBezTo>
                <a:close/>
                <a:moveTo>
                  <a:pt x="77" y="54"/>
                </a:moveTo>
                <a:cubicBezTo>
                  <a:pt x="77" y="54"/>
                  <a:pt x="78" y="54"/>
                  <a:pt x="79" y="54"/>
                </a:cubicBezTo>
                <a:cubicBezTo>
                  <a:pt x="79" y="53"/>
                  <a:pt x="79" y="53"/>
                  <a:pt x="78" y="52"/>
                </a:cubicBezTo>
                <a:cubicBezTo>
                  <a:pt x="79" y="50"/>
                  <a:pt x="81" y="51"/>
                  <a:pt x="82" y="52"/>
                </a:cubicBezTo>
                <a:cubicBezTo>
                  <a:pt x="81" y="50"/>
                  <a:pt x="81" y="49"/>
                  <a:pt x="81" y="48"/>
                </a:cubicBezTo>
                <a:cubicBezTo>
                  <a:pt x="79" y="47"/>
                  <a:pt x="78" y="45"/>
                  <a:pt x="76" y="44"/>
                </a:cubicBezTo>
                <a:cubicBezTo>
                  <a:pt x="76" y="48"/>
                  <a:pt x="77" y="50"/>
                  <a:pt x="77" y="54"/>
                </a:cubicBezTo>
                <a:close/>
                <a:moveTo>
                  <a:pt x="219" y="46"/>
                </a:moveTo>
                <a:cubicBezTo>
                  <a:pt x="218" y="46"/>
                  <a:pt x="216" y="45"/>
                  <a:pt x="215" y="45"/>
                </a:cubicBezTo>
                <a:cubicBezTo>
                  <a:pt x="216" y="46"/>
                  <a:pt x="218" y="47"/>
                  <a:pt x="219" y="46"/>
                </a:cubicBezTo>
                <a:close/>
                <a:moveTo>
                  <a:pt x="207" y="58"/>
                </a:moveTo>
                <a:cubicBezTo>
                  <a:pt x="206" y="60"/>
                  <a:pt x="205" y="63"/>
                  <a:pt x="204" y="66"/>
                </a:cubicBezTo>
                <a:cubicBezTo>
                  <a:pt x="205" y="66"/>
                  <a:pt x="205" y="67"/>
                  <a:pt x="206" y="68"/>
                </a:cubicBezTo>
                <a:cubicBezTo>
                  <a:pt x="209" y="64"/>
                  <a:pt x="211" y="58"/>
                  <a:pt x="213" y="53"/>
                </a:cubicBezTo>
                <a:cubicBezTo>
                  <a:pt x="212" y="53"/>
                  <a:pt x="212" y="54"/>
                  <a:pt x="212" y="54"/>
                </a:cubicBezTo>
                <a:cubicBezTo>
                  <a:pt x="211" y="53"/>
                  <a:pt x="210" y="53"/>
                  <a:pt x="210" y="52"/>
                </a:cubicBezTo>
                <a:cubicBezTo>
                  <a:pt x="211" y="52"/>
                  <a:pt x="211" y="52"/>
                  <a:pt x="211" y="52"/>
                </a:cubicBezTo>
                <a:cubicBezTo>
                  <a:pt x="212" y="52"/>
                  <a:pt x="212" y="53"/>
                  <a:pt x="213" y="52"/>
                </a:cubicBezTo>
                <a:cubicBezTo>
                  <a:pt x="214" y="50"/>
                  <a:pt x="214" y="49"/>
                  <a:pt x="215" y="47"/>
                </a:cubicBezTo>
                <a:cubicBezTo>
                  <a:pt x="214" y="47"/>
                  <a:pt x="214" y="46"/>
                  <a:pt x="213" y="46"/>
                </a:cubicBezTo>
                <a:cubicBezTo>
                  <a:pt x="211" y="50"/>
                  <a:pt x="209" y="53"/>
                  <a:pt x="207" y="58"/>
                </a:cubicBezTo>
                <a:close/>
                <a:moveTo>
                  <a:pt x="216" y="48"/>
                </a:moveTo>
                <a:cubicBezTo>
                  <a:pt x="213" y="55"/>
                  <a:pt x="211" y="62"/>
                  <a:pt x="208" y="69"/>
                </a:cubicBezTo>
                <a:cubicBezTo>
                  <a:pt x="209" y="69"/>
                  <a:pt x="211" y="70"/>
                  <a:pt x="212" y="69"/>
                </a:cubicBezTo>
                <a:cubicBezTo>
                  <a:pt x="213" y="69"/>
                  <a:pt x="213" y="68"/>
                  <a:pt x="213" y="68"/>
                </a:cubicBezTo>
                <a:cubicBezTo>
                  <a:pt x="215" y="62"/>
                  <a:pt x="218" y="55"/>
                  <a:pt x="219" y="49"/>
                </a:cubicBezTo>
                <a:cubicBezTo>
                  <a:pt x="218" y="48"/>
                  <a:pt x="217" y="48"/>
                  <a:pt x="216" y="48"/>
                </a:cubicBezTo>
                <a:close/>
                <a:moveTo>
                  <a:pt x="251" y="52"/>
                </a:moveTo>
                <a:cubicBezTo>
                  <a:pt x="251" y="52"/>
                  <a:pt x="250" y="51"/>
                  <a:pt x="250" y="51"/>
                </a:cubicBezTo>
                <a:cubicBezTo>
                  <a:pt x="247" y="52"/>
                  <a:pt x="246" y="49"/>
                  <a:pt x="243" y="49"/>
                </a:cubicBezTo>
                <a:cubicBezTo>
                  <a:pt x="244" y="49"/>
                  <a:pt x="243" y="50"/>
                  <a:pt x="243" y="50"/>
                </a:cubicBezTo>
                <a:cubicBezTo>
                  <a:pt x="245" y="51"/>
                  <a:pt x="248" y="52"/>
                  <a:pt x="251" y="52"/>
                </a:cubicBezTo>
                <a:close/>
                <a:moveTo>
                  <a:pt x="83" y="50"/>
                </a:moveTo>
                <a:cubicBezTo>
                  <a:pt x="83" y="51"/>
                  <a:pt x="84" y="52"/>
                  <a:pt x="84" y="53"/>
                </a:cubicBezTo>
                <a:cubicBezTo>
                  <a:pt x="84" y="54"/>
                  <a:pt x="83" y="54"/>
                  <a:pt x="82" y="54"/>
                </a:cubicBezTo>
                <a:cubicBezTo>
                  <a:pt x="85" y="57"/>
                  <a:pt x="87" y="62"/>
                  <a:pt x="92" y="62"/>
                </a:cubicBezTo>
                <a:cubicBezTo>
                  <a:pt x="95" y="57"/>
                  <a:pt x="86" y="55"/>
                  <a:pt x="85" y="51"/>
                </a:cubicBezTo>
                <a:cubicBezTo>
                  <a:pt x="84" y="52"/>
                  <a:pt x="83" y="50"/>
                  <a:pt x="83" y="50"/>
                </a:cubicBezTo>
                <a:close/>
                <a:moveTo>
                  <a:pt x="241" y="51"/>
                </a:moveTo>
                <a:cubicBezTo>
                  <a:pt x="240" y="53"/>
                  <a:pt x="238" y="56"/>
                  <a:pt x="237" y="57"/>
                </a:cubicBezTo>
                <a:cubicBezTo>
                  <a:pt x="236" y="60"/>
                  <a:pt x="231" y="63"/>
                  <a:pt x="235" y="66"/>
                </a:cubicBezTo>
                <a:cubicBezTo>
                  <a:pt x="236" y="64"/>
                  <a:pt x="237" y="63"/>
                  <a:pt x="237" y="61"/>
                </a:cubicBezTo>
                <a:cubicBezTo>
                  <a:pt x="239" y="60"/>
                  <a:pt x="240" y="58"/>
                  <a:pt x="240" y="57"/>
                </a:cubicBezTo>
                <a:cubicBezTo>
                  <a:pt x="241" y="55"/>
                  <a:pt x="243" y="53"/>
                  <a:pt x="242" y="51"/>
                </a:cubicBezTo>
                <a:cubicBezTo>
                  <a:pt x="242" y="51"/>
                  <a:pt x="242" y="51"/>
                  <a:pt x="241" y="51"/>
                </a:cubicBezTo>
                <a:close/>
                <a:moveTo>
                  <a:pt x="244" y="53"/>
                </a:moveTo>
                <a:cubicBezTo>
                  <a:pt x="241" y="57"/>
                  <a:pt x="238" y="62"/>
                  <a:pt x="236" y="67"/>
                </a:cubicBezTo>
                <a:cubicBezTo>
                  <a:pt x="237" y="68"/>
                  <a:pt x="239" y="69"/>
                  <a:pt x="242" y="68"/>
                </a:cubicBezTo>
                <a:cubicBezTo>
                  <a:pt x="245" y="64"/>
                  <a:pt x="246" y="59"/>
                  <a:pt x="249" y="53"/>
                </a:cubicBezTo>
                <a:cubicBezTo>
                  <a:pt x="247" y="53"/>
                  <a:pt x="246" y="53"/>
                  <a:pt x="244" y="53"/>
                </a:cubicBezTo>
                <a:close/>
                <a:moveTo>
                  <a:pt x="80" y="68"/>
                </a:moveTo>
                <a:cubicBezTo>
                  <a:pt x="86" y="69"/>
                  <a:pt x="81" y="60"/>
                  <a:pt x="81" y="58"/>
                </a:cubicBezTo>
                <a:cubicBezTo>
                  <a:pt x="83" y="59"/>
                  <a:pt x="83" y="61"/>
                  <a:pt x="84" y="63"/>
                </a:cubicBezTo>
                <a:cubicBezTo>
                  <a:pt x="85" y="63"/>
                  <a:pt x="85" y="64"/>
                  <a:pt x="86" y="63"/>
                </a:cubicBezTo>
                <a:cubicBezTo>
                  <a:pt x="86" y="63"/>
                  <a:pt x="86" y="62"/>
                  <a:pt x="86" y="61"/>
                </a:cubicBezTo>
                <a:cubicBezTo>
                  <a:pt x="84" y="58"/>
                  <a:pt x="83" y="55"/>
                  <a:pt x="80" y="53"/>
                </a:cubicBezTo>
                <a:cubicBezTo>
                  <a:pt x="80" y="55"/>
                  <a:pt x="80" y="56"/>
                  <a:pt x="78" y="56"/>
                </a:cubicBezTo>
                <a:cubicBezTo>
                  <a:pt x="78" y="56"/>
                  <a:pt x="78" y="55"/>
                  <a:pt x="77" y="56"/>
                </a:cubicBezTo>
                <a:cubicBezTo>
                  <a:pt x="79" y="59"/>
                  <a:pt x="78" y="65"/>
                  <a:pt x="80" y="68"/>
                </a:cubicBezTo>
                <a:close/>
                <a:moveTo>
                  <a:pt x="162" y="56"/>
                </a:moveTo>
                <a:cubicBezTo>
                  <a:pt x="162" y="57"/>
                  <a:pt x="164" y="58"/>
                  <a:pt x="166" y="56"/>
                </a:cubicBezTo>
                <a:cubicBezTo>
                  <a:pt x="164" y="56"/>
                  <a:pt x="163" y="54"/>
                  <a:pt x="162" y="56"/>
                </a:cubicBezTo>
                <a:close/>
                <a:moveTo>
                  <a:pt x="152" y="75"/>
                </a:moveTo>
                <a:cubicBezTo>
                  <a:pt x="154" y="76"/>
                  <a:pt x="153" y="74"/>
                  <a:pt x="153" y="73"/>
                </a:cubicBezTo>
                <a:cubicBezTo>
                  <a:pt x="156" y="67"/>
                  <a:pt x="160" y="63"/>
                  <a:pt x="164" y="58"/>
                </a:cubicBezTo>
                <a:cubicBezTo>
                  <a:pt x="162" y="58"/>
                  <a:pt x="162" y="57"/>
                  <a:pt x="160" y="57"/>
                </a:cubicBezTo>
                <a:cubicBezTo>
                  <a:pt x="157" y="62"/>
                  <a:pt x="154" y="68"/>
                  <a:pt x="152" y="75"/>
                </a:cubicBezTo>
                <a:close/>
                <a:moveTo>
                  <a:pt x="91" y="64"/>
                </a:moveTo>
                <a:cubicBezTo>
                  <a:pt x="90" y="64"/>
                  <a:pt x="89" y="63"/>
                  <a:pt x="88" y="63"/>
                </a:cubicBezTo>
                <a:cubicBezTo>
                  <a:pt x="89" y="68"/>
                  <a:pt x="94" y="74"/>
                  <a:pt x="96" y="79"/>
                </a:cubicBezTo>
                <a:cubicBezTo>
                  <a:pt x="97" y="80"/>
                  <a:pt x="97" y="81"/>
                  <a:pt x="98" y="82"/>
                </a:cubicBezTo>
                <a:cubicBezTo>
                  <a:pt x="99" y="86"/>
                  <a:pt x="100" y="88"/>
                  <a:pt x="102" y="92"/>
                </a:cubicBezTo>
                <a:cubicBezTo>
                  <a:pt x="106" y="98"/>
                  <a:pt x="109" y="105"/>
                  <a:pt x="112" y="111"/>
                </a:cubicBezTo>
                <a:cubicBezTo>
                  <a:pt x="112" y="113"/>
                  <a:pt x="113" y="114"/>
                  <a:pt x="113" y="115"/>
                </a:cubicBezTo>
                <a:cubicBezTo>
                  <a:pt x="113" y="115"/>
                  <a:pt x="113" y="115"/>
                  <a:pt x="113" y="116"/>
                </a:cubicBezTo>
                <a:cubicBezTo>
                  <a:pt x="111" y="115"/>
                  <a:pt x="111" y="113"/>
                  <a:pt x="110" y="112"/>
                </a:cubicBezTo>
                <a:cubicBezTo>
                  <a:pt x="109" y="108"/>
                  <a:pt x="107" y="105"/>
                  <a:pt x="106" y="102"/>
                </a:cubicBezTo>
                <a:cubicBezTo>
                  <a:pt x="104" y="99"/>
                  <a:pt x="102" y="96"/>
                  <a:pt x="101" y="92"/>
                </a:cubicBezTo>
                <a:cubicBezTo>
                  <a:pt x="96" y="84"/>
                  <a:pt x="92" y="74"/>
                  <a:pt x="87" y="65"/>
                </a:cubicBezTo>
                <a:cubicBezTo>
                  <a:pt x="86" y="65"/>
                  <a:pt x="86" y="65"/>
                  <a:pt x="85" y="65"/>
                </a:cubicBezTo>
                <a:cubicBezTo>
                  <a:pt x="85" y="68"/>
                  <a:pt x="83" y="70"/>
                  <a:pt x="81" y="70"/>
                </a:cubicBezTo>
                <a:cubicBezTo>
                  <a:pt x="89" y="83"/>
                  <a:pt x="96" y="98"/>
                  <a:pt x="103" y="111"/>
                </a:cubicBezTo>
                <a:cubicBezTo>
                  <a:pt x="106" y="114"/>
                  <a:pt x="108" y="117"/>
                  <a:pt x="111" y="119"/>
                </a:cubicBezTo>
                <a:cubicBezTo>
                  <a:pt x="112" y="118"/>
                  <a:pt x="112" y="117"/>
                  <a:pt x="113" y="116"/>
                </a:cubicBezTo>
                <a:cubicBezTo>
                  <a:pt x="114" y="115"/>
                  <a:pt x="117" y="116"/>
                  <a:pt x="118" y="116"/>
                </a:cubicBezTo>
                <a:cubicBezTo>
                  <a:pt x="118" y="114"/>
                  <a:pt x="117" y="113"/>
                  <a:pt x="116" y="111"/>
                </a:cubicBezTo>
                <a:cubicBezTo>
                  <a:pt x="116" y="110"/>
                  <a:pt x="116" y="109"/>
                  <a:pt x="115" y="108"/>
                </a:cubicBezTo>
                <a:cubicBezTo>
                  <a:pt x="115" y="105"/>
                  <a:pt x="113" y="103"/>
                  <a:pt x="112" y="101"/>
                </a:cubicBezTo>
                <a:cubicBezTo>
                  <a:pt x="110" y="96"/>
                  <a:pt x="108" y="91"/>
                  <a:pt x="106" y="86"/>
                </a:cubicBezTo>
                <a:cubicBezTo>
                  <a:pt x="103" y="81"/>
                  <a:pt x="100" y="76"/>
                  <a:pt x="98" y="72"/>
                </a:cubicBezTo>
                <a:cubicBezTo>
                  <a:pt x="97" y="69"/>
                  <a:pt x="95" y="66"/>
                  <a:pt x="95" y="64"/>
                </a:cubicBezTo>
                <a:cubicBezTo>
                  <a:pt x="95" y="63"/>
                  <a:pt x="94" y="62"/>
                  <a:pt x="94" y="62"/>
                </a:cubicBezTo>
                <a:cubicBezTo>
                  <a:pt x="93" y="63"/>
                  <a:pt x="92" y="64"/>
                  <a:pt x="91" y="64"/>
                </a:cubicBezTo>
                <a:close/>
                <a:moveTo>
                  <a:pt x="147" y="70"/>
                </a:moveTo>
                <a:cubicBezTo>
                  <a:pt x="146" y="69"/>
                  <a:pt x="145" y="68"/>
                  <a:pt x="144" y="67"/>
                </a:cubicBezTo>
                <a:cubicBezTo>
                  <a:pt x="136" y="63"/>
                  <a:pt x="125" y="64"/>
                  <a:pt x="122" y="70"/>
                </a:cubicBezTo>
                <a:cubicBezTo>
                  <a:pt x="121" y="72"/>
                  <a:pt x="120" y="74"/>
                  <a:pt x="119" y="76"/>
                </a:cubicBezTo>
                <a:cubicBezTo>
                  <a:pt x="119" y="78"/>
                  <a:pt x="118" y="80"/>
                  <a:pt x="117" y="82"/>
                </a:cubicBezTo>
                <a:cubicBezTo>
                  <a:pt x="117" y="83"/>
                  <a:pt x="117" y="84"/>
                  <a:pt x="117" y="85"/>
                </a:cubicBezTo>
                <a:cubicBezTo>
                  <a:pt x="117" y="85"/>
                  <a:pt x="117" y="86"/>
                  <a:pt x="116" y="86"/>
                </a:cubicBezTo>
                <a:cubicBezTo>
                  <a:pt x="115" y="90"/>
                  <a:pt x="117" y="95"/>
                  <a:pt x="118" y="99"/>
                </a:cubicBezTo>
                <a:cubicBezTo>
                  <a:pt x="118" y="99"/>
                  <a:pt x="118" y="100"/>
                  <a:pt x="118" y="100"/>
                </a:cubicBezTo>
                <a:cubicBezTo>
                  <a:pt x="119" y="106"/>
                  <a:pt x="123" y="112"/>
                  <a:pt x="127" y="115"/>
                </a:cubicBezTo>
                <a:cubicBezTo>
                  <a:pt x="140" y="115"/>
                  <a:pt x="155" y="115"/>
                  <a:pt x="168" y="115"/>
                </a:cubicBezTo>
                <a:cubicBezTo>
                  <a:pt x="171" y="113"/>
                  <a:pt x="175" y="109"/>
                  <a:pt x="177" y="104"/>
                </a:cubicBezTo>
                <a:cubicBezTo>
                  <a:pt x="179" y="101"/>
                  <a:pt x="181" y="97"/>
                  <a:pt x="181" y="93"/>
                </a:cubicBezTo>
                <a:cubicBezTo>
                  <a:pt x="181" y="88"/>
                  <a:pt x="181" y="83"/>
                  <a:pt x="179" y="79"/>
                </a:cubicBezTo>
                <a:cubicBezTo>
                  <a:pt x="177" y="75"/>
                  <a:pt x="174" y="73"/>
                  <a:pt x="171" y="71"/>
                </a:cubicBezTo>
                <a:cubicBezTo>
                  <a:pt x="167" y="69"/>
                  <a:pt x="161" y="67"/>
                  <a:pt x="157" y="70"/>
                </a:cubicBezTo>
                <a:cubicBezTo>
                  <a:pt x="156" y="72"/>
                  <a:pt x="155" y="73"/>
                  <a:pt x="155" y="74"/>
                </a:cubicBezTo>
                <a:cubicBezTo>
                  <a:pt x="156" y="73"/>
                  <a:pt x="157" y="70"/>
                  <a:pt x="160" y="72"/>
                </a:cubicBezTo>
                <a:cubicBezTo>
                  <a:pt x="160" y="73"/>
                  <a:pt x="158" y="72"/>
                  <a:pt x="158" y="73"/>
                </a:cubicBezTo>
                <a:cubicBezTo>
                  <a:pt x="157" y="75"/>
                  <a:pt x="154" y="78"/>
                  <a:pt x="150" y="78"/>
                </a:cubicBezTo>
                <a:cubicBezTo>
                  <a:pt x="148" y="77"/>
                  <a:pt x="145" y="76"/>
                  <a:pt x="145" y="74"/>
                </a:cubicBezTo>
                <a:cubicBezTo>
                  <a:pt x="147" y="75"/>
                  <a:pt x="148" y="77"/>
                  <a:pt x="151" y="76"/>
                </a:cubicBezTo>
                <a:cubicBezTo>
                  <a:pt x="151" y="74"/>
                  <a:pt x="152" y="72"/>
                  <a:pt x="152" y="70"/>
                </a:cubicBezTo>
                <a:cubicBezTo>
                  <a:pt x="150" y="71"/>
                  <a:pt x="149" y="70"/>
                  <a:pt x="147" y="70"/>
                </a:cubicBezTo>
                <a:close/>
                <a:moveTo>
                  <a:pt x="231" y="65"/>
                </a:moveTo>
                <a:cubicBezTo>
                  <a:pt x="231" y="66"/>
                  <a:pt x="232" y="66"/>
                  <a:pt x="232" y="67"/>
                </a:cubicBezTo>
                <a:cubicBezTo>
                  <a:pt x="233" y="68"/>
                  <a:pt x="236" y="69"/>
                  <a:pt x="237" y="71"/>
                </a:cubicBezTo>
                <a:cubicBezTo>
                  <a:pt x="239" y="71"/>
                  <a:pt x="242" y="72"/>
                  <a:pt x="243" y="70"/>
                </a:cubicBezTo>
                <a:cubicBezTo>
                  <a:pt x="242" y="69"/>
                  <a:pt x="241" y="70"/>
                  <a:pt x="240" y="70"/>
                </a:cubicBezTo>
                <a:cubicBezTo>
                  <a:pt x="238" y="70"/>
                  <a:pt x="236" y="69"/>
                  <a:pt x="235" y="68"/>
                </a:cubicBezTo>
                <a:cubicBezTo>
                  <a:pt x="234" y="68"/>
                  <a:pt x="234" y="68"/>
                  <a:pt x="234" y="68"/>
                </a:cubicBezTo>
                <a:cubicBezTo>
                  <a:pt x="234" y="66"/>
                  <a:pt x="232" y="66"/>
                  <a:pt x="232" y="64"/>
                </a:cubicBezTo>
                <a:cubicBezTo>
                  <a:pt x="232" y="65"/>
                  <a:pt x="231" y="64"/>
                  <a:pt x="231" y="65"/>
                </a:cubicBezTo>
                <a:close/>
                <a:moveTo>
                  <a:pt x="202" y="66"/>
                </a:moveTo>
                <a:cubicBezTo>
                  <a:pt x="202" y="66"/>
                  <a:pt x="202" y="66"/>
                  <a:pt x="201" y="66"/>
                </a:cubicBezTo>
                <a:cubicBezTo>
                  <a:pt x="200" y="68"/>
                  <a:pt x="203" y="68"/>
                  <a:pt x="202" y="70"/>
                </a:cubicBezTo>
                <a:cubicBezTo>
                  <a:pt x="204" y="70"/>
                  <a:pt x="204" y="71"/>
                  <a:pt x="206" y="71"/>
                </a:cubicBezTo>
                <a:cubicBezTo>
                  <a:pt x="207" y="72"/>
                  <a:pt x="210" y="72"/>
                  <a:pt x="211" y="72"/>
                </a:cubicBezTo>
                <a:cubicBezTo>
                  <a:pt x="212" y="71"/>
                  <a:pt x="215" y="72"/>
                  <a:pt x="214" y="70"/>
                </a:cubicBezTo>
                <a:cubicBezTo>
                  <a:pt x="209" y="73"/>
                  <a:pt x="204" y="70"/>
                  <a:pt x="202" y="66"/>
                </a:cubicBezTo>
                <a:close/>
                <a:moveTo>
                  <a:pt x="58" y="93"/>
                </a:moveTo>
                <a:cubicBezTo>
                  <a:pt x="58" y="93"/>
                  <a:pt x="58" y="93"/>
                  <a:pt x="58" y="94"/>
                </a:cubicBezTo>
                <a:cubicBezTo>
                  <a:pt x="58" y="94"/>
                  <a:pt x="58" y="95"/>
                  <a:pt x="59" y="95"/>
                </a:cubicBezTo>
                <a:cubicBezTo>
                  <a:pt x="60" y="105"/>
                  <a:pt x="61" y="114"/>
                  <a:pt x="63" y="123"/>
                </a:cubicBezTo>
                <a:cubicBezTo>
                  <a:pt x="65" y="128"/>
                  <a:pt x="65" y="133"/>
                  <a:pt x="66" y="138"/>
                </a:cubicBezTo>
                <a:cubicBezTo>
                  <a:pt x="67" y="141"/>
                  <a:pt x="68" y="144"/>
                  <a:pt x="67" y="148"/>
                </a:cubicBezTo>
                <a:cubicBezTo>
                  <a:pt x="69" y="150"/>
                  <a:pt x="68" y="152"/>
                  <a:pt x="69" y="154"/>
                </a:cubicBezTo>
                <a:cubicBezTo>
                  <a:pt x="74" y="152"/>
                  <a:pt x="78" y="151"/>
                  <a:pt x="84" y="150"/>
                </a:cubicBezTo>
                <a:cubicBezTo>
                  <a:pt x="82" y="140"/>
                  <a:pt x="79" y="129"/>
                  <a:pt x="77" y="119"/>
                </a:cubicBezTo>
                <a:cubicBezTo>
                  <a:pt x="77" y="116"/>
                  <a:pt x="75" y="113"/>
                  <a:pt x="75" y="110"/>
                </a:cubicBezTo>
                <a:cubicBezTo>
                  <a:pt x="75" y="109"/>
                  <a:pt x="75" y="108"/>
                  <a:pt x="76" y="107"/>
                </a:cubicBezTo>
                <a:cubicBezTo>
                  <a:pt x="79" y="107"/>
                  <a:pt x="81" y="110"/>
                  <a:pt x="83" y="112"/>
                </a:cubicBezTo>
                <a:cubicBezTo>
                  <a:pt x="85" y="114"/>
                  <a:pt x="86" y="116"/>
                  <a:pt x="88" y="117"/>
                </a:cubicBezTo>
                <a:cubicBezTo>
                  <a:pt x="93" y="123"/>
                  <a:pt x="100" y="129"/>
                  <a:pt x="105" y="135"/>
                </a:cubicBezTo>
                <a:cubicBezTo>
                  <a:pt x="106" y="135"/>
                  <a:pt x="105" y="135"/>
                  <a:pt x="106" y="136"/>
                </a:cubicBezTo>
                <a:cubicBezTo>
                  <a:pt x="106" y="137"/>
                  <a:pt x="107" y="137"/>
                  <a:pt x="108" y="138"/>
                </a:cubicBezTo>
                <a:cubicBezTo>
                  <a:pt x="109" y="139"/>
                  <a:pt x="109" y="141"/>
                  <a:pt x="112" y="142"/>
                </a:cubicBezTo>
                <a:cubicBezTo>
                  <a:pt x="111" y="140"/>
                  <a:pt x="109" y="139"/>
                  <a:pt x="109" y="138"/>
                </a:cubicBezTo>
                <a:cubicBezTo>
                  <a:pt x="106" y="133"/>
                  <a:pt x="107" y="126"/>
                  <a:pt x="109" y="121"/>
                </a:cubicBezTo>
                <a:cubicBezTo>
                  <a:pt x="107" y="119"/>
                  <a:pt x="105" y="117"/>
                  <a:pt x="104" y="114"/>
                </a:cubicBezTo>
                <a:cubicBezTo>
                  <a:pt x="95" y="108"/>
                  <a:pt x="88" y="99"/>
                  <a:pt x="81" y="92"/>
                </a:cubicBezTo>
                <a:cubicBezTo>
                  <a:pt x="76" y="88"/>
                  <a:pt x="72" y="83"/>
                  <a:pt x="67" y="79"/>
                </a:cubicBezTo>
                <a:cubicBezTo>
                  <a:pt x="63" y="75"/>
                  <a:pt x="58" y="71"/>
                  <a:pt x="54" y="67"/>
                </a:cubicBezTo>
                <a:cubicBezTo>
                  <a:pt x="54" y="67"/>
                  <a:pt x="54" y="67"/>
                  <a:pt x="54" y="67"/>
                </a:cubicBezTo>
                <a:cubicBezTo>
                  <a:pt x="53" y="75"/>
                  <a:pt x="56" y="85"/>
                  <a:pt x="58" y="93"/>
                </a:cubicBezTo>
                <a:close/>
                <a:moveTo>
                  <a:pt x="223" y="86"/>
                </a:moveTo>
                <a:cubicBezTo>
                  <a:pt x="226" y="85"/>
                  <a:pt x="229" y="84"/>
                  <a:pt x="232" y="84"/>
                </a:cubicBezTo>
                <a:cubicBezTo>
                  <a:pt x="235" y="81"/>
                  <a:pt x="238" y="76"/>
                  <a:pt x="240" y="72"/>
                </a:cubicBezTo>
                <a:cubicBezTo>
                  <a:pt x="238" y="72"/>
                  <a:pt x="237" y="72"/>
                  <a:pt x="236" y="70"/>
                </a:cubicBezTo>
                <a:cubicBezTo>
                  <a:pt x="234" y="71"/>
                  <a:pt x="233" y="69"/>
                  <a:pt x="231" y="68"/>
                </a:cubicBezTo>
                <a:cubicBezTo>
                  <a:pt x="228" y="74"/>
                  <a:pt x="225" y="80"/>
                  <a:pt x="223" y="86"/>
                </a:cubicBezTo>
                <a:close/>
                <a:moveTo>
                  <a:pt x="201" y="71"/>
                </a:moveTo>
                <a:cubicBezTo>
                  <a:pt x="197" y="80"/>
                  <a:pt x="194" y="89"/>
                  <a:pt x="191" y="97"/>
                </a:cubicBezTo>
                <a:cubicBezTo>
                  <a:pt x="194" y="97"/>
                  <a:pt x="195" y="95"/>
                  <a:pt x="197" y="94"/>
                </a:cubicBezTo>
                <a:cubicBezTo>
                  <a:pt x="200" y="93"/>
                  <a:pt x="203" y="93"/>
                  <a:pt x="204" y="91"/>
                </a:cubicBezTo>
                <a:cubicBezTo>
                  <a:pt x="204" y="90"/>
                  <a:pt x="205" y="90"/>
                  <a:pt x="205" y="89"/>
                </a:cubicBezTo>
                <a:cubicBezTo>
                  <a:pt x="206" y="88"/>
                  <a:pt x="206" y="87"/>
                  <a:pt x="206" y="86"/>
                </a:cubicBezTo>
                <a:cubicBezTo>
                  <a:pt x="207" y="84"/>
                  <a:pt x="208" y="82"/>
                  <a:pt x="208" y="81"/>
                </a:cubicBezTo>
                <a:cubicBezTo>
                  <a:pt x="209" y="78"/>
                  <a:pt x="210" y="76"/>
                  <a:pt x="211" y="74"/>
                </a:cubicBezTo>
                <a:cubicBezTo>
                  <a:pt x="208" y="73"/>
                  <a:pt x="204" y="72"/>
                  <a:pt x="201" y="71"/>
                </a:cubicBezTo>
                <a:close/>
                <a:moveTo>
                  <a:pt x="263" y="114"/>
                </a:moveTo>
                <a:cubicBezTo>
                  <a:pt x="264" y="111"/>
                  <a:pt x="266" y="108"/>
                  <a:pt x="267" y="105"/>
                </a:cubicBezTo>
                <a:cubicBezTo>
                  <a:pt x="268" y="102"/>
                  <a:pt x="269" y="100"/>
                  <a:pt x="268" y="97"/>
                </a:cubicBezTo>
                <a:cubicBezTo>
                  <a:pt x="266" y="95"/>
                  <a:pt x="265" y="93"/>
                  <a:pt x="263" y="92"/>
                </a:cubicBezTo>
                <a:cubicBezTo>
                  <a:pt x="262" y="91"/>
                  <a:pt x="260" y="90"/>
                  <a:pt x="259" y="89"/>
                </a:cubicBezTo>
                <a:cubicBezTo>
                  <a:pt x="244" y="83"/>
                  <a:pt x="223" y="86"/>
                  <a:pt x="209" y="91"/>
                </a:cubicBezTo>
                <a:cubicBezTo>
                  <a:pt x="209" y="91"/>
                  <a:pt x="208" y="92"/>
                  <a:pt x="208" y="92"/>
                </a:cubicBezTo>
                <a:cubicBezTo>
                  <a:pt x="202" y="94"/>
                  <a:pt x="196" y="96"/>
                  <a:pt x="192" y="99"/>
                </a:cubicBezTo>
                <a:cubicBezTo>
                  <a:pt x="186" y="102"/>
                  <a:pt x="181" y="104"/>
                  <a:pt x="176" y="108"/>
                </a:cubicBezTo>
                <a:cubicBezTo>
                  <a:pt x="176" y="110"/>
                  <a:pt x="174" y="111"/>
                  <a:pt x="173" y="113"/>
                </a:cubicBezTo>
                <a:cubicBezTo>
                  <a:pt x="172" y="114"/>
                  <a:pt x="171" y="114"/>
                  <a:pt x="171" y="115"/>
                </a:cubicBezTo>
                <a:cubicBezTo>
                  <a:pt x="173" y="115"/>
                  <a:pt x="176" y="115"/>
                  <a:pt x="179" y="115"/>
                </a:cubicBezTo>
                <a:cubicBezTo>
                  <a:pt x="182" y="112"/>
                  <a:pt x="186" y="108"/>
                  <a:pt x="190" y="107"/>
                </a:cubicBezTo>
                <a:cubicBezTo>
                  <a:pt x="193" y="106"/>
                  <a:pt x="200" y="108"/>
                  <a:pt x="201" y="110"/>
                </a:cubicBezTo>
                <a:cubicBezTo>
                  <a:pt x="202" y="112"/>
                  <a:pt x="200" y="114"/>
                  <a:pt x="201" y="116"/>
                </a:cubicBezTo>
                <a:cubicBezTo>
                  <a:pt x="202" y="116"/>
                  <a:pt x="203" y="117"/>
                  <a:pt x="203" y="118"/>
                </a:cubicBezTo>
                <a:cubicBezTo>
                  <a:pt x="204" y="119"/>
                  <a:pt x="205" y="121"/>
                  <a:pt x="205" y="123"/>
                </a:cubicBezTo>
                <a:cubicBezTo>
                  <a:pt x="204" y="125"/>
                  <a:pt x="203" y="127"/>
                  <a:pt x="200" y="127"/>
                </a:cubicBezTo>
                <a:cubicBezTo>
                  <a:pt x="198" y="130"/>
                  <a:pt x="199" y="132"/>
                  <a:pt x="199" y="134"/>
                </a:cubicBezTo>
                <a:cubicBezTo>
                  <a:pt x="197" y="137"/>
                  <a:pt x="193" y="138"/>
                  <a:pt x="194" y="141"/>
                </a:cubicBezTo>
                <a:cubicBezTo>
                  <a:pt x="196" y="141"/>
                  <a:pt x="198" y="145"/>
                  <a:pt x="196" y="147"/>
                </a:cubicBezTo>
                <a:cubicBezTo>
                  <a:pt x="194" y="147"/>
                  <a:pt x="194" y="147"/>
                  <a:pt x="193" y="147"/>
                </a:cubicBezTo>
                <a:cubicBezTo>
                  <a:pt x="193" y="147"/>
                  <a:pt x="192" y="148"/>
                  <a:pt x="192" y="149"/>
                </a:cubicBezTo>
                <a:cubicBezTo>
                  <a:pt x="193" y="149"/>
                  <a:pt x="193" y="149"/>
                  <a:pt x="193" y="150"/>
                </a:cubicBezTo>
                <a:cubicBezTo>
                  <a:pt x="193" y="151"/>
                  <a:pt x="192" y="151"/>
                  <a:pt x="192" y="152"/>
                </a:cubicBezTo>
                <a:cubicBezTo>
                  <a:pt x="193" y="154"/>
                  <a:pt x="194" y="154"/>
                  <a:pt x="196" y="154"/>
                </a:cubicBezTo>
                <a:cubicBezTo>
                  <a:pt x="197" y="156"/>
                  <a:pt x="197" y="157"/>
                  <a:pt x="196" y="158"/>
                </a:cubicBezTo>
                <a:cubicBezTo>
                  <a:pt x="201" y="157"/>
                  <a:pt x="203" y="165"/>
                  <a:pt x="197" y="164"/>
                </a:cubicBezTo>
                <a:cubicBezTo>
                  <a:pt x="196" y="165"/>
                  <a:pt x="196" y="168"/>
                  <a:pt x="198" y="168"/>
                </a:cubicBezTo>
                <a:cubicBezTo>
                  <a:pt x="198" y="169"/>
                  <a:pt x="197" y="169"/>
                  <a:pt x="196" y="170"/>
                </a:cubicBezTo>
                <a:cubicBezTo>
                  <a:pt x="197" y="171"/>
                  <a:pt x="197" y="172"/>
                  <a:pt x="197" y="173"/>
                </a:cubicBezTo>
                <a:cubicBezTo>
                  <a:pt x="199" y="173"/>
                  <a:pt x="201" y="174"/>
                  <a:pt x="201" y="176"/>
                </a:cubicBezTo>
                <a:cubicBezTo>
                  <a:pt x="201" y="177"/>
                  <a:pt x="199" y="178"/>
                  <a:pt x="199" y="180"/>
                </a:cubicBezTo>
                <a:cubicBezTo>
                  <a:pt x="198" y="181"/>
                  <a:pt x="197" y="181"/>
                  <a:pt x="195" y="182"/>
                </a:cubicBezTo>
                <a:cubicBezTo>
                  <a:pt x="196" y="184"/>
                  <a:pt x="195" y="185"/>
                  <a:pt x="195" y="187"/>
                </a:cubicBezTo>
                <a:cubicBezTo>
                  <a:pt x="196" y="188"/>
                  <a:pt x="195" y="190"/>
                  <a:pt x="194" y="191"/>
                </a:cubicBezTo>
                <a:cubicBezTo>
                  <a:pt x="195" y="193"/>
                  <a:pt x="196" y="194"/>
                  <a:pt x="196" y="196"/>
                </a:cubicBezTo>
                <a:cubicBezTo>
                  <a:pt x="195" y="197"/>
                  <a:pt x="194" y="197"/>
                  <a:pt x="195" y="198"/>
                </a:cubicBezTo>
                <a:cubicBezTo>
                  <a:pt x="197" y="197"/>
                  <a:pt x="203" y="195"/>
                  <a:pt x="206" y="197"/>
                </a:cubicBezTo>
                <a:cubicBezTo>
                  <a:pt x="207" y="199"/>
                  <a:pt x="208" y="200"/>
                  <a:pt x="209" y="201"/>
                </a:cubicBezTo>
                <a:cubicBezTo>
                  <a:pt x="213" y="202"/>
                  <a:pt x="217" y="201"/>
                  <a:pt x="218" y="204"/>
                </a:cubicBezTo>
                <a:cubicBezTo>
                  <a:pt x="219" y="206"/>
                  <a:pt x="217" y="208"/>
                  <a:pt x="217" y="210"/>
                </a:cubicBezTo>
                <a:cubicBezTo>
                  <a:pt x="216" y="211"/>
                  <a:pt x="218" y="214"/>
                  <a:pt x="217" y="215"/>
                </a:cubicBezTo>
                <a:cubicBezTo>
                  <a:pt x="215" y="219"/>
                  <a:pt x="213" y="222"/>
                  <a:pt x="210" y="226"/>
                </a:cubicBezTo>
                <a:cubicBezTo>
                  <a:pt x="209" y="227"/>
                  <a:pt x="207" y="227"/>
                  <a:pt x="205" y="228"/>
                </a:cubicBezTo>
                <a:cubicBezTo>
                  <a:pt x="210" y="228"/>
                  <a:pt x="215" y="231"/>
                  <a:pt x="220" y="232"/>
                </a:cubicBezTo>
                <a:cubicBezTo>
                  <a:pt x="221" y="231"/>
                  <a:pt x="225" y="231"/>
                  <a:pt x="226" y="230"/>
                </a:cubicBezTo>
                <a:cubicBezTo>
                  <a:pt x="231" y="228"/>
                  <a:pt x="235" y="224"/>
                  <a:pt x="239" y="221"/>
                </a:cubicBezTo>
                <a:cubicBezTo>
                  <a:pt x="243" y="219"/>
                  <a:pt x="246" y="217"/>
                  <a:pt x="249" y="214"/>
                </a:cubicBezTo>
                <a:cubicBezTo>
                  <a:pt x="252" y="212"/>
                  <a:pt x="254" y="209"/>
                  <a:pt x="255" y="207"/>
                </a:cubicBezTo>
                <a:cubicBezTo>
                  <a:pt x="261" y="200"/>
                  <a:pt x="268" y="193"/>
                  <a:pt x="272" y="185"/>
                </a:cubicBezTo>
                <a:cubicBezTo>
                  <a:pt x="273" y="180"/>
                  <a:pt x="274" y="175"/>
                  <a:pt x="276" y="170"/>
                </a:cubicBezTo>
                <a:cubicBezTo>
                  <a:pt x="276" y="168"/>
                  <a:pt x="277" y="166"/>
                  <a:pt x="277" y="163"/>
                </a:cubicBezTo>
                <a:cubicBezTo>
                  <a:pt x="277" y="158"/>
                  <a:pt x="275" y="153"/>
                  <a:pt x="274" y="149"/>
                </a:cubicBezTo>
                <a:cubicBezTo>
                  <a:pt x="270" y="146"/>
                  <a:pt x="263" y="148"/>
                  <a:pt x="259" y="147"/>
                </a:cubicBezTo>
                <a:cubicBezTo>
                  <a:pt x="251" y="144"/>
                  <a:pt x="253" y="133"/>
                  <a:pt x="255" y="130"/>
                </a:cubicBezTo>
                <a:cubicBezTo>
                  <a:pt x="255" y="131"/>
                  <a:pt x="254" y="131"/>
                  <a:pt x="255" y="131"/>
                </a:cubicBezTo>
                <a:cubicBezTo>
                  <a:pt x="255" y="129"/>
                  <a:pt x="257" y="128"/>
                  <a:pt x="256" y="127"/>
                </a:cubicBezTo>
                <a:cubicBezTo>
                  <a:pt x="256" y="128"/>
                  <a:pt x="256" y="129"/>
                  <a:pt x="255" y="130"/>
                </a:cubicBezTo>
                <a:cubicBezTo>
                  <a:pt x="257" y="124"/>
                  <a:pt x="260" y="119"/>
                  <a:pt x="263" y="114"/>
                </a:cubicBezTo>
                <a:close/>
                <a:moveTo>
                  <a:pt x="268" y="106"/>
                </a:moveTo>
                <a:cubicBezTo>
                  <a:pt x="269" y="109"/>
                  <a:pt x="265" y="112"/>
                  <a:pt x="265" y="116"/>
                </a:cubicBezTo>
                <a:cubicBezTo>
                  <a:pt x="263" y="119"/>
                  <a:pt x="261" y="123"/>
                  <a:pt x="258" y="127"/>
                </a:cubicBezTo>
                <a:cubicBezTo>
                  <a:pt x="256" y="132"/>
                  <a:pt x="254" y="137"/>
                  <a:pt x="255" y="142"/>
                </a:cubicBezTo>
                <a:cubicBezTo>
                  <a:pt x="256" y="142"/>
                  <a:pt x="256" y="144"/>
                  <a:pt x="257" y="144"/>
                </a:cubicBezTo>
                <a:cubicBezTo>
                  <a:pt x="256" y="142"/>
                  <a:pt x="257" y="140"/>
                  <a:pt x="257" y="138"/>
                </a:cubicBezTo>
                <a:cubicBezTo>
                  <a:pt x="259" y="133"/>
                  <a:pt x="261" y="128"/>
                  <a:pt x="263" y="123"/>
                </a:cubicBezTo>
                <a:cubicBezTo>
                  <a:pt x="266" y="117"/>
                  <a:pt x="271" y="113"/>
                  <a:pt x="271" y="106"/>
                </a:cubicBezTo>
                <a:cubicBezTo>
                  <a:pt x="272" y="104"/>
                  <a:pt x="271" y="100"/>
                  <a:pt x="270" y="98"/>
                </a:cubicBezTo>
                <a:cubicBezTo>
                  <a:pt x="270" y="101"/>
                  <a:pt x="270" y="104"/>
                  <a:pt x="268" y="106"/>
                </a:cubicBezTo>
                <a:close/>
                <a:moveTo>
                  <a:pt x="191" y="108"/>
                </a:moveTo>
                <a:cubicBezTo>
                  <a:pt x="190" y="108"/>
                  <a:pt x="189" y="109"/>
                  <a:pt x="188" y="109"/>
                </a:cubicBezTo>
                <a:cubicBezTo>
                  <a:pt x="185" y="110"/>
                  <a:pt x="182" y="112"/>
                  <a:pt x="182" y="115"/>
                </a:cubicBezTo>
                <a:cubicBezTo>
                  <a:pt x="185" y="115"/>
                  <a:pt x="193" y="114"/>
                  <a:pt x="192" y="119"/>
                </a:cubicBezTo>
                <a:cubicBezTo>
                  <a:pt x="192" y="120"/>
                  <a:pt x="191" y="123"/>
                  <a:pt x="189" y="123"/>
                </a:cubicBezTo>
                <a:cubicBezTo>
                  <a:pt x="189" y="122"/>
                  <a:pt x="187" y="121"/>
                  <a:pt x="186" y="122"/>
                </a:cubicBezTo>
                <a:cubicBezTo>
                  <a:pt x="187" y="123"/>
                  <a:pt x="187" y="125"/>
                  <a:pt x="186" y="126"/>
                </a:cubicBezTo>
                <a:cubicBezTo>
                  <a:pt x="186" y="127"/>
                  <a:pt x="187" y="127"/>
                  <a:pt x="187" y="128"/>
                </a:cubicBezTo>
                <a:cubicBezTo>
                  <a:pt x="183" y="130"/>
                  <a:pt x="188" y="134"/>
                  <a:pt x="185" y="137"/>
                </a:cubicBezTo>
                <a:cubicBezTo>
                  <a:pt x="188" y="137"/>
                  <a:pt x="189" y="137"/>
                  <a:pt x="191" y="137"/>
                </a:cubicBezTo>
                <a:cubicBezTo>
                  <a:pt x="191" y="137"/>
                  <a:pt x="192" y="137"/>
                  <a:pt x="193" y="138"/>
                </a:cubicBezTo>
                <a:cubicBezTo>
                  <a:pt x="195" y="137"/>
                  <a:pt x="197" y="135"/>
                  <a:pt x="198" y="133"/>
                </a:cubicBezTo>
                <a:cubicBezTo>
                  <a:pt x="198" y="131"/>
                  <a:pt x="197" y="127"/>
                  <a:pt x="200" y="126"/>
                </a:cubicBezTo>
                <a:cubicBezTo>
                  <a:pt x="201" y="126"/>
                  <a:pt x="201" y="126"/>
                  <a:pt x="202" y="126"/>
                </a:cubicBezTo>
                <a:cubicBezTo>
                  <a:pt x="202" y="124"/>
                  <a:pt x="203" y="123"/>
                  <a:pt x="203" y="122"/>
                </a:cubicBezTo>
                <a:cubicBezTo>
                  <a:pt x="204" y="118"/>
                  <a:pt x="198" y="116"/>
                  <a:pt x="200" y="111"/>
                </a:cubicBezTo>
                <a:cubicBezTo>
                  <a:pt x="198" y="108"/>
                  <a:pt x="194" y="107"/>
                  <a:pt x="191" y="108"/>
                </a:cubicBezTo>
                <a:close/>
                <a:moveTo>
                  <a:pt x="77" y="111"/>
                </a:moveTo>
                <a:cubicBezTo>
                  <a:pt x="78" y="114"/>
                  <a:pt x="78" y="117"/>
                  <a:pt x="79" y="120"/>
                </a:cubicBezTo>
                <a:cubicBezTo>
                  <a:pt x="82" y="130"/>
                  <a:pt x="84" y="140"/>
                  <a:pt x="86" y="150"/>
                </a:cubicBezTo>
                <a:cubicBezTo>
                  <a:pt x="89" y="150"/>
                  <a:pt x="93" y="150"/>
                  <a:pt x="95" y="151"/>
                </a:cubicBezTo>
                <a:cubicBezTo>
                  <a:pt x="95" y="148"/>
                  <a:pt x="97" y="143"/>
                  <a:pt x="100" y="142"/>
                </a:cubicBezTo>
                <a:cubicBezTo>
                  <a:pt x="103" y="141"/>
                  <a:pt x="106" y="142"/>
                  <a:pt x="109" y="141"/>
                </a:cubicBezTo>
                <a:cubicBezTo>
                  <a:pt x="104" y="135"/>
                  <a:pt x="98" y="130"/>
                  <a:pt x="93" y="124"/>
                </a:cubicBezTo>
                <a:cubicBezTo>
                  <a:pt x="93" y="124"/>
                  <a:pt x="93" y="124"/>
                  <a:pt x="92" y="124"/>
                </a:cubicBezTo>
                <a:cubicBezTo>
                  <a:pt x="90" y="121"/>
                  <a:pt x="88" y="119"/>
                  <a:pt x="85" y="117"/>
                </a:cubicBezTo>
                <a:cubicBezTo>
                  <a:pt x="83" y="114"/>
                  <a:pt x="80" y="110"/>
                  <a:pt x="77" y="109"/>
                </a:cubicBezTo>
                <a:cubicBezTo>
                  <a:pt x="76" y="110"/>
                  <a:pt x="77" y="110"/>
                  <a:pt x="77" y="111"/>
                </a:cubicBezTo>
                <a:close/>
                <a:moveTo>
                  <a:pt x="189" y="117"/>
                </a:moveTo>
                <a:cubicBezTo>
                  <a:pt x="186" y="116"/>
                  <a:pt x="183" y="116"/>
                  <a:pt x="180" y="116"/>
                </a:cubicBezTo>
                <a:cubicBezTo>
                  <a:pt x="161" y="116"/>
                  <a:pt x="141" y="116"/>
                  <a:pt x="123" y="117"/>
                </a:cubicBezTo>
                <a:cubicBezTo>
                  <a:pt x="123" y="117"/>
                  <a:pt x="123" y="118"/>
                  <a:pt x="122" y="118"/>
                </a:cubicBezTo>
                <a:cubicBezTo>
                  <a:pt x="122" y="118"/>
                  <a:pt x="122" y="117"/>
                  <a:pt x="121" y="117"/>
                </a:cubicBezTo>
                <a:cubicBezTo>
                  <a:pt x="119" y="118"/>
                  <a:pt x="117" y="116"/>
                  <a:pt x="115" y="117"/>
                </a:cubicBezTo>
                <a:cubicBezTo>
                  <a:pt x="113" y="118"/>
                  <a:pt x="113" y="119"/>
                  <a:pt x="112" y="120"/>
                </a:cubicBezTo>
                <a:cubicBezTo>
                  <a:pt x="112" y="121"/>
                  <a:pt x="113" y="121"/>
                  <a:pt x="112" y="122"/>
                </a:cubicBezTo>
                <a:cubicBezTo>
                  <a:pt x="112" y="123"/>
                  <a:pt x="111" y="121"/>
                  <a:pt x="111" y="122"/>
                </a:cubicBezTo>
                <a:cubicBezTo>
                  <a:pt x="107" y="128"/>
                  <a:pt x="108" y="139"/>
                  <a:pt x="115" y="142"/>
                </a:cubicBezTo>
                <a:cubicBezTo>
                  <a:pt x="132" y="140"/>
                  <a:pt x="153" y="142"/>
                  <a:pt x="169" y="141"/>
                </a:cubicBezTo>
                <a:cubicBezTo>
                  <a:pt x="176" y="141"/>
                  <a:pt x="184" y="141"/>
                  <a:pt x="191" y="140"/>
                </a:cubicBezTo>
                <a:cubicBezTo>
                  <a:pt x="191" y="139"/>
                  <a:pt x="188" y="139"/>
                  <a:pt x="186" y="139"/>
                </a:cubicBezTo>
                <a:cubicBezTo>
                  <a:pt x="176" y="139"/>
                  <a:pt x="167" y="138"/>
                  <a:pt x="156" y="138"/>
                </a:cubicBezTo>
                <a:cubicBezTo>
                  <a:pt x="143" y="139"/>
                  <a:pt x="128" y="137"/>
                  <a:pt x="115" y="139"/>
                </a:cubicBezTo>
                <a:cubicBezTo>
                  <a:pt x="110" y="135"/>
                  <a:pt x="111" y="126"/>
                  <a:pt x="114" y="121"/>
                </a:cubicBezTo>
                <a:cubicBezTo>
                  <a:pt x="116" y="119"/>
                  <a:pt x="119" y="120"/>
                  <a:pt x="122" y="120"/>
                </a:cubicBezTo>
                <a:cubicBezTo>
                  <a:pt x="126" y="120"/>
                  <a:pt x="130" y="120"/>
                  <a:pt x="134" y="120"/>
                </a:cubicBezTo>
                <a:cubicBezTo>
                  <a:pt x="149" y="119"/>
                  <a:pt x="160" y="119"/>
                  <a:pt x="172" y="119"/>
                </a:cubicBezTo>
                <a:cubicBezTo>
                  <a:pt x="178" y="119"/>
                  <a:pt x="183" y="120"/>
                  <a:pt x="188" y="120"/>
                </a:cubicBezTo>
                <a:cubicBezTo>
                  <a:pt x="189" y="120"/>
                  <a:pt x="189" y="120"/>
                  <a:pt x="190" y="120"/>
                </a:cubicBezTo>
                <a:cubicBezTo>
                  <a:pt x="191" y="119"/>
                  <a:pt x="190" y="117"/>
                  <a:pt x="189" y="117"/>
                </a:cubicBezTo>
                <a:close/>
                <a:moveTo>
                  <a:pt x="138" y="121"/>
                </a:moveTo>
                <a:cubicBezTo>
                  <a:pt x="131" y="122"/>
                  <a:pt x="123" y="121"/>
                  <a:pt x="117" y="122"/>
                </a:cubicBezTo>
                <a:cubicBezTo>
                  <a:pt x="116" y="123"/>
                  <a:pt x="117" y="125"/>
                  <a:pt x="116" y="125"/>
                </a:cubicBezTo>
                <a:cubicBezTo>
                  <a:pt x="120" y="126"/>
                  <a:pt x="126" y="124"/>
                  <a:pt x="129" y="126"/>
                </a:cubicBezTo>
                <a:cubicBezTo>
                  <a:pt x="124" y="126"/>
                  <a:pt x="121" y="127"/>
                  <a:pt x="116" y="127"/>
                </a:cubicBezTo>
                <a:cubicBezTo>
                  <a:pt x="117" y="128"/>
                  <a:pt x="115" y="131"/>
                  <a:pt x="117" y="132"/>
                </a:cubicBezTo>
                <a:cubicBezTo>
                  <a:pt x="117" y="133"/>
                  <a:pt x="115" y="133"/>
                  <a:pt x="116" y="134"/>
                </a:cubicBezTo>
                <a:cubicBezTo>
                  <a:pt x="119" y="133"/>
                  <a:pt x="123" y="134"/>
                  <a:pt x="127" y="134"/>
                </a:cubicBezTo>
                <a:cubicBezTo>
                  <a:pt x="124" y="135"/>
                  <a:pt x="120" y="134"/>
                  <a:pt x="116" y="135"/>
                </a:cubicBezTo>
                <a:cubicBezTo>
                  <a:pt x="117" y="136"/>
                  <a:pt x="117" y="136"/>
                  <a:pt x="117" y="137"/>
                </a:cubicBezTo>
                <a:cubicBezTo>
                  <a:pt x="127" y="137"/>
                  <a:pt x="136" y="136"/>
                  <a:pt x="145" y="137"/>
                </a:cubicBezTo>
                <a:cubicBezTo>
                  <a:pt x="157" y="138"/>
                  <a:pt x="172" y="137"/>
                  <a:pt x="184" y="137"/>
                </a:cubicBezTo>
                <a:cubicBezTo>
                  <a:pt x="184" y="136"/>
                  <a:pt x="184" y="136"/>
                  <a:pt x="184" y="135"/>
                </a:cubicBezTo>
                <a:cubicBezTo>
                  <a:pt x="183" y="135"/>
                  <a:pt x="181" y="135"/>
                  <a:pt x="182" y="134"/>
                </a:cubicBezTo>
                <a:cubicBezTo>
                  <a:pt x="181" y="134"/>
                  <a:pt x="182" y="135"/>
                  <a:pt x="181" y="135"/>
                </a:cubicBezTo>
                <a:cubicBezTo>
                  <a:pt x="175" y="134"/>
                  <a:pt x="168" y="135"/>
                  <a:pt x="162" y="134"/>
                </a:cubicBezTo>
                <a:cubicBezTo>
                  <a:pt x="167" y="133"/>
                  <a:pt x="173" y="133"/>
                  <a:pt x="179" y="133"/>
                </a:cubicBezTo>
                <a:cubicBezTo>
                  <a:pt x="181" y="133"/>
                  <a:pt x="183" y="134"/>
                  <a:pt x="184" y="133"/>
                </a:cubicBezTo>
                <a:cubicBezTo>
                  <a:pt x="182" y="131"/>
                  <a:pt x="177" y="133"/>
                  <a:pt x="175" y="132"/>
                </a:cubicBezTo>
                <a:cubicBezTo>
                  <a:pt x="177" y="131"/>
                  <a:pt x="181" y="131"/>
                  <a:pt x="184" y="131"/>
                </a:cubicBezTo>
                <a:cubicBezTo>
                  <a:pt x="183" y="129"/>
                  <a:pt x="183" y="129"/>
                  <a:pt x="184" y="128"/>
                </a:cubicBezTo>
                <a:cubicBezTo>
                  <a:pt x="178" y="127"/>
                  <a:pt x="172" y="128"/>
                  <a:pt x="166" y="129"/>
                </a:cubicBezTo>
                <a:cubicBezTo>
                  <a:pt x="159" y="129"/>
                  <a:pt x="152" y="129"/>
                  <a:pt x="146" y="129"/>
                </a:cubicBezTo>
                <a:cubicBezTo>
                  <a:pt x="141" y="129"/>
                  <a:pt x="135" y="129"/>
                  <a:pt x="130" y="130"/>
                </a:cubicBezTo>
                <a:cubicBezTo>
                  <a:pt x="129" y="130"/>
                  <a:pt x="128" y="131"/>
                  <a:pt x="127" y="130"/>
                </a:cubicBezTo>
                <a:cubicBezTo>
                  <a:pt x="138" y="127"/>
                  <a:pt x="149" y="129"/>
                  <a:pt x="162" y="128"/>
                </a:cubicBezTo>
                <a:cubicBezTo>
                  <a:pt x="169" y="127"/>
                  <a:pt x="174" y="127"/>
                  <a:pt x="180" y="127"/>
                </a:cubicBezTo>
                <a:cubicBezTo>
                  <a:pt x="182" y="127"/>
                  <a:pt x="184" y="127"/>
                  <a:pt x="184" y="126"/>
                </a:cubicBezTo>
                <a:cubicBezTo>
                  <a:pt x="181" y="124"/>
                  <a:pt x="175" y="126"/>
                  <a:pt x="171" y="125"/>
                </a:cubicBezTo>
                <a:cubicBezTo>
                  <a:pt x="174" y="125"/>
                  <a:pt x="181" y="124"/>
                  <a:pt x="185" y="124"/>
                </a:cubicBezTo>
                <a:cubicBezTo>
                  <a:pt x="185" y="123"/>
                  <a:pt x="184" y="122"/>
                  <a:pt x="185" y="122"/>
                </a:cubicBezTo>
                <a:cubicBezTo>
                  <a:pt x="185" y="122"/>
                  <a:pt x="185" y="121"/>
                  <a:pt x="185" y="121"/>
                </a:cubicBezTo>
                <a:cubicBezTo>
                  <a:pt x="170" y="120"/>
                  <a:pt x="153" y="121"/>
                  <a:pt x="138" y="121"/>
                </a:cubicBezTo>
                <a:close/>
                <a:moveTo>
                  <a:pt x="25" y="131"/>
                </a:moveTo>
                <a:cubicBezTo>
                  <a:pt x="24" y="130"/>
                  <a:pt x="22" y="128"/>
                  <a:pt x="20" y="127"/>
                </a:cubicBezTo>
                <a:cubicBezTo>
                  <a:pt x="20" y="126"/>
                  <a:pt x="18" y="126"/>
                  <a:pt x="17" y="124"/>
                </a:cubicBezTo>
                <a:cubicBezTo>
                  <a:pt x="14" y="128"/>
                  <a:pt x="7" y="128"/>
                  <a:pt x="4" y="131"/>
                </a:cubicBezTo>
                <a:cubicBezTo>
                  <a:pt x="12" y="140"/>
                  <a:pt x="21" y="148"/>
                  <a:pt x="31" y="155"/>
                </a:cubicBezTo>
                <a:cubicBezTo>
                  <a:pt x="36" y="160"/>
                  <a:pt x="43" y="165"/>
                  <a:pt x="48" y="171"/>
                </a:cubicBezTo>
                <a:cubicBezTo>
                  <a:pt x="50" y="171"/>
                  <a:pt x="50" y="172"/>
                  <a:pt x="51" y="173"/>
                </a:cubicBezTo>
                <a:cubicBezTo>
                  <a:pt x="53" y="167"/>
                  <a:pt x="57" y="164"/>
                  <a:pt x="60" y="160"/>
                </a:cubicBezTo>
                <a:cubicBezTo>
                  <a:pt x="60" y="160"/>
                  <a:pt x="60" y="160"/>
                  <a:pt x="60" y="159"/>
                </a:cubicBezTo>
                <a:cubicBezTo>
                  <a:pt x="57" y="160"/>
                  <a:pt x="55" y="163"/>
                  <a:pt x="51" y="163"/>
                </a:cubicBezTo>
                <a:cubicBezTo>
                  <a:pt x="53" y="161"/>
                  <a:pt x="56" y="160"/>
                  <a:pt x="58" y="158"/>
                </a:cubicBezTo>
                <a:cubicBezTo>
                  <a:pt x="58" y="157"/>
                  <a:pt x="57" y="157"/>
                  <a:pt x="57" y="157"/>
                </a:cubicBezTo>
                <a:cubicBezTo>
                  <a:pt x="56" y="157"/>
                  <a:pt x="54" y="159"/>
                  <a:pt x="53" y="158"/>
                </a:cubicBezTo>
                <a:cubicBezTo>
                  <a:pt x="53" y="157"/>
                  <a:pt x="55" y="157"/>
                  <a:pt x="56" y="156"/>
                </a:cubicBezTo>
                <a:cubicBezTo>
                  <a:pt x="54" y="154"/>
                  <a:pt x="52" y="158"/>
                  <a:pt x="51" y="156"/>
                </a:cubicBezTo>
                <a:cubicBezTo>
                  <a:pt x="52" y="155"/>
                  <a:pt x="53" y="155"/>
                  <a:pt x="54" y="154"/>
                </a:cubicBezTo>
                <a:cubicBezTo>
                  <a:pt x="53" y="152"/>
                  <a:pt x="50" y="155"/>
                  <a:pt x="49" y="154"/>
                </a:cubicBezTo>
                <a:cubicBezTo>
                  <a:pt x="49" y="153"/>
                  <a:pt x="51" y="153"/>
                  <a:pt x="52" y="152"/>
                </a:cubicBezTo>
                <a:cubicBezTo>
                  <a:pt x="51" y="152"/>
                  <a:pt x="51" y="151"/>
                  <a:pt x="50" y="151"/>
                </a:cubicBezTo>
                <a:cubicBezTo>
                  <a:pt x="49" y="152"/>
                  <a:pt x="47" y="153"/>
                  <a:pt x="46" y="152"/>
                </a:cubicBezTo>
                <a:cubicBezTo>
                  <a:pt x="46" y="150"/>
                  <a:pt x="49" y="151"/>
                  <a:pt x="49" y="150"/>
                </a:cubicBezTo>
                <a:cubicBezTo>
                  <a:pt x="49" y="149"/>
                  <a:pt x="48" y="149"/>
                  <a:pt x="48" y="148"/>
                </a:cubicBezTo>
                <a:cubicBezTo>
                  <a:pt x="46" y="149"/>
                  <a:pt x="45" y="150"/>
                  <a:pt x="43" y="150"/>
                </a:cubicBezTo>
                <a:cubicBezTo>
                  <a:pt x="41" y="151"/>
                  <a:pt x="39" y="153"/>
                  <a:pt x="37" y="153"/>
                </a:cubicBezTo>
                <a:cubicBezTo>
                  <a:pt x="39" y="150"/>
                  <a:pt x="43" y="149"/>
                  <a:pt x="46" y="147"/>
                </a:cubicBezTo>
                <a:cubicBezTo>
                  <a:pt x="45" y="146"/>
                  <a:pt x="45" y="146"/>
                  <a:pt x="44" y="145"/>
                </a:cubicBezTo>
                <a:cubicBezTo>
                  <a:pt x="42" y="146"/>
                  <a:pt x="41" y="147"/>
                  <a:pt x="40" y="147"/>
                </a:cubicBezTo>
                <a:cubicBezTo>
                  <a:pt x="39" y="145"/>
                  <a:pt x="42" y="145"/>
                  <a:pt x="42" y="144"/>
                </a:cubicBezTo>
                <a:cubicBezTo>
                  <a:pt x="42" y="144"/>
                  <a:pt x="42" y="143"/>
                  <a:pt x="41" y="143"/>
                </a:cubicBezTo>
                <a:cubicBezTo>
                  <a:pt x="40" y="144"/>
                  <a:pt x="38" y="145"/>
                  <a:pt x="37" y="144"/>
                </a:cubicBezTo>
                <a:cubicBezTo>
                  <a:pt x="37" y="143"/>
                  <a:pt x="39" y="143"/>
                  <a:pt x="40" y="142"/>
                </a:cubicBezTo>
                <a:cubicBezTo>
                  <a:pt x="39" y="142"/>
                  <a:pt x="39" y="141"/>
                  <a:pt x="38" y="141"/>
                </a:cubicBezTo>
                <a:cubicBezTo>
                  <a:pt x="37" y="142"/>
                  <a:pt x="35" y="143"/>
                  <a:pt x="33" y="143"/>
                </a:cubicBezTo>
                <a:cubicBezTo>
                  <a:pt x="34" y="141"/>
                  <a:pt x="35" y="140"/>
                  <a:pt x="37" y="140"/>
                </a:cubicBezTo>
                <a:cubicBezTo>
                  <a:pt x="36" y="138"/>
                  <a:pt x="32" y="142"/>
                  <a:pt x="31" y="140"/>
                </a:cubicBezTo>
                <a:cubicBezTo>
                  <a:pt x="32" y="139"/>
                  <a:pt x="33" y="139"/>
                  <a:pt x="34" y="138"/>
                </a:cubicBezTo>
                <a:cubicBezTo>
                  <a:pt x="34" y="138"/>
                  <a:pt x="33" y="137"/>
                  <a:pt x="33" y="137"/>
                </a:cubicBezTo>
                <a:cubicBezTo>
                  <a:pt x="29" y="139"/>
                  <a:pt x="26" y="139"/>
                  <a:pt x="24" y="141"/>
                </a:cubicBezTo>
                <a:cubicBezTo>
                  <a:pt x="23" y="141"/>
                  <a:pt x="23" y="141"/>
                  <a:pt x="23" y="140"/>
                </a:cubicBezTo>
                <a:cubicBezTo>
                  <a:pt x="25" y="138"/>
                  <a:pt x="29" y="138"/>
                  <a:pt x="31" y="135"/>
                </a:cubicBezTo>
                <a:cubicBezTo>
                  <a:pt x="29" y="134"/>
                  <a:pt x="27" y="132"/>
                  <a:pt x="25" y="131"/>
                </a:cubicBezTo>
                <a:cubicBezTo>
                  <a:pt x="25" y="131"/>
                  <a:pt x="25" y="131"/>
                  <a:pt x="25" y="131"/>
                </a:cubicBezTo>
                <a:close/>
                <a:moveTo>
                  <a:pt x="2" y="137"/>
                </a:moveTo>
                <a:cubicBezTo>
                  <a:pt x="18" y="150"/>
                  <a:pt x="34" y="163"/>
                  <a:pt x="49" y="176"/>
                </a:cubicBezTo>
                <a:cubicBezTo>
                  <a:pt x="50" y="176"/>
                  <a:pt x="50" y="175"/>
                  <a:pt x="50" y="174"/>
                </a:cubicBezTo>
                <a:cubicBezTo>
                  <a:pt x="49" y="174"/>
                  <a:pt x="49" y="173"/>
                  <a:pt x="48" y="172"/>
                </a:cubicBezTo>
                <a:cubicBezTo>
                  <a:pt x="48" y="171"/>
                  <a:pt x="47" y="171"/>
                  <a:pt x="46" y="171"/>
                </a:cubicBezTo>
                <a:cubicBezTo>
                  <a:pt x="44" y="168"/>
                  <a:pt x="41" y="165"/>
                  <a:pt x="37" y="163"/>
                </a:cubicBezTo>
                <a:cubicBezTo>
                  <a:pt x="33" y="159"/>
                  <a:pt x="30" y="156"/>
                  <a:pt x="25" y="153"/>
                </a:cubicBezTo>
                <a:cubicBezTo>
                  <a:pt x="21" y="150"/>
                  <a:pt x="18" y="146"/>
                  <a:pt x="14" y="143"/>
                </a:cubicBezTo>
                <a:cubicBezTo>
                  <a:pt x="12" y="140"/>
                  <a:pt x="8" y="137"/>
                  <a:pt x="5" y="135"/>
                </a:cubicBezTo>
                <a:cubicBezTo>
                  <a:pt x="5" y="134"/>
                  <a:pt x="4" y="133"/>
                  <a:pt x="3" y="133"/>
                </a:cubicBezTo>
                <a:cubicBezTo>
                  <a:pt x="2" y="134"/>
                  <a:pt x="2" y="136"/>
                  <a:pt x="2" y="137"/>
                </a:cubicBezTo>
                <a:close/>
                <a:moveTo>
                  <a:pt x="190" y="142"/>
                </a:moveTo>
                <a:cubicBezTo>
                  <a:pt x="183" y="141"/>
                  <a:pt x="177" y="142"/>
                  <a:pt x="171" y="142"/>
                </a:cubicBezTo>
                <a:cubicBezTo>
                  <a:pt x="166" y="142"/>
                  <a:pt x="162" y="143"/>
                  <a:pt x="157" y="143"/>
                </a:cubicBezTo>
                <a:cubicBezTo>
                  <a:pt x="153" y="143"/>
                  <a:pt x="148" y="142"/>
                  <a:pt x="144" y="143"/>
                </a:cubicBezTo>
                <a:cubicBezTo>
                  <a:pt x="135" y="143"/>
                  <a:pt x="127" y="142"/>
                  <a:pt x="117" y="143"/>
                </a:cubicBezTo>
                <a:cubicBezTo>
                  <a:pt x="112" y="143"/>
                  <a:pt x="106" y="143"/>
                  <a:pt x="101" y="143"/>
                </a:cubicBezTo>
                <a:cubicBezTo>
                  <a:pt x="101" y="144"/>
                  <a:pt x="101" y="145"/>
                  <a:pt x="102" y="146"/>
                </a:cubicBezTo>
                <a:cubicBezTo>
                  <a:pt x="108" y="146"/>
                  <a:pt x="118" y="145"/>
                  <a:pt x="126" y="146"/>
                </a:cubicBezTo>
                <a:cubicBezTo>
                  <a:pt x="130" y="145"/>
                  <a:pt x="137" y="146"/>
                  <a:pt x="141" y="146"/>
                </a:cubicBezTo>
                <a:cubicBezTo>
                  <a:pt x="154" y="143"/>
                  <a:pt x="171" y="145"/>
                  <a:pt x="186" y="145"/>
                </a:cubicBezTo>
                <a:cubicBezTo>
                  <a:pt x="188" y="145"/>
                  <a:pt x="190" y="145"/>
                  <a:pt x="192" y="145"/>
                </a:cubicBezTo>
                <a:cubicBezTo>
                  <a:pt x="193" y="145"/>
                  <a:pt x="194" y="146"/>
                  <a:pt x="195" y="144"/>
                </a:cubicBezTo>
                <a:cubicBezTo>
                  <a:pt x="194" y="143"/>
                  <a:pt x="192" y="142"/>
                  <a:pt x="190" y="142"/>
                </a:cubicBezTo>
                <a:close/>
                <a:moveTo>
                  <a:pt x="100" y="157"/>
                </a:moveTo>
                <a:cubicBezTo>
                  <a:pt x="99" y="155"/>
                  <a:pt x="99" y="154"/>
                  <a:pt x="99" y="152"/>
                </a:cubicBezTo>
                <a:cubicBezTo>
                  <a:pt x="99" y="149"/>
                  <a:pt x="100" y="146"/>
                  <a:pt x="99" y="145"/>
                </a:cubicBezTo>
                <a:cubicBezTo>
                  <a:pt x="96" y="148"/>
                  <a:pt x="96" y="156"/>
                  <a:pt x="100" y="157"/>
                </a:cubicBezTo>
                <a:close/>
                <a:moveTo>
                  <a:pt x="107" y="152"/>
                </a:moveTo>
                <a:cubicBezTo>
                  <a:pt x="106" y="152"/>
                  <a:pt x="103" y="152"/>
                  <a:pt x="102" y="153"/>
                </a:cubicBezTo>
                <a:cubicBezTo>
                  <a:pt x="102" y="154"/>
                  <a:pt x="104" y="153"/>
                  <a:pt x="105" y="154"/>
                </a:cubicBezTo>
                <a:cubicBezTo>
                  <a:pt x="110" y="154"/>
                  <a:pt x="118" y="155"/>
                  <a:pt x="122" y="155"/>
                </a:cubicBezTo>
                <a:cubicBezTo>
                  <a:pt x="122" y="154"/>
                  <a:pt x="124" y="155"/>
                  <a:pt x="125" y="154"/>
                </a:cubicBezTo>
                <a:cubicBezTo>
                  <a:pt x="127" y="155"/>
                  <a:pt x="130" y="154"/>
                  <a:pt x="132" y="154"/>
                </a:cubicBezTo>
                <a:cubicBezTo>
                  <a:pt x="131" y="154"/>
                  <a:pt x="131" y="154"/>
                  <a:pt x="131" y="154"/>
                </a:cubicBezTo>
                <a:cubicBezTo>
                  <a:pt x="132" y="155"/>
                  <a:pt x="132" y="154"/>
                  <a:pt x="132" y="154"/>
                </a:cubicBezTo>
                <a:cubicBezTo>
                  <a:pt x="150" y="154"/>
                  <a:pt x="172" y="153"/>
                  <a:pt x="191" y="153"/>
                </a:cubicBezTo>
                <a:cubicBezTo>
                  <a:pt x="191" y="153"/>
                  <a:pt x="191" y="152"/>
                  <a:pt x="190" y="152"/>
                </a:cubicBezTo>
                <a:cubicBezTo>
                  <a:pt x="184" y="150"/>
                  <a:pt x="176" y="151"/>
                  <a:pt x="170" y="151"/>
                </a:cubicBezTo>
                <a:cubicBezTo>
                  <a:pt x="169" y="151"/>
                  <a:pt x="168" y="151"/>
                  <a:pt x="168" y="150"/>
                </a:cubicBezTo>
                <a:cubicBezTo>
                  <a:pt x="174" y="150"/>
                  <a:pt x="179" y="150"/>
                  <a:pt x="185" y="150"/>
                </a:cubicBezTo>
                <a:cubicBezTo>
                  <a:pt x="187" y="150"/>
                  <a:pt x="190" y="151"/>
                  <a:pt x="192" y="150"/>
                </a:cubicBezTo>
                <a:cubicBezTo>
                  <a:pt x="189" y="149"/>
                  <a:pt x="182" y="149"/>
                  <a:pt x="180" y="149"/>
                </a:cubicBezTo>
                <a:cubicBezTo>
                  <a:pt x="183" y="148"/>
                  <a:pt x="187" y="148"/>
                  <a:pt x="191" y="148"/>
                </a:cubicBezTo>
                <a:cubicBezTo>
                  <a:pt x="191" y="148"/>
                  <a:pt x="191" y="147"/>
                  <a:pt x="192" y="147"/>
                </a:cubicBezTo>
                <a:cubicBezTo>
                  <a:pt x="178" y="147"/>
                  <a:pt x="160" y="145"/>
                  <a:pt x="146" y="146"/>
                </a:cubicBezTo>
                <a:cubicBezTo>
                  <a:pt x="131" y="148"/>
                  <a:pt x="117" y="147"/>
                  <a:pt x="102" y="147"/>
                </a:cubicBezTo>
                <a:cubicBezTo>
                  <a:pt x="103" y="148"/>
                  <a:pt x="103" y="148"/>
                  <a:pt x="103" y="149"/>
                </a:cubicBezTo>
                <a:cubicBezTo>
                  <a:pt x="106" y="150"/>
                  <a:pt x="110" y="149"/>
                  <a:pt x="113" y="149"/>
                </a:cubicBezTo>
                <a:cubicBezTo>
                  <a:pt x="111" y="150"/>
                  <a:pt x="106" y="150"/>
                  <a:pt x="102" y="151"/>
                </a:cubicBezTo>
                <a:cubicBezTo>
                  <a:pt x="109" y="152"/>
                  <a:pt x="118" y="150"/>
                  <a:pt x="124" y="151"/>
                </a:cubicBezTo>
                <a:cubicBezTo>
                  <a:pt x="119" y="152"/>
                  <a:pt x="112" y="152"/>
                  <a:pt x="107" y="152"/>
                </a:cubicBezTo>
                <a:close/>
                <a:moveTo>
                  <a:pt x="278" y="168"/>
                </a:moveTo>
                <a:cubicBezTo>
                  <a:pt x="278" y="170"/>
                  <a:pt x="277" y="173"/>
                  <a:pt x="276" y="176"/>
                </a:cubicBezTo>
                <a:cubicBezTo>
                  <a:pt x="275" y="177"/>
                  <a:pt x="275" y="179"/>
                  <a:pt x="274" y="181"/>
                </a:cubicBezTo>
                <a:cubicBezTo>
                  <a:pt x="274" y="182"/>
                  <a:pt x="274" y="182"/>
                  <a:pt x="273" y="183"/>
                </a:cubicBezTo>
                <a:cubicBezTo>
                  <a:pt x="273" y="184"/>
                  <a:pt x="273" y="185"/>
                  <a:pt x="272" y="187"/>
                </a:cubicBezTo>
                <a:cubicBezTo>
                  <a:pt x="270" y="192"/>
                  <a:pt x="267" y="197"/>
                  <a:pt x="263" y="200"/>
                </a:cubicBezTo>
                <a:cubicBezTo>
                  <a:pt x="261" y="203"/>
                  <a:pt x="259" y="205"/>
                  <a:pt x="257" y="208"/>
                </a:cubicBezTo>
                <a:cubicBezTo>
                  <a:pt x="256" y="209"/>
                  <a:pt x="254" y="210"/>
                  <a:pt x="253" y="212"/>
                </a:cubicBezTo>
                <a:cubicBezTo>
                  <a:pt x="252" y="213"/>
                  <a:pt x="251" y="214"/>
                  <a:pt x="250" y="216"/>
                </a:cubicBezTo>
                <a:cubicBezTo>
                  <a:pt x="249" y="216"/>
                  <a:pt x="248" y="217"/>
                  <a:pt x="247" y="217"/>
                </a:cubicBezTo>
                <a:cubicBezTo>
                  <a:pt x="247" y="218"/>
                  <a:pt x="246" y="218"/>
                  <a:pt x="246" y="219"/>
                </a:cubicBezTo>
                <a:cubicBezTo>
                  <a:pt x="245" y="220"/>
                  <a:pt x="243" y="220"/>
                  <a:pt x="242" y="221"/>
                </a:cubicBezTo>
                <a:cubicBezTo>
                  <a:pt x="241" y="222"/>
                  <a:pt x="240" y="223"/>
                  <a:pt x="239" y="224"/>
                </a:cubicBezTo>
                <a:cubicBezTo>
                  <a:pt x="238" y="225"/>
                  <a:pt x="236" y="226"/>
                  <a:pt x="235" y="226"/>
                </a:cubicBezTo>
                <a:cubicBezTo>
                  <a:pt x="231" y="229"/>
                  <a:pt x="227" y="232"/>
                  <a:pt x="222" y="233"/>
                </a:cubicBezTo>
                <a:cubicBezTo>
                  <a:pt x="223" y="233"/>
                  <a:pt x="224" y="234"/>
                  <a:pt x="225" y="235"/>
                </a:cubicBezTo>
                <a:cubicBezTo>
                  <a:pt x="227" y="233"/>
                  <a:pt x="229" y="233"/>
                  <a:pt x="230" y="232"/>
                </a:cubicBezTo>
                <a:cubicBezTo>
                  <a:pt x="232" y="231"/>
                  <a:pt x="234" y="230"/>
                  <a:pt x="236" y="230"/>
                </a:cubicBezTo>
                <a:cubicBezTo>
                  <a:pt x="242" y="225"/>
                  <a:pt x="248" y="220"/>
                  <a:pt x="254" y="215"/>
                </a:cubicBezTo>
                <a:cubicBezTo>
                  <a:pt x="255" y="213"/>
                  <a:pt x="257" y="212"/>
                  <a:pt x="258" y="210"/>
                </a:cubicBezTo>
                <a:cubicBezTo>
                  <a:pt x="260" y="208"/>
                  <a:pt x="261" y="207"/>
                  <a:pt x="262" y="205"/>
                </a:cubicBezTo>
                <a:cubicBezTo>
                  <a:pt x="263" y="204"/>
                  <a:pt x="263" y="204"/>
                  <a:pt x="264" y="204"/>
                </a:cubicBezTo>
                <a:cubicBezTo>
                  <a:pt x="266" y="202"/>
                  <a:pt x="267" y="198"/>
                  <a:pt x="268" y="196"/>
                </a:cubicBezTo>
                <a:cubicBezTo>
                  <a:pt x="270" y="194"/>
                  <a:pt x="272" y="192"/>
                  <a:pt x="273" y="190"/>
                </a:cubicBezTo>
                <a:cubicBezTo>
                  <a:pt x="274" y="188"/>
                  <a:pt x="275" y="186"/>
                  <a:pt x="276" y="184"/>
                </a:cubicBezTo>
                <a:cubicBezTo>
                  <a:pt x="278" y="178"/>
                  <a:pt x="279" y="175"/>
                  <a:pt x="280" y="169"/>
                </a:cubicBezTo>
                <a:cubicBezTo>
                  <a:pt x="280" y="168"/>
                  <a:pt x="280" y="167"/>
                  <a:pt x="280" y="166"/>
                </a:cubicBezTo>
                <a:cubicBezTo>
                  <a:pt x="281" y="162"/>
                  <a:pt x="281" y="158"/>
                  <a:pt x="280" y="155"/>
                </a:cubicBezTo>
                <a:cubicBezTo>
                  <a:pt x="280" y="153"/>
                  <a:pt x="277" y="150"/>
                  <a:pt x="276" y="150"/>
                </a:cubicBezTo>
                <a:cubicBezTo>
                  <a:pt x="278" y="156"/>
                  <a:pt x="279" y="161"/>
                  <a:pt x="278" y="168"/>
                </a:cubicBezTo>
                <a:close/>
                <a:moveTo>
                  <a:pt x="74" y="154"/>
                </a:moveTo>
                <a:cubicBezTo>
                  <a:pt x="71" y="155"/>
                  <a:pt x="68" y="157"/>
                  <a:pt x="65" y="158"/>
                </a:cubicBezTo>
                <a:cubicBezTo>
                  <a:pt x="54" y="167"/>
                  <a:pt x="44" y="184"/>
                  <a:pt x="49" y="204"/>
                </a:cubicBezTo>
                <a:cubicBezTo>
                  <a:pt x="50" y="209"/>
                  <a:pt x="54" y="213"/>
                  <a:pt x="56" y="218"/>
                </a:cubicBezTo>
                <a:cubicBezTo>
                  <a:pt x="57" y="219"/>
                  <a:pt x="58" y="221"/>
                  <a:pt x="59" y="221"/>
                </a:cubicBezTo>
                <a:cubicBezTo>
                  <a:pt x="60" y="222"/>
                  <a:pt x="60" y="221"/>
                  <a:pt x="61" y="222"/>
                </a:cubicBezTo>
                <a:cubicBezTo>
                  <a:pt x="62" y="224"/>
                  <a:pt x="60" y="225"/>
                  <a:pt x="59" y="226"/>
                </a:cubicBezTo>
                <a:cubicBezTo>
                  <a:pt x="57" y="228"/>
                  <a:pt x="55" y="231"/>
                  <a:pt x="54" y="232"/>
                </a:cubicBezTo>
                <a:cubicBezTo>
                  <a:pt x="54" y="233"/>
                  <a:pt x="54" y="234"/>
                  <a:pt x="55" y="235"/>
                </a:cubicBezTo>
                <a:cubicBezTo>
                  <a:pt x="60" y="230"/>
                  <a:pt x="65" y="225"/>
                  <a:pt x="72" y="222"/>
                </a:cubicBezTo>
                <a:cubicBezTo>
                  <a:pt x="72" y="219"/>
                  <a:pt x="74" y="216"/>
                  <a:pt x="74" y="215"/>
                </a:cubicBezTo>
                <a:cubicBezTo>
                  <a:pt x="71" y="215"/>
                  <a:pt x="70" y="211"/>
                  <a:pt x="68" y="209"/>
                </a:cubicBezTo>
                <a:cubicBezTo>
                  <a:pt x="65" y="203"/>
                  <a:pt x="63" y="196"/>
                  <a:pt x="65" y="189"/>
                </a:cubicBezTo>
                <a:cubicBezTo>
                  <a:pt x="66" y="186"/>
                  <a:pt x="67" y="181"/>
                  <a:pt x="68" y="179"/>
                </a:cubicBezTo>
                <a:cubicBezTo>
                  <a:pt x="70" y="177"/>
                  <a:pt x="74" y="174"/>
                  <a:pt x="75" y="173"/>
                </a:cubicBezTo>
                <a:cubicBezTo>
                  <a:pt x="83" y="169"/>
                  <a:pt x="92" y="169"/>
                  <a:pt x="100" y="172"/>
                </a:cubicBezTo>
                <a:cubicBezTo>
                  <a:pt x="102" y="171"/>
                  <a:pt x="101" y="168"/>
                  <a:pt x="101" y="167"/>
                </a:cubicBezTo>
                <a:cubicBezTo>
                  <a:pt x="102" y="163"/>
                  <a:pt x="104" y="161"/>
                  <a:pt x="106" y="159"/>
                </a:cubicBezTo>
                <a:cubicBezTo>
                  <a:pt x="103" y="159"/>
                  <a:pt x="101" y="158"/>
                  <a:pt x="99" y="159"/>
                </a:cubicBezTo>
                <a:cubicBezTo>
                  <a:pt x="97" y="158"/>
                  <a:pt x="96" y="155"/>
                  <a:pt x="96" y="153"/>
                </a:cubicBezTo>
                <a:cubicBezTo>
                  <a:pt x="89" y="151"/>
                  <a:pt x="81" y="152"/>
                  <a:pt x="74" y="154"/>
                </a:cubicBezTo>
                <a:close/>
                <a:moveTo>
                  <a:pt x="193" y="155"/>
                </a:moveTo>
                <a:cubicBezTo>
                  <a:pt x="189" y="155"/>
                  <a:pt x="186" y="155"/>
                  <a:pt x="183" y="155"/>
                </a:cubicBezTo>
                <a:cubicBezTo>
                  <a:pt x="181" y="155"/>
                  <a:pt x="179" y="155"/>
                  <a:pt x="176" y="155"/>
                </a:cubicBezTo>
                <a:cubicBezTo>
                  <a:pt x="172" y="155"/>
                  <a:pt x="169" y="155"/>
                  <a:pt x="166" y="155"/>
                </a:cubicBezTo>
                <a:cubicBezTo>
                  <a:pt x="158" y="155"/>
                  <a:pt x="149" y="155"/>
                  <a:pt x="141" y="156"/>
                </a:cubicBezTo>
                <a:cubicBezTo>
                  <a:pt x="136" y="156"/>
                  <a:pt x="131" y="155"/>
                  <a:pt x="126" y="155"/>
                </a:cubicBezTo>
                <a:cubicBezTo>
                  <a:pt x="125" y="155"/>
                  <a:pt x="123" y="156"/>
                  <a:pt x="122" y="156"/>
                </a:cubicBezTo>
                <a:cubicBezTo>
                  <a:pt x="116" y="156"/>
                  <a:pt x="109" y="156"/>
                  <a:pt x="103" y="155"/>
                </a:cubicBezTo>
                <a:cubicBezTo>
                  <a:pt x="103" y="156"/>
                  <a:pt x="101" y="157"/>
                  <a:pt x="102" y="157"/>
                </a:cubicBezTo>
                <a:cubicBezTo>
                  <a:pt x="104" y="157"/>
                  <a:pt x="108" y="157"/>
                  <a:pt x="109" y="158"/>
                </a:cubicBezTo>
                <a:cubicBezTo>
                  <a:pt x="122" y="158"/>
                  <a:pt x="134" y="158"/>
                  <a:pt x="147" y="158"/>
                </a:cubicBezTo>
                <a:cubicBezTo>
                  <a:pt x="152" y="158"/>
                  <a:pt x="156" y="158"/>
                  <a:pt x="160" y="158"/>
                </a:cubicBezTo>
                <a:cubicBezTo>
                  <a:pt x="166" y="158"/>
                  <a:pt x="172" y="158"/>
                  <a:pt x="179" y="158"/>
                </a:cubicBezTo>
                <a:cubicBezTo>
                  <a:pt x="184" y="158"/>
                  <a:pt x="191" y="159"/>
                  <a:pt x="195" y="158"/>
                </a:cubicBezTo>
                <a:cubicBezTo>
                  <a:pt x="196" y="156"/>
                  <a:pt x="194" y="155"/>
                  <a:pt x="193" y="155"/>
                </a:cubicBezTo>
                <a:close/>
                <a:moveTo>
                  <a:pt x="198" y="160"/>
                </a:moveTo>
                <a:cubicBezTo>
                  <a:pt x="171" y="159"/>
                  <a:pt x="138" y="160"/>
                  <a:pt x="111" y="160"/>
                </a:cubicBezTo>
                <a:cubicBezTo>
                  <a:pt x="111" y="161"/>
                  <a:pt x="111" y="161"/>
                  <a:pt x="111" y="162"/>
                </a:cubicBezTo>
                <a:cubicBezTo>
                  <a:pt x="128" y="162"/>
                  <a:pt x="147" y="161"/>
                  <a:pt x="164" y="162"/>
                </a:cubicBezTo>
                <a:cubicBezTo>
                  <a:pt x="169" y="162"/>
                  <a:pt x="174" y="162"/>
                  <a:pt x="179" y="162"/>
                </a:cubicBezTo>
                <a:cubicBezTo>
                  <a:pt x="182" y="162"/>
                  <a:pt x="185" y="162"/>
                  <a:pt x="189" y="162"/>
                </a:cubicBezTo>
                <a:cubicBezTo>
                  <a:pt x="191" y="162"/>
                  <a:pt x="194" y="163"/>
                  <a:pt x="197" y="163"/>
                </a:cubicBezTo>
                <a:cubicBezTo>
                  <a:pt x="197" y="163"/>
                  <a:pt x="199" y="162"/>
                  <a:pt x="199" y="161"/>
                </a:cubicBezTo>
                <a:cubicBezTo>
                  <a:pt x="199" y="161"/>
                  <a:pt x="198" y="161"/>
                  <a:pt x="198" y="160"/>
                </a:cubicBezTo>
                <a:close/>
                <a:moveTo>
                  <a:pt x="107" y="160"/>
                </a:moveTo>
                <a:cubicBezTo>
                  <a:pt x="104" y="162"/>
                  <a:pt x="103" y="166"/>
                  <a:pt x="103" y="170"/>
                </a:cubicBezTo>
                <a:cubicBezTo>
                  <a:pt x="103" y="171"/>
                  <a:pt x="104" y="171"/>
                  <a:pt x="104" y="171"/>
                </a:cubicBezTo>
                <a:cubicBezTo>
                  <a:pt x="103" y="171"/>
                  <a:pt x="103" y="172"/>
                  <a:pt x="103" y="172"/>
                </a:cubicBezTo>
                <a:cubicBezTo>
                  <a:pt x="104" y="174"/>
                  <a:pt x="106" y="177"/>
                  <a:pt x="109" y="177"/>
                </a:cubicBezTo>
                <a:cubicBezTo>
                  <a:pt x="108" y="174"/>
                  <a:pt x="106" y="170"/>
                  <a:pt x="105" y="167"/>
                </a:cubicBezTo>
                <a:cubicBezTo>
                  <a:pt x="106" y="165"/>
                  <a:pt x="107" y="163"/>
                  <a:pt x="109" y="161"/>
                </a:cubicBezTo>
                <a:cubicBezTo>
                  <a:pt x="108" y="161"/>
                  <a:pt x="108" y="160"/>
                  <a:pt x="107" y="160"/>
                </a:cubicBezTo>
                <a:close/>
                <a:moveTo>
                  <a:pt x="149" y="163"/>
                </a:moveTo>
                <a:cubicBezTo>
                  <a:pt x="135" y="163"/>
                  <a:pt x="121" y="163"/>
                  <a:pt x="110" y="164"/>
                </a:cubicBezTo>
                <a:cubicBezTo>
                  <a:pt x="110" y="165"/>
                  <a:pt x="110" y="165"/>
                  <a:pt x="110" y="166"/>
                </a:cubicBezTo>
                <a:cubicBezTo>
                  <a:pt x="116" y="166"/>
                  <a:pt x="121" y="166"/>
                  <a:pt x="126" y="166"/>
                </a:cubicBezTo>
                <a:cubicBezTo>
                  <a:pt x="128" y="166"/>
                  <a:pt x="130" y="165"/>
                  <a:pt x="131" y="166"/>
                </a:cubicBezTo>
                <a:cubicBezTo>
                  <a:pt x="124" y="166"/>
                  <a:pt x="118" y="167"/>
                  <a:pt x="110" y="167"/>
                </a:cubicBezTo>
                <a:cubicBezTo>
                  <a:pt x="110" y="169"/>
                  <a:pt x="110" y="169"/>
                  <a:pt x="110" y="170"/>
                </a:cubicBezTo>
                <a:cubicBezTo>
                  <a:pt x="117" y="170"/>
                  <a:pt x="125" y="169"/>
                  <a:pt x="130" y="170"/>
                </a:cubicBezTo>
                <a:cubicBezTo>
                  <a:pt x="124" y="171"/>
                  <a:pt x="117" y="171"/>
                  <a:pt x="110" y="172"/>
                </a:cubicBezTo>
                <a:cubicBezTo>
                  <a:pt x="111" y="172"/>
                  <a:pt x="111" y="173"/>
                  <a:pt x="111" y="173"/>
                </a:cubicBezTo>
                <a:cubicBezTo>
                  <a:pt x="113" y="174"/>
                  <a:pt x="117" y="175"/>
                  <a:pt x="119" y="174"/>
                </a:cubicBezTo>
                <a:cubicBezTo>
                  <a:pt x="129" y="176"/>
                  <a:pt x="143" y="174"/>
                  <a:pt x="154" y="174"/>
                </a:cubicBezTo>
                <a:cubicBezTo>
                  <a:pt x="156" y="175"/>
                  <a:pt x="158" y="174"/>
                  <a:pt x="161" y="174"/>
                </a:cubicBezTo>
                <a:cubicBezTo>
                  <a:pt x="162" y="174"/>
                  <a:pt x="164" y="174"/>
                  <a:pt x="166" y="174"/>
                </a:cubicBezTo>
                <a:cubicBezTo>
                  <a:pt x="170" y="174"/>
                  <a:pt x="175" y="174"/>
                  <a:pt x="179" y="174"/>
                </a:cubicBezTo>
                <a:cubicBezTo>
                  <a:pt x="185" y="174"/>
                  <a:pt x="191" y="175"/>
                  <a:pt x="196" y="173"/>
                </a:cubicBezTo>
                <a:cubicBezTo>
                  <a:pt x="196" y="172"/>
                  <a:pt x="196" y="172"/>
                  <a:pt x="196" y="171"/>
                </a:cubicBezTo>
                <a:cubicBezTo>
                  <a:pt x="184" y="171"/>
                  <a:pt x="170" y="172"/>
                  <a:pt x="159" y="169"/>
                </a:cubicBezTo>
                <a:cubicBezTo>
                  <a:pt x="172" y="170"/>
                  <a:pt x="180" y="170"/>
                  <a:pt x="192" y="170"/>
                </a:cubicBezTo>
                <a:cubicBezTo>
                  <a:pt x="193" y="170"/>
                  <a:pt x="194" y="171"/>
                  <a:pt x="195" y="170"/>
                </a:cubicBezTo>
                <a:cubicBezTo>
                  <a:pt x="191" y="169"/>
                  <a:pt x="184" y="170"/>
                  <a:pt x="180" y="169"/>
                </a:cubicBezTo>
                <a:cubicBezTo>
                  <a:pt x="185" y="168"/>
                  <a:pt x="190" y="169"/>
                  <a:pt x="195" y="168"/>
                </a:cubicBezTo>
                <a:cubicBezTo>
                  <a:pt x="195" y="166"/>
                  <a:pt x="193" y="167"/>
                  <a:pt x="191" y="167"/>
                </a:cubicBezTo>
                <a:cubicBezTo>
                  <a:pt x="190" y="166"/>
                  <a:pt x="188" y="166"/>
                  <a:pt x="187" y="166"/>
                </a:cubicBezTo>
                <a:cubicBezTo>
                  <a:pt x="188" y="165"/>
                  <a:pt x="195" y="167"/>
                  <a:pt x="195" y="163"/>
                </a:cubicBezTo>
                <a:cubicBezTo>
                  <a:pt x="179" y="164"/>
                  <a:pt x="165" y="162"/>
                  <a:pt x="149" y="163"/>
                </a:cubicBezTo>
                <a:close/>
                <a:moveTo>
                  <a:pt x="73" y="179"/>
                </a:moveTo>
                <a:cubicBezTo>
                  <a:pt x="74" y="179"/>
                  <a:pt x="74" y="179"/>
                  <a:pt x="74" y="180"/>
                </a:cubicBezTo>
                <a:cubicBezTo>
                  <a:pt x="75" y="183"/>
                  <a:pt x="74" y="186"/>
                  <a:pt x="74" y="189"/>
                </a:cubicBezTo>
                <a:cubicBezTo>
                  <a:pt x="75" y="191"/>
                  <a:pt x="75" y="194"/>
                  <a:pt x="75" y="196"/>
                </a:cubicBezTo>
                <a:cubicBezTo>
                  <a:pt x="76" y="202"/>
                  <a:pt x="77" y="208"/>
                  <a:pt x="77" y="213"/>
                </a:cubicBezTo>
                <a:cubicBezTo>
                  <a:pt x="80" y="212"/>
                  <a:pt x="82" y="212"/>
                  <a:pt x="84" y="210"/>
                </a:cubicBezTo>
                <a:cubicBezTo>
                  <a:pt x="83" y="207"/>
                  <a:pt x="81" y="202"/>
                  <a:pt x="81" y="198"/>
                </a:cubicBezTo>
                <a:cubicBezTo>
                  <a:pt x="81" y="189"/>
                  <a:pt x="82" y="178"/>
                  <a:pt x="89" y="176"/>
                </a:cubicBezTo>
                <a:cubicBezTo>
                  <a:pt x="89" y="175"/>
                  <a:pt x="89" y="173"/>
                  <a:pt x="88" y="171"/>
                </a:cubicBezTo>
                <a:cubicBezTo>
                  <a:pt x="81" y="172"/>
                  <a:pt x="75" y="174"/>
                  <a:pt x="73" y="179"/>
                </a:cubicBezTo>
                <a:close/>
                <a:moveTo>
                  <a:pt x="91" y="176"/>
                </a:moveTo>
                <a:cubicBezTo>
                  <a:pt x="93" y="175"/>
                  <a:pt x="96" y="174"/>
                  <a:pt x="98" y="173"/>
                </a:cubicBezTo>
                <a:cubicBezTo>
                  <a:pt x="96" y="172"/>
                  <a:pt x="93" y="172"/>
                  <a:pt x="90" y="171"/>
                </a:cubicBezTo>
                <a:cubicBezTo>
                  <a:pt x="90" y="173"/>
                  <a:pt x="91" y="175"/>
                  <a:pt x="91" y="176"/>
                </a:cubicBezTo>
                <a:close/>
                <a:moveTo>
                  <a:pt x="94" y="176"/>
                </a:moveTo>
                <a:cubicBezTo>
                  <a:pt x="98" y="176"/>
                  <a:pt x="102" y="177"/>
                  <a:pt x="105" y="177"/>
                </a:cubicBezTo>
                <a:cubicBezTo>
                  <a:pt x="103" y="176"/>
                  <a:pt x="102" y="174"/>
                  <a:pt x="101" y="173"/>
                </a:cubicBezTo>
                <a:cubicBezTo>
                  <a:pt x="99" y="174"/>
                  <a:pt x="97" y="175"/>
                  <a:pt x="94" y="176"/>
                </a:cubicBezTo>
                <a:close/>
                <a:moveTo>
                  <a:pt x="197" y="175"/>
                </a:moveTo>
                <a:cubicBezTo>
                  <a:pt x="176" y="175"/>
                  <a:pt x="154" y="175"/>
                  <a:pt x="132" y="176"/>
                </a:cubicBezTo>
                <a:cubicBezTo>
                  <a:pt x="128" y="176"/>
                  <a:pt x="124" y="176"/>
                  <a:pt x="120" y="176"/>
                </a:cubicBezTo>
                <a:cubicBezTo>
                  <a:pt x="119" y="176"/>
                  <a:pt x="118" y="176"/>
                  <a:pt x="116" y="176"/>
                </a:cubicBezTo>
                <a:cubicBezTo>
                  <a:pt x="114" y="176"/>
                  <a:pt x="113" y="174"/>
                  <a:pt x="112" y="176"/>
                </a:cubicBezTo>
                <a:cubicBezTo>
                  <a:pt x="113" y="176"/>
                  <a:pt x="112" y="176"/>
                  <a:pt x="112" y="177"/>
                </a:cubicBezTo>
                <a:cubicBezTo>
                  <a:pt x="119" y="177"/>
                  <a:pt x="124" y="178"/>
                  <a:pt x="131" y="178"/>
                </a:cubicBezTo>
                <a:cubicBezTo>
                  <a:pt x="132" y="178"/>
                  <a:pt x="131" y="177"/>
                  <a:pt x="132" y="177"/>
                </a:cubicBezTo>
                <a:cubicBezTo>
                  <a:pt x="144" y="178"/>
                  <a:pt x="158" y="177"/>
                  <a:pt x="170" y="177"/>
                </a:cubicBezTo>
                <a:cubicBezTo>
                  <a:pt x="175" y="178"/>
                  <a:pt x="182" y="177"/>
                  <a:pt x="188" y="177"/>
                </a:cubicBezTo>
                <a:cubicBezTo>
                  <a:pt x="191" y="177"/>
                  <a:pt x="199" y="178"/>
                  <a:pt x="198" y="175"/>
                </a:cubicBezTo>
                <a:cubicBezTo>
                  <a:pt x="198" y="175"/>
                  <a:pt x="198" y="175"/>
                  <a:pt x="198" y="175"/>
                </a:cubicBezTo>
                <a:cubicBezTo>
                  <a:pt x="198" y="175"/>
                  <a:pt x="198" y="175"/>
                  <a:pt x="197" y="175"/>
                </a:cubicBezTo>
                <a:close/>
                <a:moveTo>
                  <a:pt x="177" y="183"/>
                </a:moveTo>
                <a:cubicBezTo>
                  <a:pt x="167" y="182"/>
                  <a:pt x="157" y="181"/>
                  <a:pt x="147" y="180"/>
                </a:cubicBezTo>
                <a:cubicBezTo>
                  <a:pt x="145" y="180"/>
                  <a:pt x="142" y="180"/>
                  <a:pt x="140" y="180"/>
                </a:cubicBezTo>
                <a:cubicBezTo>
                  <a:pt x="131" y="179"/>
                  <a:pt x="123" y="179"/>
                  <a:pt x="114" y="179"/>
                </a:cubicBezTo>
                <a:cubicBezTo>
                  <a:pt x="112" y="179"/>
                  <a:pt x="111" y="178"/>
                  <a:pt x="110" y="178"/>
                </a:cubicBezTo>
                <a:cubicBezTo>
                  <a:pt x="103" y="178"/>
                  <a:pt x="98" y="178"/>
                  <a:pt x="91" y="178"/>
                </a:cubicBezTo>
                <a:cubicBezTo>
                  <a:pt x="91" y="178"/>
                  <a:pt x="91" y="177"/>
                  <a:pt x="91" y="177"/>
                </a:cubicBezTo>
                <a:cubicBezTo>
                  <a:pt x="91" y="178"/>
                  <a:pt x="91" y="178"/>
                  <a:pt x="91" y="179"/>
                </a:cubicBezTo>
                <a:cubicBezTo>
                  <a:pt x="88" y="177"/>
                  <a:pt x="87" y="180"/>
                  <a:pt x="85" y="181"/>
                </a:cubicBezTo>
                <a:cubicBezTo>
                  <a:pt x="81" y="190"/>
                  <a:pt x="81" y="202"/>
                  <a:pt x="86" y="210"/>
                </a:cubicBezTo>
                <a:cubicBezTo>
                  <a:pt x="93" y="211"/>
                  <a:pt x="99" y="210"/>
                  <a:pt x="106" y="210"/>
                </a:cubicBezTo>
                <a:cubicBezTo>
                  <a:pt x="101" y="209"/>
                  <a:pt x="95" y="210"/>
                  <a:pt x="89" y="209"/>
                </a:cubicBezTo>
                <a:cubicBezTo>
                  <a:pt x="88" y="208"/>
                  <a:pt x="89" y="208"/>
                  <a:pt x="89" y="207"/>
                </a:cubicBezTo>
                <a:cubicBezTo>
                  <a:pt x="82" y="199"/>
                  <a:pt x="84" y="188"/>
                  <a:pt x="88" y="179"/>
                </a:cubicBezTo>
                <a:cubicBezTo>
                  <a:pt x="90" y="179"/>
                  <a:pt x="92" y="180"/>
                  <a:pt x="93" y="180"/>
                </a:cubicBezTo>
                <a:cubicBezTo>
                  <a:pt x="94" y="180"/>
                  <a:pt x="95" y="180"/>
                  <a:pt x="96" y="180"/>
                </a:cubicBezTo>
                <a:cubicBezTo>
                  <a:pt x="100" y="181"/>
                  <a:pt x="103" y="181"/>
                  <a:pt x="106" y="181"/>
                </a:cubicBezTo>
                <a:cubicBezTo>
                  <a:pt x="122" y="181"/>
                  <a:pt x="136" y="182"/>
                  <a:pt x="150" y="184"/>
                </a:cubicBezTo>
                <a:cubicBezTo>
                  <a:pt x="153" y="183"/>
                  <a:pt x="157" y="184"/>
                  <a:pt x="160" y="184"/>
                </a:cubicBezTo>
                <a:cubicBezTo>
                  <a:pt x="167" y="185"/>
                  <a:pt x="174" y="185"/>
                  <a:pt x="180" y="186"/>
                </a:cubicBezTo>
                <a:cubicBezTo>
                  <a:pt x="180" y="184"/>
                  <a:pt x="179" y="183"/>
                  <a:pt x="177" y="183"/>
                </a:cubicBezTo>
                <a:close/>
                <a:moveTo>
                  <a:pt x="148" y="179"/>
                </a:moveTo>
                <a:cubicBezTo>
                  <a:pt x="146" y="179"/>
                  <a:pt x="147" y="179"/>
                  <a:pt x="148" y="179"/>
                </a:cubicBezTo>
                <a:cubicBezTo>
                  <a:pt x="154" y="179"/>
                  <a:pt x="160" y="180"/>
                  <a:pt x="166" y="180"/>
                </a:cubicBezTo>
                <a:cubicBezTo>
                  <a:pt x="169" y="181"/>
                  <a:pt x="172" y="181"/>
                  <a:pt x="175" y="181"/>
                </a:cubicBezTo>
                <a:cubicBezTo>
                  <a:pt x="177" y="182"/>
                  <a:pt x="179" y="181"/>
                  <a:pt x="180" y="182"/>
                </a:cubicBezTo>
                <a:cubicBezTo>
                  <a:pt x="183" y="181"/>
                  <a:pt x="187" y="180"/>
                  <a:pt x="189" y="178"/>
                </a:cubicBezTo>
                <a:cubicBezTo>
                  <a:pt x="175" y="179"/>
                  <a:pt x="161" y="179"/>
                  <a:pt x="148" y="179"/>
                </a:cubicBezTo>
                <a:close/>
                <a:moveTo>
                  <a:pt x="191" y="180"/>
                </a:moveTo>
                <a:cubicBezTo>
                  <a:pt x="187" y="180"/>
                  <a:pt x="185" y="182"/>
                  <a:pt x="181" y="183"/>
                </a:cubicBezTo>
                <a:cubicBezTo>
                  <a:pt x="181" y="184"/>
                  <a:pt x="182" y="184"/>
                  <a:pt x="182" y="185"/>
                </a:cubicBezTo>
                <a:cubicBezTo>
                  <a:pt x="187" y="183"/>
                  <a:pt x="193" y="182"/>
                  <a:pt x="197" y="179"/>
                </a:cubicBezTo>
                <a:cubicBezTo>
                  <a:pt x="195" y="179"/>
                  <a:pt x="194" y="178"/>
                  <a:pt x="192" y="178"/>
                </a:cubicBezTo>
                <a:cubicBezTo>
                  <a:pt x="192" y="179"/>
                  <a:pt x="192" y="179"/>
                  <a:pt x="191" y="180"/>
                </a:cubicBezTo>
                <a:close/>
                <a:moveTo>
                  <a:pt x="67" y="190"/>
                </a:moveTo>
                <a:cubicBezTo>
                  <a:pt x="69" y="192"/>
                  <a:pt x="71" y="194"/>
                  <a:pt x="73" y="196"/>
                </a:cubicBezTo>
                <a:cubicBezTo>
                  <a:pt x="73" y="191"/>
                  <a:pt x="72" y="185"/>
                  <a:pt x="71" y="181"/>
                </a:cubicBezTo>
                <a:cubicBezTo>
                  <a:pt x="70" y="184"/>
                  <a:pt x="68" y="186"/>
                  <a:pt x="67" y="190"/>
                </a:cubicBezTo>
                <a:close/>
                <a:moveTo>
                  <a:pt x="152" y="195"/>
                </a:moveTo>
                <a:cubicBezTo>
                  <a:pt x="161" y="194"/>
                  <a:pt x="169" y="194"/>
                  <a:pt x="180" y="193"/>
                </a:cubicBezTo>
                <a:cubicBezTo>
                  <a:pt x="181" y="191"/>
                  <a:pt x="180" y="188"/>
                  <a:pt x="179" y="187"/>
                </a:cubicBezTo>
                <a:cubicBezTo>
                  <a:pt x="171" y="186"/>
                  <a:pt x="164" y="187"/>
                  <a:pt x="158" y="186"/>
                </a:cubicBezTo>
                <a:cubicBezTo>
                  <a:pt x="154" y="186"/>
                  <a:pt x="150" y="185"/>
                  <a:pt x="147" y="185"/>
                </a:cubicBezTo>
                <a:cubicBezTo>
                  <a:pt x="142" y="184"/>
                  <a:pt x="137" y="183"/>
                  <a:pt x="132" y="183"/>
                </a:cubicBezTo>
                <a:cubicBezTo>
                  <a:pt x="118" y="183"/>
                  <a:pt x="104" y="183"/>
                  <a:pt x="90" y="181"/>
                </a:cubicBezTo>
                <a:cubicBezTo>
                  <a:pt x="89" y="184"/>
                  <a:pt x="91" y="185"/>
                  <a:pt x="91" y="187"/>
                </a:cubicBezTo>
                <a:cubicBezTo>
                  <a:pt x="100" y="188"/>
                  <a:pt x="106" y="187"/>
                  <a:pt x="114" y="187"/>
                </a:cubicBezTo>
                <a:cubicBezTo>
                  <a:pt x="114" y="188"/>
                  <a:pt x="116" y="188"/>
                  <a:pt x="116" y="189"/>
                </a:cubicBezTo>
                <a:cubicBezTo>
                  <a:pt x="106" y="188"/>
                  <a:pt x="98" y="188"/>
                  <a:pt x="91" y="188"/>
                </a:cubicBezTo>
                <a:cubicBezTo>
                  <a:pt x="90" y="191"/>
                  <a:pt x="93" y="190"/>
                  <a:pt x="95" y="190"/>
                </a:cubicBezTo>
                <a:cubicBezTo>
                  <a:pt x="99" y="191"/>
                  <a:pt x="105" y="191"/>
                  <a:pt x="109" y="191"/>
                </a:cubicBezTo>
                <a:cubicBezTo>
                  <a:pt x="105" y="192"/>
                  <a:pt x="96" y="192"/>
                  <a:pt x="92" y="191"/>
                </a:cubicBezTo>
                <a:cubicBezTo>
                  <a:pt x="91" y="194"/>
                  <a:pt x="91" y="195"/>
                  <a:pt x="92" y="198"/>
                </a:cubicBezTo>
                <a:cubicBezTo>
                  <a:pt x="98" y="199"/>
                  <a:pt x="105" y="199"/>
                  <a:pt x="109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16" y="199"/>
                  <a:pt x="123" y="199"/>
                  <a:pt x="130" y="200"/>
                </a:cubicBezTo>
                <a:cubicBezTo>
                  <a:pt x="117" y="199"/>
                  <a:pt x="104" y="200"/>
                  <a:pt x="91" y="200"/>
                </a:cubicBezTo>
                <a:cubicBezTo>
                  <a:pt x="92" y="200"/>
                  <a:pt x="91" y="201"/>
                  <a:pt x="91" y="202"/>
                </a:cubicBezTo>
                <a:cubicBezTo>
                  <a:pt x="94" y="202"/>
                  <a:pt x="99" y="203"/>
                  <a:pt x="102" y="203"/>
                </a:cubicBezTo>
                <a:cubicBezTo>
                  <a:pt x="98" y="204"/>
                  <a:pt x="94" y="203"/>
                  <a:pt x="91" y="203"/>
                </a:cubicBezTo>
                <a:cubicBezTo>
                  <a:pt x="91" y="205"/>
                  <a:pt x="92" y="206"/>
                  <a:pt x="92" y="208"/>
                </a:cubicBezTo>
                <a:cubicBezTo>
                  <a:pt x="101" y="208"/>
                  <a:pt x="107" y="209"/>
                  <a:pt x="116" y="210"/>
                </a:cubicBezTo>
                <a:cubicBezTo>
                  <a:pt x="117" y="210"/>
                  <a:pt x="117" y="210"/>
                  <a:pt x="117" y="210"/>
                </a:cubicBezTo>
                <a:cubicBezTo>
                  <a:pt x="129" y="212"/>
                  <a:pt x="144" y="212"/>
                  <a:pt x="158" y="213"/>
                </a:cubicBezTo>
                <a:cubicBezTo>
                  <a:pt x="162" y="213"/>
                  <a:pt x="167" y="212"/>
                  <a:pt x="169" y="213"/>
                </a:cubicBezTo>
                <a:cubicBezTo>
                  <a:pt x="173" y="213"/>
                  <a:pt x="177" y="213"/>
                  <a:pt x="181" y="213"/>
                </a:cubicBezTo>
                <a:cubicBezTo>
                  <a:pt x="181" y="212"/>
                  <a:pt x="180" y="211"/>
                  <a:pt x="180" y="209"/>
                </a:cubicBezTo>
                <a:cubicBezTo>
                  <a:pt x="181" y="208"/>
                  <a:pt x="182" y="208"/>
                  <a:pt x="181" y="207"/>
                </a:cubicBezTo>
                <a:cubicBezTo>
                  <a:pt x="176" y="206"/>
                  <a:pt x="170" y="207"/>
                  <a:pt x="166" y="205"/>
                </a:cubicBezTo>
                <a:cubicBezTo>
                  <a:pt x="171" y="205"/>
                  <a:pt x="177" y="206"/>
                  <a:pt x="182" y="206"/>
                </a:cubicBezTo>
                <a:cubicBezTo>
                  <a:pt x="181" y="205"/>
                  <a:pt x="181" y="205"/>
                  <a:pt x="181" y="204"/>
                </a:cubicBezTo>
                <a:cubicBezTo>
                  <a:pt x="173" y="203"/>
                  <a:pt x="166" y="203"/>
                  <a:pt x="159" y="203"/>
                </a:cubicBezTo>
                <a:cubicBezTo>
                  <a:pt x="153" y="203"/>
                  <a:pt x="149" y="203"/>
                  <a:pt x="144" y="203"/>
                </a:cubicBezTo>
                <a:cubicBezTo>
                  <a:pt x="142" y="203"/>
                  <a:pt x="140" y="204"/>
                  <a:pt x="139" y="203"/>
                </a:cubicBezTo>
                <a:cubicBezTo>
                  <a:pt x="151" y="201"/>
                  <a:pt x="166" y="203"/>
                  <a:pt x="180" y="203"/>
                </a:cubicBezTo>
                <a:cubicBezTo>
                  <a:pt x="180" y="201"/>
                  <a:pt x="182" y="200"/>
                  <a:pt x="181" y="199"/>
                </a:cubicBezTo>
                <a:cubicBezTo>
                  <a:pt x="181" y="195"/>
                  <a:pt x="174" y="197"/>
                  <a:pt x="171" y="196"/>
                </a:cubicBezTo>
                <a:cubicBezTo>
                  <a:pt x="174" y="195"/>
                  <a:pt x="177" y="195"/>
                  <a:pt x="180" y="195"/>
                </a:cubicBezTo>
                <a:cubicBezTo>
                  <a:pt x="175" y="194"/>
                  <a:pt x="169" y="195"/>
                  <a:pt x="164" y="195"/>
                </a:cubicBezTo>
                <a:cubicBezTo>
                  <a:pt x="161" y="195"/>
                  <a:pt x="158" y="195"/>
                  <a:pt x="155" y="195"/>
                </a:cubicBezTo>
                <a:cubicBezTo>
                  <a:pt x="154" y="196"/>
                  <a:pt x="153" y="195"/>
                  <a:pt x="152" y="195"/>
                </a:cubicBezTo>
                <a:close/>
                <a:moveTo>
                  <a:pt x="181" y="187"/>
                </a:moveTo>
                <a:cubicBezTo>
                  <a:pt x="181" y="189"/>
                  <a:pt x="182" y="190"/>
                  <a:pt x="182" y="191"/>
                </a:cubicBezTo>
                <a:cubicBezTo>
                  <a:pt x="182" y="192"/>
                  <a:pt x="181" y="193"/>
                  <a:pt x="181" y="194"/>
                </a:cubicBezTo>
                <a:cubicBezTo>
                  <a:pt x="181" y="196"/>
                  <a:pt x="183" y="197"/>
                  <a:pt x="183" y="200"/>
                </a:cubicBezTo>
                <a:cubicBezTo>
                  <a:pt x="181" y="202"/>
                  <a:pt x="183" y="205"/>
                  <a:pt x="183" y="207"/>
                </a:cubicBezTo>
                <a:cubicBezTo>
                  <a:pt x="182" y="208"/>
                  <a:pt x="181" y="210"/>
                  <a:pt x="182" y="212"/>
                </a:cubicBezTo>
                <a:cubicBezTo>
                  <a:pt x="187" y="210"/>
                  <a:pt x="190" y="207"/>
                  <a:pt x="193" y="205"/>
                </a:cubicBezTo>
                <a:cubicBezTo>
                  <a:pt x="194" y="203"/>
                  <a:pt x="195" y="202"/>
                  <a:pt x="194" y="200"/>
                </a:cubicBezTo>
                <a:cubicBezTo>
                  <a:pt x="191" y="200"/>
                  <a:pt x="189" y="202"/>
                  <a:pt x="187" y="203"/>
                </a:cubicBezTo>
                <a:cubicBezTo>
                  <a:pt x="187" y="200"/>
                  <a:pt x="192" y="200"/>
                  <a:pt x="193" y="198"/>
                </a:cubicBezTo>
                <a:cubicBezTo>
                  <a:pt x="192" y="198"/>
                  <a:pt x="191" y="200"/>
                  <a:pt x="189" y="199"/>
                </a:cubicBezTo>
                <a:cubicBezTo>
                  <a:pt x="191" y="198"/>
                  <a:pt x="192" y="196"/>
                  <a:pt x="194" y="195"/>
                </a:cubicBezTo>
                <a:cubicBezTo>
                  <a:pt x="194" y="194"/>
                  <a:pt x="193" y="193"/>
                  <a:pt x="193" y="192"/>
                </a:cubicBezTo>
                <a:cubicBezTo>
                  <a:pt x="190" y="192"/>
                  <a:pt x="189" y="194"/>
                  <a:pt x="186" y="194"/>
                </a:cubicBezTo>
                <a:cubicBezTo>
                  <a:pt x="187" y="192"/>
                  <a:pt x="196" y="191"/>
                  <a:pt x="193" y="187"/>
                </a:cubicBezTo>
                <a:cubicBezTo>
                  <a:pt x="192" y="188"/>
                  <a:pt x="191" y="189"/>
                  <a:pt x="190" y="189"/>
                </a:cubicBezTo>
                <a:cubicBezTo>
                  <a:pt x="191" y="187"/>
                  <a:pt x="193" y="186"/>
                  <a:pt x="194" y="184"/>
                </a:cubicBezTo>
                <a:cubicBezTo>
                  <a:pt x="194" y="184"/>
                  <a:pt x="194" y="183"/>
                  <a:pt x="193" y="183"/>
                </a:cubicBezTo>
                <a:cubicBezTo>
                  <a:pt x="189" y="184"/>
                  <a:pt x="185" y="185"/>
                  <a:pt x="181" y="187"/>
                </a:cubicBezTo>
                <a:close/>
                <a:moveTo>
                  <a:pt x="66" y="194"/>
                </a:moveTo>
                <a:cubicBezTo>
                  <a:pt x="68" y="197"/>
                  <a:pt x="72" y="199"/>
                  <a:pt x="74" y="202"/>
                </a:cubicBezTo>
                <a:cubicBezTo>
                  <a:pt x="74" y="200"/>
                  <a:pt x="73" y="200"/>
                  <a:pt x="73" y="198"/>
                </a:cubicBezTo>
                <a:cubicBezTo>
                  <a:pt x="71" y="196"/>
                  <a:pt x="69" y="194"/>
                  <a:pt x="67" y="192"/>
                </a:cubicBezTo>
                <a:cubicBezTo>
                  <a:pt x="67" y="193"/>
                  <a:pt x="66" y="193"/>
                  <a:pt x="66" y="194"/>
                </a:cubicBezTo>
                <a:close/>
                <a:moveTo>
                  <a:pt x="71" y="210"/>
                </a:moveTo>
                <a:cubicBezTo>
                  <a:pt x="73" y="212"/>
                  <a:pt x="74" y="213"/>
                  <a:pt x="76" y="214"/>
                </a:cubicBezTo>
                <a:cubicBezTo>
                  <a:pt x="75" y="211"/>
                  <a:pt x="75" y="207"/>
                  <a:pt x="74" y="204"/>
                </a:cubicBezTo>
                <a:cubicBezTo>
                  <a:pt x="71" y="202"/>
                  <a:pt x="69" y="199"/>
                  <a:pt x="67" y="197"/>
                </a:cubicBezTo>
                <a:cubicBezTo>
                  <a:pt x="66" y="202"/>
                  <a:pt x="68" y="207"/>
                  <a:pt x="71" y="210"/>
                </a:cubicBezTo>
                <a:close/>
                <a:moveTo>
                  <a:pt x="206" y="225"/>
                </a:moveTo>
                <a:cubicBezTo>
                  <a:pt x="207" y="225"/>
                  <a:pt x="208" y="226"/>
                  <a:pt x="208" y="225"/>
                </a:cubicBezTo>
                <a:cubicBezTo>
                  <a:pt x="210" y="225"/>
                  <a:pt x="211" y="222"/>
                  <a:pt x="212" y="220"/>
                </a:cubicBezTo>
                <a:cubicBezTo>
                  <a:pt x="214" y="218"/>
                  <a:pt x="215" y="217"/>
                  <a:pt x="216" y="215"/>
                </a:cubicBezTo>
                <a:cubicBezTo>
                  <a:pt x="216" y="212"/>
                  <a:pt x="215" y="209"/>
                  <a:pt x="217" y="206"/>
                </a:cubicBezTo>
                <a:cubicBezTo>
                  <a:pt x="216" y="203"/>
                  <a:pt x="215" y="203"/>
                  <a:pt x="212" y="203"/>
                </a:cubicBezTo>
                <a:cubicBezTo>
                  <a:pt x="210" y="203"/>
                  <a:pt x="208" y="202"/>
                  <a:pt x="207" y="201"/>
                </a:cubicBezTo>
                <a:cubicBezTo>
                  <a:pt x="205" y="199"/>
                  <a:pt x="205" y="198"/>
                  <a:pt x="203" y="197"/>
                </a:cubicBezTo>
                <a:cubicBezTo>
                  <a:pt x="200" y="197"/>
                  <a:pt x="198" y="198"/>
                  <a:pt x="195" y="200"/>
                </a:cubicBezTo>
                <a:cubicBezTo>
                  <a:pt x="196" y="200"/>
                  <a:pt x="195" y="202"/>
                  <a:pt x="196" y="203"/>
                </a:cubicBezTo>
                <a:cubicBezTo>
                  <a:pt x="198" y="202"/>
                  <a:pt x="202" y="202"/>
                  <a:pt x="202" y="206"/>
                </a:cubicBezTo>
                <a:cubicBezTo>
                  <a:pt x="201" y="208"/>
                  <a:pt x="198" y="208"/>
                  <a:pt x="196" y="210"/>
                </a:cubicBezTo>
                <a:cubicBezTo>
                  <a:pt x="201" y="212"/>
                  <a:pt x="206" y="213"/>
                  <a:pt x="209" y="217"/>
                </a:cubicBezTo>
                <a:cubicBezTo>
                  <a:pt x="211" y="221"/>
                  <a:pt x="207" y="223"/>
                  <a:pt x="203" y="222"/>
                </a:cubicBezTo>
                <a:cubicBezTo>
                  <a:pt x="203" y="223"/>
                  <a:pt x="202" y="224"/>
                  <a:pt x="202" y="225"/>
                </a:cubicBezTo>
                <a:cubicBezTo>
                  <a:pt x="203" y="225"/>
                  <a:pt x="203" y="226"/>
                  <a:pt x="204" y="227"/>
                </a:cubicBezTo>
                <a:cubicBezTo>
                  <a:pt x="205" y="226"/>
                  <a:pt x="205" y="226"/>
                  <a:pt x="206" y="225"/>
                </a:cubicBezTo>
                <a:close/>
                <a:moveTo>
                  <a:pt x="198" y="204"/>
                </a:moveTo>
                <a:cubicBezTo>
                  <a:pt x="194" y="206"/>
                  <a:pt x="188" y="211"/>
                  <a:pt x="183" y="213"/>
                </a:cubicBezTo>
                <a:cubicBezTo>
                  <a:pt x="183" y="214"/>
                  <a:pt x="184" y="214"/>
                  <a:pt x="185" y="215"/>
                </a:cubicBezTo>
                <a:cubicBezTo>
                  <a:pt x="190" y="211"/>
                  <a:pt x="196" y="209"/>
                  <a:pt x="200" y="205"/>
                </a:cubicBezTo>
                <a:cubicBezTo>
                  <a:pt x="200" y="204"/>
                  <a:pt x="199" y="204"/>
                  <a:pt x="198" y="204"/>
                </a:cubicBezTo>
                <a:close/>
                <a:moveTo>
                  <a:pt x="195" y="211"/>
                </a:moveTo>
                <a:cubicBezTo>
                  <a:pt x="192" y="213"/>
                  <a:pt x="188" y="214"/>
                  <a:pt x="185" y="217"/>
                </a:cubicBezTo>
                <a:cubicBezTo>
                  <a:pt x="192" y="216"/>
                  <a:pt x="198" y="217"/>
                  <a:pt x="206" y="216"/>
                </a:cubicBezTo>
                <a:cubicBezTo>
                  <a:pt x="203" y="213"/>
                  <a:pt x="198" y="212"/>
                  <a:pt x="195" y="211"/>
                </a:cubicBezTo>
                <a:close/>
                <a:moveTo>
                  <a:pt x="176" y="215"/>
                </a:moveTo>
                <a:cubicBezTo>
                  <a:pt x="168" y="215"/>
                  <a:pt x="158" y="214"/>
                  <a:pt x="148" y="214"/>
                </a:cubicBezTo>
                <a:cubicBezTo>
                  <a:pt x="141" y="214"/>
                  <a:pt x="133" y="213"/>
                  <a:pt x="126" y="213"/>
                </a:cubicBezTo>
                <a:cubicBezTo>
                  <a:pt x="112" y="211"/>
                  <a:pt x="96" y="212"/>
                  <a:pt x="84" y="212"/>
                </a:cubicBezTo>
                <a:cubicBezTo>
                  <a:pt x="83" y="213"/>
                  <a:pt x="81" y="213"/>
                  <a:pt x="81" y="214"/>
                </a:cubicBezTo>
                <a:cubicBezTo>
                  <a:pt x="96" y="212"/>
                  <a:pt x="108" y="213"/>
                  <a:pt x="122" y="213"/>
                </a:cubicBezTo>
                <a:cubicBezTo>
                  <a:pt x="124" y="213"/>
                  <a:pt x="126" y="214"/>
                  <a:pt x="129" y="214"/>
                </a:cubicBezTo>
                <a:cubicBezTo>
                  <a:pt x="131" y="214"/>
                  <a:pt x="135" y="214"/>
                  <a:pt x="138" y="214"/>
                </a:cubicBezTo>
                <a:cubicBezTo>
                  <a:pt x="142" y="214"/>
                  <a:pt x="146" y="215"/>
                  <a:pt x="151" y="215"/>
                </a:cubicBezTo>
                <a:cubicBezTo>
                  <a:pt x="155" y="215"/>
                  <a:pt x="159" y="215"/>
                  <a:pt x="162" y="215"/>
                </a:cubicBezTo>
                <a:cubicBezTo>
                  <a:pt x="167" y="216"/>
                  <a:pt x="172" y="216"/>
                  <a:pt x="176" y="217"/>
                </a:cubicBezTo>
                <a:cubicBezTo>
                  <a:pt x="178" y="217"/>
                  <a:pt x="181" y="217"/>
                  <a:pt x="183" y="215"/>
                </a:cubicBezTo>
                <a:cubicBezTo>
                  <a:pt x="181" y="215"/>
                  <a:pt x="178" y="215"/>
                  <a:pt x="176" y="215"/>
                </a:cubicBezTo>
                <a:close/>
                <a:moveTo>
                  <a:pt x="191" y="218"/>
                </a:moveTo>
                <a:cubicBezTo>
                  <a:pt x="183" y="219"/>
                  <a:pt x="175" y="218"/>
                  <a:pt x="169" y="217"/>
                </a:cubicBezTo>
                <a:cubicBezTo>
                  <a:pt x="166" y="217"/>
                  <a:pt x="164" y="217"/>
                  <a:pt x="161" y="217"/>
                </a:cubicBezTo>
                <a:cubicBezTo>
                  <a:pt x="156" y="216"/>
                  <a:pt x="150" y="216"/>
                  <a:pt x="143" y="216"/>
                </a:cubicBezTo>
                <a:cubicBezTo>
                  <a:pt x="137" y="216"/>
                  <a:pt x="131" y="215"/>
                  <a:pt x="125" y="214"/>
                </a:cubicBezTo>
                <a:cubicBezTo>
                  <a:pt x="123" y="216"/>
                  <a:pt x="119" y="215"/>
                  <a:pt x="116" y="214"/>
                </a:cubicBezTo>
                <a:cubicBezTo>
                  <a:pt x="115" y="214"/>
                  <a:pt x="114" y="215"/>
                  <a:pt x="114" y="215"/>
                </a:cubicBezTo>
                <a:cubicBezTo>
                  <a:pt x="112" y="215"/>
                  <a:pt x="110" y="215"/>
                  <a:pt x="109" y="214"/>
                </a:cubicBezTo>
                <a:cubicBezTo>
                  <a:pt x="101" y="214"/>
                  <a:pt x="92" y="214"/>
                  <a:pt x="83" y="215"/>
                </a:cubicBezTo>
                <a:cubicBezTo>
                  <a:pt x="81" y="215"/>
                  <a:pt x="78" y="215"/>
                  <a:pt x="76" y="216"/>
                </a:cubicBezTo>
                <a:cubicBezTo>
                  <a:pt x="74" y="217"/>
                  <a:pt x="74" y="219"/>
                  <a:pt x="74" y="221"/>
                </a:cubicBezTo>
                <a:cubicBezTo>
                  <a:pt x="80" y="219"/>
                  <a:pt x="85" y="217"/>
                  <a:pt x="90" y="217"/>
                </a:cubicBezTo>
                <a:cubicBezTo>
                  <a:pt x="91" y="216"/>
                  <a:pt x="92" y="216"/>
                  <a:pt x="92" y="216"/>
                </a:cubicBezTo>
                <a:cubicBezTo>
                  <a:pt x="104" y="214"/>
                  <a:pt x="117" y="216"/>
                  <a:pt x="127" y="218"/>
                </a:cubicBezTo>
                <a:cubicBezTo>
                  <a:pt x="130" y="217"/>
                  <a:pt x="135" y="218"/>
                  <a:pt x="140" y="218"/>
                </a:cubicBezTo>
                <a:cubicBezTo>
                  <a:pt x="144" y="219"/>
                  <a:pt x="148" y="219"/>
                  <a:pt x="152" y="219"/>
                </a:cubicBezTo>
                <a:cubicBezTo>
                  <a:pt x="159" y="219"/>
                  <a:pt x="167" y="220"/>
                  <a:pt x="174" y="221"/>
                </a:cubicBezTo>
                <a:cubicBezTo>
                  <a:pt x="179" y="221"/>
                  <a:pt x="184" y="220"/>
                  <a:pt x="189" y="221"/>
                </a:cubicBezTo>
                <a:cubicBezTo>
                  <a:pt x="191" y="221"/>
                  <a:pt x="193" y="221"/>
                  <a:pt x="196" y="221"/>
                </a:cubicBezTo>
                <a:cubicBezTo>
                  <a:pt x="198" y="221"/>
                  <a:pt x="206" y="221"/>
                  <a:pt x="207" y="220"/>
                </a:cubicBezTo>
                <a:cubicBezTo>
                  <a:pt x="208" y="219"/>
                  <a:pt x="207" y="218"/>
                  <a:pt x="207" y="217"/>
                </a:cubicBezTo>
                <a:cubicBezTo>
                  <a:pt x="202" y="218"/>
                  <a:pt x="195" y="218"/>
                  <a:pt x="191" y="218"/>
                </a:cubicBezTo>
                <a:close/>
                <a:moveTo>
                  <a:pt x="66" y="250"/>
                </a:moveTo>
                <a:cubicBezTo>
                  <a:pt x="73" y="253"/>
                  <a:pt x="79" y="255"/>
                  <a:pt x="86" y="254"/>
                </a:cubicBezTo>
                <a:cubicBezTo>
                  <a:pt x="95" y="254"/>
                  <a:pt x="104" y="249"/>
                  <a:pt x="113" y="247"/>
                </a:cubicBezTo>
                <a:cubicBezTo>
                  <a:pt x="117" y="246"/>
                  <a:pt x="121" y="245"/>
                  <a:pt x="126" y="245"/>
                </a:cubicBezTo>
                <a:cubicBezTo>
                  <a:pt x="134" y="244"/>
                  <a:pt x="141" y="247"/>
                  <a:pt x="147" y="246"/>
                </a:cubicBezTo>
                <a:cubicBezTo>
                  <a:pt x="148" y="245"/>
                  <a:pt x="150" y="244"/>
                  <a:pt x="151" y="242"/>
                </a:cubicBezTo>
                <a:cubicBezTo>
                  <a:pt x="152" y="237"/>
                  <a:pt x="148" y="232"/>
                  <a:pt x="146" y="230"/>
                </a:cubicBezTo>
                <a:cubicBezTo>
                  <a:pt x="145" y="229"/>
                  <a:pt x="143" y="228"/>
                  <a:pt x="142" y="227"/>
                </a:cubicBezTo>
                <a:cubicBezTo>
                  <a:pt x="137" y="223"/>
                  <a:pt x="131" y="222"/>
                  <a:pt x="127" y="219"/>
                </a:cubicBezTo>
                <a:cubicBezTo>
                  <a:pt x="116" y="217"/>
                  <a:pt x="103" y="215"/>
                  <a:pt x="92" y="217"/>
                </a:cubicBezTo>
                <a:cubicBezTo>
                  <a:pt x="82" y="219"/>
                  <a:pt x="74" y="222"/>
                  <a:pt x="67" y="227"/>
                </a:cubicBezTo>
                <a:cubicBezTo>
                  <a:pt x="62" y="230"/>
                  <a:pt x="59" y="233"/>
                  <a:pt x="56" y="236"/>
                </a:cubicBezTo>
                <a:cubicBezTo>
                  <a:pt x="56" y="238"/>
                  <a:pt x="56" y="238"/>
                  <a:pt x="55" y="239"/>
                </a:cubicBezTo>
                <a:cubicBezTo>
                  <a:pt x="56" y="240"/>
                  <a:pt x="55" y="241"/>
                  <a:pt x="56" y="241"/>
                </a:cubicBezTo>
                <a:cubicBezTo>
                  <a:pt x="58" y="238"/>
                  <a:pt x="60" y="235"/>
                  <a:pt x="64" y="234"/>
                </a:cubicBezTo>
                <a:cubicBezTo>
                  <a:pt x="64" y="230"/>
                  <a:pt x="67" y="229"/>
                  <a:pt x="70" y="228"/>
                </a:cubicBezTo>
                <a:cubicBezTo>
                  <a:pt x="70" y="227"/>
                  <a:pt x="70" y="227"/>
                  <a:pt x="71" y="226"/>
                </a:cubicBezTo>
                <a:cubicBezTo>
                  <a:pt x="76" y="223"/>
                  <a:pt x="85" y="222"/>
                  <a:pt x="90" y="225"/>
                </a:cubicBezTo>
                <a:cubicBezTo>
                  <a:pt x="98" y="223"/>
                  <a:pt x="106" y="223"/>
                  <a:pt x="115" y="223"/>
                </a:cubicBezTo>
                <a:cubicBezTo>
                  <a:pt x="118" y="223"/>
                  <a:pt x="122" y="223"/>
                  <a:pt x="126" y="224"/>
                </a:cubicBezTo>
                <a:cubicBezTo>
                  <a:pt x="127" y="224"/>
                  <a:pt x="129" y="224"/>
                  <a:pt x="129" y="225"/>
                </a:cubicBezTo>
                <a:cubicBezTo>
                  <a:pt x="128" y="227"/>
                  <a:pt x="126" y="225"/>
                  <a:pt x="124" y="225"/>
                </a:cubicBezTo>
                <a:cubicBezTo>
                  <a:pt x="122" y="225"/>
                  <a:pt x="120" y="225"/>
                  <a:pt x="118" y="225"/>
                </a:cubicBezTo>
                <a:cubicBezTo>
                  <a:pt x="109" y="225"/>
                  <a:pt x="99" y="224"/>
                  <a:pt x="91" y="227"/>
                </a:cubicBezTo>
                <a:cubicBezTo>
                  <a:pt x="91" y="228"/>
                  <a:pt x="91" y="230"/>
                  <a:pt x="90" y="231"/>
                </a:cubicBezTo>
                <a:cubicBezTo>
                  <a:pt x="88" y="233"/>
                  <a:pt x="84" y="235"/>
                  <a:pt x="80" y="236"/>
                </a:cubicBezTo>
                <a:cubicBezTo>
                  <a:pt x="79" y="236"/>
                  <a:pt x="77" y="236"/>
                  <a:pt x="76" y="237"/>
                </a:cubicBezTo>
                <a:cubicBezTo>
                  <a:pt x="75" y="237"/>
                  <a:pt x="73" y="237"/>
                  <a:pt x="72" y="237"/>
                </a:cubicBezTo>
                <a:cubicBezTo>
                  <a:pt x="69" y="237"/>
                  <a:pt x="66" y="236"/>
                  <a:pt x="65" y="235"/>
                </a:cubicBezTo>
                <a:cubicBezTo>
                  <a:pt x="62" y="237"/>
                  <a:pt x="59" y="239"/>
                  <a:pt x="57" y="243"/>
                </a:cubicBezTo>
                <a:cubicBezTo>
                  <a:pt x="60" y="246"/>
                  <a:pt x="63" y="248"/>
                  <a:pt x="66" y="250"/>
                </a:cubicBezTo>
                <a:close/>
                <a:moveTo>
                  <a:pt x="181" y="221"/>
                </a:moveTo>
                <a:cubicBezTo>
                  <a:pt x="180" y="221"/>
                  <a:pt x="179" y="222"/>
                  <a:pt x="177" y="222"/>
                </a:cubicBezTo>
                <a:cubicBezTo>
                  <a:pt x="162" y="222"/>
                  <a:pt x="146" y="220"/>
                  <a:pt x="131" y="219"/>
                </a:cubicBezTo>
                <a:cubicBezTo>
                  <a:pt x="134" y="221"/>
                  <a:pt x="139" y="222"/>
                  <a:pt x="142" y="225"/>
                </a:cubicBezTo>
                <a:cubicBezTo>
                  <a:pt x="146" y="225"/>
                  <a:pt x="151" y="225"/>
                  <a:pt x="156" y="225"/>
                </a:cubicBezTo>
                <a:cubicBezTo>
                  <a:pt x="158" y="225"/>
                  <a:pt x="160" y="225"/>
                  <a:pt x="161" y="226"/>
                </a:cubicBezTo>
                <a:cubicBezTo>
                  <a:pt x="156" y="225"/>
                  <a:pt x="150" y="227"/>
                  <a:pt x="144" y="226"/>
                </a:cubicBezTo>
                <a:cubicBezTo>
                  <a:pt x="145" y="228"/>
                  <a:pt x="146" y="228"/>
                  <a:pt x="147" y="229"/>
                </a:cubicBezTo>
                <a:cubicBezTo>
                  <a:pt x="151" y="233"/>
                  <a:pt x="153" y="239"/>
                  <a:pt x="155" y="245"/>
                </a:cubicBezTo>
                <a:cubicBezTo>
                  <a:pt x="157" y="245"/>
                  <a:pt x="158" y="245"/>
                  <a:pt x="160" y="245"/>
                </a:cubicBezTo>
                <a:cubicBezTo>
                  <a:pt x="175" y="245"/>
                  <a:pt x="189" y="243"/>
                  <a:pt x="202" y="244"/>
                </a:cubicBezTo>
                <a:cubicBezTo>
                  <a:pt x="202" y="242"/>
                  <a:pt x="203" y="241"/>
                  <a:pt x="202" y="240"/>
                </a:cubicBezTo>
                <a:cubicBezTo>
                  <a:pt x="194" y="239"/>
                  <a:pt x="182" y="239"/>
                  <a:pt x="175" y="239"/>
                </a:cubicBezTo>
                <a:cubicBezTo>
                  <a:pt x="173" y="239"/>
                  <a:pt x="171" y="239"/>
                  <a:pt x="169" y="238"/>
                </a:cubicBezTo>
                <a:cubicBezTo>
                  <a:pt x="179" y="239"/>
                  <a:pt x="190" y="239"/>
                  <a:pt x="201" y="238"/>
                </a:cubicBezTo>
                <a:cubicBezTo>
                  <a:pt x="200" y="237"/>
                  <a:pt x="198" y="237"/>
                  <a:pt x="196" y="237"/>
                </a:cubicBezTo>
                <a:cubicBezTo>
                  <a:pt x="193" y="236"/>
                  <a:pt x="190" y="237"/>
                  <a:pt x="188" y="237"/>
                </a:cubicBezTo>
                <a:cubicBezTo>
                  <a:pt x="192" y="236"/>
                  <a:pt x="197" y="236"/>
                  <a:pt x="201" y="236"/>
                </a:cubicBezTo>
                <a:cubicBezTo>
                  <a:pt x="202" y="235"/>
                  <a:pt x="201" y="233"/>
                  <a:pt x="201" y="232"/>
                </a:cubicBezTo>
                <a:cubicBezTo>
                  <a:pt x="198" y="231"/>
                  <a:pt x="196" y="231"/>
                  <a:pt x="193" y="231"/>
                </a:cubicBezTo>
                <a:cubicBezTo>
                  <a:pt x="192" y="231"/>
                  <a:pt x="190" y="232"/>
                  <a:pt x="189" y="231"/>
                </a:cubicBezTo>
                <a:cubicBezTo>
                  <a:pt x="192" y="231"/>
                  <a:pt x="197" y="230"/>
                  <a:pt x="200" y="231"/>
                </a:cubicBezTo>
                <a:cubicBezTo>
                  <a:pt x="201" y="229"/>
                  <a:pt x="202" y="229"/>
                  <a:pt x="202" y="227"/>
                </a:cubicBezTo>
                <a:cubicBezTo>
                  <a:pt x="196" y="226"/>
                  <a:pt x="190" y="228"/>
                  <a:pt x="185" y="227"/>
                </a:cubicBezTo>
                <a:cubicBezTo>
                  <a:pt x="191" y="227"/>
                  <a:pt x="195" y="226"/>
                  <a:pt x="201" y="226"/>
                </a:cubicBezTo>
                <a:cubicBezTo>
                  <a:pt x="200" y="225"/>
                  <a:pt x="201" y="223"/>
                  <a:pt x="201" y="223"/>
                </a:cubicBezTo>
                <a:cubicBezTo>
                  <a:pt x="194" y="222"/>
                  <a:pt x="188" y="222"/>
                  <a:pt x="181" y="221"/>
                </a:cubicBezTo>
                <a:close/>
                <a:moveTo>
                  <a:pt x="79" y="227"/>
                </a:moveTo>
                <a:cubicBezTo>
                  <a:pt x="80" y="227"/>
                  <a:pt x="80" y="228"/>
                  <a:pt x="81" y="227"/>
                </a:cubicBezTo>
                <a:cubicBezTo>
                  <a:pt x="81" y="227"/>
                  <a:pt x="81" y="226"/>
                  <a:pt x="82" y="225"/>
                </a:cubicBezTo>
                <a:cubicBezTo>
                  <a:pt x="81" y="225"/>
                  <a:pt x="81" y="225"/>
                  <a:pt x="80" y="225"/>
                </a:cubicBezTo>
                <a:cubicBezTo>
                  <a:pt x="79" y="226"/>
                  <a:pt x="79" y="227"/>
                  <a:pt x="79" y="227"/>
                </a:cubicBezTo>
                <a:close/>
                <a:moveTo>
                  <a:pt x="87" y="227"/>
                </a:moveTo>
                <a:cubicBezTo>
                  <a:pt x="88" y="234"/>
                  <a:pt x="74" y="236"/>
                  <a:pt x="68" y="233"/>
                </a:cubicBezTo>
                <a:cubicBezTo>
                  <a:pt x="68" y="232"/>
                  <a:pt x="67" y="231"/>
                  <a:pt x="68" y="230"/>
                </a:cubicBezTo>
                <a:cubicBezTo>
                  <a:pt x="67" y="230"/>
                  <a:pt x="65" y="232"/>
                  <a:pt x="66" y="234"/>
                </a:cubicBezTo>
                <a:cubicBezTo>
                  <a:pt x="70" y="238"/>
                  <a:pt x="89" y="235"/>
                  <a:pt x="89" y="228"/>
                </a:cubicBezTo>
                <a:cubicBezTo>
                  <a:pt x="89" y="226"/>
                  <a:pt x="87" y="225"/>
                  <a:pt x="85" y="225"/>
                </a:cubicBezTo>
                <a:cubicBezTo>
                  <a:pt x="87" y="226"/>
                  <a:pt x="86" y="226"/>
                  <a:pt x="87" y="227"/>
                </a:cubicBezTo>
                <a:close/>
                <a:moveTo>
                  <a:pt x="76" y="227"/>
                </a:moveTo>
                <a:cubicBezTo>
                  <a:pt x="76" y="227"/>
                  <a:pt x="77" y="227"/>
                  <a:pt x="78" y="227"/>
                </a:cubicBezTo>
                <a:cubicBezTo>
                  <a:pt x="78" y="227"/>
                  <a:pt x="78" y="226"/>
                  <a:pt x="78" y="225"/>
                </a:cubicBezTo>
                <a:cubicBezTo>
                  <a:pt x="76" y="225"/>
                  <a:pt x="76" y="226"/>
                  <a:pt x="76" y="227"/>
                </a:cubicBezTo>
                <a:close/>
                <a:moveTo>
                  <a:pt x="82" y="228"/>
                </a:moveTo>
                <a:cubicBezTo>
                  <a:pt x="82" y="228"/>
                  <a:pt x="83" y="228"/>
                  <a:pt x="84" y="228"/>
                </a:cubicBezTo>
                <a:cubicBezTo>
                  <a:pt x="83" y="229"/>
                  <a:pt x="84" y="229"/>
                  <a:pt x="84" y="229"/>
                </a:cubicBezTo>
                <a:cubicBezTo>
                  <a:pt x="85" y="228"/>
                  <a:pt x="84" y="227"/>
                  <a:pt x="83" y="226"/>
                </a:cubicBezTo>
                <a:cubicBezTo>
                  <a:pt x="83" y="227"/>
                  <a:pt x="82" y="227"/>
                  <a:pt x="82" y="228"/>
                </a:cubicBezTo>
                <a:close/>
                <a:moveTo>
                  <a:pt x="72" y="227"/>
                </a:moveTo>
                <a:cubicBezTo>
                  <a:pt x="73" y="228"/>
                  <a:pt x="72" y="229"/>
                  <a:pt x="73" y="229"/>
                </a:cubicBezTo>
                <a:cubicBezTo>
                  <a:pt x="73" y="228"/>
                  <a:pt x="75" y="228"/>
                  <a:pt x="75" y="226"/>
                </a:cubicBezTo>
                <a:cubicBezTo>
                  <a:pt x="74" y="226"/>
                  <a:pt x="73" y="227"/>
                  <a:pt x="72" y="227"/>
                </a:cubicBezTo>
                <a:close/>
                <a:moveTo>
                  <a:pt x="70" y="230"/>
                </a:moveTo>
                <a:cubicBezTo>
                  <a:pt x="70" y="230"/>
                  <a:pt x="70" y="230"/>
                  <a:pt x="70" y="231"/>
                </a:cubicBezTo>
                <a:cubicBezTo>
                  <a:pt x="70" y="231"/>
                  <a:pt x="71" y="231"/>
                  <a:pt x="71" y="231"/>
                </a:cubicBezTo>
                <a:cubicBezTo>
                  <a:pt x="71" y="230"/>
                  <a:pt x="71" y="229"/>
                  <a:pt x="71" y="229"/>
                </a:cubicBezTo>
                <a:cubicBezTo>
                  <a:pt x="70" y="229"/>
                  <a:pt x="70" y="230"/>
                  <a:pt x="70" y="230"/>
                </a:cubicBezTo>
                <a:close/>
                <a:moveTo>
                  <a:pt x="167" y="258"/>
                </a:moveTo>
                <a:cubicBezTo>
                  <a:pt x="168" y="258"/>
                  <a:pt x="169" y="258"/>
                  <a:pt x="170" y="258"/>
                </a:cubicBezTo>
                <a:cubicBezTo>
                  <a:pt x="174" y="259"/>
                  <a:pt x="178" y="260"/>
                  <a:pt x="181" y="261"/>
                </a:cubicBezTo>
                <a:cubicBezTo>
                  <a:pt x="183" y="261"/>
                  <a:pt x="185" y="260"/>
                  <a:pt x="188" y="261"/>
                </a:cubicBezTo>
                <a:cubicBezTo>
                  <a:pt x="197" y="261"/>
                  <a:pt x="205" y="260"/>
                  <a:pt x="212" y="259"/>
                </a:cubicBezTo>
                <a:cubicBezTo>
                  <a:pt x="215" y="258"/>
                  <a:pt x="218" y="257"/>
                  <a:pt x="220" y="256"/>
                </a:cubicBezTo>
                <a:cubicBezTo>
                  <a:pt x="223" y="255"/>
                  <a:pt x="225" y="253"/>
                  <a:pt x="227" y="252"/>
                </a:cubicBezTo>
                <a:cubicBezTo>
                  <a:pt x="227" y="251"/>
                  <a:pt x="229" y="250"/>
                  <a:pt x="230" y="248"/>
                </a:cubicBezTo>
                <a:cubicBezTo>
                  <a:pt x="230" y="244"/>
                  <a:pt x="230" y="241"/>
                  <a:pt x="227" y="238"/>
                </a:cubicBezTo>
                <a:cubicBezTo>
                  <a:pt x="226" y="238"/>
                  <a:pt x="225" y="237"/>
                  <a:pt x="224" y="236"/>
                </a:cubicBezTo>
                <a:cubicBezTo>
                  <a:pt x="221" y="234"/>
                  <a:pt x="216" y="233"/>
                  <a:pt x="212" y="231"/>
                </a:cubicBezTo>
                <a:cubicBezTo>
                  <a:pt x="208" y="230"/>
                  <a:pt x="206" y="229"/>
                  <a:pt x="203" y="229"/>
                </a:cubicBezTo>
                <a:cubicBezTo>
                  <a:pt x="203" y="229"/>
                  <a:pt x="203" y="230"/>
                  <a:pt x="202" y="230"/>
                </a:cubicBezTo>
                <a:cubicBezTo>
                  <a:pt x="203" y="231"/>
                  <a:pt x="203" y="232"/>
                  <a:pt x="203" y="233"/>
                </a:cubicBezTo>
                <a:cubicBezTo>
                  <a:pt x="211" y="234"/>
                  <a:pt x="219" y="236"/>
                  <a:pt x="225" y="241"/>
                </a:cubicBezTo>
                <a:cubicBezTo>
                  <a:pt x="225" y="243"/>
                  <a:pt x="227" y="244"/>
                  <a:pt x="227" y="247"/>
                </a:cubicBezTo>
                <a:cubicBezTo>
                  <a:pt x="226" y="248"/>
                  <a:pt x="224" y="249"/>
                  <a:pt x="224" y="250"/>
                </a:cubicBezTo>
                <a:cubicBezTo>
                  <a:pt x="221" y="252"/>
                  <a:pt x="217" y="255"/>
                  <a:pt x="212" y="256"/>
                </a:cubicBezTo>
                <a:cubicBezTo>
                  <a:pt x="211" y="256"/>
                  <a:pt x="210" y="256"/>
                  <a:pt x="209" y="256"/>
                </a:cubicBezTo>
                <a:cubicBezTo>
                  <a:pt x="201" y="257"/>
                  <a:pt x="191" y="258"/>
                  <a:pt x="183" y="258"/>
                </a:cubicBezTo>
                <a:cubicBezTo>
                  <a:pt x="180" y="258"/>
                  <a:pt x="177" y="257"/>
                  <a:pt x="175" y="256"/>
                </a:cubicBezTo>
                <a:cubicBezTo>
                  <a:pt x="170" y="256"/>
                  <a:pt x="165" y="255"/>
                  <a:pt x="161" y="253"/>
                </a:cubicBezTo>
                <a:cubicBezTo>
                  <a:pt x="161" y="254"/>
                  <a:pt x="161" y="255"/>
                  <a:pt x="161" y="256"/>
                </a:cubicBezTo>
                <a:cubicBezTo>
                  <a:pt x="163" y="256"/>
                  <a:pt x="165" y="257"/>
                  <a:pt x="167" y="258"/>
                </a:cubicBezTo>
                <a:close/>
                <a:moveTo>
                  <a:pt x="203" y="234"/>
                </a:moveTo>
                <a:cubicBezTo>
                  <a:pt x="203" y="235"/>
                  <a:pt x="202" y="236"/>
                  <a:pt x="203" y="237"/>
                </a:cubicBezTo>
                <a:cubicBezTo>
                  <a:pt x="204" y="237"/>
                  <a:pt x="208" y="237"/>
                  <a:pt x="210" y="236"/>
                </a:cubicBezTo>
                <a:cubicBezTo>
                  <a:pt x="208" y="235"/>
                  <a:pt x="206" y="235"/>
                  <a:pt x="203" y="234"/>
                </a:cubicBezTo>
                <a:close/>
                <a:moveTo>
                  <a:pt x="209" y="240"/>
                </a:moveTo>
                <a:cubicBezTo>
                  <a:pt x="212" y="239"/>
                  <a:pt x="214" y="239"/>
                  <a:pt x="217" y="238"/>
                </a:cubicBezTo>
                <a:cubicBezTo>
                  <a:pt x="213" y="235"/>
                  <a:pt x="207" y="239"/>
                  <a:pt x="203" y="238"/>
                </a:cubicBezTo>
                <a:cubicBezTo>
                  <a:pt x="204" y="241"/>
                  <a:pt x="206" y="240"/>
                  <a:pt x="209" y="240"/>
                </a:cubicBezTo>
                <a:close/>
                <a:moveTo>
                  <a:pt x="219" y="239"/>
                </a:moveTo>
                <a:cubicBezTo>
                  <a:pt x="214" y="240"/>
                  <a:pt x="211" y="241"/>
                  <a:pt x="204" y="241"/>
                </a:cubicBezTo>
                <a:cubicBezTo>
                  <a:pt x="204" y="242"/>
                  <a:pt x="203" y="243"/>
                  <a:pt x="203" y="244"/>
                </a:cubicBezTo>
                <a:cubicBezTo>
                  <a:pt x="206" y="243"/>
                  <a:pt x="207" y="245"/>
                  <a:pt x="208" y="247"/>
                </a:cubicBezTo>
                <a:cubicBezTo>
                  <a:pt x="207" y="248"/>
                  <a:pt x="207" y="248"/>
                  <a:pt x="206" y="250"/>
                </a:cubicBezTo>
                <a:cubicBezTo>
                  <a:pt x="191" y="252"/>
                  <a:pt x="178" y="251"/>
                  <a:pt x="163" y="253"/>
                </a:cubicBezTo>
                <a:cubicBezTo>
                  <a:pt x="167" y="253"/>
                  <a:pt x="173" y="255"/>
                  <a:pt x="177" y="256"/>
                </a:cubicBezTo>
                <a:cubicBezTo>
                  <a:pt x="183" y="257"/>
                  <a:pt x="191" y="256"/>
                  <a:pt x="198" y="255"/>
                </a:cubicBezTo>
                <a:cubicBezTo>
                  <a:pt x="209" y="255"/>
                  <a:pt x="222" y="254"/>
                  <a:pt x="225" y="245"/>
                </a:cubicBezTo>
                <a:cubicBezTo>
                  <a:pt x="224" y="243"/>
                  <a:pt x="222" y="240"/>
                  <a:pt x="219" y="239"/>
                </a:cubicBezTo>
                <a:close/>
                <a:moveTo>
                  <a:pt x="52" y="251"/>
                </a:moveTo>
                <a:cubicBezTo>
                  <a:pt x="58" y="254"/>
                  <a:pt x="63" y="256"/>
                  <a:pt x="69" y="258"/>
                </a:cubicBezTo>
                <a:cubicBezTo>
                  <a:pt x="72" y="259"/>
                  <a:pt x="75" y="259"/>
                  <a:pt x="78" y="260"/>
                </a:cubicBezTo>
                <a:cubicBezTo>
                  <a:pt x="84" y="261"/>
                  <a:pt x="90" y="261"/>
                  <a:pt x="95" y="261"/>
                </a:cubicBezTo>
                <a:cubicBezTo>
                  <a:pt x="101" y="262"/>
                  <a:pt x="106" y="261"/>
                  <a:pt x="112" y="260"/>
                </a:cubicBezTo>
                <a:cubicBezTo>
                  <a:pt x="117" y="260"/>
                  <a:pt x="122" y="259"/>
                  <a:pt x="127" y="258"/>
                </a:cubicBezTo>
                <a:cubicBezTo>
                  <a:pt x="129" y="257"/>
                  <a:pt x="131" y="256"/>
                  <a:pt x="133" y="256"/>
                </a:cubicBezTo>
                <a:cubicBezTo>
                  <a:pt x="136" y="255"/>
                  <a:pt x="140" y="253"/>
                  <a:pt x="143" y="251"/>
                </a:cubicBezTo>
                <a:cubicBezTo>
                  <a:pt x="147" y="250"/>
                  <a:pt x="151" y="248"/>
                  <a:pt x="153" y="246"/>
                </a:cubicBezTo>
                <a:cubicBezTo>
                  <a:pt x="153" y="245"/>
                  <a:pt x="153" y="243"/>
                  <a:pt x="152" y="242"/>
                </a:cubicBezTo>
                <a:cubicBezTo>
                  <a:pt x="152" y="244"/>
                  <a:pt x="150" y="245"/>
                  <a:pt x="149" y="246"/>
                </a:cubicBezTo>
                <a:cubicBezTo>
                  <a:pt x="143" y="250"/>
                  <a:pt x="133" y="246"/>
                  <a:pt x="127" y="246"/>
                </a:cubicBezTo>
                <a:cubicBezTo>
                  <a:pt x="125" y="246"/>
                  <a:pt x="124" y="247"/>
                  <a:pt x="122" y="247"/>
                </a:cubicBezTo>
                <a:cubicBezTo>
                  <a:pt x="121" y="247"/>
                  <a:pt x="119" y="247"/>
                  <a:pt x="118" y="247"/>
                </a:cubicBezTo>
                <a:cubicBezTo>
                  <a:pt x="112" y="249"/>
                  <a:pt x="108" y="250"/>
                  <a:pt x="103" y="252"/>
                </a:cubicBezTo>
                <a:cubicBezTo>
                  <a:pt x="101" y="252"/>
                  <a:pt x="99" y="253"/>
                  <a:pt x="97" y="254"/>
                </a:cubicBezTo>
                <a:cubicBezTo>
                  <a:pt x="90" y="257"/>
                  <a:pt x="82" y="257"/>
                  <a:pt x="74" y="255"/>
                </a:cubicBezTo>
                <a:cubicBezTo>
                  <a:pt x="68" y="253"/>
                  <a:pt x="64" y="251"/>
                  <a:pt x="60" y="247"/>
                </a:cubicBezTo>
                <a:cubicBezTo>
                  <a:pt x="57" y="245"/>
                  <a:pt x="54" y="243"/>
                  <a:pt x="53" y="241"/>
                </a:cubicBezTo>
                <a:cubicBezTo>
                  <a:pt x="53" y="241"/>
                  <a:pt x="53" y="241"/>
                  <a:pt x="53" y="241"/>
                </a:cubicBezTo>
                <a:cubicBezTo>
                  <a:pt x="52" y="244"/>
                  <a:pt x="52" y="247"/>
                  <a:pt x="52" y="251"/>
                </a:cubicBezTo>
                <a:close/>
                <a:moveTo>
                  <a:pt x="199" y="249"/>
                </a:moveTo>
                <a:cubicBezTo>
                  <a:pt x="201" y="249"/>
                  <a:pt x="206" y="249"/>
                  <a:pt x="206" y="247"/>
                </a:cubicBezTo>
                <a:cubicBezTo>
                  <a:pt x="206" y="246"/>
                  <a:pt x="204" y="245"/>
                  <a:pt x="202" y="245"/>
                </a:cubicBezTo>
                <a:cubicBezTo>
                  <a:pt x="199" y="245"/>
                  <a:pt x="192" y="245"/>
                  <a:pt x="189" y="245"/>
                </a:cubicBezTo>
                <a:cubicBezTo>
                  <a:pt x="181" y="245"/>
                  <a:pt x="171" y="246"/>
                  <a:pt x="163" y="246"/>
                </a:cubicBezTo>
                <a:cubicBezTo>
                  <a:pt x="160" y="246"/>
                  <a:pt x="158" y="246"/>
                  <a:pt x="155" y="247"/>
                </a:cubicBezTo>
                <a:cubicBezTo>
                  <a:pt x="155" y="250"/>
                  <a:pt x="161" y="248"/>
                  <a:pt x="161" y="251"/>
                </a:cubicBezTo>
                <a:cubicBezTo>
                  <a:pt x="172" y="251"/>
                  <a:pt x="186" y="250"/>
                  <a:pt x="199" y="249"/>
                </a:cubicBezTo>
                <a:close/>
                <a:moveTo>
                  <a:pt x="53" y="257"/>
                </a:moveTo>
                <a:cubicBezTo>
                  <a:pt x="55" y="259"/>
                  <a:pt x="58" y="260"/>
                  <a:pt x="61" y="261"/>
                </a:cubicBezTo>
                <a:cubicBezTo>
                  <a:pt x="65" y="263"/>
                  <a:pt x="68" y="264"/>
                  <a:pt x="73" y="265"/>
                </a:cubicBezTo>
                <a:cubicBezTo>
                  <a:pt x="83" y="266"/>
                  <a:pt x="92" y="267"/>
                  <a:pt x="101" y="268"/>
                </a:cubicBezTo>
                <a:cubicBezTo>
                  <a:pt x="117" y="268"/>
                  <a:pt x="135" y="263"/>
                  <a:pt x="147" y="257"/>
                </a:cubicBezTo>
                <a:cubicBezTo>
                  <a:pt x="151" y="256"/>
                  <a:pt x="154" y="254"/>
                  <a:pt x="154" y="249"/>
                </a:cubicBezTo>
                <a:cubicBezTo>
                  <a:pt x="154" y="249"/>
                  <a:pt x="154" y="249"/>
                  <a:pt x="153" y="249"/>
                </a:cubicBezTo>
                <a:cubicBezTo>
                  <a:pt x="147" y="251"/>
                  <a:pt x="141" y="254"/>
                  <a:pt x="135" y="256"/>
                </a:cubicBezTo>
                <a:cubicBezTo>
                  <a:pt x="132" y="257"/>
                  <a:pt x="130" y="259"/>
                  <a:pt x="127" y="259"/>
                </a:cubicBezTo>
                <a:cubicBezTo>
                  <a:pt x="125" y="259"/>
                  <a:pt x="124" y="260"/>
                  <a:pt x="122" y="260"/>
                </a:cubicBezTo>
                <a:cubicBezTo>
                  <a:pt x="115" y="262"/>
                  <a:pt x="107" y="263"/>
                  <a:pt x="98" y="263"/>
                </a:cubicBezTo>
                <a:cubicBezTo>
                  <a:pt x="97" y="264"/>
                  <a:pt x="98" y="264"/>
                  <a:pt x="98" y="264"/>
                </a:cubicBezTo>
                <a:cubicBezTo>
                  <a:pt x="96" y="263"/>
                  <a:pt x="95" y="264"/>
                  <a:pt x="93" y="264"/>
                </a:cubicBezTo>
                <a:cubicBezTo>
                  <a:pt x="93" y="264"/>
                  <a:pt x="93" y="264"/>
                  <a:pt x="93" y="264"/>
                </a:cubicBezTo>
                <a:cubicBezTo>
                  <a:pt x="92" y="264"/>
                  <a:pt x="93" y="264"/>
                  <a:pt x="92" y="263"/>
                </a:cubicBezTo>
                <a:cubicBezTo>
                  <a:pt x="78" y="263"/>
                  <a:pt x="61" y="261"/>
                  <a:pt x="52" y="253"/>
                </a:cubicBezTo>
                <a:cubicBezTo>
                  <a:pt x="52" y="255"/>
                  <a:pt x="54" y="255"/>
                  <a:pt x="53" y="257"/>
                </a:cubicBezTo>
                <a:close/>
                <a:moveTo>
                  <a:pt x="153" y="255"/>
                </a:moveTo>
                <a:cubicBezTo>
                  <a:pt x="155" y="255"/>
                  <a:pt x="158" y="256"/>
                  <a:pt x="159" y="255"/>
                </a:cubicBezTo>
                <a:cubicBezTo>
                  <a:pt x="160" y="251"/>
                  <a:pt x="158" y="250"/>
                  <a:pt x="156" y="250"/>
                </a:cubicBezTo>
                <a:cubicBezTo>
                  <a:pt x="155" y="252"/>
                  <a:pt x="155" y="254"/>
                  <a:pt x="153" y="2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组合 1"/>
          <p:cNvGrpSpPr/>
          <p:nvPr/>
        </p:nvGrpSpPr>
        <p:grpSpPr bwMode="auto">
          <a:xfrm>
            <a:off x="3706813" y="1735138"/>
            <a:ext cx="1873250" cy="1698625"/>
            <a:chOff x="7496176" y="2630488"/>
            <a:chExt cx="985838" cy="893763"/>
          </a:xfrm>
        </p:grpSpPr>
        <p:sp>
          <p:nvSpPr>
            <p:cNvPr id="3" name="Freeform 17"/>
            <p:cNvSpPr>
              <a:spLocks noEditPoints="1"/>
            </p:cNvSpPr>
            <p:nvPr/>
          </p:nvSpPr>
          <p:spPr bwMode="auto">
            <a:xfrm>
              <a:off x="7713395" y="2768311"/>
              <a:ext cx="106938" cy="89377"/>
            </a:xfrm>
            <a:custGeom>
              <a:avLst/>
              <a:gdLst>
                <a:gd name="T0" fmla="*/ 34 w 34"/>
                <a:gd name="T1" fmla="*/ 2 h 28"/>
                <a:gd name="T2" fmla="*/ 31 w 34"/>
                <a:gd name="T3" fmla="*/ 4 h 28"/>
                <a:gd name="T4" fmla="*/ 26 w 34"/>
                <a:gd name="T5" fmla="*/ 28 h 28"/>
                <a:gd name="T6" fmla="*/ 24 w 34"/>
                <a:gd name="T7" fmla="*/ 28 h 28"/>
                <a:gd name="T8" fmla="*/ 24 w 34"/>
                <a:gd name="T9" fmla="*/ 27 h 28"/>
                <a:gd name="T10" fmla="*/ 20 w 34"/>
                <a:gd name="T11" fmla="*/ 27 h 28"/>
                <a:gd name="T12" fmla="*/ 17 w 34"/>
                <a:gd name="T13" fmla="*/ 13 h 28"/>
                <a:gd name="T14" fmla="*/ 12 w 34"/>
                <a:gd name="T15" fmla="*/ 25 h 28"/>
                <a:gd name="T16" fmla="*/ 7 w 34"/>
                <a:gd name="T17" fmla="*/ 26 h 28"/>
                <a:gd name="T18" fmla="*/ 5 w 34"/>
                <a:gd name="T19" fmla="*/ 13 h 28"/>
                <a:gd name="T20" fmla="*/ 2 w 34"/>
                <a:gd name="T21" fmla="*/ 4 h 28"/>
                <a:gd name="T22" fmla="*/ 3 w 34"/>
                <a:gd name="T23" fmla="*/ 1 h 28"/>
                <a:gd name="T24" fmla="*/ 9 w 34"/>
                <a:gd name="T25" fmla="*/ 1 h 28"/>
                <a:gd name="T26" fmla="*/ 10 w 34"/>
                <a:gd name="T27" fmla="*/ 18 h 28"/>
                <a:gd name="T28" fmla="*/ 16 w 34"/>
                <a:gd name="T29" fmla="*/ 8 h 28"/>
                <a:gd name="T30" fmla="*/ 20 w 34"/>
                <a:gd name="T31" fmla="*/ 9 h 28"/>
                <a:gd name="T32" fmla="*/ 23 w 34"/>
                <a:gd name="T33" fmla="*/ 24 h 28"/>
                <a:gd name="T34" fmla="*/ 1 w 34"/>
                <a:gd name="T35" fmla="*/ 2 h 28"/>
                <a:gd name="T36" fmla="*/ 2 w 34"/>
                <a:gd name="T37" fmla="*/ 1 h 28"/>
                <a:gd name="T38" fmla="*/ 1 w 34"/>
                <a:gd name="T39" fmla="*/ 3 h 28"/>
                <a:gd name="T40" fmla="*/ 3 w 34"/>
                <a:gd name="T41" fmla="*/ 3 h 28"/>
                <a:gd name="T42" fmla="*/ 5 w 34"/>
                <a:gd name="T43" fmla="*/ 3 h 28"/>
                <a:gd name="T44" fmla="*/ 3 w 34"/>
                <a:gd name="T45" fmla="*/ 3 h 28"/>
                <a:gd name="T46" fmla="*/ 7 w 34"/>
                <a:gd name="T47" fmla="*/ 9 h 28"/>
                <a:gd name="T48" fmla="*/ 7 w 34"/>
                <a:gd name="T49" fmla="*/ 13 h 28"/>
                <a:gd name="T50" fmla="*/ 7 w 34"/>
                <a:gd name="T51" fmla="*/ 14 h 28"/>
                <a:gd name="T52" fmla="*/ 8 w 34"/>
                <a:gd name="T53" fmla="*/ 10 h 28"/>
                <a:gd name="T54" fmla="*/ 8 w 34"/>
                <a:gd name="T55" fmla="*/ 9 h 28"/>
                <a:gd name="T56" fmla="*/ 8 w 34"/>
                <a:gd name="T57" fmla="*/ 20 h 28"/>
                <a:gd name="T58" fmla="*/ 8 w 34"/>
                <a:gd name="T59" fmla="*/ 23 h 28"/>
                <a:gd name="T60" fmla="*/ 8 w 34"/>
                <a:gd name="T61" fmla="*/ 23 h 28"/>
                <a:gd name="T62" fmla="*/ 8 w 34"/>
                <a:gd name="T63" fmla="*/ 25 h 28"/>
                <a:gd name="T64" fmla="*/ 10 w 34"/>
                <a:gd name="T65" fmla="*/ 24 h 28"/>
                <a:gd name="T66" fmla="*/ 12 w 34"/>
                <a:gd name="T67" fmla="*/ 22 h 28"/>
                <a:gd name="T68" fmla="*/ 11 w 34"/>
                <a:gd name="T69" fmla="*/ 24 h 28"/>
                <a:gd name="T70" fmla="*/ 14 w 34"/>
                <a:gd name="T71" fmla="*/ 18 h 28"/>
                <a:gd name="T72" fmla="*/ 15 w 34"/>
                <a:gd name="T73" fmla="*/ 12 h 28"/>
                <a:gd name="T74" fmla="*/ 17 w 34"/>
                <a:gd name="T75" fmla="*/ 9 h 28"/>
                <a:gd name="T76" fmla="*/ 17 w 34"/>
                <a:gd name="T77" fmla="*/ 10 h 28"/>
                <a:gd name="T78" fmla="*/ 19 w 34"/>
                <a:gd name="T79" fmla="*/ 14 h 28"/>
                <a:gd name="T80" fmla="*/ 19 w 34"/>
                <a:gd name="T81" fmla="*/ 14 h 28"/>
                <a:gd name="T82" fmla="*/ 20 w 34"/>
                <a:gd name="T83" fmla="*/ 10 h 28"/>
                <a:gd name="T84" fmla="*/ 20 w 34"/>
                <a:gd name="T85" fmla="*/ 24 h 28"/>
                <a:gd name="T86" fmla="*/ 21 w 34"/>
                <a:gd name="T87" fmla="*/ 24 h 28"/>
                <a:gd name="T88" fmla="*/ 23 w 34"/>
                <a:gd name="T89" fmla="*/ 25 h 28"/>
                <a:gd name="T90" fmla="*/ 23 w 34"/>
                <a:gd name="T91" fmla="*/ 25 h 28"/>
                <a:gd name="T92" fmla="*/ 24 w 34"/>
                <a:gd name="T93" fmla="*/ 25 h 28"/>
                <a:gd name="T94" fmla="*/ 24 w 34"/>
                <a:gd name="T95" fmla="*/ 25 h 28"/>
                <a:gd name="T96" fmla="*/ 24 w 34"/>
                <a:gd name="T97" fmla="*/ 24 h 28"/>
                <a:gd name="T98" fmla="*/ 26 w 34"/>
                <a:gd name="T99" fmla="*/ 18 h 28"/>
                <a:gd name="T100" fmla="*/ 30 w 34"/>
                <a:gd name="T101" fmla="*/ 3 h 28"/>
                <a:gd name="T102" fmla="*/ 31 w 34"/>
                <a:gd name="T103" fmla="*/ 3 h 28"/>
                <a:gd name="T104" fmla="*/ 30 w 34"/>
                <a:gd name="T105" fmla="*/ 2 h 28"/>
                <a:gd name="T106" fmla="*/ 33 w 34"/>
                <a:gd name="T107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" h="28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3" y="0"/>
                    <a:pt x="33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3" y="3"/>
                    <a:pt x="33" y="3"/>
                    <a:pt x="33" y="4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4"/>
                    <a:pt x="30" y="6"/>
                    <a:pt x="30" y="8"/>
                  </a:cubicBezTo>
                  <a:cubicBezTo>
                    <a:pt x="29" y="11"/>
                    <a:pt x="29" y="13"/>
                    <a:pt x="28" y="16"/>
                  </a:cubicBezTo>
                  <a:cubicBezTo>
                    <a:pt x="28" y="20"/>
                    <a:pt x="27" y="22"/>
                    <a:pt x="27" y="22"/>
                  </a:cubicBezTo>
                  <a:cubicBezTo>
                    <a:pt x="27" y="23"/>
                    <a:pt x="26" y="25"/>
                    <a:pt x="26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2" y="27"/>
                    <a:pt x="24" y="27"/>
                  </a:cubicBezTo>
                  <a:cubicBezTo>
                    <a:pt x="24" y="27"/>
                    <a:pt x="24" y="27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19" y="25"/>
                    <a:pt x="19" y="24"/>
                  </a:cubicBezTo>
                  <a:cubicBezTo>
                    <a:pt x="19" y="22"/>
                    <a:pt x="18" y="21"/>
                    <a:pt x="18" y="20"/>
                  </a:cubicBezTo>
                  <a:cubicBezTo>
                    <a:pt x="18" y="20"/>
                    <a:pt x="18" y="19"/>
                    <a:pt x="18" y="18"/>
                  </a:cubicBezTo>
                  <a:cubicBezTo>
                    <a:pt x="18" y="17"/>
                    <a:pt x="17" y="15"/>
                    <a:pt x="17" y="13"/>
                  </a:cubicBezTo>
                  <a:cubicBezTo>
                    <a:pt x="17" y="13"/>
                    <a:pt x="17" y="12"/>
                    <a:pt x="17" y="12"/>
                  </a:cubicBezTo>
                  <a:cubicBezTo>
                    <a:pt x="16" y="13"/>
                    <a:pt x="16" y="14"/>
                    <a:pt x="15" y="16"/>
                  </a:cubicBezTo>
                  <a:cubicBezTo>
                    <a:pt x="14" y="20"/>
                    <a:pt x="13" y="23"/>
                    <a:pt x="13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6"/>
                    <a:pt x="12" y="26"/>
                  </a:cubicBezTo>
                  <a:cubicBezTo>
                    <a:pt x="12" y="26"/>
                    <a:pt x="12" y="26"/>
                    <a:pt x="11" y="26"/>
                  </a:cubicBezTo>
                  <a:cubicBezTo>
                    <a:pt x="9" y="27"/>
                    <a:pt x="8" y="2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2"/>
                    <a:pt x="7" y="19"/>
                    <a:pt x="6" y="15"/>
                  </a:cubicBezTo>
                  <a:cubicBezTo>
                    <a:pt x="6" y="14"/>
                    <a:pt x="6" y="13"/>
                    <a:pt x="5" y="1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5" y="5"/>
                    <a:pt x="5" y="5"/>
                  </a:cubicBezTo>
                  <a:cubicBezTo>
                    <a:pt x="5" y="5"/>
                    <a:pt x="4" y="4"/>
                    <a:pt x="2" y="4"/>
                  </a:cubicBezTo>
                  <a:cubicBezTo>
                    <a:pt x="1" y="4"/>
                    <a:pt x="1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9"/>
                    <a:pt x="10" y="12"/>
                    <a:pt x="10" y="14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0" y="22"/>
                    <a:pt x="10" y="22"/>
                  </a:cubicBezTo>
                  <a:cubicBezTo>
                    <a:pt x="11" y="22"/>
                    <a:pt x="11" y="21"/>
                    <a:pt x="12" y="18"/>
                  </a:cubicBezTo>
                  <a:cubicBezTo>
                    <a:pt x="13" y="15"/>
                    <a:pt x="14" y="12"/>
                    <a:pt x="15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9" y="7"/>
                    <a:pt x="20" y="7"/>
                    <a:pt x="20" y="9"/>
                  </a:cubicBezTo>
                  <a:cubicBezTo>
                    <a:pt x="20" y="10"/>
                    <a:pt x="20" y="11"/>
                    <a:pt x="20" y="12"/>
                  </a:cubicBezTo>
                  <a:cubicBezTo>
                    <a:pt x="21" y="17"/>
                    <a:pt x="22" y="21"/>
                    <a:pt x="22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4" y="23"/>
                    <a:pt x="24" y="23"/>
                  </a:cubicBezTo>
                  <a:cubicBezTo>
                    <a:pt x="24" y="22"/>
                    <a:pt x="24" y="21"/>
                    <a:pt x="24" y="19"/>
                  </a:cubicBezTo>
                  <a:cubicBezTo>
                    <a:pt x="25" y="15"/>
                    <a:pt x="26" y="9"/>
                    <a:pt x="26" y="0"/>
                  </a:cubicBezTo>
                  <a:close/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lose/>
                  <a:moveTo>
                    <a:pt x="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2" y="3"/>
                  </a:lnTo>
                  <a:close/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3" y="3"/>
                  </a:lnTo>
                  <a:close/>
                  <a:moveTo>
                    <a:pt x="6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7"/>
                    <a:pt x="6" y="6"/>
                  </a:cubicBezTo>
                  <a:close/>
                  <a:moveTo>
                    <a:pt x="7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lnTo>
                    <a:pt x="7" y="13"/>
                  </a:lnTo>
                  <a:close/>
                  <a:moveTo>
                    <a:pt x="8" y="9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1"/>
                    <a:pt x="8" y="13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2"/>
                    <a:pt x="8" y="11"/>
                    <a:pt x="8" y="9"/>
                  </a:cubicBezTo>
                  <a:close/>
                  <a:moveTo>
                    <a:pt x="8" y="20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lose/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8" y="23"/>
                  </a:lnTo>
                  <a:close/>
                  <a:moveTo>
                    <a:pt x="8" y="25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lose/>
                  <a:moveTo>
                    <a:pt x="10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4"/>
                  </a:cubicBezTo>
                  <a:close/>
                  <a:moveTo>
                    <a:pt x="12" y="21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3"/>
                    <a:pt x="13" y="23"/>
                    <a:pt x="13" y="22"/>
                  </a:cubicBezTo>
                  <a:cubicBezTo>
                    <a:pt x="13" y="20"/>
                    <a:pt x="14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9"/>
                    <a:pt x="12" y="21"/>
                  </a:cubicBezTo>
                  <a:close/>
                  <a:moveTo>
                    <a:pt x="15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lose/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lose/>
                  <a:moveTo>
                    <a:pt x="19" y="14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19" y="16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5"/>
                    <a:pt x="19" y="14"/>
                    <a:pt x="19" y="14"/>
                  </a:cubicBezTo>
                  <a:close/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lose/>
                  <a:moveTo>
                    <a:pt x="20" y="23"/>
                  </a:move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lose/>
                  <a:moveTo>
                    <a:pt x="23" y="25"/>
                  </a:move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5"/>
                  </a:cubicBezTo>
                  <a:close/>
                  <a:moveTo>
                    <a:pt x="24" y="25"/>
                  </a:move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5"/>
                  </a:cubicBezTo>
                  <a:close/>
                  <a:moveTo>
                    <a:pt x="24" y="23"/>
                  </a:moveTo>
                  <a:cubicBezTo>
                    <a:pt x="24" y="23"/>
                    <a:pt x="24" y="23"/>
                    <a:pt x="24" y="23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4"/>
                    <a:pt x="25" y="23"/>
                    <a:pt x="25" y="22"/>
                  </a:cubicBezTo>
                  <a:cubicBezTo>
                    <a:pt x="25" y="22"/>
                    <a:pt x="25" y="20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8"/>
                    <a:pt x="25" y="19"/>
                    <a:pt x="25" y="20"/>
                  </a:cubicBezTo>
                  <a:cubicBezTo>
                    <a:pt x="25" y="21"/>
                    <a:pt x="25" y="22"/>
                    <a:pt x="24" y="23"/>
                  </a:cubicBezTo>
                  <a:close/>
                  <a:moveTo>
                    <a:pt x="30" y="2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2"/>
                    <a:pt x="30" y="2"/>
                    <a:pt x="30" y="2"/>
                  </a:cubicBezTo>
                  <a:close/>
                  <a:moveTo>
                    <a:pt x="30" y="1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" name="Freeform 18"/>
            <p:cNvSpPr>
              <a:spLocks noEditPoints="1"/>
            </p:cNvSpPr>
            <p:nvPr/>
          </p:nvSpPr>
          <p:spPr bwMode="auto">
            <a:xfrm>
              <a:off x="7816991" y="2774993"/>
              <a:ext cx="76026" cy="82694"/>
            </a:xfrm>
            <a:custGeom>
              <a:avLst/>
              <a:gdLst>
                <a:gd name="T0" fmla="*/ 21 w 24"/>
                <a:gd name="T1" fmla="*/ 10 h 26"/>
                <a:gd name="T2" fmla="*/ 5 w 24"/>
                <a:gd name="T3" fmla="*/ 12 h 26"/>
                <a:gd name="T4" fmla="*/ 4 w 24"/>
                <a:gd name="T5" fmla="*/ 17 h 26"/>
                <a:gd name="T6" fmla="*/ 5 w 24"/>
                <a:gd name="T7" fmla="*/ 19 h 26"/>
                <a:gd name="T8" fmla="*/ 18 w 24"/>
                <a:gd name="T9" fmla="*/ 19 h 26"/>
                <a:gd name="T10" fmla="*/ 24 w 24"/>
                <a:gd name="T11" fmla="*/ 21 h 26"/>
                <a:gd name="T12" fmla="*/ 18 w 24"/>
                <a:gd name="T13" fmla="*/ 24 h 26"/>
                <a:gd name="T14" fmla="*/ 1 w 24"/>
                <a:gd name="T15" fmla="*/ 21 h 26"/>
                <a:gd name="T16" fmla="*/ 6 w 24"/>
                <a:gd name="T17" fmla="*/ 1 h 26"/>
                <a:gd name="T18" fmla="*/ 1 w 24"/>
                <a:gd name="T19" fmla="*/ 13 h 26"/>
                <a:gd name="T20" fmla="*/ 1 w 24"/>
                <a:gd name="T21" fmla="*/ 13 h 26"/>
                <a:gd name="T22" fmla="*/ 2 w 24"/>
                <a:gd name="T23" fmla="*/ 8 h 26"/>
                <a:gd name="T24" fmla="*/ 1 w 24"/>
                <a:gd name="T25" fmla="*/ 11 h 26"/>
                <a:gd name="T26" fmla="*/ 2 w 24"/>
                <a:gd name="T27" fmla="*/ 17 h 26"/>
                <a:gd name="T28" fmla="*/ 3 w 24"/>
                <a:gd name="T29" fmla="*/ 19 h 26"/>
                <a:gd name="T30" fmla="*/ 3 w 24"/>
                <a:gd name="T31" fmla="*/ 11 h 26"/>
                <a:gd name="T32" fmla="*/ 4 w 24"/>
                <a:gd name="T33" fmla="*/ 11 h 26"/>
                <a:gd name="T34" fmla="*/ 4 w 24"/>
                <a:gd name="T35" fmla="*/ 5 h 26"/>
                <a:gd name="T36" fmla="*/ 4 w 24"/>
                <a:gd name="T37" fmla="*/ 9 h 26"/>
                <a:gd name="T38" fmla="*/ 4 w 24"/>
                <a:gd name="T39" fmla="*/ 8 h 26"/>
                <a:gd name="T40" fmla="*/ 14 w 24"/>
                <a:gd name="T41" fmla="*/ 9 h 26"/>
                <a:gd name="T42" fmla="*/ 15 w 24"/>
                <a:gd name="T43" fmla="*/ 5 h 26"/>
                <a:gd name="T44" fmla="*/ 4 w 24"/>
                <a:gd name="T45" fmla="*/ 6 h 26"/>
                <a:gd name="T46" fmla="*/ 4 w 24"/>
                <a:gd name="T47" fmla="*/ 23 h 26"/>
                <a:gd name="T48" fmla="*/ 5 w 24"/>
                <a:gd name="T49" fmla="*/ 4 h 26"/>
                <a:gd name="T50" fmla="*/ 5 w 24"/>
                <a:gd name="T51" fmla="*/ 4 h 26"/>
                <a:gd name="T52" fmla="*/ 5 w 24"/>
                <a:gd name="T53" fmla="*/ 11 h 26"/>
                <a:gd name="T54" fmla="*/ 6 w 24"/>
                <a:gd name="T55" fmla="*/ 2 h 26"/>
                <a:gd name="T56" fmla="*/ 6 w 24"/>
                <a:gd name="T57" fmla="*/ 1 h 26"/>
                <a:gd name="T58" fmla="*/ 11 w 24"/>
                <a:gd name="T59" fmla="*/ 11 h 26"/>
                <a:gd name="T60" fmla="*/ 6 w 24"/>
                <a:gd name="T61" fmla="*/ 10 h 26"/>
                <a:gd name="T62" fmla="*/ 11 w 24"/>
                <a:gd name="T63" fmla="*/ 9 h 26"/>
                <a:gd name="T64" fmla="*/ 9 w 24"/>
                <a:gd name="T65" fmla="*/ 3 h 26"/>
                <a:gd name="T66" fmla="*/ 7 w 24"/>
                <a:gd name="T67" fmla="*/ 1 h 26"/>
                <a:gd name="T68" fmla="*/ 11 w 24"/>
                <a:gd name="T69" fmla="*/ 0 h 26"/>
                <a:gd name="T70" fmla="*/ 9 w 24"/>
                <a:gd name="T71" fmla="*/ 24 h 26"/>
                <a:gd name="T72" fmla="*/ 9 w 24"/>
                <a:gd name="T73" fmla="*/ 2 h 26"/>
                <a:gd name="T74" fmla="*/ 10 w 24"/>
                <a:gd name="T75" fmla="*/ 2 h 26"/>
                <a:gd name="T76" fmla="*/ 11 w 24"/>
                <a:gd name="T77" fmla="*/ 24 h 26"/>
                <a:gd name="T78" fmla="*/ 11 w 24"/>
                <a:gd name="T79" fmla="*/ 25 h 26"/>
                <a:gd name="T80" fmla="*/ 14 w 24"/>
                <a:gd name="T81" fmla="*/ 25 h 26"/>
                <a:gd name="T82" fmla="*/ 13 w 24"/>
                <a:gd name="T83" fmla="*/ 2 h 26"/>
                <a:gd name="T84" fmla="*/ 12 w 24"/>
                <a:gd name="T85" fmla="*/ 3 h 26"/>
                <a:gd name="T86" fmla="*/ 16 w 24"/>
                <a:gd name="T87" fmla="*/ 4 h 26"/>
                <a:gd name="T88" fmla="*/ 13 w 24"/>
                <a:gd name="T89" fmla="*/ 2 h 26"/>
                <a:gd name="T90" fmla="*/ 15 w 24"/>
                <a:gd name="T91" fmla="*/ 10 h 26"/>
                <a:gd name="T92" fmla="*/ 16 w 24"/>
                <a:gd name="T93" fmla="*/ 11 h 26"/>
                <a:gd name="T94" fmla="*/ 16 w 24"/>
                <a:gd name="T95" fmla="*/ 22 h 26"/>
                <a:gd name="T96" fmla="*/ 16 w 24"/>
                <a:gd name="T97" fmla="*/ 25 h 26"/>
                <a:gd name="T98" fmla="*/ 17 w 24"/>
                <a:gd name="T99" fmla="*/ 5 h 26"/>
                <a:gd name="T100" fmla="*/ 17 w 24"/>
                <a:gd name="T101" fmla="*/ 21 h 26"/>
                <a:gd name="T102" fmla="*/ 17 w 24"/>
                <a:gd name="T103" fmla="*/ 6 h 26"/>
                <a:gd name="T104" fmla="*/ 17 w 24"/>
                <a:gd name="T105" fmla="*/ 6 h 26"/>
                <a:gd name="T106" fmla="*/ 18 w 24"/>
                <a:gd name="T107" fmla="*/ 18 h 26"/>
                <a:gd name="T108" fmla="*/ 19 w 24"/>
                <a:gd name="T109" fmla="*/ 22 h 26"/>
                <a:gd name="T110" fmla="*/ 19 w 24"/>
                <a:gd name="T111" fmla="*/ 8 h 26"/>
                <a:gd name="T112" fmla="*/ 19 w 24"/>
                <a:gd name="T113" fmla="*/ 21 h 26"/>
                <a:gd name="T114" fmla="*/ 19 w 24"/>
                <a:gd name="T115" fmla="*/ 21 h 26"/>
                <a:gd name="T116" fmla="*/ 21 w 24"/>
                <a:gd name="T117" fmla="*/ 20 h 26"/>
                <a:gd name="T118" fmla="*/ 22 w 24"/>
                <a:gd name="T11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" h="26">
                  <a:moveTo>
                    <a:pt x="12" y="0"/>
                  </a:moveTo>
                  <a:cubicBezTo>
                    <a:pt x="13" y="0"/>
                    <a:pt x="15" y="1"/>
                    <a:pt x="17" y="2"/>
                  </a:cubicBezTo>
                  <a:cubicBezTo>
                    <a:pt x="18" y="3"/>
                    <a:pt x="19" y="4"/>
                    <a:pt x="19" y="4"/>
                  </a:cubicBezTo>
                  <a:cubicBezTo>
                    <a:pt x="21" y="7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2"/>
                    <a:pt x="21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0" y="12"/>
                    <a:pt x="7" y="12"/>
                    <a:pt x="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3"/>
                    <a:pt x="4" y="14"/>
                    <a:pt x="4" y="15"/>
                  </a:cubicBezTo>
                  <a:cubicBezTo>
                    <a:pt x="4" y="16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5" y="19"/>
                    <a:pt x="5" y="19"/>
                  </a:cubicBezTo>
                  <a:cubicBezTo>
                    <a:pt x="6" y="21"/>
                    <a:pt x="7" y="22"/>
                    <a:pt x="9" y="23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3" y="23"/>
                    <a:pt x="13" y="23"/>
                    <a:pt x="14" y="23"/>
                  </a:cubicBezTo>
                  <a:cubicBezTo>
                    <a:pt x="14" y="23"/>
                    <a:pt x="16" y="21"/>
                    <a:pt x="18" y="20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7"/>
                    <a:pt x="18" y="17"/>
                    <a:pt x="19" y="16"/>
                  </a:cubicBezTo>
                  <a:cubicBezTo>
                    <a:pt x="20" y="16"/>
                    <a:pt x="20" y="17"/>
                    <a:pt x="21" y="17"/>
                  </a:cubicBezTo>
                  <a:cubicBezTo>
                    <a:pt x="22" y="19"/>
                    <a:pt x="23" y="20"/>
                    <a:pt x="24" y="21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3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1" y="22"/>
                    <a:pt x="20" y="22"/>
                  </a:cubicBezTo>
                  <a:cubicBezTo>
                    <a:pt x="20" y="22"/>
                    <a:pt x="19" y="23"/>
                    <a:pt x="18" y="24"/>
                  </a:cubicBezTo>
                  <a:cubicBezTo>
                    <a:pt x="17" y="25"/>
                    <a:pt x="16" y="25"/>
                    <a:pt x="14" y="26"/>
                  </a:cubicBezTo>
                  <a:cubicBezTo>
                    <a:pt x="12" y="26"/>
                    <a:pt x="11" y="26"/>
                    <a:pt x="10" y="2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4" y="24"/>
                    <a:pt x="3" y="23"/>
                  </a:cubicBezTo>
                  <a:cubicBezTo>
                    <a:pt x="2" y="22"/>
                    <a:pt x="2" y="21"/>
                    <a:pt x="1" y="21"/>
                  </a:cubicBezTo>
                  <a:cubicBezTo>
                    <a:pt x="1" y="20"/>
                    <a:pt x="1" y="19"/>
                    <a:pt x="0" y="17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1" y="6"/>
                    <a:pt x="4" y="2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0"/>
                    <a:pt x="10" y="0"/>
                    <a:pt x="12" y="0"/>
                  </a:cubicBezTo>
                  <a:close/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1" y="13"/>
                    <a:pt x="1" y="13"/>
                  </a:cubicBezTo>
                  <a:close/>
                  <a:moveTo>
                    <a:pt x="2" y="8"/>
                  </a:moveTo>
                  <a:cubicBezTo>
                    <a:pt x="1" y="8"/>
                    <a:pt x="1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lose/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2" y="18"/>
                    <a:pt x="2" y="18"/>
                  </a:cubicBezTo>
                  <a:close/>
                  <a:moveTo>
                    <a:pt x="3" y="11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3" y="11"/>
                  </a:cubicBezTo>
                  <a:close/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lose/>
                  <a:moveTo>
                    <a:pt x="4" y="8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7" y="8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4" y="4"/>
                    <a:pt x="13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5" y="6"/>
                    <a:pt x="4" y="7"/>
                    <a:pt x="4" y="7"/>
                  </a:cubicBezTo>
                  <a:close/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lose/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4" y="23"/>
                  </a:cubicBez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2"/>
                    <a:pt x="5" y="2"/>
                  </a:cubicBezTo>
                  <a:close/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8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6" y="10"/>
                  </a:cubicBezTo>
                  <a:close/>
                  <a:moveTo>
                    <a:pt x="6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8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8" y="9"/>
                    <a:pt x="6" y="9"/>
                  </a:cubicBezTo>
                  <a:close/>
                  <a:moveTo>
                    <a:pt x="7" y="4"/>
                  </a:moveTo>
                  <a:cubicBezTo>
                    <a:pt x="7" y="4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4"/>
                    <a:pt x="7" y="4"/>
                  </a:cubicBezTo>
                  <a:close/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7" y="1"/>
                  </a:cubicBezTo>
                  <a:close/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3"/>
                    <a:pt x="8" y="23"/>
                    <a:pt x="8" y="23"/>
                  </a:cubicBezTo>
                  <a:close/>
                  <a:moveTo>
                    <a:pt x="9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10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9" y="2"/>
                  </a:cubicBezTo>
                  <a:close/>
                  <a:moveTo>
                    <a:pt x="11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lose/>
                  <a:moveTo>
                    <a:pt x="12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3" y="25"/>
                    <a:pt x="14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3" y="25"/>
                    <a:pt x="12" y="25"/>
                  </a:cubicBezTo>
                  <a:close/>
                  <a:moveTo>
                    <a:pt x="13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2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1"/>
                  </a:cubicBezTo>
                  <a:close/>
                  <a:moveTo>
                    <a:pt x="1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4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2" y="3"/>
                  </a:cubicBezTo>
                  <a:close/>
                  <a:moveTo>
                    <a:pt x="1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lose/>
                  <a:moveTo>
                    <a:pt x="15" y="11"/>
                  </a:moveTo>
                  <a:cubicBezTo>
                    <a:pt x="15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lose/>
                  <a:moveTo>
                    <a:pt x="15" y="22"/>
                  </a:move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6" y="25"/>
                  </a:moveTo>
                  <a:cubicBezTo>
                    <a:pt x="16" y="25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5"/>
                  </a:cubicBezTo>
                  <a:close/>
                  <a:moveTo>
                    <a:pt x="16" y="5"/>
                  </a:moveTo>
                  <a:cubicBezTo>
                    <a:pt x="16" y="5"/>
                    <a:pt x="16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8" y="21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1"/>
                  </a:cubicBezTo>
                  <a:close/>
                  <a:moveTo>
                    <a:pt x="17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lnTo>
                    <a:pt x="17" y="6"/>
                  </a:lnTo>
                  <a:close/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lose/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2"/>
                    <a:pt x="18" y="22"/>
                    <a:pt x="18" y="23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lose/>
                  <a:moveTo>
                    <a:pt x="19" y="21"/>
                  </a:moveTo>
                  <a:cubicBezTo>
                    <a:pt x="19" y="21"/>
                    <a:pt x="19" y="21"/>
                    <a:pt x="19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19" y="21"/>
                    <a:pt x="19" y="21"/>
                  </a:cubicBezTo>
                  <a:close/>
                  <a:moveTo>
                    <a:pt x="20" y="21"/>
                  </a:move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1"/>
                    <a:pt x="21" y="21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1"/>
                    <a:pt x="20" y="21"/>
                  </a:cubicBezTo>
                  <a:close/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2" y="20"/>
                    <a:pt x="2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" name="Freeform 19"/>
            <p:cNvSpPr>
              <a:spLocks noEditPoints="1"/>
            </p:cNvSpPr>
            <p:nvPr/>
          </p:nvSpPr>
          <p:spPr bwMode="auto">
            <a:xfrm>
              <a:off x="7896359" y="2736570"/>
              <a:ext cx="44279" cy="121118"/>
            </a:xfrm>
            <a:custGeom>
              <a:avLst/>
              <a:gdLst>
                <a:gd name="T0" fmla="*/ 8 w 14"/>
                <a:gd name="T1" fmla="*/ 0 h 38"/>
                <a:gd name="T2" fmla="*/ 9 w 14"/>
                <a:gd name="T3" fmla="*/ 21 h 38"/>
                <a:gd name="T4" fmla="*/ 14 w 14"/>
                <a:gd name="T5" fmla="*/ 33 h 38"/>
                <a:gd name="T6" fmla="*/ 13 w 14"/>
                <a:gd name="T7" fmla="*/ 38 h 38"/>
                <a:gd name="T8" fmla="*/ 0 w 14"/>
                <a:gd name="T9" fmla="*/ 36 h 38"/>
                <a:gd name="T10" fmla="*/ 1 w 14"/>
                <a:gd name="T11" fmla="*/ 32 h 38"/>
                <a:gd name="T12" fmla="*/ 4 w 14"/>
                <a:gd name="T13" fmla="*/ 32 h 38"/>
                <a:gd name="T14" fmla="*/ 4 w 14"/>
                <a:gd name="T15" fmla="*/ 4 h 38"/>
                <a:gd name="T16" fmla="*/ 1 w 14"/>
                <a:gd name="T17" fmla="*/ 36 h 38"/>
                <a:gd name="T18" fmla="*/ 1 w 14"/>
                <a:gd name="T19" fmla="*/ 36 h 38"/>
                <a:gd name="T20" fmla="*/ 1 w 14"/>
                <a:gd name="T21" fmla="*/ 34 h 38"/>
                <a:gd name="T22" fmla="*/ 2 w 14"/>
                <a:gd name="T23" fmla="*/ 2 h 38"/>
                <a:gd name="T24" fmla="*/ 3 w 14"/>
                <a:gd name="T25" fmla="*/ 3 h 38"/>
                <a:gd name="T26" fmla="*/ 2 w 14"/>
                <a:gd name="T27" fmla="*/ 2 h 38"/>
                <a:gd name="T28" fmla="*/ 3 w 14"/>
                <a:gd name="T29" fmla="*/ 2 h 38"/>
                <a:gd name="T30" fmla="*/ 3 w 14"/>
                <a:gd name="T31" fmla="*/ 1 h 38"/>
                <a:gd name="T32" fmla="*/ 3 w 14"/>
                <a:gd name="T33" fmla="*/ 34 h 38"/>
                <a:gd name="T34" fmla="*/ 3 w 14"/>
                <a:gd name="T35" fmla="*/ 35 h 38"/>
                <a:gd name="T36" fmla="*/ 5 w 14"/>
                <a:gd name="T37" fmla="*/ 35 h 38"/>
                <a:gd name="T38" fmla="*/ 4 w 14"/>
                <a:gd name="T39" fmla="*/ 34 h 38"/>
                <a:gd name="T40" fmla="*/ 4 w 14"/>
                <a:gd name="T41" fmla="*/ 34 h 38"/>
                <a:gd name="T42" fmla="*/ 5 w 14"/>
                <a:gd name="T43" fmla="*/ 1 h 38"/>
                <a:gd name="T44" fmla="*/ 6 w 14"/>
                <a:gd name="T45" fmla="*/ 1 h 38"/>
                <a:gd name="T46" fmla="*/ 6 w 14"/>
                <a:gd name="T47" fmla="*/ 31 h 38"/>
                <a:gd name="T48" fmla="*/ 6 w 14"/>
                <a:gd name="T49" fmla="*/ 30 h 38"/>
                <a:gd name="T50" fmla="*/ 6 w 14"/>
                <a:gd name="T51" fmla="*/ 14 h 38"/>
                <a:gd name="T52" fmla="*/ 6 w 14"/>
                <a:gd name="T53" fmla="*/ 14 h 38"/>
                <a:gd name="T54" fmla="*/ 6 w 14"/>
                <a:gd name="T55" fmla="*/ 9 h 38"/>
                <a:gd name="T56" fmla="*/ 6 w 14"/>
                <a:gd name="T57" fmla="*/ 6 h 38"/>
                <a:gd name="T58" fmla="*/ 6 w 14"/>
                <a:gd name="T59" fmla="*/ 7 h 38"/>
                <a:gd name="T60" fmla="*/ 6 w 14"/>
                <a:gd name="T61" fmla="*/ 20 h 38"/>
                <a:gd name="T62" fmla="*/ 6 w 14"/>
                <a:gd name="T63" fmla="*/ 20 h 38"/>
                <a:gd name="T64" fmla="*/ 7 w 14"/>
                <a:gd name="T65" fmla="*/ 3 h 38"/>
                <a:gd name="T66" fmla="*/ 8 w 14"/>
                <a:gd name="T67" fmla="*/ 2 h 38"/>
                <a:gd name="T68" fmla="*/ 7 w 14"/>
                <a:gd name="T69" fmla="*/ 23 h 38"/>
                <a:gd name="T70" fmla="*/ 8 w 14"/>
                <a:gd name="T71" fmla="*/ 32 h 38"/>
                <a:gd name="T72" fmla="*/ 8 w 14"/>
                <a:gd name="T73" fmla="*/ 12 h 38"/>
                <a:gd name="T74" fmla="*/ 8 w 14"/>
                <a:gd name="T75" fmla="*/ 13 h 38"/>
                <a:gd name="T76" fmla="*/ 8 w 14"/>
                <a:gd name="T77" fmla="*/ 14 h 38"/>
                <a:gd name="T78" fmla="*/ 8 w 14"/>
                <a:gd name="T79" fmla="*/ 13 h 38"/>
                <a:gd name="T80" fmla="*/ 8 w 14"/>
                <a:gd name="T81" fmla="*/ 15 h 38"/>
                <a:gd name="T82" fmla="*/ 10 w 14"/>
                <a:gd name="T83" fmla="*/ 35 h 38"/>
                <a:gd name="T84" fmla="*/ 13 w 14"/>
                <a:gd name="T85" fmla="*/ 35 h 38"/>
                <a:gd name="T86" fmla="*/ 12 w 14"/>
                <a:gd name="T87" fmla="*/ 36 h 38"/>
                <a:gd name="T88" fmla="*/ 12 w 14"/>
                <a:gd name="T89" fmla="*/ 36 h 38"/>
                <a:gd name="T90" fmla="*/ 12 w 14"/>
                <a:gd name="T91" fmla="*/ 33 h 38"/>
                <a:gd name="T92" fmla="*/ 13 w 14"/>
                <a:gd name="T93" fmla="*/ 33 h 38"/>
                <a:gd name="T94" fmla="*/ 12 w 14"/>
                <a:gd name="T95" fmla="*/ 37 h 38"/>
                <a:gd name="T96" fmla="*/ 13 w 14"/>
                <a:gd name="T97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" h="38">
                  <a:moveTo>
                    <a:pt x="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3"/>
                    <a:pt x="12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5"/>
                    <a:pt x="14" y="36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38"/>
                    <a:pt x="12" y="38"/>
                    <a:pt x="11" y="3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7"/>
                    <a:pt x="0" y="36"/>
                  </a:cubicBezTo>
                  <a:cubicBezTo>
                    <a:pt x="0" y="35"/>
                    <a:pt x="0" y="34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2"/>
                    <a:pt x="5" y="32"/>
                    <a:pt x="5" y="31"/>
                  </a:cubicBezTo>
                  <a:cubicBezTo>
                    <a:pt x="5" y="31"/>
                    <a:pt x="5" y="27"/>
                    <a:pt x="5" y="21"/>
                  </a:cubicBezTo>
                  <a:cubicBezTo>
                    <a:pt x="5" y="19"/>
                    <a:pt x="5" y="13"/>
                    <a:pt x="5" y="5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2" y="1"/>
                    <a:pt x="2" y="0"/>
                    <a:pt x="2" y="0"/>
                  </a:cubicBezTo>
                  <a:close/>
                  <a:moveTo>
                    <a:pt x="1" y="36"/>
                  </a:move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lose/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3"/>
                    <a:pt x="1" y="33"/>
                    <a:pt x="1" y="33"/>
                  </a:cubicBezTo>
                  <a:close/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lose/>
                  <a:moveTo>
                    <a:pt x="3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lnTo>
                    <a:pt x="3" y="1"/>
                  </a:lnTo>
                  <a:close/>
                  <a:moveTo>
                    <a:pt x="3" y="33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lose/>
                  <a:moveTo>
                    <a:pt x="3" y="35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5"/>
                    <a:pt x="4" y="35"/>
                    <a:pt x="3" y="35"/>
                  </a:cubicBezTo>
                  <a:close/>
                  <a:moveTo>
                    <a:pt x="4" y="34"/>
                  </a:move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lose/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lnTo>
                    <a:pt x="5" y="1"/>
                  </a:lnTo>
                  <a:close/>
                  <a:moveTo>
                    <a:pt x="6" y="30"/>
                  </a:move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1"/>
                    <a:pt x="6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29"/>
                    <a:pt x="6" y="29"/>
                  </a:cubicBezTo>
                  <a:cubicBezTo>
                    <a:pt x="6" y="29"/>
                    <a:pt x="6" y="30"/>
                    <a:pt x="6" y="30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lose/>
                  <a:moveTo>
                    <a:pt x="6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6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lose/>
                  <a:moveTo>
                    <a:pt x="6" y="20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0"/>
                    <a:pt x="7" y="19"/>
                  </a:cubicBezTo>
                  <a:cubicBezTo>
                    <a:pt x="7" y="19"/>
                    <a:pt x="7" y="19"/>
                    <a:pt x="6" y="20"/>
                  </a:cubicBezTo>
                  <a:close/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lose/>
                  <a:moveTo>
                    <a:pt x="8" y="23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6"/>
                    <a:pt x="8" y="23"/>
                    <a:pt x="8" y="23"/>
                  </a:cubicBezTo>
                  <a:close/>
                  <a:moveTo>
                    <a:pt x="8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lose/>
                  <a:moveTo>
                    <a:pt x="8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4"/>
                    <a:pt x="8" y="14"/>
                  </a:cubicBezTo>
                  <a:lnTo>
                    <a:pt x="8" y="13"/>
                  </a:lnTo>
                  <a:close/>
                  <a:moveTo>
                    <a:pt x="8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lose/>
                  <a:moveTo>
                    <a:pt x="12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1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12" y="35"/>
                  </a:lnTo>
                  <a:close/>
                  <a:moveTo>
                    <a:pt x="11" y="36"/>
                  </a:moveTo>
                  <a:cubicBezTo>
                    <a:pt x="11" y="36"/>
                    <a:pt x="11" y="36"/>
                    <a:pt x="11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lose/>
                  <a:moveTo>
                    <a:pt x="12" y="33"/>
                  </a:move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4"/>
                    <a:pt x="12" y="34"/>
                    <a:pt x="13" y="34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lnTo>
                    <a:pt x="12" y="33"/>
                  </a:lnTo>
                  <a:close/>
                  <a:moveTo>
                    <a:pt x="12" y="37"/>
                  </a:move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" name="Freeform 20"/>
            <p:cNvSpPr>
              <a:spLocks noEditPoints="1"/>
            </p:cNvSpPr>
            <p:nvPr/>
          </p:nvSpPr>
          <p:spPr bwMode="auto">
            <a:xfrm>
              <a:off x="7947322" y="2768311"/>
              <a:ext cx="86887" cy="89377"/>
            </a:xfrm>
            <a:custGeom>
              <a:avLst/>
              <a:gdLst>
                <a:gd name="T0" fmla="*/ 21 w 28"/>
                <a:gd name="T1" fmla="*/ 3 h 28"/>
                <a:gd name="T2" fmla="*/ 23 w 28"/>
                <a:gd name="T3" fmla="*/ 5 h 28"/>
                <a:gd name="T4" fmla="*/ 19 w 28"/>
                <a:gd name="T5" fmla="*/ 9 h 28"/>
                <a:gd name="T6" fmla="*/ 8 w 28"/>
                <a:gd name="T7" fmla="*/ 6 h 28"/>
                <a:gd name="T8" fmla="*/ 4 w 28"/>
                <a:gd name="T9" fmla="*/ 12 h 28"/>
                <a:gd name="T10" fmla="*/ 4 w 28"/>
                <a:gd name="T11" fmla="*/ 18 h 28"/>
                <a:gd name="T12" fmla="*/ 21 w 28"/>
                <a:gd name="T13" fmla="*/ 19 h 28"/>
                <a:gd name="T14" fmla="*/ 24 w 28"/>
                <a:gd name="T15" fmla="*/ 17 h 28"/>
                <a:gd name="T16" fmla="*/ 25 w 28"/>
                <a:gd name="T17" fmla="*/ 18 h 28"/>
                <a:gd name="T18" fmla="*/ 25 w 28"/>
                <a:gd name="T19" fmla="*/ 25 h 28"/>
                <a:gd name="T20" fmla="*/ 12 w 28"/>
                <a:gd name="T21" fmla="*/ 28 h 28"/>
                <a:gd name="T22" fmla="*/ 0 w 28"/>
                <a:gd name="T23" fmla="*/ 11 h 28"/>
                <a:gd name="T24" fmla="*/ 2 w 28"/>
                <a:gd name="T25" fmla="*/ 15 h 28"/>
                <a:gd name="T26" fmla="*/ 2 w 28"/>
                <a:gd name="T27" fmla="*/ 14 h 28"/>
                <a:gd name="T28" fmla="*/ 3 w 28"/>
                <a:gd name="T29" fmla="*/ 10 h 28"/>
                <a:gd name="T30" fmla="*/ 3 w 28"/>
                <a:gd name="T31" fmla="*/ 17 h 28"/>
                <a:gd name="T32" fmla="*/ 3 w 28"/>
                <a:gd name="T33" fmla="*/ 20 h 28"/>
                <a:gd name="T34" fmla="*/ 3 w 28"/>
                <a:gd name="T35" fmla="*/ 22 h 28"/>
                <a:gd name="T36" fmla="*/ 5 w 28"/>
                <a:gd name="T37" fmla="*/ 24 h 28"/>
                <a:gd name="T38" fmla="*/ 4 w 28"/>
                <a:gd name="T39" fmla="*/ 8 h 28"/>
                <a:gd name="T40" fmla="*/ 4 w 28"/>
                <a:gd name="T41" fmla="*/ 21 h 28"/>
                <a:gd name="T42" fmla="*/ 4 w 28"/>
                <a:gd name="T43" fmla="*/ 21 h 28"/>
                <a:gd name="T44" fmla="*/ 5 w 28"/>
                <a:gd name="T45" fmla="*/ 24 h 28"/>
                <a:gd name="T46" fmla="*/ 6 w 28"/>
                <a:gd name="T47" fmla="*/ 24 h 28"/>
                <a:gd name="T48" fmla="*/ 5 w 28"/>
                <a:gd name="T49" fmla="*/ 3 h 28"/>
                <a:gd name="T50" fmla="*/ 6 w 28"/>
                <a:gd name="T51" fmla="*/ 2 h 28"/>
                <a:gd name="T52" fmla="*/ 11 w 28"/>
                <a:gd name="T53" fmla="*/ 0 h 28"/>
                <a:gd name="T54" fmla="*/ 11 w 28"/>
                <a:gd name="T55" fmla="*/ 26 h 28"/>
                <a:gd name="T56" fmla="*/ 10 w 28"/>
                <a:gd name="T57" fmla="*/ 25 h 28"/>
                <a:gd name="T58" fmla="*/ 7 w 28"/>
                <a:gd name="T59" fmla="*/ 24 h 28"/>
                <a:gd name="T60" fmla="*/ 8 w 28"/>
                <a:gd name="T61" fmla="*/ 4 h 28"/>
                <a:gd name="T62" fmla="*/ 10 w 28"/>
                <a:gd name="T63" fmla="*/ 3 h 28"/>
                <a:gd name="T64" fmla="*/ 12 w 28"/>
                <a:gd name="T65" fmla="*/ 3 h 28"/>
                <a:gd name="T66" fmla="*/ 12 w 28"/>
                <a:gd name="T67" fmla="*/ 4 h 28"/>
                <a:gd name="T68" fmla="*/ 12 w 28"/>
                <a:gd name="T69" fmla="*/ 4 h 28"/>
                <a:gd name="T70" fmla="*/ 13 w 28"/>
                <a:gd name="T71" fmla="*/ 27 h 28"/>
                <a:gd name="T72" fmla="*/ 15 w 28"/>
                <a:gd name="T73" fmla="*/ 3 h 28"/>
                <a:gd name="T74" fmla="*/ 15 w 28"/>
                <a:gd name="T75" fmla="*/ 3 h 28"/>
                <a:gd name="T76" fmla="*/ 16 w 28"/>
                <a:gd name="T77" fmla="*/ 25 h 28"/>
                <a:gd name="T78" fmla="*/ 16 w 28"/>
                <a:gd name="T79" fmla="*/ 3 h 28"/>
                <a:gd name="T80" fmla="*/ 15 w 28"/>
                <a:gd name="T81" fmla="*/ 1 h 28"/>
                <a:gd name="T82" fmla="*/ 17 w 28"/>
                <a:gd name="T83" fmla="*/ 26 h 28"/>
                <a:gd name="T84" fmla="*/ 17 w 28"/>
                <a:gd name="T85" fmla="*/ 3 h 28"/>
                <a:gd name="T86" fmla="*/ 17 w 28"/>
                <a:gd name="T87" fmla="*/ 3 h 28"/>
                <a:gd name="T88" fmla="*/ 17 w 28"/>
                <a:gd name="T89" fmla="*/ 24 h 28"/>
                <a:gd name="T90" fmla="*/ 20 w 28"/>
                <a:gd name="T91" fmla="*/ 4 h 28"/>
                <a:gd name="T92" fmla="*/ 20 w 28"/>
                <a:gd name="T93" fmla="*/ 22 h 28"/>
                <a:gd name="T94" fmla="*/ 23 w 28"/>
                <a:gd name="T95" fmla="*/ 5 h 28"/>
                <a:gd name="T96" fmla="*/ 23 w 28"/>
                <a:gd name="T97" fmla="*/ 19 h 28"/>
                <a:gd name="T98" fmla="*/ 24 w 28"/>
                <a:gd name="T99" fmla="*/ 18 h 28"/>
                <a:gd name="T100" fmla="*/ 27 w 28"/>
                <a:gd name="T101" fmla="*/ 22 h 28"/>
                <a:gd name="T102" fmla="*/ 25 w 28"/>
                <a:gd name="T103" fmla="*/ 23 h 28"/>
                <a:gd name="T104" fmla="*/ 25 w 28"/>
                <a:gd name="T10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7" y="0"/>
                    <a:pt x="18" y="1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4"/>
                    <a:pt x="24" y="4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3" y="5"/>
                  </a:cubicBezTo>
                  <a:cubicBezTo>
                    <a:pt x="23" y="6"/>
                    <a:pt x="22" y="7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10"/>
                  </a:cubicBezTo>
                  <a:cubicBezTo>
                    <a:pt x="20" y="10"/>
                    <a:pt x="19" y="9"/>
                    <a:pt x="19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7" y="5"/>
                    <a:pt x="15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9" y="5"/>
                    <a:pt x="8" y="6"/>
                  </a:cubicBezTo>
                  <a:cubicBezTo>
                    <a:pt x="6" y="6"/>
                    <a:pt x="6" y="7"/>
                    <a:pt x="5" y="9"/>
                  </a:cubicBezTo>
                  <a:cubicBezTo>
                    <a:pt x="5" y="11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6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8"/>
                    <a:pt x="5" y="19"/>
                    <a:pt x="5" y="20"/>
                  </a:cubicBezTo>
                  <a:cubicBezTo>
                    <a:pt x="5" y="21"/>
                    <a:pt x="6" y="22"/>
                    <a:pt x="8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16" y="24"/>
                    <a:pt x="18" y="23"/>
                  </a:cubicBezTo>
                  <a:cubicBezTo>
                    <a:pt x="20" y="21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2" y="17"/>
                    <a:pt x="23" y="16"/>
                  </a:cubicBezTo>
                  <a:cubicBezTo>
                    <a:pt x="23" y="16"/>
                    <a:pt x="23" y="16"/>
                    <a:pt x="24" y="16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5" y="17"/>
                    <a:pt x="25" y="18"/>
                  </a:cubicBezTo>
                  <a:cubicBezTo>
                    <a:pt x="26" y="18"/>
                    <a:pt x="26" y="19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3"/>
                    <a:pt x="28" y="23"/>
                    <a:pt x="27" y="23"/>
                  </a:cubicBezTo>
                  <a:cubicBezTo>
                    <a:pt x="27" y="23"/>
                    <a:pt x="26" y="24"/>
                    <a:pt x="25" y="25"/>
                  </a:cubicBezTo>
                  <a:cubicBezTo>
                    <a:pt x="24" y="23"/>
                    <a:pt x="23" y="23"/>
                    <a:pt x="23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5"/>
                    <a:pt x="19" y="26"/>
                    <a:pt x="18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8"/>
                    <a:pt x="10" y="28"/>
                    <a:pt x="8" y="27"/>
                  </a:cubicBezTo>
                  <a:cubicBezTo>
                    <a:pt x="6" y="26"/>
                    <a:pt x="4" y="25"/>
                    <a:pt x="4" y="25"/>
                  </a:cubicBezTo>
                  <a:cubicBezTo>
                    <a:pt x="1" y="21"/>
                    <a:pt x="0" y="19"/>
                    <a:pt x="0" y="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0" y="1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4" y="3"/>
                    <a:pt x="6" y="2"/>
                    <a:pt x="9" y="0"/>
                  </a:cubicBezTo>
                  <a:cubicBezTo>
                    <a:pt x="10" y="0"/>
                    <a:pt x="12" y="0"/>
                    <a:pt x="14" y="0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2" y="16"/>
                    <a:pt x="2" y="15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5"/>
                  </a:cubicBezTo>
                  <a:close/>
                  <a:moveTo>
                    <a:pt x="4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0"/>
                    <a:pt x="4" y="9"/>
                  </a:cubicBezTo>
                  <a:close/>
                  <a:moveTo>
                    <a:pt x="3" y="16"/>
                  </a:moveTo>
                  <a:cubicBezTo>
                    <a:pt x="3" y="16"/>
                    <a:pt x="3" y="16"/>
                    <a:pt x="3" y="17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7"/>
                    <a:pt x="3" y="16"/>
                  </a:cubicBezTo>
                  <a:close/>
                  <a:moveTo>
                    <a:pt x="3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4" y="20"/>
                  </a:cubicBezTo>
                  <a:cubicBezTo>
                    <a:pt x="4" y="20"/>
                    <a:pt x="3" y="20"/>
                    <a:pt x="3" y="20"/>
                  </a:cubicBezTo>
                  <a:close/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4" y="23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3" y="22"/>
                  </a:cubicBezTo>
                  <a:close/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lose/>
                  <a:moveTo>
                    <a:pt x="4" y="21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4" y="21"/>
                    <a:pt x="4" y="21"/>
                  </a:cubicBezTo>
                  <a:close/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lose/>
                  <a:moveTo>
                    <a:pt x="5" y="24"/>
                  </a:moveTo>
                  <a:cubicBezTo>
                    <a:pt x="5" y="25"/>
                    <a:pt x="6" y="26"/>
                    <a:pt x="8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7" y="26"/>
                    <a:pt x="6" y="25"/>
                    <a:pt x="6" y="24"/>
                  </a:cubicBezTo>
                  <a:cubicBezTo>
                    <a:pt x="6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8" y="1"/>
                    <a:pt x="6" y="2"/>
                  </a:cubicBezTo>
                  <a:close/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5"/>
                    <a:pt x="8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0" y="25"/>
                    <a:pt x="10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7" y="24"/>
                  </a:cubicBezTo>
                  <a:close/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lose/>
                  <a:moveTo>
                    <a:pt x="11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5" y="2"/>
                    <a:pt x="15" y="2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3" y="2"/>
                    <a:pt x="12" y="2"/>
                    <a:pt x="11" y="2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4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4"/>
                  </a:cubicBezTo>
                  <a:close/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2" y="27"/>
                    <a:pt x="12" y="27"/>
                  </a:cubicBezTo>
                  <a:close/>
                  <a:moveTo>
                    <a:pt x="15" y="3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5" y="3"/>
                  </a:lnTo>
                  <a:close/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lose/>
                  <a:moveTo>
                    <a:pt x="16" y="2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3"/>
                    <a:pt x="16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lose/>
                  <a:moveTo>
                    <a:pt x="17" y="26"/>
                  </a:move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5"/>
                    <a:pt x="17" y="26"/>
                  </a:cubicBezTo>
                  <a:close/>
                  <a:moveTo>
                    <a:pt x="17" y="3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lose/>
                  <a:moveTo>
                    <a:pt x="17" y="24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9" y="23"/>
                    <a:pt x="19" y="23"/>
                  </a:cubicBezTo>
                  <a:cubicBezTo>
                    <a:pt x="18" y="23"/>
                    <a:pt x="17" y="24"/>
                    <a:pt x="17" y="24"/>
                  </a:cubicBezTo>
                  <a:close/>
                  <a:moveTo>
                    <a:pt x="20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0" y="21"/>
                    <a:pt x="20" y="22"/>
                  </a:cubicBezTo>
                  <a:close/>
                  <a:moveTo>
                    <a:pt x="22" y="5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lose/>
                  <a:moveTo>
                    <a:pt x="23" y="19"/>
                  </a:moveTo>
                  <a:cubicBezTo>
                    <a:pt x="23" y="19"/>
                    <a:pt x="23" y="19"/>
                    <a:pt x="23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4" y="19"/>
                    <a:pt x="23" y="19"/>
                  </a:cubicBezTo>
                  <a:close/>
                  <a:moveTo>
                    <a:pt x="24" y="18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5" y="20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1"/>
                    <a:pt x="26" y="20"/>
                    <a:pt x="25" y="19"/>
                  </a:cubicBezTo>
                  <a:lnTo>
                    <a:pt x="24" y="18"/>
                  </a:lnTo>
                  <a:close/>
                  <a:moveTo>
                    <a:pt x="25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5" y="22"/>
                    <a:pt x="25" y="22"/>
                  </a:cubicBezTo>
                  <a:cubicBezTo>
                    <a:pt x="25" y="22"/>
                    <a:pt x="25" y="23"/>
                    <a:pt x="2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" name="Freeform 21"/>
            <p:cNvSpPr>
              <a:spLocks noEditPoints="1"/>
            </p:cNvSpPr>
            <p:nvPr/>
          </p:nvSpPr>
          <p:spPr bwMode="auto">
            <a:xfrm>
              <a:off x="8037551" y="2781676"/>
              <a:ext cx="72684" cy="76012"/>
            </a:xfrm>
            <a:custGeom>
              <a:avLst/>
              <a:gdLst>
                <a:gd name="T0" fmla="*/ 20 w 23"/>
                <a:gd name="T1" fmla="*/ 3 h 24"/>
                <a:gd name="T2" fmla="*/ 22 w 23"/>
                <a:gd name="T3" fmla="*/ 6 h 24"/>
                <a:gd name="T4" fmla="*/ 23 w 23"/>
                <a:gd name="T5" fmla="*/ 7 h 24"/>
                <a:gd name="T6" fmla="*/ 23 w 23"/>
                <a:gd name="T7" fmla="*/ 10 h 24"/>
                <a:gd name="T8" fmla="*/ 14 w 23"/>
                <a:gd name="T9" fmla="*/ 24 h 24"/>
                <a:gd name="T10" fmla="*/ 1 w 23"/>
                <a:gd name="T11" fmla="*/ 17 h 24"/>
                <a:gd name="T12" fmla="*/ 8 w 23"/>
                <a:gd name="T13" fmla="*/ 1 h 24"/>
                <a:gd name="T14" fmla="*/ 1 w 23"/>
                <a:gd name="T15" fmla="*/ 15 h 24"/>
                <a:gd name="T16" fmla="*/ 2 w 23"/>
                <a:gd name="T17" fmla="*/ 16 h 24"/>
                <a:gd name="T18" fmla="*/ 3 w 23"/>
                <a:gd name="T19" fmla="*/ 19 h 24"/>
                <a:gd name="T20" fmla="*/ 3 w 23"/>
                <a:gd name="T21" fmla="*/ 8 h 24"/>
                <a:gd name="T22" fmla="*/ 3 w 23"/>
                <a:gd name="T23" fmla="*/ 7 h 24"/>
                <a:gd name="T24" fmla="*/ 3 w 23"/>
                <a:gd name="T25" fmla="*/ 13 h 24"/>
                <a:gd name="T26" fmla="*/ 3 w 23"/>
                <a:gd name="T27" fmla="*/ 13 h 24"/>
                <a:gd name="T28" fmla="*/ 3 w 23"/>
                <a:gd name="T29" fmla="*/ 20 h 24"/>
                <a:gd name="T30" fmla="*/ 4 w 23"/>
                <a:gd name="T31" fmla="*/ 15 h 24"/>
                <a:gd name="T32" fmla="*/ 11 w 23"/>
                <a:gd name="T33" fmla="*/ 21 h 24"/>
                <a:gd name="T34" fmla="*/ 19 w 23"/>
                <a:gd name="T35" fmla="*/ 14 h 24"/>
                <a:gd name="T36" fmla="*/ 17 w 23"/>
                <a:gd name="T37" fmla="*/ 7 h 24"/>
                <a:gd name="T38" fmla="*/ 6 w 23"/>
                <a:gd name="T39" fmla="*/ 8 h 24"/>
                <a:gd name="T40" fmla="*/ 4 w 23"/>
                <a:gd name="T41" fmla="*/ 21 h 24"/>
                <a:gd name="T42" fmla="*/ 5 w 23"/>
                <a:gd name="T43" fmla="*/ 21 h 24"/>
                <a:gd name="T44" fmla="*/ 6 w 23"/>
                <a:gd name="T45" fmla="*/ 6 h 24"/>
                <a:gd name="T46" fmla="*/ 6 w 23"/>
                <a:gd name="T47" fmla="*/ 3 h 24"/>
                <a:gd name="T48" fmla="*/ 9 w 23"/>
                <a:gd name="T49" fmla="*/ 1 h 24"/>
                <a:gd name="T50" fmla="*/ 12 w 23"/>
                <a:gd name="T51" fmla="*/ 1 h 24"/>
                <a:gd name="T52" fmla="*/ 7 w 23"/>
                <a:gd name="T53" fmla="*/ 3 h 24"/>
                <a:gd name="T54" fmla="*/ 6 w 23"/>
                <a:gd name="T55" fmla="*/ 6 h 24"/>
                <a:gd name="T56" fmla="*/ 7 w 23"/>
                <a:gd name="T57" fmla="*/ 22 h 24"/>
                <a:gd name="T58" fmla="*/ 8 w 23"/>
                <a:gd name="T59" fmla="*/ 22 h 24"/>
                <a:gd name="T60" fmla="*/ 8 w 23"/>
                <a:gd name="T61" fmla="*/ 22 h 24"/>
                <a:gd name="T62" fmla="*/ 8 w 23"/>
                <a:gd name="T63" fmla="*/ 22 h 24"/>
                <a:gd name="T64" fmla="*/ 13 w 23"/>
                <a:gd name="T65" fmla="*/ 2 h 24"/>
                <a:gd name="T66" fmla="*/ 9 w 23"/>
                <a:gd name="T67" fmla="*/ 4 h 24"/>
                <a:gd name="T68" fmla="*/ 14 w 23"/>
                <a:gd name="T69" fmla="*/ 3 h 24"/>
                <a:gd name="T70" fmla="*/ 13 w 23"/>
                <a:gd name="T71" fmla="*/ 23 h 24"/>
                <a:gd name="T72" fmla="*/ 14 w 23"/>
                <a:gd name="T73" fmla="*/ 23 h 24"/>
                <a:gd name="T74" fmla="*/ 15 w 23"/>
                <a:gd name="T75" fmla="*/ 1 h 24"/>
                <a:gd name="T76" fmla="*/ 14 w 23"/>
                <a:gd name="T77" fmla="*/ 0 h 24"/>
                <a:gd name="T78" fmla="*/ 14 w 23"/>
                <a:gd name="T79" fmla="*/ 2 h 24"/>
                <a:gd name="T80" fmla="*/ 14 w 23"/>
                <a:gd name="T81" fmla="*/ 2 h 24"/>
                <a:gd name="T82" fmla="*/ 14 w 23"/>
                <a:gd name="T83" fmla="*/ 2 h 24"/>
                <a:gd name="T84" fmla="*/ 16 w 23"/>
                <a:gd name="T85" fmla="*/ 23 h 24"/>
                <a:gd name="T86" fmla="*/ 17 w 23"/>
                <a:gd name="T87" fmla="*/ 5 h 24"/>
                <a:gd name="T88" fmla="*/ 17 w 23"/>
                <a:gd name="T89" fmla="*/ 2 h 24"/>
                <a:gd name="T90" fmla="*/ 18 w 23"/>
                <a:gd name="T91" fmla="*/ 4 h 24"/>
                <a:gd name="T92" fmla="*/ 19 w 23"/>
                <a:gd name="T93" fmla="*/ 5 h 24"/>
                <a:gd name="T94" fmla="*/ 19 w 23"/>
                <a:gd name="T95" fmla="*/ 5 h 24"/>
                <a:gd name="T96" fmla="*/ 20 w 23"/>
                <a:gd name="T97" fmla="*/ 6 h 24"/>
                <a:gd name="T98" fmla="*/ 22 w 23"/>
                <a:gd name="T99" fmla="*/ 17 h 24"/>
                <a:gd name="T100" fmla="*/ 22 w 23"/>
                <a:gd name="T101" fmla="*/ 16 h 24"/>
                <a:gd name="T102" fmla="*/ 22 w 23"/>
                <a:gd name="T103" fmla="*/ 16 h 24"/>
                <a:gd name="T104" fmla="*/ 22 w 23"/>
                <a:gd name="T105" fmla="*/ 15 h 24"/>
                <a:gd name="T106" fmla="*/ 22 w 23"/>
                <a:gd name="T107" fmla="*/ 13 h 24"/>
                <a:gd name="T108" fmla="*/ 23 w 23"/>
                <a:gd name="T109" fmla="*/ 10 h 24"/>
                <a:gd name="T110" fmla="*/ 23 w 23"/>
                <a:gd name="T111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" h="24">
                  <a:moveTo>
                    <a:pt x="1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1"/>
                    <a:pt x="18" y="2"/>
                    <a:pt x="20" y="3"/>
                  </a:cubicBezTo>
                  <a:cubicBezTo>
                    <a:pt x="22" y="5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7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8"/>
                    <a:pt x="23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3"/>
                    <a:pt x="23" y="14"/>
                    <a:pt x="23" y="15"/>
                  </a:cubicBezTo>
                  <a:cubicBezTo>
                    <a:pt x="23" y="16"/>
                    <a:pt x="21" y="18"/>
                    <a:pt x="18" y="22"/>
                  </a:cubicBezTo>
                  <a:cubicBezTo>
                    <a:pt x="17" y="23"/>
                    <a:pt x="16" y="24"/>
                    <a:pt x="14" y="24"/>
                  </a:cubicBezTo>
                  <a:cubicBezTo>
                    <a:pt x="13" y="24"/>
                    <a:pt x="12" y="24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4"/>
                    <a:pt x="8" y="24"/>
                    <a:pt x="5" y="23"/>
                  </a:cubicBezTo>
                  <a:cubicBezTo>
                    <a:pt x="2" y="20"/>
                    <a:pt x="1" y="18"/>
                    <a:pt x="1" y="17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4"/>
                    <a:pt x="0" y="13"/>
                    <a:pt x="1" y="10"/>
                  </a:cubicBezTo>
                  <a:cubicBezTo>
                    <a:pt x="1" y="9"/>
                    <a:pt x="2" y="8"/>
                    <a:pt x="2" y="7"/>
                  </a:cubicBezTo>
                  <a:cubicBezTo>
                    <a:pt x="4" y="4"/>
                    <a:pt x="6" y="2"/>
                    <a:pt x="8" y="1"/>
                  </a:cubicBezTo>
                  <a:cubicBezTo>
                    <a:pt x="10" y="0"/>
                    <a:pt x="12" y="0"/>
                    <a:pt x="13" y="0"/>
                  </a:cubicBezTo>
                  <a:close/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7"/>
                    <a:pt x="2" y="16"/>
                    <a:pt x="2" y="16"/>
                  </a:cubicBezTo>
                  <a:close/>
                  <a:moveTo>
                    <a:pt x="2" y="9"/>
                  </a:moveTo>
                  <a:cubicBezTo>
                    <a:pt x="2" y="9"/>
                    <a:pt x="2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9"/>
                  </a:cubicBezTo>
                  <a:close/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3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lose/>
                  <a:moveTo>
                    <a:pt x="4" y="19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19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7"/>
                    <a:pt x="6" y="18"/>
                  </a:cubicBezTo>
                  <a:cubicBezTo>
                    <a:pt x="6" y="18"/>
                    <a:pt x="6" y="19"/>
                    <a:pt x="8" y="19"/>
                  </a:cubicBezTo>
                  <a:cubicBezTo>
                    <a:pt x="8" y="20"/>
                    <a:pt x="9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4" y="20"/>
                    <a:pt x="15" y="2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7"/>
                    <a:pt x="19" y="15"/>
                    <a:pt x="19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2"/>
                    <a:pt x="19" y="11"/>
                  </a:cubicBezTo>
                  <a:cubicBezTo>
                    <a:pt x="19" y="10"/>
                    <a:pt x="19" y="9"/>
                    <a:pt x="19" y="9"/>
                  </a:cubicBezTo>
                  <a:cubicBezTo>
                    <a:pt x="19" y="8"/>
                    <a:pt x="19" y="8"/>
                    <a:pt x="17" y="7"/>
                  </a:cubicBezTo>
                  <a:cubicBezTo>
                    <a:pt x="16" y="6"/>
                    <a:pt x="15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0" y="5"/>
                    <a:pt x="8" y="5"/>
                    <a:pt x="8" y="5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1"/>
                    <a:pt x="4" y="13"/>
                    <a:pt x="4" y="15"/>
                  </a:cubicBezTo>
                  <a:close/>
                  <a:moveTo>
                    <a:pt x="5" y="21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2"/>
                    <a:pt x="6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6" y="21"/>
                    <a:pt x="5" y="21"/>
                  </a:cubicBezTo>
                  <a:close/>
                  <a:moveTo>
                    <a:pt x="5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7"/>
                  </a:cubicBez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3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9" y="1"/>
                    <a:pt x="7" y="1"/>
                    <a:pt x="6" y="3"/>
                  </a:cubicBezTo>
                  <a:close/>
                  <a:moveTo>
                    <a:pt x="6" y="4"/>
                  </a:moveTo>
                  <a:cubicBezTo>
                    <a:pt x="6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6" y="4"/>
                    <a:pt x="6" y="4"/>
                  </a:cubicBezTo>
                  <a:close/>
                  <a:moveTo>
                    <a:pt x="6" y="5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5"/>
                  </a:lnTo>
                  <a:close/>
                  <a:moveTo>
                    <a:pt x="7" y="22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8" y="22"/>
                  </a:cubicBezTo>
                  <a:close/>
                  <a:moveTo>
                    <a:pt x="9" y="2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12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2"/>
                    <a:pt x="10" y="2"/>
                    <a:pt x="9" y="2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3"/>
                    <a:pt x="9" y="4"/>
                    <a:pt x="9" y="4"/>
                  </a:cubicBezTo>
                  <a:close/>
                  <a:moveTo>
                    <a:pt x="13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lose/>
                  <a:moveTo>
                    <a:pt x="14" y="1"/>
                  </a:moveTo>
                  <a:cubicBezTo>
                    <a:pt x="14" y="1"/>
                    <a:pt x="14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4" y="0"/>
                    <a:pt x="14" y="1"/>
                  </a:cubicBezTo>
                  <a:close/>
                  <a:moveTo>
                    <a:pt x="14" y="3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3"/>
                    <a:pt x="14" y="3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5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2"/>
                    <a:pt x="15" y="2"/>
                    <a:pt x="14" y="2"/>
                  </a:cubicBezTo>
                  <a:close/>
                  <a:moveTo>
                    <a:pt x="15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5" y="23"/>
                    <a:pt x="15" y="23"/>
                  </a:cubicBezTo>
                  <a:close/>
                  <a:moveTo>
                    <a:pt x="16" y="4"/>
                  </a:moveTo>
                  <a:cubicBezTo>
                    <a:pt x="16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lose/>
                  <a:moveTo>
                    <a:pt x="17" y="2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18" y="2"/>
                    <a:pt x="18" y="2"/>
                    <a:pt x="17" y="2"/>
                  </a:cubicBezTo>
                  <a:close/>
                  <a:moveTo>
                    <a:pt x="18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8" y="4"/>
                  </a:cubicBezTo>
                  <a:close/>
                  <a:moveTo>
                    <a:pt x="19" y="5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19" y="5"/>
                    <a:pt x="19" y="5"/>
                  </a:cubicBezTo>
                  <a:close/>
                  <a:moveTo>
                    <a:pt x="21" y="17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7"/>
                    <a:pt x="21" y="17"/>
                  </a:cubicBezTo>
                  <a:close/>
                  <a:moveTo>
                    <a:pt x="22" y="16"/>
                  </a:moveTo>
                  <a:cubicBezTo>
                    <a:pt x="22" y="16"/>
                    <a:pt x="22" y="16"/>
                    <a:pt x="22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2" y="15"/>
                    <a:pt x="22" y="15"/>
                  </a:cubicBezTo>
                  <a:lnTo>
                    <a:pt x="22" y="16"/>
                  </a:lnTo>
                  <a:close/>
                  <a:moveTo>
                    <a:pt x="22" y="14"/>
                  </a:move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4"/>
                  </a:cubicBezTo>
                  <a:close/>
                  <a:moveTo>
                    <a:pt x="23" y="10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" name="Freeform 22"/>
            <p:cNvSpPr>
              <a:spLocks noEditPoints="1"/>
            </p:cNvSpPr>
            <p:nvPr/>
          </p:nvSpPr>
          <p:spPr bwMode="auto">
            <a:xfrm>
              <a:off x="8113578" y="2774993"/>
              <a:ext cx="119470" cy="79353"/>
            </a:xfrm>
            <a:custGeom>
              <a:avLst/>
              <a:gdLst>
                <a:gd name="T0" fmla="*/ 18 w 38"/>
                <a:gd name="T1" fmla="*/ 4 h 25"/>
                <a:gd name="T2" fmla="*/ 35 w 38"/>
                <a:gd name="T3" fmla="*/ 20 h 25"/>
                <a:gd name="T4" fmla="*/ 29 w 38"/>
                <a:gd name="T5" fmla="*/ 25 h 25"/>
                <a:gd name="T6" fmla="*/ 28 w 38"/>
                <a:gd name="T7" fmla="*/ 21 h 25"/>
                <a:gd name="T8" fmla="*/ 28 w 38"/>
                <a:gd name="T9" fmla="*/ 9 h 25"/>
                <a:gd name="T10" fmla="*/ 20 w 38"/>
                <a:gd name="T11" fmla="*/ 17 h 25"/>
                <a:gd name="T12" fmla="*/ 15 w 38"/>
                <a:gd name="T13" fmla="*/ 20 h 25"/>
                <a:gd name="T14" fmla="*/ 17 w 38"/>
                <a:gd name="T15" fmla="*/ 8 h 25"/>
                <a:gd name="T16" fmla="*/ 9 w 38"/>
                <a:gd name="T17" fmla="*/ 21 h 25"/>
                <a:gd name="T18" fmla="*/ 8 w 38"/>
                <a:gd name="T19" fmla="*/ 25 h 25"/>
                <a:gd name="T20" fmla="*/ 5 w 38"/>
                <a:gd name="T21" fmla="*/ 5 h 25"/>
                <a:gd name="T22" fmla="*/ 1 w 38"/>
                <a:gd name="T23" fmla="*/ 1 h 25"/>
                <a:gd name="T24" fmla="*/ 2 w 38"/>
                <a:gd name="T25" fmla="*/ 21 h 25"/>
                <a:gd name="T26" fmla="*/ 2 w 38"/>
                <a:gd name="T27" fmla="*/ 2 h 25"/>
                <a:gd name="T28" fmla="*/ 3 w 38"/>
                <a:gd name="T29" fmla="*/ 22 h 25"/>
                <a:gd name="T30" fmla="*/ 3 w 38"/>
                <a:gd name="T31" fmla="*/ 23 h 25"/>
                <a:gd name="T32" fmla="*/ 8 w 38"/>
                <a:gd name="T33" fmla="*/ 23 h 25"/>
                <a:gd name="T34" fmla="*/ 5 w 38"/>
                <a:gd name="T35" fmla="*/ 1 h 25"/>
                <a:gd name="T36" fmla="*/ 6 w 38"/>
                <a:gd name="T37" fmla="*/ 21 h 25"/>
                <a:gd name="T38" fmla="*/ 6 w 38"/>
                <a:gd name="T39" fmla="*/ 2 h 25"/>
                <a:gd name="T40" fmla="*/ 6 w 38"/>
                <a:gd name="T41" fmla="*/ 8 h 25"/>
                <a:gd name="T42" fmla="*/ 7 w 38"/>
                <a:gd name="T43" fmla="*/ 4 h 25"/>
                <a:gd name="T44" fmla="*/ 8 w 38"/>
                <a:gd name="T45" fmla="*/ 20 h 25"/>
                <a:gd name="T46" fmla="*/ 8 w 38"/>
                <a:gd name="T47" fmla="*/ 1 h 25"/>
                <a:gd name="T48" fmla="*/ 8 w 38"/>
                <a:gd name="T49" fmla="*/ 8 h 25"/>
                <a:gd name="T50" fmla="*/ 8 w 38"/>
                <a:gd name="T51" fmla="*/ 1 h 25"/>
                <a:gd name="T52" fmla="*/ 8 w 38"/>
                <a:gd name="T53" fmla="*/ 10 h 25"/>
                <a:gd name="T54" fmla="*/ 8 w 38"/>
                <a:gd name="T55" fmla="*/ 22 h 25"/>
                <a:gd name="T56" fmla="*/ 9 w 38"/>
                <a:gd name="T57" fmla="*/ 24 h 25"/>
                <a:gd name="T58" fmla="*/ 9 w 38"/>
                <a:gd name="T59" fmla="*/ 3 h 25"/>
                <a:gd name="T60" fmla="*/ 9 w 38"/>
                <a:gd name="T61" fmla="*/ 4 h 25"/>
                <a:gd name="T62" fmla="*/ 9 w 38"/>
                <a:gd name="T63" fmla="*/ 22 h 25"/>
                <a:gd name="T64" fmla="*/ 10 w 38"/>
                <a:gd name="T65" fmla="*/ 21 h 25"/>
                <a:gd name="T66" fmla="*/ 15 w 38"/>
                <a:gd name="T67" fmla="*/ 3 h 25"/>
                <a:gd name="T68" fmla="*/ 14 w 38"/>
                <a:gd name="T69" fmla="*/ 4 h 25"/>
                <a:gd name="T70" fmla="*/ 15 w 38"/>
                <a:gd name="T71" fmla="*/ 2 h 25"/>
                <a:gd name="T72" fmla="*/ 16 w 38"/>
                <a:gd name="T73" fmla="*/ 3 h 25"/>
                <a:gd name="T74" fmla="*/ 16 w 38"/>
                <a:gd name="T75" fmla="*/ 4 h 25"/>
                <a:gd name="T76" fmla="*/ 17 w 38"/>
                <a:gd name="T77" fmla="*/ 16 h 25"/>
                <a:gd name="T78" fmla="*/ 18 w 38"/>
                <a:gd name="T79" fmla="*/ 7 h 25"/>
                <a:gd name="T80" fmla="*/ 18 w 38"/>
                <a:gd name="T81" fmla="*/ 22 h 25"/>
                <a:gd name="T82" fmla="*/ 19 w 38"/>
                <a:gd name="T83" fmla="*/ 5 h 25"/>
                <a:gd name="T84" fmla="*/ 19 w 38"/>
                <a:gd name="T85" fmla="*/ 8 h 25"/>
                <a:gd name="T86" fmla="*/ 19 w 38"/>
                <a:gd name="T87" fmla="*/ 19 h 25"/>
                <a:gd name="T88" fmla="*/ 21 w 38"/>
                <a:gd name="T89" fmla="*/ 4 h 25"/>
                <a:gd name="T90" fmla="*/ 25 w 38"/>
                <a:gd name="T91" fmla="*/ 4 h 25"/>
                <a:gd name="T92" fmla="*/ 26 w 38"/>
                <a:gd name="T93" fmla="*/ 3 h 25"/>
                <a:gd name="T94" fmla="*/ 29 w 38"/>
                <a:gd name="T95" fmla="*/ 3 h 25"/>
                <a:gd name="T96" fmla="*/ 29 w 38"/>
                <a:gd name="T97" fmla="*/ 7 h 25"/>
                <a:gd name="T98" fmla="*/ 31 w 38"/>
                <a:gd name="T99" fmla="*/ 7 h 25"/>
                <a:gd name="T100" fmla="*/ 31 w 38"/>
                <a:gd name="T101" fmla="*/ 22 h 25"/>
                <a:gd name="T102" fmla="*/ 31 w 38"/>
                <a:gd name="T103" fmla="*/ 8 h 25"/>
                <a:gd name="T104" fmla="*/ 32 w 38"/>
                <a:gd name="T105" fmla="*/ 15 h 25"/>
                <a:gd name="T106" fmla="*/ 32 w 38"/>
                <a:gd name="T107" fmla="*/ 10 h 25"/>
                <a:gd name="T108" fmla="*/ 32 w 38"/>
                <a:gd name="T109" fmla="*/ 19 h 25"/>
                <a:gd name="T110" fmla="*/ 32 w 38"/>
                <a:gd name="T111" fmla="*/ 22 h 25"/>
                <a:gd name="T112" fmla="*/ 34 w 38"/>
                <a:gd name="T113" fmla="*/ 20 h 25"/>
                <a:gd name="T114" fmla="*/ 35 w 38"/>
                <a:gd name="T115" fmla="*/ 22 h 25"/>
                <a:gd name="T116" fmla="*/ 36 w 38"/>
                <a:gd name="T1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" h="25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6" y="1"/>
                    <a:pt x="17" y="2"/>
                  </a:cubicBezTo>
                  <a:cubicBezTo>
                    <a:pt x="18" y="3"/>
                    <a:pt x="18" y="4"/>
                    <a:pt x="18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21" y="3"/>
                    <a:pt x="24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7" y="1"/>
                    <a:pt x="28" y="2"/>
                    <a:pt x="29" y="3"/>
                  </a:cubicBezTo>
                  <a:cubicBezTo>
                    <a:pt x="32" y="5"/>
                    <a:pt x="33" y="7"/>
                    <a:pt x="33" y="8"/>
                  </a:cubicBezTo>
                  <a:cubicBezTo>
                    <a:pt x="34" y="9"/>
                    <a:pt x="34" y="12"/>
                    <a:pt x="35" y="18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6" y="20"/>
                    <a:pt x="36" y="20"/>
                    <a:pt x="37" y="20"/>
                  </a:cubicBezTo>
                  <a:cubicBezTo>
                    <a:pt x="38" y="20"/>
                    <a:pt x="38" y="21"/>
                    <a:pt x="38" y="23"/>
                  </a:cubicBezTo>
                  <a:cubicBezTo>
                    <a:pt x="38" y="24"/>
                    <a:pt x="38" y="24"/>
                    <a:pt x="38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5"/>
                    <a:pt x="35" y="25"/>
                    <a:pt x="34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30" y="21"/>
                    <a:pt x="31" y="20"/>
                    <a:pt x="30" y="20"/>
                  </a:cubicBezTo>
                  <a:cubicBezTo>
                    <a:pt x="30" y="17"/>
                    <a:pt x="30" y="15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0"/>
                    <a:pt x="30" y="10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8"/>
                    <a:pt x="26" y="7"/>
                    <a:pt x="24" y="7"/>
                  </a:cubicBezTo>
                  <a:cubicBezTo>
                    <a:pt x="22" y="7"/>
                    <a:pt x="21" y="8"/>
                    <a:pt x="21" y="9"/>
                  </a:cubicBezTo>
                  <a:cubicBezTo>
                    <a:pt x="20" y="9"/>
                    <a:pt x="20" y="10"/>
                    <a:pt x="20" y="1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1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2"/>
                    <a:pt x="22" y="23"/>
                    <a:pt x="21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6" y="20"/>
                  </a:cubicBezTo>
                  <a:cubicBezTo>
                    <a:pt x="17" y="20"/>
                    <a:pt x="17" y="19"/>
                    <a:pt x="17" y="19"/>
                  </a:cubicBezTo>
                  <a:cubicBezTo>
                    <a:pt x="16" y="18"/>
                    <a:pt x="16" y="17"/>
                    <a:pt x="16" y="16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10"/>
                    <a:pt x="16" y="9"/>
                  </a:cubicBezTo>
                  <a:cubicBezTo>
                    <a:pt x="16" y="9"/>
                    <a:pt x="16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6" y="7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5"/>
                    <a:pt x="10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10" y="21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4"/>
                    <a:pt x="11" y="25"/>
                    <a:pt x="10" y="25"/>
                  </a:cubicBezTo>
                  <a:cubicBezTo>
                    <a:pt x="10" y="25"/>
                    <a:pt x="9" y="25"/>
                    <a:pt x="8" y="2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3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20"/>
                    <a:pt x="4" y="20"/>
                  </a:cubicBezTo>
                  <a:cubicBezTo>
                    <a:pt x="5" y="20"/>
                    <a:pt x="5" y="20"/>
                    <a:pt x="5" y="1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4" y="0"/>
                    <a:pt x="6" y="0"/>
                    <a:pt x="9" y="0"/>
                  </a:cubicBezTo>
                  <a:close/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1" y="22"/>
                    <a:pt x="1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1"/>
                    <a:pt x="2" y="21"/>
                    <a:pt x="2" y="21"/>
                  </a:cubicBezTo>
                  <a:close/>
                  <a:moveTo>
                    <a:pt x="2" y="3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2" y="3"/>
                    <a:pt x="2" y="3"/>
                  </a:cubicBezTo>
                  <a:close/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lnTo>
                    <a:pt x="3" y="2"/>
                  </a:lnTo>
                  <a:close/>
                  <a:moveTo>
                    <a:pt x="2" y="21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lose/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lose/>
                  <a:moveTo>
                    <a:pt x="4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4" y="23"/>
                    <a:pt x="5" y="23"/>
                  </a:cubicBezTo>
                  <a:cubicBezTo>
                    <a:pt x="5" y="23"/>
                    <a:pt x="5" y="23"/>
                    <a:pt x="6" y="23"/>
                  </a:cubicBezTo>
                  <a:cubicBezTo>
                    <a:pt x="6" y="23"/>
                    <a:pt x="7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5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lose/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lose/>
                  <a:moveTo>
                    <a:pt x="5" y="21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lnTo>
                    <a:pt x="5" y="21"/>
                  </a:lnTo>
                  <a:close/>
                  <a:moveTo>
                    <a:pt x="6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19"/>
                  </a:cubicBezTo>
                  <a:close/>
                  <a:moveTo>
                    <a:pt x="6" y="2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lose/>
                  <a:moveTo>
                    <a:pt x="6" y="4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8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lose/>
                  <a:moveTo>
                    <a:pt x="7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lose/>
                  <a:moveTo>
                    <a:pt x="8" y="20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lose/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lose/>
                  <a:moveTo>
                    <a:pt x="8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lose/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9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9" y="22"/>
                  </a:lnTo>
                  <a:close/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8" y="24"/>
                  </a:cubicBezTo>
                  <a:close/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1"/>
                    <a:pt x="9" y="1"/>
                    <a:pt x="9" y="1"/>
                  </a:cubicBezTo>
                  <a:close/>
                  <a:moveTo>
                    <a:pt x="9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9" y="22"/>
                  </a:cubicBezTo>
                  <a:close/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lose/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2"/>
                    <a:pt x="10" y="2"/>
                    <a:pt x="10" y="3"/>
                  </a:cubicBezTo>
                  <a:close/>
                  <a:moveTo>
                    <a:pt x="11" y="3"/>
                  </a:moveTo>
                  <a:cubicBezTo>
                    <a:pt x="11" y="4"/>
                    <a:pt x="12" y="4"/>
                    <a:pt x="13" y="4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lose/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4" y="1"/>
                  </a:cubicBezTo>
                  <a:close/>
                  <a:moveTo>
                    <a:pt x="15" y="3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3"/>
                    <a:pt x="15" y="3"/>
                  </a:cubicBezTo>
                  <a:close/>
                  <a:moveTo>
                    <a:pt x="16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6" y="3"/>
                    <a:pt x="16" y="3"/>
                  </a:cubicBezTo>
                  <a:close/>
                  <a:moveTo>
                    <a:pt x="16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6" y="4"/>
                  </a:cubicBezTo>
                  <a:close/>
                  <a:moveTo>
                    <a:pt x="17" y="13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3"/>
                    <a:pt x="18" y="13"/>
                    <a:pt x="17" y="13"/>
                  </a:cubicBezTo>
                  <a:close/>
                  <a:moveTo>
                    <a:pt x="18" y="7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lose/>
                  <a:moveTo>
                    <a:pt x="18" y="22"/>
                  </a:move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19" y="5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5"/>
                    <a:pt x="21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lose/>
                  <a:moveTo>
                    <a:pt x="19" y="19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lose/>
                  <a:moveTo>
                    <a:pt x="2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lose/>
                  <a:moveTo>
                    <a:pt x="22" y="3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3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3"/>
                    <a:pt x="22" y="3"/>
                    <a:pt x="22" y="3"/>
                  </a:cubicBezTo>
                  <a:close/>
                  <a:moveTo>
                    <a:pt x="25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5"/>
                    <a:pt x="25" y="5"/>
                  </a:cubicBezTo>
                  <a:cubicBezTo>
                    <a:pt x="27" y="5"/>
                    <a:pt x="27" y="4"/>
                    <a:pt x="28" y="4"/>
                  </a:cubicBezTo>
                  <a:cubicBezTo>
                    <a:pt x="27" y="4"/>
                    <a:pt x="27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lose/>
                  <a:moveTo>
                    <a:pt x="26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6" y="3"/>
                    <a:pt x="26" y="3"/>
                  </a:cubicBezTo>
                  <a:close/>
                  <a:moveTo>
                    <a:pt x="26" y="2"/>
                  </a:moveTo>
                  <a:cubicBezTo>
                    <a:pt x="26" y="2"/>
                    <a:pt x="26" y="2"/>
                    <a:pt x="27" y="2"/>
                  </a:cubicBezTo>
                  <a:cubicBezTo>
                    <a:pt x="27" y="3"/>
                    <a:pt x="27" y="3"/>
                    <a:pt x="28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8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lose/>
                  <a:moveTo>
                    <a:pt x="27" y="6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28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6"/>
                    <a:pt x="28" y="6"/>
                  </a:cubicBezTo>
                  <a:lnTo>
                    <a:pt x="27" y="6"/>
                  </a:lnTo>
                  <a:close/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1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0" y="5"/>
                  </a:cubicBezTo>
                  <a:close/>
                  <a:moveTo>
                    <a:pt x="30" y="23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2" y="23"/>
                    <a:pt x="32" y="23"/>
                  </a:cubicBezTo>
                  <a:cubicBezTo>
                    <a:pt x="32" y="22"/>
                    <a:pt x="32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2"/>
                    <a:pt x="30" y="22"/>
                    <a:pt x="30" y="23"/>
                  </a:cubicBezTo>
                  <a:close/>
                  <a:moveTo>
                    <a:pt x="31" y="8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8"/>
                    <a:pt x="31" y="8"/>
                  </a:cubicBezTo>
                  <a:close/>
                  <a:moveTo>
                    <a:pt x="32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3"/>
                    <a:pt x="32" y="13"/>
                    <a:pt x="32" y="13"/>
                  </a:cubicBezTo>
                  <a:close/>
                  <a:moveTo>
                    <a:pt x="32" y="17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7"/>
                    <a:pt x="32" y="17"/>
                    <a:pt x="32" y="17"/>
                  </a:cubicBezTo>
                  <a:close/>
                  <a:moveTo>
                    <a:pt x="32" y="10"/>
                  </a:move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lose/>
                  <a:moveTo>
                    <a:pt x="32" y="19"/>
                  </a:move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lose/>
                  <a:moveTo>
                    <a:pt x="32" y="22"/>
                  </a:move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2" y="22"/>
                    <a:pt x="32" y="22"/>
                    <a:pt x="32" y="22"/>
                  </a:cubicBezTo>
                  <a:close/>
                  <a:moveTo>
                    <a:pt x="33" y="20"/>
                  </a:move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lose/>
                  <a:moveTo>
                    <a:pt x="35" y="22"/>
                  </a:move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2"/>
                    <a:pt x="35" y="22"/>
                  </a:cubicBezTo>
                  <a:close/>
                  <a:moveTo>
                    <a:pt x="36" y="21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" name="Freeform 23"/>
            <p:cNvSpPr>
              <a:spLocks noEditPoints="1"/>
            </p:cNvSpPr>
            <p:nvPr/>
          </p:nvSpPr>
          <p:spPr bwMode="auto">
            <a:xfrm>
              <a:off x="8238896" y="2774993"/>
              <a:ext cx="76027" cy="82694"/>
            </a:xfrm>
            <a:custGeom>
              <a:avLst/>
              <a:gdLst>
                <a:gd name="T0" fmla="*/ 21 w 24"/>
                <a:gd name="T1" fmla="*/ 10 h 26"/>
                <a:gd name="T2" fmla="*/ 5 w 24"/>
                <a:gd name="T3" fmla="*/ 12 h 26"/>
                <a:gd name="T4" fmla="*/ 4 w 24"/>
                <a:gd name="T5" fmla="*/ 17 h 26"/>
                <a:gd name="T6" fmla="*/ 5 w 24"/>
                <a:gd name="T7" fmla="*/ 19 h 26"/>
                <a:gd name="T8" fmla="*/ 18 w 24"/>
                <a:gd name="T9" fmla="*/ 19 h 26"/>
                <a:gd name="T10" fmla="*/ 24 w 24"/>
                <a:gd name="T11" fmla="*/ 21 h 26"/>
                <a:gd name="T12" fmla="*/ 18 w 24"/>
                <a:gd name="T13" fmla="*/ 24 h 26"/>
                <a:gd name="T14" fmla="*/ 2 w 24"/>
                <a:gd name="T15" fmla="*/ 21 h 26"/>
                <a:gd name="T16" fmla="*/ 6 w 24"/>
                <a:gd name="T17" fmla="*/ 1 h 26"/>
                <a:gd name="T18" fmla="*/ 1 w 24"/>
                <a:gd name="T19" fmla="*/ 13 h 26"/>
                <a:gd name="T20" fmla="*/ 1 w 24"/>
                <a:gd name="T21" fmla="*/ 13 h 26"/>
                <a:gd name="T22" fmla="*/ 2 w 24"/>
                <a:gd name="T23" fmla="*/ 8 h 26"/>
                <a:gd name="T24" fmla="*/ 1 w 24"/>
                <a:gd name="T25" fmla="*/ 11 h 26"/>
                <a:gd name="T26" fmla="*/ 2 w 24"/>
                <a:gd name="T27" fmla="*/ 17 h 26"/>
                <a:gd name="T28" fmla="*/ 3 w 24"/>
                <a:gd name="T29" fmla="*/ 19 h 26"/>
                <a:gd name="T30" fmla="*/ 4 w 24"/>
                <a:gd name="T31" fmla="*/ 11 h 26"/>
                <a:gd name="T32" fmla="*/ 4 w 24"/>
                <a:gd name="T33" fmla="*/ 11 h 26"/>
                <a:gd name="T34" fmla="*/ 4 w 24"/>
                <a:gd name="T35" fmla="*/ 5 h 26"/>
                <a:gd name="T36" fmla="*/ 4 w 24"/>
                <a:gd name="T37" fmla="*/ 9 h 26"/>
                <a:gd name="T38" fmla="*/ 4 w 24"/>
                <a:gd name="T39" fmla="*/ 8 h 26"/>
                <a:gd name="T40" fmla="*/ 14 w 24"/>
                <a:gd name="T41" fmla="*/ 9 h 26"/>
                <a:gd name="T42" fmla="*/ 15 w 24"/>
                <a:gd name="T43" fmla="*/ 5 h 26"/>
                <a:gd name="T44" fmla="*/ 4 w 24"/>
                <a:gd name="T45" fmla="*/ 6 h 26"/>
                <a:gd name="T46" fmla="*/ 4 w 24"/>
                <a:gd name="T47" fmla="*/ 23 h 26"/>
                <a:gd name="T48" fmla="*/ 5 w 24"/>
                <a:gd name="T49" fmla="*/ 4 h 26"/>
                <a:gd name="T50" fmla="*/ 5 w 24"/>
                <a:gd name="T51" fmla="*/ 4 h 26"/>
                <a:gd name="T52" fmla="*/ 5 w 24"/>
                <a:gd name="T53" fmla="*/ 11 h 26"/>
                <a:gd name="T54" fmla="*/ 6 w 24"/>
                <a:gd name="T55" fmla="*/ 2 h 26"/>
                <a:gd name="T56" fmla="*/ 6 w 24"/>
                <a:gd name="T57" fmla="*/ 1 h 26"/>
                <a:gd name="T58" fmla="*/ 11 w 24"/>
                <a:gd name="T59" fmla="*/ 11 h 26"/>
                <a:gd name="T60" fmla="*/ 6 w 24"/>
                <a:gd name="T61" fmla="*/ 10 h 26"/>
                <a:gd name="T62" fmla="*/ 11 w 24"/>
                <a:gd name="T63" fmla="*/ 9 h 26"/>
                <a:gd name="T64" fmla="*/ 9 w 24"/>
                <a:gd name="T65" fmla="*/ 3 h 26"/>
                <a:gd name="T66" fmla="*/ 8 w 24"/>
                <a:gd name="T67" fmla="*/ 1 h 26"/>
                <a:gd name="T68" fmla="*/ 11 w 24"/>
                <a:gd name="T69" fmla="*/ 0 h 26"/>
                <a:gd name="T70" fmla="*/ 9 w 24"/>
                <a:gd name="T71" fmla="*/ 24 h 26"/>
                <a:gd name="T72" fmla="*/ 10 w 24"/>
                <a:gd name="T73" fmla="*/ 2 h 26"/>
                <a:gd name="T74" fmla="*/ 10 w 24"/>
                <a:gd name="T75" fmla="*/ 2 h 26"/>
                <a:gd name="T76" fmla="*/ 11 w 24"/>
                <a:gd name="T77" fmla="*/ 24 h 26"/>
                <a:gd name="T78" fmla="*/ 11 w 24"/>
                <a:gd name="T79" fmla="*/ 25 h 26"/>
                <a:gd name="T80" fmla="*/ 15 w 24"/>
                <a:gd name="T81" fmla="*/ 25 h 26"/>
                <a:gd name="T82" fmla="*/ 14 w 24"/>
                <a:gd name="T83" fmla="*/ 2 h 26"/>
                <a:gd name="T84" fmla="*/ 13 w 24"/>
                <a:gd name="T85" fmla="*/ 3 h 26"/>
                <a:gd name="T86" fmla="*/ 16 w 24"/>
                <a:gd name="T87" fmla="*/ 4 h 26"/>
                <a:gd name="T88" fmla="*/ 13 w 24"/>
                <a:gd name="T89" fmla="*/ 2 h 26"/>
                <a:gd name="T90" fmla="*/ 16 w 24"/>
                <a:gd name="T91" fmla="*/ 10 h 26"/>
                <a:gd name="T92" fmla="*/ 16 w 24"/>
                <a:gd name="T93" fmla="*/ 11 h 26"/>
                <a:gd name="T94" fmla="*/ 16 w 24"/>
                <a:gd name="T95" fmla="*/ 22 h 26"/>
                <a:gd name="T96" fmla="*/ 16 w 24"/>
                <a:gd name="T97" fmla="*/ 25 h 26"/>
                <a:gd name="T98" fmla="*/ 17 w 24"/>
                <a:gd name="T99" fmla="*/ 5 h 26"/>
                <a:gd name="T100" fmla="*/ 17 w 24"/>
                <a:gd name="T101" fmla="*/ 21 h 26"/>
                <a:gd name="T102" fmla="*/ 17 w 24"/>
                <a:gd name="T103" fmla="*/ 6 h 26"/>
                <a:gd name="T104" fmla="*/ 18 w 24"/>
                <a:gd name="T105" fmla="*/ 18 h 26"/>
                <a:gd name="T106" fmla="*/ 19 w 24"/>
                <a:gd name="T107" fmla="*/ 18 h 26"/>
                <a:gd name="T108" fmla="*/ 19 w 24"/>
                <a:gd name="T109" fmla="*/ 22 h 26"/>
                <a:gd name="T110" fmla="*/ 19 w 24"/>
                <a:gd name="T111" fmla="*/ 8 h 26"/>
                <a:gd name="T112" fmla="*/ 19 w 24"/>
                <a:gd name="T113" fmla="*/ 21 h 26"/>
                <a:gd name="T114" fmla="*/ 20 w 24"/>
                <a:gd name="T115" fmla="*/ 21 h 26"/>
                <a:gd name="T116" fmla="*/ 20 w 24"/>
                <a:gd name="T117" fmla="*/ 21 h 26"/>
                <a:gd name="T118" fmla="*/ 23 w 24"/>
                <a:gd name="T11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" h="26">
                  <a:moveTo>
                    <a:pt x="12" y="0"/>
                  </a:moveTo>
                  <a:cubicBezTo>
                    <a:pt x="13" y="0"/>
                    <a:pt x="15" y="1"/>
                    <a:pt x="17" y="2"/>
                  </a:cubicBezTo>
                  <a:cubicBezTo>
                    <a:pt x="19" y="3"/>
                    <a:pt x="19" y="4"/>
                    <a:pt x="19" y="4"/>
                  </a:cubicBezTo>
                  <a:cubicBezTo>
                    <a:pt x="21" y="7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2"/>
                    <a:pt x="21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0" y="12"/>
                    <a:pt x="7" y="12"/>
                    <a:pt x="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3"/>
                    <a:pt x="3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4" y="16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9"/>
                    <a:pt x="5" y="19"/>
                  </a:cubicBezTo>
                  <a:cubicBezTo>
                    <a:pt x="7" y="21"/>
                    <a:pt x="8" y="22"/>
                    <a:pt x="9" y="23"/>
                  </a:cubicBezTo>
                  <a:cubicBezTo>
                    <a:pt x="10" y="23"/>
                    <a:pt x="11" y="23"/>
                    <a:pt x="13" y="23"/>
                  </a:cubicBezTo>
                  <a:cubicBezTo>
                    <a:pt x="13" y="23"/>
                    <a:pt x="13" y="23"/>
                    <a:pt x="14" y="23"/>
                  </a:cubicBezTo>
                  <a:cubicBezTo>
                    <a:pt x="15" y="23"/>
                    <a:pt x="16" y="21"/>
                    <a:pt x="18" y="20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7"/>
                    <a:pt x="19" y="17"/>
                    <a:pt x="20" y="16"/>
                  </a:cubicBezTo>
                  <a:cubicBezTo>
                    <a:pt x="20" y="16"/>
                    <a:pt x="21" y="17"/>
                    <a:pt x="21" y="17"/>
                  </a:cubicBezTo>
                  <a:cubicBezTo>
                    <a:pt x="22" y="19"/>
                    <a:pt x="23" y="20"/>
                    <a:pt x="24" y="21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3"/>
                    <a:pt x="23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1" y="22"/>
                    <a:pt x="21" y="22"/>
                  </a:cubicBezTo>
                  <a:cubicBezTo>
                    <a:pt x="20" y="22"/>
                    <a:pt x="20" y="23"/>
                    <a:pt x="18" y="24"/>
                  </a:cubicBezTo>
                  <a:cubicBezTo>
                    <a:pt x="18" y="25"/>
                    <a:pt x="16" y="25"/>
                    <a:pt x="15" y="26"/>
                  </a:cubicBezTo>
                  <a:cubicBezTo>
                    <a:pt x="12" y="26"/>
                    <a:pt x="11" y="26"/>
                    <a:pt x="10" y="2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4" y="24"/>
                    <a:pt x="3" y="23"/>
                  </a:cubicBezTo>
                  <a:cubicBezTo>
                    <a:pt x="2" y="22"/>
                    <a:pt x="2" y="21"/>
                    <a:pt x="2" y="21"/>
                  </a:cubicBezTo>
                  <a:cubicBezTo>
                    <a:pt x="2" y="20"/>
                    <a:pt x="1" y="19"/>
                    <a:pt x="1" y="17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2" y="6"/>
                    <a:pt x="4" y="2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0"/>
                    <a:pt x="10" y="0"/>
                    <a:pt x="12" y="0"/>
                  </a:cubicBezTo>
                  <a:close/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1" y="13"/>
                    <a:pt x="1" y="13"/>
                  </a:cubicBezTo>
                  <a:close/>
                  <a:moveTo>
                    <a:pt x="2" y="8"/>
                  </a:moveTo>
                  <a:cubicBezTo>
                    <a:pt x="1" y="8"/>
                    <a:pt x="1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2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lose/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2" y="18"/>
                  </a:cubicBezTo>
                  <a:close/>
                  <a:moveTo>
                    <a:pt x="4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lose/>
                  <a:moveTo>
                    <a:pt x="4" y="8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7" y="8"/>
                    <a:pt x="13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6" y="9"/>
                    <a:pt x="16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6"/>
                    <a:pt x="15" y="5"/>
                  </a:cubicBezTo>
                  <a:cubicBezTo>
                    <a:pt x="14" y="4"/>
                    <a:pt x="13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5" y="6"/>
                    <a:pt x="5" y="7"/>
                    <a:pt x="4" y="7"/>
                  </a:cubicBezTo>
                  <a:close/>
                  <a:moveTo>
                    <a:pt x="4" y="6"/>
                  </a:move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lose/>
                  <a:moveTo>
                    <a:pt x="5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lose/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lose/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9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1"/>
                    <a:pt x="12" y="11"/>
                  </a:cubicBezTo>
                  <a:cubicBezTo>
                    <a:pt x="13" y="11"/>
                    <a:pt x="14" y="11"/>
                    <a:pt x="14" y="11"/>
                  </a:cubicBezTo>
                  <a:cubicBezTo>
                    <a:pt x="14" y="11"/>
                    <a:pt x="11" y="11"/>
                    <a:pt x="6" y="10"/>
                  </a:cubicBezTo>
                  <a:close/>
                  <a:moveTo>
                    <a:pt x="7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8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8" y="9"/>
                    <a:pt x="7" y="9"/>
                  </a:cubicBezTo>
                  <a:close/>
                  <a:moveTo>
                    <a:pt x="7" y="4"/>
                  </a:moveTo>
                  <a:cubicBezTo>
                    <a:pt x="7" y="4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4"/>
                    <a:pt x="7" y="4"/>
                  </a:cubicBezTo>
                  <a:close/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11" y="1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8" y="1"/>
                  </a:cubicBezTo>
                  <a:close/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3"/>
                    <a:pt x="8" y="23"/>
                    <a:pt x="8" y="23"/>
                  </a:cubicBezTo>
                  <a:close/>
                  <a:moveTo>
                    <a:pt x="10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lose/>
                  <a:moveTo>
                    <a:pt x="11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lose/>
                  <a:moveTo>
                    <a:pt x="13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3" y="25"/>
                    <a:pt x="14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3" y="25"/>
                    <a:pt x="13" y="25"/>
                  </a:cubicBezTo>
                  <a:close/>
                  <a:moveTo>
                    <a:pt x="13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2"/>
                    <a:pt x="13" y="1"/>
                  </a:cubicBezTo>
                  <a:close/>
                  <a:moveTo>
                    <a:pt x="13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3"/>
                  </a:cubicBezTo>
                  <a:close/>
                  <a:moveTo>
                    <a:pt x="16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6" y="11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lose/>
                  <a:moveTo>
                    <a:pt x="16" y="22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lose/>
                  <a:moveTo>
                    <a:pt x="16" y="25"/>
                  </a:moveTo>
                  <a:cubicBezTo>
                    <a:pt x="16" y="25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6" y="24"/>
                    <a:pt x="16" y="24"/>
                    <a:pt x="16" y="25"/>
                  </a:cubicBezTo>
                  <a:close/>
                  <a:moveTo>
                    <a:pt x="16" y="5"/>
                  </a:moveTo>
                  <a:cubicBezTo>
                    <a:pt x="16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6" y="5"/>
                    <a:pt x="16" y="5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8" y="21"/>
                    <a:pt x="18" y="21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7" y="20"/>
                    <a:pt x="17" y="21"/>
                  </a:cubicBezTo>
                  <a:close/>
                  <a:moveTo>
                    <a:pt x="18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6"/>
                    <a:pt x="18" y="6"/>
                    <a:pt x="18" y="6"/>
                  </a:cubicBezTo>
                  <a:close/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lose/>
                  <a:moveTo>
                    <a:pt x="18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8" y="22"/>
                    <a:pt x="18" y="23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lose/>
                  <a:moveTo>
                    <a:pt x="19" y="21"/>
                  </a:moveTo>
                  <a:cubicBezTo>
                    <a:pt x="19" y="21"/>
                    <a:pt x="19" y="21"/>
                    <a:pt x="19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19" y="21"/>
                    <a:pt x="19" y="21"/>
                  </a:cubicBezTo>
                  <a:close/>
                  <a:moveTo>
                    <a:pt x="20" y="21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0" y="21"/>
                    <a:pt x="20" y="21"/>
                  </a:cubicBezTo>
                  <a:close/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2" y="20"/>
                    <a:pt x="2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" name="Freeform 24"/>
            <p:cNvSpPr>
              <a:spLocks noEditPoints="1"/>
            </p:cNvSpPr>
            <p:nvPr/>
          </p:nvSpPr>
          <p:spPr bwMode="auto">
            <a:xfrm>
              <a:off x="7826181" y="2930358"/>
              <a:ext cx="76027" cy="116106"/>
            </a:xfrm>
            <a:custGeom>
              <a:avLst/>
              <a:gdLst>
                <a:gd name="T0" fmla="*/ 3 w 24"/>
                <a:gd name="T1" fmla="*/ 1 h 37"/>
                <a:gd name="T2" fmla="*/ 5 w 24"/>
                <a:gd name="T3" fmla="*/ 0 h 37"/>
                <a:gd name="T4" fmla="*/ 7 w 24"/>
                <a:gd name="T5" fmla="*/ 1 h 37"/>
                <a:gd name="T6" fmla="*/ 9 w 24"/>
                <a:gd name="T7" fmla="*/ 12 h 37"/>
                <a:gd name="T8" fmla="*/ 23 w 24"/>
                <a:gd name="T9" fmla="*/ 19 h 37"/>
                <a:gd name="T10" fmla="*/ 12 w 24"/>
                <a:gd name="T11" fmla="*/ 35 h 37"/>
                <a:gd name="T12" fmla="*/ 5 w 24"/>
                <a:gd name="T13" fmla="*/ 37 h 37"/>
                <a:gd name="T14" fmla="*/ 3 w 24"/>
                <a:gd name="T15" fmla="*/ 34 h 37"/>
                <a:gd name="T16" fmla="*/ 3 w 24"/>
                <a:gd name="T17" fmla="*/ 27 h 37"/>
                <a:gd name="T18" fmla="*/ 3 w 24"/>
                <a:gd name="T19" fmla="*/ 15 h 37"/>
                <a:gd name="T20" fmla="*/ 3 w 24"/>
                <a:gd name="T21" fmla="*/ 5 h 37"/>
                <a:gd name="T22" fmla="*/ 0 w 24"/>
                <a:gd name="T23" fmla="*/ 2 h 37"/>
                <a:gd name="T24" fmla="*/ 0 w 24"/>
                <a:gd name="T25" fmla="*/ 0 h 37"/>
                <a:gd name="T26" fmla="*/ 1 w 24"/>
                <a:gd name="T27" fmla="*/ 2 h 37"/>
                <a:gd name="T28" fmla="*/ 1 w 24"/>
                <a:gd name="T29" fmla="*/ 2 h 37"/>
                <a:gd name="T30" fmla="*/ 1 w 24"/>
                <a:gd name="T31" fmla="*/ 2 h 37"/>
                <a:gd name="T32" fmla="*/ 3 w 24"/>
                <a:gd name="T33" fmla="*/ 3 h 37"/>
                <a:gd name="T34" fmla="*/ 3 w 24"/>
                <a:gd name="T35" fmla="*/ 33 h 37"/>
                <a:gd name="T36" fmla="*/ 4 w 24"/>
                <a:gd name="T37" fmla="*/ 3 h 37"/>
                <a:gd name="T38" fmla="*/ 3 w 24"/>
                <a:gd name="T39" fmla="*/ 3 h 37"/>
                <a:gd name="T40" fmla="*/ 4 w 24"/>
                <a:gd name="T41" fmla="*/ 34 h 37"/>
                <a:gd name="T42" fmla="*/ 5 w 24"/>
                <a:gd name="T43" fmla="*/ 35 h 37"/>
                <a:gd name="T44" fmla="*/ 5 w 24"/>
                <a:gd name="T45" fmla="*/ 1 h 37"/>
                <a:gd name="T46" fmla="*/ 5 w 24"/>
                <a:gd name="T47" fmla="*/ 3 h 37"/>
                <a:gd name="T48" fmla="*/ 5 w 24"/>
                <a:gd name="T49" fmla="*/ 8 h 37"/>
                <a:gd name="T50" fmla="*/ 6 w 24"/>
                <a:gd name="T51" fmla="*/ 34 h 37"/>
                <a:gd name="T52" fmla="*/ 6 w 24"/>
                <a:gd name="T53" fmla="*/ 31 h 37"/>
                <a:gd name="T54" fmla="*/ 6 w 24"/>
                <a:gd name="T55" fmla="*/ 32 h 37"/>
                <a:gd name="T56" fmla="*/ 6 w 24"/>
                <a:gd name="T57" fmla="*/ 1 h 37"/>
                <a:gd name="T58" fmla="*/ 7 w 24"/>
                <a:gd name="T59" fmla="*/ 28 h 37"/>
                <a:gd name="T60" fmla="*/ 20 w 24"/>
                <a:gd name="T61" fmla="*/ 26 h 37"/>
                <a:gd name="T62" fmla="*/ 8 w 24"/>
                <a:gd name="T63" fmla="*/ 17 h 37"/>
                <a:gd name="T64" fmla="*/ 8 w 24"/>
                <a:gd name="T65" fmla="*/ 34 h 37"/>
                <a:gd name="T66" fmla="*/ 8 w 24"/>
                <a:gd name="T67" fmla="*/ 31 h 37"/>
                <a:gd name="T68" fmla="*/ 9 w 24"/>
                <a:gd name="T69" fmla="*/ 15 h 37"/>
                <a:gd name="T70" fmla="*/ 10 w 24"/>
                <a:gd name="T71" fmla="*/ 15 h 37"/>
                <a:gd name="T72" fmla="*/ 12 w 24"/>
                <a:gd name="T73" fmla="*/ 14 h 37"/>
                <a:gd name="T74" fmla="*/ 12 w 24"/>
                <a:gd name="T75" fmla="*/ 34 h 37"/>
                <a:gd name="T76" fmla="*/ 12 w 24"/>
                <a:gd name="T77" fmla="*/ 34 h 37"/>
                <a:gd name="T78" fmla="*/ 15 w 24"/>
                <a:gd name="T79" fmla="*/ 13 h 37"/>
                <a:gd name="T80" fmla="*/ 16 w 24"/>
                <a:gd name="T81" fmla="*/ 33 h 37"/>
                <a:gd name="T82" fmla="*/ 16 w 24"/>
                <a:gd name="T83" fmla="*/ 35 h 37"/>
                <a:gd name="T84" fmla="*/ 19 w 24"/>
                <a:gd name="T85" fmla="*/ 17 h 37"/>
                <a:gd name="T86" fmla="*/ 16 w 24"/>
                <a:gd name="T87" fmla="*/ 31 h 37"/>
                <a:gd name="T88" fmla="*/ 17 w 24"/>
                <a:gd name="T89" fmla="*/ 31 h 37"/>
                <a:gd name="T90" fmla="*/ 20 w 24"/>
                <a:gd name="T91" fmla="*/ 32 h 37"/>
                <a:gd name="T92" fmla="*/ 21 w 24"/>
                <a:gd name="T93" fmla="*/ 30 h 37"/>
                <a:gd name="T94" fmla="*/ 21 w 24"/>
                <a:gd name="T95" fmla="*/ 21 h 37"/>
                <a:gd name="T96" fmla="*/ 21 w 24"/>
                <a:gd name="T97" fmla="*/ 31 h 37"/>
                <a:gd name="T98" fmla="*/ 21 w 24"/>
                <a:gd name="T99" fmla="*/ 31 h 37"/>
                <a:gd name="T100" fmla="*/ 23 w 24"/>
                <a:gd name="T101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" h="37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8" y="7"/>
                    <a:pt x="8" y="10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6" y="12"/>
                    <a:pt x="17" y="13"/>
                    <a:pt x="17" y="13"/>
                  </a:cubicBezTo>
                  <a:cubicBezTo>
                    <a:pt x="18" y="13"/>
                    <a:pt x="18" y="13"/>
                    <a:pt x="19" y="15"/>
                  </a:cubicBezTo>
                  <a:cubicBezTo>
                    <a:pt x="21" y="16"/>
                    <a:pt x="22" y="18"/>
                    <a:pt x="23" y="19"/>
                  </a:cubicBezTo>
                  <a:cubicBezTo>
                    <a:pt x="23" y="20"/>
                    <a:pt x="24" y="22"/>
                    <a:pt x="24" y="24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8"/>
                    <a:pt x="22" y="29"/>
                    <a:pt x="22" y="29"/>
                  </a:cubicBezTo>
                  <a:cubicBezTo>
                    <a:pt x="22" y="31"/>
                    <a:pt x="21" y="32"/>
                    <a:pt x="18" y="34"/>
                  </a:cubicBezTo>
                  <a:cubicBezTo>
                    <a:pt x="18" y="35"/>
                    <a:pt x="16" y="35"/>
                    <a:pt x="12" y="35"/>
                  </a:cubicBezTo>
                  <a:cubicBezTo>
                    <a:pt x="11" y="35"/>
                    <a:pt x="10" y="35"/>
                    <a:pt x="9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5"/>
                    <a:pt x="7" y="35"/>
                    <a:pt x="7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5" y="37"/>
                    <a:pt x="5" y="37"/>
                  </a:cubicBezTo>
                  <a:cubicBezTo>
                    <a:pt x="4" y="37"/>
                    <a:pt x="4" y="37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0"/>
                    <a:pt x="3" y="28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3" y="19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6"/>
                    <a:pt x="0" y="6"/>
                  </a:cubicBezTo>
                  <a:cubicBezTo>
                    <a:pt x="0" y="6"/>
                    <a:pt x="0" y="5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2"/>
                    <a:pt x="1" y="2"/>
                  </a:cubicBezTo>
                  <a:close/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2"/>
                  </a:lnTo>
                  <a:close/>
                  <a:moveTo>
                    <a:pt x="3" y="33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lose/>
                  <a:moveTo>
                    <a:pt x="3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3"/>
                  </a:cubicBezTo>
                  <a:close/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  <a:moveTo>
                    <a:pt x="4" y="34"/>
                  </a:moveTo>
                  <a:cubicBezTo>
                    <a:pt x="4" y="34"/>
                    <a:pt x="4" y="34"/>
                    <a:pt x="4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lnTo>
                    <a:pt x="4" y="34"/>
                  </a:lnTo>
                  <a:close/>
                  <a:moveTo>
                    <a:pt x="5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lose/>
                  <a:moveTo>
                    <a:pt x="5" y="6"/>
                  </a:moveTo>
                  <a:cubicBezTo>
                    <a:pt x="5" y="7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lose/>
                  <a:moveTo>
                    <a:pt x="5" y="34"/>
                  </a:move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4"/>
                    <a:pt x="5" y="34"/>
                    <a:pt x="5" y="34"/>
                  </a:cubicBezTo>
                  <a:close/>
                  <a:moveTo>
                    <a:pt x="6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6" y="31"/>
                    <a:pt x="6" y="31"/>
                  </a:cubicBezTo>
                  <a:close/>
                  <a:moveTo>
                    <a:pt x="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  <a:moveTo>
                    <a:pt x="7" y="24"/>
                  </a:moveTo>
                  <a:cubicBezTo>
                    <a:pt x="7" y="25"/>
                    <a:pt x="7" y="26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8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2"/>
                    <a:pt x="15" y="31"/>
                    <a:pt x="18" y="30"/>
                  </a:cubicBezTo>
                  <a:cubicBezTo>
                    <a:pt x="18" y="29"/>
                    <a:pt x="19" y="28"/>
                    <a:pt x="20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3"/>
                    <a:pt x="20" y="22"/>
                    <a:pt x="19" y="20"/>
                  </a:cubicBezTo>
                  <a:cubicBezTo>
                    <a:pt x="19" y="19"/>
                    <a:pt x="18" y="18"/>
                    <a:pt x="17" y="17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3" y="15"/>
                    <a:pt x="11" y="16"/>
                    <a:pt x="8" y="17"/>
                  </a:cubicBezTo>
                  <a:cubicBezTo>
                    <a:pt x="8" y="17"/>
                    <a:pt x="8" y="18"/>
                    <a:pt x="8" y="20"/>
                  </a:cubicBezTo>
                  <a:cubicBezTo>
                    <a:pt x="7" y="22"/>
                    <a:pt x="7" y="23"/>
                    <a:pt x="7" y="24"/>
                  </a:cubicBezTo>
                  <a:close/>
                  <a:moveTo>
                    <a:pt x="8" y="34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8" y="34"/>
                    <a:pt x="8" y="34"/>
                  </a:cubicBezTo>
                  <a:close/>
                  <a:moveTo>
                    <a:pt x="8" y="31"/>
                  </a:move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lose/>
                  <a:moveTo>
                    <a:pt x="9" y="15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9" y="15"/>
                    <a:pt x="9" y="15"/>
                  </a:cubicBezTo>
                  <a:close/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1" y="13"/>
                    <a:pt x="11" y="14"/>
                  </a:cubicBezTo>
                  <a:close/>
                  <a:moveTo>
                    <a:pt x="12" y="34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4" y="34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2" y="33"/>
                    <a:pt x="12" y="34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lose/>
                  <a:moveTo>
                    <a:pt x="16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lose/>
                  <a:moveTo>
                    <a:pt x="16" y="35"/>
                  </a:move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lose/>
                  <a:moveTo>
                    <a:pt x="16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7" y="15"/>
                    <a:pt x="18" y="16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6"/>
                    <a:pt x="19" y="16"/>
                    <a:pt x="18" y="15"/>
                  </a:cubicBezTo>
                  <a:cubicBezTo>
                    <a:pt x="17" y="15"/>
                    <a:pt x="17" y="15"/>
                    <a:pt x="16" y="15"/>
                  </a:cubicBezTo>
                  <a:close/>
                  <a:moveTo>
                    <a:pt x="16" y="31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6" y="31"/>
                  </a:cubicBezTo>
                  <a:close/>
                  <a:moveTo>
                    <a:pt x="18" y="33"/>
                  </a:moveTo>
                  <a:cubicBezTo>
                    <a:pt x="18" y="33"/>
                    <a:pt x="18" y="33"/>
                    <a:pt x="18" y="33"/>
                  </a:cubicBezTo>
                  <a:cubicBezTo>
                    <a:pt x="19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2"/>
                    <a:pt x="19" y="32"/>
                    <a:pt x="18" y="33"/>
                  </a:cubicBezTo>
                  <a:close/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1" y="30"/>
                    <a:pt x="21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lose/>
                  <a:moveTo>
                    <a:pt x="21" y="21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lose/>
                  <a:moveTo>
                    <a:pt x="21" y="31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2" y="31"/>
                    <a:pt x="22" y="30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1" y="29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lose/>
                  <a:moveTo>
                    <a:pt x="22" y="19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19"/>
                    <a:pt x="2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" name="Freeform 25"/>
            <p:cNvSpPr>
              <a:spLocks noEditPoints="1"/>
            </p:cNvSpPr>
            <p:nvPr/>
          </p:nvSpPr>
          <p:spPr bwMode="auto">
            <a:xfrm>
              <a:off x="7908891" y="2958758"/>
              <a:ext cx="77697" cy="84365"/>
            </a:xfrm>
            <a:custGeom>
              <a:avLst/>
              <a:gdLst>
                <a:gd name="T0" fmla="*/ 18 w 25"/>
                <a:gd name="T1" fmla="*/ 5 h 27"/>
                <a:gd name="T2" fmla="*/ 21 w 25"/>
                <a:gd name="T3" fmla="*/ 19 h 27"/>
                <a:gd name="T4" fmla="*/ 23 w 25"/>
                <a:gd name="T5" fmla="*/ 26 h 27"/>
                <a:gd name="T6" fmla="*/ 11 w 25"/>
                <a:gd name="T7" fmla="*/ 27 h 27"/>
                <a:gd name="T8" fmla="*/ 1 w 25"/>
                <a:gd name="T9" fmla="*/ 23 h 27"/>
                <a:gd name="T10" fmla="*/ 3 w 25"/>
                <a:gd name="T11" fmla="*/ 12 h 27"/>
                <a:gd name="T12" fmla="*/ 12 w 25"/>
                <a:gd name="T13" fmla="*/ 10 h 27"/>
                <a:gd name="T14" fmla="*/ 14 w 25"/>
                <a:gd name="T15" fmla="*/ 6 h 27"/>
                <a:gd name="T16" fmla="*/ 4 w 25"/>
                <a:gd name="T17" fmla="*/ 8 h 27"/>
                <a:gd name="T18" fmla="*/ 0 w 25"/>
                <a:gd name="T19" fmla="*/ 9 h 27"/>
                <a:gd name="T20" fmla="*/ 2 w 25"/>
                <a:gd name="T21" fmla="*/ 7 h 27"/>
                <a:gd name="T22" fmla="*/ 2 w 25"/>
                <a:gd name="T23" fmla="*/ 7 h 27"/>
                <a:gd name="T24" fmla="*/ 3 w 25"/>
                <a:gd name="T25" fmla="*/ 3 h 27"/>
                <a:gd name="T26" fmla="*/ 3 w 25"/>
                <a:gd name="T27" fmla="*/ 3 h 27"/>
                <a:gd name="T28" fmla="*/ 3 w 25"/>
                <a:gd name="T29" fmla="*/ 23 h 27"/>
                <a:gd name="T30" fmla="*/ 3 w 25"/>
                <a:gd name="T31" fmla="*/ 25 h 27"/>
                <a:gd name="T32" fmla="*/ 8 w 25"/>
                <a:gd name="T33" fmla="*/ 27 h 27"/>
                <a:gd name="T34" fmla="*/ 4 w 25"/>
                <a:gd name="T35" fmla="*/ 13 h 27"/>
                <a:gd name="T36" fmla="*/ 4 w 25"/>
                <a:gd name="T37" fmla="*/ 13 h 27"/>
                <a:gd name="T38" fmla="*/ 5 w 25"/>
                <a:gd name="T39" fmla="*/ 21 h 27"/>
                <a:gd name="T40" fmla="*/ 9 w 25"/>
                <a:gd name="T41" fmla="*/ 23 h 27"/>
                <a:gd name="T42" fmla="*/ 17 w 25"/>
                <a:gd name="T43" fmla="*/ 20 h 27"/>
                <a:gd name="T44" fmla="*/ 10 w 25"/>
                <a:gd name="T45" fmla="*/ 13 h 27"/>
                <a:gd name="T46" fmla="*/ 7 w 25"/>
                <a:gd name="T47" fmla="*/ 2 h 27"/>
                <a:gd name="T48" fmla="*/ 8 w 25"/>
                <a:gd name="T49" fmla="*/ 1 h 27"/>
                <a:gd name="T50" fmla="*/ 9 w 25"/>
                <a:gd name="T51" fmla="*/ 25 h 27"/>
                <a:gd name="T52" fmla="*/ 9 w 25"/>
                <a:gd name="T53" fmla="*/ 3 h 27"/>
                <a:gd name="T54" fmla="*/ 10 w 25"/>
                <a:gd name="T55" fmla="*/ 3 h 27"/>
                <a:gd name="T56" fmla="*/ 11 w 25"/>
                <a:gd name="T57" fmla="*/ 1 h 27"/>
                <a:gd name="T58" fmla="*/ 11 w 25"/>
                <a:gd name="T59" fmla="*/ 1 h 27"/>
                <a:gd name="T60" fmla="*/ 15 w 25"/>
                <a:gd name="T61" fmla="*/ 24 h 27"/>
                <a:gd name="T62" fmla="*/ 15 w 25"/>
                <a:gd name="T63" fmla="*/ 1 h 27"/>
                <a:gd name="T64" fmla="*/ 15 w 25"/>
                <a:gd name="T65" fmla="*/ 2 h 27"/>
                <a:gd name="T66" fmla="*/ 17 w 25"/>
                <a:gd name="T67" fmla="*/ 18 h 27"/>
                <a:gd name="T68" fmla="*/ 17 w 25"/>
                <a:gd name="T69" fmla="*/ 18 h 27"/>
                <a:gd name="T70" fmla="*/ 17 w 25"/>
                <a:gd name="T71" fmla="*/ 16 h 27"/>
                <a:gd name="T72" fmla="*/ 17 w 25"/>
                <a:gd name="T73" fmla="*/ 16 h 27"/>
                <a:gd name="T74" fmla="*/ 19 w 25"/>
                <a:gd name="T75" fmla="*/ 14 h 27"/>
                <a:gd name="T76" fmla="*/ 19 w 25"/>
                <a:gd name="T77" fmla="*/ 15 h 27"/>
                <a:gd name="T78" fmla="*/ 19 w 25"/>
                <a:gd name="T79" fmla="*/ 13 h 27"/>
                <a:gd name="T80" fmla="*/ 19 w 25"/>
                <a:gd name="T81" fmla="*/ 16 h 27"/>
                <a:gd name="T82" fmla="*/ 19 w 25"/>
                <a:gd name="T83" fmla="*/ 18 h 27"/>
                <a:gd name="T84" fmla="*/ 20 w 25"/>
                <a:gd name="T85" fmla="*/ 24 h 27"/>
                <a:gd name="T86" fmla="*/ 20 w 25"/>
                <a:gd name="T87" fmla="*/ 24 h 27"/>
                <a:gd name="T88" fmla="*/ 20 w 25"/>
                <a:gd name="T89" fmla="*/ 11 h 27"/>
                <a:gd name="T90" fmla="*/ 21 w 25"/>
                <a:gd name="T91" fmla="*/ 24 h 27"/>
                <a:gd name="T92" fmla="*/ 21 w 25"/>
                <a:gd name="T93" fmla="*/ 25 h 27"/>
                <a:gd name="T94" fmla="*/ 21 w 25"/>
                <a:gd name="T95" fmla="*/ 23 h 27"/>
                <a:gd name="T96" fmla="*/ 22 w 25"/>
                <a:gd name="T9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7">
                  <a:moveTo>
                    <a:pt x="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5" y="1"/>
                  </a:cubicBezTo>
                  <a:cubicBezTo>
                    <a:pt x="17" y="2"/>
                    <a:pt x="18" y="4"/>
                    <a:pt x="18" y="5"/>
                  </a:cubicBezTo>
                  <a:cubicBezTo>
                    <a:pt x="19" y="6"/>
                    <a:pt x="20" y="7"/>
                    <a:pt x="20" y="9"/>
                  </a:cubicBezTo>
                  <a:cubicBezTo>
                    <a:pt x="20" y="10"/>
                    <a:pt x="21" y="11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1"/>
                    <a:pt x="22" y="22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5"/>
                    <a:pt x="24" y="25"/>
                    <a:pt x="23" y="26"/>
                  </a:cubicBezTo>
                  <a:cubicBezTo>
                    <a:pt x="22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19" y="26"/>
                    <a:pt x="17" y="24"/>
                  </a:cubicBezTo>
                  <a:cubicBezTo>
                    <a:pt x="13" y="26"/>
                    <a:pt x="11" y="27"/>
                    <a:pt x="11" y="27"/>
                  </a:cubicBezTo>
                  <a:cubicBezTo>
                    <a:pt x="10" y="27"/>
                    <a:pt x="9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7"/>
                    <a:pt x="4" y="26"/>
                    <a:pt x="2" y="25"/>
                  </a:cubicBezTo>
                  <a:cubicBezTo>
                    <a:pt x="2" y="25"/>
                    <a:pt x="2" y="24"/>
                    <a:pt x="1" y="23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1" y="15"/>
                    <a:pt x="2" y="14"/>
                    <a:pt x="3" y="12"/>
                  </a:cubicBezTo>
                  <a:cubicBezTo>
                    <a:pt x="4" y="12"/>
                    <a:pt x="4" y="11"/>
                    <a:pt x="5" y="11"/>
                  </a:cubicBezTo>
                  <a:cubicBezTo>
                    <a:pt x="6" y="10"/>
                    <a:pt x="8" y="10"/>
                    <a:pt x="10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4" y="7"/>
                    <a:pt x="14" y="6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5" y="4"/>
                    <a:pt x="5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8"/>
                    <a:pt x="3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7"/>
                    <a:pt x="0" y="5"/>
                  </a:cubicBezTo>
                  <a:cubicBezTo>
                    <a:pt x="1" y="4"/>
                    <a:pt x="2" y="2"/>
                    <a:pt x="4" y="1"/>
                  </a:cubicBezTo>
                  <a:cubicBezTo>
                    <a:pt x="5" y="0"/>
                    <a:pt x="5" y="0"/>
                    <a:pt x="6" y="0"/>
                  </a:cubicBezTo>
                  <a:close/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lose/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lose/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close/>
                  <a:moveTo>
                    <a:pt x="3" y="25"/>
                  </a:move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4" y="26"/>
                    <a:pt x="6" y="27"/>
                  </a:cubicBezTo>
                  <a:cubicBezTo>
                    <a:pt x="6" y="27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7" y="27"/>
                    <a:pt x="6" y="26"/>
                  </a:cubicBezTo>
                  <a:cubicBezTo>
                    <a:pt x="5" y="26"/>
                    <a:pt x="4" y="26"/>
                    <a:pt x="4" y="25"/>
                  </a:cubicBezTo>
                  <a:lnTo>
                    <a:pt x="3" y="25"/>
                  </a:lnTo>
                  <a:close/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lose/>
                  <a:moveTo>
                    <a:pt x="4" y="17"/>
                  </a:moveTo>
                  <a:cubicBezTo>
                    <a:pt x="4" y="19"/>
                    <a:pt x="4" y="20"/>
                    <a:pt x="5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7" y="23"/>
                    <a:pt x="9" y="23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0" y="24"/>
                    <a:pt x="12" y="23"/>
                    <a:pt x="16" y="21"/>
                  </a:cubicBezTo>
                  <a:cubicBezTo>
                    <a:pt x="17" y="21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6" y="17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5" y="14"/>
                  </a:cubicBezTo>
                  <a:cubicBezTo>
                    <a:pt x="12" y="14"/>
                    <a:pt x="11" y="13"/>
                    <a:pt x="10" y="13"/>
                  </a:cubicBezTo>
                  <a:cubicBezTo>
                    <a:pt x="7" y="14"/>
                    <a:pt x="6" y="15"/>
                    <a:pt x="5" y="16"/>
                  </a:cubicBezTo>
                  <a:cubicBezTo>
                    <a:pt x="4" y="16"/>
                    <a:pt x="4" y="17"/>
                    <a:pt x="4" y="17"/>
                  </a:cubicBezTo>
                  <a:close/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2"/>
                  </a:cubicBezTo>
                  <a:close/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9" y="25"/>
                    <a:pt x="9" y="25"/>
                  </a:cubicBezTo>
                  <a:close/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lnTo>
                    <a:pt x="9" y="3"/>
                  </a:lnTo>
                  <a:close/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lose/>
                  <a:moveTo>
                    <a:pt x="13" y="24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4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lose/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lose/>
                  <a:moveTo>
                    <a:pt x="17" y="18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lose/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lose/>
                  <a:moveTo>
                    <a:pt x="19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lose/>
                  <a:moveTo>
                    <a:pt x="19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lose/>
                  <a:moveTo>
                    <a:pt x="19" y="1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2"/>
                  </a:cubicBezTo>
                  <a:close/>
                  <a:moveTo>
                    <a:pt x="19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6"/>
                  </a:cubicBezTo>
                  <a:close/>
                  <a:moveTo>
                    <a:pt x="20" y="23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lose/>
                  <a:moveTo>
                    <a:pt x="20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lose/>
                  <a:moveTo>
                    <a:pt x="21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lose/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1" y="23"/>
                    <a:pt x="2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" name="Freeform 26"/>
            <p:cNvSpPr>
              <a:spLocks noEditPoints="1"/>
            </p:cNvSpPr>
            <p:nvPr/>
          </p:nvSpPr>
          <p:spPr bwMode="auto">
            <a:xfrm>
              <a:off x="7989930" y="2958758"/>
              <a:ext cx="88558" cy="87706"/>
            </a:xfrm>
            <a:custGeom>
              <a:avLst/>
              <a:gdLst>
                <a:gd name="T0" fmla="*/ 21 w 28"/>
                <a:gd name="T1" fmla="*/ 3 h 28"/>
                <a:gd name="T2" fmla="*/ 23 w 28"/>
                <a:gd name="T3" fmla="*/ 5 h 28"/>
                <a:gd name="T4" fmla="*/ 19 w 28"/>
                <a:gd name="T5" fmla="*/ 9 h 28"/>
                <a:gd name="T6" fmla="*/ 8 w 28"/>
                <a:gd name="T7" fmla="*/ 6 h 28"/>
                <a:gd name="T8" fmla="*/ 4 w 28"/>
                <a:gd name="T9" fmla="*/ 12 h 28"/>
                <a:gd name="T10" fmla="*/ 4 w 28"/>
                <a:gd name="T11" fmla="*/ 18 h 28"/>
                <a:gd name="T12" fmla="*/ 21 w 28"/>
                <a:gd name="T13" fmla="*/ 19 h 28"/>
                <a:gd name="T14" fmla="*/ 24 w 28"/>
                <a:gd name="T15" fmla="*/ 16 h 28"/>
                <a:gd name="T16" fmla="*/ 25 w 28"/>
                <a:gd name="T17" fmla="*/ 18 h 28"/>
                <a:gd name="T18" fmla="*/ 25 w 28"/>
                <a:gd name="T19" fmla="*/ 25 h 28"/>
                <a:gd name="T20" fmla="*/ 12 w 28"/>
                <a:gd name="T21" fmla="*/ 28 h 28"/>
                <a:gd name="T22" fmla="*/ 0 w 28"/>
                <a:gd name="T23" fmla="*/ 11 h 28"/>
                <a:gd name="T24" fmla="*/ 2 w 28"/>
                <a:gd name="T25" fmla="*/ 15 h 28"/>
                <a:gd name="T26" fmla="*/ 2 w 28"/>
                <a:gd name="T27" fmla="*/ 14 h 28"/>
                <a:gd name="T28" fmla="*/ 3 w 28"/>
                <a:gd name="T29" fmla="*/ 10 h 28"/>
                <a:gd name="T30" fmla="*/ 3 w 28"/>
                <a:gd name="T31" fmla="*/ 17 h 28"/>
                <a:gd name="T32" fmla="*/ 3 w 28"/>
                <a:gd name="T33" fmla="*/ 20 h 28"/>
                <a:gd name="T34" fmla="*/ 3 w 28"/>
                <a:gd name="T35" fmla="*/ 22 h 28"/>
                <a:gd name="T36" fmla="*/ 5 w 28"/>
                <a:gd name="T37" fmla="*/ 24 h 28"/>
                <a:gd name="T38" fmla="*/ 4 w 28"/>
                <a:gd name="T39" fmla="*/ 8 h 28"/>
                <a:gd name="T40" fmla="*/ 4 w 28"/>
                <a:gd name="T41" fmla="*/ 21 h 28"/>
                <a:gd name="T42" fmla="*/ 4 w 28"/>
                <a:gd name="T43" fmla="*/ 21 h 28"/>
                <a:gd name="T44" fmla="*/ 5 w 28"/>
                <a:gd name="T45" fmla="*/ 24 h 28"/>
                <a:gd name="T46" fmla="*/ 6 w 28"/>
                <a:gd name="T47" fmla="*/ 24 h 28"/>
                <a:gd name="T48" fmla="*/ 5 w 28"/>
                <a:gd name="T49" fmla="*/ 3 h 28"/>
                <a:gd name="T50" fmla="*/ 6 w 28"/>
                <a:gd name="T51" fmla="*/ 2 h 28"/>
                <a:gd name="T52" fmla="*/ 11 w 28"/>
                <a:gd name="T53" fmla="*/ 0 h 28"/>
                <a:gd name="T54" fmla="*/ 11 w 28"/>
                <a:gd name="T55" fmla="*/ 26 h 28"/>
                <a:gd name="T56" fmla="*/ 10 w 28"/>
                <a:gd name="T57" fmla="*/ 25 h 28"/>
                <a:gd name="T58" fmla="*/ 7 w 28"/>
                <a:gd name="T59" fmla="*/ 24 h 28"/>
                <a:gd name="T60" fmla="*/ 8 w 28"/>
                <a:gd name="T61" fmla="*/ 4 h 28"/>
                <a:gd name="T62" fmla="*/ 10 w 28"/>
                <a:gd name="T63" fmla="*/ 3 h 28"/>
                <a:gd name="T64" fmla="*/ 12 w 28"/>
                <a:gd name="T65" fmla="*/ 3 h 28"/>
                <a:gd name="T66" fmla="*/ 12 w 28"/>
                <a:gd name="T67" fmla="*/ 4 h 28"/>
                <a:gd name="T68" fmla="*/ 12 w 28"/>
                <a:gd name="T69" fmla="*/ 4 h 28"/>
                <a:gd name="T70" fmla="*/ 13 w 28"/>
                <a:gd name="T71" fmla="*/ 27 h 28"/>
                <a:gd name="T72" fmla="*/ 15 w 28"/>
                <a:gd name="T73" fmla="*/ 3 h 28"/>
                <a:gd name="T74" fmla="*/ 15 w 28"/>
                <a:gd name="T75" fmla="*/ 3 h 28"/>
                <a:gd name="T76" fmla="*/ 16 w 28"/>
                <a:gd name="T77" fmla="*/ 25 h 28"/>
                <a:gd name="T78" fmla="*/ 16 w 28"/>
                <a:gd name="T79" fmla="*/ 3 h 28"/>
                <a:gd name="T80" fmla="*/ 15 w 28"/>
                <a:gd name="T81" fmla="*/ 1 h 28"/>
                <a:gd name="T82" fmla="*/ 17 w 28"/>
                <a:gd name="T83" fmla="*/ 26 h 28"/>
                <a:gd name="T84" fmla="*/ 17 w 28"/>
                <a:gd name="T85" fmla="*/ 3 h 28"/>
                <a:gd name="T86" fmla="*/ 17 w 28"/>
                <a:gd name="T87" fmla="*/ 3 h 28"/>
                <a:gd name="T88" fmla="*/ 17 w 28"/>
                <a:gd name="T89" fmla="*/ 24 h 28"/>
                <a:gd name="T90" fmla="*/ 20 w 28"/>
                <a:gd name="T91" fmla="*/ 4 h 28"/>
                <a:gd name="T92" fmla="*/ 20 w 28"/>
                <a:gd name="T93" fmla="*/ 22 h 28"/>
                <a:gd name="T94" fmla="*/ 23 w 28"/>
                <a:gd name="T95" fmla="*/ 5 h 28"/>
                <a:gd name="T96" fmla="*/ 23 w 28"/>
                <a:gd name="T97" fmla="*/ 19 h 28"/>
                <a:gd name="T98" fmla="*/ 25 w 28"/>
                <a:gd name="T99" fmla="*/ 18 h 28"/>
                <a:gd name="T100" fmla="*/ 27 w 28"/>
                <a:gd name="T101" fmla="*/ 22 h 28"/>
                <a:gd name="T102" fmla="*/ 25 w 28"/>
                <a:gd name="T103" fmla="*/ 23 h 28"/>
                <a:gd name="T104" fmla="*/ 25 w 28"/>
                <a:gd name="T10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7" y="0"/>
                    <a:pt x="18" y="1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4"/>
                    <a:pt x="24" y="4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3" y="5"/>
                  </a:cubicBezTo>
                  <a:cubicBezTo>
                    <a:pt x="23" y="6"/>
                    <a:pt x="22" y="7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10"/>
                  </a:cubicBezTo>
                  <a:cubicBezTo>
                    <a:pt x="20" y="10"/>
                    <a:pt x="19" y="9"/>
                    <a:pt x="19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7" y="5"/>
                    <a:pt x="15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9" y="5"/>
                    <a:pt x="8" y="6"/>
                  </a:cubicBezTo>
                  <a:cubicBezTo>
                    <a:pt x="6" y="6"/>
                    <a:pt x="6" y="7"/>
                    <a:pt x="5" y="9"/>
                  </a:cubicBezTo>
                  <a:cubicBezTo>
                    <a:pt x="5" y="11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6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8"/>
                    <a:pt x="5" y="19"/>
                    <a:pt x="5" y="20"/>
                  </a:cubicBezTo>
                  <a:cubicBezTo>
                    <a:pt x="5" y="21"/>
                    <a:pt x="6" y="22"/>
                    <a:pt x="8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16" y="24"/>
                    <a:pt x="18" y="23"/>
                  </a:cubicBezTo>
                  <a:cubicBezTo>
                    <a:pt x="20" y="21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2" y="17"/>
                    <a:pt x="23" y="16"/>
                  </a:cubicBezTo>
                  <a:cubicBezTo>
                    <a:pt x="23" y="16"/>
                    <a:pt x="23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5" y="17"/>
                    <a:pt x="25" y="18"/>
                  </a:cubicBezTo>
                  <a:cubicBezTo>
                    <a:pt x="26" y="18"/>
                    <a:pt x="26" y="19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3"/>
                    <a:pt x="28" y="23"/>
                    <a:pt x="27" y="23"/>
                  </a:cubicBezTo>
                  <a:cubicBezTo>
                    <a:pt x="27" y="23"/>
                    <a:pt x="26" y="24"/>
                    <a:pt x="25" y="25"/>
                  </a:cubicBezTo>
                  <a:cubicBezTo>
                    <a:pt x="24" y="23"/>
                    <a:pt x="23" y="23"/>
                    <a:pt x="23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5"/>
                    <a:pt x="19" y="26"/>
                    <a:pt x="18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8"/>
                    <a:pt x="10" y="28"/>
                    <a:pt x="8" y="27"/>
                  </a:cubicBezTo>
                  <a:cubicBezTo>
                    <a:pt x="6" y="26"/>
                    <a:pt x="4" y="25"/>
                    <a:pt x="4" y="25"/>
                  </a:cubicBezTo>
                  <a:cubicBezTo>
                    <a:pt x="1" y="21"/>
                    <a:pt x="0" y="19"/>
                    <a:pt x="0" y="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0" y="1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4" y="3"/>
                    <a:pt x="6" y="2"/>
                    <a:pt x="9" y="0"/>
                  </a:cubicBezTo>
                  <a:cubicBezTo>
                    <a:pt x="10" y="0"/>
                    <a:pt x="12" y="0"/>
                    <a:pt x="14" y="0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2" y="16"/>
                    <a:pt x="2" y="15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5"/>
                  </a:cubicBezTo>
                  <a:close/>
                  <a:moveTo>
                    <a:pt x="4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0"/>
                    <a:pt x="4" y="9"/>
                  </a:cubicBezTo>
                  <a:close/>
                  <a:moveTo>
                    <a:pt x="3" y="16"/>
                  </a:moveTo>
                  <a:cubicBezTo>
                    <a:pt x="3" y="16"/>
                    <a:pt x="3" y="16"/>
                    <a:pt x="3" y="17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7"/>
                    <a:pt x="3" y="16"/>
                  </a:cubicBezTo>
                  <a:close/>
                  <a:moveTo>
                    <a:pt x="3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4" y="20"/>
                  </a:cubicBezTo>
                  <a:cubicBezTo>
                    <a:pt x="4" y="20"/>
                    <a:pt x="3" y="20"/>
                    <a:pt x="3" y="20"/>
                  </a:cubicBezTo>
                  <a:close/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4" y="23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3" y="22"/>
                  </a:cubicBezTo>
                  <a:close/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lose/>
                  <a:moveTo>
                    <a:pt x="4" y="21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4" y="21"/>
                    <a:pt x="4" y="21"/>
                  </a:cubicBezTo>
                  <a:close/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lose/>
                  <a:moveTo>
                    <a:pt x="5" y="24"/>
                  </a:moveTo>
                  <a:cubicBezTo>
                    <a:pt x="5" y="25"/>
                    <a:pt x="6" y="26"/>
                    <a:pt x="8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8" y="26"/>
                    <a:pt x="6" y="25"/>
                    <a:pt x="6" y="24"/>
                  </a:cubicBezTo>
                  <a:cubicBezTo>
                    <a:pt x="6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8" y="1"/>
                    <a:pt x="6" y="2"/>
                  </a:cubicBezTo>
                  <a:close/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5"/>
                    <a:pt x="8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0" y="25"/>
                    <a:pt x="10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7" y="24"/>
                  </a:cubicBezTo>
                  <a:close/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lose/>
                  <a:moveTo>
                    <a:pt x="11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5" y="2"/>
                    <a:pt x="15" y="2"/>
                  </a:cubicBezTo>
                  <a:cubicBezTo>
                    <a:pt x="15" y="2"/>
                    <a:pt x="15" y="2"/>
                    <a:pt x="14" y="2"/>
                  </a:cubicBezTo>
                  <a:cubicBezTo>
                    <a:pt x="13" y="2"/>
                    <a:pt x="12" y="2"/>
                    <a:pt x="11" y="2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4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12" y="3"/>
                    <a:pt x="12" y="4"/>
                  </a:cubicBezTo>
                  <a:close/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3" y="27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2" y="27"/>
                    <a:pt x="12" y="27"/>
                  </a:cubicBezTo>
                  <a:close/>
                  <a:moveTo>
                    <a:pt x="15" y="3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5" y="3"/>
                  </a:lnTo>
                  <a:close/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lose/>
                  <a:moveTo>
                    <a:pt x="16" y="2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6" y="3"/>
                    <a:pt x="16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lose/>
                  <a:moveTo>
                    <a:pt x="17" y="26"/>
                  </a:move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5"/>
                    <a:pt x="17" y="26"/>
                  </a:cubicBezTo>
                  <a:close/>
                  <a:moveTo>
                    <a:pt x="17" y="3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lose/>
                  <a:moveTo>
                    <a:pt x="17" y="24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9" y="23"/>
                    <a:pt x="19" y="23"/>
                  </a:cubicBezTo>
                  <a:cubicBezTo>
                    <a:pt x="18" y="23"/>
                    <a:pt x="17" y="24"/>
                    <a:pt x="17" y="24"/>
                  </a:cubicBezTo>
                  <a:close/>
                  <a:moveTo>
                    <a:pt x="20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0" y="21"/>
                    <a:pt x="20" y="22"/>
                  </a:cubicBezTo>
                  <a:close/>
                  <a:moveTo>
                    <a:pt x="22" y="5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lose/>
                  <a:moveTo>
                    <a:pt x="23" y="19"/>
                  </a:moveTo>
                  <a:cubicBezTo>
                    <a:pt x="23" y="19"/>
                    <a:pt x="23" y="19"/>
                    <a:pt x="23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4" y="19"/>
                    <a:pt x="23" y="19"/>
                  </a:cubicBezTo>
                  <a:close/>
                  <a:moveTo>
                    <a:pt x="25" y="18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5" y="20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1"/>
                    <a:pt x="26" y="20"/>
                    <a:pt x="25" y="19"/>
                  </a:cubicBezTo>
                  <a:lnTo>
                    <a:pt x="25" y="18"/>
                  </a:lnTo>
                  <a:close/>
                  <a:moveTo>
                    <a:pt x="25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5" y="22"/>
                    <a:pt x="25" y="22"/>
                  </a:cubicBezTo>
                  <a:cubicBezTo>
                    <a:pt x="25" y="22"/>
                    <a:pt x="25" y="23"/>
                    <a:pt x="2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" name="Freeform 27"/>
            <p:cNvSpPr>
              <a:spLocks noEditPoints="1"/>
            </p:cNvSpPr>
            <p:nvPr/>
          </p:nvSpPr>
          <p:spPr bwMode="auto">
            <a:xfrm>
              <a:off x="8078489" y="2927017"/>
              <a:ext cx="86052" cy="122788"/>
            </a:xfrm>
            <a:custGeom>
              <a:avLst/>
              <a:gdLst>
                <a:gd name="T0" fmla="*/ 7 w 27"/>
                <a:gd name="T1" fmla="*/ 3 h 39"/>
                <a:gd name="T2" fmla="*/ 17 w 27"/>
                <a:gd name="T3" fmla="*/ 12 h 39"/>
                <a:gd name="T4" fmla="*/ 24 w 27"/>
                <a:gd name="T5" fmla="*/ 12 h 39"/>
                <a:gd name="T6" fmla="*/ 24 w 27"/>
                <a:gd name="T7" fmla="*/ 16 h 39"/>
                <a:gd name="T8" fmla="*/ 22 w 27"/>
                <a:gd name="T9" fmla="*/ 18 h 39"/>
                <a:gd name="T10" fmla="*/ 22 w 27"/>
                <a:gd name="T11" fmla="*/ 33 h 39"/>
                <a:gd name="T12" fmla="*/ 27 w 27"/>
                <a:gd name="T13" fmla="*/ 39 h 39"/>
                <a:gd name="T14" fmla="*/ 15 w 27"/>
                <a:gd name="T15" fmla="*/ 25 h 39"/>
                <a:gd name="T16" fmla="*/ 10 w 27"/>
                <a:gd name="T17" fmla="*/ 25 h 39"/>
                <a:gd name="T18" fmla="*/ 9 w 27"/>
                <a:gd name="T19" fmla="*/ 32 h 39"/>
                <a:gd name="T20" fmla="*/ 13 w 27"/>
                <a:gd name="T21" fmla="*/ 36 h 39"/>
                <a:gd name="T22" fmla="*/ 12 w 27"/>
                <a:gd name="T23" fmla="*/ 38 h 39"/>
                <a:gd name="T24" fmla="*/ 2 w 27"/>
                <a:gd name="T25" fmla="*/ 35 h 39"/>
                <a:gd name="T26" fmla="*/ 3 w 27"/>
                <a:gd name="T27" fmla="*/ 35 h 39"/>
                <a:gd name="T28" fmla="*/ 4 w 27"/>
                <a:gd name="T29" fmla="*/ 34 h 39"/>
                <a:gd name="T30" fmla="*/ 3 w 27"/>
                <a:gd name="T31" fmla="*/ 33 h 39"/>
                <a:gd name="T32" fmla="*/ 6 w 27"/>
                <a:gd name="T33" fmla="*/ 28 h 39"/>
                <a:gd name="T34" fmla="*/ 0 w 27"/>
                <a:gd name="T35" fmla="*/ 2 h 39"/>
                <a:gd name="T36" fmla="*/ 1 w 27"/>
                <a:gd name="T37" fmla="*/ 0 h 39"/>
                <a:gd name="T38" fmla="*/ 3 w 27"/>
                <a:gd name="T39" fmla="*/ 4 h 39"/>
                <a:gd name="T40" fmla="*/ 4 w 27"/>
                <a:gd name="T41" fmla="*/ 3 h 39"/>
                <a:gd name="T42" fmla="*/ 4 w 27"/>
                <a:gd name="T43" fmla="*/ 35 h 39"/>
                <a:gd name="T44" fmla="*/ 7 w 27"/>
                <a:gd name="T45" fmla="*/ 35 h 39"/>
                <a:gd name="T46" fmla="*/ 7 w 27"/>
                <a:gd name="T47" fmla="*/ 36 h 39"/>
                <a:gd name="T48" fmla="*/ 6 w 27"/>
                <a:gd name="T49" fmla="*/ 2 h 39"/>
                <a:gd name="T50" fmla="*/ 6 w 27"/>
                <a:gd name="T51" fmla="*/ 10 h 39"/>
                <a:gd name="T52" fmla="*/ 6 w 27"/>
                <a:gd name="T53" fmla="*/ 15 h 39"/>
                <a:gd name="T54" fmla="*/ 7 w 27"/>
                <a:gd name="T55" fmla="*/ 35 h 39"/>
                <a:gd name="T56" fmla="*/ 7 w 27"/>
                <a:gd name="T57" fmla="*/ 23 h 39"/>
                <a:gd name="T58" fmla="*/ 8 w 27"/>
                <a:gd name="T59" fmla="*/ 27 h 39"/>
                <a:gd name="T60" fmla="*/ 7 w 27"/>
                <a:gd name="T61" fmla="*/ 26 h 39"/>
                <a:gd name="T62" fmla="*/ 7 w 27"/>
                <a:gd name="T63" fmla="*/ 32 h 39"/>
                <a:gd name="T64" fmla="*/ 8 w 27"/>
                <a:gd name="T65" fmla="*/ 29 h 39"/>
                <a:gd name="T66" fmla="*/ 9 w 27"/>
                <a:gd name="T67" fmla="*/ 23 h 39"/>
                <a:gd name="T68" fmla="*/ 9 w 27"/>
                <a:gd name="T69" fmla="*/ 35 h 39"/>
                <a:gd name="T70" fmla="*/ 10 w 27"/>
                <a:gd name="T71" fmla="*/ 36 h 39"/>
                <a:gd name="T72" fmla="*/ 11 w 27"/>
                <a:gd name="T73" fmla="*/ 35 h 39"/>
                <a:gd name="T74" fmla="*/ 11 w 27"/>
                <a:gd name="T75" fmla="*/ 24 h 39"/>
                <a:gd name="T76" fmla="*/ 11 w 27"/>
                <a:gd name="T77" fmla="*/ 37 h 39"/>
                <a:gd name="T78" fmla="*/ 12 w 27"/>
                <a:gd name="T79" fmla="*/ 34 h 39"/>
                <a:gd name="T80" fmla="*/ 15 w 27"/>
                <a:gd name="T81" fmla="*/ 23 h 39"/>
                <a:gd name="T82" fmla="*/ 16 w 27"/>
                <a:gd name="T83" fmla="*/ 25 h 39"/>
                <a:gd name="T84" fmla="*/ 16 w 27"/>
                <a:gd name="T85" fmla="*/ 25 h 39"/>
                <a:gd name="T86" fmla="*/ 22 w 27"/>
                <a:gd name="T87" fmla="*/ 16 h 39"/>
                <a:gd name="T88" fmla="*/ 19 w 27"/>
                <a:gd name="T89" fmla="*/ 16 h 39"/>
                <a:gd name="T90" fmla="*/ 18 w 27"/>
                <a:gd name="T91" fmla="*/ 15 h 39"/>
                <a:gd name="T92" fmla="*/ 18 w 27"/>
                <a:gd name="T93" fmla="*/ 14 h 39"/>
                <a:gd name="T94" fmla="*/ 18 w 27"/>
                <a:gd name="T95" fmla="*/ 13 h 39"/>
                <a:gd name="T96" fmla="*/ 19 w 27"/>
                <a:gd name="T97" fmla="*/ 32 h 39"/>
                <a:gd name="T98" fmla="*/ 19 w 27"/>
                <a:gd name="T99" fmla="*/ 11 h 39"/>
                <a:gd name="T100" fmla="*/ 19 w 27"/>
                <a:gd name="T101" fmla="*/ 27 h 39"/>
                <a:gd name="T102" fmla="*/ 21 w 27"/>
                <a:gd name="T103" fmla="*/ 34 h 39"/>
                <a:gd name="T104" fmla="*/ 24 w 27"/>
                <a:gd name="T105" fmla="*/ 14 h 39"/>
                <a:gd name="T106" fmla="*/ 23 w 27"/>
                <a:gd name="T107" fmla="*/ 38 h 39"/>
                <a:gd name="T108" fmla="*/ 26 w 27"/>
                <a:gd name="T109" fmla="*/ 38 h 39"/>
                <a:gd name="T110" fmla="*/ 23 w 27"/>
                <a:gd name="T111" fmla="*/ 35 h 39"/>
                <a:gd name="T112" fmla="*/ 25 w 27"/>
                <a:gd name="T113" fmla="*/ 35 h 39"/>
                <a:gd name="T114" fmla="*/ 26 w 27"/>
                <a:gd name="T115" fmla="*/ 35 h 39"/>
                <a:gd name="T116" fmla="*/ 26 w 27"/>
                <a:gd name="T117" fmla="*/ 35 h 39"/>
                <a:gd name="T118" fmla="*/ 26 w 27"/>
                <a:gd name="T11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" h="3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8" y="6"/>
                    <a:pt x="8" y="10"/>
                  </a:cubicBezTo>
                  <a:cubicBezTo>
                    <a:pt x="8" y="16"/>
                    <a:pt x="8" y="20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1"/>
                    <a:pt x="13" y="19"/>
                    <a:pt x="17" y="16"/>
                  </a:cubicBezTo>
                  <a:cubicBezTo>
                    <a:pt x="17" y="16"/>
                    <a:pt x="17" y="15"/>
                    <a:pt x="17" y="12"/>
                  </a:cubicBezTo>
                  <a:cubicBezTo>
                    <a:pt x="17" y="11"/>
                    <a:pt x="18" y="11"/>
                    <a:pt x="18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3" y="11"/>
                    <a:pt x="25" y="11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5" y="12"/>
                  </a:cubicBezTo>
                  <a:cubicBezTo>
                    <a:pt x="25" y="12"/>
                    <a:pt x="26" y="13"/>
                    <a:pt x="26" y="15"/>
                  </a:cubicBezTo>
                  <a:cubicBezTo>
                    <a:pt x="26" y="15"/>
                    <a:pt x="25" y="15"/>
                    <a:pt x="25" y="15"/>
                  </a:cubicBezTo>
                  <a:cubicBezTo>
                    <a:pt x="25" y="15"/>
                    <a:pt x="25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9" y="25"/>
                    <a:pt x="22" y="31"/>
                  </a:cubicBezTo>
                  <a:cubicBezTo>
                    <a:pt x="22" y="32"/>
                    <a:pt x="23" y="33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3" y="34"/>
                    <a:pt x="24" y="34"/>
                  </a:cubicBezTo>
                  <a:cubicBezTo>
                    <a:pt x="26" y="34"/>
                    <a:pt x="27" y="34"/>
                    <a:pt x="27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7" y="36"/>
                    <a:pt x="27" y="38"/>
                  </a:cubicBezTo>
                  <a:cubicBezTo>
                    <a:pt x="27" y="38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38"/>
                    <a:pt x="24" y="38"/>
                    <a:pt x="21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19" y="37"/>
                  </a:cubicBezTo>
                  <a:cubicBezTo>
                    <a:pt x="19" y="35"/>
                    <a:pt x="19" y="34"/>
                    <a:pt x="18" y="32"/>
                  </a:cubicBezTo>
                  <a:cubicBezTo>
                    <a:pt x="18" y="31"/>
                    <a:pt x="17" y="28"/>
                    <a:pt x="15" y="25"/>
                  </a:cubicBezTo>
                  <a:cubicBezTo>
                    <a:pt x="15" y="24"/>
                    <a:pt x="14" y="23"/>
                    <a:pt x="14" y="23"/>
                  </a:cubicBezTo>
                  <a:cubicBezTo>
                    <a:pt x="13" y="23"/>
                    <a:pt x="12" y="24"/>
                    <a:pt x="11" y="25"/>
                  </a:cubicBezTo>
                  <a:cubicBezTo>
                    <a:pt x="11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9" y="25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7"/>
                    <a:pt x="9" y="2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3"/>
                    <a:pt x="10" y="33"/>
                    <a:pt x="11" y="33"/>
                  </a:cubicBezTo>
                  <a:cubicBezTo>
                    <a:pt x="11" y="33"/>
                    <a:pt x="12" y="33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6" y="37"/>
                    <a:pt x="4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2" y="37"/>
                    <a:pt x="2" y="36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4" y="33"/>
                    <a:pt x="5" y="33"/>
                  </a:cubicBezTo>
                  <a:cubicBezTo>
                    <a:pt x="5" y="32"/>
                    <a:pt x="6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6" y="32"/>
                  </a:cubicBezTo>
                  <a:cubicBezTo>
                    <a:pt x="6" y="32"/>
                    <a:pt x="6" y="31"/>
                    <a:pt x="6" y="28"/>
                  </a:cubicBezTo>
                  <a:cubicBezTo>
                    <a:pt x="6" y="24"/>
                    <a:pt x="5" y="22"/>
                    <a:pt x="5" y="21"/>
                  </a:cubicBezTo>
                  <a:cubicBezTo>
                    <a:pt x="5" y="13"/>
                    <a:pt x="4" y="8"/>
                    <a:pt x="4" y="6"/>
                  </a:cubicBezTo>
                  <a:cubicBezTo>
                    <a:pt x="4" y="6"/>
                    <a:pt x="4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lose/>
                  <a:moveTo>
                    <a:pt x="3" y="35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7" y="35"/>
                    <a:pt x="7" y="35"/>
                  </a:cubicBezTo>
                  <a:cubicBezTo>
                    <a:pt x="5" y="35"/>
                    <a:pt x="4" y="35"/>
                    <a:pt x="3" y="35"/>
                  </a:cubicBezTo>
                  <a:close/>
                  <a:moveTo>
                    <a:pt x="5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9" y="36"/>
                    <a:pt x="7" y="36"/>
                  </a:cubicBezTo>
                  <a:lnTo>
                    <a:pt x="5" y="36"/>
                  </a:ln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3"/>
                  </a:cubicBezTo>
                  <a:close/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lose/>
                  <a:moveTo>
                    <a:pt x="6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23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lose/>
                  <a:moveTo>
                    <a:pt x="7" y="27"/>
                  </a:move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lose/>
                  <a:moveTo>
                    <a:pt x="7" y="25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5"/>
                    <a:pt x="7" y="25"/>
                  </a:cubicBezTo>
                  <a:close/>
                  <a:moveTo>
                    <a:pt x="7" y="3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2"/>
                    <a:pt x="7" y="32"/>
                    <a:pt x="7" y="32"/>
                  </a:cubicBezTo>
                  <a:close/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29"/>
                  </a:cubicBezTo>
                  <a:close/>
                  <a:moveTo>
                    <a:pt x="9" y="23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10" y="23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3"/>
                  </a:cubicBezTo>
                  <a:close/>
                  <a:moveTo>
                    <a:pt x="9" y="35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lose/>
                  <a:moveTo>
                    <a:pt x="9" y="36"/>
                  </a:move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9" y="36"/>
                  </a:cubicBezTo>
                  <a:close/>
                  <a:moveTo>
                    <a:pt x="10" y="35"/>
                  </a:move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0" y="34"/>
                    <a:pt x="10" y="35"/>
                  </a:cubicBezTo>
                  <a:close/>
                  <a:moveTo>
                    <a:pt x="11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1" y="24"/>
                    <a:pt x="11" y="24"/>
                  </a:cubicBezTo>
                  <a:close/>
                  <a:moveTo>
                    <a:pt x="11" y="37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lose/>
                  <a:moveTo>
                    <a:pt x="12" y="34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lose/>
                  <a:moveTo>
                    <a:pt x="15" y="23"/>
                  </a:moveTo>
                  <a:cubicBezTo>
                    <a:pt x="15" y="23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lose/>
                  <a:moveTo>
                    <a:pt x="16" y="25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7"/>
                    <a:pt x="17" y="28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7"/>
                    <a:pt x="16" y="25"/>
                  </a:cubicBezTo>
                  <a:close/>
                  <a:moveTo>
                    <a:pt x="17" y="19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20" y="18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0" y="17"/>
                    <a:pt x="19" y="18"/>
                    <a:pt x="17" y="19"/>
                  </a:cubicBezTo>
                  <a:close/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8" y="17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6"/>
                    <a:pt x="18" y="16"/>
                    <a:pt x="17" y="17"/>
                  </a:cubicBezTo>
                  <a:close/>
                  <a:moveTo>
                    <a:pt x="18" y="15"/>
                  </a:move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lose/>
                  <a:moveTo>
                    <a:pt x="18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4"/>
                  </a:cubicBezTo>
                  <a:close/>
                  <a:moveTo>
                    <a:pt x="18" y="30"/>
                  </a:move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1"/>
                    <a:pt x="19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1"/>
                    <a:pt x="19" y="31"/>
                    <a:pt x="19" y="30"/>
                  </a:cubicBezTo>
                  <a:lnTo>
                    <a:pt x="18" y="30"/>
                  </a:ln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lose/>
                  <a:moveTo>
                    <a:pt x="20" y="33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0" y="33"/>
                    <a:pt x="20" y="33"/>
                  </a:cubicBezTo>
                  <a:close/>
                  <a:moveTo>
                    <a:pt x="22" y="14"/>
                  </a:moveTo>
                  <a:cubicBezTo>
                    <a:pt x="22" y="14"/>
                    <a:pt x="23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2" y="14"/>
                    <a:pt x="22" y="14"/>
                  </a:cubicBezTo>
                  <a:close/>
                  <a:moveTo>
                    <a:pt x="23" y="38"/>
                  </a:move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lose/>
                  <a:moveTo>
                    <a:pt x="23" y="35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lnTo>
                    <a:pt x="23" y="35"/>
                  </a:lnTo>
                  <a:close/>
                  <a:moveTo>
                    <a:pt x="25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25" y="35"/>
                  </a:lnTo>
                  <a:close/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lnTo>
                    <a:pt x="26" y="35"/>
                  </a:lnTo>
                  <a:close/>
                  <a:moveTo>
                    <a:pt x="26" y="36"/>
                  </a:move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7" y="37"/>
                    <a:pt x="27" y="37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6"/>
                    <a:pt x="26" y="36"/>
                    <a:pt x="26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" name="Freeform 28"/>
            <p:cNvSpPr>
              <a:spLocks noEditPoints="1"/>
            </p:cNvSpPr>
            <p:nvPr/>
          </p:nvSpPr>
          <p:spPr bwMode="auto">
            <a:xfrm>
              <a:off x="8177072" y="2930358"/>
              <a:ext cx="19216" cy="112765"/>
            </a:xfrm>
            <a:custGeom>
              <a:avLst/>
              <a:gdLst>
                <a:gd name="T0" fmla="*/ 6 w 6"/>
                <a:gd name="T1" fmla="*/ 33 h 36"/>
                <a:gd name="T2" fmla="*/ 4 w 6"/>
                <a:gd name="T3" fmla="*/ 36 h 36"/>
                <a:gd name="T4" fmla="*/ 2 w 6"/>
                <a:gd name="T5" fmla="*/ 30 h 36"/>
                <a:gd name="T6" fmla="*/ 6 w 6"/>
                <a:gd name="T7" fmla="*/ 5 h 36"/>
                <a:gd name="T8" fmla="*/ 6 w 6"/>
                <a:gd name="T9" fmla="*/ 18 h 36"/>
                <a:gd name="T10" fmla="*/ 6 w 6"/>
                <a:gd name="T11" fmla="*/ 22 h 36"/>
                <a:gd name="T12" fmla="*/ 3 w 6"/>
                <a:gd name="T13" fmla="*/ 24 h 36"/>
                <a:gd name="T14" fmla="*/ 2 w 6"/>
                <a:gd name="T15" fmla="*/ 25 h 36"/>
                <a:gd name="T16" fmla="*/ 2 w 6"/>
                <a:gd name="T17" fmla="*/ 24 h 36"/>
                <a:gd name="T18" fmla="*/ 2 w 6"/>
                <a:gd name="T19" fmla="*/ 23 h 36"/>
                <a:gd name="T20" fmla="*/ 1 w 6"/>
                <a:gd name="T21" fmla="*/ 5 h 36"/>
                <a:gd name="T22" fmla="*/ 1 w 6"/>
                <a:gd name="T23" fmla="*/ 1 h 36"/>
                <a:gd name="T24" fmla="*/ 3 w 6"/>
                <a:gd name="T25" fmla="*/ 0 h 36"/>
                <a:gd name="T26" fmla="*/ 1 w 6"/>
                <a:gd name="T27" fmla="*/ 32 h 36"/>
                <a:gd name="T28" fmla="*/ 1 w 6"/>
                <a:gd name="T29" fmla="*/ 6 h 36"/>
                <a:gd name="T30" fmla="*/ 2 w 6"/>
                <a:gd name="T31" fmla="*/ 7 h 36"/>
                <a:gd name="T32" fmla="*/ 1 w 6"/>
                <a:gd name="T33" fmla="*/ 7 h 36"/>
                <a:gd name="T34" fmla="*/ 2 w 6"/>
                <a:gd name="T35" fmla="*/ 8 h 36"/>
                <a:gd name="T36" fmla="*/ 2 w 6"/>
                <a:gd name="T37" fmla="*/ 11 h 36"/>
                <a:gd name="T38" fmla="*/ 2 w 6"/>
                <a:gd name="T39" fmla="*/ 2 h 36"/>
                <a:gd name="T40" fmla="*/ 2 w 6"/>
                <a:gd name="T41" fmla="*/ 2 h 36"/>
                <a:gd name="T42" fmla="*/ 2 w 6"/>
                <a:gd name="T43" fmla="*/ 17 h 36"/>
                <a:gd name="T44" fmla="*/ 3 w 6"/>
                <a:gd name="T45" fmla="*/ 19 h 36"/>
                <a:gd name="T46" fmla="*/ 2 w 6"/>
                <a:gd name="T47" fmla="*/ 17 h 36"/>
                <a:gd name="T48" fmla="*/ 2 w 6"/>
                <a:gd name="T49" fmla="*/ 21 h 36"/>
                <a:gd name="T50" fmla="*/ 2 w 6"/>
                <a:gd name="T51" fmla="*/ 21 h 36"/>
                <a:gd name="T52" fmla="*/ 4 w 6"/>
                <a:gd name="T53" fmla="*/ 32 h 36"/>
                <a:gd name="T54" fmla="*/ 3 w 6"/>
                <a:gd name="T55" fmla="*/ 11 h 36"/>
                <a:gd name="T56" fmla="*/ 3 w 6"/>
                <a:gd name="T57" fmla="*/ 12 h 36"/>
                <a:gd name="T58" fmla="*/ 3 w 6"/>
                <a:gd name="T59" fmla="*/ 14 h 36"/>
                <a:gd name="T60" fmla="*/ 3 w 6"/>
                <a:gd name="T61" fmla="*/ 14 h 36"/>
                <a:gd name="T62" fmla="*/ 4 w 6"/>
                <a:gd name="T63" fmla="*/ 31 h 36"/>
                <a:gd name="T64" fmla="*/ 3 w 6"/>
                <a:gd name="T65" fmla="*/ 19 h 36"/>
                <a:gd name="T66" fmla="*/ 4 w 6"/>
                <a:gd name="T67" fmla="*/ 19 h 36"/>
                <a:gd name="T68" fmla="*/ 3 w 6"/>
                <a:gd name="T69" fmla="*/ 33 h 36"/>
                <a:gd name="T70" fmla="*/ 4 w 6"/>
                <a:gd name="T71" fmla="*/ 33 h 36"/>
                <a:gd name="T72" fmla="*/ 4 w 6"/>
                <a:gd name="T73" fmla="*/ 4 h 36"/>
                <a:gd name="T74" fmla="*/ 4 w 6"/>
                <a:gd name="T75" fmla="*/ 9 h 36"/>
                <a:gd name="T76" fmla="*/ 4 w 6"/>
                <a:gd name="T77" fmla="*/ 6 h 36"/>
                <a:gd name="T78" fmla="*/ 4 w 6"/>
                <a:gd name="T79" fmla="*/ 4 h 36"/>
                <a:gd name="T80" fmla="*/ 4 w 6"/>
                <a:gd name="T81" fmla="*/ 4 h 36"/>
                <a:gd name="T82" fmla="*/ 5 w 6"/>
                <a:gd name="T83" fmla="*/ 21 h 36"/>
                <a:gd name="T84" fmla="*/ 4 w 6"/>
                <a:gd name="T85" fmla="*/ 22 h 36"/>
                <a:gd name="T86" fmla="*/ 5 w 6"/>
                <a:gd name="T87" fmla="*/ 10 h 36"/>
                <a:gd name="T88" fmla="*/ 5 w 6"/>
                <a:gd name="T89" fmla="*/ 9 h 36"/>
                <a:gd name="T90" fmla="*/ 5 w 6"/>
                <a:gd name="T91" fmla="*/ 3 h 36"/>
                <a:gd name="T92" fmla="*/ 5 w 6"/>
                <a:gd name="T93" fmla="*/ 2 h 36"/>
                <a:gd name="T94" fmla="*/ 5 w 6"/>
                <a:gd name="T95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" h="36">
                  <a:moveTo>
                    <a:pt x="2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5" y="31"/>
                    <a:pt x="6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5" y="34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1" y="35"/>
                    <a:pt x="0" y="35"/>
                  </a:cubicBezTo>
                  <a:cubicBezTo>
                    <a:pt x="0" y="34"/>
                    <a:pt x="0" y="34"/>
                    <a:pt x="0" y="33"/>
                  </a:cubicBezTo>
                  <a:cubicBezTo>
                    <a:pt x="0" y="32"/>
                    <a:pt x="1" y="31"/>
                    <a:pt x="2" y="30"/>
                  </a:cubicBezTo>
                  <a:close/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1"/>
                    <a:pt x="6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4"/>
                    <a:pt x="6" y="16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6" y="23"/>
                    <a:pt x="6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5" y="25"/>
                    <a:pt x="2" y="25"/>
                  </a:cubicBezTo>
                  <a:cubicBezTo>
                    <a:pt x="2" y="25"/>
                    <a:pt x="2" y="25"/>
                    <a:pt x="1" y="25"/>
                  </a:cubicBezTo>
                  <a:cubicBezTo>
                    <a:pt x="1" y="25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1" y="22"/>
                  </a:cubicBezTo>
                  <a:cubicBezTo>
                    <a:pt x="1" y="22"/>
                    <a:pt x="1" y="18"/>
                    <a:pt x="1" y="10"/>
                  </a:cubicBezTo>
                  <a:cubicBezTo>
                    <a:pt x="1" y="9"/>
                    <a:pt x="1" y="7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lose/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3"/>
                  </a:cubicBezTo>
                  <a:close/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1" y="6"/>
                  </a:cubicBezTo>
                  <a:close/>
                  <a:moveTo>
                    <a:pt x="2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9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lose/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lose/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2" y="18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lose/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lose/>
                  <a:moveTo>
                    <a:pt x="3" y="32"/>
                  </a:move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lose/>
                  <a:moveTo>
                    <a:pt x="3" y="11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lose/>
                  <a:moveTo>
                    <a:pt x="3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3" y="14"/>
                  </a:cubicBezTo>
                  <a:close/>
                  <a:moveTo>
                    <a:pt x="3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3" y="31"/>
                  </a:cubicBezTo>
                  <a:close/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lnTo>
                    <a:pt x="3" y="19"/>
                  </a:lnTo>
                  <a:close/>
                  <a:moveTo>
                    <a:pt x="3" y="33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3" y="33"/>
                  </a:ln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4" y="4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lose/>
                  <a:moveTo>
                    <a:pt x="4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4" y="22"/>
                  </a:cubicBez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4" y="10"/>
                    <a:pt x="4" y="10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5" y="12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" name="Freeform 34"/>
            <p:cNvSpPr/>
            <p:nvPr/>
          </p:nvSpPr>
          <p:spPr bwMode="auto">
            <a:xfrm>
              <a:off x="8187098" y="3138346"/>
              <a:ext cx="15874" cy="12529"/>
            </a:xfrm>
            <a:custGeom>
              <a:avLst/>
              <a:gdLst>
                <a:gd name="T0" fmla="*/ 3 w 5"/>
                <a:gd name="T1" fmla="*/ 4 h 4"/>
                <a:gd name="T2" fmla="*/ 2 w 5"/>
                <a:gd name="T3" fmla="*/ 4 h 4"/>
                <a:gd name="T4" fmla="*/ 0 w 5"/>
                <a:gd name="T5" fmla="*/ 3 h 4"/>
                <a:gd name="T6" fmla="*/ 3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1" y="0"/>
                    <a:pt x="5" y="2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" name="Freeform 35"/>
            <p:cNvSpPr/>
            <p:nvPr/>
          </p:nvSpPr>
          <p:spPr bwMode="auto">
            <a:xfrm>
              <a:off x="8132793" y="3145028"/>
              <a:ext cx="6684" cy="9188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2 h 3"/>
                <a:gd name="T4" fmla="*/ 0 w 2"/>
                <a:gd name="T5" fmla="*/ 1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" name="Freeform 36"/>
            <p:cNvSpPr/>
            <p:nvPr/>
          </p:nvSpPr>
          <p:spPr bwMode="auto">
            <a:xfrm>
              <a:off x="8120261" y="3148369"/>
              <a:ext cx="5848" cy="5847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1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" name="Freeform 37"/>
            <p:cNvSpPr/>
            <p:nvPr/>
          </p:nvSpPr>
          <p:spPr bwMode="auto">
            <a:xfrm>
              <a:off x="8110236" y="3135005"/>
              <a:ext cx="10025" cy="1336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1 h 4"/>
                <a:gd name="T4" fmla="*/ 2 w 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2" y="0"/>
                    <a:pt x="3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" name="Freeform 38"/>
            <p:cNvSpPr/>
            <p:nvPr/>
          </p:nvSpPr>
          <p:spPr bwMode="auto">
            <a:xfrm>
              <a:off x="8091856" y="3160898"/>
              <a:ext cx="9190" cy="9188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3 h 3"/>
                <a:gd name="T4" fmla="*/ 0 w 3"/>
                <a:gd name="T5" fmla="*/ 1 h 3"/>
                <a:gd name="T6" fmla="*/ 1 w 3"/>
                <a:gd name="T7" fmla="*/ 0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1" y="3"/>
                    <a:pt x="0" y="3"/>
                  </a:cubicBezTo>
                  <a:cubicBezTo>
                    <a:pt x="0" y="2"/>
                    <a:pt x="1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1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" name="Freeform 39"/>
            <p:cNvSpPr/>
            <p:nvPr/>
          </p:nvSpPr>
          <p:spPr bwMode="auto">
            <a:xfrm>
              <a:off x="8091856" y="3154216"/>
              <a:ext cx="5848" cy="6682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1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0" y="2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" name="Freeform 40"/>
            <p:cNvSpPr>
              <a:spLocks noEditPoints="1"/>
            </p:cNvSpPr>
            <p:nvPr/>
          </p:nvSpPr>
          <p:spPr bwMode="auto">
            <a:xfrm>
              <a:off x="7496176" y="2630488"/>
              <a:ext cx="985838" cy="893763"/>
            </a:xfrm>
            <a:custGeom>
              <a:avLst/>
              <a:gdLst>
                <a:gd name="T0" fmla="*/ 268 w 313"/>
                <a:gd name="T1" fmla="*/ 2 h 283"/>
                <a:gd name="T2" fmla="*/ 300 w 313"/>
                <a:gd name="T3" fmla="*/ 48 h 283"/>
                <a:gd name="T4" fmla="*/ 301 w 313"/>
                <a:gd name="T5" fmla="*/ 150 h 283"/>
                <a:gd name="T6" fmla="*/ 277 w 313"/>
                <a:gd name="T7" fmla="*/ 276 h 283"/>
                <a:gd name="T8" fmla="*/ 228 w 313"/>
                <a:gd name="T9" fmla="*/ 273 h 283"/>
                <a:gd name="T10" fmla="*/ 47 w 313"/>
                <a:gd name="T11" fmla="*/ 272 h 283"/>
                <a:gd name="T12" fmla="*/ 24 w 313"/>
                <a:gd name="T13" fmla="*/ 229 h 283"/>
                <a:gd name="T14" fmla="*/ 3 w 313"/>
                <a:gd name="T15" fmla="*/ 266 h 283"/>
                <a:gd name="T16" fmla="*/ 30 w 313"/>
                <a:gd name="T17" fmla="*/ 48 h 283"/>
                <a:gd name="T18" fmla="*/ 33 w 313"/>
                <a:gd name="T19" fmla="*/ 139 h 283"/>
                <a:gd name="T20" fmla="*/ 39 w 313"/>
                <a:gd name="T21" fmla="*/ 33 h 283"/>
                <a:gd name="T22" fmla="*/ 233 w 313"/>
                <a:gd name="T23" fmla="*/ 178 h 283"/>
                <a:gd name="T24" fmla="*/ 149 w 313"/>
                <a:gd name="T25" fmla="*/ 177 h 283"/>
                <a:gd name="T26" fmla="*/ 28 w 313"/>
                <a:gd name="T27" fmla="*/ 181 h 283"/>
                <a:gd name="T28" fmla="*/ 156 w 313"/>
                <a:gd name="T29" fmla="*/ 183 h 283"/>
                <a:gd name="T30" fmla="*/ 307 w 313"/>
                <a:gd name="T31" fmla="*/ 185 h 283"/>
                <a:gd name="T32" fmla="*/ 291 w 313"/>
                <a:gd name="T33" fmla="*/ 118 h 283"/>
                <a:gd name="T34" fmla="*/ 286 w 313"/>
                <a:gd name="T35" fmla="*/ 171 h 283"/>
                <a:gd name="T36" fmla="*/ 45 w 313"/>
                <a:gd name="T37" fmla="*/ 11 h 283"/>
                <a:gd name="T38" fmla="*/ 257 w 313"/>
                <a:gd name="T39" fmla="*/ 11 h 283"/>
                <a:gd name="T40" fmla="*/ 32 w 313"/>
                <a:gd name="T41" fmla="*/ 4 h 283"/>
                <a:gd name="T42" fmla="*/ 264 w 313"/>
                <a:gd name="T43" fmla="*/ 14 h 283"/>
                <a:gd name="T44" fmla="*/ 72 w 313"/>
                <a:gd name="T45" fmla="*/ 13 h 283"/>
                <a:gd name="T46" fmla="*/ 44 w 313"/>
                <a:gd name="T47" fmla="*/ 115 h 283"/>
                <a:gd name="T48" fmla="*/ 233 w 313"/>
                <a:gd name="T49" fmla="*/ 168 h 283"/>
                <a:gd name="T50" fmla="*/ 262 w 313"/>
                <a:gd name="T51" fmla="*/ 243 h 283"/>
                <a:gd name="T52" fmla="*/ 261 w 313"/>
                <a:gd name="T53" fmla="*/ 279 h 283"/>
                <a:gd name="T54" fmla="*/ 261 w 313"/>
                <a:gd name="T55" fmla="*/ 232 h 283"/>
                <a:gd name="T56" fmla="*/ 260 w 313"/>
                <a:gd name="T57" fmla="*/ 243 h 283"/>
                <a:gd name="T58" fmla="*/ 255 w 313"/>
                <a:gd name="T59" fmla="*/ 252 h 283"/>
                <a:gd name="T60" fmla="*/ 254 w 313"/>
                <a:gd name="T61" fmla="*/ 246 h 283"/>
                <a:gd name="T62" fmla="*/ 240 w 313"/>
                <a:gd name="T63" fmla="*/ 235 h 283"/>
                <a:gd name="T64" fmla="*/ 252 w 313"/>
                <a:gd name="T65" fmla="*/ 206 h 283"/>
                <a:gd name="T66" fmla="*/ 251 w 313"/>
                <a:gd name="T67" fmla="*/ 246 h 283"/>
                <a:gd name="T68" fmla="*/ 244 w 313"/>
                <a:gd name="T69" fmla="*/ 244 h 283"/>
                <a:gd name="T70" fmla="*/ 237 w 313"/>
                <a:gd name="T71" fmla="*/ 255 h 283"/>
                <a:gd name="T72" fmla="*/ 92 w 313"/>
                <a:gd name="T73" fmla="*/ 243 h 283"/>
                <a:gd name="T74" fmla="*/ 214 w 313"/>
                <a:gd name="T75" fmla="*/ 186 h 283"/>
                <a:gd name="T76" fmla="*/ 112 w 313"/>
                <a:gd name="T77" fmla="*/ 184 h 283"/>
                <a:gd name="T78" fmla="*/ 233 w 313"/>
                <a:gd name="T79" fmla="*/ 241 h 283"/>
                <a:gd name="T80" fmla="*/ 197 w 313"/>
                <a:gd name="T81" fmla="*/ 173 h 283"/>
                <a:gd name="T82" fmla="*/ 201 w 313"/>
                <a:gd name="T83" fmla="*/ 168 h 283"/>
                <a:gd name="T84" fmla="*/ 111 w 313"/>
                <a:gd name="T85" fmla="*/ 168 h 283"/>
                <a:gd name="T86" fmla="*/ 165 w 313"/>
                <a:gd name="T87" fmla="*/ 175 h 283"/>
                <a:gd name="T88" fmla="*/ 86 w 313"/>
                <a:gd name="T89" fmla="*/ 243 h 283"/>
                <a:gd name="T90" fmla="*/ 84 w 313"/>
                <a:gd name="T91" fmla="*/ 243 h 283"/>
                <a:gd name="T92" fmla="*/ 79 w 313"/>
                <a:gd name="T93" fmla="*/ 247 h 283"/>
                <a:gd name="T94" fmla="*/ 59 w 313"/>
                <a:gd name="T95" fmla="*/ 239 h 283"/>
                <a:gd name="T96" fmla="*/ 69 w 313"/>
                <a:gd name="T97" fmla="*/ 252 h 283"/>
                <a:gd name="T98" fmla="*/ 73 w 313"/>
                <a:gd name="T99" fmla="*/ 249 h 283"/>
                <a:gd name="T100" fmla="*/ 54 w 313"/>
                <a:gd name="T101" fmla="*/ 276 h 283"/>
                <a:gd name="T102" fmla="*/ 30 w 313"/>
                <a:gd name="T103" fmla="*/ 118 h 283"/>
                <a:gd name="T104" fmla="*/ 11 w 313"/>
                <a:gd name="T105" fmla="*/ 249 h 283"/>
                <a:gd name="T106" fmla="*/ 28 w 313"/>
                <a:gd name="T107" fmla="*/ 60 h 283"/>
                <a:gd name="T108" fmla="*/ 9 w 313"/>
                <a:gd name="T109" fmla="*/ 229 h 283"/>
                <a:gd name="T110" fmla="*/ 27 w 313"/>
                <a:gd name="T111" fmla="*/ 19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3" h="283">
                  <a:moveTo>
                    <a:pt x="27" y="2"/>
                  </a:moveTo>
                  <a:cubicBezTo>
                    <a:pt x="28" y="1"/>
                    <a:pt x="29" y="1"/>
                    <a:pt x="31" y="0"/>
                  </a:cubicBezTo>
                  <a:cubicBezTo>
                    <a:pt x="33" y="1"/>
                    <a:pt x="36" y="0"/>
                    <a:pt x="39" y="1"/>
                  </a:cubicBezTo>
                  <a:cubicBezTo>
                    <a:pt x="41" y="1"/>
                    <a:pt x="43" y="1"/>
                    <a:pt x="45" y="1"/>
                  </a:cubicBezTo>
                  <a:cubicBezTo>
                    <a:pt x="83" y="1"/>
                    <a:pt x="124" y="2"/>
                    <a:pt x="171" y="2"/>
                  </a:cubicBezTo>
                  <a:cubicBezTo>
                    <a:pt x="186" y="2"/>
                    <a:pt x="203" y="2"/>
                    <a:pt x="219" y="2"/>
                  </a:cubicBezTo>
                  <a:cubicBezTo>
                    <a:pt x="235" y="2"/>
                    <a:pt x="246" y="3"/>
                    <a:pt x="259" y="1"/>
                  </a:cubicBezTo>
                  <a:cubicBezTo>
                    <a:pt x="261" y="2"/>
                    <a:pt x="265" y="2"/>
                    <a:pt x="268" y="2"/>
                  </a:cubicBezTo>
                  <a:cubicBezTo>
                    <a:pt x="270" y="2"/>
                    <a:pt x="272" y="0"/>
                    <a:pt x="274" y="2"/>
                  </a:cubicBezTo>
                  <a:cubicBezTo>
                    <a:pt x="280" y="2"/>
                    <a:pt x="286" y="2"/>
                    <a:pt x="291" y="2"/>
                  </a:cubicBezTo>
                  <a:cubicBezTo>
                    <a:pt x="292" y="2"/>
                    <a:pt x="293" y="1"/>
                    <a:pt x="294" y="1"/>
                  </a:cubicBezTo>
                  <a:cubicBezTo>
                    <a:pt x="294" y="1"/>
                    <a:pt x="294" y="2"/>
                    <a:pt x="295" y="2"/>
                  </a:cubicBezTo>
                  <a:cubicBezTo>
                    <a:pt x="295" y="2"/>
                    <a:pt x="297" y="2"/>
                    <a:pt x="298" y="2"/>
                  </a:cubicBezTo>
                  <a:cubicBezTo>
                    <a:pt x="299" y="4"/>
                    <a:pt x="299" y="6"/>
                    <a:pt x="298" y="8"/>
                  </a:cubicBezTo>
                  <a:cubicBezTo>
                    <a:pt x="300" y="17"/>
                    <a:pt x="298" y="27"/>
                    <a:pt x="299" y="36"/>
                  </a:cubicBezTo>
                  <a:cubicBezTo>
                    <a:pt x="300" y="40"/>
                    <a:pt x="300" y="44"/>
                    <a:pt x="300" y="48"/>
                  </a:cubicBezTo>
                  <a:cubicBezTo>
                    <a:pt x="300" y="50"/>
                    <a:pt x="300" y="52"/>
                    <a:pt x="300" y="54"/>
                  </a:cubicBezTo>
                  <a:cubicBezTo>
                    <a:pt x="300" y="55"/>
                    <a:pt x="299" y="56"/>
                    <a:pt x="299" y="57"/>
                  </a:cubicBezTo>
                  <a:cubicBezTo>
                    <a:pt x="299" y="59"/>
                    <a:pt x="300" y="60"/>
                    <a:pt x="300" y="62"/>
                  </a:cubicBezTo>
                  <a:cubicBezTo>
                    <a:pt x="301" y="66"/>
                    <a:pt x="300" y="69"/>
                    <a:pt x="301" y="73"/>
                  </a:cubicBezTo>
                  <a:cubicBezTo>
                    <a:pt x="301" y="81"/>
                    <a:pt x="301" y="88"/>
                    <a:pt x="301" y="95"/>
                  </a:cubicBezTo>
                  <a:cubicBezTo>
                    <a:pt x="301" y="98"/>
                    <a:pt x="301" y="99"/>
                    <a:pt x="301" y="101"/>
                  </a:cubicBezTo>
                  <a:cubicBezTo>
                    <a:pt x="302" y="109"/>
                    <a:pt x="301" y="117"/>
                    <a:pt x="301" y="125"/>
                  </a:cubicBezTo>
                  <a:cubicBezTo>
                    <a:pt x="301" y="133"/>
                    <a:pt x="300" y="142"/>
                    <a:pt x="301" y="150"/>
                  </a:cubicBezTo>
                  <a:cubicBezTo>
                    <a:pt x="301" y="159"/>
                    <a:pt x="301" y="167"/>
                    <a:pt x="300" y="176"/>
                  </a:cubicBezTo>
                  <a:cubicBezTo>
                    <a:pt x="304" y="177"/>
                    <a:pt x="306" y="175"/>
                    <a:pt x="309" y="176"/>
                  </a:cubicBezTo>
                  <a:cubicBezTo>
                    <a:pt x="313" y="177"/>
                    <a:pt x="313" y="183"/>
                    <a:pt x="311" y="187"/>
                  </a:cubicBezTo>
                  <a:cubicBezTo>
                    <a:pt x="309" y="187"/>
                    <a:pt x="308" y="188"/>
                    <a:pt x="307" y="187"/>
                  </a:cubicBezTo>
                  <a:cubicBezTo>
                    <a:pt x="294" y="187"/>
                    <a:pt x="283" y="186"/>
                    <a:pt x="271" y="186"/>
                  </a:cubicBezTo>
                  <a:cubicBezTo>
                    <a:pt x="271" y="190"/>
                    <a:pt x="271" y="194"/>
                    <a:pt x="271" y="197"/>
                  </a:cubicBezTo>
                  <a:cubicBezTo>
                    <a:pt x="272" y="217"/>
                    <a:pt x="274" y="236"/>
                    <a:pt x="274" y="256"/>
                  </a:cubicBezTo>
                  <a:cubicBezTo>
                    <a:pt x="275" y="264"/>
                    <a:pt x="275" y="271"/>
                    <a:pt x="277" y="276"/>
                  </a:cubicBezTo>
                  <a:cubicBezTo>
                    <a:pt x="274" y="280"/>
                    <a:pt x="267" y="280"/>
                    <a:pt x="262" y="282"/>
                  </a:cubicBezTo>
                  <a:cubicBezTo>
                    <a:pt x="260" y="280"/>
                    <a:pt x="256" y="280"/>
                    <a:pt x="255" y="276"/>
                  </a:cubicBezTo>
                  <a:cubicBezTo>
                    <a:pt x="255" y="274"/>
                    <a:pt x="256" y="272"/>
                    <a:pt x="256" y="269"/>
                  </a:cubicBezTo>
                  <a:cubicBezTo>
                    <a:pt x="256" y="264"/>
                    <a:pt x="255" y="259"/>
                    <a:pt x="255" y="255"/>
                  </a:cubicBezTo>
                  <a:cubicBezTo>
                    <a:pt x="253" y="254"/>
                    <a:pt x="250" y="255"/>
                    <a:pt x="248" y="255"/>
                  </a:cubicBezTo>
                  <a:cubicBezTo>
                    <a:pt x="247" y="261"/>
                    <a:pt x="246" y="267"/>
                    <a:pt x="245" y="273"/>
                  </a:cubicBezTo>
                  <a:cubicBezTo>
                    <a:pt x="241" y="274"/>
                    <a:pt x="235" y="273"/>
                    <a:pt x="230" y="274"/>
                  </a:cubicBezTo>
                  <a:cubicBezTo>
                    <a:pt x="229" y="274"/>
                    <a:pt x="229" y="273"/>
                    <a:pt x="228" y="273"/>
                  </a:cubicBezTo>
                  <a:cubicBezTo>
                    <a:pt x="227" y="267"/>
                    <a:pt x="231" y="261"/>
                    <a:pt x="231" y="255"/>
                  </a:cubicBezTo>
                  <a:cubicBezTo>
                    <a:pt x="214" y="254"/>
                    <a:pt x="199" y="255"/>
                    <a:pt x="185" y="255"/>
                  </a:cubicBezTo>
                  <a:cubicBezTo>
                    <a:pt x="159" y="255"/>
                    <a:pt x="136" y="255"/>
                    <a:pt x="108" y="255"/>
                  </a:cubicBezTo>
                  <a:cubicBezTo>
                    <a:pt x="95" y="255"/>
                    <a:pt x="83" y="254"/>
                    <a:pt x="71" y="254"/>
                  </a:cubicBezTo>
                  <a:cubicBezTo>
                    <a:pt x="70" y="261"/>
                    <a:pt x="69" y="269"/>
                    <a:pt x="69" y="277"/>
                  </a:cubicBezTo>
                  <a:cubicBezTo>
                    <a:pt x="69" y="279"/>
                    <a:pt x="69" y="281"/>
                    <a:pt x="68" y="283"/>
                  </a:cubicBezTo>
                  <a:cubicBezTo>
                    <a:pt x="63" y="282"/>
                    <a:pt x="58" y="281"/>
                    <a:pt x="54" y="281"/>
                  </a:cubicBezTo>
                  <a:cubicBezTo>
                    <a:pt x="52" y="277"/>
                    <a:pt x="49" y="275"/>
                    <a:pt x="47" y="272"/>
                  </a:cubicBezTo>
                  <a:cubicBezTo>
                    <a:pt x="51" y="242"/>
                    <a:pt x="53" y="211"/>
                    <a:pt x="57" y="184"/>
                  </a:cubicBezTo>
                  <a:cubicBezTo>
                    <a:pt x="51" y="183"/>
                    <a:pt x="38" y="183"/>
                    <a:pt x="30" y="183"/>
                  </a:cubicBezTo>
                  <a:cubicBezTo>
                    <a:pt x="29" y="191"/>
                    <a:pt x="28" y="197"/>
                    <a:pt x="27" y="204"/>
                  </a:cubicBezTo>
                  <a:cubicBezTo>
                    <a:pt x="27" y="207"/>
                    <a:pt x="26" y="210"/>
                    <a:pt x="26" y="213"/>
                  </a:cubicBezTo>
                  <a:cubicBezTo>
                    <a:pt x="26" y="215"/>
                    <a:pt x="26" y="216"/>
                    <a:pt x="26" y="218"/>
                  </a:cubicBezTo>
                  <a:cubicBezTo>
                    <a:pt x="26" y="220"/>
                    <a:pt x="25" y="222"/>
                    <a:pt x="25" y="223"/>
                  </a:cubicBezTo>
                  <a:cubicBezTo>
                    <a:pt x="25" y="225"/>
                    <a:pt x="25" y="226"/>
                    <a:pt x="25" y="227"/>
                  </a:cubicBezTo>
                  <a:cubicBezTo>
                    <a:pt x="25" y="228"/>
                    <a:pt x="25" y="229"/>
                    <a:pt x="24" y="229"/>
                  </a:cubicBezTo>
                  <a:cubicBezTo>
                    <a:pt x="24" y="230"/>
                    <a:pt x="25" y="231"/>
                    <a:pt x="24" y="232"/>
                  </a:cubicBezTo>
                  <a:cubicBezTo>
                    <a:pt x="24" y="233"/>
                    <a:pt x="24" y="235"/>
                    <a:pt x="23" y="236"/>
                  </a:cubicBezTo>
                  <a:cubicBezTo>
                    <a:pt x="23" y="245"/>
                    <a:pt x="21" y="256"/>
                    <a:pt x="20" y="266"/>
                  </a:cubicBezTo>
                  <a:cubicBezTo>
                    <a:pt x="20" y="268"/>
                    <a:pt x="21" y="270"/>
                    <a:pt x="20" y="272"/>
                  </a:cubicBezTo>
                  <a:cubicBezTo>
                    <a:pt x="17" y="272"/>
                    <a:pt x="14" y="273"/>
                    <a:pt x="11" y="273"/>
                  </a:cubicBezTo>
                  <a:cubicBezTo>
                    <a:pt x="8" y="273"/>
                    <a:pt x="4" y="272"/>
                    <a:pt x="2" y="272"/>
                  </a:cubicBezTo>
                  <a:cubicBezTo>
                    <a:pt x="0" y="271"/>
                    <a:pt x="3" y="269"/>
                    <a:pt x="2" y="268"/>
                  </a:cubicBezTo>
                  <a:cubicBezTo>
                    <a:pt x="1" y="266"/>
                    <a:pt x="3" y="267"/>
                    <a:pt x="3" y="266"/>
                  </a:cubicBezTo>
                  <a:cubicBezTo>
                    <a:pt x="4" y="244"/>
                    <a:pt x="8" y="223"/>
                    <a:pt x="10" y="201"/>
                  </a:cubicBezTo>
                  <a:cubicBezTo>
                    <a:pt x="11" y="194"/>
                    <a:pt x="13" y="185"/>
                    <a:pt x="13" y="182"/>
                  </a:cubicBezTo>
                  <a:cubicBezTo>
                    <a:pt x="15" y="161"/>
                    <a:pt x="17" y="138"/>
                    <a:pt x="20" y="115"/>
                  </a:cubicBezTo>
                  <a:cubicBezTo>
                    <a:pt x="22" y="104"/>
                    <a:pt x="22" y="92"/>
                    <a:pt x="24" y="81"/>
                  </a:cubicBezTo>
                  <a:cubicBezTo>
                    <a:pt x="24" y="75"/>
                    <a:pt x="25" y="70"/>
                    <a:pt x="26" y="64"/>
                  </a:cubicBezTo>
                  <a:cubicBezTo>
                    <a:pt x="26" y="56"/>
                    <a:pt x="28" y="48"/>
                    <a:pt x="28" y="38"/>
                  </a:cubicBezTo>
                  <a:cubicBezTo>
                    <a:pt x="27" y="25"/>
                    <a:pt x="28" y="15"/>
                    <a:pt x="27" y="2"/>
                  </a:cubicBezTo>
                  <a:close/>
                  <a:moveTo>
                    <a:pt x="30" y="48"/>
                  </a:moveTo>
                  <a:cubicBezTo>
                    <a:pt x="31" y="52"/>
                    <a:pt x="31" y="57"/>
                    <a:pt x="31" y="61"/>
                  </a:cubicBezTo>
                  <a:cubicBezTo>
                    <a:pt x="32" y="68"/>
                    <a:pt x="32" y="72"/>
                    <a:pt x="32" y="76"/>
                  </a:cubicBezTo>
                  <a:cubicBezTo>
                    <a:pt x="32" y="78"/>
                    <a:pt x="32" y="79"/>
                    <a:pt x="32" y="82"/>
                  </a:cubicBezTo>
                  <a:cubicBezTo>
                    <a:pt x="31" y="88"/>
                    <a:pt x="32" y="95"/>
                    <a:pt x="32" y="101"/>
                  </a:cubicBezTo>
                  <a:cubicBezTo>
                    <a:pt x="32" y="105"/>
                    <a:pt x="33" y="110"/>
                    <a:pt x="33" y="114"/>
                  </a:cubicBezTo>
                  <a:cubicBezTo>
                    <a:pt x="33" y="115"/>
                    <a:pt x="32" y="115"/>
                    <a:pt x="32" y="116"/>
                  </a:cubicBezTo>
                  <a:cubicBezTo>
                    <a:pt x="32" y="121"/>
                    <a:pt x="33" y="128"/>
                    <a:pt x="33" y="131"/>
                  </a:cubicBezTo>
                  <a:cubicBezTo>
                    <a:pt x="33" y="133"/>
                    <a:pt x="33" y="136"/>
                    <a:pt x="33" y="139"/>
                  </a:cubicBezTo>
                  <a:cubicBezTo>
                    <a:pt x="33" y="150"/>
                    <a:pt x="34" y="160"/>
                    <a:pt x="34" y="170"/>
                  </a:cubicBezTo>
                  <a:cubicBezTo>
                    <a:pt x="36" y="169"/>
                    <a:pt x="39" y="167"/>
                    <a:pt x="42" y="165"/>
                  </a:cubicBezTo>
                  <a:cubicBezTo>
                    <a:pt x="43" y="151"/>
                    <a:pt x="41" y="134"/>
                    <a:pt x="41" y="119"/>
                  </a:cubicBezTo>
                  <a:cubicBezTo>
                    <a:pt x="41" y="114"/>
                    <a:pt x="41" y="109"/>
                    <a:pt x="41" y="104"/>
                  </a:cubicBezTo>
                  <a:cubicBezTo>
                    <a:pt x="41" y="98"/>
                    <a:pt x="41" y="92"/>
                    <a:pt x="41" y="86"/>
                  </a:cubicBezTo>
                  <a:cubicBezTo>
                    <a:pt x="41" y="79"/>
                    <a:pt x="41" y="73"/>
                    <a:pt x="41" y="67"/>
                  </a:cubicBezTo>
                  <a:cubicBezTo>
                    <a:pt x="41" y="61"/>
                    <a:pt x="40" y="55"/>
                    <a:pt x="40" y="49"/>
                  </a:cubicBezTo>
                  <a:cubicBezTo>
                    <a:pt x="39" y="44"/>
                    <a:pt x="40" y="38"/>
                    <a:pt x="39" y="33"/>
                  </a:cubicBezTo>
                  <a:cubicBezTo>
                    <a:pt x="39" y="26"/>
                    <a:pt x="38" y="19"/>
                    <a:pt x="39" y="12"/>
                  </a:cubicBezTo>
                  <a:cubicBezTo>
                    <a:pt x="37" y="11"/>
                    <a:pt x="36" y="9"/>
                    <a:pt x="34" y="8"/>
                  </a:cubicBezTo>
                  <a:cubicBezTo>
                    <a:pt x="32" y="7"/>
                    <a:pt x="30" y="5"/>
                    <a:pt x="29" y="5"/>
                  </a:cubicBezTo>
                  <a:cubicBezTo>
                    <a:pt x="30" y="18"/>
                    <a:pt x="30" y="34"/>
                    <a:pt x="30" y="48"/>
                  </a:cubicBezTo>
                  <a:close/>
                  <a:moveTo>
                    <a:pt x="308" y="179"/>
                  </a:moveTo>
                  <a:cubicBezTo>
                    <a:pt x="293" y="178"/>
                    <a:pt x="277" y="178"/>
                    <a:pt x="260" y="178"/>
                  </a:cubicBezTo>
                  <a:cubicBezTo>
                    <a:pt x="253" y="178"/>
                    <a:pt x="246" y="177"/>
                    <a:pt x="241" y="177"/>
                  </a:cubicBezTo>
                  <a:cubicBezTo>
                    <a:pt x="238" y="177"/>
                    <a:pt x="236" y="178"/>
                    <a:pt x="233" y="178"/>
                  </a:cubicBezTo>
                  <a:cubicBezTo>
                    <a:pt x="232" y="178"/>
                    <a:pt x="231" y="177"/>
                    <a:pt x="230" y="177"/>
                  </a:cubicBezTo>
                  <a:cubicBezTo>
                    <a:pt x="229" y="177"/>
                    <a:pt x="228" y="178"/>
                    <a:pt x="228" y="178"/>
                  </a:cubicBezTo>
                  <a:cubicBezTo>
                    <a:pt x="219" y="178"/>
                    <a:pt x="210" y="177"/>
                    <a:pt x="202" y="177"/>
                  </a:cubicBezTo>
                  <a:cubicBezTo>
                    <a:pt x="201" y="177"/>
                    <a:pt x="200" y="178"/>
                    <a:pt x="199" y="178"/>
                  </a:cubicBezTo>
                  <a:cubicBezTo>
                    <a:pt x="199" y="178"/>
                    <a:pt x="198" y="177"/>
                    <a:pt x="197" y="177"/>
                  </a:cubicBezTo>
                  <a:cubicBezTo>
                    <a:pt x="196" y="177"/>
                    <a:pt x="194" y="178"/>
                    <a:pt x="193" y="178"/>
                  </a:cubicBezTo>
                  <a:cubicBezTo>
                    <a:pt x="188" y="178"/>
                    <a:pt x="183" y="178"/>
                    <a:pt x="178" y="177"/>
                  </a:cubicBezTo>
                  <a:cubicBezTo>
                    <a:pt x="168" y="177"/>
                    <a:pt x="158" y="177"/>
                    <a:pt x="149" y="177"/>
                  </a:cubicBezTo>
                  <a:cubicBezTo>
                    <a:pt x="145" y="177"/>
                    <a:pt x="141" y="178"/>
                    <a:pt x="138" y="177"/>
                  </a:cubicBezTo>
                  <a:cubicBezTo>
                    <a:pt x="136" y="176"/>
                    <a:pt x="134" y="176"/>
                    <a:pt x="132" y="177"/>
                  </a:cubicBezTo>
                  <a:cubicBezTo>
                    <a:pt x="128" y="177"/>
                    <a:pt x="124" y="175"/>
                    <a:pt x="120" y="177"/>
                  </a:cubicBezTo>
                  <a:cubicBezTo>
                    <a:pt x="113" y="175"/>
                    <a:pt x="103" y="175"/>
                    <a:pt x="94" y="176"/>
                  </a:cubicBezTo>
                  <a:cubicBezTo>
                    <a:pt x="86" y="176"/>
                    <a:pt x="78" y="175"/>
                    <a:pt x="70" y="175"/>
                  </a:cubicBezTo>
                  <a:cubicBezTo>
                    <a:pt x="57" y="176"/>
                    <a:pt x="42" y="176"/>
                    <a:pt x="30" y="176"/>
                  </a:cubicBezTo>
                  <a:cubicBezTo>
                    <a:pt x="28" y="175"/>
                    <a:pt x="18" y="174"/>
                    <a:pt x="19" y="178"/>
                  </a:cubicBezTo>
                  <a:cubicBezTo>
                    <a:pt x="19" y="183"/>
                    <a:pt x="25" y="181"/>
                    <a:pt x="28" y="181"/>
                  </a:cubicBezTo>
                  <a:cubicBezTo>
                    <a:pt x="32" y="181"/>
                    <a:pt x="37" y="181"/>
                    <a:pt x="41" y="181"/>
                  </a:cubicBezTo>
                  <a:cubicBezTo>
                    <a:pt x="43" y="181"/>
                    <a:pt x="45" y="180"/>
                    <a:pt x="47" y="180"/>
                  </a:cubicBezTo>
                  <a:cubicBezTo>
                    <a:pt x="48" y="180"/>
                    <a:pt x="51" y="181"/>
                    <a:pt x="52" y="181"/>
                  </a:cubicBezTo>
                  <a:cubicBezTo>
                    <a:pt x="61" y="182"/>
                    <a:pt x="69" y="181"/>
                    <a:pt x="77" y="181"/>
                  </a:cubicBezTo>
                  <a:cubicBezTo>
                    <a:pt x="84" y="182"/>
                    <a:pt x="90" y="181"/>
                    <a:pt x="96" y="181"/>
                  </a:cubicBezTo>
                  <a:cubicBezTo>
                    <a:pt x="102" y="181"/>
                    <a:pt x="107" y="182"/>
                    <a:pt x="113" y="182"/>
                  </a:cubicBezTo>
                  <a:cubicBezTo>
                    <a:pt x="124" y="182"/>
                    <a:pt x="135" y="182"/>
                    <a:pt x="147" y="182"/>
                  </a:cubicBezTo>
                  <a:cubicBezTo>
                    <a:pt x="150" y="182"/>
                    <a:pt x="153" y="183"/>
                    <a:pt x="156" y="183"/>
                  </a:cubicBezTo>
                  <a:cubicBezTo>
                    <a:pt x="168" y="183"/>
                    <a:pt x="181" y="182"/>
                    <a:pt x="193" y="183"/>
                  </a:cubicBezTo>
                  <a:cubicBezTo>
                    <a:pt x="196" y="183"/>
                    <a:pt x="199" y="183"/>
                    <a:pt x="201" y="183"/>
                  </a:cubicBezTo>
                  <a:cubicBezTo>
                    <a:pt x="204" y="183"/>
                    <a:pt x="206" y="184"/>
                    <a:pt x="208" y="184"/>
                  </a:cubicBezTo>
                  <a:cubicBezTo>
                    <a:pt x="211" y="184"/>
                    <a:pt x="214" y="184"/>
                    <a:pt x="218" y="184"/>
                  </a:cubicBezTo>
                  <a:cubicBezTo>
                    <a:pt x="231" y="184"/>
                    <a:pt x="247" y="184"/>
                    <a:pt x="259" y="183"/>
                  </a:cubicBezTo>
                  <a:cubicBezTo>
                    <a:pt x="263" y="183"/>
                    <a:pt x="267" y="185"/>
                    <a:pt x="270" y="183"/>
                  </a:cubicBezTo>
                  <a:cubicBezTo>
                    <a:pt x="271" y="184"/>
                    <a:pt x="272" y="184"/>
                    <a:pt x="274" y="184"/>
                  </a:cubicBezTo>
                  <a:cubicBezTo>
                    <a:pt x="285" y="185"/>
                    <a:pt x="295" y="184"/>
                    <a:pt x="307" y="185"/>
                  </a:cubicBezTo>
                  <a:cubicBezTo>
                    <a:pt x="309" y="184"/>
                    <a:pt x="310" y="180"/>
                    <a:pt x="308" y="179"/>
                  </a:cubicBezTo>
                  <a:close/>
                  <a:moveTo>
                    <a:pt x="299" y="137"/>
                  </a:moveTo>
                  <a:cubicBezTo>
                    <a:pt x="299" y="110"/>
                    <a:pt x="299" y="83"/>
                    <a:pt x="297" y="55"/>
                  </a:cubicBezTo>
                  <a:cubicBezTo>
                    <a:pt x="297" y="39"/>
                    <a:pt x="297" y="23"/>
                    <a:pt x="296" y="7"/>
                  </a:cubicBezTo>
                  <a:cubicBezTo>
                    <a:pt x="292" y="8"/>
                    <a:pt x="291" y="12"/>
                    <a:pt x="288" y="14"/>
                  </a:cubicBezTo>
                  <a:cubicBezTo>
                    <a:pt x="291" y="37"/>
                    <a:pt x="290" y="56"/>
                    <a:pt x="291" y="77"/>
                  </a:cubicBezTo>
                  <a:cubicBezTo>
                    <a:pt x="291" y="81"/>
                    <a:pt x="290" y="85"/>
                    <a:pt x="290" y="89"/>
                  </a:cubicBezTo>
                  <a:cubicBezTo>
                    <a:pt x="290" y="100"/>
                    <a:pt x="291" y="108"/>
                    <a:pt x="291" y="118"/>
                  </a:cubicBezTo>
                  <a:cubicBezTo>
                    <a:pt x="292" y="126"/>
                    <a:pt x="291" y="135"/>
                    <a:pt x="291" y="144"/>
                  </a:cubicBezTo>
                  <a:cubicBezTo>
                    <a:pt x="291" y="153"/>
                    <a:pt x="290" y="162"/>
                    <a:pt x="290" y="170"/>
                  </a:cubicBezTo>
                  <a:cubicBezTo>
                    <a:pt x="292" y="173"/>
                    <a:pt x="295" y="174"/>
                    <a:pt x="298" y="175"/>
                  </a:cubicBezTo>
                  <a:cubicBezTo>
                    <a:pt x="299" y="164"/>
                    <a:pt x="298" y="151"/>
                    <a:pt x="299" y="137"/>
                  </a:cubicBezTo>
                  <a:close/>
                  <a:moveTo>
                    <a:pt x="295" y="176"/>
                  </a:moveTo>
                  <a:cubicBezTo>
                    <a:pt x="294" y="175"/>
                    <a:pt x="292" y="174"/>
                    <a:pt x="290" y="173"/>
                  </a:cubicBezTo>
                  <a:cubicBezTo>
                    <a:pt x="289" y="174"/>
                    <a:pt x="289" y="174"/>
                    <a:pt x="288" y="174"/>
                  </a:cubicBezTo>
                  <a:cubicBezTo>
                    <a:pt x="287" y="173"/>
                    <a:pt x="287" y="172"/>
                    <a:pt x="286" y="171"/>
                  </a:cubicBezTo>
                  <a:cubicBezTo>
                    <a:pt x="272" y="169"/>
                    <a:pt x="252" y="170"/>
                    <a:pt x="238" y="169"/>
                  </a:cubicBezTo>
                  <a:cubicBezTo>
                    <a:pt x="237" y="170"/>
                    <a:pt x="236" y="169"/>
                    <a:pt x="236" y="170"/>
                  </a:cubicBezTo>
                  <a:cubicBezTo>
                    <a:pt x="235" y="170"/>
                    <a:pt x="234" y="170"/>
                    <a:pt x="233" y="170"/>
                  </a:cubicBezTo>
                  <a:cubicBezTo>
                    <a:pt x="233" y="173"/>
                    <a:pt x="231" y="174"/>
                    <a:pt x="229" y="175"/>
                  </a:cubicBezTo>
                  <a:cubicBezTo>
                    <a:pt x="252" y="176"/>
                    <a:pt x="277" y="176"/>
                    <a:pt x="295" y="176"/>
                  </a:cubicBezTo>
                  <a:close/>
                  <a:moveTo>
                    <a:pt x="41" y="10"/>
                  </a:moveTo>
                  <a:cubicBezTo>
                    <a:pt x="41" y="11"/>
                    <a:pt x="42" y="9"/>
                    <a:pt x="43" y="10"/>
                  </a:cubicBezTo>
                  <a:cubicBezTo>
                    <a:pt x="43" y="10"/>
                    <a:pt x="44" y="11"/>
                    <a:pt x="45" y="11"/>
                  </a:cubicBezTo>
                  <a:cubicBezTo>
                    <a:pt x="46" y="11"/>
                    <a:pt x="47" y="10"/>
                    <a:pt x="48" y="10"/>
                  </a:cubicBezTo>
                  <a:cubicBezTo>
                    <a:pt x="49" y="10"/>
                    <a:pt x="51" y="11"/>
                    <a:pt x="52" y="11"/>
                  </a:cubicBezTo>
                  <a:cubicBezTo>
                    <a:pt x="53" y="11"/>
                    <a:pt x="54" y="11"/>
                    <a:pt x="55" y="11"/>
                  </a:cubicBezTo>
                  <a:cubicBezTo>
                    <a:pt x="79" y="11"/>
                    <a:pt x="101" y="11"/>
                    <a:pt x="124" y="11"/>
                  </a:cubicBezTo>
                  <a:cubicBezTo>
                    <a:pt x="125" y="11"/>
                    <a:pt x="127" y="11"/>
                    <a:pt x="128" y="11"/>
                  </a:cubicBezTo>
                  <a:cubicBezTo>
                    <a:pt x="139" y="11"/>
                    <a:pt x="149" y="11"/>
                    <a:pt x="161" y="11"/>
                  </a:cubicBezTo>
                  <a:cubicBezTo>
                    <a:pt x="183" y="12"/>
                    <a:pt x="199" y="11"/>
                    <a:pt x="218" y="12"/>
                  </a:cubicBezTo>
                  <a:cubicBezTo>
                    <a:pt x="231" y="12"/>
                    <a:pt x="246" y="12"/>
                    <a:pt x="257" y="11"/>
                  </a:cubicBezTo>
                  <a:cubicBezTo>
                    <a:pt x="267" y="13"/>
                    <a:pt x="277" y="12"/>
                    <a:pt x="287" y="12"/>
                  </a:cubicBezTo>
                  <a:cubicBezTo>
                    <a:pt x="288" y="9"/>
                    <a:pt x="292" y="7"/>
                    <a:pt x="294" y="4"/>
                  </a:cubicBezTo>
                  <a:cubicBezTo>
                    <a:pt x="275" y="3"/>
                    <a:pt x="254" y="5"/>
                    <a:pt x="237" y="4"/>
                  </a:cubicBezTo>
                  <a:cubicBezTo>
                    <a:pt x="228" y="4"/>
                    <a:pt x="218" y="4"/>
                    <a:pt x="208" y="4"/>
                  </a:cubicBezTo>
                  <a:cubicBezTo>
                    <a:pt x="186" y="4"/>
                    <a:pt x="170" y="3"/>
                    <a:pt x="149" y="3"/>
                  </a:cubicBezTo>
                  <a:cubicBezTo>
                    <a:pt x="116" y="3"/>
                    <a:pt x="91" y="3"/>
                    <a:pt x="58" y="3"/>
                  </a:cubicBezTo>
                  <a:cubicBezTo>
                    <a:pt x="50" y="3"/>
                    <a:pt x="41" y="2"/>
                    <a:pt x="36" y="5"/>
                  </a:cubicBezTo>
                  <a:cubicBezTo>
                    <a:pt x="34" y="4"/>
                    <a:pt x="33" y="4"/>
                    <a:pt x="32" y="4"/>
                  </a:cubicBezTo>
                  <a:cubicBezTo>
                    <a:pt x="34" y="6"/>
                    <a:pt x="37" y="9"/>
                    <a:pt x="41" y="10"/>
                  </a:cubicBezTo>
                  <a:close/>
                  <a:moveTo>
                    <a:pt x="288" y="106"/>
                  </a:moveTo>
                  <a:cubicBezTo>
                    <a:pt x="288" y="97"/>
                    <a:pt x="289" y="88"/>
                    <a:pt x="288" y="79"/>
                  </a:cubicBezTo>
                  <a:cubicBezTo>
                    <a:pt x="289" y="76"/>
                    <a:pt x="288" y="72"/>
                    <a:pt x="288" y="68"/>
                  </a:cubicBezTo>
                  <a:cubicBezTo>
                    <a:pt x="288" y="65"/>
                    <a:pt x="288" y="61"/>
                    <a:pt x="288" y="58"/>
                  </a:cubicBezTo>
                  <a:cubicBezTo>
                    <a:pt x="288" y="43"/>
                    <a:pt x="288" y="29"/>
                    <a:pt x="286" y="14"/>
                  </a:cubicBezTo>
                  <a:cubicBezTo>
                    <a:pt x="282" y="14"/>
                    <a:pt x="278" y="14"/>
                    <a:pt x="275" y="14"/>
                  </a:cubicBezTo>
                  <a:cubicBezTo>
                    <a:pt x="271" y="14"/>
                    <a:pt x="267" y="14"/>
                    <a:pt x="264" y="14"/>
                  </a:cubicBezTo>
                  <a:cubicBezTo>
                    <a:pt x="261" y="14"/>
                    <a:pt x="258" y="13"/>
                    <a:pt x="257" y="15"/>
                  </a:cubicBezTo>
                  <a:cubicBezTo>
                    <a:pt x="256" y="14"/>
                    <a:pt x="254" y="14"/>
                    <a:pt x="252" y="14"/>
                  </a:cubicBezTo>
                  <a:cubicBezTo>
                    <a:pt x="242" y="13"/>
                    <a:pt x="228" y="14"/>
                    <a:pt x="216" y="14"/>
                  </a:cubicBezTo>
                  <a:cubicBezTo>
                    <a:pt x="205" y="13"/>
                    <a:pt x="194" y="14"/>
                    <a:pt x="185" y="14"/>
                  </a:cubicBezTo>
                  <a:cubicBezTo>
                    <a:pt x="173" y="13"/>
                    <a:pt x="161" y="13"/>
                    <a:pt x="149" y="13"/>
                  </a:cubicBezTo>
                  <a:cubicBezTo>
                    <a:pt x="143" y="13"/>
                    <a:pt x="138" y="13"/>
                    <a:pt x="133" y="13"/>
                  </a:cubicBezTo>
                  <a:cubicBezTo>
                    <a:pt x="130" y="13"/>
                    <a:pt x="127" y="13"/>
                    <a:pt x="124" y="13"/>
                  </a:cubicBezTo>
                  <a:cubicBezTo>
                    <a:pt x="107" y="13"/>
                    <a:pt x="88" y="13"/>
                    <a:pt x="72" y="13"/>
                  </a:cubicBezTo>
                  <a:cubicBezTo>
                    <a:pt x="64" y="13"/>
                    <a:pt x="57" y="12"/>
                    <a:pt x="51" y="12"/>
                  </a:cubicBezTo>
                  <a:cubicBezTo>
                    <a:pt x="50" y="13"/>
                    <a:pt x="49" y="13"/>
                    <a:pt x="48" y="13"/>
                  </a:cubicBezTo>
                  <a:cubicBezTo>
                    <a:pt x="47" y="13"/>
                    <a:pt x="46" y="12"/>
                    <a:pt x="45" y="12"/>
                  </a:cubicBezTo>
                  <a:cubicBezTo>
                    <a:pt x="43" y="12"/>
                    <a:pt x="42" y="13"/>
                    <a:pt x="40" y="13"/>
                  </a:cubicBezTo>
                  <a:cubicBezTo>
                    <a:pt x="40" y="25"/>
                    <a:pt x="42" y="39"/>
                    <a:pt x="42" y="49"/>
                  </a:cubicBezTo>
                  <a:cubicBezTo>
                    <a:pt x="42" y="54"/>
                    <a:pt x="43" y="59"/>
                    <a:pt x="43" y="65"/>
                  </a:cubicBezTo>
                  <a:cubicBezTo>
                    <a:pt x="43" y="73"/>
                    <a:pt x="43" y="81"/>
                    <a:pt x="43" y="89"/>
                  </a:cubicBezTo>
                  <a:cubicBezTo>
                    <a:pt x="43" y="98"/>
                    <a:pt x="44" y="107"/>
                    <a:pt x="44" y="115"/>
                  </a:cubicBezTo>
                  <a:cubicBezTo>
                    <a:pt x="44" y="122"/>
                    <a:pt x="44" y="130"/>
                    <a:pt x="44" y="138"/>
                  </a:cubicBezTo>
                  <a:cubicBezTo>
                    <a:pt x="44" y="147"/>
                    <a:pt x="45" y="155"/>
                    <a:pt x="44" y="164"/>
                  </a:cubicBezTo>
                  <a:cubicBezTo>
                    <a:pt x="76" y="165"/>
                    <a:pt x="110" y="165"/>
                    <a:pt x="140" y="166"/>
                  </a:cubicBezTo>
                  <a:cubicBezTo>
                    <a:pt x="156" y="166"/>
                    <a:pt x="170" y="167"/>
                    <a:pt x="185" y="166"/>
                  </a:cubicBezTo>
                  <a:cubicBezTo>
                    <a:pt x="185" y="161"/>
                    <a:pt x="190" y="160"/>
                    <a:pt x="192" y="157"/>
                  </a:cubicBezTo>
                  <a:cubicBezTo>
                    <a:pt x="197" y="156"/>
                    <a:pt x="202" y="159"/>
                    <a:pt x="207" y="161"/>
                  </a:cubicBezTo>
                  <a:cubicBezTo>
                    <a:pt x="212" y="161"/>
                    <a:pt x="217" y="161"/>
                    <a:pt x="220" y="157"/>
                  </a:cubicBezTo>
                  <a:cubicBezTo>
                    <a:pt x="227" y="158"/>
                    <a:pt x="231" y="163"/>
                    <a:pt x="233" y="168"/>
                  </a:cubicBezTo>
                  <a:cubicBezTo>
                    <a:pt x="251" y="168"/>
                    <a:pt x="269" y="168"/>
                    <a:pt x="288" y="169"/>
                  </a:cubicBezTo>
                  <a:cubicBezTo>
                    <a:pt x="289" y="149"/>
                    <a:pt x="289" y="127"/>
                    <a:pt x="288" y="106"/>
                  </a:cubicBezTo>
                  <a:close/>
                  <a:moveTo>
                    <a:pt x="272" y="245"/>
                  </a:moveTo>
                  <a:cubicBezTo>
                    <a:pt x="271" y="227"/>
                    <a:pt x="270" y="208"/>
                    <a:pt x="269" y="186"/>
                  </a:cubicBezTo>
                  <a:cubicBezTo>
                    <a:pt x="265" y="186"/>
                    <a:pt x="264" y="186"/>
                    <a:pt x="261" y="186"/>
                  </a:cubicBezTo>
                  <a:cubicBezTo>
                    <a:pt x="259" y="193"/>
                    <a:pt x="261" y="202"/>
                    <a:pt x="261" y="211"/>
                  </a:cubicBezTo>
                  <a:cubicBezTo>
                    <a:pt x="261" y="216"/>
                    <a:pt x="261" y="222"/>
                    <a:pt x="261" y="227"/>
                  </a:cubicBezTo>
                  <a:cubicBezTo>
                    <a:pt x="261" y="233"/>
                    <a:pt x="262" y="238"/>
                    <a:pt x="262" y="243"/>
                  </a:cubicBezTo>
                  <a:cubicBezTo>
                    <a:pt x="262" y="254"/>
                    <a:pt x="262" y="264"/>
                    <a:pt x="263" y="274"/>
                  </a:cubicBezTo>
                  <a:cubicBezTo>
                    <a:pt x="263" y="276"/>
                    <a:pt x="263" y="278"/>
                    <a:pt x="264" y="279"/>
                  </a:cubicBezTo>
                  <a:cubicBezTo>
                    <a:pt x="267" y="279"/>
                    <a:pt x="270" y="277"/>
                    <a:pt x="272" y="276"/>
                  </a:cubicBezTo>
                  <a:cubicBezTo>
                    <a:pt x="273" y="267"/>
                    <a:pt x="273" y="255"/>
                    <a:pt x="272" y="245"/>
                  </a:cubicBezTo>
                  <a:close/>
                  <a:moveTo>
                    <a:pt x="261" y="254"/>
                  </a:moveTo>
                  <a:cubicBezTo>
                    <a:pt x="260" y="256"/>
                    <a:pt x="258" y="255"/>
                    <a:pt x="257" y="255"/>
                  </a:cubicBezTo>
                  <a:cubicBezTo>
                    <a:pt x="256" y="260"/>
                    <a:pt x="258" y="269"/>
                    <a:pt x="257" y="275"/>
                  </a:cubicBezTo>
                  <a:cubicBezTo>
                    <a:pt x="259" y="277"/>
                    <a:pt x="260" y="278"/>
                    <a:pt x="261" y="279"/>
                  </a:cubicBezTo>
                  <a:cubicBezTo>
                    <a:pt x="261" y="272"/>
                    <a:pt x="261" y="262"/>
                    <a:pt x="261" y="254"/>
                  </a:cubicBezTo>
                  <a:close/>
                  <a:moveTo>
                    <a:pt x="260" y="232"/>
                  </a:moveTo>
                  <a:cubicBezTo>
                    <a:pt x="259" y="216"/>
                    <a:pt x="260" y="202"/>
                    <a:pt x="258" y="186"/>
                  </a:cubicBezTo>
                  <a:cubicBezTo>
                    <a:pt x="256" y="186"/>
                    <a:pt x="256" y="186"/>
                    <a:pt x="254" y="186"/>
                  </a:cubicBezTo>
                  <a:cubicBezTo>
                    <a:pt x="254" y="200"/>
                    <a:pt x="255" y="213"/>
                    <a:pt x="256" y="228"/>
                  </a:cubicBezTo>
                  <a:cubicBezTo>
                    <a:pt x="256" y="233"/>
                    <a:pt x="256" y="238"/>
                    <a:pt x="257" y="242"/>
                  </a:cubicBezTo>
                  <a:cubicBezTo>
                    <a:pt x="258" y="242"/>
                    <a:pt x="259" y="241"/>
                    <a:pt x="260" y="241"/>
                  </a:cubicBezTo>
                  <a:cubicBezTo>
                    <a:pt x="261" y="239"/>
                    <a:pt x="259" y="235"/>
                    <a:pt x="261" y="232"/>
                  </a:cubicBezTo>
                  <a:cubicBezTo>
                    <a:pt x="261" y="232"/>
                    <a:pt x="261" y="232"/>
                    <a:pt x="261" y="232"/>
                  </a:cubicBezTo>
                  <a:cubicBezTo>
                    <a:pt x="261" y="232"/>
                    <a:pt x="260" y="232"/>
                    <a:pt x="260" y="232"/>
                  </a:cubicBezTo>
                  <a:close/>
                  <a:moveTo>
                    <a:pt x="261" y="248"/>
                  </a:moveTo>
                  <a:cubicBezTo>
                    <a:pt x="260" y="248"/>
                    <a:pt x="258" y="248"/>
                    <a:pt x="257" y="248"/>
                  </a:cubicBezTo>
                  <a:cubicBezTo>
                    <a:pt x="257" y="250"/>
                    <a:pt x="257" y="251"/>
                    <a:pt x="257" y="252"/>
                  </a:cubicBezTo>
                  <a:cubicBezTo>
                    <a:pt x="259" y="251"/>
                    <a:pt x="260" y="253"/>
                    <a:pt x="261" y="251"/>
                  </a:cubicBezTo>
                  <a:cubicBezTo>
                    <a:pt x="260" y="251"/>
                    <a:pt x="261" y="249"/>
                    <a:pt x="261" y="248"/>
                  </a:cubicBezTo>
                  <a:close/>
                  <a:moveTo>
                    <a:pt x="260" y="243"/>
                  </a:moveTo>
                  <a:cubicBezTo>
                    <a:pt x="259" y="244"/>
                    <a:pt x="257" y="243"/>
                    <a:pt x="256" y="244"/>
                  </a:cubicBezTo>
                  <a:cubicBezTo>
                    <a:pt x="256" y="244"/>
                    <a:pt x="257" y="245"/>
                    <a:pt x="257" y="246"/>
                  </a:cubicBezTo>
                  <a:cubicBezTo>
                    <a:pt x="258" y="245"/>
                    <a:pt x="259" y="246"/>
                    <a:pt x="261" y="246"/>
                  </a:cubicBezTo>
                  <a:cubicBezTo>
                    <a:pt x="260" y="245"/>
                    <a:pt x="260" y="244"/>
                    <a:pt x="260" y="243"/>
                  </a:cubicBezTo>
                  <a:close/>
                  <a:moveTo>
                    <a:pt x="255" y="248"/>
                  </a:moveTo>
                  <a:cubicBezTo>
                    <a:pt x="254" y="248"/>
                    <a:pt x="253" y="248"/>
                    <a:pt x="253" y="248"/>
                  </a:cubicBezTo>
                  <a:cubicBezTo>
                    <a:pt x="254" y="250"/>
                    <a:pt x="253" y="250"/>
                    <a:pt x="253" y="252"/>
                  </a:cubicBezTo>
                  <a:cubicBezTo>
                    <a:pt x="254" y="252"/>
                    <a:pt x="254" y="252"/>
                    <a:pt x="255" y="252"/>
                  </a:cubicBezTo>
                  <a:cubicBezTo>
                    <a:pt x="255" y="250"/>
                    <a:pt x="255" y="249"/>
                    <a:pt x="255" y="248"/>
                  </a:cubicBezTo>
                  <a:close/>
                  <a:moveTo>
                    <a:pt x="253" y="211"/>
                  </a:moveTo>
                  <a:cubicBezTo>
                    <a:pt x="252" y="222"/>
                    <a:pt x="250" y="232"/>
                    <a:pt x="250" y="242"/>
                  </a:cubicBezTo>
                  <a:cubicBezTo>
                    <a:pt x="251" y="241"/>
                    <a:pt x="253" y="242"/>
                    <a:pt x="255" y="241"/>
                  </a:cubicBezTo>
                  <a:cubicBezTo>
                    <a:pt x="254" y="231"/>
                    <a:pt x="254" y="221"/>
                    <a:pt x="253" y="211"/>
                  </a:cubicBezTo>
                  <a:close/>
                  <a:moveTo>
                    <a:pt x="253" y="243"/>
                  </a:moveTo>
                  <a:cubicBezTo>
                    <a:pt x="253" y="244"/>
                    <a:pt x="253" y="245"/>
                    <a:pt x="253" y="246"/>
                  </a:cubicBezTo>
                  <a:cubicBezTo>
                    <a:pt x="254" y="246"/>
                    <a:pt x="254" y="246"/>
                    <a:pt x="254" y="246"/>
                  </a:cubicBezTo>
                  <a:cubicBezTo>
                    <a:pt x="254" y="245"/>
                    <a:pt x="254" y="243"/>
                    <a:pt x="253" y="243"/>
                  </a:cubicBezTo>
                  <a:close/>
                  <a:moveTo>
                    <a:pt x="252" y="206"/>
                  </a:moveTo>
                  <a:cubicBezTo>
                    <a:pt x="252" y="205"/>
                    <a:pt x="253" y="206"/>
                    <a:pt x="253" y="204"/>
                  </a:cubicBezTo>
                  <a:cubicBezTo>
                    <a:pt x="252" y="199"/>
                    <a:pt x="253" y="191"/>
                    <a:pt x="252" y="186"/>
                  </a:cubicBezTo>
                  <a:cubicBezTo>
                    <a:pt x="251" y="186"/>
                    <a:pt x="248" y="185"/>
                    <a:pt x="247" y="186"/>
                  </a:cubicBezTo>
                  <a:cubicBezTo>
                    <a:pt x="246" y="190"/>
                    <a:pt x="246" y="195"/>
                    <a:pt x="246" y="200"/>
                  </a:cubicBezTo>
                  <a:cubicBezTo>
                    <a:pt x="245" y="206"/>
                    <a:pt x="243" y="213"/>
                    <a:pt x="242" y="220"/>
                  </a:cubicBezTo>
                  <a:cubicBezTo>
                    <a:pt x="241" y="225"/>
                    <a:pt x="241" y="232"/>
                    <a:pt x="240" y="235"/>
                  </a:cubicBezTo>
                  <a:cubicBezTo>
                    <a:pt x="240" y="237"/>
                    <a:pt x="240" y="239"/>
                    <a:pt x="239" y="241"/>
                  </a:cubicBezTo>
                  <a:cubicBezTo>
                    <a:pt x="237" y="240"/>
                    <a:pt x="238" y="238"/>
                    <a:pt x="238" y="236"/>
                  </a:cubicBezTo>
                  <a:cubicBezTo>
                    <a:pt x="238" y="235"/>
                    <a:pt x="238" y="233"/>
                    <a:pt x="239" y="231"/>
                  </a:cubicBezTo>
                  <a:cubicBezTo>
                    <a:pt x="240" y="217"/>
                    <a:pt x="245" y="202"/>
                    <a:pt x="245" y="186"/>
                  </a:cubicBezTo>
                  <a:cubicBezTo>
                    <a:pt x="244" y="186"/>
                    <a:pt x="243" y="186"/>
                    <a:pt x="242" y="186"/>
                  </a:cubicBezTo>
                  <a:cubicBezTo>
                    <a:pt x="239" y="203"/>
                    <a:pt x="237" y="225"/>
                    <a:pt x="234" y="241"/>
                  </a:cubicBezTo>
                  <a:cubicBezTo>
                    <a:pt x="239" y="241"/>
                    <a:pt x="244" y="241"/>
                    <a:pt x="248" y="241"/>
                  </a:cubicBezTo>
                  <a:cubicBezTo>
                    <a:pt x="249" y="230"/>
                    <a:pt x="252" y="218"/>
                    <a:pt x="252" y="206"/>
                  </a:cubicBezTo>
                  <a:close/>
                  <a:moveTo>
                    <a:pt x="249" y="249"/>
                  </a:moveTo>
                  <a:cubicBezTo>
                    <a:pt x="249" y="250"/>
                    <a:pt x="249" y="251"/>
                    <a:pt x="249" y="252"/>
                  </a:cubicBezTo>
                  <a:cubicBezTo>
                    <a:pt x="250" y="252"/>
                    <a:pt x="250" y="252"/>
                    <a:pt x="251" y="252"/>
                  </a:cubicBezTo>
                  <a:cubicBezTo>
                    <a:pt x="251" y="251"/>
                    <a:pt x="251" y="250"/>
                    <a:pt x="251" y="248"/>
                  </a:cubicBezTo>
                  <a:cubicBezTo>
                    <a:pt x="250" y="248"/>
                    <a:pt x="250" y="249"/>
                    <a:pt x="249" y="249"/>
                  </a:cubicBezTo>
                  <a:close/>
                  <a:moveTo>
                    <a:pt x="251" y="244"/>
                  </a:moveTo>
                  <a:cubicBezTo>
                    <a:pt x="249" y="244"/>
                    <a:pt x="249" y="245"/>
                    <a:pt x="249" y="246"/>
                  </a:cubicBezTo>
                  <a:cubicBezTo>
                    <a:pt x="249" y="246"/>
                    <a:pt x="250" y="246"/>
                    <a:pt x="251" y="246"/>
                  </a:cubicBezTo>
                  <a:cubicBezTo>
                    <a:pt x="251" y="245"/>
                    <a:pt x="251" y="244"/>
                    <a:pt x="251" y="244"/>
                  </a:cubicBezTo>
                  <a:close/>
                  <a:moveTo>
                    <a:pt x="244" y="249"/>
                  </a:moveTo>
                  <a:cubicBezTo>
                    <a:pt x="245" y="250"/>
                    <a:pt x="244" y="251"/>
                    <a:pt x="244" y="252"/>
                  </a:cubicBezTo>
                  <a:cubicBezTo>
                    <a:pt x="244" y="252"/>
                    <a:pt x="246" y="252"/>
                    <a:pt x="247" y="252"/>
                  </a:cubicBezTo>
                  <a:cubicBezTo>
                    <a:pt x="247" y="251"/>
                    <a:pt x="247" y="250"/>
                    <a:pt x="247" y="248"/>
                  </a:cubicBezTo>
                  <a:cubicBezTo>
                    <a:pt x="246" y="248"/>
                    <a:pt x="245" y="248"/>
                    <a:pt x="244" y="249"/>
                  </a:cubicBezTo>
                  <a:close/>
                  <a:moveTo>
                    <a:pt x="246" y="243"/>
                  </a:moveTo>
                  <a:cubicBezTo>
                    <a:pt x="246" y="244"/>
                    <a:pt x="245" y="244"/>
                    <a:pt x="244" y="244"/>
                  </a:cubicBezTo>
                  <a:cubicBezTo>
                    <a:pt x="244" y="244"/>
                    <a:pt x="244" y="246"/>
                    <a:pt x="244" y="246"/>
                  </a:cubicBezTo>
                  <a:cubicBezTo>
                    <a:pt x="245" y="245"/>
                    <a:pt x="246" y="247"/>
                    <a:pt x="247" y="246"/>
                  </a:cubicBezTo>
                  <a:cubicBezTo>
                    <a:pt x="246" y="245"/>
                    <a:pt x="247" y="243"/>
                    <a:pt x="246" y="243"/>
                  </a:cubicBezTo>
                  <a:close/>
                  <a:moveTo>
                    <a:pt x="237" y="255"/>
                  </a:moveTo>
                  <a:cubicBezTo>
                    <a:pt x="235" y="260"/>
                    <a:pt x="234" y="266"/>
                    <a:pt x="232" y="272"/>
                  </a:cubicBezTo>
                  <a:cubicBezTo>
                    <a:pt x="237" y="272"/>
                    <a:pt x="239" y="272"/>
                    <a:pt x="243" y="272"/>
                  </a:cubicBezTo>
                  <a:cubicBezTo>
                    <a:pt x="245" y="267"/>
                    <a:pt x="246" y="261"/>
                    <a:pt x="246" y="255"/>
                  </a:cubicBezTo>
                  <a:cubicBezTo>
                    <a:pt x="243" y="254"/>
                    <a:pt x="241" y="254"/>
                    <a:pt x="237" y="255"/>
                  </a:cubicBezTo>
                  <a:close/>
                  <a:moveTo>
                    <a:pt x="242" y="244"/>
                  </a:moveTo>
                  <a:cubicBezTo>
                    <a:pt x="236" y="242"/>
                    <a:pt x="231" y="243"/>
                    <a:pt x="225" y="244"/>
                  </a:cubicBezTo>
                  <a:cubicBezTo>
                    <a:pt x="219" y="244"/>
                    <a:pt x="213" y="243"/>
                    <a:pt x="206" y="243"/>
                  </a:cubicBezTo>
                  <a:cubicBezTo>
                    <a:pt x="205" y="243"/>
                    <a:pt x="203" y="243"/>
                    <a:pt x="201" y="243"/>
                  </a:cubicBezTo>
                  <a:cubicBezTo>
                    <a:pt x="192" y="243"/>
                    <a:pt x="186" y="243"/>
                    <a:pt x="178" y="243"/>
                  </a:cubicBezTo>
                  <a:cubicBezTo>
                    <a:pt x="172" y="242"/>
                    <a:pt x="159" y="244"/>
                    <a:pt x="150" y="243"/>
                  </a:cubicBezTo>
                  <a:cubicBezTo>
                    <a:pt x="145" y="242"/>
                    <a:pt x="139" y="243"/>
                    <a:pt x="134" y="243"/>
                  </a:cubicBezTo>
                  <a:cubicBezTo>
                    <a:pt x="118" y="243"/>
                    <a:pt x="105" y="243"/>
                    <a:pt x="92" y="243"/>
                  </a:cubicBezTo>
                  <a:cubicBezTo>
                    <a:pt x="92" y="246"/>
                    <a:pt x="92" y="249"/>
                    <a:pt x="93" y="252"/>
                  </a:cubicBezTo>
                  <a:cubicBezTo>
                    <a:pt x="106" y="253"/>
                    <a:pt x="121" y="252"/>
                    <a:pt x="136" y="252"/>
                  </a:cubicBezTo>
                  <a:cubicBezTo>
                    <a:pt x="174" y="252"/>
                    <a:pt x="202" y="252"/>
                    <a:pt x="242" y="252"/>
                  </a:cubicBezTo>
                  <a:cubicBezTo>
                    <a:pt x="242" y="250"/>
                    <a:pt x="243" y="247"/>
                    <a:pt x="242" y="244"/>
                  </a:cubicBezTo>
                  <a:close/>
                  <a:moveTo>
                    <a:pt x="240" y="186"/>
                  </a:moveTo>
                  <a:cubicBezTo>
                    <a:pt x="240" y="186"/>
                    <a:pt x="240" y="186"/>
                    <a:pt x="239" y="186"/>
                  </a:cubicBezTo>
                  <a:cubicBezTo>
                    <a:pt x="234" y="186"/>
                    <a:pt x="230" y="186"/>
                    <a:pt x="226" y="186"/>
                  </a:cubicBezTo>
                  <a:cubicBezTo>
                    <a:pt x="221" y="186"/>
                    <a:pt x="217" y="186"/>
                    <a:pt x="214" y="186"/>
                  </a:cubicBezTo>
                  <a:cubicBezTo>
                    <a:pt x="206" y="185"/>
                    <a:pt x="196" y="185"/>
                    <a:pt x="189" y="186"/>
                  </a:cubicBezTo>
                  <a:cubicBezTo>
                    <a:pt x="185" y="186"/>
                    <a:pt x="181" y="185"/>
                    <a:pt x="177" y="185"/>
                  </a:cubicBezTo>
                  <a:cubicBezTo>
                    <a:pt x="174" y="185"/>
                    <a:pt x="170" y="185"/>
                    <a:pt x="167" y="186"/>
                  </a:cubicBezTo>
                  <a:cubicBezTo>
                    <a:pt x="167" y="185"/>
                    <a:pt x="166" y="185"/>
                    <a:pt x="165" y="185"/>
                  </a:cubicBezTo>
                  <a:cubicBezTo>
                    <a:pt x="161" y="184"/>
                    <a:pt x="156" y="185"/>
                    <a:pt x="152" y="185"/>
                  </a:cubicBezTo>
                  <a:cubicBezTo>
                    <a:pt x="143" y="185"/>
                    <a:pt x="134" y="184"/>
                    <a:pt x="124" y="184"/>
                  </a:cubicBezTo>
                  <a:cubicBezTo>
                    <a:pt x="121" y="184"/>
                    <a:pt x="117" y="183"/>
                    <a:pt x="115" y="183"/>
                  </a:cubicBezTo>
                  <a:cubicBezTo>
                    <a:pt x="113" y="183"/>
                    <a:pt x="113" y="185"/>
                    <a:pt x="112" y="184"/>
                  </a:cubicBezTo>
                  <a:cubicBezTo>
                    <a:pt x="102" y="184"/>
                    <a:pt x="87" y="183"/>
                    <a:pt x="78" y="183"/>
                  </a:cubicBezTo>
                  <a:cubicBezTo>
                    <a:pt x="77" y="198"/>
                    <a:pt x="75" y="211"/>
                    <a:pt x="73" y="226"/>
                  </a:cubicBezTo>
                  <a:cubicBezTo>
                    <a:pt x="73" y="231"/>
                    <a:pt x="72" y="236"/>
                    <a:pt x="72" y="240"/>
                  </a:cubicBezTo>
                  <a:cubicBezTo>
                    <a:pt x="76" y="241"/>
                    <a:pt x="81" y="241"/>
                    <a:pt x="86" y="241"/>
                  </a:cubicBezTo>
                  <a:cubicBezTo>
                    <a:pt x="93" y="241"/>
                    <a:pt x="99" y="241"/>
                    <a:pt x="105" y="241"/>
                  </a:cubicBezTo>
                  <a:cubicBezTo>
                    <a:pt x="119" y="241"/>
                    <a:pt x="132" y="241"/>
                    <a:pt x="144" y="241"/>
                  </a:cubicBezTo>
                  <a:cubicBezTo>
                    <a:pt x="158" y="241"/>
                    <a:pt x="169" y="242"/>
                    <a:pt x="181" y="241"/>
                  </a:cubicBezTo>
                  <a:cubicBezTo>
                    <a:pt x="197" y="241"/>
                    <a:pt x="216" y="242"/>
                    <a:pt x="233" y="241"/>
                  </a:cubicBezTo>
                  <a:cubicBezTo>
                    <a:pt x="235" y="222"/>
                    <a:pt x="238" y="204"/>
                    <a:pt x="240" y="186"/>
                  </a:cubicBezTo>
                  <a:close/>
                  <a:moveTo>
                    <a:pt x="233" y="255"/>
                  </a:moveTo>
                  <a:cubicBezTo>
                    <a:pt x="233" y="256"/>
                    <a:pt x="233" y="257"/>
                    <a:pt x="232" y="258"/>
                  </a:cubicBezTo>
                  <a:cubicBezTo>
                    <a:pt x="232" y="262"/>
                    <a:pt x="228" y="267"/>
                    <a:pt x="231" y="270"/>
                  </a:cubicBezTo>
                  <a:cubicBezTo>
                    <a:pt x="232" y="265"/>
                    <a:pt x="234" y="260"/>
                    <a:pt x="235" y="255"/>
                  </a:cubicBezTo>
                  <a:cubicBezTo>
                    <a:pt x="234" y="254"/>
                    <a:pt x="234" y="255"/>
                    <a:pt x="233" y="255"/>
                  </a:cubicBezTo>
                  <a:close/>
                  <a:moveTo>
                    <a:pt x="187" y="170"/>
                  </a:moveTo>
                  <a:cubicBezTo>
                    <a:pt x="190" y="172"/>
                    <a:pt x="193" y="173"/>
                    <a:pt x="197" y="173"/>
                  </a:cubicBezTo>
                  <a:cubicBezTo>
                    <a:pt x="207" y="175"/>
                    <a:pt x="222" y="176"/>
                    <a:pt x="230" y="172"/>
                  </a:cubicBezTo>
                  <a:cubicBezTo>
                    <a:pt x="232" y="169"/>
                    <a:pt x="229" y="165"/>
                    <a:pt x="227" y="163"/>
                  </a:cubicBezTo>
                  <a:cubicBezTo>
                    <a:pt x="226" y="165"/>
                    <a:pt x="225" y="167"/>
                    <a:pt x="224" y="168"/>
                  </a:cubicBezTo>
                  <a:cubicBezTo>
                    <a:pt x="214" y="173"/>
                    <a:pt x="202" y="170"/>
                    <a:pt x="193" y="166"/>
                  </a:cubicBezTo>
                  <a:cubicBezTo>
                    <a:pt x="192" y="165"/>
                    <a:pt x="191" y="164"/>
                    <a:pt x="190" y="162"/>
                  </a:cubicBezTo>
                  <a:cubicBezTo>
                    <a:pt x="188" y="164"/>
                    <a:pt x="187" y="166"/>
                    <a:pt x="187" y="170"/>
                  </a:cubicBezTo>
                  <a:close/>
                  <a:moveTo>
                    <a:pt x="197" y="165"/>
                  </a:moveTo>
                  <a:cubicBezTo>
                    <a:pt x="198" y="166"/>
                    <a:pt x="200" y="167"/>
                    <a:pt x="201" y="168"/>
                  </a:cubicBezTo>
                  <a:cubicBezTo>
                    <a:pt x="210" y="170"/>
                    <a:pt x="226" y="170"/>
                    <a:pt x="224" y="161"/>
                  </a:cubicBezTo>
                  <a:cubicBezTo>
                    <a:pt x="220" y="158"/>
                    <a:pt x="218" y="162"/>
                    <a:pt x="214" y="163"/>
                  </a:cubicBezTo>
                  <a:cubicBezTo>
                    <a:pt x="210" y="164"/>
                    <a:pt x="206" y="163"/>
                    <a:pt x="202" y="162"/>
                  </a:cubicBezTo>
                  <a:cubicBezTo>
                    <a:pt x="199" y="161"/>
                    <a:pt x="194" y="157"/>
                    <a:pt x="192" y="162"/>
                  </a:cubicBezTo>
                  <a:cubicBezTo>
                    <a:pt x="193" y="164"/>
                    <a:pt x="194" y="164"/>
                    <a:pt x="197" y="165"/>
                  </a:cubicBezTo>
                  <a:close/>
                  <a:moveTo>
                    <a:pt x="185" y="169"/>
                  </a:moveTo>
                  <a:cubicBezTo>
                    <a:pt x="168" y="168"/>
                    <a:pt x="154" y="168"/>
                    <a:pt x="141" y="168"/>
                  </a:cubicBezTo>
                  <a:cubicBezTo>
                    <a:pt x="133" y="168"/>
                    <a:pt x="121" y="167"/>
                    <a:pt x="111" y="168"/>
                  </a:cubicBezTo>
                  <a:cubicBezTo>
                    <a:pt x="106" y="166"/>
                    <a:pt x="97" y="167"/>
                    <a:pt x="91" y="167"/>
                  </a:cubicBezTo>
                  <a:cubicBezTo>
                    <a:pt x="84" y="167"/>
                    <a:pt x="78" y="166"/>
                    <a:pt x="72" y="166"/>
                  </a:cubicBezTo>
                  <a:cubicBezTo>
                    <a:pt x="63" y="166"/>
                    <a:pt x="54" y="166"/>
                    <a:pt x="45" y="166"/>
                  </a:cubicBezTo>
                  <a:cubicBezTo>
                    <a:pt x="43" y="167"/>
                    <a:pt x="41" y="169"/>
                    <a:pt x="38" y="170"/>
                  </a:cubicBezTo>
                  <a:cubicBezTo>
                    <a:pt x="37" y="171"/>
                    <a:pt x="34" y="171"/>
                    <a:pt x="33" y="173"/>
                  </a:cubicBezTo>
                  <a:cubicBezTo>
                    <a:pt x="53" y="174"/>
                    <a:pt x="75" y="174"/>
                    <a:pt x="98" y="174"/>
                  </a:cubicBezTo>
                  <a:cubicBezTo>
                    <a:pt x="107" y="174"/>
                    <a:pt x="115" y="174"/>
                    <a:pt x="123" y="174"/>
                  </a:cubicBezTo>
                  <a:cubicBezTo>
                    <a:pt x="135" y="174"/>
                    <a:pt x="152" y="173"/>
                    <a:pt x="165" y="175"/>
                  </a:cubicBezTo>
                  <a:cubicBezTo>
                    <a:pt x="174" y="176"/>
                    <a:pt x="183" y="174"/>
                    <a:pt x="192" y="175"/>
                  </a:cubicBezTo>
                  <a:cubicBezTo>
                    <a:pt x="190" y="173"/>
                    <a:pt x="186" y="172"/>
                    <a:pt x="185" y="169"/>
                  </a:cubicBezTo>
                  <a:close/>
                  <a:moveTo>
                    <a:pt x="86" y="249"/>
                  </a:moveTo>
                  <a:cubicBezTo>
                    <a:pt x="86" y="251"/>
                    <a:pt x="85" y="251"/>
                    <a:pt x="85" y="252"/>
                  </a:cubicBezTo>
                  <a:cubicBezTo>
                    <a:pt x="87" y="252"/>
                    <a:pt x="89" y="252"/>
                    <a:pt x="90" y="253"/>
                  </a:cubicBezTo>
                  <a:cubicBezTo>
                    <a:pt x="93" y="248"/>
                    <a:pt x="88" y="249"/>
                    <a:pt x="86" y="249"/>
                  </a:cubicBezTo>
                  <a:close/>
                  <a:moveTo>
                    <a:pt x="90" y="243"/>
                  </a:moveTo>
                  <a:cubicBezTo>
                    <a:pt x="88" y="242"/>
                    <a:pt x="87" y="243"/>
                    <a:pt x="86" y="243"/>
                  </a:cubicBezTo>
                  <a:cubicBezTo>
                    <a:pt x="86" y="245"/>
                    <a:pt x="86" y="246"/>
                    <a:pt x="86" y="247"/>
                  </a:cubicBezTo>
                  <a:cubicBezTo>
                    <a:pt x="87" y="247"/>
                    <a:pt x="88" y="247"/>
                    <a:pt x="90" y="247"/>
                  </a:cubicBezTo>
                  <a:cubicBezTo>
                    <a:pt x="90" y="245"/>
                    <a:pt x="90" y="244"/>
                    <a:pt x="90" y="243"/>
                  </a:cubicBezTo>
                  <a:close/>
                  <a:moveTo>
                    <a:pt x="84" y="243"/>
                  </a:moveTo>
                  <a:cubicBezTo>
                    <a:pt x="83" y="243"/>
                    <a:pt x="81" y="243"/>
                    <a:pt x="81" y="243"/>
                  </a:cubicBezTo>
                  <a:cubicBezTo>
                    <a:pt x="81" y="245"/>
                    <a:pt x="80" y="245"/>
                    <a:pt x="80" y="247"/>
                  </a:cubicBezTo>
                  <a:cubicBezTo>
                    <a:pt x="82" y="247"/>
                    <a:pt x="83" y="247"/>
                    <a:pt x="84" y="247"/>
                  </a:cubicBezTo>
                  <a:cubicBezTo>
                    <a:pt x="84" y="246"/>
                    <a:pt x="84" y="244"/>
                    <a:pt x="84" y="243"/>
                  </a:cubicBezTo>
                  <a:close/>
                  <a:moveTo>
                    <a:pt x="80" y="249"/>
                  </a:moveTo>
                  <a:cubicBezTo>
                    <a:pt x="80" y="250"/>
                    <a:pt x="80" y="251"/>
                    <a:pt x="80" y="252"/>
                  </a:cubicBezTo>
                  <a:cubicBezTo>
                    <a:pt x="81" y="253"/>
                    <a:pt x="82" y="251"/>
                    <a:pt x="84" y="252"/>
                  </a:cubicBezTo>
                  <a:cubicBezTo>
                    <a:pt x="84" y="251"/>
                    <a:pt x="84" y="250"/>
                    <a:pt x="84" y="249"/>
                  </a:cubicBezTo>
                  <a:cubicBezTo>
                    <a:pt x="83" y="249"/>
                    <a:pt x="82" y="249"/>
                    <a:pt x="80" y="249"/>
                  </a:cubicBezTo>
                  <a:close/>
                  <a:moveTo>
                    <a:pt x="75" y="243"/>
                  </a:moveTo>
                  <a:cubicBezTo>
                    <a:pt x="75" y="245"/>
                    <a:pt x="74" y="246"/>
                    <a:pt x="75" y="247"/>
                  </a:cubicBezTo>
                  <a:cubicBezTo>
                    <a:pt x="76" y="246"/>
                    <a:pt x="78" y="247"/>
                    <a:pt x="79" y="247"/>
                  </a:cubicBezTo>
                  <a:cubicBezTo>
                    <a:pt x="79" y="245"/>
                    <a:pt x="78" y="244"/>
                    <a:pt x="79" y="243"/>
                  </a:cubicBezTo>
                  <a:cubicBezTo>
                    <a:pt x="77" y="243"/>
                    <a:pt x="76" y="243"/>
                    <a:pt x="75" y="243"/>
                  </a:cubicBezTo>
                  <a:close/>
                  <a:moveTo>
                    <a:pt x="75" y="249"/>
                  </a:moveTo>
                  <a:cubicBezTo>
                    <a:pt x="75" y="250"/>
                    <a:pt x="75" y="251"/>
                    <a:pt x="75" y="252"/>
                  </a:cubicBezTo>
                  <a:cubicBezTo>
                    <a:pt x="77" y="252"/>
                    <a:pt x="77" y="252"/>
                    <a:pt x="78" y="252"/>
                  </a:cubicBezTo>
                  <a:cubicBezTo>
                    <a:pt x="80" y="249"/>
                    <a:pt x="77" y="249"/>
                    <a:pt x="75" y="249"/>
                  </a:cubicBezTo>
                  <a:close/>
                  <a:moveTo>
                    <a:pt x="66" y="183"/>
                  </a:moveTo>
                  <a:cubicBezTo>
                    <a:pt x="64" y="200"/>
                    <a:pt x="62" y="219"/>
                    <a:pt x="59" y="239"/>
                  </a:cubicBezTo>
                  <a:cubicBezTo>
                    <a:pt x="58" y="245"/>
                    <a:pt x="59" y="252"/>
                    <a:pt x="57" y="258"/>
                  </a:cubicBezTo>
                  <a:cubicBezTo>
                    <a:pt x="56" y="265"/>
                    <a:pt x="56" y="273"/>
                    <a:pt x="56" y="278"/>
                  </a:cubicBezTo>
                  <a:cubicBezTo>
                    <a:pt x="59" y="278"/>
                    <a:pt x="62" y="279"/>
                    <a:pt x="65" y="280"/>
                  </a:cubicBezTo>
                  <a:cubicBezTo>
                    <a:pt x="66" y="278"/>
                    <a:pt x="67" y="277"/>
                    <a:pt x="66" y="274"/>
                  </a:cubicBezTo>
                  <a:cubicBezTo>
                    <a:pt x="67" y="275"/>
                    <a:pt x="67" y="274"/>
                    <a:pt x="67" y="273"/>
                  </a:cubicBezTo>
                  <a:cubicBezTo>
                    <a:pt x="68" y="268"/>
                    <a:pt x="68" y="260"/>
                    <a:pt x="69" y="255"/>
                  </a:cubicBezTo>
                  <a:cubicBezTo>
                    <a:pt x="68" y="254"/>
                    <a:pt x="67" y="254"/>
                    <a:pt x="67" y="253"/>
                  </a:cubicBezTo>
                  <a:cubicBezTo>
                    <a:pt x="68" y="252"/>
                    <a:pt x="69" y="253"/>
                    <a:pt x="69" y="252"/>
                  </a:cubicBezTo>
                  <a:cubicBezTo>
                    <a:pt x="71" y="229"/>
                    <a:pt x="74" y="204"/>
                    <a:pt x="76" y="183"/>
                  </a:cubicBezTo>
                  <a:cubicBezTo>
                    <a:pt x="76" y="183"/>
                    <a:pt x="76" y="183"/>
                    <a:pt x="76" y="183"/>
                  </a:cubicBezTo>
                  <a:cubicBezTo>
                    <a:pt x="72" y="183"/>
                    <a:pt x="70" y="182"/>
                    <a:pt x="66" y="183"/>
                  </a:cubicBezTo>
                  <a:close/>
                  <a:moveTo>
                    <a:pt x="73" y="243"/>
                  </a:moveTo>
                  <a:cubicBezTo>
                    <a:pt x="72" y="243"/>
                    <a:pt x="73" y="244"/>
                    <a:pt x="72" y="244"/>
                  </a:cubicBezTo>
                  <a:cubicBezTo>
                    <a:pt x="72" y="245"/>
                    <a:pt x="71" y="246"/>
                    <a:pt x="72" y="247"/>
                  </a:cubicBezTo>
                  <a:cubicBezTo>
                    <a:pt x="74" y="248"/>
                    <a:pt x="73" y="245"/>
                    <a:pt x="73" y="243"/>
                  </a:cubicBezTo>
                  <a:close/>
                  <a:moveTo>
                    <a:pt x="73" y="249"/>
                  </a:moveTo>
                  <a:cubicBezTo>
                    <a:pt x="72" y="249"/>
                    <a:pt x="72" y="249"/>
                    <a:pt x="71" y="249"/>
                  </a:cubicBezTo>
                  <a:cubicBezTo>
                    <a:pt x="71" y="251"/>
                    <a:pt x="71" y="252"/>
                    <a:pt x="71" y="253"/>
                  </a:cubicBezTo>
                  <a:cubicBezTo>
                    <a:pt x="72" y="253"/>
                    <a:pt x="72" y="252"/>
                    <a:pt x="73" y="252"/>
                  </a:cubicBezTo>
                  <a:cubicBezTo>
                    <a:pt x="73" y="251"/>
                    <a:pt x="73" y="251"/>
                    <a:pt x="73" y="249"/>
                  </a:cubicBezTo>
                  <a:close/>
                  <a:moveTo>
                    <a:pt x="59" y="184"/>
                  </a:moveTo>
                  <a:cubicBezTo>
                    <a:pt x="58" y="195"/>
                    <a:pt x="55" y="210"/>
                    <a:pt x="54" y="223"/>
                  </a:cubicBezTo>
                  <a:cubicBezTo>
                    <a:pt x="52" y="239"/>
                    <a:pt x="51" y="254"/>
                    <a:pt x="49" y="271"/>
                  </a:cubicBezTo>
                  <a:cubicBezTo>
                    <a:pt x="50" y="272"/>
                    <a:pt x="51" y="275"/>
                    <a:pt x="54" y="276"/>
                  </a:cubicBezTo>
                  <a:cubicBezTo>
                    <a:pt x="54" y="271"/>
                    <a:pt x="55" y="265"/>
                    <a:pt x="56" y="259"/>
                  </a:cubicBezTo>
                  <a:cubicBezTo>
                    <a:pt x="56" y="256"/>
                    <a:pt x="56" y="252"/>
                    <a:pt x="57" y="249"/>
                  </a:cubicBezTo>
                  <a:cubicBezTo>
                    <a:pt x="58" y="226"/>
                    <a:pt x="62" y="206"/>
                    <a:pt x="64" y="183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62" y="183"/>
                    <a:pt x="59" y="183"/>
                    <a:pt x="59" y="184"/>
                  </a:cubicBezTo>
                  <a:close/>
                  <a:moveTo>
                    <a:pt x="31" y="131"/>
                  </a:moveTo>
                  <a:cubicBezTo>
                    <a:pt x="30" y="129"/>
                    <a:pt x="31" y="126"/>
                    <a:pt x="31" y="124"/>
                  </a:cubicBezTo>
                  <a:cubicBezTo>
                    <a:pt x="30" y="122"/>
                    <a:pt x="30" y="120"/>
                    <a:pt x="30" y="118"/>
                  </a:cubicBezTo>
                  <a:cubicBezTo>
                    <a:pt x="29" y="109"/>
                    <a:pt x="30" y="100"/>
                    <a:pt x="29" y="92"/>
                  </a:cubicBezTo>
                  <a:cubicBezTo>
                    <a:pt x="28" y="109"/>
                    <a:pt x="26" y="130"/>
                    <a:pt x="24" y="145"/>
                  </a:cubicBezTo>
                  <a:cubicBezTo>
                    <a:pt x="23" y="154"/>
                    <a:pt x="21" y="164"/>
                    <a:pt x="21" y="173"/>
                  </a:cubicBezTo>
                  <a:cubicBezTo>
                    <a:pt x="24" y="173"/>
                    <a:pt x="28" y="174"/>
                    <a:pt x="32" y="173"/>
                  </a:cubicBezTo>
                  <a:cubicBezTo>
                    <a:pt x="32" y="158"/>
                    <a:pt x="31" y="144"/>
                    <a:pt x="31" y="131"/>
                  </a:cubicBezTo>
                  <a:close/>
                  <a:moveTo>
                    <a:pt x="9" y="265"/>
                  </a:moveTo>
                  <a:cubicBezTo>
                    <a:pt x="10" y="263"/>
                    <a:pt x="9" y="262"/>
                    <a:pt x="10" y="260"/>
                  </a:cubicBezTo>
                  <a:cubicBezTo>
                    <a:pt x="10" y="256"/>
                    <a:pt x="11" y="253"/>
                    <a:pt x="11" y="249"/>
                  </a:cubicBezTo>
                  <a:cubicBezTo>
                    <a:pt x="13" y="228"/>
                    <a:pt x="17" y="204"/>
                    <a:pt x="18" y="183"/>
                  </a:cubicBezTo>
                  <a:cubicBezTo>
                    <a:pt x="15" y="181"/>
                    <a:pt x="16" y="176"/>
                    <a:pt x="16" y="174"/>
                  </a:cubicBezTo>
                  <a:cubicBezTo>
                    <a:pt x="17" y="173"/>
                    <a:pt x="18" y="173"/>
                    <a:pt x="19" y="173"/>
                  </a:cubicBezTo>
                  <a:cubicBezTo>
                    <a:pt x="21" y="162"/>
                    <a:pt x="21" y="150"/>
                    <a:pt x="23" y="141"/>
                  </a:cubicBezTo>
                  <a:cubicBezTo>
                    <a:pt x="24" y="139"/>
                    <a:pt x="24" y="136"/>
                    <a:pt x="24" y="133"/>
                  </a:cubicBezTo>
                  <a:cubicBezTo>
                    <a:pt x="24" y="116"/>
                    <a:pt x="28" y="97"/>
                    <a:pt x="28" y="80"/>
                  </a:cubicBezTo>
                  <a:cubicBezTo>
                    <a:pt x="30" y="77"/>
                    <a:pt x="30" y="73"/>
                    <a:pt x="30" y="69"/>
                  </a:cubicBezTo>
                  <a:cubicBezTo>
                    <a:pt x="29" y="65"/>
                    <a:pt x="29" y="62"/>
                    <a:pt x="28" y="60"/>
                  </a:cubicBezTo>
                  <a:cubicBezTo>
                    <a:pt x="28" y="67"/>
                    <a:pt x="26" y="75"/>
                    <a:pt x="26" y="83"/>
                  </a:cubicBezTo>
                  <a:cubicBezTo>
                    <a:pt x="24" y="88"/>
                    <a:pt x="24" y="93"/>
                    <a:pt x="24" y="98"/>
                  </a:cubicBezTo>
                  <a:cubicBezTo>
                    <a:pt x="22" y="113"/>
                    <a:pt x="20" y="130"/>
                    <a:pt x="19" y="141"/>
                  </a:cubicBezTo>
                  <a:cubicBezTo>
                    <a:pt x="18" y="144"/>
                    <a:pt x="18" y="146"/>
                    <a:pt x="18" y="149"/>
                  </a:cubicBezTo>
                  <a:cubicBezTo>
                    <a:pt x="16" y="168"/>
                    <a:pt x="13" y="185"/>
                    <a:pt x="12" y="203"/>
                  </a:cubicBezTo>
                  <a:cubicBezTo>
                    <a:pt x="12" y="203"/>
                    <a:pt x="12" y="204"/>
                    <a:pt x="12" y="205"/>
                  </a:cubicBezTo>
                  <a:cubicBezTo>
                    <a:pt x="11" y="212"/>
                    <a:pt x="10" y="218"/>
                    <a:pt x="9" y="224"/>
                  </a:cubicBezTo>
                  <a:cubicBezTo>
                    <a:pt x="9" y="226"/>
                    <a:pt x="9" y="228"/>
                    <a:pt x="9" y="229"/>
                  </a:cubicBezTo>
                  <a:cubicBezTo>
                    <a:pt x="9" y="232"/>
                    <a:pt x="8" y="232"/>
                    <a:pt x="8" y="234"/>
                  </a:cubicBezTo>
                  <a:cubicBezTo>
                    <a:pt x="7" y="236"/>
                    <a:pt x="8" y="236"/>
                    <a:pt x="8" y="236"/>
                  </a:cubicBezTo>
                  <a:cubicBezTo>
                    <a:pt x="8" y="237"/>
                    <a:pt x="8" y="236"/>
                    <a:pt x="7" y="237"/>
                  </a:cubicBezTo>
                  <a:cubicBezTo>
                    <a:pt x="7" y="239"/>
                    <a:pt x="8" y="237"/>
                    <a:pt x="8" y="239"/>
                  </a:cubicBezTo>
                  <a:cubicBezTo>
                    <a:pt x="6" y="248"/>
                    <a:pt x="6" y="257"/>
                    <a:pt x="4" y="267"/>
                  </a:cubicBezTo>
                  <a:cubicBezTo>
                    <a:pt x="5" y="268"/>
                    <a:pt x="7" y="269"/>
                    <a:pt x="8" y="269"/>
                  </a:cubicBezTo>
                  <a:cubicBezTo>
                    <a:pt x="9" y="268"/>
                    <a:pt x="8" y="266"/>
                    <a:pt x="9" y="265"/>
                  </a:cubicBezTo>
                  <a:close/>
                  <a:moveTo>
                    <a:pt x="27" y="192"/>
                  </a:moveTo>
                  <a:cubicBezTo>
                    <a:pt x="25" y="188"/>
                    <a:pt x="27" y="186"/>
                    <a:pt x="28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6" y="183"/>
                    <a:pt x="22" y="182"/>
                    <a:pt x="20" y="183"/>
                  </a:cubicBezTo>
                  <a:cubicBezTo>
                    <a:pt x="19" y="188"/>
                    <a:pt x="19" y="192"/>
                    <a:pt x="18" y="197"/>
                  </a:cubicBezTo>
                  <a:cubicBezTo>
                    <a:pt x="16" y="218"/>
                    <a:pt x="13" y="248"/>
                    <a:pt x="11" y="271"/>
                  </a:cubicBezTo>
                  <a:cubicBezTo>
                    <a:pt x="14" y="271"/>
                    <a:pt x="15" y="269"/>
                    <a:pt x="18" y="269"/>
                  </a:cubicBezTo>
                  <a:cubicBezTo>
                    <a:pt x="20" y="245"/>
                    <a:pt x="24" y="214"/>
                    <a:pt x="27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" name="Freeform 41"/>
            <p:cNvSpPr/>
            <p:nvPr/>
          </p:nvSpPr>
          <p:spPr bwMode="auto">
            <a:xfrm>
              <a:off x="7608962" y="3078205"/>
              <a:ext cx="3342" cy="334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3" name="Freeform 42"/>
            <p:cNvSpPr/>
            <p:nvPr/>
          </p:nvSpPr>
          <p:spPr bwMode="auto">
            <a:xfrm>
              <a:off x="7599773" y="3087393"/>
              <a:ext cx="5848" cy="6682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24" name="Freeform 145"/>
          <p:cNvSpPr>
            <a:spLocks noEditPoints="1"/>
          </p:cNvSpPr>
          <p:nvPr/>
        </p:nvSpPr>
        <p:spPr bwMode="auto">
          <a:xfrm>
            <a:off x="2725738" y="1550988"/>
            <a:ext cx="492125" cy="419100"/>
          </a:xfrm>
          <a:custGeom>
            <a:avLst/>
            <a:gdLst>
              <a:gd name="T0" fmla="*/ 101 w 238"/>
              <a:gd name="T1" fmla="*/ 32 h 203"/>
              <a:gd name="T2" fmla="*/ 188 w 238"/>
              <a:gd name="T3" fmla="*/ 87 h 203"/>
              <a:gd name="T4" fmla="*/ 234 w 238"/>
              <a:gd name="T5" fmla="*/ 141 h 203"/>
              <a:gd name="T6" fmla="*/ 140 w 238"/>
              <a:gd name="T7" fmla="*/ 201 h 203"/>
              <a:gd name="T8" fmla="*/ 32 w 238"/>
              <a:gd name="T9" fmla="*/ 188 h 203"/>
              <a:gd name="T10" fmla="*/ 6 w 238"/>
              <a:gd name="T11" fmla="*/ 171 h 203"/>
              <a:gd name="T12" fmla="*/ 21 w 238"/>
              <a:gd name="T13" fmla="*/ 138 h 203"/>
              <a:gd name="T14" fmla="*/ 13 w 238"/>
              <a:gd name="T15" fmla="*/ 118 h 203"/>
              <a:gd name="T16" fmla="*/ 47 w 238"/>
              <a:gd name="T17" fmla="*/ 85 h 203"/>
              <a:gd name="T18" fmla="*/ 79 w 238"/>
              <a:gd name="T19" fmla="*/ 36 h 203"/>
              <a:gd name="T20" fmla="*/ 82 w 238"/>
              <a:gd name="T21" fmla="*/ 20 h 203"/>
              <a:gd name="T22" fmla="*/ 91 w 238"/>
              <a:gd name="T23" fmla="*/ 12 h 203"/>
              <a:gd name="T24" fmla="*/ 129 w 238"/>
              <a:gd name="T25" fmla="*/ 6 h 203"/>
              <a:gd name="T26" fmla="*/ 107 w 238"/>
              <a:gd name="T27" fmla="*/ 4 h 203"/>
              <a:gd name="T28" fmla="*/ 84 w 238"/>
              <a:gd name="T29" fmla="*/ 33 h 203"/>
              <a:gd name="T30" fmla="*/ 97 w 238"/>
              <a:gd name="T31" fmla="*/ 19 h 203"/>
              <a:gd name="T32" fmla="*/ 108 w 238"/>
              <a:gd name="T33" fmla="*/ 16 h 203"/>
              <a:gd name="T34" fmla="*/ 91 w 238"/>
              <a:gd name="T35" fmla="*/ 28 h 203"/>
              <a:gd name="T36" fmla="*/ 99 w 238"/>
              <a:gd name="T37" fmla="*/ 30 h 203"/>
              <a:gd name="T38" fmla="*/ 81 w 238"/>
              <a:gd name="T39" fmla="*/ 6 h 203"/>
              <a:gd name="T40" fmla="*/ 82 w 238"/>
              <a:gd name="T41" fmla="*/ 32 h 203"/>
              <a:gd name="T42" fmla="*/ 109 w 238"/>
              <a:gd name="T43" fmla="*/ 101 h 203"/>
              <a:gd name="T44" fmla="*/ 93 w 238"/>
              <a:gd name="T45" fmla="*/ 36 h 203"/>
              <a:gd name="T46" fmla="*/ 80 w 238"/>
              <a:gd name="T47" fmla="*/ 41 h 203"/>
              <a:gd name="T48" fmla="*/ 55 w 238"/>
              <a:gd name="T49" fmla="*/ 95 h 203"/>
              <a:gd name="T50" fmla="*/ 95 w 238"/>
              <a:gd name="T51" fmla="*/ 96 h 203"/>
              <a:gd name="T52" fmla="*/ 25 w 238"/>
              <a:gd name="T53" fmla="*/ 107 h 203"/>
              <a:gd name="T54" fmla="*/ 137 w 238"/>
              <a:gd name="T55" fmla="*/ 124 h 203"/>
              <a:gd name="T56" fmla="*/ 201 w 238"/>
              <a:gd name="T57" fmla="*/ 90 h 203"/>
              <a:gd name="T58" fmla="*/ 132 w 238"/>
              <a:gd name="T59" fmla="*/ 85 h 203"/>
              <a:gd name="T60" fmla="*/ 90 w 238"/>
              <a:gd name="T61" fmla="*/ 110 h 203"/>
              <a:gd name="T62" fmla="*/ 190 w 238"/>
              <a:gd name="T63" fmla="*/ 126 h 203"/>
              <a:gd name="T64" fmla="*/ 200 w 238"/>
              <a:gd name="T65" fmla="*/ 97 h 203"/>
              <a:gd name="T66" fmla="*/ 87 w 238"/>
              <a:gd name="T67" fmla="*/ 106 h 203"/>
              <a:gd name="T68" fmla="*/ 80 w 238"/>
              <a:gd name="T69" fmla="*/ 107 h 203"/>
              <a:gd name="T70" fmla="*/ 146 w 238"/>
              <a:gd name="T71" fmla="*/ 154 h 203"/>
              <a:gd name="T72" fmla="*/ 85 w 238"/>
              <a:gd name="T73" fmla="*/ 147 h 203"/>
              <a:gd name="T74" fmla="*/ 93 w 238"/>
              <a:gd name="T75" fmla="*/ 158 h 203"/>
              <a:gd name="T76" fmla="*/ 170 w 238"/>
              <a:gd name="T77" fmla="*/ 150 h 203"/>
              <a:gd name="T78" fmla="*/ 229 w 238"/>
              <a:gd name="T79" fmla="*/ 143 h 203"/>
              <a:gd name="T80" fmla="*/ 15 w 238"/>
              <a:gd name="T81" fmla="*/ 120 h 203"/>
              <a:gd name="T82" fmla="*/ 48 w 238"/>
              <a:gd name="T83" fmla="*/ 131 h 203"/>
              <a:gd name="T84" fmla="*/ 95 w 238"/>
              <a:gd name="T85" fmla="*/ 142 h 203"/>
              <a:gd name="T86" fmla="*/ 123 w 238"/>
              <a:gd name="T87" fmla="*/ 137 h 203"/>
              <a:gd name="T88" fmla="*/ 135 w 238"/>
              <a:gd name="T89" fmla="*/ 130 h 203"/>
              <a:gd name="T90" fmla="*/ 229 w 238"/>
              <a:gd name="T91" fmla="*/ 133 h 203"/>
              <a:gd name="T92" fmla="*/ 216 w 238"/>
              <a:gd name="T93" fmla="*/ 122 h 203"/>
              <a:gd name="T94" fmla="*/ 143 w 238"/>
              <a:gd name="T95" fmla="*/ 151 h 203"/>
              <a:gd name="T96" fmla="*/ 135 w 238"/>
              <a:gd name="T97" fmla="*/ 149 h 203"/>
              <a:gd name="T98" fmla="*/ 69 w 238"/>
              <a:gd name="T99" fmla="*/ 142 h 203"/>
              <a:gd name="T100" fmla="*/ 135 w 238"/>
              <a:gd name="T101" fmla="*/ 149 h 203"/>
              <a:gd name="T102" fmla="*/ 37 w 238"/>
              <a:gd name="T103" fmla="*/ 154 h 203"/>
              <a:gd name="T104" fmla="*/ 13 w 238"/>
              <a:gd name="T105" fmla="*/ 157 h 203"/>
              <a:gd name="T106" fmla="*/ 10 w 238"/>
              <a:gd name="T107" fmla="*/ 175 h 203"/>
              <a:gd name="T108" fmla="*/ 98 w 238"/>
              <a:gd name="T109" fmla="*/ 182 h 203"/>
              <a:gd name="T110" fmla="*/ 115 w 238"/>
              <a:gd name="T111" fmla="*/ 171 h 203"/>
              <a:gd name="T112" fmla="*/ 74 w 238"/>
              <a:gd name="T113" fmla="*/ 163 h 203"/>
              <a:gd name="T114" fmla="*/ 165 w 238"/>
              <a:gd name="T115" fmla="*/ 155 h 203"/>
              <a:gd name="T116" fmla="*/ 160 w 238"/>
              <a:gd name="T117" fmla="*/ 158 h 203"/>
              <a:gd name="T118" fmla="*/ 148 w 238"/>
              <a:gd name="T119" fmla="*/ 165 h 203"/>
              <a:gd name="T120" fmla="*/ 144 w 238"/>
              <a:gd name="T121" fmla="*/ 197 h 203"/>
              <a:gd name="T122" fmla="*/ 53 w 238"/>
              <a:gd name="T123" fmla="*/ 186 h 203"/>
              <a:gd name="T124" fmla="*/ 143 w 238"/>
              <a:gd name="T125" fmla="*/ 20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203">
                <a:moveTo>
                  <a:pt x="137" y="9"/>
                </a:moveTo>
                <a:cubicBezTo>
                  <a:pt x="138" y="10"/>
                  <a:pt x="137" y="11"/>
                  <a:pt x="136" y="12"/>
                </a:cubicBezTo>
                <a:cubicBezTo>
                  <a:pt x="134" y="14"/>
                  <a:pt x="132" y="16"/>
                  <a:pt x="131" y="18"/>
                </a:cubicBezTo>
                <a:cubicBezTo>
                  <a:pt x="128" y="20"/>
                  <a:pt x="123" y="21"/>
                  <a:pt x="119" y="22"/>
                </a:cubicBezTo>
                <a:cubicBezTo>
                  <a:pt x="117" y="29"/>
                  <a:pt x="111" y="32"/>
                  <a:pt x="104" y="28"/>
                </a:cubicBezTo>
                <a:cubicBezTo>
                  <a:pt x="103" y="29"/>
                  <a:pt x="102" y="31"/>
                  <a:pt x="101" y="32"/>
                </a:cubicBezTo>
                <a:cubicBezTo>
                  <a:pt x="97" y="34"/>
                  <a:pt x="92" y="32"/>
                  <a:pt x="89" y="35"/>
                </a:cubicBezTo>
                <a:cubicBezTo>
                  <a:pt x="101" y="32"/>
                  <a:pt x="114" y="36"/>
                  <a:pt x="121" y="43"/>
                </a:cubicBezTo>
                <a:cubicBezTo>
                  <a:pt x="128" y="54"/>
                  <a:pt x="126" y="73"/>
                  <a:pt x="121" y="86"/>
                </a:cubicBezTo>
                <a:cubicBezTo>
                  <a:pt x="130" y="81"/>
                  <a:pt x="143" y="84"/>
                  <a:pt x="155" y="85"/>
                </a:cubicBezTo>
                <a:cubicBezTo>
                  <a:pt x="162" y="86"/>
                  <a:pt x="168" y="86"/>
                  <a:pt x="175" y="86"/>
                </a:cubicBezTo>
                <a:cubicBezTo>
                  <a:pt x="180" y="86"/>
                  <a:pt x="184" y="87"/>
                  <a:pt x="188" y="87"/>
                </a:cubicBezTo>
                <a:cubicBezTo>
                  <a:pt x="194" y="87"/>
                  <a:pt x="204" y="89"/>
                  <a:pt x="210" y="87"/>
                </a:cubicBezTo>
                <a:cubicBezTo>
                  <a:pt x="212" y="87"/>
                  <a:pt x="213" y="88"/>
                  <a:pt x="214" y="88"/>
                </a:cubicBezTo>
                <a:cubicBezTo>
                  <a:pt x="216" y="89"/>
                  <a:pt x="218" y="90"/>
                  <a:pt x="220" y="91"/>
                </a:cubicBezTo>
                <a:cubicBezTo>
                  <a:pt x="222" y="95"/>
                  <a:pt x="223" y="102"/>
                  <a:pt x="220" y="106"/>
                </a:cubicBezTo>
                <a:cubicBezTo>
                  <a:pt x="223" y="107"/>
                  <a:pt x="228" y="107"/>
                  <a:pt x="229" y="107"/>
                </a:cubicBezTo>
                <a:cubicBezTo>
                  <a:pt x="237" y="113"/>
                  <a:pt x="238" y="130"/>
                  <a:pt x="234" y="141"/>
                </a:cubicBezTo>
                <a:cubicBezTo>
                  <a:pt x="215" y="157"/>
                  <a:pt x="194" y="172"/>
                  <a:pt x="173" y="186"/>
                </a:cubicBezTo>
                <a:cubicBezTo>
                  <a:pt x="172" y="187"/>
                  <a:pt x="172" y="187"/>
                  <a:pt x="172" y="188"/>
                </a:cubicBezTo>
                <a:cubicBezTo>
                  <a:pt x="171" y="188"/>
                  <a:pt x="171" y="188"/>
                  <a:pt x="170" y="188"/>
                </a:cubicBezTo>
                <a:cubicBezTo>
                  <a:pt x="165" y="192"/>
                  <a:pt x="159" y="195"/>
                  <a:pt x="153" y="199"/>
                </a:cubicBezTo>
                <a:cubicBezTo>
                  <a:pt x="152" y="200"/>
                  <a:pt x="149" y="202"/>
                  <a:pt x="148" y="203"/>
                </a:cubicBezTo>
                <a:cubicBezTo>
                  <a:pt x="145" y="203"/>
                  <a:pt x="143" y="202"/>
                  <a:pt x="140" y="201"/>
                </a:cubicBezTo>
                <a:cubicBezTo>
                  <a:pt x="138" y="201"/>
                  <a:pt x="135" y="202"/>
                  <a:pt x="133" y="201"/>
                </a:cubicBezTo>
                <a:cubicBezTo>
                  <a:pt x="130" y="201"/>
                  <a:pt x="128" y="201"/>
                  <a:pt x="126" y="200"/>
                </a:cubicBezTo>
                <a:cubicBezTo>
                  <a:pt x="117" y="199"/>
                  <a:pt x="105" y="198"/>
                  <a:pt x="96" y="198"/>
                </a:cubicBezTo>
                <a:cubicBezTo>
                  <a:pt x="87" y="197"/>
                  <a:pt x="80" y="197"/>
                  <a:pt x="73" y="196"/>
                </a:cubicBezTo>
                <a:cubicBezTo>
                  <a:pt x="66" y="195"/>
                  <a:pt x="58" y="192"/>
                  <a:pt x="50" y="191"/>
                </a:cubicBezTo>
                <a:cubicBezTo>
                  <a:pt x="44" y="190"/>
                  <a:pt x="39" y="189"/>
                  <a:pt x="32" y="188"/>
                </a:cubicBezTo>
                <a:cubicBezTo>
                  <a:pt x="27" y="187"/>
                  <a:pt x="20" y="185"/>
                  <a:pt x="13" y="184"/>
                </a:cubicBezTo>
                <a:cubicBezTo>
                  <a:pt x="12" y="183"/>
                  <a:pt x="10" y="183"/>
                  <a:pt x="9" y="183"/>
                </a:cubicBezTo>
                <a:cubicBezTo>
                  <a:pt x="7" y="183"/>
                  <a:pt x="6" y="182"/>
                  <a:pt x="5" y="182"/>
                </a:cubicBezTo>
                <a:cubicBezTo>
                  <a:pt x="3" y="182"/>
                  <a:pt x="2" y="183"/>
                  <a:pt x="0" y="182"/>
                </a:cubicBezTo>
                <a:cubicBezTo>
                  <a:pt x="0" y="178"/>
                  <a:pt x="4" y="175"/>
                  <a:pt x="8" y="175"/>
                </a:cubicBezTo>
                <a:cubicBezTo>
                  <a:pt x="8" y="173"/>
                  <a:pt x="6" y="173"/>
                  <a:pt x="6" y="171"/>
                </a:cubicBezTo>
                <a:cubicBezTo>
                  <a:pt x="6" y="169"/>
                  <a:pt x="8" y="168"/>
                  <a:pt x="9" y="166"/>
                </a:cubicBezTo>
                <a:cubicBezTo>
                  <a:pt x="7" y="161"/>
                  <a:pt x="11" y="157"/>
                  <a:pt x="8" y="153"/>
                </a:cubicBezTo>
                <a:cubicBezTo>
                  <a:pt x="8" y="152"/>
                  <a:pt x="9" y="152"/>
                  <a:pt x="9" y="151"/>
                </a:cubicBezTo>
                <a:cubicBezTo>
                  <a:pt x="6" y="151"/>
                  <a:pt x="3" y="151"/>
                  <a:pt x="1" y="149"/>
                </a:cubicBezTo>
                <a:cubicBezTo>
                  <a:pt x="1" y="148"/>
                  <a:pt x="1" y="147"/>
                  <a:pt x="2" y="146"/>
                </a:cubicBezTo>
                <a:cubicBezTo>
                  <a:pt x="8" y="143"/>
                  <a:pt x="16" y="141"/>
                  <a:pt x="21" y="138"/>
                </a:cubicBezTo>
                <a:cubicBezTo>
                  <a:pt x="19" y="137"/>
                  <a:pt x="15" y="137"/>
                  <a:pt x="12" y="137"/>
                </a:cubicBezTo>
                <a:cubicBezTo>
                  <a:pt x="11" y="136"/>
                  <a:pt x="10" y="136"/>
                  <a:pt x="9" y="136"/>
                </a:cubicBezTo>
                <a:cubicBezTo>
                  <a:pt x="7" y="135"/>
                  <a:pt x="5" y="136"/>
                  <a:pt x="5" y="133"/>
                </a:cubicBezTo>
                <a:cubicBezTo>
                  <a:pt x="6" y="132"/>
                  <a:pt x="8" y="130"/>
                  <a:pt x="10" y="130"/>
                </a:cubicBezTo>
                <a:cubicBezTo>
                  <a:pt x="10" y="126"/>
                  <a:pt x="14" y="124"/>
                  <a:pt x="12" y="121"/>
                </a:cubicBezTo>
                <a:cubicBezTo>
                  <a:pt x="12" y="119"/>
                  <a:pt x="13" y="119"/>
                  <a:pt x="13" y="118"/>
                </a:cubicBezTo>
                <a:cubicBezTo>
                  <a:pt x="13" y="117"/>
                  <a:pt x="11" y="115"/>
                  <a:pt x="12" y="114"/>
                </a:cubicBezTo>
                <a:cubicBezTo>
                  <a:pt x="11" y="114"/>
                  <a:pt x="10" y="113"/>
                  <a:pt x="9" y="112"/>
                </a:cubicBezTo>
                <a:cubicBezTo>
                  <a:pt x="9" y="111"/>
                  <a:pt x="10" y="109"/>
                  <a:pt x="11" y="108"/>
                </a:cubicBezTo>
                <a:cubicBezTo>
                  <a:pt x="13" y="107"/>
                  <a:pt x="19" y="107"/>
                  <a:pt x="22" y="106"/>
                </a:cubicBezTo>
                <a:cubicBezTo>
                  <a:pt x="34" y="104"/>
                  <a:pt x="45" y="103"/>
                  <a:pt x="55" y="98"/>
                </a:cubicBezTo>
                <a:cubicBezTo>
                  <a:pt x="52" y="95"/>
                  <a:pt x="49" y="90"/>
                  <a:pt x="47" y="85"/>
                </a:cubicBezTo>
                <a:cubicBezTo>
                  <a:pt x="44" y="81"/>
                  <a:pt x="42" y="75"/>
                  <a:pt x="41" y="69"/>
                </a:cubicBezTo>
                <a:cubicBezTo>
                  <a:pt x="40" y="64"/>
                  <a:pt x="42" y="58"/>
                  <a:pt x="43" y="52"/>
                </a:cubicBezTo>
                <a:cubicBezTo>
                  <a:pt x="45" y="44"/>
                  <a:pt x="50" y="36"/>
                  <a:pt x="59" y="34"/>
                </a:cubicBezTo>
                <a:cubicBezTo>
                  <a:pt x="60" y="34"/>
                  <a:pt x="61" y="35"/>
                  <a:pt x="62" y="34"/>
                </a:cubicBezTo>
                <a:cubicBezTo>
                  <a:pt x="63" y="34"/>
                  <a:pt x="65" y="34"/>
                  <a:pt x="66" y="34"/>
                </a:cubicBezTo>
                <a:cubicBezTo>
                  <a:pt x="70" y="33"/>
                  <a:pt x="75" y="35"/>
                  <a:pt x="79" y="36"/>
                </a:cubicBezTo>
                <a:cubicBezTo>
                  <a:pt x="78" y="32"/>
                  <a:pt x="78" y="28"/>
                  <a:pt x="78" y="23"/>
                </a:cubicBezTo>
                <a:cubicBezTo>
                  <a:pt x="78" y="20"/>
                  <a:pt x="77" y="18"/>
                  <a:pt x="77" y="15"/>
                </a:cubicBezTo>
                <a:cubicBezTo>
                  <a:pt x="77" y="13"/>
                  <a:pt x="78" y="11"/>
                  <a:pt x="78" y="9"/>
                </a:cubicBezTo>
                <a:cubicBezTo>
                  <a:pt x="78" y="7"/>
                  <a:pt x="77" y="6"/>
                  <a:pt x="78" y="5"/>
                </a:cubicBezTo>
                <a:cubicBezTo>
                  <a:pt x="80" y="4"/>
                  <a:pt x="83" y="4"/>
                  <a:pt x="85" y="5"/>
                </a:cubicBezTo>
                <a:cubicBezTo>
                  <a:pt x="85" y="10"/>
                  <a:pt x="82" y="14"/>
                  <a:pt x="82" y="20"/>
                </a:cubicBezTo>
                <a:cubicBezTo>
                  <a:pt x="82" y="23"/>
                  <a:pt x="82" y="26"/>
                  <a:pt x="82" y="30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27"/>
                  <a:pt x="83" y="23"/>
                  <a:pt x="84" y="21"/>
                </a:cubicBezTo>
                <a:cubicBezTo>
                  <a:pt x="85" y="20"/>
                  <a:pt x="86" y="19"/>
                  <a:pt x="87" y="19"/>
                </a:cubicBezTo>
                <a:cubicBezTo>
                  <a:pt x="88" y="18"/>
                  <a:pt x="88" y="18"/>
                  <a:pt x="89" y="17"/>
                </a:cubicBezTo>
                <a:cubicBezTo>
                  <a:pt x="90" y="16"/>
                  <a:pt x="90" y="14"/>
                  <a:pt x="91" y="12"/>
                </a:cubicBezTo>
                <a:cubicBezTo>
                  <a:pt x="92" y="11"/>
                  <a:pt x="94" y="9"/>
                  <a:pt x="95" y="9"/>
                </a:cubicBezTo>
                <a:cubicBezTo>
                  <a:pt x="97" y="8"/>
                  <a:pt x="99" y="9"/>
                  <a:pt x="101" y="8"/>
                </a:cubicBezTo>
                <a:cubicBezTo>
                  <a:pt x="104" y="6"/>
                  <a:pt x="104" y="4"/>
                  <a:pt x="106" y="2"/>
                </a:cubicBezTo>
                <a:cubicBezTo>
                  <a:pt x="109" y="1"/>
                  <a:pt x="114" y="0"/>
                  <a:pt x="116" y="2"/>
                </a:cubicBezTo>
                <a:cubicBezTo>
                  <a:pt x="118" y="3"/>
                  <a:pt x="119" y="6"/>
                  <a:pt x="121" y="6"/>
                </a:cubicBezTo>
                <a:cubicBezTo>
                  <a:pt x="123" y="6"/>
                  <a:pt x="126" y="6"/>
                  <a:pt x="129" y="6"/>
                </a:cubicBezTo>
                <a:cubicBezTo>
                  <a:pt x="131" y="6"/>
                  <a:pt x="133" y="7"/>
                  <a:pt x="135" y="8"/>
                </a:cubicBezTo>
                <a:cubicBezTo>
                  <a:pt x="136" y="8"/>
                  <a:pt x="137" y="8"/>
                  <a:pt x="137" y="9"/>
                </a:cubicBezTo>
                <a:close/>
                <a:moveTo>
                  <a:pt x="125" y="7"/>
                </a:moveTo>
                <a:cubicBezTo>
                  <a:pt x="124" y="7"/>
                  <a:pt x="122" y="8"/>
                  <a:pt x="121" y="8"/>
                </a:cubicBezTo>
                <a:cubicBezTo>
                  <a:pt x="119" y="8"/>
                  <a:pt x="119" y="6"/>
                  <a:pt x="117" y="6"/>
                </a:cubicBezTo>
                <a:cubicBezTo>
                  <a:pt x="115" y="3"/>
                  <a:pt x="112" y="3"/>
                  <a:pt x="107" y="4"/>
                </a:cubicBezTo>
                <a:cubicBezTo>
                  <a:pt x="104" y="6"/>
                  <a:pt x="102" y="11"/>
                  <a:pt x="97" y="10"/>
                </a:cubicBezTo>
                <a:cubicBezTo>
                  <a:pt x="96" y="11"/>
                  <a:pt x="95" y="11"/>
                  <a:pt x="95" y="11"/>
                </a:cubicBezTo>
                <a:cubicBezTo>
                  <a:pt x="95" y="11"/>
                  <a:pt x="95" y="11"/>
                  <a:pt x="95" y="11"/>
                </a:cubicBezTo>
                <a:cubicBezTo>
                  <a:pt x="95" y="12"/>
                  <a:pt x="94" y="12"/>
                  <a:pt x="93" y="12"/>
                </a:cubicBezTo>
                <a:cubicBezTo>
                  <a:pt x="92" y="16"/>
                  <a:pt x="90" y="19"/>
                  <a:pt x="87" y="21"/>
                </a:cubicBezTo>
                <a:cubicBezTo>
                  <a:pt x="84" y="24"/>
                  <a:pt x="84" y="30"/>
                  <a:pt x="84" y="33"/>
                </a:cubicBezTo>
                <a:cubicBezTo>
                  <a:pt x="85" y="31"/>
                  <a:pt x="88" y="29"/>
                  <a:pt x="89" y="26"/>
                </a:cubicBezTo>
                <a:cubicBezTo>
                  <a:pt x="90" y="24"/>
                  <a:pt x="90" y="21"/>
                  <a:pt x="92" y="20"/>
                </a:cubicBezTo>
                <a:cubicBezTo>
                  <a:pt x="91" y="22"/>
                  <a:pt x="90" y="23"/>
                  <a:pt x="91" y="24"/>
                </a:cubicBezTo>
                <a:cubicBezTo>
                  <a:pt x="92" y="22"/>
                  <a:pt x="94" y="21"/>
                  <a:pt x="95" y="20"/>
                </a:cubicBezTo>
                <a:cubicBezTo>
                  <a:pt x="95" y="18"/>
                  <a:pt x="97" y="14"/>
                  <a:pt x="98" y="14"/>
                </a:cubicBezTo>
                <a:cubicBezTo>
                  <a:pt x="98" y="16"/>
                  <a:pt x="97" y="17"/>
                  <a:pt x="97" y="19"/>
                </a:cubicBezTo>
                <a:cubicBezTo>
                  <a:pt x="99" y="18"/>
                  <a:pt x="102" y="15"/>
                  <a:pt x="105" y="15"/>
                </a:cubicBezTo>
                <a:cubicBezTo>
                  <a:pt x="107" y="13"/>
                  <a:pt x="111" y="12"/>
                  <a:pt x="113" y="11"/>
                </a:cubicBezTo>
                <a:cubicBezTo>
                  <a:pt x="112" y="12"/>
                  <a:pt x="111" y="13"/>
                  <a:pt x="110" y="14"/>
                </a:cubicBezTo>
                <a:cubicBezTo>
                  <a:pt x="113" y="13"/>
                  <a:pt x="117" y="14"/>
                  <a:pt x="121" y="13"/>
                </a:cubicBezTo>
                <a:cubicBezTo>
                  <a:pt x="125" y="12"/>
                  <a:pt x="128" y="10"/>
                  <a:pt x="131" y="10"/>
                </a:cubicBezTo>
                <a:cubicBezTo>
                  <a:pt x="126" y="16"/>
                  <a:pt x="115" y="14"/>
                  <a:pt x="108" y="16"/>
                </a:cubicBezTo>
                <a:cubicBezTo>
                  <a:pt x="110" y="18"/>
                  <a:pt x="114" y="19"/>
                  <a:pt x="115" y="21"/>
                </a:cubicBezTo>
                <a:cubicBezTo>
                  <a:pt x="112" y="20"/>
                  <a:pt x="109" y="18"/>
                  <a:pt x="105" y="17"/>
                </a:cubicBezTo>
                <a:cubicBezTo>
                  <a:pt x="103" y="17"/>
                  <a:pt x="101" y="19"/>
                  <a:pt x="98" y="20"/>
                </a:cubicBezTo>
                <a:cubicBezTo>
                  <a:pt x="101" y="21"/>
                  <a:pt x="104" y="22"/>
                  <a:pt x="106" y="23"/>
                </a:cubicBezTo>
                <a:cubicBezTo>
                  <a:pt x="103" y="24"/>
                  <a:pt x="99" y="21"/>
                  <a:pt x="96" y="22"/>
                </a:cubicBezTo>
                <a:cubicBezTo>
                  <a:pt x="94" y="23"/>
                  <a:pt x="92" y="25"/>
                  <a:pt x="91" y="28"/>
                </a:cubicBezTo>
                <a:cubicBezTo>
                  <a:pt x="93" y="27"/>
                  <a:pt x="97" y="26"/>
                  <a:pt x="99" y="28"/>
                </a:cubicBezTo>
                <a:cubicBezTo>
                  <a:pt x="95" y="27"/>
                  <a:pt x="92" y="29"/>
                  <a:pt x="89" y="30"/>
                </a:cubicBezTo>
                <a:cubicBezTo>
                  <a:pt x="87" y="32"/>
                  <a:pt x="85" y="35"/>
                  <a:pt x="85" y="38"/>
                </a:cubicBezTo>
                <a:cubicBezTo>
                  <a:pt x="85" y="37"/>
                  <a:pt x="86" y="36"/>
                  <a:pt x="86" y="35"/>
                </a:cubicBezTo>
                <a:cubicBezTo>
                  <a:pt x="88" y="34"/>
                  <a:pt x="89" y="32"/>
                  <a:pt x="92" y="31"/>
                </a:cubicBezTo>
                <a:cubicBezTo>
                  <a:pt x="94" y="31"/>
                  <a:pt x="97" y="31"/>
                  <a:pt x="99" y="30"/>
                </a:cubicBezTo>
                <a:cubicBezTo>
                  <a:pt x="101" y="29"/>
                  <a:pt x="102" y="26"/>
                  <a:pt x="105" y="26"/>
                </a:cubicBezTo>
                <a:cubicBezTo>
                  <a:pt x="110" y="30"/>
                  <a:pt x="116" y="27"/>
                  <a:pt x="117" y="21"/>
                </a:cubicBezTo>
                <a:cubicBezTo>
                  <a:pt x="119" y="19"/>
                  <a:pt x="123" y="20"/>
                  <a:pt x="125" y="19"/>
                </a:cubicBezTo>
                <a:cubicBezTo>
                  <a:pt x="130" y="17"/>
                  <a:pt x="132" y="13"/>
                  <a:pt x="134" y="10"/>
                </a:cubicBezTo>
                <a:cubicBezTo>
                  <a:pt x="131" y="9"/>
                  <a:pt x="129" y="7"/>
                  <a:pt x="125" y="7"/>
                </a:cubicBezTo>
                <a:close/>
                <a:moveTo>
                  <a:pt x="81" y="6"/>
                </a:moveTo>
                <a:cubicBezTo>
                  <a:pt x="78" y="12"/>
                  <a:pt x="79" y="22"/>
                  <a:pt x="80" y="29"/>
                </a:cubicBezTo>
                <a:cubicBezTo>
                  <a:pt x="81" y="23"/>
                  <a:pt x="80" y="16"/>
                  <a:pt x="82" y="11"/>
                </a:cubicBezTo>
                <a:cubicBezTo>
                  <a:pt x="82" y="9"/>
                  <a:pt x="84" y="8"/>
                  <a:pt x="82" y="6"/>
                </a:cubicBezTo>
                <a:cubicBezTo>
                  <a:pt x="82" y="5"/>
                  <a:pt x="82" y="6"/>
                  <a:pt x="81" y="6"/>
                </a:cubicBezTo>
                <a:close/>
                <a:moveTo>
                  <a:pt x="82" y="34"/>
                </a:moveTo>
                <a:cubicBezTo>
                  <a:pt x="82" y="36"/>
                  <a:pt x="83" y="33"/>
                  <a:pt x="82" y="32"/>
                </a:cubicBezTo>
                <a:cubicBezTo>
                  <a:pt x="82" y="33"/>
                  <a:pt x="82" y="33"/>
                  <a:pt x="82" y="34"/>
                </a:cubicBezTo>
                <a:close/>
                <a:moveTo>
                  <a:pt x="95" y="96"/>
                </a:moveTo>
                <a:cubicBezTo>
                  <a:pt x="97" y="97"/>
                  <a:pt x="91" y="104"/>
                  <a:pt x="89" y="104"/>
                </a:cubicBezTo>
                <a:cubicBezTo>
                  <a:pt x="89" y="104"/>
                  <a:pt x="89" y="104"/>
                  <a:pt x="89" y="104"/>
                </a:cubicBezTo>
                <a:cubicBezTo>
                  <a:pt x="90" y="104"/>
                  <a:pt x="92" y="105"/>
                  <a:pt x="93" y="106"/>
                </a:cubicBezTo>
                <a:cubicBezTo>
                  <a:pt x="100" y="106"/>
                  <a:pt x="105" y="104"/>
                  <a:pt x="109" y="101"/>
                </a:cubicBezTo>
                <a:cubicBezTo>
                  <a:pt x="111" y="99"/>
                  <a:pt x="112" y="98"/>
                  <a:pt x="113" y="97"/>
                </a:cubicBezTo>
                <a:cubicBezTo>
                  <a:pt x="115" y="95"/>
                  <a:pt x="117" y="90"/>
                  <a:pt x="117" y="87"/>
                </a:cubicBezTo>
                <a:cubicBezTo>
                  <a:pt x="118" y="87"/>
                  <a:pt x="118" y="86"/>
                  <a:pt x="119" y="86"/>
                </a:cubicBezTo>
                <a:cubicBezTo>
                  <a:pt x="121" y="78"/>
                  <a:pt x="124" y="69"/>
                  <a:pt x="123" y="60"/>
                </a:cubicBezTo>
                <a:cubicBezTo>
                  <a:pt x="123" y="53"/>
                  <a:pt x="121" y="45"/>
                  <a:pt x="116" y="42"/>
                </a:cubicBezTo>
                <a:cubicBezTo>
                  <a:pt x="110" y="38"/>
                  <a:pt x="101" y="34"/>
                  <a:pt x="93" y="36"/>
                </a:cubicBezTo>
                <a:cubicBezTo>
                  <a:pt x="89" y="37"/>
                  <a:pt x="85" y="39"/>
                  <a:pt x="83" y="42"/>
                </a:cubicBezTo>
                <a:cubicBezTo>
                  <a:pt x="81" y="42"/>
                  <a:pt x="80" y="43"/>
                  <a:pt x="78" y="44"/>
                </a:cubicBezTo>
                <a:cubicBezTo>
                  <a:pt x="76" y="43"/>
                  <a:pt x="75" y="43"/>
                  <a:pt x="73" y="44"/>
                </a:cubicBezTo>
                <a:cubicBezTo>
                  <a:pt x="72" y="42"/>
                  <a:pt x="70" y="43"/>
                  <a:pt x="70" y="40"/>
                </a:cubicBezTo>
                <a:cubicBezTo>
                  <a:pt x="71" y="40"/>
                  <a:pt x="71" y="40"/>
                  <a:pt x="72" y="39"/>
                </a:cubicBezTo>
                <a:cubicBezTo>
                  <a:pt x="73" y="42"/>
                  <a:pt x="78" y="42"/>
                  <a:pt x="80" y="41"/>
                </a:cubicBezTo>
                <a:cubicBezTo>
                  <a:pt x="81" y="40"/>
                  <a:pt x="80" y="39"/>
                  <a:pt x="79" y="37"/>
                </a:cubicBezTo>
                <a:cubicBezTo>
                  <a:pt x="78" y="38"/>
                  <a:pt x="76" y="37"/>
                  <a:pt x="74" y="37"/>
                </a:cubicBezTo>
                <a:cubicBezTo>
                  <a:pt x="67" y="35"/>
                  <a:pt x="57" y="36"/>
                  <a:pt x="52" y="40"/>
                </a:cubicBezTo>
                <a:cubicBezTo>
                  <a:pt x="51" y="41"/>
                  <a:pt x="50" y="42"/>
                  <a:pt x="49" y="42"/>
                </a:cubicBezTo>
                <a:cubicBezTo>
                  <a:pt x="43" y="49"/>
                  <a:pt x="42" y="65"/>
                  <a:pt x="44" y="74"/>
                </a:cubicBezTo>
                <a:cubicBezTo>
                  <a:pt x="46" y="81"/>
                  <a:pt x="49" y="90"/>
                  <a:pt x="55" y="95"/>
                </a:cubicBezTo>
                <a:cubicBezTo>
                  <a:pt x="60" y="100"/>
                  <a:pt x="64" y="104"/>
                  <a:pt x="71" y="106"/>
                </a:cubicBezTo>
                <a:cubicBezTo>
                  <a:pt x="74" y="106"/>
                  <a:pt x="77" y="105"/>
                  <a:pt x="80" y="105"/>
                </a:cubicBezTo>
                <a:cubicBezTo>
                  <a:pt x="76" y="102"/>
                  <a:pt x="73" y="99"/>
                  <a:pt x="71" y="94"/>
                </a:cubicBezTo>
                <a:cubicBezTo>
                  <a:pt x="75" y="97"/>
                  <a:pt x="77" y="102"/>
                  <a:pt x="82" y="103"/>
                </a:cubicBezTo>
                <a:cubicBezTo>
                  <a:pt x="85" y="103"/>
                  <a:pt x="87" y="103"/>
                  <a:pt x="90" y="101"/>
                </a:cubicBezTo>
                <a:cubicBezTo>
                  <a:pt x="92" y="100"/>
                  <a:pt x="94" y="95"/>
                  <a:pt x="95" y="96"/>
                </a:cubicBezTo>
                <a:close/>
                <a:moveTo>
                  <a:pt x="63" y="105"/>
                </a:moveTo>
                <a:cubicBezTo>
                  <a:pt x="62" y="103"/>
                  <a:pt x="60" y="102"/>
                  <a:pt x="58" y="100"/>
                </a:cubicBezTo>
                <a:cubicBezTo>
                  <a:pt x="58" y="100"/>
                  <a:pt x="58" y="100"/>
                  <a:pt x="57" y="100"/>
                </a:cubicBezTo>
                <a:cubicBezTo>
                  <a:pt x="57" y="100"/>
                  <a:pt x="57" y="101"/>
                  <a:pt x="56" y="100"/>
                </a:cubicBezTo>
                <a:cubicBezTo>
                  <a:pt x="49" y="103"/>
                  <a:pt x="43" y="104"/>
                  <a:pt x="35" y="106"/>
                </a:cubicBezTo>
                <a:cubicBezTo>
                  <a:pt x="32" y="106"/>
                  <a:pt x="28" y="107"/>
                  <a:pt x="25" y="107"/>
                </a:cubicBezTo>
                <a:cubicBezTo>
                  <a:pt x="21" y="108"/>
                  <a:pt x="14" y="109"/>
                  <a:pt x="11" y="112"/>
                </a:cubicBezTo>
                <a:cubicBezTo>
                  <a:pt x="22" y="115"/>
                  <a:pt x="39" y="117"/>
                  <a:pt x="50" y="116"/>
                </a:cubicBezTo>
                <a:cubicBezTo>
                  <a:pt x="53" y="117"/>
                  <a:pt x="57" y="117"/>
                  <a:pt x="62" y="117"/>
                </a:cubicBezTo>
                <a:cubicBezTo>
                  <a:pt x="69" y="118"/>
                  <a:pt x="78" y="119"/>
                  <a:pt x="86" y="120"/>
                </a:cubicBezTo>
                <a:cubicBezTo>
                  <a:pt x="100" y="121"/>
                  <a:pt x="115" y="123"/>
                  <a:pt x="129" y="124"/>
                </a:cubicBezTo>
                <a:cubicBezTo>
                  <a:pt x="132" y="124"/>
                  <a:pt x="135" y="124"/>
                  <a:pt x="137" y="124"/>
                </a:cubicBezTo>
                <a:cubicBezTo>
                  <a:pt x="139" y="124"/>
                  <a:pt x="140" y="124"/>
                  <a:pt x="140" y="123"/>
                </a:cubicBezTo>
                <a:cubicBezTo>
                  <a:pt x="141" y="123"/>
                  <a:pt x="141" y="123"/>
                  <a:pt x="142" y="123"/>
                </a:cubicBezTo>
                <a:cubicBezTo>
                  <a:pt x="154" y="117"/>
                  <a:pt x="168" y="113"/>
                  <a:pt x="179" y="106"/>
                </a:cubicBezTo>
                <a:cubicBezTo>
                  <a:pt x="180" y="106"/>
                  <a:pt x="180" y="105"/>
                  <a:pt x="181" y="106"/>
                </a:cubicBezTo>
                <a:cubicBezTo>
                  <a:pt x="190" y="100"/>
                  <a:pt x="199" y="95"/>
                  <a:pt x="208" y="90"/>
                </a:cubicBezTo>
                <a:cubicBezTo>
                  <a:pt x="206" y="91"/>
                  <a:pt x="204" y="89"/>
                  <a:pt x="201" y="90"/>
                </a:cubicBezTo>
                <a:cubicBezTo>
                  <a:pt x="197" y="89"/>
                  <a:pt x="193" y="90"/>
                  <a:pt x="189" y="90"/>
                </a:cubicBezTo>
                <a:cubicBezTo>
                  <a:pt x="187" y="90"/>
                  <a:pt x="186" y="89"/>
                  <a:pt x="184" y="89"/>
                </a:cubicBezTo>
                <a:cubicBezTo>
                  <a:pt x="182" y="88"/>
                  <a:pt x="180" y="89"/>
                  <a:pt x="178" y="88"/>
                </a:cubicBezTo>
                <a:cubicBezTo>
                  <a:pt x="174" y="88"/>
                  <a:pt x="172" y="88"/>
                  <a:pt x="169" y="88"/>
                </a:cubicBezTo>
                <a:cubicBezTo>
                  <a:pt x="167" y="88"/>
                  <a:pt x="165" y="88"/>
                  <a:pt x="163" y="88"/>
                </a:cubicBezTo>
                <a:cubicBezTo>
                  <a:pt x="154" y="87"/>
                  <a:pt x="141" y="84"/>
                  <a:pt x="132" y="85"/>
                </a:cubicBezTo>
                <a:cubicBezTo>
                  <a:pt x="132" y="85"/>
                  <a:pt x="130" y="85"/>
                  <a:pt x="130" y="85"/>
                </a:cubicBezTo>
                <a:cubicBezTo>
                  <a:pt x="126" y="85"/>
                  <a:pt x="124" y="87"/>
                  <a:pt x="120" y="88"/>
                </a:cubicBezTo>
                <a:cubicBezTo>
                  <a:pt x="117" y="95"/>
                  <a:pt x="114" y="102"/>
                  <a:pt x="108" y="105"/>
                </a:cubicBezTo>
                <a:cubicBezTo>
                  <a:pt x="103" y="108"/>
                  <a:pt x="96" y="109"/>
                  <a:pt x="90" y="106"/>
                </a:cubicBezTo>
                <a:cubicBezTo>
                  <a:pt x="90" y="108"/>
                  <a:pt x="91" y="108"/>
                  <a:pt x="91" y="109"/>
                </a:cubicBezTo>
                <a:cubicBezTo>
                  <a:pt x="91" y="109"/>
                  <a:pt x="91" y="110"/>
                  <a:pt x="90" y="110"/>
                </a:cubicBezTo>
                <a:cubicBezTo>
                  <a:pt x="88" y="111"/>
                  <a:pt x="87" y="109"/>
                  <a:pt x="85" y="110"/>
                </a:cubicBezTo>
                <a:cubicBezTo>
                  <a:pt x="83" y="110"/>
                  <a:pt x="82" y="113"/>
                  <a:pt x="79" y="112"/>
                </a:cubicBezTo>
                <a:cubicBezTo>
                  <a:pt x="79" y="110"/>
                  <a:pt x="78" y="109"/>
                  <a:pt x="78" y="108"/>
                </a:cubicBezTo>
                <a:cubicBezTo>
                  <a:pt x="72" y="109"/>
                  <a:pt x="68" y="106"/>
                  <a:pt x="63" y="105"/>
                </a:cubicBezTo>
                <a:close/>
                <a:moveTo>
                  <a:pt x="183" y="131"/>
                </a:moveTo>
                <a:cubicBezTo>
                  <a:pt x="185" y="129"/>
                  <a:pt x="187" y="127"/>
                  <a:pt x="190" y="126"/>
                </a:cubicBezTo>
                <a:cubicBezTo>
                  <a:pt x="195" y="123"/>
                  <a:pt x="200" y="120"/>
                  <a:pt x="204" y="117"/>
                </a:cubicBezTo>
                <a:cubicBezTo>
                  <a:pt x="208" y="114"/>
                  <a:pt x="214" y="111"/>
                  <a:pt x="217" y="108"/>
                </a:cubicBezTo>
                <a:cubicBezTo>
                  <a:pt x="221" y="103"/>
                  <a:pt x="221" y="92"/>
                  <a:pt x="213" y="91"/>
                </a:cubicBezTo>
                <a:cubicBezTo>
                  <a:pt x="213" y="90"/>
                  <a:pt x="212" y="91"/>
                  <a:pt x="212" y="92"/>
                </a:cubicBezTo>
                <a:cubicBezTo>
                  <a:pt x="209" y="92"/>
                  <a:pt x="207" y="93"/>
                  <a:pt x="205" y="95"/>
                </a:cubicBezTo>
                <a:cubicBezTo>
                  <a:pt x="203" y="96"/>
                  <a:pt x="201" y="96"/>
                  <a:pt x="200" y="97"/>
                </a:cubicBezTo>
                <a:cubicBezTo>
                  <a:pt x="182" y="108"/>
                  <a:pt x="163" y="116"/>
                  <a:pt x="143" y="124"/>
                </a:cubicBezTo>
                <a:cubicBezTo>
                  <a:pt x="148" y="130"/>
                  <a:pt x="151" y="143"/>
                  <a:pt x="148" y="151"/>
                </a:cubicBezTo>
                <a:cubicBezTo>
                  <a:pt x="158" y="145"/>
                  <a:pt x="171" y="137"/>
                  <a:pt x="183" y="131"/>
                </a:cubicBezTo>
                <a:close/>
                <a:moveTo>
                  <a:pt x="85" y="107"/>
                </a:moveTo>
                <a:cubicBezTo>
                  <a:pt x="86" y="107"/>
                  <a:pt x="87" y="108"/>
                  <a:pt x="88" y="107"/>
                </a:cubicBezTo>
                <a:cubicBezTo>
                  <a:pt x="87" y="107"/>
                  <a:pt x="87" y="107"/>
                  <a:pt x="87" y="106"/>
                </a:cubicBezTo>
                <a:cubicBezTo>
                  <a:pt x="86" y="106"/>
                  <a:pt x="86" y="106"/>
                  <a:pt x="85" y="107"/>
                </a:cubicBezTo>
                <a:close/>
                <a:moveTo>
                  <a:pt x="80" y="107"/>
                </a:moveTo>
                <a:cubicBezTo>
                  <a:pt x="80" y="107"/>
                  <a:pt x="80" y="108"/>
                  <a:pt x="80" y="108"/>
                </a:cubicBezTo>
                <a:cubicBezTo>
                  <a:pt x="80" y="108"/>
                  <a:pt x="80" y="109"/>
                  <a:pt x="81" y="110"/>
                </a:cubicBezTo>
                <a:cubicBezTo>
                  <a:pt x="82" y="109"/>
                  <a:pt x="83" y="108"/>
                  <a:pt x="84" y="107"/>
                </a:cubicBezTo>
                <a:cubicBezTo>
                  <a:pt x="83" y="108"/>
                  <a:pt x="82" y="107"/>
                  <a:pt x="80" y="107"/>
                </a:cubicBezTo>
                <a:close/>
                <a:moveTo>
                  <a:pt x="229" y="109"/>
                </a:moveTo>
                <a:cubicBezTo>
                  <a:pt x="226" y="108"/>
                  <a:pt x="222" y="109"/>
                  <a:pt x="219" y="109"/>
                </a:cubicBezTo>
                <a:cubicBezTo>
                  <a:pt x="216" y="113"/>
                  <a:pt x="211" y="115"/>
                  <a:pt x="207" y="117"/>
                </a:cubicBezTo>
                <a:cubicBezTo>
                  <a:pt x="204" y="119"/>
                  <a:pt x="201" y="121"/>
                  <a:pt x="199" y="123"/>
                </a:cubicBezTo>
                <a:cubicBezTo>
                  <a:pt x="193" y="127"/>
                  <a:pt x="187" y="130"/>
                  <a:pt x="181" y="134"/>
                </a:cubicBezTo>
                <a:cubicBezTo>
                  <a:pt x="170" y="140"/>
                  <a:pt x="158" y="148"/>
                  <a:pt x="146" y="154"/>
                </a:cubicBezTo>
                <a:cubicBezTo>
                  <a:pt x="144" y="154"/>
                  <a:pt x="143" y="155"/>
                  <a:pt x="142" y="155"/>
                </a:cubicBezTo>
                <a:cubicBezTo>
                  <a:pt x="142" y="155"/>
                  <a:pt x="142" y="154"/>
                  <a:pt x="142" y="155"/>
                </a:cubicBezTo>
                <a:cubicBezTo>
                  <a:pt x="139" y="153"/>
                  <a:pt x="137" y="154"/>
                  <a:pt x="133" y="154"/>
                </a:cubicBezTo>
                <a:cubicBezTo>
                  <a:pt x="130" y="153"/>
                  <a:pt x="127" y="152"/>
                  <a:pt x="125" y="152"/>
                </a:cubicBezTo>
                <a:cubicBezTo>
                  <a:pt x="121" y="151"/>
                  <a:pt x="118" y="151"/>
                  <a:pt x="115" y="151"/>
                </a:cubicBezTo>
                <a:cubicBezTo>
                  <a:pt x="104" y="148"/>
                  <a:pt x="95" y="148"/>
                  <a:pt x="85" y="147"/>
                </a:cubicBezTo>
                <a:cubicBezTo>
                  <a:pt x="78" y="146"/>
                  <a:pt x="72" y="145"/>
                  <a:pt x="65" y="144"/>
                </a:cubicBezTo>
                <a:cubicBezTo>
                  <a:pt x="51" y="142"/>
                  <a:pt x="38" y="140"/>
                  <a:pt x="24" y="138"/>
                </a:cubicBezTo>
                <a:cubicBezTo>
                  <a:pt x="20" y="141"/>
                  <a:pt x="15" y="143"/>
                  <a:pt x="11" y="145"/>
                </a:cubicBezTo>
                <a:cubicBezTo>
                  <a:pt x="8" y="146"/>
                  <a:pt x="4" y="146"/>
                  <a:pt x="4" y="149"/>
                </a:cubicBezTo>
                <a:cubicBezTo>
                  <a:pt x="16" y="148"/>
                  <a:pt x="30" y="151"/>
                  <a:pt x="43" y="152"/>
                </a:cubicBezTo>
                <a:cubicBezTo>
                  <a:pt x="60" y="153"/>
                  <a:pt x="77" y="155"/>
                  <a:pt x="93" y="158"/>
                </a:cubicBezTo>
                <a:cubicBezTo>
                  <a:pt x="100" y="159"/>
                  <a:pt x="107" y="159"/>
                  <a:pt x="113" y="160"/>
                </a:cubicBezTo>
                <a:cubicBezTo>
                  <a:pt x="121" y="160"/>
                  <a:pt x="128" y="160"/>
                  <a:pt x="135" y="161"/>
                </a:cubicBezTo>
                <a:cubicBezTo>
                  <a:pt x="137" y="162"/>
                  <a:pt x="139" y="162"/>
                  <a:pt x="142" y="163"/>
                </a:cubicBezTo>
                <a:cubicBezTo>
                  <a:pt x="144" y="163"/>
                  <a:pt x="145" y="162"/>
                  <a:pt x="147" y="163"/>
                </a:cubicBezTo>
                <a:cubicBezTo>
                  <a:pt x="148" y="162"/>
                  <a:pt x="150" y="159"/>
                  <a:pt x="153" y="161"/>
                </a:cubicBezTo>
                <a:cubicBezTo>
                  <a:pt x="158" y="157"/>
                  <a:pt x="164" y="153"/>
                  <a:pt x="170" y="150"/>
                </a:cubicBezTo>
                <a:cubicBezTo>
                  <a:pt x="175" y="146"/>
                  <a:pt x="181" y="142"/>
                  <a:pt x="187" y="139"/>
                </a:cubicBezTo>
                <a:cubicBezTo>
                  <a:pt x="192" y="135"/>
                  <a:pt x="198" y="131"/>
                  <a:pt x="204" y="128"/>
                </a:cubicBezTo>
                <a:cubicBezTo>
                  <a:pt x="210" y="124"/>
                  <a:pt x="214" y="120"/>
                  <a:pt x="220" y="116"/>
                </a:cubicBezTo>
                <a:cubicBezTo>
                  <a:pt x="222" y="114"/>
                  <a:pt x="224" y="112"/>
                  <a:pt x="227" y="112"/>
                </a:cubicBezTo>
                <a:cubicBezTo>
                  <a:pt x="228" y="113"/>
                  <a:pt x="226" y="114"/>
                  <a:pt x="225" y="115"/>
                </a:cubicBezTo>
                <a:cubicBezTo>
                  <a:pt x="232" y="121"/>
                  <a:pt x="231" y="133"/>
                  <a:pt x="229" y="143"/>
                </a:cubicBezTo>
                <a:cubicBezTo>
                  <a:pt x="237" y="135"/>
                  <a:pt x="236" y="117"/>
                  <a:pt x="229" y="109"/>
                </a:cubicBezTo>
                <a:close/>
                <a:moveTo>
                  <a:pt x="71" y="120"/>
                </a:moveTo>
                <a:cubicBezTo>
                  <a:pt x="52" y="118"/>
                  <a:pt x="32" y="119"/>
                  <a:pt x="15" y="115"/>
                </a:cubicBezTo>
                <a:cubicBezTo>
                  <a:pt x="15" y="115"/>
                  <a:pt x="15" y="115"/>
                  <a:pt x="14" y="115"/>
                </a:cubicBezTo>
                <a:cubicBezTo>
                  <a:pt x="15" y="119"/>
                  <a:pt x="20" y="115"/>
                  <a:pt x="23" y="118"/>
                </a:cubicBezTo>
                <a:cubicBezTo>
                  <a:pt x="20" y="119"/>
                  <a:pt x="16" y="117"/>
                  <a:pt x="15" y="120"/>
                </a:cubicBezTo>
                <a:cubicBezTo>
                  <a:pt x="17" y="120"/>
                  <a:pt x="19" y="121"/>
                  <a:pt x="21" y="122"/>
                </a:cubicBezTo>
                <a:cubicBezTo>
                  <a:pt x="24" y="122"/>
                  <a:pt x="26" y="122"/>
                  <a:pt x="28" y="124"/>
                </a:cubicBezTo>
                <a:cubicBezTo>
                  <a:pt x="23" y="124"/>
                  <a:pt x="19" y="121"/>
                  <a:pt x="15" y="123"/>
                </a:cubicBezTo>
                <a:cubicBezTo>
                  <a:pt x="15" y="124"/>
                  <a:pt x="15" y="124"/>
                  <a:pt x="14" y="125"/>
                </a:cubicBezTo>
                <a:cubicBezTo>
                  <a:pt x="21" y="126"/>
                  <a:pt x="27" y="126"/>
                  <a:pt x="34" y="127"/>
                </a:cubicBezTo>
                <a:cubicBezTo>
                  <a:pt x="39" y="128"/>
                  <a:pt x="43" y="130"/>
                  <a:pt x="48" y="131"/>
                </a:cubicBezTo>
                <a:cubicBezTo>
                  <a:pt x="53" y="132"/>
                  <a:pt x="59" y="132"/>
                  <a:pt x="64" y="134"/>
                </a:cubicBezTo>
                <a:cubicBezTo>
                  <a:pt x="48" y="132"/>
                  <a:pt x="29" y="126"/>
                  <a:pt x="13" y="127"/>
                </a:cubicBezTo>
                <a:cubicBezTo>
                  <a:pt x="13" y="128"/>
                  <a:pt x="13" y="128"/>
                  <a:pt x="13" y="129"/>
                </a:cubicBezTo>
                <a:cubicBezTo>
                  <a:pt x="19" y="130"/>
                  <a:pt x="24" y="132"/>
                  <a:pt x="30" y="133"/>
                </a:cubicBezTo>
                <a:cubicBezTo>
                  <a:pt x="45" y="136"/>
                  <a:pt x="61" y="137"/>
                  <a:pt x="76" y="140"/>
                </a:cubicBezTo>
                <a:cubicBezTo>
                  <a:pt x="82" y="141"/>
                  <a:pt x="89" y="141"/>
                  <a:pt x="95" y="142"/>
                </a:cubicBezTo>
                <a:cubicBezTo>
                  <a:pt x="111" y="143"/>
                  <a:pt x="125" y="145"/>
                  <a:pt x="139" y="148"/>
                </a:cubicBezTo>
                <a:cubicBezTo>
                  <a:pt x="138" y="147"/>
                  <a:pt x="138" y="144"/>
                  <a:pt x="138" y="144"/>
                </a:cubicBezTo>
                <a:cubicBezTo>
                  <a:pt x="127" y="142"/>
                  <a:pt x="113" y="141"/>
                  <a:pt x="103" y="138"/>
                </a:cubicBezTo>
                <a:cubicBezTo>
                  <a:pt x="113" y="140"/>
                  <a:pt x="128" y="141"/>
                  <a:pt x="138" y="142"/>
                </a:cubicBezTo>
                <a:cubicBezTo>
                  <a:pt x="138" y="140"/>
                  <a:pt x="138" y="140"/>
                  <a:pt x="138" y="139"/>
                </a:cubicBezTo>
                <a:cubicBezTo>
                  <a:pt x="133" y="140"/>
                  <a:pt x="127" y="138"/>
                  <a:pt x="123" y="137"/>
                </a:cubicBezTo>
                <a:cubicBezTo>
                  <a:pt x="126" y="136"/>
                  <a:pt x="131" y="138"/>
                  <a:pt x="136" y="138"/>
                </a:cubicBezTo>
                <a:cubicBezTo>
                  <a:pt x="136" y="136"/>
                  <a:pt x="137" y="134"/>
                  <a:pt x="138" y="133"/>
                </a:cubicBezTo>
                <a:cubicBezTo>
                  <a:pt x="131" y="130"/>
                  <a:pt x="122" y="132"/>
                  <a:pt x="115" y="131"/>
                </a:cubicBezTo>
                <a:cubicBezTo>
                  <a:pt x="108" y="130"/>
                  <a:pt x="100" y="128"/>
                  <a:pt x="93" y="126"/>
                </a:cubicBezTo>
                <a:cubicBezTo>
                  <a:pt x="103" y="127"/>
                  <a:pt x="112" y="130"/>
                  <a:pt x="122" y="130"/>
                </a:cubicBezTo>
                <a:cubicBezTo>
                  <a:pt x="126" y="130"/>
                  <a:pt x="131" y="130"/>
                  <a:pt x="135" y="130"/>
                </a:cubicBezTo>
                <a:cubicBezTo>
                  <a:pt x="136" y="130"/>
                  <a:pt x="138" y="131"/>
                  <a:pt x="139" y="129"/>
                </a:cubicBezTo>
                <a:cubicBezTo>
                  <a:pt x="139" y="128"/>
                  <a:pt x="137" y="127"/>
                  <a:pt x="137" y="126"/>
                </a:cubicBezTo>
                <a:cubicBezTo>
                  <a:pt x="115" y="125"/>
                  <a:pt x="93" y="122"/>
                  <a:pt x="71" y="120"/>
                </a:cubicBezTo>
                <a:close/>
                <a:moveTo>
                  <a:pt x="226" y="146"/>
                </a:moveTo>
                <a:cubicBezTo>
                  <a:pt x="225" y="144"/>
                  <a:pt x="227" y="144"/>
                  <a:pt x="227" y="142"/>
                </a:cubicBezTo>
                <a:cubicBezTo>
                  <a:pt x="228" y="140"/>
                  <a:pt x="228" y="136"/>
                  <a:pt x="229" y="133"/>
                </a:cubicBezTo>
                <a:cubicBezTo>
                  <a:pt x="229" y="125"/>
                  <a:pt x="228" y="119"/>
                  <a:pt x="223" y="116"/>
                </a:cubicBezTo>
                <a:cubicBezTo>
                  <a:pt x="221" y="117"/>
                  <a:pt x="219" y="119"/>
                  <a:pt x="217" y="120"/>
                </a:cubicBezTo>
                <a:cubicBezTo>
                  <a:pt x="222" y="128"/>
                  <a:pt x="224" y="140"/>
                  <a:pt x="221" y="149"/>
                </a:cubicBezTo>
                <a:cubicBezTo>
                  <a:pt x="223" y="148"/>
                  <a:pt x="224" y="147"/>
                  <a:pt x="226" y="146"/>
                </a:cubicBezTo>
                <a:close/>
                <a:moveTo>
                  <a:pt x="220" y="139"/>
                </a:moveTo>
                <a:cubicBezTo>
                  <a:pt x="220" y="132"/>
                  <a:pt x="219" y="125"/>
                  <a:pt x="216" y="122"/>
                </a:cubicBezTo>
                <a:cubicBezTo>
                  <a:pt x="200" y="133"/>
                  <a:pt x="183" y="143"/>
                  <a:pt x="167" y="154"/>
                </a:cubicBezTo>
                <a:cubicBezTo>
                  <a:pt x="171" y="162"/>
                  <a:pt x="174" y="173"/>
                  <a:pt x="173" y="183"/>
                </a:cubicBezTo>
                <a:cubicBezTo>
                  <a:pt x="189" y="173"/>
                  <a:pt x="203" y="162"/>
                  <a:pt x="219" y="151"/>
                </a:cubicBezTo>
                <a:cubicBezTo>
                  <a:pt x="219" y="148"/>
                  <a:pt x="221" y="143"/>
                  <a:pt x="220" y="139"/>
                </a:cubicBezTo>
                <a:close/>
                <a:moveTo>
                  <a:pt x="145" y="144"/>
                </a:moveTo>
                <a:cubicBezTo>
                  <a:pt x="145" y="146"/>
                  <a:pt x="143" y="148"/>
                  <a:pt x="143" y="151"/>
                </a:cubicBezTo>
                <a:cubicBezTo>
                  <a:pt x="146" y="150"/>
                  <a:pt x="147" y="147"/>
                  <a:pt x="147" y="144"/>
                </a:cubicBezTo>
                <a:cubicBezTo>
                  <a:pt x="148" y="138"/>
                  <a:pt x="146" y="132"/>
                  <a:pt x="144" y="128"/>
                </a:cubicBezTo>
                <a:cubicBezTo>
                  <a:pt x="143" y="128"/>
                  <a:pt x="142" y="127"/>
                  <a:pt x="142" y="126"/>
                </a:cubicBezTo>
                <a:cubicBezTo>
                  <a:pt x="140" y="127"/>
                  <a:pt x="140" y="126"/>
                  <a:pt x="139" y="126"/>
                </a:cubicBezTo>
                <a:cubicBezTo>
                  <a:pt x="141" y="132"/>
                  <a:pt x="145" y="137"/>
                  <a:pt x="145" y="144"/>
                </a:cubicBezTo>
                <a:close/>
                <a:moveTo>
                  <a:pt x="135" y="149"/>
                </a:moveTo>
                <a:cubicBezTo>
                  <a:pt x="127" y="147"/>
                  <a:pt x="119" y="146"/>
                  <a:pt x="111" y="145"/>
                </a:cubicBezTo>
                <a:cubicBezTo>
                  <a:pt x="106" y="144"/>
                  <a:pt x="101" y="144"/>
                  <a:pt x="97" y="144"/>
                </a:cubicBezTo>
                <a:cubicBezTo>
                  <a:pt x="87" y="143"/>
                  <a:pt x="78" y="141"/>
                  <a:pt x="67" y="140"/>
                </a:cubicBezTo>
                <a:cubicBezTo>
                  <a:pt x="53" y="139"/>
                  <a:pt x="39" y="137"/>
                  <a:pt x="24" y="134"/>
                </a:cubicBezTo>
                <a:cubicBezTo>
                  <a:pt x="19" y="133"/>
                  <a:pt x="10" y="129"/>
                  <a:pt x="8" y="133"/>
                </a:cubicBezTo>
                <a:cubicBezTo>
                  <a:pt x="27" y="138"/>
                  <a:pt x="48" y="140"/>
                  <a:pt x="69" y="142"/>
                </a:cubicBezTo>
                <a:cubicBezTo>
                  <a:pt x="74" y="143"/>
                  <a:pt x="79" y="144"/>
                  <a:pt x="84" y="145"/>
                </a:cubicBezTo>
                <a:cubicBezTo>
                  <a:pt x="89" y="145"/>
                  <a:pt x="94" y="146"/>
                  <a:pt x="99" y="146"/>
                </a:cubicBezTo>
                <a:cubicBezTo>
                  <a:pt x="106" y="147"/>
                  <a:pt x="114" y="149"/>
                  <a:pt x="121" y="150"/>
                </a:cubicBezTo>
                <a:cubicBezTo>
                  <a:pt x="126" y="150"/>
                  <a:pt x="133" y="151"/>
                  <a:pt x="136" y="151"/>
                </a:cubicBezTo>
                <a:cubicBezTo>
                  <a:pt x="137" y="152"/>
                  <a:pt x="139" y="152"/>
                  <a:pt x="140" y="151"/>
                </a:cubicBezTo>
                <a:cubicBezTo>
                  <a:pt x="139" y="150"/>
                  <a:pt x="137" y="149"/>
                  <a:pt x="135" y="149"/>
                </a:cubicBezTo>
                <a:close/>
                <a:moveTo>
                  <a:pt x="141" y="165"/>
                </a:moveTo>
                <a:cubicBezTo>
                  <a:pt x="136" y="165"/>
                  <a:pt x="132" y="163"/>
                  <a:pt x="128" y="162"/>
                </a:cubicBezTo>
                <a:cubicBezTo>
                  <a:pt x="121" y="162"/>
                  <a:pt x="110" y="162"/>
                  <a:pt x="101" y="161"/>
                </a:cubicBezTo>
                <a:cubicBezTo>
                  <a:pt x="93" y="160"/>
                  <a:pt x="84" y="158"/>
                  <a:pt x="76" y="158"/>
                </a:cubicBezTo>
                <a:cubicBezTo>
                  <a:pt x="67" y="157"/>
                  <a:pt x="58" y="155"/>
                  <a:pt x="48" y="155"/>
                </a:cubicBezTo>
                <a:cubicBezTo>
                  <a:pt x="44" y="154"/>
                  <a:pt x="41" y="154"/>
                  <a:pt x="37" y="154"/>
                </a:cubicBezTo>
                <a:cubicBezTo>
                  <a:pt x="30" y="153"/>
                  <a:pt x="21" y="151"/>
                  <a:pt x="12" y="151"/>
                </a:cubicBezTo>
                <a:cubicBezTo>
                  <a:pt x="11" y="152"/>
                  <a:pt x="11" y="152"/>
                  <a:pt x="10" y="153"/>
                </a:cubicBezTo>
                <a:cubicBezTo>
                  <a:pt x="10" y="156"/>
                  <a:pt x="13" y="155"/>
                  <a:pt x="15" y="155"/>
                </a:cubicBezTo>
                <a:cubicBezTo>
                  <a:pt x="17" y="155"/>
                  <a:pt x="20" y="155"/>
                  <a:pt x="22" y="155"/>
                </a:cubicBezTo>
                <a:cubicBezTo>
                  <a:pt x="26" y="155"/>
                  <a:pt x="30" y="155"/>
                  <a:pt x="32" y="157"/>
                </a:cubicBezTo>
                <a:cubicBezTo>
                  <a:pt x="26" y="157"/>
                  <a:pt x="18" y="156"/>
                  <a:pt x="13" y="157"/>
                </a:cubicBezTo>
                <a:cubicBezTo>
                  <a:pt x="17" y="158"/>
                  <a:pt x="24" y="157"/>
                  <a:pt x="28" y="160"/>
                </a:cubicBezTo>
                <a:cubicBezTo>
                  <a:pt x="23" y="160"/>
                  <a:pt x="19" y="159"/>
                  <a:pt x="11" y="159"/>
                </a:cubicBezTo>
                <a:cubicBezTo>
                  <a:pt x="10" y="161"/>
                  <a:pt x="11" y="164"/>
                  <a:pt x="12" y="166"/>
                </a:cubicBezTo>
                <a:cubicBezTo>
                  <a:pt x="29" y="168"/>
                  <a:pt x="43" y="171"/>
                  <a:pt x="59" y="174"/>
                </a:cubicBezTo>
                <a:cubicBezTo>
                  <a:pt x="43" y="172"/>
                  <a:pt x="28" y="169"/>
                  <a:pt x="10" y="168"/>
                </a:cubicBezTo>
                <a:cubicBezTo>
                  <a:pt x="7" y="170"/>
                  <a:pt x="11" y="173"/>
                  <a:pt x="10" y="175"/>
                </a:cubicBezTo>
                <a:cubicBezTo>
                  <a:pt x="16" y="176"/>
                  <a:pt x="21" y="177"/>
                  <a:pt x="26" y="178"/>
                </a:cubicBezTo>
                <a:cubicBezTo>
                  <a:pt x="42" y="182"/>
                  <a:pt x="56" y="185"/>
                  <a:pt x="72" y="186"/>
                </a:cubicBezTo>
                <a:cubicBezTo>
                  <a:pt x="93" y="187"/>
                  <a:pt x="113" y="191"/>
                  <a:pt x="136" y="193"/>
                </a:cubicBezTo>
                <a:cubicBezTo>
                  <a:pt x="138" y="194"/>
                  <a:pt x="142" y="194"/>
                  <a:pt x="144" y="194"/>
                </a:cubicBezTo>
                <a:cubicBezTo>
                  <a:pt x="144" y="193"/>
                  <a:pt x="142" y="192"/>
                  <a:pt x="142" y="189"/>
                </a:cubicBezTo>
                <a:cubicBezTo>
                  <a:pt x="129" y="187"/>
                  <a:pt x="112" y="185"/>
                  <a:pt x="98" y="182"/>
                </a:cubicBezTo>
                <a:cubicBezTo>
                  <a:pt x="95" y="182"/>
                  <a:pt x="91" y="181"/>
                  <a:pt x="88" y="180"/>
                </a:cubicBezTo>
                <a:cubicBezTo>
                  <a:pt x="108" y="182"/>
                  <a:pt x="125" y="186"/>
                  <a:pt x="143" y="187"/>
                </a:cubicBezTo>
                <a:cubicBezTo>
                  <a:pt x="141" y="182"/>
                  <a:pt x="145" y="180"/>
                  <a:pt x="144" y="175"/>
                </a:cubicBezTo>
                <a:cubicBezTo>
                  <a:pt x="140" y="175"/>
                  <a:pt x="136" y="175"/>
                  <a:pt x="131" y="174"/>
                </a:cubicBezTo>
                <a:cubicBezTo>
                  <a:pt x="127" y="174"/>
                  <a:pt x="123" y="172"/>
                  <a:pt x="120" y="172"/>
                </a:cubicBezTo>
                <a:cubicBezTo>
                  <a:pt x="118" y="172"/>
                  <a:pt x="115" y="173"/>
                  <a:pt x="115" y="171"/>
                </a:cubicBezTo>
                <a:cubicBezTo>
                  <a:pt x="120" y="170"/>
                  <a:pt x="127" y="173"/>
                  <a:pt x="133" y="173"/>
                </a:cubicBezTo>
                <a:cubicBezTo>
                  <a:pt x="137" y="173"/>
                  <a:pt x="141" y="173"/>
                  <a:pt x="144" y="174"/>
                </a:cubicBezTo>
                <a:cubicBezTo>
                  <a:pt x="145" y="172"/>
                  <a:pt x="146" y="172"/>
                  <a:pt x="145" y="171"/>
                </a:cubicBezTo>
                <a:cubicBezTo>
                  <a:pt x="141" y="170"/>
                  <a:pt x="137" y="170"/>
                  <a:pt x="132" y="170"/>
                </a:cubicBezTo>
                <a:cubicBezTo>
                  <a:pt x="127" y="170"/>
                  <a:pt x="123" y="169"/>
                  <a:pt x="118" y="169"/>
                </a:cubicBezTo>
                <a:cubicBezTo>
                  <a:pt x="102" y="167"/>
                  <a:pt x="87" y="167"/>
                  <a:pt x="74" y="163"/>
                </a:cubicBezTo>
                <a:cubicBezTo>
                  <a:pt x="87" y="164"/>
                  <a:pt x="101" y="166"/>
                  <a:pt x="115" y="167"/>
                </a:cubicBezTo>
                <a:cubicBezTo>
                  <a:pt x="126" y="167"/>
                  <a:pt x="135" y="169"/>
                  <a:pt x="145" y="168"/>
                </a:cubicBezTo>
                <a:cubicBezTo>
                  <a:pt x="145" y="167"/>
                  <a:pt x="145" y="167"/>
                  <a:pt x="145" y="165"/>
                </a:cubicBezTo>
                <a:cubicBezTo>
                  <a:pt x="143" y="165"/>
                  <a:pt x="142" y="165"/>
                  <a:pt x="141" y="165"/>
                </a:cubicBezTo>
                <a:close/>
                <a:moveTo>
                  <a:pt x="170" y="185"/>
                </a:moveTo>
                <a:cubicBezTo>
                  <a:pt x="172" y="174"/>
                  <a:pt x="170" y="162"/>
                  <a:pt x="165" y="155"/>
                </a:cubicBezTo>
                <a:cubicBezTo>
                  <a:pt x="164" y="156"/>
                  <a:pt x="163" y="156"/>
                  <a:pt x="162" y="156"/>
                </a:cubicBezTo>
                <a:cubicBezTo>
                  <a:pt x="165" y="168"/>
                  <a:pt x="168" y="177"/>
                  <a:pt x="165" y="189"/>
                </a:cubicBezTo>
                <a:cubicBezTo>
                  <a:pt x="167" y="188"/>
                  <a:pt x="169" y="187"/>
                  <a:pt x="170" y="185"/>
                </a:cubicBezTo>
                <a:close/>
                <a:moveTo>
                  <a:pt x="162" y="192"/>
                </a:moveTo>
                <a:cubicBezTo>
                  <a:pt x="163" y="190"/>
                  <a:pt x="164" y="187"/>
                  <a:pt x="164" y="186"/>
                </a:cubicBezTo>
                <a:cubicBezTo>
                  <a:pt x="165" y="177"/>
                  <a:pt x="163" y="165"/>
                  <a:pt x="160" y="158"/>
                </a:cubicBezTo>
                <a:cubicBezTo>
                  <a:pt x="157" y="160"/>
                  <a:pt x="154" y="162"/>
                  <a:pt x="151" y="164"/>
                </a:cubicBezTo>
                <a:cubicBezTo>
                  <a:pt x="155" y="175"/>
                  <a:pt x="155" y="188"/>
                  <a:pt x="152" y="198"/>
                </a:cubicBezTo>
                <a:cubicBezTo>
                  <a:pt x="154" y="195"/>
                  <a:pt x="160" y="194"/>
                  <a:pt x="162" y="192"/>
                </a:cubicBezTo>
                <a:close/>
                <a:moveTo>
                  <a:pt x="150" y="197"/>
                </a:moveTo>
                <a:cubicBezTo>
                  <a:pt x="154" y="187"/>
                  <a:pt x="153" y="172"/>
                  <a:pt x="149" y="165"/>
                </a:cubicBezTo>
                <a:cubicBezTo>
                  <a:pt x="149" y="165"/>
                  <a:pt x="149" y="164"/>
                  <a:pt x="148" y="165"/>
                </a:cubicBezTo>
                <a:cubicBezTo>
                  <a:pt x="146" y="165"/>
                  <a:pt x="147" y="168"/>
                  <a:pt x="147" y="170"/>
                </a:cubicBezTo>
                <a:cubicBezTo>
                  <a:pt x="147" y="173"/>
                  <a:pt x="147" y="176"/>
                  <a:pt x="148" y="179"/>
                </a:cubicBezTo>
                <a:cubicBezTo>
                  <a:pt x="148" y="183"/>
                  <a:pt x="148" y="187"/>
                  <a:pt x="147" y="190"/>
                </a:cubicBezTo>
                <a:cubicBezTo>
                  <a:pt x="147" y="194"/>
                  <a:pt x="145" y="198"/>
                  <a:pt x="146" y="200"/>
                </a:cubicBezTo>
                <a:cubicBezTo>
                  <a:pt x="148" y="201"/>
                  <a:pt x="149" y="198"/>
                  <a:pt x="150" y="197"/>
                </a:cubicBezTo>
                <a:close/>
                <a:moveTo>
                  <a:pt x="144" y="197"/>
                </a:moveTo>
                <a:cubicBezTo>
                  <a:pt x="142" y="196"/>
                  <a:pt x="140" y="196"/>
                  <a:pt x="138" y="196"/>
                </a:cubicBezTo>
                <a:cubicBezTo>
                  <a:pt x="137" y="196"/>
                  <a:pt x="136" y="195"/>
                  <a:pt x="135" y="195"/>
                </a:cubicBezTo>
                <a:cubicBezTo>
                  <a:pt x="132" y="194"/>
                  <a:pt x="129" y="194"/>
                  <a:pt x="127" y="194"/>
                </a:cubicBezTo>
                <a:cubicBezTo>
                  <a:pt x="118" y="194"/>
                  <a:pt x="108" y="191"/>
                  <a:pt x="99" y="191"/>
                </a:cubicBezTo>
                <a:cubicBezTo>
                  <a:pt x="96" y="191"/>
                  <a:pt x="93" y="190"/>
                  <a:pt x="89" y="189"/>
                </a:cubicBezTo>
                <a:cubicBezTo>
                  <a:pt x="77" y="188"/>
                  <a:pt x="65" y="188"/>
                  <a:pt x="53" y="186"/>
                </a:cubicBezTo>
                <a:cubicBezTo>
                  <a:pt x="44" y="185"/>
                  <a:pt x="34" y="182"/>
                  <a:pt x="26" y="180"/>
                </a:cubicBezTo>
                <a:cubicBezTo>
                  <a:pt x="23" y="180"/>
                  <a:pt x="19" y="179"/>
                  <a:pt x="16" y="178"/>
                </a:cubicBezTo>
                <a:cubicBezTo>
                  <a:pt x="12" y="178"/>
                  <a:pt x="4" y="175"/>
                  <a:pt x="4" y="180"/>
                </a:cubicBezTo>
                <a:cubicBezTo>
                  <a:pt x="29" y="184"/>
                  <a:pt x="55" y="191"/>
                  <a:pt x="81" y="194"/>
                </a:cubicBezTo>
                <a:cubicBezTo>
                  <a:pt x="84" y="194"/>
                  <a:pt x="88" y="195"/>
                  <a:pt x="91" y="195"/>
                </a:cubicBezTo>
                <a:cubicBezTo>
                  <a:pt x="107" y="196"/>
                  <a:pt x="126" y="199"/>
                  <a:pt x="143" y="200"/>
                </a:cubicBezTo>
                <a:cubicBezTo>
                  <a:pt x="143" y="199"/>
                  <a:pt x="144" y="197"/>
                  <a:pt x="144" y="1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4" name="Freeform 93"/>
          <p:cNvSpPr>
            <a:spLocks noEditPoints="1"/>
          </p:cNvSpPr>
          <p:nvPr/>
        </p:nvSpPr>
        <p:spPr bwMode="auto">
          <a:xfrm>
            <a:off x="5859463" y="1400175"/>
            <a:ext cx="536575" cy="511175"/>
          </a:xfrm>
          <a:custGeom>
            <a:avLst/>
            <a:gdLst>
              <a:gd name="T0" fmla="*/ 183 w 283"/>
              <a:gd name="T1" fmla="*/ 84 h 269"/>
              <a:gd name="T2" fmla="*/ 234 w 283"/>
              <a:gd name="T3" fmla="*/ 19 h 269"/>
              <a:gd name="T4" fmla="*/ 240 w 283"/>
              <a:gd name="T5" fmla="*/ 49 h 269"/>
              <a:gd name="T6" fmla="*/ 242 w 283"/>
              <a:gd name="T7" fmla="*/ 72 h 269"/>
              <a:gd name="T8" fmla="*/ 264 w 283"/>
              <a:gd name="T9" fmla="*/ 205 h 269"/>
              <a:gd name="T10" fmla="*/ 58 w 283"/>
              <a:gd name="T11" fmla="*/ 261 h 269"/>
              <a:gd name="T12" fmla="*/ 2 w 283"/>
              <a:gd name="T13" fmla="*/ 139 h 269"/>
              <a:gd name="T14" fmla="*/ 86 w 283"/>
              <a:gd name="T15" fmla="*/ 96 h 269"/>
              <a:gd name="T16" fmla="*/ 233 w 283"/>
              <a:gd name="T17" fmla="*/ 3 h 269"/>
              <a:gd name="T18" fmla="*/ 227 w 283"/>
              <a:gd name="T19" fmla="*/ 40 h 269"/>
              <a:gd name="T20" fmla="*/ 263 w 283"/>
              <a:gd name="T21" fmla="*/ 36 h 269"/>
              <a:gd name="T22" fmla="*/ 79 w 283"/>
              <a:gd name="T23" fmla="*/ 54 h 269"/>
              <a:gd name="T24" fmla="*/ 213 w 283"/>
              <a:gd name="T25" fmla="*/ 46 h 269"/>
              <a:gd name="T26" fmla="*/ 83 w 283"/>
              <a:gd name="T27" fmla="*/ 50 h 269"/>
              <a:gd name="T28" fmla="*/ 80 w 283"/>
              <a:gd name="T29" fmla="*/ 53 h 269"/>
              <a:gd name="T30" fmla="*/ 113 w 283"/>
              <a:gd name="T31" fmla="*/ 115 h 269"/>
              <a:gd name="T32" fmla="*/ 94 w 283"/>
              <a:gd name="T33" fmla="*/ 62 h 269"/>
              <a:gd name="T34" fmla="*/ 155 w 283"/>
              <a:gd name="T35" fmla="*/ 74 h 269"/>
              <a:gd name="T36" fmla="*/ 201 w 283"/>
              <a:gd name="T37" fmla="*/ 66 h 269"/>
              <a:gd name="T38" fmla="*/ 88 w 283"/>
              <a:gd name="T39" fmla="*/ 117 h 269"/>
              <a:gd name="T40" fmla="*/ 223 w 283"/>
              <a:gd name="T41" fmla="*/ 86 h 269"/>
              <a:gd name="T42" fmla="*/ 176 w 283"/>
              <a:gd name="T43" fmla="*/ 108 h 269"/>
              <a:gd name="T44" fmla="*/ 196 w 283"/>
              <a:gd name="T45" fmla="*/ 158 h 269"/>
              <a:gd name="T46" fmla="*/ 205 w 283"/>
              <a:gd name="T47" fmla="*/ 228 h 269"/>
              <a:gd name="T48" fmla="*/ 258 w 283"/>
              <a:gd name="T49" fmla="*/ 127 h 269"/>
              <a:gd name="T50" fmla="*/ 193 w 283"/>
              <a:gd name="T51" fmla="*/ 138 h 269"/>
              <a:gd name="T52" fmla="*/ 189 w 283"/>
              <a:gd name="T53" fmla="*/ 117 h 269"/>
              <a:gd name="T54" fmla="*/ 172 w 283"/>
              <a:gd name="T55" fmla="*/ 119 h 269"/>
              <a:gd name="T56" fmla="*/ 181 w 283"/>
              <a:gd name="T57" fmla="*/ 135 h 269"/>
              <a:gd name="T58" fmla="*/ 138 w 283"/>
              <a:gd name="T59" fmla="*/ 121 h 269"/>
              <a:gd name="T60" fmla="*/ 52 w 283"/>
              <a:gd name="T61" fmla="*/ 152 h 269"/>
              <a:gd name="T62" fmla="*/ 34 w 283"/>
              <a:gd name="T63" fmla="*/ 138 h 269"/>
              <a:gd name="T64" fmla="*/ 190 w 283"/>
              <a:gd name="T65" fmla="*/ 142 h 269"/>
              <a:gd name="T66" fmla="*/ 102 w 283"/>
              <a:gd name="T67" fmla="*/ 153 h 269"/>
              <a:gd name="T68" fmla="*/ 103 w 283"/>
              <a:gd name="T69" fmla="*/ 149 h 269"/>
              <a:gd name="T70" fmla="*/ 235 w 283"/>
              <a:gd name="T71" fmla="*/ 226 h 269"/>
              <a:gd name="T72" fmla="*/ 65 w 283"/>
              <a:gd name="T73" fmla="*/ 158 h 269"/>
              <a:gd name="T74" fmla="*/ 96 w 283"/>
              <a:gd name="T75" fmla="*/ 153 h 269"/>
              <a:gd name="T76" fmla="*/ 111 w 283"/>
              <a:gd name="T77" fmla="*/ 160 h 269"/>
              <a:gd name="T78" fmla="*/ 110 w 283"/>
              <a:gd name="T79" fmla="*/ 166 h 269"/>
              <a:gd name="T80" fmla="*/ 180 w 283"/>
              <a:gd name="T81" fmla="*/ 169 h 269"/>
              <a:gd name="T82" fmla="*/ 90 w 283"/>
              <a:gd name="T83" fmla="*/ 171 h 269"/>
              <a:gd name="T84" fmla="*/ 197 w 283"/>
              <a:gd name="T85" fmla="*/ 175 h 269"/>
              <a:gd name="T86" fmla="*/ 150 w 283"/>
              <a:gd name="T87" fmla="*/ 184 h 269"/>
              <a:gd name="T88" fmla="*/ 73 w 283"/>
              <a:gd name="T89" fmla="*/ 196 h 269"/>
              <a:gd name="T90" fmla="*/ 109 w 283"/>
              <a:gd name="T91" fmla="*/ 199 h 269"/>
              <a:gd name="T92" fmla="*/ 159 w 283"/>
              <a:gd name="T93" fmla="*/ 203 h 269"/>
              <a:gd name="T94" fmla="*/ 187 w 283"/>
              <a:gd name="T95" fmla="*/ 203 h 269"/>
              <a:gd name="T96" fmla="*/ 74 w 283"/>
              <a:gd name="T97" fmla="*/ 204 h 269"/>
              <a:gd name="T98" fmla="*/ 204 w 283"/>
              <a:gd name="T99" fmla="*/ 227 h 269"/>
              <a:gd name="T100" fmla="*/ 138 w 283"/>
              <a:gd name="T101" fmla="*/ 214 h 269"/>
              <a:gd name="T102" fmla="*/ 92 w 283"/>
              <a:gd name="T103" fmla="*/ 216 h 269"/>
              <a:gd name="T104" fmla="*/ 127 w 283"/>
              <a:gd name="T105" fmla="*/ 219 h 269"/>
              <a:gd name="T106" fmla="*/ 76 w 283"/>
              <a:gd name="T107" fmla="*/ 237 h 269"/>
              <a:gd name="T108" fmla="*/ 169 w 283"/>
              <a:gd name="T109" fmla="*/ 238 h 269"/>
              <a:gd name="T110" fmla="*/ 79 w 283"/>
              <a:gd name="T111" fmla="*/ 227 h 269"/>
              <a:gd name="T112" fmla="*/ 73 w 283"/>
              <a:gd name="T113" fmla="*/ 229 h 269"/>
              <a:gd name="T114" fmla="*/ 212 w 283"/>
              <a:gd name="T115" fmla="*/ 231 h 269"/>
              <a:gd name="T116" fmla="*/ 209 w 283"/>
              <a:gd name="T117" fmla="*/ 240 h 269"/>
              <a:gd name="T118" fmla="*/ 112 w 283"/>
              <a:gd name="T119" fmla="*/ 260 h 269"/>
              <a:gd name="T120" fmla="*/ 206 w 283"/>
              <a:gd name="T121" fmla="*/ 247 h 269"/>
              <a:gd name="T122" fmla="*/ 98 w 283"/>
              <a:gd name="T123" fmla="*/ 264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3" h="269">
                <a:moveTo>
                  <a:pt x="121" y="116"/>
                </a:moveTo>
                <a:cubicBezTo>
                  <a:pt x="123" y="115"/>
                  <a:pt x="123" y="115"/>
                  <a:pt x="124" y="115"/>
                </a:cubicBezTo>
                <a:cubicBezTo>
                  <a:pt x="121" y="112"/>
                  <a:pt x="118" y="108"/>
                  <a:pt x="116" y="103"/>
                </a:cubicBezTo>
                <a:cubicBezTo>
                  <a:pt x="112" y="93"/>
                  <a:pt x="115" y="76"/>
                  <a:pt x="121" y="69"/>
                </a:cubicBezTo>
                <a:cubicBezTo>
                  <a:pt x="125" y="64"/>
                  <a:pt x="132" y="62"/>
                  <a:pt x="139" y="63"/>
                </a:cubicBezTo>
                <a:cubicBezTo>
                  <a:pt x="140" y="64"/>
                  <a:pt x="141" y="64"/>
                  <a:pt x="143" y="64"/>
                </a:cubicBezTo>
                <a:cubicBezTo>
                  <a:pt x="145" y="65"/>
                  <a:pt x="146" y="67"/>
                  <a:pt x="148" y="68"/>
                </a:cubicBezTo>
                <a:cubicBezTo>
                  <a:pt x="149" y="69"/>
                  <a:pt x="151" y="69"/>
                  <a:pt x="153" y="69"/>
                </a:cubicBezTo>
                <a:cubicBezTo>
                  <a:pt x="155" y="63"/>
                  <a:pt x="158" y="59"/>
                  <a:pt x="161" y="54"/>
                </a:cubicBezTo>
                <a:cubicBezTo>
                  <a:pt x="163" y="53"/>
                  <a:pt x="166" y="54"/>
                  <a:pt x="167" y="56"/>
                </a:cubicBezTo>
                <a:cubicBezTo>
                  <a:pt x="167" y="57"/>
                  <a:pt x="167" y="57"/>
                  <a:pt x="167" y="58"/>
                </a:cubicBezTo>
                <a:cubicBezTo>
                  <a:pt x="163" y="60"/>
                  <a:pt x="161" y="64"/>
                  <a:pt x="159" y="67"/>
                </a:cubicBezTo>
                <a:cubicBezTo>
                  <a:pt x="162" y="67"/>
                  <a:pt x="165" y="67"/>
                  <a:pt x="168" y="68"/>
                </a:cubicBezTo>
                <a:cubicBezTo>
                  <a:pt x="170" y="69"/>
                  <a:pt x="170" y="69"/>
                  <a:pt x="171" y="70"/>
                </a:cubicBezTo>
                <a:cubicBezTo>
                  <a:pt x="172" y="70"/>
                  <a:pt x="174" y="70"/>
                  <a:pt x="174" y="71"/>
                </a:cubicBezTo>
                <a:cubicBezTo>
                  <a:pt x="175" y="71"/>
                  <a:pt x="175" y="72"/>
                  <a:pt x="176" y="73"/>
                </a:cubicBezTo>
                <a:cubicBezTo>
                  <a:pt x="177" y="74"/>
                  <a:pt x="178" y="74"/>
                  <a:pt x="179" y="76"/>
                </a:cubicBezTo>
                <a:cubicBezTo>
                  <a:pt x="180" y="78"/>
                  <a:pt x="182" y="82"/>
                  <a:pt x="183" y="84"/>
                </a:cubicBezTo>
                <a:cubicBezTo>
                  <a:pt x="183" y="87"/>
                  <a:pt x="183" y="90"/>
                  <a:pt x="182" y="93"/>
                </a:cubicBezTo>
                <a:cubicBezTo>
                  <a:pt x="182" y="97"/>
                  <a:pt x="180" y="100"/>
                  <a:pt x="179" y="104"/>
                </a:cubicBezTo>
                <a:cubicBezTo>
                  <a:pt x="182" y="102"/>
                  <a:pt x="185" y="100"/>
                  <a:pt x="189" y="99"/>
                </a:cubicBezTo>
                <a:cubicBezTo>
                  <a:pt x="189" y="98"/>
                  <a:pt x="189" y="98"/>
                  <a:pt x="189" y="97"/>
                </a:cubicBezTo>
                <a:cubicBezTo>
                  <a:pt x="191" y="93"/>
                  <a:pt x="193" y="88"/>
                  <a:pt x="195" y="83"/>
                </a:cubicBezTo>
                <a:cubicBezTo>
                  <a:pt x="196" y="81"/>
                  <a:pt x="198" y="77"/>
                  <a:pt x="199" y="73"/>
                </a:cubicBezTo>
                <a:cubicBezTo>
                  <a:pt x="199" y="72"/>
                  <a:pt x="200" y="70"/>
                  <a:pt x="200" y="70"/>
                </a:cubicBezTo>
                <a:cubicBezTo>
                  <a:pt x="200" y="69"/>
                  <a:pt x="198" y="67"/>
                  <a:pt x="199" y="66"/>
                </a:cubicBezTo>
                <a:cubicBezTo>
                  <a:pt x="200" y="65"/>
                  <a:pt x="202" y="64"/>
                  <a:pt x="203" y="64"/>
                </a:cubicBezTo>
                <a:cubicBezTo>
                  <a:pt x="206" y="58"/>
                  <a:pt x="208" y="52"/>
                  <a:pt x="212" y="46"/>
                </a:cubicBezTo>
                <a:cubicBezTo>
                  <a:pt x="211" y="45"/>
                  <a:pt x="212" y="44"/>
                  <a:pt x="212" y="43"/>
                </a:cubicBezTo>
                <a:cubicBezTo>
                  <a:pt x="210" y="39"/>
                  <a:pt x="209" y="35"/>
                  <a:pt x="210" y="30"/>
                </a:cubicBezTo>
                <a:cubicBezTo>
                  <a:pt x="211" y="19"/>
                  <a:pt x="222" y="14"/>
                  <a:pt x="229" y="7"/>
                </a:cubicBezTo>
                <a:cubicBezTo>
                  <a:pt x="229" y="6"/>
                  <a:pt x="230" y="5"/>
                  <a:pt x="231" y="4"/>
                </a:cubicBezTo>
                <a:cubicBezTo>
                  <a:pt x="232" y="3"/>
                  <a:pt x="232" y="2"/>
                  <a:pt x="233" y="0"/>
                </a:cubicBezTo>
                <a:cubicBezTo>
                  <a:pt x="233" y="0"/>
                  <a:pt x="233" y="0"/>
                  <a:pt x="234" y="0"/>
                </a:cubicBezTo>
                <a:cubicBezTo>
                  <a:pt x="234" y="2"/>
                  <a:pt x="235" y="4"/>
                  <a:pt x="235" y="6"/>
                </a:cubicBezTo>
                <a:cubicBezTo>
                  <a:pt x="237" y="10"/>
                  <a:pt x="235" y="15"/>
                  <a:pt x="234" y="19"/>
                </a:cubicBezTo>
                <a:cubicBezTo>
                  <a:pt x="234" y="19"/>
                  <a:pt x="233" y="21"/>
                  <a:pt x="233" y="21"/>
                </a:cubicBezTo>
                <a:cubicBezTo>
                  <a:pt x="234" y="20"/>
                  <a:pt x="236" y="19"/>
                  <a:pt x="237" y="17"/>
                </a:cubicBezTo>
                <a:cubicBezTo>
                  <a:pt x="238" y="15"/>
                  <a:pt x="237" y="12"/>
                  <a:pt x="240" y="14"/>
                </a:cubicBezTo>
                <a:cubicBezTo>
                  <a:pt x="240" y="15"/>
                  <a:pt x="239" y="15"/>
                  <a:pt x="239" y="16"/>
                </a:cubicBezTo>
                <a:cubicBezTo>
                  <a:pt x="239" y="29"/>
                  <a:pt x="232" y="38"/>
                  <a:pt x="224" y="46"/>
                </a:cubicBezTo>
                <a:cubicBezTo>
                  <a:pt x="223" y="45"/>
                  <a:pt x="223" y="46"/>
                  <a:pt x="223" y="46"/>
                </a:cubicBezTo>
                <a:cubicBezTo>
                  <a:pt x="222" y="46"/>
                  <a:pt x="223" y="47"/>
                  <a:pt x="223" y="47"/>
                </a:cubicBezTo>
                <a:cubicBezTo>
                  <a:pt x="222" y="48"/>
                  <a:pt x="222" y="48"/>
                  <a:pt x="221" y="48"/>
                </a:cubicBezTo>
                <a:cubicBezTo>
                  <a:pt x="219" y="54"/>
                  <a:pt x="217" y="63"/>
                  <a:pt x="215" y="68"/>
                </a:cubicBezTo>
                <a:cubicBezTo>
                  <a:pt x="215" y="69"/>
                  <a:pt x="216" y="70"/>
                  <a:pt x="216" y="72"/>
                </a:cubicBezTo>
                <a:cubicBezTo>
                  <a:pt x="215" y="73"/>
                  <a:pt x="214" y="73"/>
                  <a:pt x="213" y="73"/>
                </a:cubicBezTo>
                <a:cubicBezTo>
                  <a:pt x="211" y="79"/>
                  <a:pt x="208" y="85"/>
                  <a:pt x="206" y="91"/>
                </a:cubicBezTo>
                <a:cubicBezTo>
                  <a:pt x="211" y="90"/>
                  <a:pt x="216" y="87"/>
                  <a:pt x="221" y="86"/>
                </a:cubicBezTo>
                <a:cubicBezTo>
                  <a:pt x="223" y="80"/>
                  <a:pt x="227" y="74"/>
                  <a:pt x="230" y="67"/>
                </a:cubicBezTo>
                <a:cubicBezTo>
                  <a:pt x="230" y="66"/>
                  <a:pt x="229" y="66"/>
                  <a:pt x="229" y="65"/>
                </a:cubicBezTo>
                <a:cubicBezTo>
                  <a:pt x="230" y="64"/>
                  <a:pt x="230" y="63"/>
                  <a:pt x="231" y="63"/>
                </a:cubicBezTo>
                <a:cubicBezTo>
                  <a:pt x="235" y="59"/>
                  <a:pt x="238" y="55"/>
                  <a:pt x="241" y="50"/>
                </a:cubicBezTo>
                <a:cubicBezTo>
                  <a:pt x="240" y="50"/>
                  <a:pt x="240" y="50"/>
                  <a:pt x="240" y="49"/>
                </a:cubicBezTo>
                <a:cubicBezTo>
                  <a:pt x="241" y="48"/>
                  <a:pt x="242" y="47"/>
                  <a:pt x="242" y="47"/>
                </a:cubicBezTo>
                <a:cubicBezTo>
                  <a:pt x="244" y="44"/>
                  <a:pt x="244" y="40"/>
                  <a:pt x="246" y="36"/>
                </a:cubicBezTo>
                <a:cubicBezTo>
                  <a:pt x="247" y="33"/>
                  <a:pt x="250" y="28"/>
                  <a:pt x="252" y="24"/>
                </a:cubicBezTo>
                <a:cubicBezTo>
                  <a:pt x="254" y="22"/>
                  <a:pt x="255" y="18"/>
                  <a:pt x="257" y="21"/>
                </a:cubicBezTo>
                <a:cubicBezTo>
                  <a:pt x="258" y="22"/>
                  <a:pt x="256" y="22"/>
                  <a:pt x="257" y="23"/>
                </a:cubicBezTo>
                <a:cubicBezTo>
                  <a:pt x="254" y="24"/>
                  <a:pt x="253" y="27"/>
                  <a:pt x="252" y="30"/>
                </a:cubicBezTo>
                <a:cubicBezTo>
                  <a:pt x="254" y="28"/>
                  <a:pt x="256" y="24"/>
                  <a:pt x="257" y="22"/>
                </a:cubicBezTo>
                <a:cubicBezTo>
                  <a:pt x="258" y="21"/>
                  <a:pt x="259" y="22"/>
                  <a:pt x="260" y="23"/>
                </a:cubicBezTo>
                <a:cubicBezTo>
                  <a:pt x="261" y="23"/>
                  <a:pt x="262" y="23"/>
                  <a:pt x="262" y="23"/>
                </a:cubicBezTo>
                <a:cubicBezTo>
                  <a:pt x="263" y="23"/>
                  <a:pt x="263" y="24"/>
                  <a:pt x="264" y="24"/>
                </a:cubicBezTo>
                <a:cubicBezTo>
                  <a:pt x="266" y="25"/>
                  <a:pt x="267" y="25"/>
                  <a:pt x="268" y="27"/>
                </a:cubicBezTo>
                <a:cubicBezTo>
                  <a:pt x="265" y="31"/>
                  <a:pt x="264" y="36"/>
                  <a:pt x="262" y="40"/>
                </a:cubicBezTo>
                <a:cubicBezTo>
                  <a:pt x="260" y="43"/>
                  <a:pt x="258" y="46"/>
                  <a:pt x="256" y="48"/>
                </a:cubicBezTo>
                <a:cubicBezTo>
                  <a:pt x="255" y="49"/>
                  <a:pt x="254" y="50"/>
                  <a:pt x="253" y="51"/>
                </a:cubicBezTo>
                <a:cubicBezTo>
                  <a:pt x="253" y="51"/>
                  <a:pt x="254" y="51"/>
                  <a:pt x="253" y="53"/>
                </a:cubicBezTo>
                <a:cubicBezTo>
                  <a:pt x="252" y="53"/>
                  <a:pt x="252" y="54"/>
                  <a:pt x="251" y="53"/>
                </a:cubicBezTo>
                <a:cubicBezTo>
                  <a:pt x="248" y="58"/>
                  <a:pt x="247" y="64"/>
                  <a:pt x="244" y="68"/>
                </a:cubicBezTo>
                <a:cubicBezTo>
                  <a:pt x="246" y="70"/>
                  <a:pt x="244" y="72"/>
                  <a:pt x="242" y="72"/>
                </a:cubicBezTo>
                <a:cubicBezTo>
                  <a:pt x="239" y="76"/>
                  <a:pt x="237" y="80"/>
                  <a:pt x="234" y="84"/>
                </a:cubicBezTo>
                <a:cubicBezTo>
                  <a:pt x="243" y="83"/>
                  <a:pt x="250" y="84"/>
                  <a:pt x="259" y="86"/>
                </a:cubicBezTo>
                <a:cubicBezTo>
                  <a:pt x="261" y="88"/>
                  <a:pt x="262" y="89"/>
                  <a:pt x="264" y="90"/>
                </a:cubicBezTo>
                <a:cubicBezTo>
                  <a:pt x="265" y="90"/>
                  <a:pt x="266" y="90"/>
                  <a:pt x="266" y="90"/>
                </a:cubicBezTo>
                <a:cubicBezTo>
                  <a:pt x="268" y="92"/>
                  <a:pt x="270" y="94"/>
                  <a:pt x="271" y="97"/>
                </a:cubicBezTo>
                <a:cubicBezTo>
                  <a:pt x="273" y="99"/>
                  <a:pt x="273" y="101"/>
                  <a:pt x="274" y="103"/>
                </a:cubicBezTo>
                <a:cubicBezTo>
                  <a:pt x="272" y="114"/>
                  <a:pt x="265" y="120"/>
                  <a:pt x="262" y="130"/>
                </a:cubicBezTo>
                <a:cubicBezTo>
                  <a:pt x="262" y="130"/>
                  <a:pt x="262" y="131"/>
                  <a:pt x="261" y="132"/>
                </a:cubicBezTo>
                <a:cubicBezTo>
                  <a:pt x="260" y="134"/>
                  <a:pt x="259" y="137"/>
                  <a:pt x="259" y="139"/>
                </a:cubicBezTo>
                <a:cubicBezTo>
                  <a:pt x="259" y="142"/>
                  <a:pt x="258" y="143"/>
                  <a:pt x="259" y="145"/>
                </a:cubicBezTo>
                <a:cubicBezTo>
                  <a:pt x="262" y="145"/>
                  <a:pt x="264" y="146"/>
                  <a:pt x="267" y="145"/>
                </a:cubicBezTo>
                <a:cubicBezTo>
                  <a:pt x="268" y="145"/>
                  <a:pt x="270" y="146"/>
                  <a:pt x="272" y="146"/>
                </a:cubicBezTo>
                <a:cubicBezTo>
                  <a:pt x="275" y="147"/>
                  <a:pt x="279" y="149"/>
                  <a:pt x="281" y="152"/>
                </a:cubicBezTo>
                <a:cubicBezTo>
                  <a:pt x="281" y="153"/>
                  <a:pt x="281" y="153"/>
                  <a:pt x="281" y="153"/>
                </a:cubicBezTo>
                <a:cubicBezTo>
                  <a:pt x="281" y="153"/>
                  <a:pt x="281" y="153"/>
                  <a:pt x="281" y="154"/>
                </a:cubicBezTo>
                <a:cubicBezTo>
                  <a:pt x="283" y="163"/>
                  <a:pt x="281" y="173"/>
                  <a:pt x="279" y="181"/>
                </a:cubicBezTo>
                <a:cubicBezTo>
                  <a:pt x="277" y="186"/>
                  <a:pt x="274" y="190"/>
                  <a:pt x="272" y="195"/>
                </a:cubicBezTo>
                <a:cubicBezTo>
                  <a:pt x="269" y="198"/>
                  <a:pt x="267" y="202"/>
                  <a:pt x="264" y="205"/>
                </a:cubicBezTo>
                <a:cubicBezTo>
                  <a:pt x="263" y="207"/>
                  <a:pt x="261" y="208"/>
                  <a:pt x="260" y="210"/>
                </a:cubicBezTo>
                <a:cubicBezTo>
                  <a:pt x="260" y="211"/>
                  <a:pt x="260" y="211"/>
                  <a:pt x="260" y="211"/>
                </a:cubicBezTo>
                <a:cubicBezTo>
                  <a:pt x="257" y="215"/>
                  <a:pt x="253" y="217"/>
                  <a:pt x="250" y="221"/>
                </a:cubicBezTo>
                <a:cubicBezTo>
                  <a:pt x="250" y="221"/>
                  <a:pt x="250" y="221"/>
                  <a:pt x="249" y="221"/>
                </a:cubicBezTo>
                <a:cubicBezTo>
                  <a:pt x="243" y="227"/>
                  <a:pt x="235" y="232"/>
                  <a:pt x="226" y="235"/>
                </a:cubicBezTo>
                <a:cubicBezTo>
                  <a:pt x="227" y="236"/>
                  <a:pt x="228" y="237"/>
                  <a:pt x="229" y="238"/>
                </a:cubicBezTo>
                <a:cubicBezTo>
                  <a:pt x="231" y="240"/>
                  <a:pt x="231" y="244"/>
                  <a:pt x="232" y="246"/>
                </a:cubicBezTo>
                <a:cubicBezTo>
                  <a:pt x="231" y="246"/>
                  <a:pt x="231" y="247"/>
                  <a:pt x="231" y="248"/>
                </a:cubicBezTo>
                <a:cubicBezTo>
                  <a:pt x="230" y="251"/>
                  <a:pt x="228" y="253"/>
                  <a:pt x="224" y="255"/>
                </a:cubicBezTo>
                <a:cubicBezTo>
                  <a:pt x="218" y="260"/>
                  <a:pt x="209" y="262"/>
                  <a:pt x="198" y="262"/>
                </a:cubicBezTo>
                <a:cubicBezTo>
                  <a:pt x="189" y="262"/>
                  <a:pt x="180" y="263"/>
                  <a:pt x="172" y="260"/>
                </a:cubicBezTo>
                <a:cubicBezTo>
                  <a:pt x="169" y="260"/>
                  <a:pt x="167" y="259"/>
                  <a:pt x="164" y="258"/>
                </a:cubicBezTo>
                <a:cubicBezTo>
                  <a:pt x="162" y="258"/>
                  <a:pt x="161" y="258"/>
                  <a:pt x="160" y="257"/>
                </a:cubicBezTo>
                <a:cubicBezTo>
                  <a:pt x="157" y="258"/>
                  <a:pt x="154" y="257"/>
                  <a:pt x="152" y="257"/>
                </a:cubicBezTo>
                <a:cubicBezTo>
                  <a:pt x="151" y="257"/>
                  <a:pt x="150" y="257"/>
                  <a:pt x="150" y="258"/>
                </a:cubicBezTo>
                <a:cubicBezTo>
                  <a:pt x="140" y="262"/>
                  <a:pt x="130" y="266"/>
                  <a:pt x="119" y="268"/>
                </a:cubicBezTo>
                <a:cubicBezTo>
                  <a:pt x="114" y="268"/>
                  <a:pt x="109" y="269"/>
                  <a:pt x="105" y="269"/>
                </a:cubicBezTo>
                <a:cubicBezTo>
                  <a:pt x="88" y="267"/>
                  <a:pt x="72" y="269"/>
                  <a:pt x="58" y="261"/>
                </a:cubicBezTo>
                <a:cubicBezTo>
                  <a:pt x="58" y="261"/>
                  <a:pt x="58" y="262"/>
                  <a:pt x="57" y="261"/>
                </a:cubicBezTo>
                <a:cubicBezTo>
                  <a:pt x="55" y="260"/>
                  <a:pt x="53" y="259"/>
                  <a:pt x="51" y="257"/>
                </a:cubicBezTo>
                <a:cubicBezTo>
                  <a:pt x="51" y="257"/>
                  <a:pt x="52" y="257"/>
                  <a:pt x="52" y="256"/>
                </a:cubicBezTo>
                <a:cubicBezTo>
                  <a:pt x="50" y="253"/>
                  <a:pt x="51" y="250"/>
                  <a:pt x="50" y="247"/>
                </a:cubicBezTo>
                <a:cubicBezTo>
                  <a:pt x="51" y="245"/>
                  <a:pt x="51" y="244"/>
                  <a:pt x="51" y="242"/>
                </a:cubicBezTo>
                <a:cubicBezTo>
                  <a:pt x="52" y="241"/>
                  <a:pt x="52" y="238"/>
                  <a:pt x="53" y="237"/>
                </a:cubicBezTo>
                <a:cubicBezTo>
                  <a:pt x="53" y="236"/>
                  <a:pt x="51" y="236"/>
                  <a:pt x="50" y="234"/>
                </a:cubicBezTo>
                <a:cubicBezTo>
                  <a:pt x="52" y="230"/>
                  <a:pt x="56" y="227"/>
                  <a:pt x="59" y="224"/>
                </a:cubicBezTo>
                <a:cubicBezTo>
                  <a:pt x="59" y="223"/>
                  <a:pt x="58" y="222"/>
                  <a:pt x="57" y="222"/>
                </a:cubicBezTo>
                <a:cubicBezTo>
                  <a:pt x="53" y="218"/>
                  <a:pt x="51" y="210"/>
                  <a:pt x="48" y="205"/>
                </a:cubicBezTo>
                <a:cubicBezTo>
                  <a:pt x="48" y="200"/>
                  <a:pt x="45" y="195"/>
                  <a:pt x="46" y="189"/>
                </a:cubicBezTo>
                <a:cubicBezTo>
                  <a:pt x="46" y="185"/>
                  <a:pt x="47" y="182"/>
                  <a:pt x="49" y="178"/>
                </a:cubicBezTo>
                <a:cubicBezTo>
                  <a:pt x="46" y="177"/>
                  <a:pt x="45" y="174"/>
                  <a:pt x="42" y="173"/>
                </a:cubicBezTo>
                <a:cubicBezTo>
                  <a:pt x="42" y="173"/>
                  <a:pt x="42" y="172"/>
                  <a:pt x="42" y="172"/>
                </a:cubicBezTo>
                <a:cubicBezTo>
                  <a:pt x="35" y="165"/>
                  <a:pt x="27" y="159"/>
                  <a:pt x="19" y="153"/>
                </a:cubicBezTo>
                <a:cubicBezTo>
                  <a:pt x="19" y="153"/>
                  <a:pt x="19" y="152"/>
                  <a:pt x="18" y="152"/>
                </a:cubicBezTo>
                <a:cubicBezTo>
                  <a:pt x="17" y="152"/>
                  <a:pt x="17" y="151"/>
                  <a:pt x="16" y="150"/>
                </a:cubicBezTo>
                <a:cubicBezTo>
                  <a:pt x="12" y="146"/>
                  <a:pt x="7" y="143"/>
                  <a:pt x="2" y="139"/>
                </a:cubicBezTo>
                <a:cubicBezTo>
                  <a:pt x="1" y="139"/>
                  <a:pt x="1" y="139"/>
                  <a:pt x="0" y="138"/>
                </a:cubicBezTo>
                <a:cubicBezTo>
                  <a:pt x="1" y="135"/>
                  <a:pt x="1" y="133"/>
                  <a:pt x="2" y="130"/>
                </a:cubicBezTo>
                <a:cubicBezTo>
                  <a:pt x="3" y="130"/>
                  <a:pt x="5" y="129"/>
                  <a:pt x="5" y="128"/>
                </a:cubicBezTo>
                <a:cubicBezTo>
                  <a:pt x="8" y="127"/>
                  <a:pt x="10" y="127"/>
                  <a:pt x="13" y="126"/>
                </a:cubicBezTo>
                <a:cubicBezTo>
                  <a:pt x="14" y="125"/>
                  <a:pt x="15" y="123"/>
                  <a:pt x="17" y="123"/>
                </a:cubicBezTo>
                <a:cubicBezTo>
                  <a:pt x="17" y="123"/>
                  <a:pt x="17" y="123"/>
                  <a:pt x="17" y="124"/>
                </a:cubicBezTo>
                <a:cubicBezTo>
                  <a:pt x="18" y="123"/>
                  <a:pt x="18" y="124"/>
                  <a:pt x="19" y="124"/>
                </a:cubicBezTo>
                <a:cubicBezTo>
                  <a:pt x="25" y="129"/>
                  <a:pt x="31" y="133"/>
                  <a:pt x="37" y="139"/>
                </a:cubicBezTo>
                <a:cubicBezTo>
                  <a:pt x="42" y="142"/>
                  <a:pt x="46" y="146"/>
                  <a:pt x="51" y="149"/>
                </a:cubicBezTo>
                <a:cubicBezTo>
                  <a:pt x="54" y="153"/>
                  <a:pt x="58" y="156"/>
                  <a:pt x="62" y="159"/>
                </a:cubicBezTo>
                <a:cubicBezTo>
                  <a:pt x="63" y="158"/>
                  <a:pt x="65" y="156"/>
                  <a:pt x="67" y="155"/>
                </a:cubicBezTo>
                <a:cubicBezTo>
                  <a:pt x="65" y="146"/>
                  <a:pt x="64" y="133"/>
                  <a:pt x="61" y="124"/>
                </a:cubicBezTo>
                <a:cubicBezTo>
                  <a:pt x="60" y="112"/>
                  <a:pt x="58" y="100"/>
                  <a:pt x="55" y="88"/>
                </a:cubicBezTo>
                <a:cubicBezTo>
                  <a:pt x="54" y="86"/>
                  <a:pt x="54" y="83"/>
                  <a:pt x="54" y="80"/>
                </a:cubicBezTo>
                <a:cubicBezTo>
                  <a:pt x="53" y="76"/>
                  <a:pt x="52" y="71"/>
                  <a:pt x="52" y="67"/>
                </a:cubicBezTo>
                <a:cubicBezTo>
                  <a:pt x="53" y="66"/>
                  <a:pt x="53" y="65"/>
                  <a:pt x="55" y="65"/>
                </a:cubicBezTo>
                <a:cubicBezTo>
                  <a:pt x="56" y="66"/>
                  <a:pt x="57" y="68"/>
                  <a:pt x="58" y="69"/>
                </a:cubicBezTo>
                <a:cubicBezTo>
                  <a:pt x="68" y="77"/>
                  <a:pt x="77" y="87"/>
                  <a:pt x="86" y="96"/>
                </a:cubicBezTo>
                <a:cubicBezTo>
                  <a:pt x="91" y="99"/>
                  <a:pt x="94" y="104"/>
                  <a:pt x="99" y="107"/>
                </a:cubicBezTo>
                <a:cubicBezTo>
                  <a:pt x="95" y="99"/>
                  <a:pt x="91" y="92"/>
                  <a:pt x="88" y="84"/>
                </a:cubicBezTo>
                <a:cubicBezTo>
                  <a:pt x="84" y="78"/>
                  <a:pt x="81" y="73"/>
                  <a:pt x="78" y="66"/>
                </a:cubicBezTo>
                <a:cubicBezTo>
                  <a:pt x="78" y="64"/>
                  <a:pt x="77" y="61"/>
                  <a:pt x="76" y="58"/>
                </a:cubicBezTo>
                <a:cubicBezTo>
                  <a:pt x="76" y="54"/>
                  <a:pt x="75" y="51"/>
                  <a:pt x="75" y="47"/>
                </a:cubicBezTo>
                <a:cubicBezTo>
                  <a:pt x="74" y="45"/>
                  <a:pt x="74" y="43"/>
                  <a:pt x="75" y="42"/>
                </a:cubicBezTo>
                <a:cubicBezTo>
                  <a:pt x="79" y="44"/>
                  <a:pt x="81" y="47"/>
                  <a:pt x="84" y="49"/>
                </a:cubicBezTo>
                <a:cubicBezTo>
                  <a:pt x="86" y="50"/>
                  <a:pt x="87" y="51"/>
                  <a:pt x="89" y="53"/>
                </a:cubicBezTo>
                <a:cubicBezTo>
                  <a:pt x="91" y="55"/>
                  <a:pt x="92" y="56"/>
                  <a:pt x="94" y="58"/>
                </a:cubicBezTo>
                <a:cubicBezTo>
                  <a:pt x="96" y="63"/>
                  <a:pt x="100" y="69"/>
                  <a:pt x="102" y="74"/>
                </a:cubicBezTo>
                <a:cubicBezTo>
                  <a:pt x="105" y="81"/>
                  <a:pt x="108" y="88"/>
                  <a:pt x="112" y="94"/>
                </a:cubicBezTo>
                <a:cubicBezTo>
                  <a:pt x="113" y="97"/>
                  <a:pt x="114" y="101"/>
                  <a:pt x="115" y="103"/>
                </a:cubicBezTo>
                <a:cubicBezTo>
                  <a:pt x="116" y="106"/>
                  <a:pt x="118" y="107"/>
                  <a:pt x="118" y="110"/>
                </a:cubicBezTo>
                <a:cubicBezTo>
                  <a:pt x="119" y="109"/>
                  <a:pt x="118" y="110"/>
                  <a:pt x="119" y="111"/>
                </a:cubicBezTo>
                <a:cubicBezTo>
                  <a:pt x="119" y="112"/>
                  <a:pt x="121" y="113"/>
                  <a:pt x="121" y="116"/>
                </a:cubicBezTo>
                <a:close/>
                <a:moveTo>
                  <a:pt x="232" y="5"/>
                </a:moveTo>
                <a:cubicBezTo>
                  <a:pt x="232" y="5"/>
                  <a:pt x="232" y="5"/>
                  <a:pt x="233" y="5"/>
                </a:cubicBezTo>
                <a:cubicBezTo>
                  <a:pt x="232" y="4"/>
                  <a:pt x="233" y="4"/>
                  <a:pt x="233" y="3"/>
                </a:cubicBezTo>
                <a:cubicBezTo>
                  <a:pt x="233" y="4"/>
                  <a:pt x="232" y="4"/>
                  <a:pt x="232" y="5"/>
                </a:cubicBezTo>
                <a:close/>
                <a:moveTo>
                  <a:pt x="224" y="19"/>
                </a:moveTo>
                <a:cubicBezTo>
                  <a:pt x="226" y="14"/>
                  <a:pt x="231" y="12"/>
                  <a:pt x="231" y="6"/>
                </a:cubicBezTo>
                <a:cubicBezTo>
                  <a:pt x="230" y="7"/>
                  <a:pt x="230" y="9"/>
                  <a:pt x="229" y="10"/>
                </a:cubicBezTo>
                <a:cubicBezTo>
                  <a:pt x="228" y="11"/>
                  <a:pt x="226" y="11"/>
                  <a:pt x="225" y="12"/>
                </a:cubicBezTo>
                <a:cubicBezTo>
                  <a:pt x="224" y="13"/>
                  <a:pt x="223" y="14"/>
                  <a:pt x="222" y="15"/>
                </a:cubicBezTo>
                <a:cubicBezTo>
                  <a:pt x="221" y="16"/>
                  <a:pt x="219" y="16"/>
                  <a:pt x="218" y="18"/>
                </a:cubicBezTo>
                <a:cubicBezTo>
                  <a:pt x="217" y="18"/>
                  <a:pt x="217" y="20"/>
                  <a:pt x="216" y="21"/>
                </a:cubicBezTo>
                <a:cubicBezTo>
                  <a:pt x="216" y="21"/>
                  <a:pt x="215" y="21"/>
                  <a:pt x="215" y="21"/>
                </a:cubicBezTo>
                <a:cubicBezTo>
                  <a:pt x="211" y="26"/>
                  <a:pt x="209" y="37"/>
                  <a:pt x="214" y="42"/>
                </a:cubicBezTo>
                <a:cubicBezTo>
                  <a:pt x="214" y="38"/>
                  <a:pt x="213" y="33"/>
                  <a:pt x="216" y="31"/>
                </a:cubicBezTo>
                <a:cubicBezTo>
                  <a:pt x="215" y="35"/>
                  <a:pt x="215" y="40"/>
                  <a:pt x="216" y="43"/>
                </a:cubicBezTo>
                <a:cubicBezTo>
                  <a:pt x="220" y="44"/>
                  <a:pt x="219" y="38"/>
                  <a:pt x="222" y="36"/>
                </a:cubicBezTo>
                <a:cubicBezTo>
                  <a:pt x="222" y="40"/>
                  <a:pt x="220" y="43"/>
                  <a:pt x="219" y="45"/>
                </a:cubicBezTo>
                <a:cubicBezTo>
                  <a:pt x="221" y="43"/>
                  <a:pt x="224" y="41"/>
                  <a:pt x="226" y="38"/>
                </a:cubicBezTo>
                <a:cubicBezTo>
                  <a:pt x="226" y="36"/>
                  <a:pt x="226" y="34"/>
                  <a:pt x="227" y="33"/>
                </a:cubicBezTo>
                <a:cubicBezTo>
                  <a:pt x="227" y="38"/>
                  <a:pt x="225" y="42"/>
                  <a:pt x="222" y="44"/>
                </a:cubicBezTo>
                <a:cubicBezTo>
                  <a:pt x="225" y="44"/>
                  <a:pt x="225" y="42"/>
                  <a:pt x="227" y="40"/>
                </a:cubicBezTo>
                <a:cubicBezTo>
                  <a:pt x="229" y="37"/>
                  <a:pt x="232" y="36"/>
                  <a:pt x="233" y="32"/>
                </a:cubicBezTo>
                <a:cubicBezTo>
                  <a:pt x="235" y="29"/>
                  <a:pt x="236" y="25"/>
                  <a:pt x="237" y="21"/>
                </a:cubicBezTo>
                <a:cubicBezTo>
                  <a:pt x="238" y="20"/>
                  <a:pt x="237" y="21"/>
                  <a:pt x="237" y="20"/>
                </a:cubicBezTo>
                <a:cubicBezTo>
                  <a:pt x="237" y="20"/>
                  <a:pt x="238" y="20"/>
                  <a:pt x="237" y="19"/>
                </a:cubicBezTo>
                <a:cubicBezTo>
                  <a:pt x="235" y="20"/>
                  <a:pt x="234" y="23"/>
                  <a:pt x="231" y="23"/>
                </a:cubicBezTo>
                <a:cubicBezTo>
                  <a:pt x="231" y="21"/>
                  <a:pt x="233" y="19"/>
                  <a:pt x="233" y="17"/>
                </a:cubicBezTo>
                <a:cubicBezTo>
                  <a:pt x="234" y="15"/>
                  <a:pt x="234" y="13"/>
                  <a:pt x="234" y="11"/>
                </a:cubicBezTo>
                <a:cubicBezTo>
                  <a:pt x="234" y="11"/>
                  <a:pt x="234" y="11"/>
                  <a:pt x="234" y="10"/>
                </a:cubicBezTo>
                <a:cubicBezTo>
                  <a:pt x="234" y="9"/>
                  <a:pt x="235" y="7"/>
                  <a:pt x="234" y="6"/>
                </a:cubicBezTo>
                <a:cubicBezTo>
                  <a:pt x="232" y="11"/>
                  <a:pt x="231" y="16"/>
                  <a:pt x="228" y="19"/>
                </a:cubicBezTo>
                <a:cubicBezTo>
                  <a:pt x="227" y="20"/>
                  <a:pt x="226" y="22"/>
                  <a:pt x="224" y="22"/>
                </a:cubicBezTo>
                <a:cubicBezTo>
                  <a:pt x="227" y="19"/>
                  <a:pt x="231" y="15"/>
                  <a:pt x="231" y="10"/>
                </a:cubicBezTo>
                <a:cubicBezTo>
                  <a:pt x="229" y="13"/>
                  <a:pt x="227" y="17"/>
                  <a:pt x="224" y="19"/>
                </a:cubicBezTo>
                <a:close/>
                <a:moveTo>
                  <a:pt x="250" y="30"/>
                </a:moveTo>
                <a:cubicBezTo>
                  <a:pt x="248" y="35"/>
                  <a:pt x="245" y="43"/>
                  <a:pt x="244" y="48"/>
                </a:cubicBezTo>
                <a:cubicBezTo>
                  <a:pt x="246" y="49"/>
                  <a:pt x="248" y="50"/>
                  <a:pt x="251" y="50"/>
                </a:cubicBezTo>
                <a:cubicBezTo>
                  <a:pt x="252" y="49"/>
                  <a:pt x="252" y="49"/>
                  <a:pt x="253" y="48"/>
                </a:cubicBezTo>
                <a:cubicBezTo>
                  <a:pt x="257" y="45"/>
                  <a:pt x="260" y="40"/>
                  <a:pt x="263" y="36"/>
                </a:cubicBezTo>
                <a:cubicBezTo>
                  <a:pt x="263" y="34"/>
                  <a:pt x="264" y="32"/>
                  <a:pt x="265" y="30"/>
                </a:cubicBezTo>
                <a:cubicBezTo>
                  <a:pt x="265" y="29"/>
                  <a:pt x="266" y="28"/>
                  <a:pt x="265" y="27"/>
                </a:cubicBezTo>
                <a:cubicBezTo>
                  <a:pt x="263" y="33"/>
                  <a:pt x="260" y="38"/>
                  <a:pt x="257" y="42"/>
                </a:cubicBezTo>
                <a:cubicBezTo>
                  <a:pt x="255" y="43"/>
                  <a:pt x="254" y="45"/>
                  <a:pt x="253" y="45"/>
                </a:cubicBezTo>
                <a:cubicBezTo>
                  <a:pt x="256" y="41"/>
                  <a:pt x="260" y="36"/>
                  <a:pt x="262" y="31"/>
                </a:cubicBezTo>
                <a:cubicBezTo>
                  <a:pt x="263" y="30"/>
                  <a:pt x="264" y="27"/>
                  <a:pt x="263" y="25"/>
                </a:cubicBezTo>
                <a:cubicBezTo>
                  <a:pt x="261" y="26"/>
                  <a:pt x="260" y="28"/>
                  <a:pt x="260" y="30"/>
                </a:cubicBezTo>
                <a:cubicBezTo>
                  <a:pt x="259" y="32"/>
                  <a:pt x="258" y="35"/>
                  <a:pt x="257" y="36"/>
                </a:cubicBezTo>
                <a:cubicBezTo>
                  <a:pt x="257" y="32"/>
                  <a:pt x="259" y="29"/>
                  <a:pt x="260" y="26"/>
                </a:cubicBezTo>
                <a:cubicBezTo>
                  <a:pt x="259" y="27"/>
                  <a:pt x="258" y="29"/>
                  <a:pt x="257" y="30"/>
                </a:cubicBezTo>
                <a:cubicBezTo>
                  <a:pt x="256" y="32"/>
                  <a:pt x="256" y="33"/>
                  <a:pt x="254" y="34"/>
                </a:cubicBezTo>
                <a:cubicBezTo>
                  <a:pt x="254" y="30"/>
                  <a:pt x="258" y="28"/>
                  <a:pt x="259" y="24"/>
                </a:cubicBezTo>
                <a:cubicBezTo>
                  <a:pt x="258" y="23"/>
                  <a:pt x="257" y="25"/>
                  <a:pt x="256" y="26"/>
                </a:cubicBezTo>
                <a:cubicBezTo>
                  <a:pt x="255" y="29"/>
                  <a:pt x="253" y="31"/>
                  <a:pt x="252" y="33"/>
                </a:cubicBezTo>
                <a:cubicBezTo>
                  <a:pt x="252" y="34"/>
                  <a:pt x="251" y="37"/>
                  <a:pt x="250" y="37"/>
                </a:cubicBezTo>
                <a:cubicBezTo>
                  <a:pt x="248" y="35"/>
                  <a:pt x="250" y="31"/>
                  <a:pt x="250" y="30"/>
                </a:cubicBezTo>
                <a:close/>
                <a:moveTo>
                  <a:pt x="77" y="54"/>
                </a:moveTo>
                <a:cubicBezTo>
                  <a:pt x="77" y="54"/>
                  <a:pt x="78" y="54"/>
                  <a:pt x="79" y="54"/>
                </a:cubicBezTo>
                <a:cubicBezTo>
                  <a:pt x="79" y="53"/>
                  <a:pt x="79" y="53"/>
                  <a:pt x="78" y="52"/>
                </a:cubicBezTo>
                <a:cubicBezTo>
                  <a:pt x="79" y="50"/>
                  <a:pt x="81" y="51"/>
                  <a:pt x="82" y="52"/>
                </a:cubicBezTo>
                <a:cubicBezTo>
                  <a:pt x="81" y="50"/>
                  <a:pt x="81" y="49"/>
                  <a:pt x="81" y="48"/>
                </a:cubicBezTo>
                <a:cubicBezTo>
                  <a:pt x="79" y="47"/>
                  <a:pt x="78" y="45"/>
                  <a:pt x="76" y="44"/>
                </a:cubicBezTo>
                <a:cubicBezTo>
                  <a:pt x="76" y="48"/>
                  <a:pt x="77" y="50"/>
                  <a:pt x="77" y="54"/>
                </a:cubicBezTo>
                <a:close/>
                <a:moveTo>
                  <a:pt x="219" y="46"/>
                </a:moveTo>
                <a:cubicBezTo>
                  <a:pt x="218" y="46"/>
                  <a:pt x="216" y="45"/>
                  <a:pt x="215" y="45"/>
                </a:cubicBezTo>
                <a:cubicBezTo>
                  <a:pt x="216" y="46"/>
                  <a:pt x="218" y="47"/>
                  <a:pt x="219" y="46"/>
                </a:cubicBezTo>
                <a:close/>
                <a:moveTo>
                  <a:pt x="207" y="58"/>
                </a:moveTo>
                <a:cubicBezTo>
                  <a:pt x="206" y="60"/>
                  <a:pt x="205" y="63"/>
                  <a:pt x="204" y="66"/>
                </a:cubicBezTo>
                <a:cubicBezTo>
                  <a:pt x="205" y="66"/>
                  <a:pt x="205" y="67"/>
                  <a:pt x="206" y="68"/>
                </a:cubicBezTo>
                <a:cubicBezTo>
                  <a:pt x="209" y="64"/>
                  <a:pt x="211" y="58"/>
                  <a:pt x="213" y="53"/>
                </a:cubicBezTo>
                <a:cubicBezTo>
                  <a:pt x="212" y="53"/>
                  <a:pt x="212" y="54"/>
                  <a:pt x="212" y="54"/>
                </a:cubicBezTo>
                <a:cubicBezTo>
                  <a:pt x="211" y="53"/>
                  <a:pt x="210" y="53"/>
                  <a:pt x="210" y="52"/>
                </a:cubicBezTo>
                <a:cubicBezTo>
                  <a:pt x="211" y="52"/>
                  <a:pt x="211" y="52"/>
                  <a:pt x="211" y="52"/>
                </a:cubicBezTo>
                <a:cubicBezTo>
                  <a:pt x="212" y="52"/>
                  <a:pt x="212" y="53"/>
                  <a:pt x="213" y="52"/>
                </a:cubicBezTo>
                <a:cubicBezTo>
                  <a:pt x="214" y="50"/>
                  <a:pt x="214" y="49"/>
                  <a:pt x="215" y="47"/>
                </a:cubicBezTo>
                <a:cubicBezTo>
                  <a:pt x="214" y="47"/>
                  <a:pt x="214" y="46"/>
                  <a:pt x="213" y="46"/>
                </a:cubicBezTo>
                <a:cubicBezTo>
                  <a:pt x="211" y="50"/>
                  <a:pt x="209" y="53"/>
                  <a:pt x="207" y="58"/>
                </a:cubicBezTo>
                <a:close/>
                <a:moveTo>
                  <a:pt x="216" y="48"/>
                </a:moveTo>
                <a:cubicBezTo>
                  <a:pt x="213" y="55"/>
                  <a:pt x="211" y="62"/>
                  <a:pt x="208" y="69"/>
                </a:cubicBezTo>
                <a:cubicBezTo>
                  <a:pt x="209" y="69"/>
                  <a:pt x="211" y="70"/>
                  <a:pt x="212" y="69"/>
                </a:cubicBezTo>
                <a:cubicBezTo>
                  <a:pt x="213" y="69"/>
                  <a:pt x="213" y="68"/>
                  <a:pt x="213" y="68"/>
                </a:cubicBezTo>
                <a:cubicBezTo>
                  <a:pt x="215" y="62"/>
                  <a:pt x="218" y="55"/>
                  <a:pt x="219" y="49"/>
                </a:cubicBezTo>
                <a:cubicBezTo>
                  <a:pt x="218" y="48"/>
                  <a:pt x="217" y="48"/>
                  <a:pt x="216" y="48"/>
                </a:cubicBezTo>
                <a:close/>
                <a:moveTo>
                  <a:pt x="251" y="52"/>
                </a:moveTo>
                <a:cubicBezTo>
                  <a:pt x="251" y="52"/>
                  <a:pt x="250" y="51"/>
                  <a:pt x="250" y="51"/>
                </a:cubicBezTo>
                <a:cubicBezTo>
                  <a:pt x="247" y="52"/>
                  <a:pt x="246" y="49"/>
                  <a:pt x="243" y="49"/>
                </a:cubicBezTo>
                <a:cubicBezTo>
                  <a:pt x="244" y="49"/>
                  <a:pt x="243" y="50"/>
                  <a:pt x="243" y="50"/>
                </a:cubicBezTo>
                <a:cubicBezTo>
                  <a:pt x="245" y="51"/>
                  <a:pt x="248" y="52"/>
                  <a:pt x="251" y="52"/>
                </a:cubicBezTo>
                <a:close/>
                <a:moveTo>
                  <a:pt x="83" y="50"/>
                </a:moveTo>
                <a:cubicBezTo>
                  <a:pt x="83" y="51"/>
                  <a:pt x="84" y="52"/>
                  <a:pt x="84" y="53"/>
                </a:cubicBezTo>
                <a:cubicBezTo>
                  <a:pt x="84" y="54"/>
                  <a:pt x="83" y="54"/>
                  <a:pt x="82" y="54"/>
                </a:cubicBezTo>
                <a:cubicBezTo>
                  <a:pt x="85" y="57"/>
                  <a:pt x="87" y="62"/>
                  <a:pt x="92" y="62"/>
                </a:cubicBezTo>
                <a:cubicBezTo>
                  <a:pt x="95" y="57"/>
                  <a:pt x="86" y="55"/>
                  <a:pt x="85" y="51"/>
                </a:cubicBezTo>
                <a:cubicBezTo>
                  <a:pt x="84" y="52"/>
                  <a:pt x="83" y="50"/>
                  <a:pt x="83" y="50"/>
                </a:cubicBezTo>
                <a:close/>
                <a:moveTo>
                  <a:pt x="241" y="51"/>
                </a:moveTo>
                <a:cubicBezTo>
                  <a:pt x="240" y="53"/>
                  <a:pt x="238" y="56"/>
                  <a:pt x="237" y="57"/>
                </a:cubicBezTo>
                <a:cubicBezTo>
                  <a:pt x="236" y="60"/>
                  <a:pt x="231" y="63"/>
                  <a:pt x="235" y="66"/>
                </a:cubicBezTo>
                <a:cubicBezTo>
                  <a:pt x="236" y="64"/>
                  <a:pt x="237" y="63"/>
                  <a:pt x="237" y="61"/>
                </a:cubicBezTo>
                <a:cubicBezTo>
                  <a:pt x="239" y="60"/>
                  <a:pt x="240" y="58"/>
                  <a:pt x="240" y="57"/>
                </a:cubicBezTo>
                <a:cubicBezTo>
                  <a:pt x="241" y="55"/>
                  <a:pt x="243" y="53"/>
                  <a:pt x="242" y="51"/>
                </a:cubicBezTo>
                <a:cubicBezTo>
                  <a:pt x="242" y="51"/>
                  <a:pt x="242" y="51"/>
                  <a:pt x="241" y="51"/>
                </a:cubicBezTo>
                <a:close/>
                <a:moveTo>
                  <a:pt x="244" y="53"/>
                </a:moveTo>
                <a:cubicBezTo>
                  <a:pt x="241" y="57"/>
                  <a:pt x="238" y="62"/>
                  <a:pt x="236" y="67"/>
                </a:cubicBezTo>
                <a:cubicBezTo>
                  <a:pt x="237" y="68"/>
                  <a:pt x="239" y="69"/>
                  <a:pt x="242" y="68"/>
                </a:cubicBezTo>
                <a:cubicBezTo>
                  <a:pt x="245" y="64"/>
                  <a:pt x="246" y="59"/>
                  <a:pt x="249" y="53"/>
                </a:cubicBezTo>
                <a:cubicBezTo>
                  <a:pt x="247" y="53"/>
                  <a:pt x="246" y="53"/>
                  <a:pt x="244" y="53"/>
                </a:cubicBezTo>
                <a:close/>
                <a:moveTo>
                  <a:pt x="80" y="68"/>
                </a:moveTo>
                <a:cubicBezTo>
                  <a:pt x="86" y="69"/>
                  <a:pt x="81" y="60"/>
                  <a:pt x="81" y="58"/>
                </a:cubicBezTo>
                <a:cubicBezTo>
                  <a:pt x="83" y="59"/>
                  <a:pt x="83" y="61"/>
                  <a:pt x="84" y="63"/>
                </a:cubicBezTo>
                <a:cubicBezTo>
                  <a:pt x="85" y="63"/>
                  <a:pt x="85" y="64"/>
                  <a:pt x="86" y="63"/>
                </a:cubicBezTo>
                <a:cubicBezTo>
                  <a:pt x="86" y="63"/>
                  <a:pt x="86" y="62"/>
                  <a:pt x="86" y="61"/>
                </a:cubicBezTo>
                <a:cubicBezTo>
                  <a:pt x="84" y="58"/>
                  <a:pt x="83" y="55"/>
                  <a:pt x="80" y="53"/>
                </a:cubicBezTo>
                <a:cubicBezTo>
                  <a:pt x="80" y="55"/>
                  <a:pt x="80" y="56"/>
                  <a:pt x="78" y="56"/>
                </a:cubicBezTo>
                <a:cubicBezTo>
                  <a:pt x="78" y="56"/>
                  <a:pt x="78" y="55"/>
                  <a:pt x="77" y="56"/>
                </a:cubicBezTo>
                <a:cubicBezTo>
                  <a:pt x="79" y="59"/>
                  <a:pt x="78" y="65"/>
                  <a:pt x="80" y="68"/>
                </a:cubicBezTo>
                <a:close/>
                <a:moveTo>
                  <a:pt x="162" y="56"/>
                </a:moveTo>
                <a:cubicBezTo>
                  <a:pt x="162" y="57"/>
                  <a:pt x="164" y="58"/>
                  <a:pt x="166" y="56"/>
                </a:cubicBezTo>
                <a:cubicBezTo>
                  <a:pt x="164" y="56"/>
                  <a:pt x="163" y="54"/>
                  <a:pt x="162" y="56"/>
                </a:cubicBezTo>
                <a:close/>
                <a:moveTo>
                  <a:pt x="152" y="75"/>
                </a:moveTo>
                <a:cubicBezTo>
                  <a:pt x="154" y="76"/>
                  <a:pt x="153" y="74"/>
                  <a:pt x="153" y="73"/>
                </a:cubicBezTo>
                <a:cubicBezTo>
                  <a:pt x="156" y="67"/>
                  <a:pt x="160" y="63"/>
                  <a:pt x="164" y="58"/>
                </a:cubicBezTo>
                <a:cubicBezTo>
                  <a:pt x="162" y="58"/>
                  <a:pt x="162" y="57"/>
                  <a:pt x="160" y="57"/>
                </a:cubicBezTo>
                <a:cubicBezTo>
                  <a:pt x="157" y="62"/>
                  <a:pt x="154" y="68"/>
                  <a:pt x="152" y="75"/>
                </a:cubicBezTo>
                <a:close/>
                <a:moveTo>
                  <a:pt x="91" y="64"/>
                </a:moveTo>
                <a:cubicBezTo>
                  <a:pt x="90" y="64"/>
                  <a:pt x="89" y="63"/>
                  <a:pt x="88" y="63"/>
                </a:cubicBezTo>
                <a:cubicBezTo>
                  <a:pt x="89" y="68"/>
                  <a:pt x="94" y="74"/>
                  <a:pt x="96" y="79"/>
                </a:cubicBezTo>
                <a:cubicBezTo>
                  <a:pt x="97" y="80"/>
                  <a:pt x="97" y="81"/>
                  <a:pt x="98" y="82"/>
                </a:cubicBezTo>
                <a:cubicBezTo>
                  <a:pt x="99" y="86"/>
                  <a:pt x="100" y="88"/>
                  <a:pt x="102" y="92"/>
                </a:cubicBezTo>
                <a:cubicBezTo>
                  <a:pt x="106" y="98"/>
                  <a:pt x="109" y="105"/>
                  <a:pt x="112" y="111"/>
                </a:cubicBezTo>
                <a:cubicBezTo>
                  <a:pt x="112" y="113"/>
                  <a:pt x="113" y="114"/>
                  <a:pt x="113" y="115"/>
                </a:cubicBezTo>
                <a:cubicBezTo>
                  <a:pt x="113" y="115"/>
                  <a:pt x="113" y="115"/>
                  <a:pt x="113" y="116"/>
                </a:cubicBezTo>
                <a:cubicBezTo>
                  <a:pt x="111" y="115"/>
                  <a:pt x="111" y="113"/>
                  <a:pt x="110" y="112"/>
                </a:cubicBezTo>
                <a:cubicBezTo>
                  <a:pt x="109" y="108"/>
                  <a:pt x="107" y="105"/>
                  <a:pt x="106" y="102"/>
                </a:cubicBezTo>
                <a:cubicBezTo>
                  <a:pt x="104" y="99"/>
                  <a:pt x="102" y="96"/>
                  <a:pt x="101" y="92"/>
                </a:cubicBezTo>
                <a:cubicBezTo>
                  <a:pt x="96" y="84"/>
                  <a:pt x="92" y="74"/>
                  <a:pt x="87" y="65"/>
                </a:cubicBezTo>
                <a:cubicBezTo>
                  <a:pt x="86" y="65"/>
                  <a:pt x="86" y="65"/>
                  <a:pt x="85" y="65"/>
                </a:cubicBezTo>
                <a:cubicBezTo>
                  <a:pt x="85" y="68"/>
                  <a:pt x="83" y="70"/>
                  <a:pt x="81" y="70"/>
                </a:cubicBezTo>
                <a:cubicBezTo>
                  <a:pt x="89" y="83"/>
                  <a:pt x="96" y="98"/>
                  <a:pt x="103" y="111"/>
                </a:cubicBezTo>
                <a:cubicBezTo>
                  <a:pt x="106" y="114"/>
                  <a:pt x="108" y="117"/>
                  <a:pt x="111" y="119"/>
                </a:cubicBezTo>
                <a:cubicBezTo>
                  <a:pt x="112" y="118"/>
                  <a:pt x="112" y="117"/>
                  <a:pt x="113" y="116"/>
                </a:cubicBezTo>
                <a:cubicBezTo>
                  <a:pt x="114" y="115"/>
                  <a:pt x="117" y="116"/>
                  <a:pt x="118" y="116"/>
                </a:cubicBezTo>
                <a:cubicBezTo>
                  <a:pt x="118" y="114"/>
                  <a:pt x="117" y="113"/>
                  <a:pt x="116" y="111"/>
                </a:cubicBezTo>
                <a:cubicBezTo>
                  <a:pt x="116" y="110"/>
                  <a:pt x="116" y="109"/>
                  <a:pt x="115" y="108"/>
                </a:cubicBezTo>
                <a:cubicBezTo>
                  <a:pt x="115" y="105"/>
                  <a:pt x="113" y="103"/>
                  <a:pt x="112" y="101"/>
                </a:cubicBezTo>
                <a:cubicBezTo>
                  <a:pt x="110" y="96"/>
                  <a:pt x="108" y="91"/>
                  <a:pt x="106" y="86"/>
                </a:cubicBezTo>
                <a:cubicBezTo>
                  <a:pt x="103" y="81"/>
                  <a:pt x="100" y="76"/>
                  <a:pt x="98" y="72"/>
                </a:cubicBezTo>
                <a:cubicBezTo>
                  <a:pt x="97" y="69"/>
                  <a:pt x="95" y="66"/>
                  <a:pt x="95" y="64"/>
                </a:cubicBezTo>
                <a:cubicBezTo>
                  <a:pt x="95" y="63"/>
                  <a:pt x="94" y="62"/>
                  <a:pt x="94" y="62"/>
                </a:cubicBezTo>
                <a:cubicBezTo>
                  <a:pt x="93" y="63"/>
                  <a:pt x="92" y="64"/>
                  <a:pt x="91" y="64"/>
                </a:cubicBezTo>
                <a:close/>
                <a:moveTo>
                  <a:pt x="147" y="70"/>
                </a:moveTo>
                <a:cubicBezTo>
                  <a:pt x="146" y="69"/>
                  <a:pt x="145" y="68"/>
                  <a:pt x="144" y="67"/>
                </a:cubicBezTo>
                <a:cubicBezTo>
                  <a:pt x="136" y="63"/>
                  <a:pt x="125" y="64"/>
                  <a:pt x="122" y="70"/>
                </a:cubicBezTo>
                <a:cubicBezTo>
                  <a:pt x="121" y="72"/>
                  <a:pt x="120" y="74"/>
                  <a:pt x="119" y="76"/>
                </a:cubicBezTo>
                <a:cubicBezTo>
                  <a:pt x="119" y="78"/>
                  <a:pt x="118" y="80"/>
                  <a:pt x="117" y="82"/>
                </a:cubicBezTo>
                <a:cubicBezTo>
                  <a:pt x="117" y="83"/>
                  <a:pt x="117" y="84"/>
                  <a:pt x="117" y="85"/>
                </a:cubicBezTo>
                <a:cubicBezTo>
                  <a:pt x="117" y="85"/>
                  <a:pt x="117" y="86"/>
                  <a:pt x="116" y="86"/>
                </a:cubicBezTo>
                <a:cubicBezTo>
                  <a:pt x="115" y="90"/>
                  <a:pt x="117" y="95"/>
                  <a:pt x="118" y="99"/>
                </a:cubicBezTo>
                <a:cubicBezTo>
                  <a:pt x="118" y="99"/>
                  <a:pt x="118" y="100"/>
                  <a:pt x="118" y="100"/>
                </a:cubicBezTo>
                <a:cubicBezTo>
                  <a:pt x="119" y="106"/>
                  <a:pt x="123" y="112"/>
                  <a:pt x="127" y="115"/>
                </a:cubicBezTo>
                <a:cubicBezTo>
                  <a:pt x="140" y="115"/>
                  <a:pt x="155" y="115"/>
                  <a:pt x="168" y="115"/>
                </a:cubicBezTo>
                <a:cubicBezTo>
                  <a:pt x="171" y="113"/>
                  <a:pt x="175" y="109"/>
                  <a:pt x="177" y="104"/>
                </a:cubicBezTo>
                <a:cubicBezTo>
                  <a:pt x="179" y="101"/>
                  <a:pt x="181" y="97"/>
                  <a:pt x="181" y="93"/>
                </a:cubicBezTo>
                <a:cubicBezTo>
                  <a:pt x="181" y="88"/>
                  <a:pt x="181" y="83"/>
                  <a:pt x="179" y="79"/>
                </a:cubicBezTo>
                <a:cubicBezTo>
                  <a:pt x="177" y="75"/>
                  <a:pt x="174" y="73"/>
                  <a:pt x="171" y="71"/>
                </a:cubicBezTo>
                <a:cubicBezTo>
                  <a:pt x="167" y="69"/>
                  <a:pt x="161" y="67"/>
                  <a:pt x="157" y="70"/>
                </a:cubicBezTo>
                <a:cubicBezTo>
                  <a:pt x="156" y="72"/>
                  <a:pt x="155" y="73"/>
                  <a:pt x="155" y="74"/>
                </a:cubicBezTo>
                <a:cubicBezTo>
                  <a:pt x="156" y="73"/>
                  <a:pt x="157" y="70"/>
                  <a:pt x="160" y="72"/>
                </a:cubicBezTo>
                <a:cubicBezTo>
                  <a:pt x="160" y="73"/>
                  <a:pt x="158" y="72"/>
                  <a:pt x="158" y="73"/>
                </a:cubicBezTo>
                <a:cubicBezTo>
                  <a:pt x="157" y="75"/>
                  <a:pt x="154" y="78"/>
                  <a:pt x="150" y="78"/>
                </a:cubicBezTo>
                <a:cubicBezTo>
                  <a:pt x="148" y="77"/>
                  <a:pt x="145" y="76"/>
                  <a:pt x="145" y="74"/>
                </a:cubicBezTo>
                <a:cubicBezTo>
                  <a:pt x="147" y="75"/>
                  <a:pt x="148" y="77"/>
                  <a:pt x="151" y="76"/>
                </a:cubicBezTo>
                <a:cubicBezTo>
                  <a:pt x="151" y="74"/>
                  <a:pt x="152" y="72"/>
                  <a:pt x="152" y="70"/>
                </a:cubicBezTo>
                <a:cubicBezTo>
                  <a:pt x="150" y="71"/>
                  <a:pt x="149" y="70"/>
                  <a:pt x="147" y="70"/>
                </a:cubicBezTo>
                <a:close/>
                <a:moveTo>
                  <a:pt x="231" y="65"/>
                </a:moveTo>
                <a:cubicBezTo>
                  <a:pt x="231" y="66"/>
                  <a:pt x="232" y="66"/>
                  <a:pt x="232" y="67"/>
                </a:cubicBezTo>
                <a:cubicBezTo>
                  <a:pt x="233" y="68"/>
                  <a:pt x="236" y="69"/>
                  <a:pt x="237" y="71"/>
                </a:cubicBezTo>
                <a:cubicBezTo>
                  <a:pt x="239" y="71"/>
                  <a:pt x="242" y="72"/>
                  <a:pt x="243" y="70"/>
                </a:cubicBezTo>
                <a:cubicBezTo>
                  <a:pt x="242" y="69"/>
                  <a:pt x="241" y="70"/>
                  <a:pt x="240" y="70"/>
                </a:cubicBezTo>
                <a:cubicBezTo>
                  <a:pt x="238" y="70"/>
                  <a:pt x="236" y="69"/>
                  <a:pt x="235" y="68"/>
                </a:cubicBezTo>
                <a:cubicBezTo>
                  <a:pt x="234" y="68"/>
                  <a:pt x="234" y="68"/>
                  <a:pt x="234" y="68"/>
                </a:cubicBezTo>
                <a:cubicBezTo>
                  <a:pt x="234" y="66"/>
                  <a:pt x="232" y="66"/>
                  <a:pt x="232" y="64"/>
                </a:cubicBezTo>
                <a:cubicBezTo>
                  <a:pt x="232" y="65"/>
                  <a:pt x="231" y="64"/>
                  <a:pt x="231" y="65"/>
                </a:cubicBezTo>
                <a:close/>
                <a:moveTo>
                  <a:pt x="202" y="66"/>
                </a:moveTo>
                <a:cubicBezTo>
                  <a:pt x="202" y="66"/>
                  <a:pt x="202" y="66"/>
                  <a:pt x="201" y="66"/>
                </a:cubicBezTo>
                <a:cubicBezTo>
                  <a:pt x="200" y="68"/>
                  <a:pt x="203" y="68"/>
                  <a:pt x="202" y="70"/>
                </a:cubicBezTo>
                <a:cubicBezTo>
                  <a:pt x="204" y="70"/>
                  <a:pt x="204" y="71"/>
                  <a:pt x="206" y="71"/>
                </a:cubicBezTo>
                <a:cubicBezTo>
                  <a:pt x="207" y="72"/>
                  <a:pt x="210" y="72"/>
                  <a:pt x="211" y="72"/>
                </a:cubicBezTo>
                <a:cubicBezTo>
                  <a:pt x="212" y="71"/>
                  <a:pt x="215" y="72"/>
                  <a:pt x="214" y="70"/>
                </a:cubicBezTo>
                <a:cubicBezTo>
                  <a:pt x="209" y="73"/>
                  <a:pt x="204" y="70"/>
                  <a:pt x="202" y="66"/>
                </a:cubicBezTo>
                <a:close/>
                <a:moveTo>
                  <a:pt x="58" y="93"/>
                </a:moveTo>
                <a:cubicBezTo>
                  <a:pt x="58" y="93"/>
                  <a:pt x="58" y="93"/>
                  <a:pt x="58" y="94"/>
                </a:cubicBezTo>
                <a:cubicBezTo>
                  <a:pt x="58" y="94"/>
                  <a:pt x="58" y="95"/>
                  <a:pt x="59" y="95"/>
                </a:cubicBezTo>
                <a:cubicBezTo>
                  <a:pt x="60" y="105"/>
                  <a:pt x="61" y="114"/>
                  <a:pt x="63" y="123"/>
                </a:cubicBezTo>
                <a:cubicBezTo>
                  <a:pt x="65" y="128"/>
                  <a:pt x="65" y="133"/>
                  <a:pt x="66" y="138"/>
                </a:cubicBezTo>
                <a:cubicBezTo>
                  <a:pt x="67" y="141"/>
                  <a:pt x="68" y="144"/>
                  <a:pt x="67" y="148"/>
                </a:cubicBezTo>
                <a:cubicBezTo>
                  <a:pt x="69" y="150"/>
                  <a:pt x="68" y="152"/>
                  <a:pt x="69" y="154"/>
                </a:cubicBezTo>
                <a:cubicBezTo>
                  <a:pt x="74" y="152"/>
                  <a:pt x="78" y="151"/>
                  <a:pt x="84" y="150"/>
                </a:cubicBezTo>
                <a:cubicBezTo>
                  <a:pt x="82" y="140"/>
                  <a:pt x="79" y="129"/>
                  <a:pt x="77" y="119"/>
                </a:cubicBezTo>
                <a:cubicBezTo>
                  <a:pt x="77" y="116"/>
                  <a:pt x="75" y="113"/>
                  <a:pt x="75" y="110"/>
                </a:cubicBezTo>
                <a:cubicBezTo>
                  <a:pt x="75" y="109"/>
                  <a:pt x="75" y="108"/>
                  <a:pt x="76" y="107"/>
                </a:cubicBezTo>
                <a:cubicBezTo>
                  <a:pt x="79" y="107"/>
                  <a:pt x="81" y="110"/>
                  <a:pt x="83" y="112"/>
                </a:cubicBezTo>
                <a:cubicBezTo>
                  <a:pt x="85" y="114"/>
                  <a:pt x="86" y="116"/>
                  <a:pt x="88" y="117"/>
                </a:cubicBezTo>
                <a:cubicBezTo>
                  <a:pt x="93" y="123"/>
                  <a:pt x="100" y="129"/>
                  <a:pt x="105" y="135"/>
                </a:cubicBezTo>
                <a:cubicBezTo>
                  <a:pt x="106" y="135"/>
                  <a:pt x="105" y="135"/>
                  <a:pt x="106" y="136"/>
                </a:cubicBezTo>
                <a:cubicBezTo>
                  <a:pt x="106" y="137"/>
                  <a:pt x="107" y="137"/>
                  <a:pt x="108" y="138"/>
                </a:cubicBezTo>
                <a:cubicBezTo>
                  <a:pt x="109" y="139"/>
                  <a:pt x="109" y="141"/>
                  <a:pt x="112" y="142"/>
                </a:cubicBezTo>
                <a:cubicBezTo>
                  <a:pt x="111" y="140"/>
                  <a:pt x="109" y="139"/>
                  <a:pt x="109" y="138"/>
                </a:cubicBezTo>
                <a:cubicBezTo>
                  <a:pt x="106" y="133"/>
                  <a:pt x="107" y="126"/>
                  <a:pt x="109" y="121"/>
                </a:cubicBezTo>
                <a:cubicBezTo>
                  <a:pt x="107" y="119"/>
                  <a:pt x="105" y="117"/>
                  <a:pt x="104" y="114"/>
                </a:cubicBezTo>
                <a:cubicBezTo>
                  <a:pt x="95" y="108"/>
                  <a:pt x="88" y="99"/>
                  <a:pt x="81" y="92"/>
                </a:cubicBezTo>
                <a:cubicBezTo>
                  <a:pt x="76" y="88"/>
                  <a:pt x="72" y="83"/>
                  <a:pt x="67" y="79"/>
                </a:cubicBezTo>
                <a:cubicBezTo>
                  <a:pt x="63" y="75"/>
                  <a:pt x="58" y="71"/>
                  <a:pt x="54" y="67"/>
                </a:cubicBezTo>
                <a:cubicBezTo>
                  <a:pt x="54" y="67"/>
                  <a:pt x="54" y="67"/>
                  <a:pt x="54" y="67"/>
                </a:cubicBezTo>
                <a:cubicBezTo>
                  <a:pt x="53" y="75"/>
                  <a:pt x="56" y="85"/>
                  <a:pt x="58" y="93"/>
                </a:cubicBezTo>
                <a:close/>
                <a:moveTo>
                  <a:pt x="223" y="86"/>
                </a:moveTo>
                <a:cubicBezTo>
                  <a:pt x="226" y="85"/>
                  <a:pt x="229" y="84"/>
                  <a:pt x="232" y="84"/>
                </a:cubicBezTo>
                <a:cubicBezTo>
                  <a:pt x="235" y="81"/>
                  <a:pt x="238" y="76"/>
                  <a:pt x="240" y="72"/>
                </a:cubicBezTo>
                <a:cubicBezTo>
                  <a:pt x="238" y="72"/>
                  <a:pt x="237" y="72"/>
                  <a:pt x="236" y="70"/>
                </a:cubicBezTo>
                <a:cubicBezTo>
                  <a:pt x="234" y="71"/>
                  <a:pt x="233" y="69"/>
                  <a:pt x="231" y="68"/>
                </a:cubicBezTo>
                <a:cubicBezTo>
                  <a:pt x="228" y="74"/>
                  <a:pt x="225" y="80"/>
                  <a:pt x="223" y="86"/>
                </a:cubicBezTo>
                <a:close/>
                <a:moveTo>
                  <a:pt x="201" y="71"/>
                </a:moveTo>
                <a:cubicBezTo>
                  <a:pt x="197" y="80"/>
                  <a:pt x="194" y="89"/>
                  <a:pt x="191" y="97"/>
                </a:cubicBezTo>
                <a:cubicBezTo>
                  <a:pt x="194" y="97"/>
                  <a:pt x="195" y="95"/>
                  <a:pt x="197" y="94"/>
                </a:cubicBezTo>
                <a:cubicBezTo>
                  <a:pt x="200" y="93"/>
                  <a:pt x="203" y="93"/>
                  <a:pt x="204" y="91"/>
                </a:cubicBezTo>
                <a:cubicBezTo>
                  <a:pt x="204" y="90"/>
                  <a:pt x="205" y="90"/>
                  <a:pt x="205" y="89"/>
                </a:cubicBezTo>
                <a:cubicBezTo>
                  <a:pt x="206" y="88"/>
                  <a:pt x="206" y="87"/>
                  <a:pt x="206" y="86"/>
                </a:cubicBezTo>
                <a:cubicBezTo>
                  <a:pt x="207" y="84"/>
                  <a:pt x="208" y="82"/>
                  <a:pt x="208" y="81"/>
                </a:cubicBezTo>
                <a:cubicBezTo>
                  <a:pt x="209" y="78"/>
                  <a:pt x="210" y="76"/>
                  <a:pt x="211" y="74"/>
                </a:cubicBezTo>
                <a:cubicBezTo>
                  <a:pt x="208" y="73"/>
                  <a:pt x="204" y="72"/>
                  <a:pt x="201" y="71"/>
                </a:cubicBezTo>
                <a:close/>
                <a:moveTo>
                  <a:pt x="263" y="114"/>
                </a:moveTo>
                <a:cubicBezTo>
                  <a:pt x="264" y="111"/>
                  <a:pt x="266" y="108"/>
                  <a:pt x="267" y="105"/>
                </a:cubicBezTo>
                <a:cubicBezTo>
                  <a:pt x="268" y="102"/>
                  <a:pt x="269" y="100"/>
                  <a:pt x="268" y="97"/>
                </a:cubicBezTo>
                <a:cubicBezTo>
                  <a:pt x="266" y="95"/>
                  <a:pt x="265" y="93"/>
                  <a:pt x="263" y="92"/>
                </a:cubicBezTo>
                <a:cubicBezTo>
                  <a:pt x="262" y="91"/>
                  <a:pt x="260" y="90"/>
                  <a:pt x="259" y="89"/>
                </a:cubicBezTo>
                <a:cubicBezTo>
                  <a:pt x="244" y="83"/>
                  <a:pt x="223" y="86"/>
                  <a:pt x="209" y="91"/>
                </a:cubicBezTo>
                <a:cubicBezTo>
                  <a:pt x="209" y="91"/>
                  <a:pt x="208" y="92"/>
                  <a:pt x="208" y="92"/>
                </a:cubicBezTo>
                <a:cubicBezTo>
                  <a:pt x="202" y="94"/>
                  <a:pt x="196" y="96"/>
                  <a:pt x="192" y="99"/>
                </a:cubicBezTo>
                <a:cubicBezTo>
                  <a:pt x="186" y="102"/>
                  <a:pt x="181" y="104"/>
                  <a:pt x="176" y="108"/>
                </a:cubicBezTo>
                <a:cubicBezTo>
                  <a:pt x="176" y="110"/>
                  <a:pt x="174" y="111"/>
                  <a:pt x="173" y="113"/>
                </a:cubicBezTo>
                <a:cubicBezTo>
                  <a:pt x="172" y="114"/>
                  <a:pt x="171" y="114"/>
                  <a:pt x="171" y="115"/>
                </a:cubicBezTo>
                <a:cubicBezTo>
                  <a:pt x="173" y="115"/>
                  <a:pt x="176" y="115"/>
                  <a:pt x="179" y="115"/>
                </a:cubicBezTo>
                <a:cubicBezTo>
                  <a:pt x="182" y="112"/>
                  <a:pt x="186" y="108"/>
                  <a:pt x="190" y="107"/>
                </a:cubicBezTo>
                <a:cubicBezTo>
                  <a:pt x="193" y="106"/>
                  <a:pt x="200" y="108"/>
                  <a:pt x="201" y="110"/>
                </a:cubicBezTo>
                <a:cubicBezTo>
                  <a:pt x="202" y="112"/>
                  <a:pt x="200" y="114"/>
                  <a:pt x="201" y="116"/>
                </a:cubicBezTo>
                <a:cubicBezTo>
                  <a:pt x="202" y="116"/>
                  <a:pt x="203" y="117"/>
                  <a:pt x="203" y="118"/>
                </a:cubicBezTo>
                <a:cubicBezTo>
                  <a:pt x="204" y="119"/>
                  <a:pt x="205" y="121"/>
                  <a:pt x="205" y="123"/>
                </a:cubicBezTo>
                <a:cubicBezTo>
                  <a:pt x="204" y="125"/>
                  <a:pt x="203" y="127"/>
                  <a:pt x="200" y="127"/>
                </a:cubicBezTo>
                <a:cubicBezTo>
                  <a:pt x="198" y="130"/>
                  <a:pt x="199" y="132"/>
                  <a:pt x="199" y="134"/>
                </a:cubicBezTo>
                <a:cubicBezTo>
                  <a:pt x="197" y="137"/>
                  <a:pt x="193" y="138"/>
                  <a:pt x="194" y="141"/>
                </a:cubicBezTo>
                <a:cubicBezTo>
                  <a:pt x="196" y="141"/>
                  <a:pt x="198" y="145"/>
                  <a:pt x="196" y="147"/>
                </a:cubicBezTo>
                <a:cubicBezTo>
                  <a:pt x="194" y="147"/>
                  <a:pt x="194" y="147"/>
                  <a:pt x="193" y="147"/>
                </a:cubicBezTo>
                <a:cubicBezTo>
                  <a:pt x="193" y="147"/>
                  <a:pt x="192" y="148"/>
                  <a:pt x="192" y="149"/>
                </a:cubicBezTo>
                <a:cubicBezTo>
                  <a:pt x="193" y="149"/>
                  <a:pt x="193" y="149"/>
                  <a:pt x="193" y="150"/>
                </a:cubicBezTo>
                <a:cubicBezTo>
                  <a:pt x="193" y="151"/>
                  <a:pt x="192" y="151"/>
                  <a:pt x="192" y="152"/>
                </a:cubicBezTo>
                <a:cubicBezTo>
                  <a:pt x="193" y="154"/>
                  <a:pt x="194" y="154"/>
                  <a:pt x="196" y="154"/>
                </a:cubicBezTo>
                <a:cubicBezTo>
                  <a:pt x="197" y="156"/>
                  <a:pt x="197" y="157"/>
                  <a:pt x="196" y="158"/>
                </a:cubicBezTo>
                <a:cubicBezTo>
                  <a:pt x="201" y="157"/>
                  <a:pt x="203" y="165"/>
                  <a:pt x="197" y="164"/>
                </a:cubicBezTo>
                <a:cubicBezTo>
                  <a:pt x="196" y="165"/>
                  <a:pt x="196" y="168"/>
                  <a:pt x="198" y="168"/>
                </a:cubicBezTo>
                <a:cubicBezTo>
                  <a:pt x="198" y="169"/>
                  <a:pt x="197" y="169"/>
                  <a:pt x="196" y="170"/>
                </a:cubicBezTo>
                <a:cubicBezTo>
                  <a:pt x="197" y="171"/>
                  <a:pt x="197" y="172"/>
                  <a:pt x="197" y="173"/>
                </a:cubicBezTo>
                <a:cubicBezTo>
                  <a:pt x="199" y="173"/>
                  <a:pt x="201" y="174"/>
                  <a:pt x="201" y="176"/>
                </a:cubicBezTo>
                <a:cubicBezTo>
                  <a:pt x="201" y="177"/>
                  <a:pt x="199" y="178"/>
                  <a:pt x="199" y="180"/>
                </a:cubicBezTo>
                <a:cubicBezTo>
                  <a:pt x="198" y="181"/>
                  <a:pt x="197" y="181"/>
                  <a:pt x="195" y="182"/>
                </a:cubicBezTo>
                <a:cubicBezTo>
                  <a:pt x="196" y="184"/>
                  <a:pt x="195" y="185"/>
                  <a:pt x="195" y="187"/>
                </a:cubicBezTo>
                <a:cubicBezTo>
                  <a:pt x="196" y="188"/>
                  <a:pt x="195" y="190"/>
                  <a:pt x="194" y="191"/>
                </a:cubicBezTo>
                <a:cubicBezTo>
                  <a:pt x="195" y="193"/>
                  <a:pt x="196" y="194"/>
                  <a:pt x="196" y="196"/>
                </a:cubicBezTo>
                <a:cubicBezTo>
                  <a:pt x="195" y="197"/>
                  <a:pt x="194" y="197"/>
                  <a:pt x="195" y="198"/>
                </a:cubicBezTo>
                <a:cubicBezTo>
                  <a:pt x="197" y="197"/>
                  <a:pt x="203" y="195"/>
                  <a:pt x="206" y="197"/>
                </a:cubicBezTo>
                <a:cubicBezTo>
                  <a:pt x="207" y="199"/>
                  <a:pt x="208" y="200"/>
                  <a:pt x="209" y="201"/>
                </a:cubicBezTo>
                <a:cubicBezTo>
                  <a:pt x="213" y="202"/>
                  <a:pt x="217" y="201"/>
                  <a:pt x="218" y="204"/>
                </a:cubicBezTo>
                <a:cubicBezTo>
                  <a:pt x="219" y="206"/>
                  <a:pt x="217" y="208"/>
                  <a:pt x="217" y="210"/>
                </a:cubicBezTo>
                <a:cubicBezTo>
                  <a:pt x="216" y="211"/>
                  <a:pt x="218" y="214"/>
                  <a:pt x="217" y="215"/>
                </a:cubicBezTo>
                <a:cubicBezTo>
                  <a:pt x="215" y="219"/>
                  <a:pt x="213" y="222"/>
                  <a:pt x="210" y="226"/>
                </a:cubicBezTo>
                <a:cubicBezTo>
                  <a:pt x="209" y="227"/>
                  <a:pt x="207" y="227"/>
                  <a:pt x="205" y="228"/>
                </a:cubicBezTo>
                <a:cubicBezTo>
                  <a:pt x="210" y="228"/>
                  <a:pt x="215" y="231"/>
                  <a:pt x="220" y="232"/>
                </a:cubicBezTo>
                <a:cubicBezTo>
                  <a:pt x="221" y="231"/>
                  <a:pt x="225" y="231"/>
                  <a:pt x="226" y="230"/>
                </a:cubicBezTo>
                <a:cubicBezTo>
                  <a:pt x="231" y="228"/>
                  <a:pt x="235" y="224"/>
                  <a:pt x="239" y="221"/>
                </a:cubicBezTo>
                <a:cubicBezTo>
                  <a:pt x="243" y="219"/>
                  <a:pt x="246" y="217"/>
                  <a:pt x="249" y="214"/>
                </a:cubicBezTo>
                <a:cubicBezTo>
                  <a:pt x="252" y="212"/>
                  <a:pt x="254" y="209"/>
                  <a:pt x="255" y="207"/>
                </a:cubicBezTo>
                <a:cubicBezTo>
                  <a:pt x="261" y="200"/>
                  <a:pt x="268" y="193"/>
                  <a:pt x="272" y="185"/>
                </a:cubicBezTo>
                <a:cubicBezTo>
                  <a:pt x="273" y="180"/>
                  <a:pt x="274" y="175"/>
                  <a:pt x="276" y="170"/>
                </a:cubicBezTo>
                <a:cubicBezTo>
                  <a:pt x="276" y="168"/>
                  <a:pt x="277" y="166"/>
                  <a:pt x="277" y="163"/>
                </a:cubicBezTo>
                <a:cubicBezTo>
                  <a:pt x="277" y="158"/>
                  <a:pt x="275" y="153"/>
                  <a:pt x="274" y="149"/>
                </a:cubicBezTo>
                <a:cubicBezTo>
                  <a:pt x="270" y="146"/>
                  <a:pt x="263" y="148"/>
                  <a:pt x="259" y="147"/>
                </a:cubicBezTo>
                <a:cubicBezTo>
                  <a:pt x="251" y="144"/>
                  <a:pt x="253" y="133"/>
                  <a:pt x="255" y="130"/>
                </a:cubicBezTo>
                <a:cubicBezTo>
                  <a:pt x="255" y="131"/>
                  <a:pt x="254" y="131"/>
                  <a:pt x="255" y="131"/>
                </a:cubicBezTo>
                <a:cubicBezTo>
                  <a:pt x="255" y="129"/>
                  <a:pt x="257" y="128"/>
                  <a:pt x="256" y="127"/>
                </a:cubicBezTo>
                <a:cubicBezTo>
                  <a:pt x="256" y="128"/>
                  <a:pt x="256" y="129"/>
                  <a:pt x="255" y="130"/>
                </a:cubicBezTo>
                <a:cubicBezTo>
                  <a:pt x="257" y="124"/>
                  <a:pt x="260" y="119"/>
                  <a:pt x="263" y="114"/>
                </a:cubicBezTo>
                <a:close/>
                <a:moveTo>
                  <a:pt x="268" y="106"/>
                </a:moveTo>
                <a:cubicBezTo>
                  <a:pt x="269" y="109"/>
                  <a:pt x="265" y="112"/>
                  <a:pt x="265" y="116"/>
                </a:cubicBezTo>
                <a:cubicBezTo>
                  <a:pt x="263" y="119"/>
                  <a:pt x="261" y="123"/>
                  <a:pt x="258" y="127"/>
                </a:cubicBezTo>
                <a:cubicBezTo>
                  <a:pt x="256" y="132"/>
                  <a:pt x="254" y="137"/>
                  <a:pt x="255" y="142"/>
                </a:cubicBezTo>
                <a:cubicBezTo>
                  <a:pt x="256" y="142"/>
                  <a:pt x="256" y="144"/>
                  <a:pt x="257" y="144"/>
                </a:cubicBezTo>
                <a:cubicBezTo>
                  <a:pt x="256" y="142"/>
                  <a:pt x="257" y="140"/>
                  <a:pt x="257" y="138"/>
                </a:cubicBezTo>
                <a:cubicBezTo>
                  <a:pt x="259" y="133"/>
                  <a:pt x="261" y="128"/>
                  <a:pt x="263" y="123"/>
                </a:cubicBezTo>
                <a:cubicBezTo>
                  <a:pt x="266" y="117"/>
                  <a:pt x="271" y="113"/>
                  <a:pt x="271" y="106"/>
                </a:cubicBezTo>
                <a:cubicBezTo>
                  <a:pt x="272" y="104"/>
                  <a:pt x="271" y="100"/>
                  <a:pt x="270" y="98"/>
                </a:cubicBezTo>
                <a:cubicBezTo>
                  <a:pt x="270" y="101"/>
                  <a:pt x="270" y="104"/>
                  <a:pt x="268" y="106"/>
                </a:cubicBezTo>
                <a:close/>
                <a:moveTo>
                  <a:pt x="191" y="108"/>
                </a:moveTo>
                <a:cubicBezTo>
                  <a:pt x="190" y="108"/>
                  <a:pt x="189" y="109"/>
                  <a:pt x="188" y="109"/>
                </a:cubicBezTo>
                <a:cubicBezTo>
                  <a:pt x="185" y="110"/>
                  <a:pt x="182" y="112"/>
                  <a:pt x="182" y="115"/>
                </a:cubicBezTo>
                <a:cubicBezTo>
                  <a:pt x="185" y="115"/>
                  <a:pt x="193" y="114"/>
                  <a:pt x="192" y="119"/>
                </a:cubicBezTo>
                <a:cubicBezTo>
                  <a:pt x="192" y="120"/>
                  <a:pt x="191" y="123"/>
                  <a:pt x="189" y="123"/>
                </a:cubicBezTo>
                <a:cubicBezTo>
                  <a:pt x="189" y="122"/>
                  <a:pt x="187" y="121"/>
                  <a:pt x="186" y="122"/>
                </a:cubicBezTo>
                <a:cubicBezTo>
                  <a:pt x="187" y="123"/>
                  <a:pt x="187" y="125"/>
                  <a:pt x="186" y="126"/>
                </a:cubicBezTo>
                <a:cubicBezTo>
                  <a:pt x="186" y="127"/>
                  <a:pt x="187" y="127"/>
                  <a:pt x="187" y="128"/>
                </a:cubicBezTo>
                <a:cubicBezTo>
                  <a:pt x="183" y="130"/>
                  <a:pt x="188" y="134"/>
                  <a:pt x="185" y="137"/>
                </a:cubicBezTo>
                <a:cubicBezTo>
                  <a:pt x="188" y="137"/>
                  <a:pt x="189" y="137"/>
                  <a:pt x="191" y="137"/>
                </a:cubicBezTo>
                <a:cubicBezTo>
                  <a:pt x="191" y="137"/>
                  <a:pt x="192" y="137"/>
                  <a:pt x="193" y="138"/>
                </a:cubicBezTo>
                <a:cubicBezTo>
                  <a:pt x="195" y="137"/>
                  <a:pt x="197" y="135"/>
                  <a:pt x="198" y="133"/>
                </a:cubicBezTo>
                <a:cubicBezTo>
                  <a:pt x="198" y="131"/>
                  <a:pt x="197" y="127"/>
                  <a:pt x="200" y="126"/>
                </a:cubicBezTo>
                <a:cubicBezTo>
                  <a:pt x="201" y="126"/>
                  <a:pt x="201" y="126"/>
                  <a:pt x="202" y="126"/>
                </a:cubicBezTo>
                <a:cubicBezTo>
                  <a:pt x="202" y="124"/>
                  <a:pt x="203" y="123"/>
                  <a:pt x="203" y="122"/>
                </a:cubicBezTo>
                <a:cubicBezTo>
                  <a:pt x="204" y="118"/>
                  <a:pt x="198" y="116"/>
                  <a:pt x="200" y="111"/>
                </a:cubicBezTo>
                <a:cubicBezTo>
                  <a:pt x="198" y="108"/>
                  <a:pt x="194" y="107"/>
                  <a:pt x="191" y="108"/>
                </a:cubicBezTo>
                <a:close/>
                <a:moveTo>
                  <a:pt x="77" y="111"/>
                </a:moveTo>
                <a:cubicBezTo>
                  <a:pt x="78" y="114"/>
                  <a:pt x="78" y="117"/>
                  <a:pt x="79" y="120"/>
                </a:cubicBezTo>
                <a:cubicBezTo>
                  <a:pt x="82" y="130"/>
                  <a:pt x="84" y="140"/>
                  <a:pt x="86" y="150"/>
                </a:cubicBezTo>
                <a:cubicBezTo>
                  <a:pt x="89" y="150"/>
                  <a:pt x="93" y="150"/>
                  <a:pt x="95" y="151"/>
                </a:cubicBezTo>
                <a:cubicBezTo>
                  <a:pt x="95" y="148"/>
                  <a:pt x="97" y="143"/>
                  <a:pt x="100" y="142"/>
                </a:cubicBezTo>
                <a:cubicBezTo>
                  <a:pt x="103" y="141"/>
                  <a:pt x="106" y="142"/>
                  <a:pt x="109" y="141"/>
                </a:cubicBezTo>
                <a:cubicBezTo>
                  <a:pt x="104" y="135"/>
                  <a:pt x="98" y="130"/>
                  <a:pt x="93" y="124"/>
                </a:cubicBezTo>
                <a:cubicBezTo>
                  <a:pt x="93" y="124"/>
                  <a:pt x="93" y="124"/>
                  <a:pt x="92" y="124"/>
                </a:cubicBezTo>
                <a:cubicBezTo>
                  <a:pt x="90" y="121"/>
                  <a:pt x="88" y="119"/>
                  <a:pt x="85" y="117"/>
                </a:cubicBezTo>
                <a:cubicBezTo>
                  <a:pt x="83" y="114"/>
                  <a:pt x="80" y="110"/>
                  <a:pt x="77" y="109"/>
                </a:cubicBezTo>
                <a:cubicBezTo>
                  <a:pt x="76" y="110"/>
                  <a:pt x="77" y="110"/>
                  <a:pt x="77" y="111"/>
                </a:cubicBezTo>
                <a:close/>
                <a:moveTo>
                  <a:pt x="189" y="117"/>
                </a:moveTo>
                <a:cubicBezTo>
                  <a:pt x="186" y="116"/>
                  <a:pt x="183" y="116"/>
                  <a:pt x="180" y="116"/>
                </a:cubicBezTo>
                <a:cubicBezTo>
                  <a:pt x="161" y="116"/>
                  <a:pt x="141" y="116"/>
                  <a:pt x="123" y="117"/>
                </a:cubicBezTo>
                <a:cubicBezTo>
                  <a:pt x="123" y="117"/>
                  <a:pt x="123" y="118"/>
                  <a:pt x="122" y="118"/>
                </a:cubicBezTo>
                <a:cubicBezTo>
                  <a:pt x="122" y="118"/>
                  <a:pt x="122" y="117"/>
                  <a:pt x="121" y="117"/>
                </a:cubicBezTo>
                <a:cubicBezTo>
                  <a:pt x="119" y="118"/>
                  <a:pt x="117" y="116"/>
                  <a:pt x="115" y="117"/>
                </a:cubicBezTo>
                <a:cubicBezTo>
                  <a:pt x="113" y="118"/>
                  <a:pt x="113" y="119"/>
                  <a:pt x="112" y="120"/>
                </a:cubicBezTo>
                <a:cubicBezTo>
                  <a:pt x="112" y="121"/>
                  <a:pt x="113" y="121"/>
                  <a:pt x="112" y="122"/>
                </a:cubicBezTo>
                <a:cubicBezTo>
                  <a:pt x="112" y="123"/>
                  <a:pt x="111" y="121"/>
                  <a:pt x="111" y="122"/>
                </a:cubicBezTo>
                <a:cubicBezTo>
                  <a:pt x="107" y="128"/>
                  <a:pt x="108" y="139"/>
                  <a:pt x="115" y="142"/>
                </a:cubicBezTo>
                <a:cubicBezTo>
                  <a:pt x="132" y="140"/>
                  <a:pt x="153" y="142"/>
                  <a:pt x="169" y="141"/>
                </a:cubicBezTo>
                <a:cubicBezTo>
                  <a:pt x="176" y="141"/>
                  <a:pt x="184" y="141"/>
                  <a:pt x="191" y="140"/>
                </a:cubicBezTo>
                <a:cubicBezTo>
                  <a:pt x="191" y="139"/>
                  <a:pt x="188" y="139"/>
                  <a:pt x="186" y="139"/>
                </a:cubicBezTo>
                <a:cubicBezTo>
                  <a:pt x="176" y="139"/>
                  <a:pt x="167" y="138"/>
                  <a:pt x="156" y="138"/>
                </a:cubicBezTo>
                <a:cubicBezTo>
                  <a:pt x="143" y="139"/>
                  <a:pt x="128" y="137"/>
                  <a:pt x="115" y="139"/>
                </a:cubicBezTo>
                <a:cubicBezTo>
                  <a:pt x="110" y="135"/>
                  <a:pt x="111" y="126"/>
                  <a:pt x="114" y="121"/>
                </a:cubicBezTo>
                <a:cubicBezTo>
                  <a:pt x="116" y="119"/>
                  <a:pt x="119" y="120"/>
                  <a:pt x="122" y="120"/>
                </a:cubicBezTo>
                <a:cubicBezTo>
                  <a:pt x="126" y="120"/>
                  <a:pt x="130" y="120"/>
                  <a:pt x="134" y="120"/>
                </a:cubicBezTo>
                <a:cubicBezTo>
                  <a:pt x="149" y="119"/>
                  <a:pt x="160" y="119"/>
                  <a:pt x="172" y="119"/>
                </a:cubicBezTo>
                <a:cubicBezTo>
                  <a:pt x="178" y="119"/>
                  <a:pt x="183" y="120"/>
                  <a:pt x="188" y="120"/>
                </a:cubicBezTo>
                <a:cubicBezTo>
                  <a:pt x="189" y="120"/>
                  <a:pt x="189" y="120"/>
                  <a:pt x="190" y="120"/>
                </a:cubicBezTo>
                <a:cubicBezTo>
                  <a:pt x="191" y="119"/>
                  <a:pt x="190" y="117"/>
                  <a:pt x="189" y="117"/>
                </a:cubicBezTo>
                <a:close/>
                <a:moveTo>
                  <a:pt x="138" y="121"/>
                </a:moveTo>
                <a:cubicBezTo>
                  <a:pt x="131" y="122"/>
                  <a:pt x="123" y="121"/>
                  <a:pt x="117" y="122"/>
                </a:cubicBezTo>
                <a:cubicBezTo>
                  <a:pt x="116" y="123"/>
                  <a:pt x="117" y="125"/>
                  <a:pt x="116" y="125"/>
                </a:cubicBezTo>
                <a:cubicBezTo>
                  <a:pt x="120" y="126"/>
                  <a:pt x="126" y="124"/>
                  <a:pt x="129" y="126"/>
                </a:cubicBezTo>
                <a:cubicBezTo>
                  <a:pt x="124" y="126"/>
                  <a:pt x="121" y="127"/>
                  <a:pt x="116" y="127"/>
                </a:cubicBezTo>
                <a:cubicBezTo>
                  <a:pt x="117" y="128"/>
                  <a:pt x="115" y="131"/>
                  <a:pt x="117" y="132"/>
                </a:cubicBezTo>
                <a:cubicBezTo>
                  <a:pt x="117" y="133"/>
                  <a:pt x="115" y="133"/>
                  <a:pt x="116" y="134"/>
                </a:cubicBezTo>
                <a:cubicBezTo>
                  <a:pt x="119" y="133"/>
                  <a:pt x="123" y="134"/>
                  <a:pt x="127" y="134"/>
                </a:cubicBezTo>
                <a:cubicBezTo>
                  <a:pt x="124" y="135"/>
                  <a:pt x="120" y="134"/>
                  <a:pt x="116" y="135"/>
                </a:cubicBezTo>
                <a:cubicBezTo>
                  <a:pt x="117" y="136"/>
                  <a:pt x="117" y="136"/>
                  <a:pt x="117" y="137"/>
                </a:cubicBezTo>
                <a:cubicBezTo>
                  <a:pt x="127" y="137"/>
                  <a:pt x="136" y="136"/>
                  <a:pt x="145" y="137"/>
                </a:cubicBezTo>
                <a:cubicBezTo>
                  <a:pt x="157" y="138"/>
                  <a:pt x="172" y="137"/>
                  <a:pt x="184" y="137"/>
                </a:cubicBezTo>
                <a:cubicBezTo>
                  <a:pt x="184" y="136"/>
                  <a:pt x="184" y="136"/>
                  <a:pt x="184" y="135"/>
                </a:cubicBezTo>
                <a:cubicBezTo>
                  <a:pt x="183" y="135"/>
                  <a:pt x="181" y="135"/>
                  <a:pt x="182" y="134"/>
                </a:cubicBezTo>
                <a:cubicBezTo>
                  <a:pt x="181" y="134"/>
                  <a:pt x="182" y="135"/>
                  <a:pt x="181" y="135"/>
                </a:cubicBezTo>
                <a:cubicBezTo>
                  <a:pt x="175" y="134"/>
                  <a:pt x="168" y="135"/>
                  <a:pt x="162" y="134"/>
                </a:cubicBezTo>
                <a:cubicBezTo>
                  <a:pt x="167" y="133"/>
                  <a:pt x="173" y="133"/>
                  <a:pt x="179" y="133"/>
                </a:cubicBezTo>
                <a:cubicBezTo>
                  <a:pt x="181" y="133"/>
                  <a:pt x="183" y="134"/>
                  <a:pt x="184" y="133"/>
                </a:cubicBezTo>
                <a:cubicBezTo>
                  <a:pt x="182" y="131"/>
                  <a:pt x="177" y="133"/>
                  <a:pt x="175" y="132"/>
                </a:cubicBezTo>
                <a:cubicBezTo>
                  <a:pt x="177" y="131"/>
                  <a:pt x="181" y="131"/>
                  <a:pt x="184" y="131"/>
                </a:cubicBezTo>
                <a:cubicBezTo>
                  <a:pt x="183" y="129"/>
                  <a:pt x="183" y="129"/>
                  <a:pt x="184" y="128"/>
                </a:cubicBezTo>
                <a:cubicBezTo>
                  <a:pt x="178" y="127"/>
                  <a:pt x="172" y="128"/>
                  <a:pt x="166" y="129"/>
                </a:cubicBezTo>
                <a:cubicBezTo>
                  <a:pt x="159" y="129"/>
                  <a:pt x="152" y="129"/>
                  <a:pt x="146" y="129"/>
                </a:cubicBezTo>
                <a:cubicBezTo>
                  <a:pt x="141" y="129"/>
                  <a:pt x="135" y="129"/>
                  <a:pt x="130" y="130"/>
                </a:cubicBezTo>
                <a:cubicBezTo>
                  <a:pt x="129" y="130"/>
                  <a:pt x="128" y="131"/>
                  <a:pt x="127" y="130"/>
                </a:cubicBezTo>
                <a:cubicBezTo>
                  <a:pt x="138" y="127"/>
                  <a:pt x="149" y="129"/>
                  <a:pt x="162" y="128"/>
                </a:cubicBezTo>
                <a:cubicBezTo>
                  <a:pt x="169" y="127"/>
                  <a:pt x="174" y="127"/>
                  <a:pt x="180" y="127"/>
                </a:cubicBezTo>
                <a:cubicBezTo>
                  <a:pt x="182" y="127"/>
                  <a:pt x="184" y="127"/>
                  <a:pt x="184" y="126"/>
                </a:cubicBezTo>
                <a:cubicBezTo>
                  <a:pt x="181" y="124"/>
                  <a:pt x="175" y="126"/>
                  <a:pt x="171" y="125"/>
                </a:cubicBezTo>
                <a:cubicBezTo>
                  <a:pt x="174" y="125"/>
                  <a:pt x="181" y="124"/>
                  <a:pt x="185" y="124"/>
                </a:cubicBezTo>
                <a:cubicBezTo>
                  <a:pt x="185" y="123"/>
                  <a:pt x="184" y="122"/>
                  <a:pt x="185" y="122"/>
                </a:cubicBezTo>
                <a:cubicBezTo>
                  <a:pt x="185" y="122"/>
                  <a:pt x="185" y="121"/>
                  <a:pt x="185" y="121"/>
                </a:cubicBezTo>
                <a:cubicBezTo>
                  <a:pt x="170" y="120"/>
                  <a:pt x="153" y="121"/>
                  <a:pt x="138" y="121"/>
                </a:cubicBezTo>
                <a:close/>
                <a:moveTo>
                  <a:pt x="25" y="131"/>
                </a:moveTo>
                <a:cubicBezTo>
                  <a:pt x="24" y="130"/>
                  <a:pt x="22" y="128"/>
                  <a:pt x="20" y="127"/>
                </a:cubicBezTo>
                <a:cubicBezTo>
                  <a:pt x="20" y="126"/>
                  <a:pt x="18" y="126"/>
                  <a:pt x="17" y="124"/>
                </a:cubicBezTo>
                <a:cubicBezTo>
                  <a:pt x="14" y="128"/>
                  <a:pt x="7" y="128"/>
                  <a:pt x="4" y="131"/>
                </a:cubicBezTo>
                <a:cubicBezTo>
                  <a:pt x="12" y="140"/>
                  <a:pt x="21" y="148"/>
                  <a:pt x="31" y="155"/>
                </a:cubicBezTo>
                <a:cubicBezTo>
                  <a:pt x="36" y="160"/>
                  <a:pt x="43" y="165"/>
                  <a:pt x="48" y="171"/>
                </a:cubicBezTo>
                <a:cubicBezTo>
                  <a:pt x="50" y="171"/>
                  <a:pt x="50" y="172"/>
                  <a:pt x="51" y="173"/>
                </a:cubicBezTo>
                <a:cubicBezTo>
                  <a:pt x="53" y="167"/>
                  <a:pt x="57" y="164"/>
                  <a:pt x="60" y="160"/>
                </a:cubicBezTo>
                <a:cubicBezTo>
                  <a:pt x="60" y="160"/>
                  <a:pt x="60" y="160"/>
                  <a:pt x="60" y="159"/>
                </a:cubicBezTo>
                <a:cubicBezTo>
                  <a:pt x="57" y="160"/>
                  <a:pt x="55" y="163"/>
                  <a:pt x="51" y="163"/>
                </a:cubicBezTo>
                <a:cubicBezTo>
                  <a:pt x="53" y="161"/>
                  <a:pt x="56" y="160"/>
                  <a:pt x="58" y="158"/>
                </a:cubicBezTo>
                <a:cubicBezTo>
                  <a:pt x="58" y="157"/>
                  <a:pt x="57" y="157"/>
                  <a:pt x="57" y="157"/>
                </a:cubicBezTo>
                <a:cubicBezTo>
                  <a:pt x="56" y="157"/>
                  <a:pt x="54" y="159"/>
                  <a:pt x="53" y="158"/>
                </a:cubicBezTo>
                <a:cubicBezTo>
                  <a:pt x="53" y="157"/>
                  <a:pt x="55" y="157"/>
                  <a:pt x="56" y="156"/>
                </a:cubicBezTo>
                <a:cubicBezTo>
                  <a:pt x="54" y="154"/>
                  <a:pt x="52" y="158"/>
                  <a:pt x="51" y="156"/>
                </a:cubicBezTo>
                <a:cubicBezTo>
                  <a:pt x="52" y="155"/>
                  <a:pt x="53" y="155"/>
                  <a:pt x="54" y="154"/>
                </a:cubicBezTo>
                <a:cubicBezTo>
                  <a:pt x="53" y="152"/>
                  <a:pt x="50" y="155"/>
                  <a:pt x="49" y="154"/>
                </a:cubicBezTo>
                <a:cubicBezTo>
                  <a:pt x="49" y="153"/>
                  <a:pt x="51" y="153"/>
                  <a:pt x="52" y="152"/>
                </a:cubicBezTo>
                <a:cubicBezTo>
                  <a:pt x="51" y="152"/>
                  <a:pt x="51" y="151"/>
                  <a:pt x="50" y="151"/>
                </a:cubicBezTo>
                <a:cubicBezTo>
                  <a:pt x="49" y="152"/>
                  <a:pt x="47" y="153"/>
                  <a:pt x="46" y="152"/>
                </a:cubicBezTo>
                <a:cubicBezTo>
                  <a:pt x="46" y="150"/>
                  <a:pt x="49" y="151"/>
                  <a:pt x="49" y="150"/>
                </a:cubicBezTo>
                <a:cubicBezTo>
                  <a:pt x="49" y="149"/>
                  <a:pt x="48" y="149"/>
                  <a:pt x="48" y="148"/>
                </a:cubicBezTo>
                <a:cubicBezTo>
                  <a:pt x="46" y="149"/>
                  <a:pt x="45" y="150"/>
                  <a:pt x="43" y="150"/>
                </a:cubicBezTo>
                <a:cubicBezTo>
                  <a:pt x="41" y="151"/>
                  <a:pt x="39" y="153"/>
                  <a:pt x="37" y="153"/>
                </a:cubicBezTo>
                <a:cubicBezTo>
                  <a:pt x="39" y="150"/>
                  <a:pt x="43" y="149"/>
                  <a:pt x="46" y="147"/>
                </a:cubicBezTo>
                <a:cubicBezTo>
                  <a:pt x="45" y="146"/>
                  <a:pt x="45" y="146"/>
                  <a:pt x="44" y="145"/>
                </a:cubicBezTo>
                <a:cubicBezTo>
                  <a:pt x="42" y="146"/>
                  <a:pt x="41" y="147"/>
                  <a:pt x="40" y="147"/>
                </a:cubicBezTo>
                <a:cubicBezTo>
                  <a:pt x="39" y="145"/>
                  <a:pt x="42" y="145"/>
                  <a:pt x="42" y="144"/>
                </a:cubicBezTo>
                <a:cubicBezTo>
                  <a:pt x="42" y="144"/>
                  <a:pt x="42" y="143"/>
                  <a:pt x="41" y="143"/>
                </a:cubicBezTo>
                <a:cubicBezTo>
                  <a:pt x="40" y="144"/>
                  <a:pt x="38" y="145"/>
                  <a:pt x="37" y="144"/>
                </a:cubicBezTo>
                <a:cubicBezTo>
                  <a:pt x="37" y="143"/>
                  <a:pt x="39" y="143"/>
                  <a:pt x="40" y="142"/>
                </a:cubicBezTo>
                <a:cubicBezTo>
                  <a:pt x="39" y="142"/>
                  <a:pt x="39" y="141"/>
                  <a:pt x="38" y="141"/>
                </a:cubicBezTo>
                <a:cubicBezTo>
                  <a:pt x="37" y="142"/>
                  <a:pt x="35" y="143"/>
                  <a:pt x="33" y="143"/>
                </a:cubicBezTo>
                <a:cubicBezTo>
                  <a:pt x="34" y="141"/>
                  <a:pt x="35" y="140"/>
                  <a:pt x="37" y="140"/>
                </a:cubicBezTo>
                <a:cubicBezTo>
                  <a:pt x="36" y="138"/>
                  <a:pt x="32" y="142"/>
                  <a:pt x="31" y="140"/>
                </a:cubicBezTo>
                <a:cubicBezTo>
                  <a:pt x="32" y="139"/>
                  <a:pt x="33" y="139"/>
                  <a:pt x="34" y="138"/>
                </a:cubicBezTo>
                <a:cubicBezTo>
                  <a:pt x="34" y="138"/>
                  <a:pt x="33" y="137"/>
                  <a:pt x="33" y="137"/>
                </a:cubicBezTo>
                <a:cubicBezTo>
                  <a:pt x="29" y="139"/>
                  <a:pt x="26" y="139"/>
                  <a:pt x="24" y="141"/>
                </a:cubicBezTo>
                <a:cubicBezTo>
                  <a:pt x="23" y="141"/>
                  <a:pt x="23" y="141"/>
                  <a:pt x="23" y="140"/>
                </a:cubicBezTo>
                <a:cubicBezTo>
                  <a:pt x="25" y="138"/>
                  <a:pt x="29" y="138"/>
                  <a:pt x="31" y="135"/>
                </a:cubicBezTo>
                <a:cubicBezTo>
                  <a:pt x="29" y="134"/>
                  <a:pt x="27" y="132"/>
                  <a:pt x="25" y="131"/>
                </a:cubicBezTo>
                <a:cubicBezTo>
                  <a:pt x="25" y="131"/>
                  <a:pt x="25" y="131"/>
                  <a:pt x="25" y="131"/>
                </a:cubicBezTo>
                <a:close/>
                <a:moveTo>
                  <a:pt x="2" y="137"/>
                </a:moveTo>
                <a:cubicBezTo>
                  <a:pt x="18" y="150"/>
                  <a:pt x="34" y="163"/>
                  <a:pt x="49" y="176"/>
                </a:cubicBezTo>
                <a:cubicBezTo>
                  <a:pt x="50" y="176"/>
                  <a:pt x="50" y="175"/>
                  <a:pt x="50" y="174"/>
                </a:cubicBezTo>
                <a:cubicBezTo>
                  <a:pt x="49" y="174"/>
                  <a:pt x="49" y="173"/>
                  <a:pt x="48" y="172"/>
                </a:cubicBezTo>
                <a:cubicBezTo>
                  <a:pt x="48" y="171"/>
                  <a:pt x="47" y="171"/>
                  <a:pt x="46" y="171"/>
                </a:cubicBezTo>
                <a:cubicBezTo>
                  <a:pt x="44" y="168"/>
                  <a:pt x="41" y="165"/>
                  <a:pt x="37" y="163"/>
                </a:cubicBezTo>
                <a:cubicBezTo>
                  <a:pt x="33" y="159"/>
                  <a:pt x="30" y="156"/>
                  <a:pt x="25" y="153"/>
                </a:cubicBezTo>
                <a:cubicBezTo>
                  <a:pt x="21" y="150"/>
                  <a:pt x="18" y="146"/>
                  <a:pt x="14" y="143"/>
                </a:cubicBezTo>
                <a:cubicBezTo>
                  <a:pt x="12" y="140"/>
                  <a:pt x="8" y="137"/>
                  <a:pt x="5" y="135"/>
                </a:cubicBezTo>
                <a:cubicBezTo>
                  <a:pt x="5" y="134"/>
                  <a:pt x="4" y="133"/>
                  <a:pt x="3" y="133"/>
                </a:cubicBezTo>
                <a:cubicBezTo>
                  <a:pt x="2" y="134"/>
                  <a:pt x="2" y="136"/>
                  <a:pt x="2" y="137"/>
                </a:cubicBezTo>
                <a:close/>
                <a:moveTo>
                  <a:pt x="190" y="142"/>
                </a:moveTo>
                <a:cubicBezTo>
                  <a:pt x="183" y="141"/>
                  <a:pt x="177" y="142"/>
                  <a:pt x="171" y="142"/>
                </a:cubicBezTo>
                <a:cubicBezTo>
                  <a:pt x="166" y="142"/>
                  <a:pt x="162" y="143"/>
                  <a:pt x="157" y="143"/>
                </a:cubicBezTo>
                <a:cubicBezTo>
                  <a:pt x="153" y="143"/>
                  <a:pt x="148" y="142"/>
                  <a:pt x="144" y="143"/>
                </a:cubicBezTo>
                <a:cubicBezTo>
                  <a:pt x="135" y="143"/>
                  <a:pt x="127" y="142"/>
                  <a:pt x="117" y="143"/>
                </a:cubicBezTo>
                <a:cubicBezTo>
                  <a:pt x="112" y="143"/>
                  <a:pt x="106" y="143"/>
                  <a:pt x="101" y="143"/>
                </a:cubicBezTo>
                <a:cubicBezTo>
                  <a:pt x="101" y="144"/>
                  <a:pt x="101" y="145"/>
                  <a:pt x="102" y="146"/>
                </a:cubicBezTo>
                <a:cubicBezTo>
                  <a:pt x="108" y="146"/>
                  <a:pt x="118" y="145"/>
                  <a:pt x="126" y="146"/>
                </a:cubicBezTo>
                <a:cubicBezTo>
                  <a:pt x="130" y="145"/>
                  <a:pt x="137" y="146"/>
                  <a:pt x="141" y="146"/>
                </a:cubicBezTo>
                <a:cubicBezTo>
                  <a:pt x="154" y="143"/>
                  <a:pt x="171" y="145"/>
                  <a:pt x="186" y="145"/>
                </a:cubicBezTo>
                <a:cubicBezTo>
                  <a:pt x="188" y="145"/>
                  <a:pt x="190" y="145"/>
                  <a:pt x="192" y="145"/>
                </a:cubicBezTo>
                <a:cubicBezTo>
                  <a:pt x="193" y="145"/>
                  <a:pt x="194" y="146"/>
                  <a:pt x="195" y="144"/>
                </a:cubicBezTo>
                <a:cubicBezTo>
                  <a:pt x="194" y="143"/>
                  <a:pt x="192" y="142"/>
                  <a:pt x="190" y="142"/>
                </a:cubicBezTo>
                <a:close/>
                <a:moveTo>
                  <a:pt x="100" y="157"/>
                </a:moveTo>
                <a:cubicBezTo>
                  <a:pt x="99" y="155"/>
                  <a:pt x="99" y="154"/>
                  <a:pt x="99" y="152"/>
                </a:cubicBezTo>
                <a:cubicBezTo>
                  <a:pt x="99" y="149"/>
                  <a:pt x="100" y="146"/>
                  <a:pt x="99" y="145"/>
                </a:cubicBezTo>
                <a:cubicBezTo>
                  <a:pt x="96" y="148"/>
                  <a:pt x="96" y="156"/>
                  <a:pt x="100" y="157"/>
                </a:cubicBezTo>
                <a:close/>
                <a:moveTo>
                  <a:pt x="107" y="152"/>
                </a:moveTo>
                <a:cubicBezTo>
                  <a:pt x="106" y="152"/>
                  <a:pt x="103" y="152"/>
                  <a:pt x="102" y="153"/>
                </a:cubicBezTo>
                <a:cubicBezTo>
                  <a:pt x="102" y="154"/>
                  <a:pt x="104" y="153"/>
                  <a:pt x="105" y="154"/>
                </a:cubicBezTo>
                <a:cubicBezTo>
                  <a:pt x="110" y="154"/>
                  <a:pt x="118" y="155"/>
                  <a:pt x="122" y="155"/>
                </a:cubicBezTo>
                <a:cubicBezTo>
                  <a:pt x="122" y="154"/>
                  <a:pt x="124" y="155"/>
                  <a:pt x="125" y="154"/>
                </a:cubicBezTo>
                <a:cubicBezTo>
                  <a:pt x="127" y="155"/>
                  <a:pt x="130" y="154"/>
                  <a:pt x="132" y="154"/>
                </a:cubicBezTo>
                <a:cubicBezTo>
                  <a:pt x="131" y="154"/>
                  <a:pt x="131" y="154"/>
                  <a:pt x="131" y="154"/>
                </a:cubicBezTo>
                <a:cubicBezTo>
                  <a:pt x="132" y="155"/>
                  <a:pt x="132" y="154"/>
                  <a:pt x="132" y="154"/>
                </a:cubicBezTo>
                <a:cubicBezTo>
                  <a:pt x="150" y="154"/>
                  <a:pt x="172" y="153"/>
                  <a:pt x="191" y="153"/>
                </a:cubicBezTo>
                <a:cubicBezTo>
                  <a:pt x="191" y="153"/>
                  <a:pt x="191" y="152"/>
                  <a:pt x="190" y="152"/>
                </a:cubicBezTo>
                <a:cubicBezTo>
                  <a:pt x="184" y="150"/>
                  <a:pt x="176" y="151"/>
                  <a:pt x="170" y="151"/>
                </a:cubicBezTo>
                <a:cubicBezTo>
                  <a:pt x="169" y="151"/>
                  <a:pt x="168" y="151"/>
                  <a:pt x="168" y="150"/>
                </a:cubicBezTo>
                <a:cubicBezTo>
                  <a:pt x="174" y="150"/>
                  <a:pt x="179" y="150"/>
                  <a:pt x="185" y="150"/>
                </a:cubicBezTo>
                <a:cubicBezTo>
                  <a:pt x="187" y="150"/>
                  <a:pt x="190" y="151"/>
                  <a:pt x="192" y="150"/>
                </a:cubicBezTo>
                <a:cubicBezTo>
                  <a:pt x="189" y="149"/>
                  <a:pt x="182" y="149"/>
                  <a:pt x="180" y="149"/>
                </a:cubicBezTo>
                <a:cubicBezTo>
                  <a:pt x="183" y="148"/>
                  <a:pt x="187" y="148"/>
                  <a:pt x="191" y="148"/>
                </a:cubicBezTo>
                <a:cubicBezTo>
                  <a:pt x="191" y="148"/>
                  <a:pt x="191" y="147"/>
                  <a:pt x="192" y="147"/>
                </a:cubicBezTo>
                <a:cubicBezTo>
                  <a:pt x="178" y="147"/>
                  <a:pt x="160" y="145"/>
                  <a:pt x="146" y="146"/>
                </a:cubicBezTo>
                <a:cubicBezTo>
                  <a:pt x="131" y="148"/>
                  <a:pt x="117" y="147"/>
                  <a:pt x="102" y="147"/>
                </a:cubicBezTo>
                <a:cubicBezTo>
                  <a:pt x="103" y="148"/>
                  <a:pt x="103" y="148"/>
                  <a:pt x="103" y="149"/>
                </a:cubicBezTo>
                <a:cubicBezTo>
                  <a:pt x="106" y="150"/>
                  <a:pt x="110" y="149"/>
                  <a:pt x="113" y="149"/>
                </a:cubicBezTo>
                <a:cubicBezTo>
                  <a:pt x="111" y="150"/>
                  <a:pt x="106" y="150"/>
                  <a:pt x="102" y="151"/>
                </a:cubicBezTo>
                <a:cubicBezTo>
                  <a:pt x="109" y="152"/>
                  <a:pt x="118" y="150"/>
                  <a:pt x="124" y="151"/>
                </a:cubicBezTo>
                <a:cubicBezTo>
                  <a:pt x="119" y="152"/>
                  <a:pt x="112" y="152"/>
                  <a:pt x="107" y="152"/>
                </a:cubicBezTo>
                <a:close/>
                <a:moveTo>
                  <a:pt x="278" y="168"/>
                </a:moveTo>
                <a:cubicBezTo>
                  <a:pt x="278" y="170"/>
                  <a:pt x="277" y="173"/>
                  <a:pt x="276" y="176"/>
                </a:cubicBezTo>
                <a:cubicBezTo>
                  <a:pt x="275" y="177"/>
                  <a:pt x="275" y="179"/>
                  <a:pt x="274" y="181"/>
                </a:cubicBezTo>
                <a:cubicBezTo>
                  <a:pt x="274" y="182"/>
                  <a:pt x="274" y="182"/>
                  <a:pt x="273" y="183"/>
                </a:cubicBezTo>
                <a:cubicBezTo>
                  <a:pt x="273" y="184"/>
                  <a:pt x="273" y="185"/>
                  <a:pt x="272" y="187"/>
                </a:cubicBezTo>
                <a:cubicBezTo>
                  <a:pt x="270" y="192"/>
                  <a:pt x="267" y="197"/>
                  <a:pt x="263" y="200"/>
                </a:cubicBezTo>
                <a:cubicBezTo>
                  <a:pt x="261" y="203"/>
                  <a:pt x="259" y="205"/>
                  <a:pt x="257" y="208"/>
                </a:cubicBezTo>
                <a:cubicBezTo>
                  <a:pt x="256" y="209"/>
                  <a:pt x="254" y="210"/>
                  <a:pt x="253" y="212"/>
                </a:cubicBezTo>
                <a:cubicBezTo>
                  <a:pt x="252" y="213"/>
                  <a:pt x="251" y="214"/>
                  <a:pt x="250" y="216"/>
                </a:cubicBezTo>
                <a:cubicBezTo>
                  <a:pt x="249" y="216"/>
                  <a:pt x="248" y="217"/>
                  <a:pt x="247" y="217"/>
                </a:cubicBezTo>
                <a:cubicBezTo>
                  <a:pt x="247" y="218"/>
                  <a:pt x="246" y="218"/>
                  <a:pt x="246" y="219"/>
                </a:cubicBezTo>
                <a:cubicBezTo>
                  <a:pt x="245" y="220"/>
                  <a:pt x="243" y="220"/>
                  <a:pt x="242" y="221"/>
                </a:cubicBezTo>
                <a:cubicBezTo>
                  <a:pt x="241" y="222"/>
                  <a:pt x="240" y="223"/>
                  <a:pt x="239" y="224"/>
                </a:cubicBezTo>
                <a:cubicBezTo>
                  <a:pt x="238" y="225"/>
                  <a:pt x="236" y="226"/>
                  <a:pt x="235" y="226"/>
                </a:cubicBezTo>
                <a:cubicBezTo>
                  <a:pt x="231" y="229"/>
                  <a:pt x="227" y="232"/>
                  <a:pt x="222" y="233"/>
                </a:cubicBezTo>
                <a:cubicBezTo>
                  <a:pt x="223" y="233"/>
                  <a:pt x="224" y="234"/>
                  <a:pt x="225" y="235"/>
                </a:cubicBezTo>
                <a:cubicBezTo>
                  <a:pt x="227" y="233"/>
                  <a:pt x="229" y="233"/>
                  <a:pt x="230" y="232"/>
                </a:cubicBezTo>
                <a:cubicBezTo>
                  <a:pt x="232" y="231"/>
                  <a:pt x="234" y="230"/>
                  <a:pt x="236" y="230"/>
                </a:cubicBezTo>
                <a:cubicBezTo>
                  <a:pt x="242" y="225"/>
                  <a:pt x="248" y="220"/>
                  <a:pt x="254" y="215"/>
                </a:cubicBezTo>
                <a:cubicBezTo>
                  <a:pt x="255" y="213"/>
                  <a:pt x="257" y="212"/>
                  <a:pt x="258" y="210"/>
                </a:cubicBezTo>
                <a:cubicBezTo>
                  <a:pt x="260" y="208"/>
                  <a:pt x="261" y="207"/>
                  <a:pt x="262" y="205"/>
                </a:cubicBezTo>
                <a:cubicBezTo>
                  <a:pt x="263" y="204"/>
                  <a:pt x="263" y="204"/>
                  <a:pt x="264" y="204"/>
                </a:cubicBezTo>
                <a:cubicBezTo>
                  <a:pt x="266" y="202"/>
                  <a:pt x="267" y="198"/>
                  <a:pt x="268" y="196"/>
                </a:cubicBezTo>
                <a:cubicBezTo>
                  <a:pt x="270" y="194"/>
                  <a:pt x="272" y="192"/>
                  <a:pt x="273" y="190"/>
                </a:cubicBezTo>
                <a:cubicBezTo>
                  <a:pt x="274" y="188"/>
                  <a:pt x="275" y="186"/>
                  <a:pt x="276" y="184"/>
                </a:cubicBezTo>
                <a:cubicBezTo>
                  <a:pt x="278" y="178"/>
                  <a:pt x="279" y="175"/>
                  <a:pt x="280" y="169"/>
                </a:cubicBezTo>
                <a:cubicBezTo>
                  <a:pt x="280" y="168"/>
                  <a:pt x="280" y="167"/>
                  <a:pt x="280" y="166"/>
                </a:cubicBezTo>
                <a:cubicBezTo>
                  <a:pt x="281" y="162"/>
                  <a:pt x="281" y="158"/>
                  <a:pt x="280" y="155"/>
                </a:cubicBezTo>
                <a:cubicBezTo>
                  <a:pt x="280" y="153"/>
                  <a:pt x="277" y="150"/>
                  <a:pt x="276" y="150"/>
                </a:cubicBezTo>
                <a:cubicBezTo>
                  <a:pt x="278" y="156"/>
                  <a:pt x="279" y="161"/>
                  <a:pt x="278" y="168"/>
                </a:cubicBezTo>
                <a:close/>
                <a:moveTo>
                  <a:pt x="74" y="154"/>
                </a:moveTo>
                <a:cubicBezTo>
                  <a:pt x="71" y="155"/>
                  <a:pt x="68" y="157"/>
                  <a:pt x="65" y="158"/>
                </a:cubicBezTo>
                <a:cubicBezTo>
                  <a:pt x="54" y="167"/>
                  <a:pt x="44" y="184"/>
                  <a:pt x="49" y="204"/>
                </a:cubicBezTo>
                <a:cubicBezTo>
                  <a:pt x="50" y="209"/>
                  <a:pt x="54" y="213"/>
                  <a:pt x="56" y="218"/>
                </a:cubicBezTo>
                <a:cubicBezTo>
                  <a:pt x="57" y="219"/>
                  <a:pt x="58" y="221"/>
                  <a:pt x="59" y="221"/>
                </a:cubicBezTo>
                <a:cubicBezTo>
                  <a:pt x="60" y="222"/>
                  <a:pt x="60" y="221"/>
                  <a:pt x="61" y="222"/>
                </a:cubicBezTo>
                <a:cubicBezTo>
                  <a:pt x="62" y="224"/>
                  <a:pt x="60" y="225"/>
                  <a:pt x="59" y="226"/>
                </a:cubicBezTo>
                <a:cubicBezTo>
                  <a:pt x="57" y="228"/>
                  <a:pt x="55" y="231"/>
                  <a:pt x="54" y="232"/>
                </a:cubicBezTo>
                <a:cubicBezTo>
                  <a:pt x="54" y="233"/>
                  <a:pt x="54" y="234"/>
                  <a:pt x="55" y="235"/>
                </a:cubicBezTo>
                <a:cubicBezTo>
                  <a:pt x="60" y="230"/>
                  <a:pt x="65" y="225"/>
                  <a:pt x="72" y="222"/>
                </a:cubicBezTo>
                <a:cubicBezTo>
                  <a:pt x="72" y="219"/>
                  <a:pt x="74" y="216"/>
                  <a:pt x="74" y="215"/>
                </a:cubicBezTo>
                <a:cubicBezTo>
                  <a:pt x="71" y="215"/>
                  <a:pt x="70" y="211"/>
                  <a:pt x="68" y="209"/>
                </a:cubicBezTo>
                <a:cubicBezTo>
                  <a:pt x="65" y="203"/>
                  <a:pt x="63" y="196"/>
                  <a:pt x="65" y="189"/>
                </a:cubicBezTo>
                <a:cubicBezTo>
                  <a:pt x="66" y="186"/>
                  <a:pt x="67" y="181"/>
                  <a:pt x="68" y="179"/>
                </a:cubicBezTo>
                <a:cubicBezTo>
                  <a:pt x="70" y="177"/>
                  <a:pt x="74" y="174"/>
                  <a:pt x="75" y="173"/>
                </a:cubicBezTo>
                <a:cubicBezTo>
                  <a:pt x="83" y="169"/>
                  <a:pt x="92" y="169"/>
                  <a:pt x="100" y="172"/>
                </a:cubicBezTo>
                <a:cubicBezTo>
                  <a:pt x="102" y="171"/>
                  <a:pt x="101" y="168"/>
                  <a:pt x="101" y="167"/>
                </a:cubicBezTo>
                <a:cubicBezTo>
                  <a:pt x="102" y="163"/>
                  <a:pt x="104" y="161"/>
                  <a:pt x="106" y="159"/>
                </a:cubicBezTo>
                <a:cubicBezTo>
                  <a:pt x="103" y="159"/>
                  <a:pt x="101" y="158"/>
                  <a:pt x="99" y="159"/>
                </a:cubicBezTo>
                <a:cubicBezTo>
                  <a:pt x="97" y="158"/>
                  <a:pt x="96" y="155"/>
                  <a:pt x="96" y="153"/>
                </a:cubicBezTo>
                <a:cubicBezTo>
                  <a:pt x="89" y="151"/>
                  <a:pt x="81" y="152"/>
                  <a:pt x="74" y="154"/>
                </a:cubicBezTo>
                <a:close/>
                <a:moveTo>
                  <a:pt x="193" y="155"/>
                </a:moveTo>
                <a:cubicBezTo>
                  <a:pt x="189" y="155"/>
                  <a:pt x="186" y="155"/>
                  <a:pt x="183" y="155"/>
                </a:cubicBezTo>
                <a:cubicBezTo>
                  <a:pt x="181" y="155"/>
                  <a:pt x="179" y="155"/>
                  <a:pt x="176" y="155"/>
                </a:cubicBezTo>
                <a:cubicBezTo>
                  <a:pt x="172" y="155"/>
                  <a:pt x="169" y="155"/>
                  <a:pt x="166" y="155"/>
                </a:cubicBezTo>
                <a:cubicBezTo>
                  <a:pt x="158" y="155"/>
                  <a:pt x="149" y="155"/>
                  <a:pt x="141" y="156"/>
                </a:cubicBezTo>
                <a:cubicBezTo>
                  <a:pt x="136" y="156"/>
                  <a:pt x="131" y="155"/>
                  <a:pt x="126" y="155"/>
                </a:cubicBezTo>
                <a:cubicBezTo>
                  <a:pt x="125" y="155"/>
                  <a:pt x="123" y="156"/>
                  <a:pt x="122" y="156"/>
                </a:cubicBezTo>
                <a:cubicBezTo>
                  <a:pt x="116" y="156"/>
                  <a:pt x="109" y="156"/>
                  <a:pt x="103" y="155"/>
                </a:cubicBezTo>
                <a:cubicBezTo>
                  <a:pt x="103" y="156"/>
                  <a:pt x="101" y="157"/>
                  <a:pt x="102" y="157"/>
                </a:cubicBezTo>
                <a:cubicBezTo>
                  <a:pt x="104" y="157"/>
                  <a:pt x="108" y="157"/>
                  <a:pt x="109" y="158"/>
                </a:cubicBezTo>
                <a:cubicBezTo>
                  <a:pt x="122" y="158"/>
                  <a:pt x="134" y="158"/>
                  <a:pt x="147" y="158"/>
                </a:cubicBezTo>
                <a:cubicBezTo>
                  <a:pt x="152" y="158"/>
                  <a:pt x="156" y="158"/>
                  <a:pt x="160" y="158"/>
                </a:cubicBezTo>
                <a:cubicBezTo>
                  <a:pt x="166" y="158"/>
                  <a:pt x="172" y="158"/>
                  <a:pt x="179" y="158"/>
                </a:cubicBezTo>
                <a:cubicBezTo>
                  <a:pt x="184" y="158"/>
                  <a:pt x="191" y="159"/>
                  <a:pt x="195" y="158"/>
                </a:cubicBezTo>
                <a:cubicBezTo>
                  <a:pt x="196" y="156"/>
                  <a:pt x="194" y="155"/>
                  <a:pt x="193" y="155"/>
                </a:cubicBezTo>
                <a:close/>
                <a:moveTo>
                  <a:pt x="198" y="160"/>
                </a:moveTo>
                <a:cubicBezTo>
                  <a:pt x="171" y="159"/>
                  <a:pt x="138" y="160"/>
                  <a:pt x="111" y="160"/>
                </a:cubicBezTo>
                <a:cubicBezTo>
                  <a:pt x="111" y="161"/>
                  <a:pt x="111" y="161"/>
                  <a:pt x="111" y="162"/>
                </a:cubicBezTo>
                <a:cubicBezTo>
                  <a:pt x="128" y="162"/>
                  <a:pt x="147" y="161"/>
                  <a:pt x="164" y="162"/>
                </a:cubicBezTo>
                <a:cubicBezTo>
                  <a:pt x="169" y="162"/>
                  <a:pt x="174" y="162"/>
                  <a:pt x="179" y="162"/>
                </a:cubicBezTo>
                <a:cubicBezTo>
                  <a:pt x="182" y="162"/>
                  <a:pt x="185" y="162"/>
                  <a:pt x="189" y="162"/>
                </a:cubicBezTo>
                <a:cubicBezTo>
                  <a:pt x="191" y="162"/>
                  <a:pt x="194" y="163"/>
                  <a:pt x="197" y="163"/>
                </a:cubicBezTo>
                <a:cubicBezTo>
                  <a:pt x="197" y="163"/>
                  <a:pt x="199" y="162"/>
                  <a:pt x="199" y="161"/>
                </a:cubicBezTo>
                <a:cubicBezTo>
                  <a:pt x="199" y="161"/>
                  <a:pt x="198" y="161"/>
                  <a:pt x="198" y="160"/>
                </a:cubicBezTo>
                <a:close/>
                <a:moveTo>
                  <a:pt x="107" y="160"/>
                </a:moveTo>
                <a:cubicBezTo>
                  <a:pt x="104" y="162"/>
                  <a:pt x="103" y="166"/>
                  <a:pt x="103" y="170"/>
                </a:cubicBezTo>
                <a:cubicBezTo>
                  <a:pt x="103" y="171"/>
                  <a:pt x="104" y="171"/>
                  <a:pt x="104" y="171"/>
                </a:cubicBezTo>
                <a:cubicBezTo>
                  <a:pt x="103" y="171"/>
                  <a:pt x="103" y="172"/>
                  <a:pt x="103" y="172"/>
                </a:cubicBezTo>
                <a:cubicBezTo>
                  <a:pt x="104" y="174"/>
                  <a:pt x="106" y="177"/>
                  <a:pt x="109" y="177"/>
                </a:cubicBezTo>
                <a:cubicBezTo>
                  <a:pt x="108" y="174"/>
                  <a:pt x="106" y="170"/>
                  <a:pt x="105" y="167"/>
                </a:cubicBezTo>
                <a:cubicBezTo>
                  <a:pt x="106" y="165"/>
                  <a:pt x="107" y="163"/>
                  <a:pt x="109" y="161"/>
                </a:cubicBezTo>
                <a:cubicBezTo>
                  <a:pt x="108" y="161"/>
                  <a:pt x="108" y="160"/>
                  <a:pt x="107" y="160"/>
                </a:cubicBezTo>
                <a:close/>
                <a:moveTo>
                  <a:pt x="149" y="163"/>
                </a:moveTo>
                <a:cubicBezTo>
                  <a:pt x="135" y="163"/>
                  <a:pt x="121" y="163"/>
                  <a:pt x="110" y="164"/>
                </a:cubicBezTo>
                <a:cubicBezTo>
                  <a:pt x="110" y="165"/>
                  <a:pt x="110" y="165"/>
                  <a:pt x="110" y="166"/>
                </a:cubicBezTo>
                <a:cubicBezTo>
                  <a:pt x="116" y="166"/>
                  <a:pt x="121" y="166"/>
                  <a:pt x="126" y="166"/>
                </a:cubicBezTo>
                <a:cubicBezTo>
                  <a:pt x="128" y="166"/>
                  <a:pt x="130" y="165"/>
                  <a:pt x="131" y="166"/>
                </a:cubicBezTo>
                <a:cubicBezTo>
                  <a:pt x="124" y="166"/>
                  <a:pt x="118" y="167"/>
                  <a:pt x="110" y="167"/>
                </a:cubicBezTo>
                <a:cubicBezTo>
                  <a:pt x="110" y="169"/>
                  <a:pt x="110" y="169"/>
                  <a:pt x="110" y="170"/>
                </a:cubicBezTo>
                <a:cubicBezTo>
                  <a:pt x="117" y="170"/>
                  <a:pt x="125" y="169"/>
                  <a:pt x="130" y="170"/>
                </a:cubicBezTo>
                <a:cubicBezTo>
                  <a:pt x="124" y="171"/>
                  <a:pt x="117" y="171"/>
                  <a:pt x="110" y="172"/>
                </a:cubicBezTo>
                <a:cubicBezTo>
                  <a:pt x="111" y="172"/>
                  <a:pt x="111" y="173"/>
                  <a:pt x="111" y="173"/>
                </a:cubicBezTo>
                <a:cubicBezTo>
                  <a:pt x="113" y="174"/>
                  <a:pt x="117" y="175"/>
                  <a:pt x="119" y="174"/>
                </a:cubicBezTo>
                <a:cubicBezTo>
                  <a:pt x="129" y="176"/>
                  <a:pt x="143" y="174"/>
                  <a:pt x="154" y="174"/>
                </a:cubicBezTo>
                <a:cubicBezTo>
                  <a:pt x="156" y="175"/>
                  <a:pt x="158" y="174"/>
                  <a:pt x="161" y="174"/>
                </a:cubicBezTo>
                <a:cubicBezTo>
                  <a:pt x="162" y="174"/>
                  <a:pt x="164" y="174"/>
                  <a:pt x="166" y="174"/>
                </a:cubicBezTo>
                <a:cubicBezTo>
                  <a:pt x="170" y="174"/>
                  <a:pt x="175" y="174"/>
                  <a:pt x="179" y="174"/>
                </a:cubicBezTo>
                <a:cubicBezTo>
                  <a:pt x="185" y="174"/>
                  <a:pt x="191" y="175"/>
                  <a:pt x="196" y="173"/>
                </a:cubicBezTo>
                <a:cubicBezTo>
                  <a:pt x="196" y="172"/>
                  <a:pt x="196" y="172"/>
                  <a:pt x="196" y="171"/>
                </a:cubicBezTo>
                <a:cubicBezTo>
                  <a:pt x="184" y="171"/>
                  <a:pt x="170" y="172"/>
                  <a:pt x="159" y="169"/>
                </a:cubicBezTo>
                <a:cubicBezTo>
                  <a:pt x="172" y="170"/>
                  <a:pt x="180" y="170"/>
                  <a:pt x="192" y="170"/>
                </a:cubicBezTo>
                <a:cubicBezTo>
                  <a:pt x="193" y="170"/>
                  <a:pt x="194" y="171"/>
                  <a:pt x="195" y="170"/>
                </a:cubicBezTo>
                <a:cubicBezTo>
                  <a:pt x="191" y="169"/>
                  <a:pt x="184" y="170"/>
                  <a:pt x="180" y="169"/>
                </a:cubicBezTo>
                <a:cubicBezTo>
                  <a:pt x="185" y="168"/>
                  <a:pt x="190" y="169"/>
                  <a:pt x="195" y="168"/>
                </a:cubicBezTo>
                <a:cubicBezTo>
                  <a:pt x="195" y="166"/>
                  <a:pt x="193" y="167"/>
                  <a:pt x="191" y="167"/>
                </a:cubicBezTo>
                <a:cubicBezTo>
                  <a:pt x="190" y="166"/>
                  <a:pt x="188" y="166"/>
                  <a:pt x="187" y="166"/>
                </a:cubicBezTo>
                <a:cubicBezTo>
                  <a:pt x="188" y="165"/>
                  <a:pt x="195" y="167"/>
                  <a:pt x="195" y="163"/>
                </a:cubicBezTo>
                <a:cubicBezTo>
                  <a:pt x="179" y="164"/>
                  <a:pt x="165" y="162"/>
                  <a:pt x="149" y="163"/>
                </a:cubicBezTo>
                <a:close/>
                <a:moveTo>
                  <a:pt x="73" y="179"/>
                </a:moveTo>
                <a:cubicBezTo>
                  <a:pt x="74" y="179"/>
                  <a:pt x="74" y="179"/>
                  <a:pt x="74" y="180"/>
                </a:cubicBezTo>
                <a:cubicBezTo>
                  <a:pt x="75" y="183"/>
                  <a:pt x="74" y="186"/>
                  <a:pt x="74" y="189"/>
                </a:cubicBezTo>
                <a:cubicBezTo>
                  <a:pt x="75" y="191"/>
                  <a:pt x="75" y="194"/>
                  <a:pt x="75" y="196"/>
                </a:cubicBezTo>
                <a:cubicBezTo>
                  <a:pt x="76" y="202"/>
                  <a:pt x="77" y="208"/>
                  <a:pt x="77" y="213"/>
                </a:cubicBezTo>
                <a:cubicBezTo>
                  <a:pt x="80" y="212"/>
                  <a:pt x="82" y="212"/>
                  <a:pt x="84" y="210"/>
                </a:cubicBezTo>
                <a:cubicBezTo>
                  <a:pt x="83" y="207"/>
                  <a:pt x="81" y="202"/>
                  <a:pt x="81" y="198"/>
                </a:cubicBezTo>
                <a:cubicBezTo>
                  <a:pt x="81" y="189"/>
                  <a:pt x="82" y="178"/>
                  <a:pt x="89" y="176"/>
                </a:cubicBezTo>
                <a:cubicBezTo>
                  <a:pt x="89" y="175"/>
                  <a:pt x="89" y="173"/>
                  <a:pt x="88" y="171"/>
                </a:cubicBezTo>
                <a:cubicBezTo>
                  <a:pt x="81" y="172"/>
                  <a:pt x="75" y="174"/>
                  <a:pt x="73" y="179"/>
                </a:cubicBezTo>
                <a:close/>
                <a:moveTo>
                  <a:pt x="91" y="176"/>
                </a:moveTo>
                <a:cubicBezTo>
                  <a:pt x="93" y="175"/>
                  <a:pt x="96" y="174"/>
                  <a:pt x="98" y="173"/>
                </a:cubicBezTo>
                <a:cubicBezTo>
                  <a:pt x="96" y="172"/>
                  <a:pt x="93" y="172"/>
                  <a:pt x="90" y="171"/>
                </a:cubicBezTo>
                <a:cubicBezTo>
                  <a:pt x="90" y="173"/>
                  <a:pt x="91" y="175"/>
                  <a:pt x="91" y="176"/>
                </a:cubicBezTo>
                <a:close/>
                <a:moveTo>
                  <a:pt x="94" y="176"/>
                </a:moveTo>
                <a:cubicBezTo>
                  <a:pt x="98" y="176"/>
                  <a:pt x="102" y="177"/>
                  <a:pt x="105" y="177"/>
                </a:cubicBezTo>
                <a:cubicBezTo>
                  <a:pt x="103" y="176"/>
                  <a:pt x="102" y="174"/>
                  <a:pt x="101" y="173"/>
                </a:cubicBezTo>
                <a:cubicBezTo>
                  <a:pt x="99" y="174"/>
                  <a:pt x="97" y="175"/>
                  <a:pt x="94" y="176"/>
                </a:cubicBezTo>
                <a:close/>
                <a:moveTo>
                  <a:pt x="197" y="175"/>
                </a:moveTo>
                <a:cubicBezTo>
                  <a:pt x="176" y="175"/>
                  <a:pt x="154" y="175"/>
                  <a:pt x="132" y="176"/>
                </a:cubicBezTo>
                <a:cubicBezTo>
                  <a:pt x="128" y="176"/>
                  <a:pt x="124" y="176"/>
                  <a:pt x="120" y="176"/>
                </a:cubicBezTo>
                <a:cubicBezTo>
                  <a:pt x="119" y="176"/>
                  <a:pt x="118" y="176"/>
                  <a:pt x="116" y="176"/>
                </a:cubicBezTo>
                <a:cubicBezTo>
                  <a:pt x="114" y="176"/>
                  <a:pt x="113" y="174"/>
                  <a:pt x="112" y="176"/>
                </a:cubicBezTo>
                <a:cubicBezTo>
                  <a:pt x="113" y="176"/>
                  <a:pt x="112" y="176"/>
                  <a:pt x="112" y="177"/>
                </a:cubicBezTo>
                <a:cubicBezTo>
                  <a:pt x="119" y="177"/>
                  <a:pt x="124" y="178"/>
                  <a:pt x="131" y="178"/>
                </a:cubicBezTo>
                <a:cubicBezTo>
                  <a:pt x="132" y="178"/>
                  <a:pt x="131" y="177"/>
                  <a:pt x="132" y="177"/>
                </a:cubicBezTo>
                <a:cubicBezTo>
                  <a:pt x="144" y="178"/>
                  <a:pt x="158" y="177"/>
                  <a:pt x="170" y="177"/>
                </a:cubicBezTo>
                <a:cubicBezTo>
                  <a:pt x="175" y="178"/>
                  <a:pt x="182" y="177"/>
                  <a:pt x="188" y="177"/>
                </a:cubicBezTo>
                <a:cubicBezTo>
                  <a:pt x="191" y="177"/>
                  <a:pt x="199" y="178"/>
                  <a:pt x="198" y="175"/>
                </a:cubicBezTo>
                <a:cubicBezTo>
                  <a:pt x="198" y="175"/>
                  <a:pt x="198" y="175"/>
                  <a:pt x="198" y="175"/>
                </a:cubicBezTo>
                <a:cubicBezTo>
                  <a:pt x="198" y="175"/>
                  <a:pt x="198" y="175"/>
                  <a:pt x="197" y="175"/>
                </a:cubicBezTo>
                <a:close/>
                <a:moveTo>
                  <a:pt x="177" y="183"/>
                </a:moveTo>
                <a:cubicBezTo>
                  <a:pt x="167" y="182"/>
                  <a:pt x="157" y="181"/>
                  <a:pt x="147" y="180"/>
                </a:cubicBezTo>
                <a:cubicBezTo>
                  <a:pt x="145" y="180"/>
                  <a:pt x="142" y="180"/>
                  <a:pt x="140" y="180"/>
                </a:cubicBezTo>
                <a:cubicBezTo>
                  <a:pt x="131" y="179"/>
                  <a:pt x="123" y="179"/>
                  <a:pt x="114" y="179"/>
                </a:cubicBezTo>
                <a:cubicBezTo>
                  <a:pt x="112" y="179"/>
                  <a:pt x="111" y="178"/>
                  <a:pt x="110" y="178"/>
                </a:cubicBezTo>
                <a:cubicBezTo>
                  <a:pt x="103" y="178"/>
                  <a:pt x="98" y="178"/>
                  <a:pt x="91" y="178"/>
                </a:cubicBezTo>
                <a:cubicBezTo>
                  <a:pt x="91" y="178"/>
                  <a:pt x="91" y="177"/>
                  <a:pt x="91" y="177"/>
                </a:cubicBezTo>
                <a:cubicBezTo>
                  <a:pt x="91" y="178"/>
                  <a:pt x="91" y="178"/>
                  <a:pt x="91" y="179"/>
                </a:cubicBezTo>
                <a:cubicBezTo>
                  <a:pt x="88" y="177"/>
                  <a:pt x="87" y="180"/>
                  <a:pt x="85" y="181"/>
                </a:cubicBezTo>
                <a:cubicBezTo>
                  <a:pt x="81" y="190"/>
                  <a:pt x="81" y="202"/>
                  <a:pt x="86" y="210"/>
                </a:cubicBezTo>
                <a:cubicBezTo>
                  <a:pt x="93" y="211"/>
                  <a:pt x="99" y="210"/>
                  <a:pt x="106" y="210"/>
                </a:cubicBezTo>
                <a:cubicBezTo>
                  <a:pt x="101" y="209"/>
                  <a:pt x="95" y="210"/>
                  <a:pt x="89" y="209"/>
                </a:cubicBezTo>
                <a:cubicBezTo>
                  <a:pt x="88" y="208"/>
                  <a:pt x="89" y="208"/>
                  <a:pt x="89" y="207"/>
                </a:cubicBezTo>
                <a:cubicBezTo>
                  <a:pt x="82" y="199"/>
                  <a:pt x="84" y="188"/>
                  <a:pt x="88" y="179"/>
                </a:cubicBezTo>
                <a:cubicBezTo>
                  <a:pt x="90" y="179"/>
                  <a:pt x="92" y="180"/>
                  <a:pt x="93" y="180"/>
                </a:cubicBezTo>
                <a:cubicBezTo>
                  <a:pt x="94" y="180"/>
                  <a:pt x="95" y="180"/>
                  <a:pt x="96" y="180"/>
                </a:cubicBezTo>
                <a:cubicBezTo>
                  <a:pt x="100" y="181"/>
                  <a:pt x="103" y="181"/>
                  <a:pt x="106" y="181"/>
                </a:cubicBezTo>
                <a:cubicBezTo>
                  <a:pt x="122" y="181"/>
                  <a:pt x="136" y="182"/>
                  <a:pt x="150" y="184"/>
                </a:cubicBezTo>
                <a:cubicBezTo>
                  <a:pt x="153" y="183"/>
                  <a:pt x="157" y="184"/>
                  <a:pt x="160" y="184"/>
                </a:cubicBezTo>
                <a:cubicBezTo>
                  <a:pt x="167" y="185"/>
                  <a:pt x="174" y="185"/>
                  <a:pt x="180" y="186"/>
                </a:cubicBezTo>
                <a:cubicBezTo>
                  <a:pt x="180" y="184"/>
                  <a:pt x="179" y="183"/>
                  <a:pt x="177" y="183"/>
                </a:cubicBezTo>
                <a:close/>
                <a:moveTo>
                  <a:pt x="148" y="179"/>
                </a:moveTo>
                <a:cubicBezTo>
                  <a:pt x="146" y="179"/>
                  <a:pt x="147" y="179"/>
                  <a:pt x="148" y="179"/>
                </a:cubicBezTo>
                <a:cubicBezTo>
                  <a:pt x="154" y="179"/>
                  <a:pt x="160" y="180"/>
                  <a:pt x="166" y="180"/>
                </a:cubicBezTo>
                <a:cubicBezTo>
                  <a:pt x="169" y="181"/>
                  <a:pt x="172" y="181"/>
                  <a:pt x="175" y="181"/>
                </a:cubicBezTo>
                <a:cubicBezTo>
                  <a:pt x="177" y="182"/>
                  <a:pt x="179" y="181"/>
                  <a:pt x="180" y="182"/>
                </a:cubicBezTo>
                <a:cubicBezTo>
                  <a:pt x="183" y="181"/>
                  <a:pt x="187" y="180"/>
                  <a:pt x="189" y="178"/>
                </a:cubicBezTo>
                <a:cubicBezTo>
                  <a:pt x="175" y="179"/>
                  <a:pt x="161" y="179"/>
                  <a:pt x="148" y="179"/>
                </a:cubicBezTo>
                <a:close/>
                <a:moveTo>
                  <a:pt x="191" y="180"/>
                </a:moveTo>
                <a:cubicBezTo>
                  <a:pt x="187" y="180"/>
                  <a:pt x="185" y="182"/>
                  <a:pt x="181" y="183"/>
                </a:cubicBezTo>
                <a:cubicBezTo>
                  <a:pt x="181" y="184"/>
                  <a:pt x="182" y="184"/>
                  <a:pt x="182" y="185"/>
                </a:cubicBezTo>
                <a:cubicBezTo>
                  <a:pt x="187" y="183"/>
                  <a:pt x="193" y="182"/>
                  <a:pt x="197" y="179"/>
                </a:cubicBezTo>
                <a:cubicBezTo>
                  <a:pt x="195" y="179"/>
                  <a:pt x="194" y="178"/>
                  <a:pt x="192" y="178"/>
                </a:cubicBezTo>
                <a:cubicBezTo>
                  <a:pt x="192" y="179"/>
                  <a:pt x="192" y="179"/>
                  <a:pt x="191" y="180"/>
                </a:cubicBezTo>
                <a:close/>
                <a:moveTo>
                  <a:pt x="67" y="190"/>
                </a:moveTo>
                <a:cubicBezTo>
                  <a:pt x="69" y="192"/>
                  <a:pt x="71" y="194"/>
                  <a:pt x="73" y="196"/>
                </a:cubicBezTo>
                <a:cubicBezTo>
                  <a:pt x="73" y="191"/>
                  <a:pt x="72" y="185"/>
                  <a:pt x="71" y="181"/>
                </a:cubicBezTo>
                <a:cubicBezTo>
                  <a:pt x="70" y="184"/>
                  <a:pt x="68" y="186"/>
                  <a:pt x="67" y="190"/>
                </a:cubicBezTo>
                <a:close/>
                <a:moveTo>
                  <a:pt x="152" y="195"/>
                </a:moveTo>
                <a:cubicBezTo>
                  <a:pt x="161" y="194"/>
                  <a:pt x="169" y="194"/>
                  <a:pt x="180" y="193"/>
                </a:cubicBezTo>
                <a:cubicBezTo>
                  <a:pt x="181" y="191"/>
                  <a:pt x="180" y="188"/>
                  <a:pt x="179" y="187"/>
                </a:cubicBezTo>
                <a:cubicBezTo>
                  <a:pt x="171" y="186"/>
                  <a:pt x="164" y="187"/>
                  <a:pt x="158" y="186"/>
                </a:cubicBezTo>
                <a:cubicBezTo>
                  <a:pt x="154" y="186"/>
                  <a:pt x="150" y="185"/>
                  <a:pt x="147" y="185"/>
                </a:cubicBezTo>
                <a:cubicBezTo>
                  <a:pt x="142" y="184"/>
                  <a:pt x="137" y="183"/>
                  <a:pt x="132" y="183"/>
                </a:cubicBezTo>
                <a:cubicBezTo>
                  <a:pt x="118" y="183"/>
                  <a:pt x="104" y="183"/>
                  <a:pt x="90" y="181"/>
                </a:cubicBezTo>
                <a:cubicBezTo>
                  <a:pt x="89" y="184"/>
                  <a:pt x="91" y="185"/>
                  <a:pt x="91" y="187"/>
                </a:cubicBezTo>
                <a:cubicBezTo>
                  <a:pt x="100" y="188"/>
                  <a:pt x="106" y="187"/>
                  <a:pt x="114" y="187"/>
                </a:cubicBezTo>
                <a:cubicBezTo>
                  <a:pt x="114" y="188"/>
                  <a:pt x="116" y="188"/>
                  <a:pt x="116" y="189"/>
                </a:cubicBezTo>
                <a:cubicBezTo>
                  <a:pt x="106" y="188"/>
                  <a:pt x="98" y="188"/>
                  <a:pt x="91" y="188"/>
                </a:cubicBezTo>
                <a:cubicBezTo>
                  <a:pt x="90" y="191"/>
                  <a:pt x="93" y="190"/>
                  <a:pt x="95" y="190"/>
                </a:cubicBezTo>
                <a:cubicBezTo>
                  <a:pt x="99" y="191"/>
                  <a:pt x="105" y="191"/>
                  <a:pt x="109" y="191"/>
                </a:cubicBezTo>
                <a:cubicBezTo>
                  <a:pt x="105" y="192"/>
                  <a:pt x="96" y="192"/>
                  <a:pt x="92" y="191"/>
                </a:cubicBezTo>
                <a:cubicBezTo>
                  <a:pt x="91" y="194"/>
                  <a:pt x="91" y="195"/>
                  <a:pt x="92" y="198"/>
                </a:cubicBezTo>
                <a:cubicBezTo>
                  <a:pt x="98" y="199"/>
                  <a:pt x="105" y="199"/>
                  <a:pt x="109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16" y="199"/>
                  <a:pt x="123" y="199"/>
                  <a:pt x="130" y="200"/>
                </a:cubicBezTo>
                <a:cubicBezTo>
                  <a:pt x="117" y="199"/>
                  <a:pt x="104" y="200"/>
                  <a:pt x="91" y="200"/>
                </a:cubicBezTo>
                <a:cubicBezTo>
                  <a:pt x="92" y="200"/>
                  <a:pt x="91" y="201"/>
                  <a:pt x="91" y="202"/>
                </a:cubicBezTo>
                <a:cubicBezTo>
                  <a:pt x="94" y="202"/>
                  <a:pt x="99" y="203"/>
                  <a:pt x="102" y="203"/>
                </a:cubicBezTo>
                <a:cubicBezTo>
                  <a:pt x="98" y="204"/>
                  <a:pt x="94" y="203"/>
                  <a:pt x="91" y="203"/>
                </a:cubicBezTo>
                <a:cubicBezTo>
                  <a:pt x="91" y="205"/>
                  <a:pt x="92" y="206"/>
                  <a:pt x="92" y="208"/>
                </a:cubicBezTo>
                <a:cubicBezTo>
                  <a:pt x="101" y="208"/>
                  <a:pt x="107" y="209"/>
                  <a:pt x="116" y="210"/>
                </a:cubicBezTo>
                <a:cubicBezTo>
                  <a:pt x="117" y="210"/>
                  <a:pt x="117" y="210"/>
                  <a:pt x="117" y="210"/>
                </a:cubicBezTo>
                <a:cubicBezTo>
                  <a:pt x="129" y="212"/>
                  <a:pt x="144" y="212"/>
                  <a:pt x="158" y="213"/>
                </a:cubicBezTo>
                <a:cubicBezTo>
                  <a:pt x="162" y="213"/>
                  <a:pt x="167" y="212"/>
                  <a:pt x="169" y="213"/>
                </a:cubicBezTo>
                <a:cubicBezTo>
                  <a:pt x="173" y="213"/>
                  <a:pt x="177" y="213"/>
                  <a:pt x="181" y="213"/>
                </a:cubicBezTo>
                <a:cubicBezTo>
                  <a:pt x="181" y="212"/>
                  <a:pt x="180" y="211"/>
                  <a:pt x="180" y="209"/>
                </a:cubicBezTo>
                <a:cubicBezTo>
                  <a:pt x="181" y="208"/>
                  <a:pt x="182" y="208"/>
                  <a:pt x="181" y="207"/>
                </a:cubicBezTo>
                <a:cubicBezTo>
                  <a:pt x="176" y="206"/>
                  <a:pt x="170" y="207"/>
                  <a:pt x="166" y="205"/>
                </a:cubicBezTo>
                <a:cubicBezTo>
                  <a:pt x="171" y="205"/>
                  <a:pt x="177" y="206"/>
                  <a:pt x="182" y="206"/>
                </a:cubicBezTo>
                <a:cubicBezTo>
                  <a:pt x="181" y="205"/>
                  <a:pt x="181" y="205"/>
                  <a:pt x="181" y="204"/>
                </a:cubicBezTo>
                <a:cubicBezTo>
                  <a:pt x="173" y="203"/>
                  <a:pt x="166" y="203"/>
                  <a:pt x="159" y="203"/>
                </a:cubicBezTo>
                <a:cubicBezTo>
                  <a:pt x="153" y="203"/>
                  <a:pt x="149" y="203"/>
                  <a:pt x="144" y="203"/>
                </a:cubicBezTo>
                <a:cubicBezTo>
                  <a:pt x="142" y="203"/>
                  <a:pt x="140" y="204"/>
                  <a:pt x="139" y="203"/>
                </a:cubicBezTo>
                <a:cubicBezTo>
                  <a:pt x="151" y="201"/>
                  <a:pt x="166" y="203"/>
                  <a:pt x="180" y="203"/>
                </a:cubicBezTo>
                <a:cubicBezTo>
                  <a:pt x="180" y="201"/>
                  <a:pt x="182" y="200"/>
                  <a:pt x="181" y="199"/>
                </a:cubicBezTo>
                <a:cubicBezTo>
                  <a:pt x="181" y="195"/>
                  <a:pt x="174" y="197"/>
                  <a:pt x="171" y="196"/>
                </a:cubicBezTo>
                <a:cubicBezTo>
                  <a:pt x="174" y="195"/>
                  <a:pt x="177" y="195"/>
                  <a:pt x="180" y="195"/>
                </a:cubicBezTo>
                <a:cubicBezTo>
                  <a:pt x="175" y="194"/>
                  <a:pt x="169" y="195"/>
                  <a:pt x="164" y="195"/>
                </a:cubicBezTo>
                <a:cubicBezTo>
                  <a:pt x="161" y="195"/>
                  <a:pt x="158" y="195"/>
                  <a:pt x="155" y="195"/>
                </a:cubicBezTo>
                <a:cubicBezTo>
                  <a:pt x="154" y="196"/>
                  <a:pt x="153" y="195"/>
                  <a:pt x="152" y="195"/>
                </a:cubicBezTo>
                <a:close/>
                <a:moveTo>
                  <a:pt x="181" y="187"/>
                </a:moveTo>
                <a:cubicBezTo>
                  <a:pt x="181" y="189"/>
                  <a:pt x="182" y="190"/>
                  <a:pt x="182" y="191"/>
                </a:cubicBezTo>
                <a:cubicBezTo>
                  <a:pt x="182" y="192"/>
                  <a:pt x="181" y="193"/>
                  <a:pt x="181" y="194"/>
                </a:cubicBezTo>
                <a:cubicBezTo>
                  <a:pt x="181" y="196"/>
                  <a:pt x="183" y="197"/>
                  <a:pt x="183" y="200"/>
                </a:cubicBezTo>
                <a:cubicBezTo>
                  <a:pt x="181" y="202"/>
                  <a:pt x="183" y="205"/>
                  <a:pt x="183" y="207"/>
                </a:cubicBezTo>
                <a:cubicBezTo>
                  <a:pt x="182" y="208"/>
                  <a:pt x="181" y="210"/>
                  <a:pt x="182" y="212"/>
                </a:cubicBezTo>
                <a:cubicBezTo>
                  <a:pt x="187" y="210"/>
                  <a:pt x="190" y="207"/>
                  <a:pt x="193" y="205"/>
                </a:cubicBezTo>
                <a:cubicBezTo>
                  <a:pt x="194" y="203"/>
                  <a:pt x="195" y="202"/>
                  <a:pt x="194" y="200"/>
                </a:cubicBezTo>
                <a:cubicBezTo>
                  <a:pt x="191" y="200"/>
                  <a:pt x="189" y="202"/>
                  <a:pt x="187" y="203"/>
                </a:cubicBezTo>
                <a:cubicBezTo>
                  <a:pt x="187" y="200"/>
                  <a:pt x="192" y="200"/>
                  <a:pt x="193" y="198"/>
                </a:cubicBezTo>
                <a:cubicBezTo>
                  <a:pt x="192" y="198"/>
                  <a:pt x="191" y="200"/>
                  <a:pt x="189" y="199"/>
                </a:cubicBezTo>
                <a:cubicBezTo>
                  <a:pt x="191" y="198"/>
                  <a:pt x="192" y="196"/>
                  <a:pt x="194" y="195"/>
                </a:cubicBezTo>
                <a:cubicBezTo>
                  <a:pt x="194" y="194"/>
                  <a:pt x="193" y="193"/>
                  <a:pt x="193" y="192"/>
                </a:cubicBezTo>
                <a:cubicBezTo>
                  <a:pt x="190" y="192"/>
                  <a:pt x="189" y="194"/>
                  <a:pt x="186" y="194"/>
                </a:cubicBezTo>
                <a:cubicBezTo>
                  <a:pt x="187" y="192"/>
                  <a:pt x="196" y="191"/>
                  <a:pt x="193" y="187"/>
                </a:cubicBezTo>
                <a:cubicBezTo>
                  <a:pt x="192" y="188"/>
                  <a:pt x="191" y="189"/>
                  <a:pt x="190" y="189"/>
                </a:cubicBezTo>
                <a:cubicBezTo>
                  <a:pt x="191" y="187"/>
                  <a:pt x="193" y="186"/>
                  <a:pt x="194" y="184"/>
                </a:cubicBezTo>
                <a:cubicBezTo>
                  <a:pt x="194" y="184"/>
                  <a:pt x="194" y="183"/>
                  <a:pt x="193" y="183"/>
                </a:cubicBezTo>
                <a:cubicBezTo>
                  <a:pt x="189" y="184"/>
                  <a:pt x="185" y="185"/>
                  <a:pt x="181" y="187"/>
                </a:cubicBezTo>
                <a:close/>
                <a:moveTo>
                  <a:pt x="66" y="194"/>
                </a:moveTo>
                <a:cubicBezTo>
                  <a:pt x="68" y="197"/>
                  <a:pt x="72" y="199"/>
                  <a:pt x="74" y="202"/>
                </a:cubicBezTo>
                <a:cubicBezTo>
                  <a:pt x="74" y="200"/>
                  <a:pt x="73" y="200"/>
                  <a:pt x="73" y="198"/>
                </a:cubicBezTo>
                <a:cubicBezTo>
                  <a:pt x="71" y="196"/>
                  <a:pt x="69" y="194"/>
                  <a:pt x="67" y="192"/>
                </a:cubicBezTo>
                <a:cubicBezTo>
                  <a:pt x="67" y="193"/>
                  <a:pt x="66" y="193"/>
                  <a:pt x="66" y="194"/>
                </a:cubicBezTo>
                <a:close/>
                <a:moveTo>
                  <a:pt x="71" y="210"/>
                </a:moveTo>
                <a:cubicBezTo>
                  <a:pt x="73" y="212"/>
                  <a:pt x="74" y="213"/>
                  <a:pt x="76" y="214"/>
                </a:cubicBezTo>
                <a:cubicBezTo>
                  <a:pt x="75" y="211"/>
                  <a:pt x="75" y="207"/>
                  <a:pt x="74" y="204"/>
                </a:cubicBezTo>
                <a:cubicBezTo>
                  <a:pt x="71" y="202"/>
                  <a:pt x="69" y="199"/>
                  <a:pt x="67" y="197"/>
                </a:cubicBezTo>
                <a:cubicBezTo>
                  <a:pt x="66" y="202"/>
                  <a:pt x="68" y="207"/>
                  <a:pt x="71" y="210"/>
                </a:cubicBezTo>
                <a:close/>
                <a:moveTo>
                  <a:pt x="206" y="225"/>
                </a:moveTo>
                <a:cubicBezTo>
                  <a:pt x="207" y="225"/>
                  <a:pt x="208" y="226"/>
                  <a:pt x="208" y="225"/>
                </a:cubicBezTo>
                <a:cubicBezTo>
                  <a:pt x="210" y="225"/>
                  <a:pt x="211" y="222"/>
                  <a:pt x="212" y="220"/>
                </a:cubicBezTo>
                <a:cubicBezTo>
                  <a:pt x="214" y="218"/>
                  <a:pt x="215" y="217"/>
                  <a:pt x="216" y="215"/>
                </a:cubicBezTo>
                <a:cubicBezTo>
                  <a:pt x="216" y="212"/>
                  <a:pt x="215" y="209"/>
                  <a:pt x="217" y="206"/>
                </a:cubicBezTo>
                <a:cubicBezTo>
                  <a:pt x="216" y="203"/>
                  <a:pt x="215" y="203"/>
                  <a:pt x="212" y="203"/>
                </a:cubicBezTo>
                <a:cubicBezTo>
                  <a:pt x="210" y="203"/>
                  <a:pt x="208" y="202"/>
                  <a:pt x="207" y="201"/>
                </a:cubicBezTo>
                <a:cubicBezTo>
                  <a:pt x="205" y="199"/>
                  <a:pt x="205" y="198"/>
                  <a:pt x="203" y="197"/>
                </a:cubicBezTo>
                <a:cubicBezTo>
                  <a:pt x="200" y="197"/>
                  <a:pt x="198" y="198"/>
                  <a:pt x="195" y="200"/>
                </a:cubicBezTo>
                <a:cubicBezTo>
                  <a:pt x="196" y="200"/>
                  <a:pt x="195" y="202"/>
                  <a:pt x="196" y="203"/>
                </a:cubicBezTo>
                <a:cubicBezTo>
                  <a:pt x="198" y="202"/>
                  <a:pt x="202" y="202"/>
                  <a:pt x="202" y="206"/>
                </a:cubicBezTo>
                <a:cubicBezTo>
                  <a:pt x="201" y="208"/>
                  <a:pt x="198" y="208"/>
                  <a:pt x="196" y="210"/>
                </a:cubicBezTo>
                <a:cubicBezTo>
                  <a:pt x="201" y="212"/>
                  <a:pt x="206" y="213"/>
                  <a:pt x="209" y="217"/>
                </a:cubicBezTo>
                <a:cubicBezTo>
                  <a:pt x="211" y="221"/>
                  <a:pt x="207" y="223"/>
                  <a:pt x="203" y="222"/>
                </a:cubicBezTo>
                <a:cubicBezTo>
                  <a:pt x="203" y="223"/>
                  <a:pt x="202" y="224"/>
                  <a:pt x="202" y="225"/>
                </a:cubicBezTo>
                <a:cubicBezTo>
                  <a:pt x="203" y="225"/>
                  <a:pt x="203" y="226"/>
                  <a:pt x="204" y="227"/>
                </a:cubicBezTo>
                <a:cubicBezTo>
                  <a:pt x="205" y="226"/>
                  <a:pt x="205" y="226"/>
                  <a:pt x="206" y="225"/>
                </a:cubicBezTo>
                <a:close/>
                <a:moveTo>
                  <a:pt x="198" y="204"/>
                </a:moveTo>
                <a:cubicBezTo>
                  <a:pt x="194" y="206"/>
                  <a:pt x="188" y="211"/>
                  <a:pt x="183" y="213"/>
                </a:cubicBezTo>
                <a:cubicBezTo>
                  <a:pt x="183" y="214"/>
                  <a:pt x="184" y="214"/>
                  <a:pt x="185" y="215"/>
                </a:cubicBezTo>
                <a:cubicBezTo>
                  <a:pt x="190" y="211"/>
                  <a:pt x="196" y="209"/>
                  <a:pt x="200" y="205"/>
                </a:cubicBezTo>
                <a:cubicBezTo>
                  <a:pt x="200" y="204"/>
                  <a:pt x="199" y="204"/>
                  <a:pt x="198" y="204"/>
                </a:cubicBezTo>
                <a:close/>
                <a:moveTo>
                  <a:pt x="195" y="211"/>
                </a:moveTo>
                <a:cubicBezTo>
                  <a:pt x="192" y="213"/>
                  <a:pt x="188" y="214"/>
                  <a:pt x="185" y="217"/>
                </a:cubicBezTo>
                <a:cubicBezTo>
                  <a:pt x="192" y="216"/>
                  <a:pt x="198" y="217"/>
                  <a:pt x="206" y="216"/>
                </a:cubicBezTo>
                <a:cubicBezTo>
                  <a:pt x="203" y="213"/>
                  <a:pt x="198" y="212"/>
                  <a:pt x="195" y="211"/>
                </a:cubicBezTo>
                <a:close/>
                <a:moveTo>
                  <a:pt x="176" y="215"/>
                </a:moveTo>
                <a:cubicBezTo>
                  <a:pt x="168" y="215"/>
                  <a:pt x="158" y="214"/>
                  <a:pt x="148" y="214"/>
                </a:cubicBezTo>
                <a:cubicBezTo>
                  <a:pt x="141" y="214"/>
                  <a:pt x="133" y="213"/>
                  <a:pt x="126" y="213"/>
                </a:cubicBezTo>
                <a:cubicBezTo>
                  <a:pt x="112" y="211"/>
                  <a:pt x="96" y="212"/>
                  <a:pt x="84" y="212"/>
                </a:cubicBezTo>
                <a:cubicBezTo>
                  <a:pt x="83" y="213"/>
                  <a:pt x="81" y="213"/>
                  <a:pt x="81" y="214"/>
                </a:cubicBezTo>
                <a:cubicBezTo>
                  <a:pt x="96" y="212"/>
                  <a:pt x="108" y="213"/>
                  <a:pt x="122" y="213"/>
                </a:cubicBezTo>
                <a:cubicBezTo>
                  <a:pt x="124" y="213"/>
                  <a:pt x="126" y="214"/>
                  <a:pt x="129" y="214"/>
                </a:cubicBezTo>
                <a:cubicBezTo>
                  <a:pt x="131" y="214"/>
                  <a:pt x="135" y="214"/>
                  <a:pt x="138" y="214"/>
                </a:cubicBezTo>
                <a:cubicBezTo>
                  <a:pt x="142" y="214"/>
                  <a:pt x="146" y="215"/>
                  <a:pt x="151" y="215"/>
                </a:cubicBezTo>
                <a:cubicBezTo>
                  <a:pt x="155" y="215"/>
                  <a:pt x="159" y="215"/>
                  <a:pt x="162" y="215"/>
                </a:cubicBezTo>
                <a:cubicBezTo>
                  <a:pt x="167" y="216"/>
                  <a:pt x="172" y="216"/>
                  <a:pt x="176" y="217"/>
                </a:cubicBezTo>
                <a:cubicBezTo>
                  <a:pt x="178" y="217"/>
                  <a:pt x="181" y="217"/>
                  <a:pt x="183" y="215"/>
                </a:cubicBezTo>
                <a:cubicBezTo>
                  <a:pt x="181" y="215"/>
                  <a:pt x="178" y="215"/>
                  <a:pt x="176" y="215"/>
                </a:cubicBezTo>
                <a:close/>
                <a:moveTo>
                  <a:pt x="191" y="218"/>
                </a:moveTo>
                <a:cubicBezTo>
                  <a:pt x="183" y="219"/>
                  <a:pt x="175" y="218"/>
                  <a:pt x="169" y="217"/>
                </a:cubicBezTo>
                <a:cubicBezTo>
                  <a:pt x="166" y="217"/>
                  <a:pt x="164" y="217"/>
                  <a:pt x="161" y="217"/>
                </a:cubicBezTo>
                <a:cubicBezTo>
                  <a:pt x="156" y="216"/>
                  <a:pt x="150" y="216"/>
                  <a:pt x="143" y="216"/>
                </a:cubicBezTo>
                <a:cubicBezTo>
                  <a:pt x="137" y="216"/>
                  <a:pt x="131" y="215"/>
                  <a:pt x="125" y="214"/>
                </a:cubicBezTo>
                <a:cubicBezTo>
                  <a:pt x="123" y="216"/>
                  <a:pt x="119" y="215"/>
                  <a:pt x="116" y="214"/>
                </a:cubicBezTo>
                <a:cubicBezTo>
                  <a:pt x="115" y="214"/>
                  <a:pt x="114" y="215"/>
                  <a:pt x="114" y="215"/>
                </a:cubicBezTo>
                <a:cubicBezTo>
                  <a:pt x="112" y="215"/>
                  <a:pt x="110" y="215"/>
                  <a:pt x="109" y="214"/>
                </a:cubicBezTo>
                <a:cubicBezTo>
                  <a:pt x="101" y="214"/>
                  <a:pt x="92" y="214"/>
                  <a:pt x="83" y="215"/>
                </a:cubicBezTo>
                <a:cubicBezTo>
                  <a:pt x="81" y="215"/>
                  <a:pt x="78" y="215"/>
                  <a:pt x="76" y="216"/>
                </a:cubicBezTo>
                <a:cubicBezTo>
                  <a:pt x="74" y="217"/>
                  <a:pt x="74" y="219"/>
                  <a:pt x="74" y="221"/>
                </a:cubicBezTo>
                <a:cubicBezTo>
                  <a:pt x="80" y="219"/>
                  <a:pt x="85" y="217"/>
                  <a:pt x="90" y="217"/>
                </a:cubicBezTo>
                <a:cubicBezTo>
                  <a:pt x="91" y="216"/>
                  <a:pt x="92" y="216"/>
                  <a:pt x="92" y="216"/>
                </a:cubicBezTo>
                <a:cubicBezTo>
                  <a:pt x="104" y="214"/>
                  <a:pt x="117" y="216"/>
                  <a:pt x="127" y="218"/>
                </a:cubicBezTo>
                <a:cubicBezTo>
                  <a:pt x="130" y="217"/>
                  <a:pt x="135" y="218"/>
                  <a:pt x="140" y="218"/>
                </a:cubicBezTo>
                <a:cubicBezTo>
                  <a:pt x="144" y="219"/>
                  <a:pt x="148" y="219"/>
                  <a:pt x="152" y="219"/>
                </a:cubicBezTo>
                <a:cubicBezTo>
                  <a:pt x="159" y="219"/>
                  <a:pt x="167" y="220"/>
                  <a:pt x="174" y="221"/>
                </a:cubicBezTo>
                <a:cubicBezTo>
                  <a:pt x="179" y="221"/>
                  <a:pt x="184" y="220"/>
                  <a:pt x="189" y="221"/>
                </a:cubicBezTo>
                <a:cubicBezTo>
                  <a:pt x="191" y="221"/>
                  <a:pt x="193" y="221"/>
                  <a:pt x="196" y="221"/>
                </a:cubicBezTo>
                <a:cubicBezTo>
                  <a:pt x="198" y="221"/>
                  <a:pt x="206" y="221"/>
                  <a:pt x="207" y="220"/>
                </a:cubicBezTo>
                <a:cubicBezTo>
                  <a:pt x="208" y="219"/>
                  <a:pt x="207" y="218"/>
                  <a:pt x="207" y="217"/>
                </a:cubicBezTo>
                <a:cubicBezTo>
                  <a:pt x="202" y="218"/>
                  <a:pt x="195" y="218"/>
                  <a:pt x="191" y="218"/>
                </a:cubicBezTo>
                <a:close/>
                <a:moveTo>
                  <a:pt x="66" y="250"/>
                </a:moveTo>
                <a:cubicBezTo>
                  <a:pt x="73" y="253"/>
                  <a:pt x="79" y="255"/>
                  <a:pt x="86" y="254"/>
                </a:cubicBezTo>
                <a:cubicBezTo>
                  <a:pt x="95" y="254"/>
                  <a:pt x="104" y="249"/>
                  <a:pt x="113" y="247"/>
                </a:cubicBezTo>
                <a:cubicBezTo>
                  <a:pt x="117" y="246"/>
                  <a:pt x="121" y="245"/>
                  <a:pt x="126" y="245"/>
                </a:cubicBezTo>
                <a:cubicBezTo>
                  <a:pt x="134" y="244"/>
                  <a:pt x="141" y="247"/>
                  <a:pt x="147" y="246"/>
                </a:cubicBezTo>
                <a:cubicBezTo>
                  <a:pt x="148" y="245"/>
                  <a:pt x="150" y="244"/>
                  <a:pt x="151" y="242"/>
                </a:cubicBezTo>
                <a:cubicBezTo>
                  <a:pt x="152" y="237"/>
                  <a:pt x="148" y="232"/>
                  <a:pt x="146" y="230"/>
                </a:cubicBezTo>
                <a:cubicBezTo>
                  <a:pt x="145" y="229"/>
                  <a:pt x="143" y="228"/>
                  <a:pt x="142" y="227"/>
                </a:cubicBezTo>
                <a:cubicBezTo>
                  <a:pt x="137" y="223"/>
                  <a:pt x="131" y="222"/>
                  <a:pt x="127" y="219"/>
                </a:cubicBezTo>
                <a:cubicBezTo>
                  <a:pt x="116" y="217"/>
                  <a:pt x="103" y="215"/>
                  <a:pt x="92" y="217"/>
                </a:cubicBezTo>
                <a:cubicBezTo>
                  <a:pt x="82" y="219"/>
                  <a:pt x="74" y="222"/>
                  <a:pt x="67" y="227"/>
                </a:cubicBezTo>
                <a:cubicBezTo>
                  <a:pt x="62" y="230"/>
                  <a:pt x="59" y="233"/>
                  <a:pt x="56" y="236"/>
                </a:cubicBezTo>
                <a:cubicBezTo>
                  <a:pt x="56" y="238"/>
                  <a:pt x="56" y="238"/>
                  <a:pt x="55" y="239"/>
                </a:cubicBezTo>
                <a:cubicBezTo>
                  <a:pt x="56" y="240"/>
                  <a:pt x="55" y="241"/>
                  <a:pt x="56" y="241"/>
                </a:cubicBezTo>
                <a:cubicBezTo>
                  <a:pt x="58" y="238"/>
                  <a:pt x="60" y="235"/>
                  <a:pt x="64" y="234"/>
                </a:cubicBezTo>
                <a:cubicBezTo>
                  <a:pt x="64" y="230"/>
                  <a:pt x="67" y="229"/>
                  <a:pt x="70" y="228"/>
                </a:cubicBezTo>
                <a:cubicBezTo>
                  <a:pt x="70" y="227"/>
                  <a:pt x="70" y="227"/>
                  <a:pt x="71" y="226"/>
                </a:cubicBezTo>
                <a:cubicBezTo>
                  <a:pt x="76" y="223"/>
                  <a:pt x="85" y="222"/>
                  <a:pt x="90" y="225"/>
                </a:cubicBezTo>
                <a:cubicBezTo>
                  <a:pt x="98" y="223"/>
                  <a:pt x="106" y="223"/>
                  <a:pt x="115" y="223"/>
                </a:cubicBezTo>
                <a:cubicBezTo>
                  <a:pt x="118" y="223"/>
                  <a:pt x="122" y="223"/>
                  <a:pt x="126" y="224"/>
                </a:cubicBezTo>
                <a:cubicBezTo>
                  <a:pt x="127" y="224"/>
                  <a:pt x="129" y="224"/>
                  <a:pt x="129" y="225"/>
                </a:cubicBezTo>
                <a:cubicBezTo>
                  <a:pt x="128" y="227"/>
                  <a:pt x="126" y="225"/>
                  <a:pt x="124" y="225"/>
                </a:cubicBezTo>
                <a:cubicBezTo>
                  <a:pt x="122" y="225"/>
                  <a:pt x="120" y="225"/>
                  <a:pt x="118" y="225"/>
                </a:cubicBezTo>
                <a:cubicBezTo>
                  <a:pt x="109" y="225"/>
                  <a:pt x="99" y="224"/>
                  <a:pt x="91" y="227"/>
                </a:cubicBezTo>
                <a:cubicBezTo>
                  <a:pt x="91" y="228"/>
                  <a:pt x="91" y="230"/>
                  <a:pt x="90" y="231"/>
                </a:cubicBezTo>
                <a:cubicBezTo>
                  <a:pt x="88" y="233"/>
                  <a:pt x="84" y="235"/>
                  <a:pt x="80" y="236"/>
                </a:cubicBezTo>
                <a:cubicBezTo>
                  <a:pt x="79" y="236"/>
                  <a:pt x="77" y="236"/>
                  <a:pt x="76" y="237"/>
                </a:cubicBezTo>
                <a:cubicBezTo>
                  <a:pt x="75" y="237"/>
                  <a:pt x="73" y="237"/>
                  <a:pt x="72" y="237"/>
                </a:cubicBezTo>
                <a:cubicBezTo>
                  <a:pt x="69" y="237"/>
                  <a:pt x="66" y="236"/>
                  <a:pt x="65" y="235"/>
                </a:cubicBezTo>
                <a:cubicBezTo>
                  <a:pt x="62" y="237"/>
                  <a:pt x="59" y="239"/>
                  <a:pt x="57" y="243"/>
                </a:cubicBezTo>
                <a:cubicBezTo>
                  <a:pt x="60" y="246"/>
                  <a:pt x="63" y="248"/>
                  <a:pt x="66" y="250"/>
                </a:cubicBezTo>
                <a:close/>
                <a:moveTo>
                  <a:pt x="181" y="221"/>
                </a:moveTo>
                <a:cubicBezTo>
                  <a:pt x="180" y="221"/>
                  <a:pt x="179" y="222"/>
                  <a:pt x="177" y="222"/>
                </a:cubicBezTo>
                <a:cubicBezTo>
                  <a:pt x="162" y="222"/>
                  <a:pt x="146" y="220"/>
                  <a:pt x="131" y="219"/>
                </a:cubicBezTo>
                <a:cubicBezTo>
                  <a:pt x="134" y="221"/>
                  <a:pt x="139" y="222"/>
                  <a:pt x="142" y="225"/>
                </a:cubicBezTo>
                <a:cubicBezTo>
                  <a:pt x="146" y="225"/>
                  <a:pt x="151" y="225"/>
                  <a:pt x="156" y="225"/>
                </a:cubicBezTo>
                <a:cubicBezTo>
                  <a:pt x="158" y="225"/>
                  <a:pt x="160" y="225"/>
                  <a:pt x="161" y="226"/>
                </a:cubicBezTo>
                <a:cubicBezTo>
                  <a:pt x="156" y="225"/>
                  <a:pt x="150" y="227"/>
                  <a:pt x="144" y="226"/>
                </a:cubicBezTo>
                <a:cubicBezTo>
                  <a:pt x="145" y="228"/>
                  <a:pt x="146" y="228"/>
                  <a:pt x="147" y="229"/>
                </a:cubicBezTo>
                <a:cubicBezTo>
                  <a:pt x="151" y="233"/>
                  <a:pt x="153" y="239"/>
                  <a:pt x="155" y="245"/>
                </a:cubicBezTo>
                <a:cubicBezTo>
                  <a:pt x="157" y="245"/>
                  <a:pt x="158" y="245"/>
                  <a:pt x="160" y="245"/>
                </a:cubicBezTo>
                <a:cubicBezTo>
                  <a:pt x="175" y="245"/>
                  <a:pt x="189" y="243"/>
                  <a:pt x="202" y="244"/>
                </a:cubicBezTo>
                <a:cubicBezTo>
                  <a:pt x="202" y="242"/>
                  <a:pt x="203" y="241"/>
                  <a:pt x="202" y="240"/>
                </a:cubicBezTo>
                <a:cubicBezTo>
                  <a:pt x="194" y="239"/>
                  <a:pt x="182" y="239"/>
                  <a:pt x="175" y="239"/>
                </a:cubicBezTo>
                <a:cubicBezTo>
                  <a:pt x="173" y="239"/>
                  <a:pt x="171" y="239"/>
                  <a:pt x="169" y="238"/>
                </a:cubicBezTo>
                <a:cubicBezTo>
                  <a:pt x="179" y="239"/>
                  <a:pt x="190" y="239"/>
                  <a:pt x="201" y="238"/>
                </a:cubicBezTo>
                <a:cubicBezTo>
                  <a:pt x="200" y="237"/>
                  <a:pt x="198" y="237"/>
                  <a:pt x="196" y="237"/>
                </a:cubicBezTo>
                <a:cubicBezTo>
                  <a:pt x="193" y="236"/>
                  <a:pt x="190" y="237"/>
                  <a:pt x="188" y="237"/>
                </a:cubicBezTo>
                <a:cubicBezTo>
                  <a:pt x="192" y="236"/>
                  <a:pt x="197" y="236"/>
                  <a:pt x="201" y="236"/>
                </a:cubicBezTo>
                <a:cubicBezTo>
                  <a:pt x="202" y="235"/>
                  <a:pt x="201" y="233"/>
                  <a:pt x="201" y="232"/>
                </a:cubicBezTo>
                <a:cubicBezTo>
                  <a:pt x="198" y="231"/>
                  <a:pt x="196" y="231"/>
                  <a:pt x="193" y="231"/>
                </a:cubicBezTo>
                <a:cubicBezTo>
                  <a:pt x="192" y="231"/>
                  <a:pt x="190" y="232"/>
                  <a:pt x="189" y="231"/>
                </a:cubicBezTo>
                <a:cubicBezTo>
                  <a:pt x="192" y="231"/>
                  <a:pt x="197" y="230"/>
                  <a:pt x="200" y="231"/>
                </a:cubicBezTo>
                <a:cubicBezTo>
                  <a:pt x="201" y="229"/>
                  <a:pt x="202" y="229"/>
                  <a:pt x="202" y="227"/>
                </a:cubicBezTo>
                <a:cubicBezTo>
                  <a:pt x="196" y="226"/>
                  <a:pt x="190" y="228"/>
                  <a:pt x="185" y="227"/>
                </a:cubicBezTo>
                <a:cubicBezTo>
                  <a:pt x="191" y="227"/>
                  <a:pt x="195" y="226"/>
                  <a:pt x="201" y="226"/>
                </a:cubicBezTo>
                <a:cubicBezTo>
                  <a:pt x="200" y="225"/>
                  <a:pt x="201" y="223"/>
                  <a:pt x="201" y="223"/>
                </a:cubicBezTo>
                <a:cubicBezTo>
                  <a:pt x="194" y="222"/>
                  <a:pt x="188" y="222"/>
                  <a:pt x="181" y="221"/>
                </a:cubicBezTo>
                <a:close/>
                <a:moveTo>
                  <a:pt x="79" y="227"/>
                </a:moveTo>
                <a:cubicBezTo>
                  <a:pt x="80" y="227"/>
                  <a:pt x="80" y="228"/>
                  <a:pt x="81" y="227"/>
                </a:cubicBezTo>
                <a:cubicBezTo>
                  <a:pt x="81" y="227"/>
                  <a:pt x="81" y="226"/>
                  <a:pt x="82" y="225"/>
                </a:cubicBezTo>
                <a:cubicBezTo>
                  <a:pt x="81" y="225"/>
                  <a:pt x="81" y="225"/>
                  <a:pt x="80" y="225"/>
                </a:cubicBezTo>
                <a:cubicBezTo>
                  <a:pt x="79" y="226"/>
                  <a:pt x="79" y="227"/>
                  <a:pt x="79" y="227"/>
                </a:cubicBezTo>
                <a:close/>
                <a:moveTo>
                  <a:pt x="87" y="227"/>
                </a:moveTo>
                <a:cubicBezTo>
                  <a:pt x="88" y="234"/>
                  <a:pt x="74" y="236"/>
                  <a:pt x="68" y="233"/>
                </a:cubicBezTo>
                <a:cubicBezTo>
                  <a:pt x="68" y="232"/>
                  <a:pt x="67" y="231"/>
                  <a:pt x="68" y="230"/>
                </a:cubicBezTo>
                <a:cubicBezTo>
                  <a:pt x="67" y="230"/>
                  <a:pt x="65" y="232"/>
                  <a:pt x="66" y="234"/>
                </a:cubicBezTo>
                <a:cubicBezTo>
                  <a:pt x="70" y="238"/>
                  <a:pt x="89" y="235"/>
                  <a:pt x="89" y="228"/>
                </a:cubicBezTo>
                <a:cubicBezTo>
                  <a:pt x="89" y="226"/>
                  <a:pt x="87" y="225"/>
                  <a:pt x="85" y="225"/>
                </a:cubicBezTo>
                <a:cubicBezTo>
                  <a:pt x="87" y="226"/>
                  <a:pt x="86" y="226"/>
                  <a:pt x="87" y="227"/>
                </a:cubicBezTo>
                <a:close/>
                <a:moveTo>
                  <a:pt x="76" y="227"/>
                </a:moveTo>
                <a:cubicBezTo>
                  <a:pt x="76" y="227"/>
                  <a:pt x="77" y="227"/>
                  <a:pt x="78" y="227"/>
                </a:cubicBezTo>
                <a:cubicBezTo>
                  <a:pt x="78" y="227"/>
                  <a:pt x="78" y="226"/>
                  <a:pt x="78" y="225"/>
                </a:cubicBezTo>
                <a:cubicBezTo>
                  <a:pt x="76" y="225"/>
                  <a:pt x="76" y="226"/>
                  <a:pt x="76" y="227"/>
                </a:cubicBezTo>
                <a:close/>
                <a:moveTo>
                  <a:pt x="82" y="228"/>
                </a:moveTo>
                <a:cubicBezTo>
                  <a:pt x="82" y="228"/>
                  <a:pt x="83" y="228"/>
                  <a:pt x="84" y="228"/>
                </a:cubicBezTo>
                <a:cubicBezTo>
                  <a:pt x="83" y="229"/>
                  <a:pt x="84" y="229"/>
                  <a:pt x="84" y="229"/>
                </a:cubicBezTo>
                <a:cubicBezTo>
                  <a:pt x="85" y="228"/>
                  <a:pt x="84" y="227"/>
                  <a:pt x="83" y="226"/>
                </a:cubicBezTo>
                <a:cubicBezTo>
                  <a:pt x="83" y="227"/>
                  <a:pt x="82" y="227"/>
                  <a:pt x="82" y="228"/>
                </a:cubicBezTo>
                <a:close/>
                <a:moveTo>
                  <a:pt x="72" y="227"/>
                </a:moveTo>
                <a:cubicBezTo>
                  <a:pt x="73" y="228"/>
                  <a:pt x="72" y="229"/>
                  <a:pt x="73" y="229"/>
                </a:cubicBezTo>
                <a:cubicBezTo>
                  <a:pt x="73" y="228"/>
                  <a:pt x="75" y="228"/>
                  <a:pt x="75" y="226"/>
                </a:cubicBezTo>
                <a:cubicBezTo>
                  <a:pt x="74" y="226"/>
                  <a:pt x="73" y="227"/>
                  <a:pt x="72" y="227"/>
                </a:cubicBezTo>
                <a:close/>
                <a:moveTo>
                  <a:pt x="70" y="230"/>
                </a:moveTo>
                <a:cubicBezTo>
                  <a:pt x="70" y="230"/>
                  <a:pt x="70" y="230"/>
                  <a:pt x="70" y="231"/>
                </a:cubicBezTo>
                <a:cubicBezTo>
                  <a:pt x="70" y="231"/>
                  <a:pt x="71" y="231"/>
                  <a:pt x="71" y="231"/>
                </a:cubicBezTo>
                <a:cubicBezTo>
                  <a:pt x="71" y="230"/>
                  <a:pt x="71" y="229"/>
                  <a:pt x="71" y="229"/>
                </a:cubicBezTo>
                <a:cubicBezTo>
                  <a:pt x="70" y="229"/>
                  <a:pt x="70" y="230"/>
                  <a:pt x="70" y="230"/>
                </a:cubicBezTo>
                <a:close/>
                <a:moveTo>
                  <a:pt x="167" y="258"/>
                </a:moveTo>
                <a:cubicBezTo>
                  <a:pt x="168" y="258"/>
                  <a:pt x="169" y="258"/>
                  <a:pt x="170" y="258"/>
                </a:cubicBezTo>
                <a:cubicBezTo>
                  <a:pt x="174" y="259"/>
                  <a:pt x="178" y="260"/>
                  <a:pt x="181" y="261"/>
                </a:cubicBezTo>
                <a:cubicBezTo>
                  <a:pt x="183" y="261"/>
                  <a:pt x="185" y="260"/>
                  <a:pt x="188" y="261"/>
                </a:cubicBezTo>
                <a:cubicBezTo>
                  <a:pt x="197" y="261"/>
                  <a:pt x="205" y="260"/>
                  <a:pt x="212" y="259"/>
                </a:cubicBezTo>
                <a:cubicBezTo>
                  <a:pt x="215" y="258"/>
                  <a:pt x="218" y="257"/>
                  <a:pt x="220" y="256"/>
                </a:cubicBezTo>
                <a:cubicBezTo>
                  <a:pt x="223" y="255"/>
                  <a:pt x="225" y="253"/>
                  <a:pt x="227" y="252"/>
                </a:cubicBezTo>
                <a:cubicBezTo>
                  <a:pt x="227" y="251"/>
                  <a:pt x="229" y="250"/>
                  <a:pt x="230" y="248"/>
                </a:cubicBezTo>
                <a:cubicBezTo>
                  <a:pt x="230" y="244"/>
                  <a:pt x="230" y="241"/>
                  <a:pt x="227" y="238"/>
                </a:cubicBezTo>
                <a:cubicBezTo>
                  <a:pt x="226" y="238"/>
                  <a:pt x="225" y="237"/>
                  <a:pt x="224" y="236"/>
                </a:cubicBezTo>
                <a:cubicBezTo>
                  <a:pt x="221" y="234"/>
                  <a:pt x="216" y="233"/>
                  <a:pt x="212" y="231"/>
                </a:cubicBezTo>
                <a:cubicBezTo>
                  <a:pt x="208" y="230"/>
                  <a:pt x="206" y="229"/>
                  <a:pt x="203" y="229"/>
                </a:cubicBezTo>
                <a:cubicBezTo>
                  <a:pt x="203" y="229"/>
                  <a:pt x="203" y="230"/>
                  <a:pt x="202" y="230"/>
                </a:cubicBezTo>
                <a:cubicBezTo>
                  <a:pt x="203" y="231"/>
                  <a:pt x="203" y="232"/>
                  <a:pt x="203" y="233"/>
                </a:cubicBezTo>
                <a:cubicBezTo>
                  <a:pt x="211" y="234"/>
                  <a:pt x="219" y="236"/>
                  <a:pt x="225" y="241"/>
                </a:cubicBezTo>
                <a:cubicBezTo>
                  <a:pt x="225" y="243"/>
                  <a:pt x="227" y="244"/>
                  <a:pt x="227" y="247"/>
                </a:cubicBezTo>
                <a:cubicBezTo>
                  <a:pt x="226" y="248"/>
                  <a:pt x="224" y="249"/>
                  <a:pt x="224" y="250"/>
                </a:cubicBezTo>
                <a:cubicBezTo>
                  <a:pt x="221" y="252"/>
                  <a:pt x="217" y="255"/>
                  <a:pt x="212" y="256"/>
                </a:cubicBezTo>
                <a:cubicBezTo>
                  <a:pt x="211" y="256"/>
                  <a:pt x="210" y="256"/>
                  <a:pt x="209" y="256"/>
                </a:cubicBezTo>
                <a:cubicBezTo>
                  <a:pt x="201" y="257"/>
                  <a:pt x="191" y="258"/>
                  <a:pt x="183" y="258"/>
                </a:cubicBezTo>
                <a:cubicBezTo>
                  <a:pt x="180" y="258"/>
                  <a:pt x="177" y="257"/>
                  <a:pt x="175" y="256"/>
                </a:cubicBezTo>
                <a:cubicBezTo>
                  <a:pt x="170" y="256"/>
                  <a:pt x="165" y="255"/>
                  <a:pt x="161" y="253"/>
                </a:cubicBezTo>
                <a:cubicBezTo>
                  <a:pt x="161" y="254"/>
                  <a:pt x="161" y="255"/>
                  <a:pt x="161" y="256"/>
                </a:cubicBezTo>
                <a:cubicBezTo>
                  <a:pt x="163" y="256"/>
                  <a:pt x="165" y="257"/>
                  <a:pt x="167" y="258"/>
                </a:cubicBezTo>
                <a:close/>
                <a:moveTo>
                  <a:pt x="203" y="234"/>
                </a:moveTo>
                <a:cubicBezTo>
                  <a:pt x="203" y="235"/>
                  <a:pt x="202" y="236"/>
                  <a:pt x="203" y="237"/>
                </a:cubicBezTo>
                <a:cubicBezTo>
                  <a:pt x="204" y="237"/>
                  <a:pt x="208" y="237"/>
                  <a:pt x="210" y="236"/>
                </a:cubicBezTo>
                <a:cubicBezTo>
                  <a:pt x="208" y="235"/>
                  <a:pt x="206" y="235"/>
                  <a:pt x="203" y="234"/>
                </a:cubicBezTo>
                <a:close/>
                <a:moveTo>
                  <a:pt x="209" y="240"/>
                </a:moveTo>
                <a:cubicBezTo>
                  <a:pt x="212" y="239"/>
                  <a:pt x="214" y="239"/>
                  <a:pt x="217" y="238"/>
                </a:cubicBezTo>
                <a:cubicBezTo>
                  <a:pt x="213" y="235"/>
                  <a:pt x="207" y="239"/>
                  <a:pt x="203" y="238"/>
                </a:cubicBezTo>
                <a:cubicBezTo>
                  <a:pt x="204" y="241"/>
                  <a:pt x="206" y="240"/>
                  <a:pt x="209" y="240"/>
                </a:cubicBezTo>
                <a:close/>
                <a:moveTo>
                  <a:pt x="219" y="239"/>
                </a:moveTo>
                <a:cubicBezTo>
                  <a:pt x="214" y="240"/>
                  <a:pt x="211" y="241"/>
                  <a:pt x="204" y="241"/>
                </a:cubicBezTo>
                <a:cubicBezTo>
                  <a:pt x="204" y="242"/>
                  <a:pt x="203" y="243"/>
                  <a:pt x="203" y="244"/>
                </a:cubicBezTo>
                <a:cubicBezTo>
                  <a:pt x="206" y="243"/>
                  <a:pt x="207" y="245"/>
                  <a:pt x="208" y="247"/>
                </a:cubicBezTo>
                <a:cubicBezTo>
                  <a:pt x="207" y="248"/>
                  <a:pt x="207" y="248"/>
                  <a:pt x="206" y="250"/>
                </a:cubicBezTo>
                <a:cubicBezTo>
                  <a:pt x="191" y="252"/>
                  <a:pt x="178" y="251"/>
                  <a:pt x="163" y="253"/>
                </a:cubicBezTo>
                <a:cubicBezTo>
                  <a:pt x="167" y="253"/>
                  <a:pt x="173" y="255"/>
                  <a:pt x="177" y="256"/>
                </a:cubicBezTo>
                <a:cubicBezTo>
                  <a:pt x="183" y="257"/>
                  <a:pt x="191" y="256"/>
                  <a:pt x="198" y="255"/>
                </a:cubicBezTo>
                <a:cubicBezTo>
                  <a:pt x="209" y="255"/>
                  <a:pt x="222" y="254"/>
                  <a:pt x="225" y="245"/>
                </a:cubicBezTo>
                <a:cubicBezTo>
                  <a:pt x="224" y="243"/>
                  <a:pt x="222" y="240"/>
                  <a:pt x="219" y="239"/>
                </a:cubicBezTo>
                <a:close/>
                <a:moveTo>
                  <a:pt x="52" y="251"/>
                </a:moveTo>
                <a:cubicBezTo>
                  <a:pt x="58" y="254"/>
                  <a:pt x="63" y="256"/>
                  <a:pt x="69" y="258"/>
                </a:cubicBezTo>
                <a:cubicBezTo>
                  <a:pt x="72" y="259"/>
                  <a:pt x="75" y="259"/>
                  <a:pt x="78" y="260"/>
                </a:cubicBezTo>
                <a:cubicBezTo>
                  <a:pt x="84" y="261"/>
                  <a:pt x="90" y="261"/>
                  <a:pt x="95" y="261"/>
                </a:cubicBezTo>
                <a:cubicBezTo>
                  <a:pt x="101" y="262"/>
                  <a:pt x="106" y="261"/>
                  <a:pt x="112" y="260"/>
                </a:cubicBezTo>
                <a:cubicBezTo>
                  <a:pt x="117" y="260"/>
                  <a:pt x="122" y="259"/>
                  <a:pt x="127" y="258"/>
                </a:cubicBezTo>
                <a:cubicBezTo>
                  <a:pt x="129" y="257"/>
                  <a:pt x="131" y="256"/>
                  <a:pt x="133" y="256"/>
                </a:cubicBezTo>
                <a:cubicBezTo>
                  <a:pt x="136" y="255"/>
                  <a:pt x="140" y="253"/>
                  <a:pt x="143" y="251"/>
                </a:cubicBezTo>
                <a:cubicBezTo>
                  <a:pt x="147" y="250"/>
                  <a:pt x="151" y="248"/>
                  <a:pt x="153" y="246"/>
                </a:cubicBezTo>
                <a:cubicBezTo>
                  <a:pt x="153" y="245"/>
                  <a:pt x="153" y="243"/>
                  <a:pt x="152" y="242"/>
                </a:cubicBezTo>
                <a:cubicBezTo>
                  <a:pt x="152" y="244"/>
                  <a:pt x="150" y="245"/>
                  <a:pt x="149" y="246"/>
                </a:cubicBezTo>
                <a:cubicBezTo>
                  <a:pt x="143" y="250"/>
                  <a:pt x="133" y="246"/>
                  <a:pt x="127" y="246"/>
                </a:cubicBezTo>
                <a:cubicBezTo>
                  <a:pt x="125" y="246"/>
                  <a:pt x="124" y="247"/>
                  <a:pt x="122" y="247"/>
                </a:cubicBezTo>
                <a:cubicBezTo>
                  <a:pt x="121" y="247"/>
                  <a:pt x="119" y="247"/>
                  <a:pt x="118" y="247"/>
                </a:cubicBezTo>
                <a:cubicBezTo>
                  <a:pt x="112" y="249"/>
                  <a:pt x="108" y="250"/>
                  <a:pt x="103" y="252"/>
                </a:cubicBezTo>
                <a:cubicBezTo>
                  <a:pt x="101" y="252"/>
                  <a:pt x="99" y="253"/>
                  <a:pt x="97" y="254"/>
                </a:cubicBezTo>
                <a:cubicBezTo>
                  <a:pt x="90" y="257"/>
                  <a:pt x="82" y="257"/>
                  <a:pt x="74" y="255"/>
                </a:cubicBezTo>
                <a:cubicBezTo>
                  <a:pt x="68" y="253"/>
                  <a:pt x="64" y="251"/>
                  <a:pt x="60" y="247"/>
                </a:cubicBezTo>
                <a:cubicBezTo>
                  <a:pt x="57" y="245"/>
                  <a:pt x="54" y="243"/>
                  <a:pt x="53" y="241"/>
                </a:cubicBezTo>
                <a:cubicBezTo>
                  <a:pt x="53" y="241"/>
                  <a:pt x="53" y="241"/>
                  <a:pt x="53" y="241"/>
                </a:cubicBezTo>
                <a:cubicBezTo>
                  <a:pt x="52" y="244"/>
                  <a:pt x="52" y="247"/>
                  <a:pt x="52" y="251"/>
                </a:cubicBezTo>
                <a:close/>
                <a:moveTo>
                  <a:pt x="199" y="249"/>
                </a:moveTo>
                <a:cubicBezTo>
                  <a:pt x="201" y="249"/>
                  <a:pt x="206" y="249"/>
                  <a:pt x="206" y="247"/>
                </a:cubicBezTo>
                <a:cubicBezTo>
                  <a:pt x="206" y="246"/>
                  <a:pt x="204" y="245"/>
                  <a:pt x="202" y="245"/>
                </a:cubicBezTo>
                <a:cubicBezTo>
                  <a:pt x="199" y="245"/>
                  <a:pt x="192" y="245"/>
                  <a:pt x="189" y="245"/>
                </a:cubicBezTo>
                <a:cubicBezTo>
                  <a:pt x="181" y="245"/>
                  <a:pt x="171" y="246"/>
                  <a:pt x="163" y="246"/>
                </a:cubicBezTo>
                <a:cubicBezTo>
                  <a:pt x="160" y="246"/>
                  <a:pt x="158" y="246"/>
                  <a:pt x="155" y="247"/>
                </a:cubicBezTo>
                <a:cubicBezTo>
                  <a:pt x="155" y="250"/>
                  <a:pt x="161" y="248"/>
                  <a:pt x="161" y="251"/>
                </a:cubicBezTo>
                <a:cubicBezTo>
                  <a:pt x="172" y="251"/>
                  <a:pt x="186" y="250"/>
                  <a:pt x="199" y="249"/>
                </a:cubicBezTo>
                <a:close/>
                <a:moveTo>
                  <a:pt x="53" y="257"/>
                </a:moveTo>
                <a:cubicBezTo>
                  <a:pt x="55" y="259"/>
                  <a:pt x="58" y="260"/>
                  <a:pt x="61" y="261"/>
                </a:cubicBezTo>
                <a:cubicBezTo>
                  <a:pt x="65" y="263"/>
                  <a:pt x="68" y="264"/>
                  <a:pt x="73" y="265"/>
                </a:cubicBezTo>
                <a:cubicBezTo>
                  <a:pt x="83" y="266"/>
                  <a:pt x="92" y="267"/>
                  <a:pt x="101" y="268"/>
                </a:cubicBezTo>
                <a:cubicBezTo>
                  <a:pt x="117" y="268"/>
                  <a:pt x="135" y="263"/>
                  <a:pt x="147" y="257"/>
                </a:cubicBezTo>
                <a:cubicBezTo>
                  <a:pt x="151" y="256"/>
                  <a:pt x="154" y="254"/>
                  <a:pt x="154" y="249"/>
                </a:cubicBezTo>
                <a:cubicBezTo>
                  <a:pt x="154" y="249"/>
                  <a:pt x="154" y="249"/>
                  <a:pt x="153" y="249"/>
                </a:cubicBezTo>
                <a:cubicBezTo>
                  <a:pt x="147" y="251"/>
                  <a:pt x="141" y="254"/>
                  <a:pt x="135" y="256"/>
                </a:cubicBezTo>
                <a:cubicBezTo>
                  <a:pt x="132" y="257"/>
                  <a:pt x="130" y="259"/>
                  <a:pt x="127" y="259"/>
                </a:cubicBezTo>
                <a:cubicBezTo>
                  <a:pt x="125" y="259"/>
                  <a:pt x="124" y="260"/>
                  <a:pt x="122" y="260"/>
                </a:cubicBezTo>
                <a:cubicBezTo>
                  <a:pt x="115" y="262"/>
                  <a:pt x="107" y="263"/>
                  <a:pt x="98" y="263"/>
                </a:cubicBezTo>
                <a:cubicBezTo>
                  <a:pt x="97" y="264"/>
                  <a:pt x="98" y="264"/>
                  <a:pt x="98" y="264"/>
                </a:cubicBezTo>
                <a:cubicBezTo>
                  <a:pt x="96" y="263"/>
                  <a:pt x="95" y="264"/>
                  <a:pt x="93" y="264"/>
                </a:cubicBezTo>
                <a:cubicBezTo>
                  <a:pt x="93" y="264"/>
                  <a:pt x="93" y="264"/>
                  <a:pt x="93" y="264"/>
                </a:cubicBezTo>
                <a:cubicBezTo>
                  <a:pt x="92" y="264"/>
                  <a:pt x="93" y="264"/>
                  <a:pt x="92" y="263"/>
                </a:cubicBezTo>
                <a:cubicBezTo>
                  <a:pt x="78" y="263"/>
                  <a:pt x="61" y="261"/>
                  <a:pt x="52" y="253"/>
                </a:cubicBezTo>
                <a:cubicBezTo>
                  <a:pt x="52" y="255"/>
                  <a:pt x="54" y="255"/>
                  <a:pt x="53" y="257"/>
                </a:cubicBezTo>
                <a:close/>
                <a:moveTo>
                  <a:pt x="153" y="255"/>
                </a:moveTo>
                <a:cubicBezTo>
                  <a:pt x="155" y="255"/>
                  <a:pt x="158" y="256"/>
                  <a:pt x="159" y="255"/>
                </a:cubicBezTo>
                <a:cubicBezTo>
                  <a:pt x="160" y="251"/>
                  <a:pt x="158" y="250"/>
                  <a:pt x="156" y="250"/>
                </a:cubicBezTo>
                <a:cubicBezTo>
                  <a:pt x="155" y="252"/>
                  <a:pt x="155" y="254"/>
                  <a:pt x="153" y="2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36889" name="组合 34"/>
          <p:cNvGrpSpPr/>
          <p:nvPr/>
        </p:nvGrpSpPr>
        <p:grpSpPr bwMode="auto">
          <a:xfrm>
            <a:off x="5994400" y="3027363"/>
            <a:ext cx="328613" cy="409575"/>
            <a:chOff x="4713288" y="508000"/>
            <a:chExt cx="568325" cy="711200"/>
          </a:xfrm>
        </p:grpSpPr>
        <p:sp>
          <p:nvSpPr>
            <p:cNvPr id="36" name="Freeform 119"/>
            <p:cNvSpPr>
              <a:spLocks noEditPoints="1"/>
            </p:cNvSpPr>
            <p:nvPr/>
          </p:nvSpPr>
          <p:spPr bwMode="auto">
            <a:xfrm>
              <a:off x="5050989" y="918731"/>
              <a:ext cx="194932" cy="115777"/>
            </a:xfrm>
            <a:custGeom>
              <a:avLst/>
              <a:gdLst>
                <a:gd name="T0" fmla="*/ 50 w 62"/>
                <a:gd name="T1" fmla="*/ 31 h 37"/>
                <a:gd name="T2" fmla="*/ 42 w 62"/>
                <a:gd name="T3" fmla="*/ 30 h 37"/>
                <a:gd name="T4" fmla="*/ 34 w 62"/>
                <a:gd name="T5" fmla="*/ 30 h 37"/>
                <a:gd name="T6" fmla="*/ 26 w 62"/>
                <a:gd name="T7" fmla="*/ 31 h 37"/>
                <a:gd name="T8" fmla="*/ 13 w 62"/>
                <a:gd name="T9" fmla="*/ 35 h 37"/>
                <a:gd name="T10" fmla="*/ 5 w 62"/>
                <a:gd name="T11" fmla="*/ 34 h 37"/>
                <a:gd name="T12" fmla="*/ 5 w 62"/>
                <a:gd name="T13" fmla="*/ 28 h 37"/>
                <a:gd name="T14" fmla="*/ 0 w 62"/>
                <a:gd name="T15" fmla="*/ 22 h 37"/>
                <a:gd name="T16" fmla="*/ 4 w 62"/>
                <a:gd name="T17" fmla="*/ 14 h 37"/>
                <a:gd name="T18" fmla="*/ 26 w 62"/>
                <a:gd name="T19" fmla="*/ 0 h 37"/>
                <a:gd name="T20" fmla="*/ 38 w 62"/>
                <a:gd name="T21" fmla="*/ 0 h 37"/>
                <a:gd name="T22" fmla="*/ 52 w 62"/>
                <a:gd name="T23" fmla="*/ 3 h 37"/>
                <a:gd name="T24" fmla="*/ 62 w 62"/>
                <a:gd name="T25" fmla="*/ 10 h 37"/>
                <a:gd name="T26" fmla="*/ 61 w 62"/>
                <a:gd name="T27" fmla="*/ 16 h 37"/>
                <a:gd name="T28" fmla="*/ 58 w 62"/>
                <a:gd name="T29" fmla="*/ 21 h 37"/>
                <a:gd name="T30" fmla="*/ 57 w 62"/>
                <a:gd name="T31" fmla="*/ 27 h 37"/>
                <a:gd name="T32" fmla="*/ 50 w 62"/>
                <a:gd name="T33" fmla="*/ 31 h 37"/>
                <a:gd name="T34" fmla="*/ 15 w 62"/>
                <a:gd name="T35" fmla="*/ 32 h 37"/>
                <a:gd name="T36" fmla="*/ 30 w 62"/>
                <a:gd name="T37" fmla="*/ 28 h 37"/>
                <a:gd name="T38" fmla="*/ 35 w 62"/>
                <a:gd name="T39" fmla="*/ 29 h 37"/>
                <a:gd name="T40" fmla="*/ 38 w 62"/>
                <a:gd name="T41" fmla="*/ 28 h 37"/>
                <a:gd name="T42" fmla="*/ 46 w 62"/>
                <a:gd name="T43" fmla="*/ 28 h 37"/>
                <a:gd name="T44" fmla="*/ 55 w 62"/>
                <a:gd name="T45" fmla="*/ 28 h 37"/>
                <a:gd name="T46" fmla="*/ 56 w 62"/>
                <a:gd name="T47" fmla="*/ 22 h 37"/>
                <a:gd name="T48" fmla="*/ 60 w 62"/>
                <a:gd name="T49" fmla="*/ 14 h 37"/>
                <a:gd name="T50" fmla="*/ 59 w 62"/>
                <a:gd name="T51" fmla="*/ 10 h 37"/>
                <a:gd name="T52" fmla="*/ 48 w 62"/>
                <a:gd name="T53" fmla="*/ 3 h 37"/>
                <a:gd name="T54" fmla="*/ 42 w 62"/>
                <a:gd name="T55" fmla="*/ 3 h 37"/>
                <a:gd name="T56" fmla="*/ 35 w 62"/>
                <a:gd name="T57" fmla="*/ 1 h 37"/>
                <a:gd name="T58" fmla="*/ 11 w 62"/>
                <a:gd name="T59" fmla="*/ 9 h 37"/>
                <a:gd name="T60" fmla="*/ 5 w 62"/>
                <a:gd name="T61" fmla="*/ 15 h 37"/>
                <a:gd name="T62" fmla="*/ 2 w 62"/>
                <a:gd name="T63" fmla="*/ 22 h 37"/>
                <a:gd name="T64" fmla="*/ 4 w 62"/>
                <a:gd name="T65" fmla="*/ 23 h 37"/>
                <a:gd name="T66" fmla="*/ 7 w 62"/>
                <a:gd name="T67" fmla="*/ 28 h 37"/>
                <a:gd name="T68" fmla="*/ 7 w 62"/>
                <a:gd name="T69" fmla="*/ 34 h 37"/>
                <a:gd name="T70" fmla="*/ 15 w 62"/>
                <a:gd name="T71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37">
                  <a:moveTo>
                    <a:pt x="50" y="31"/>
                  </a:moveTo>
                  <a:cubicBezTo>
                    <a:pt x="48" y="30"/>
                    <a:pt x="45" y="30"/>
                    <a:pt x="42" y="30"/>
                  </a:cubicBezTo>
                  <a:cubicBezTo>
                    <a:pt x="39" y="29"/>
                    <a:pt x="37" y="30"/>
                    <a:pt x="34" y="30"/>
                  </a:cubicBezTo>
                  <a:cubicBezTo>
                    <a:pt x="32" y="30"/>
                    <a:pt x="29" y="30"/>
                    <a:pt x="26" y="31"/>
                  </a:cubicBezTo>
                  <a:cubicBezTo>
                    <a:pt x="21" y="32"/>
                    <a:pt x="18" y="33"/>
                    <a:pt x="13" y="35"/>
                  </a:cubicBezTo>
                  <a:cubicBezTo>
                    <a:pt x="10" y="36"/>
                    <a:pt x="7" y="37"/>
                    <a:pt x="5" y="34"/>
                  </a:cubicBezTo>
                  <a:cubicBezTo>
                    <a:pt x="4" y="32"/>
                    <a:pt x="5" y="30"/>
                    <a:pt x="5" y="28"/>
                  </a:cubicBezTo>
                  <a:cubicBezTo>
                    <a:pt x="4" y="26"/>
                    <a:pt x="1" y="24"/>
                    <a:pt x="0" y="22"/>
                  </a:cubicBezTo>
                  <a:cubicBezTo>
                    <a:pt x="0" y="18"/>
                    <a:pt x="2" y="16"/>
                    <a:pt x="4" y="14"/>
                  </a:cubicBezTo>
                  <a:cubicBezTo>
                    <a:pt x="9" y="8"/>
                    <a:pt x="18" y="3"/>
                    <a:pt x="26" y="0"/>
                  </a:cubicBezTo>
                  <a:cubicBezTo>
                    <a:pt x="30" y="0"/>
                    <a:pt x="35" y="0"/>
                    <a:pt x="38" y="0"/>
                  </a:cubicBezTo>
                  <a:cubicBezTo>
                    <a:pt x="43" y="1"/>
                    <a:pt x="48" y="1"/>
                    <a:pt x="52" y="3"/>
                  </a:cubicBezTo>
                  <a:cubicBezTo>
                    <a:pt x="56" y="5"/>
                    <a:pt x="59" y="8"/>
                    <a:pt x="62" y="10"/>
                  </a:cubicBezTo>
                  <a:cubicBezTo>
                    <a:pt x="62" y="12"/>
                    <a:pt x="62" y="15"/>
                    <a:pt x="61" y="16"/>
                  </a:cubicBezTo>
                  <a:cubicBezTo>
                    <a:pt x="60" y="18"/>
                    <a:pt x="58" y="19"/>
                    <a:pt x="58" y="21"/>
                  </a:cubicBezTo>
                  <a:cubicBezTo>
                    <a:pt x="57" y="23"/>
                    <a:pt x="58" y="26"/>
                    <a:pt x="57" y="27"/>
                  </a:cubicBezTo>
                  <a:cubicBezTo>
                    <a:pt x="56" y="30"/>
                    <a:pt x="52" y="31"/>
                    <a:pt x="50" y="31"/>
                  </a:cubicBezTo>
                  <a:close/>
                  <a:moveTo>
                    <a:pt x="15" y="32"/>
                  </a:moveTo>
                  <a:cubicBezTo>
                    <a:pt x="20" y="30"/>
                    <a:pt x="26" y="29"/>
                    <a:pt x="30" y="28"/>
                  </a:cubicBezTo>
                  <a:cubicBezTo>
                    <a:pt x="32" y="28"/>
                    <a:pt x="33" y="29"/>
                    <a:pt x="35" y="29"/>
                  </a:cubicBezTo>
                  <a:cubicBezTo>
                    <a:pt x="36" y="29"/>
                    <a:pt x="37" y="28"/>
                    <a:pt x="38" y="28"/>
                  </a:cubicBezTo>
                  <a:cubicBezTo>
                    <a:pt x="40" y="28"/>
                    <a:pt x="43" y="28"/>
                    <a:pt x="46" y="28"/>
                  </a:cubicBezTo>
                  <a:cubicBezTo>
                    <a:pt x="49" y="29"/>
                    <a:pt x="53" y="31"/>
                    <a:pt x="55" y="28"/>
                  </a:cubicBezTo>
                  <a:cubicBezTo>
                    <a:pt x="56" y="26"/>
                    <a:pt x="55" y="24"/>
                    <a:pt x="56" y="22"/>
                  </a:cubicBezTo>
                  <a:cubicBezTo>
                    <a:pt x="56" y="19"/>
                    <a:pt x="60" y="17"/>
                    <a:pt x="60" y="14"/>
                  </a:cubicBezTo>
                  <a:cubicBezTo>
                    <a:pt x="60" y="13"/>
                    <a:pt x="60" y="12"/>
                    <a:pt x="59" y="10"/>
                  </a:cubicBezTo>
                  <a:cubicBezTo>
                    <a:pt x="56" y="8"/>
                    <a:pt x="52" y="5"/>
                    <a:pt x="48" y="3"/>
                  </a:cubicBezTo>
                  <a:cubicBezTo>
                    <a:pt x="46" y="3"/>
                    <a:pt x="44" y="3"/>
                    <a:pt x="42" y="3"/>
                  </a:cubicBezTo>
                  <a:cubicBezTo>
                    <a:pt x="40" y="2"/>
                    <a:pt x="37" y="2"/>
                    <a:pt x="35" y="1"/>
                  </a:cubicBezTo>
                  <a:cubicBezTo>
                    <a:pt x="26" y="1"/>
                    <a:pt x="17" y="5"/>
                    <a:pt x="11" y="9"/>
                  </a:cubicBezTo>
                  <a:cubicBezTo>
                    <a:pt x="9" y="11"/>
                    <a:pt x="6" y="13"/>
                    <a:pt x="5" y="15"/>
                  </a:cubicBezTo>
                  <a:cubicBezTo>
                    <a:pt x="4" y="16"/>
                    <a:pt x="2" y="20"/>
                    <a:pt x="2" y="22"/>
                  </a:cubicBezTo>
                  <a:cubicBezTo>
                    <a:pt x="3" y="23"/>
                    <a:pt x="3" y="23"/>
                    <a:pt x="4" y="23"/>
                  </a:cubicBezTo>
                  <a:cubicBezTo>
                    <a:pt x="5" y="25"/>
                    <a:pt x="6" y="26"/>
                    <a:pt x="7" y="28"/>
                  </a:cubicBezTo>
                  <a:cubicBezTo>
                    <a:pt x="6" y="30"/>
                    <a:pt x="6" y="32"/>
                    <a:pt x="7" y="34"/>
                  </a:cubicBezTo>
                  <a:cubicBezTo>
                    <a:pt x="10" y="35"/>
                    <a:pt x="13" y="33"/>
                    <a:pt x="15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" name="Freeform 120"/>
            <p:cNvSpPr>
              <a:spLocks noEditPoints="1"/>
            </p:cNvSpPr>
            <p:nvPr/>
          </p:nvSpPr>
          <p:spPr bwMode="auto">
            <a:xfrm>
              <a:off x="5064715" y="932515"/>
              <a:ext cx="164732" cy="85453"/>
            </a:xfrm>
            <a:custGeom>
              <a:avLst/>
              <a:gdLst>
                <a:gd name="T0" fmla="*/ 49 w 53"/>
                <a:gd name="T1" fmla="*/ 20 h 27"/>
                <a:gd name="T2" fmla="*/ 43 w 53"/>
                <a:gd name="T3" fmla="*/ 21 h 27"/>
                <a:gd name="T4" fmla="*/ 19 w 53"/>
                <a:gd name="T5" fmla="*/ 21 h 27"/>
                <a:gd name="T6" fmla="*/ 14 w 53"/>
                <a:gd name="T7" fmla="*/ 22 h 27"/>
                <a:gd name="T8" fmla="*/ 9 w 53"/>
                <a:gd name="T9" fmla="*/ 24 h 27"/>
                <a:gd name="T10" fmla="*/ 5 w 53"/>
                <a:gd name="T11" fmla="*/ 24 h 27"/>
                <a:gd name="T12" fmla="*/ 4 w 53"/>
                <a:gd name="T13" fmla="*/ 18 h 27"/>
                <a:gd name="T14" fmla="*/ 1 w 53"/>
                <a:gd name="T15" fmla="*/ 17 h 27"/>
                <a:gd name="T16" fmla="*/ 3 w 53"/>
                <a:gd name="T17" fmla="*/ 11 h 27"/>
                <a:gd name="T18" fmla="*/ 45 w 53"/>
                <a:gd name="T19" fmla="*/ 4 h 27"/>
                <a:gd name="T20" fmla="*/ 53 w 53"/>
                <a:gd name="T21" fmla="*/ 9 h 27"/>
                <a:gd name="T22" fmla="*/ 49 w 53"/>
                <a:gd name="T23" fmla="*/ 20 h 27"/>
                <a:gd name="T24" fmla="*/ 51 w 53"/>
                <a:gd name="T25" fmla="*/ 10 h 27"/>
                <a:gd name="T26" fmla="*/ 51 w 53"/>
                <a:gd name="T27" fmla="*/ 9 h 27"/>
                <a:gd name="T28" fmla="*/ 50 w 53"/>
                <a:gd name="T29" fmla="*/ 7 h 27"/>
                <a:gd name="T30" fmla="*/ 44 w 53"/>
                <a:gd name="T31" fmla="*/ 4 h 27"/>
                <a:gd name="T32" fmla="*/ 31 w 53"/>
                <a:gd name="T33" fmla="*/ 4 h 27"/>
                <a:gd name="T34" fmla="*/ 12 w 53"/>
                <a:gd name="T35" fmla="*/ 7 h 27"/>
                <a:gd name="T36" fmla="*/ 3 w 53"/>
                <a:gd name="T37" fmla="*/ 16 h 27"/>
                <a:gd name="T38" fmla="*/ 7 w 53"/>
                <a:gd name="T39" fmla="*/ 24 h 27"/>
                <a:gd name="T40" fmla="*/ 13 w 53"/>
                <a:gd name="T41" fmla="*/ 21 h 27"/>
                <a:gd name="T42" fmla="*/ 24 w 53"/>
                <a:gd name="T43" fmla="*/ 18 h 27"/>
                <a:gd name="T44" fmla="*/ 28 w 53"/>
                <a:gd name="T45" fmla="*/ 18 h 27"/>
                <a:gd name="T46" fmla="*/ 46 w 53"/>
                <a:gd name="T47" fmla="*/ 19 h 27"/>
                <a:gd name="T48" fmla="*/ 51 w 53"/>
                <a:gd name="T4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27">
                  <a:moveTo>
                    <a:pt x="49" y="20"/>
                  </a:moveTo>
                  <a:cubicBezTo>
                    <a:pt x="47" y="21"/>
                    <a:pt x="45" y="21"/>
                    <a:pt x="43" y="21"/>
                  </a:cubicBezTo>
                  <a:cubicBezTo>
                    <a:pt x="35" y="20"/>
                    <a:pt x="27" y="19"/>
                    <a:pt x="19" y="21"/>
                  </a:cubicBezTo>
                  <a:cubicBezTo>
                    <a:pt x="17" y="21"/>
                    <a:pt x="16" y="22"/>
                    <a:pt x="14" y="22"/>
                  </a:cubicBezTo>
                  <a:cubicBezTo>
                    <a:pt x="12" y="23"/>
                    <a:pt x="11" y="24"/>
                    <a:pt x="9" y="24"/>
                  </a:cubicBezTo>
                  <a:cubicBezTo>
                    <a:pt x="10" y="26"/>
                    <a:pt x="6" y="27"/>
                    <a:pt x="5" y="24"/>
                  </a:cubicBezTo>
                  <a:cubicBezTo>
                    <a:pt x="4" y="23"/>
                    <a:pt x="5" y="20"/>
                    <a:pt x="4" y="18"/>
                  </a:cubicBezTo>
                  <a:cubicBezTo>
                    <a:pt x="3" y="18"/>
                    <a:pt x="2" y="17"/>
                    <a:pt x="1" y="17"/>
                  </a:cubicBezTo>
                  <a:cubicBezTo>
                    <a:pt x="0" y="15"/>
                    <a:pt x="3" y="12"/>
                    <a:pt x="3" y="11"/>
                  </a:cubicBezTo>
                  <a:cubicBezTo>
                    <a:pt x="12" y="2"/>
                    <a:pt x="31" y="0"/>
                    <a:pt x="45" y="4"/>
                  </a:cubicBezTo>
                  <a:cubicBezTo>
                    <a:pt x="49" y="5"/>
                    <a:pt x="52" y="5"/>
                    <a:pt x="53" y="9"/>
                  </a:cubicBezTo>
                  <a:cubicBezTo>
                    <a:pt x="50" y="12"/>
                    <a:pt x="48" y="15"/>
                    <a:pt x="49" y="20"/>
                  </a:cubicBezTo>
                  <a:close/>
                  <a:moveTo>
                    <a:pt x="51" y="10"/>
                  </a:moveTo>
                  <a:cubicBezTo>
                    <a:pt x="51" y="9"/>
                    <a:pt x="51" y="9"/>
                    <a:pt x="51" y="9"/>
                  </a:cubicBezTo>
                  <a:cubicBezTo>
                    <a:pt x="50" y="9"/>
                    <a:pt x="50" y="7"/>
                    <a:pt x="50" y="7"/>
                  </a:cubicBezTo>
                  <a:cubicBezTo>
                    <a:pt x="49" y="6"/>
                    <a:pt x="45" y="5"/>
                    <a:pt x="44" y="4"/>
                  </a:cubicBezTo>
                  <a:cubicBezTo>
                    <a:pt x="40" y="4"/>
                    <a:pt x="36" y="4"/>
                    <a:pt x="31" y="4"/>
                  </a:cubicBezTo>
                  <a:cubicBezTo>
                    <a:pt x="24" y="4"/>
                    <a:pt x="17" y="5"/>
                    <a:pt x="12" y="7"/>
                  </a:cubicBezTo>
                  <a:cubicBezTo>
                    <a:pt x="8" y="9"/>
                    <a:pt x="4" y="12"/>
                    <a:pt x="3" y="16"/>
                  </a:cubicBezTo>
                  <a:cubicBezTo>
                    <a:pt x="6" y="17"/>
                    <a:pt x="6" y="21"/>
                    <a:pt x="7" y="24"/>
                  </a:cubicBezTo>
                  <a:cubicBezTo>
                    <a:pt x="9" y="23"/>
                    <a:pt x="11" y="22"/>
                    <a:pt x="13" y="21"/>
                  </a:cubicBezTo>
                  <a:cubicBezTo>
                    <a:pt x="17" y="19"/>
                    <a:pt x="20" y="19"/>
                    <a:pt x="24" y="18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35" y="18"/>
                    <a:pt x="41" y="20"/>
                    <a:pt x="46" y="19"/>
                  </a:cubicBezTo>
                  <a:cubicBezTo>
                    <a:pt x="47" y="15"/>
                    <a:pt x="48" y="12"/>
                    <a:pt x="5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" name="Freeform 121"/>
            <p:cNvSpPr>
              <a:spLocks noEditPoints="1"/>
            </p:cNvSpPr>
            <p:nvPr/>
          </p:nvSpPr>
          <p:spPr bwMode="auto">
            <a:xfrm>
              <a:off x="5045498" y="745067"/>
              <a:ext cx="140021" cy="63401"/>
            </a:xfrm>
            <a:custGeom>
              <a:avLst/>
              <a:gdLst>
                <a:gd name="T0" fmla="*/ 6 w 45"/>
                <a:gd name="T1" fmla="*/ 4 h 20"/>
                <a:gd name="T2" fmla="*/ 34 w 45"/>
                <a:gd name="T3" fmla="*/ 2 h 20"/>
                <a:gd name="T4" fmla="*/ 38 w 45"/>
                <a:gd name="T5" fmla="*/ 0 h 20"/>
                <a:gd name="T6" fmla="*/ 44 w 45"/>
                <a:gd name="T7" fmla="*/ 6 h 20"/>
                <a:gd name="T8" fmla="*/ 28 w 45"/>
                <a:gd name="T9" fmla="*/ 19 h 20"/>
                <a:gd name="T10" fmla="*/ 13 w 45"/>
                <a:gd name="T11" fmla="*/ 20 h 20"/>
                <a:gd name="T12" fmla="*/ 1 w 45"/>
                <a:gd name="T13" fmla="*/ 16 h 20"/>
                <a:gd name="T14" fmla="*/ 6 w 45"/>
                <a:gd name="T15" fmla="*/ 4 h 20"/>
                <a:gd name="T16" fmla="*/ 29 w 45"/>
                <a:gd name="T17" fmla="*/ 5 h 20"/>
                <a:gd name="T18" fmla="*/ 17 w 45"/>
                <a:gd name="T19" fmla="*/ 7 h 20"/>
                <a:gd name="T20" fmla="*/ 12 w 45"/>
                <a:gd name="T21" fmla="*/ 6 h 20"/>
                <a:gd name="T22" fmla="*/ 7 w 45"/>
                <a:gd name="T23" fmla="*/ 6 h 20"/>
                <a:gd name="T24" fmla="*/ 3 w 45"/>
                <a:gd name="T25" fmla="*/ 11 h 20"/>
                <a:gd name="T26" fmla="*/ 3 w 45"/>
                <a:gd name="T27" fmla="*/ 16 h 20"/>
                <a:gd name="T28" fmla="*/ 6 w 45"/>
                <a:gd name="T29" fmla="*/ 17 h 20"/>
                <a:gd name="T30" fmla="*/ 32 w 45"/>
                <a:gd name="T31" fmla="*/ 16 h 20"/>
                <a:gd name="T32" fmla="*/ 37 w 45"/>
                <a:gd name="T33" fmla="*/ 14 h 20"/>
                <a:gd name="T34" fmla="*/ 42 w 45"/>
                <a:gd name="T35" fmla="*/ 7 h 20"/>
                <a:gd name="T36" fmla="*/ 37 w 45"/>
                <a:gd name="T37" fmla="*/ 3 h 20"/>
                <a:gd name="T38" fmla="*/ 29 w 45"/>
                <a:gd name="T3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20">
                  <a:moveTo>
                    <a:pt x="6" y="4"/>
                  </a:moveTo>
                  <a:cubicBezTo>
                    <a:pt x="15" y="6"/>
                    <a:pt x="25" y="4"/>
                    <a:pt x="34" y="2"/>
                  </a:cubicBezTo>
                  <a:cubicBezTo>
                    <a:pt x="35" y="1"/>
                    <a:pt x="37" y="0"/>
                    <a:pt x="38" y="0"/>
                  </a:cubicBezTo>
                  <a:cubicBezTo>
                    <a:pt x="40" y="2"/>
                    <a:pt x="41" y="5"/>
                    <a:pt x="44" y="6"/>
                  </a:cubicBezTo>
                  <a:cubicBezTo>
                    <a:pt x="45" y="13"/>
                    <a:pt x="35" y="18"/>
                    <a:pt x="28" y="19"/>
                  </a:cubicBezTo>
                  <a:cubicBezTo>
                    <a:pt x="23" y="20"/>
                    <a:pt x="18" y="20"/>
                    <a:pt x="13" y="20"/>
                  </a:cubicBezTo>
                  <a:cubicBezTo>
                    <a:pt x="8" y="19"/>
                    <a:pt x="3" y="19"/>
                    <a:pt x="1" y="16"/>
                  </a:cubicBezTo>
                  <a:cubicBezTo>
                    <a:pt x="0" y="11"/>
                    <a:pt x="3" y="6"/>
                    <a:pt x="6" y="4"/>
                  </a:cubicBezTo>
                  <a:close/>
                  <a:moveTo>
                    <a:pt x="29" y="5"/>
                  </a:moveTo>
                  <a:cubicBezTo>
                    <a:pt x="25" y="5"/>
                    <a:pt x="21" y="7"/>
                    <a:pt x="17" y="7"/>
                  </a:cubicBezTo>
                  <a:cubicBezTo>
                    <a:pt x="15" y="7"/>
                    <a:pt x="14" y="6"/>
                    <a:pt x="12" y="6"/>
                  </a:cubicBezTo>
                  <a:cubicBezTo>
                    <a:pt x="10" y="6"/>
                    <a:pt x="8" y="6"/>
                    <a:pt x="7" y="6"/>
                  </a:cubicBezTo>
                  <a:cubicBezTo>
                    <a:pt x="5" y="7"/>
                    <a:pt x="4" y="9"/>
                    <a:pt x="3" y="11"/>
                  </a:cubicBezTo>
                  <a:cubicBezTo>
                    <a:pt x="2" y="13"/>
                    <a:pt x="2" y="14"/>
                    <a:pt x="3" y="16"/>
                  </a:cubicBezTo>
                  <a:cubicBezTo>
                    <a:pt x="4" y="16"/>
                    <a:pt x="5" y="16"/>
                    <a:pt x="6" y="17"/>
                  </a:cubicBezTo>
                  <a:cubicBezTo>
                    <a:pt x="12" y="18"/>
                    <a:pt x="25" y="19"/>
                    <a:pt x="32" y="16"/>
                  </a:cubicBezTo>
                  <a:cubicBezTo>
                    <a:pt x="34" y="15"/>
                    <a:pt x="36" y="15"/>
                    <a:pt x="37" y="14"/>
                  </a:cubicBezTo>
                  <a:cubicBezTo>
                    <a:pt x="39" y="13"/>
                    <a:pt x="43" y="10"/>
                    <a:pt x="42" y="7"/>
                  </a:cubicBezTo>
                  <a:cubicBezTo>
                    <a:pt x="41" y="6"/>
                    <a:pt x="39" y="4"/>
                    <a:pt x="37" y="3"/>
                  </a:cubicBezTo>
                  <a:cubicBezTo>
                    <a:pt x="35" y="4"/>
                    <a:pt x="32" y="4"/>
                    <a:pt x="2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" name="Freeform 122"/>
            <p:cNvSpPr>
              <a:spLocks noEditPoints="1"/>
            </p:cNvSpPr>
            <p:nvPr/>
          </p:nvSpPr>
          <p:spPr bwMode="auto">
            <a:xfrm>
              <a:off x="5061971" y="756093"/>
              <a:ext cx="112566" cy="38592"/>
            </a:xfrm>
            <a:custGeom>
              <a:avLst/>
              <a:gdLst>
                <a:gd name="T0" fmla="*/ 2 w 36"/>
                <a:gd name="T1" fmla="*/ 4 h 12"/>
                <a:gd name="T2" fmla="*/ 16 w 36"/>
                <a:gd name="T3" fmla="*/ 4 h 12"/>
                <a:gd name="T4" fmla="*/ 19 w 36"/>
                <a:gd name="T5" fmla="*/ 4 h 12"/>
                <a:gd name="T6" fmla="*/ 26 w 36"/>
                <a:gd name="T7" fmla="*/ 3 h 12"/>
                <a:gd name="T8" fmla="*/ 32 w 36"/>
                <a:gd name="T9" fmla="*/ 0 h 12"/>
                <a:gd name="T10" fmla="*/ 33 w 36"/>
                <a:gd name="T11" fmla="*/ 6 h 12"/>
                <a:gd name="T12" fmla="*/ 31 w 36"/>
                <a:gd name="T13" fmla="*/ 7 h 12"/>
                <a:gd name="T14" fmla="*/ 25 w 36"/>
                <a:gd name="T15" fmla="*/ 11 h 12"/>
                <a:gd name="T16" fmla="*/ 19 w 36"/>
                <a:gd name="T17" fmla="*/ 12 h 12"/>
                <a:gd name="T18" fmla="*/ 10 w 36"/>
                <a:gd name="T19" fmla="*/ 12 h 12"/>
                <a:gd name="T20" fmla="*/ 2 w 36"/>
                <a:gd name="T21" fmla="*/ 11 h 12"/>
                <a:gd name="T22" fmla="*/ 2 w 36"/>
                <a:gd name="T23" fmla="*/ 4 h 12"/>
                <a:gd name="T24" fmla="*/ 16 w 36"/>
                <a:gd name="T25" fmla="*/ 10 h 12"/>
                <a:gd name="T26" fmla="*/ 32 w 36"/>
                <a:gd name="T27" fmla="*/ 5 h 12"/>
                <a:gd name="T28" fmla="*/ 32 w 36"/>
                <a:gd name="T29" fmla="*/ 4 h 12"/>
                <a:gd name="T30" fmla="*/ 31 w 36"/>
                <a:gd name="T31" fmla="*/ 2 h 12"/>
                <a:gd name="T32" fmla="*/ 30 w 36"/>
                <a:gd name="T33" fmla="*/ 3 h 12"/>
                <a:gd name="T34" fmla="*/ 23 w 36"/>
                <a:gd name="T35" fmla="*/ 5 h 12"/>
                <a:gd name="T36" fmla="*/ 13 w 36"/>
                <a:gd name="T37" fmla="*/ 6 h 12"/>
                <a:gd name="T38" fmla="*/ 3 w 36"/>
                <a:gd name="T39" fmla="*/ 6 h 12"/>
                <a:gd name="T40" fmla="*/ 3 w 36"/>
                <a:gd name="T41" fmla="*/ 7 h 12"/>
                <a:gd name="T42" fmla="*/ 3 w 36"/>
                <a:gd name="T43" fmla="*/ 9 h 12"/>
                <a:gd name="T44" fmla="*/ 16 w 36"/>
                <a:gd name="T4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12">
                  <a:moveTo>
                    <a:pt x="2" y="4"/>
                  </a:moveTo>
                  <a:cubicBezTo>
                    <a:pt x="7" y="4"/>
                    <a:pt x="12" y="5"/>
                    <a:pt x="16" y="4"/>
                  </a:cubicBezTo>
                  <a:cubicBezTo>
                    <a:pt x="17" y="4"/>
                    <a:pt x="18" y="4"/>
                    <a:pt x="19" y="4"/>
                  </a:cubicBezTo>
                  <a:cubicBezTo>
                    <a:pt x="21" y="4"/>
                    <a:pt x="23" y="3"/>
                    <a:pt x="26" y="3"/>
                  </a:cubicBezTo>
                  <a:cubicBezTo>
                    <a:pt x="28" y="1"/>
                    <a:pt x="30" y="1"/>
                    <a:pt x="32" y="0"/>
                  </a:cubicBezTo>
                  <a:cubicBezTo>
                    <a:pt x="33" y="3"/>
                    <a:pt x="36" y="4"/>
                    <a:pt x="33" y="6"/>
                  </a:cubicBezTo>
                  <a:cubicBezTo>
                    <a:pt x="33" y="7"/>
                    <a:pt x="32" y="7"/>
                    <a:pt x="31" y="7"/>
                  </a:cubicBezTo>
                  <a:cubicBezTo>
                    <a:pt x="29" y="9"/>
                    <a:pt x="27" y="10"/>
                    <a:pt x="25" y="11"/>
                  </a:cubicBezTo>
                  <a:cubicBezTo>
                    <a:pt x="23" y="12"/>
                    <a:pt x="21" y="12"/>
                    <a:pt x="19" y="12"/>
                  </a:cubicBezTo>
                  <a:cubicBezTo>
                    <a:pt x="16" y="12"/>
                    <a:pt x="12" y="11"/>
                    <a:pt x="10" y="12"/>
                  </a:cubicBezTo>
                  <a:cubicBezTo>
                    <a:pt x="8" y="11"/>
                    <a:pt x="5" y="11"/>
                    <a:pt x="2" y="11"/>
                  </a:cubicBezTo>
                  <a:cubicBezTo>
                    <a:pt x="0" y="9"/>
                    <a:pt x="1" y="5"/>
                    <a:pt x="2" y="4"/>
                  </a:cubicBezTo>
                  <a:close/>
                  <a:moveTo>
                    <a:pt x="16" y="10"/>
                  </a:moveTo>
                  <a:cubicBezTo>
                    <a:pt x="21" y="12"/>
                    <a:pt x="28" y="8"/>
                    <a:pt x="32" y="5"/>
                  </a:cubicBezTo>
                  <a:cubicBezTo>
                    <a:pt x="32" y="5"/>
                    <a:pt x="32" y="4"/>
                    <a:pt x="32" y="4"/>
                  </a:cubicBezTo>
                  <a:cubicBezTo>
                    <a:pt x="31" y="3"/>
                    <a:pt x="31" y="3"/>
                    <a:pt x="31" y="2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28" y="4"/>
                    <a:pt x="25" y="5"/>
                    <a:pt x="23" y="5"/>
                  </a:cubicBezTo>
                  <a:cubicBezTo>
                    <a:pt x="19" y="6"/>
                    <a:pt x="15" y="6"/>
                    <a:pt x="13" y="6"/>
                  </a:cubicBezTo>
                  <a:cubicBezTo>
                    <a:pt x="9" y="6"/>
                    <a:pt x="6" y="5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7" y="10"/>
                    <a:pt x="11" y="10"/>
                    <a:pt x="1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" name="Freeform 123"/>
            <p:cNvSpPr>
              <a:spLocks noEditPoints="1"/>
            </p:cNvSpPr>
            <p:nvPr/>
          </p:nvSpPr>
          <p:spPr bwMode="auto">
            <a:xfrm>
              <a:off x="5064715" y="687177"/>
              <a:ext cx="82366" cy="57889"/>
            </a:xfrm>
            <a:custGeom>
              <a:avLst/>
              <a:gdLst>
                <a:gd name="T0" fmla="*/ 13 w 26"/>
                <a:gd name="T1" fmla="*/ 0 h 18"/>
                <a:gd name="T2" fmla="*/ 20 w 26"/>
                <a:gd name="T3" fmla="*/ 1 h 18"/>
                <a:gd name="T4" fmla="*/ 21 w 26"/>
                <a:gd name="T5" fmla="*/ 3 h 18"/>
                <a:gd name="T6" fmla="*/ 24 w 26"/>
                <a:gd name="T7" fmla="*/ 5 h 18"/>
                <a:gd name="T8" fmla="*/ 23 w 26"/>
                <a:gd name="T9" fmla="*/ 13 h 18"/>
                <a:gd name="T10" fmla="*/ 14 w 26"/>
                <a:gd name="T11" fmla="*/ 17 h 18"/>
                <a:gd name="T12" fmla="*/ 8 w 26"/>
                <a:gd name="T13" fmla="*/ 18 h 18"/>
                <a:gd name="T14" fmla="*/ 7 w 26"/>
                <a:gd name="T15" fmla="*/ 17 h 18"/>
                <a:gd name="T16" fmla="*/ 2 w 26"/>
                <a:gd name="T17" fmla="*/ 12 h 18"/>
                <a:gd name="T18" fmla="*/ 13 w 26"/>
                <a:gd name="T19" fmla="*/ 0 h 18"/>
                <a:gd name="T20" fmla="*/ 9 w 26"/>
                <a:gd name="T21" fmla="*/ 4 h 18"/>
                <a:gd name="T22" fmla="*/ 4 w 26"/>
                <a:gd name="T23" fmla="*/ 9 h 18"/>
                <a:gd name="T24" fmla="*/ 8 w 26"/>
                <a:gd name="T25" fmla="*/ 16 h 18"/>
                <a:gd name="T26" fmla="*/ 22 w 26"/>
                <a:gd name="T27" fmla="*/ 12 h 18"/>
                <a:gd name="T28" fmla="*/ 18 w 26"/>
                <a:gd name="T29" fmla="*/ 2 h 18"/>
                <a:gd name="T30" fmla="*/ 9 w 26"/>
                <a:gd name="T31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18">
                  <a:moveTo>
                    <a:pt x="13" y="0"/>
                  </a:moveTo>
                  <a:cubicBezTo>
                    <a:pt x="15" y="1"/>
                    <a:pt x="19" y="0"/>
                    <a:pt x="20" y="1"/>
                  </a:cubicBezTo>
                  <a:cubicBezTo>
                    <a:pt x="21" y="2"/>
                    <a:pt x="21" y="2"/>
                    <a:pt x="21" y="3"/>
                  </a:cubicBezTo>
                  <a:cubicBezTo>
                    <a:pt x="22" y="3"/>
                    <a:pt x="23" y="4"/>
                    <a:pt x="24" y="5"/>
                  </a:cubicBezTo>
                  <a:cubicBezTo>
                    <a:pt x="26" y="7"/>
                    <a:pt x="25" y="10"/>
                    <a:pt x="23" y="13"/>
                  </a:cubicBezTo>
                  <a:cubicBezTo>
                    <a:pt x="21" y="16"/>
                    <a:pt x="18" y="17"/>
                    <a:pt x="14" y="17"/>
                  </a:cubicBezTo>
                  <a:cubicBezTo>
                    <a:pt x="12" y="18"/>
                    <a:pt x="9" y="18"/>
                    <a:pt x="8" y="18"/>
                  </a:cubicBezTo>
                  <a:cubicBezTo>
                    <a:pt x="8" y="18"/>
                    <a:pt x="7" y="17"/>
                    <a:pt x="7" y="17"/>
                  </a:cubicBezTo>
                  <a:cubicBezTo>
                    <a:pt x="4" y="16"/>
                    <a:pt x="2" y="14"/>
                    <a:pt x="2" y="12"/>
                  </a:cubicBezTo>
                  <a:cubicBezTo>
                    <a:pt x="0" y="6"/>
                    <a:pt x="9" y="2"/>
                    <a:pt x="13" y="0"/>
                  </a:cubicBezTo>
                  <a:close/>
                  <a:moveTo>
                    <a:pt x="9" y="4"/>
                  </a:moveTo>
                  <a:cubicBezTo>
                    <a:pt x="7" y="5"/>
                    <a:pt x="4" y="7"/>
                    <a:pt x="4" y="9"/>
                  </a:cubicBezTo>
                  <a:cubicBezTo>
                    <a:pt x="3" y="13"/>
                    <a:pt x="6" y="15"/>
                    <a:pt x="8" y="16"/>
                  </a:cubicBezTo>
                  <a:cubicBezTo>
                    <a:pt x="12" y="17"/>
                    <a:pt x="20" y="14"/>
                    <a:pt x="22" y="12"/>
                  </a:cubicBezTo>
                  <a:cubicBezTo>
                    <a:pt x="26" y="7"/>
                    <a:pt x="22" y="5"/>
                    <a:pt x="18" y="2"/>
                  </a:cubicBezTo>
                  <a:cubicBezTo>
                    <a:pt x="15" y="2"/>
                    <a:pt x="11" y="3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" name="Freeform 124"/>
            <p:cNvSpPr>
              <a:spLocks noEditPoints="1"/>
            </p:cNvSpPr>
            <p:nvPr/>
          </p:nvSpPr>
          <p:spPr bwMode="auto">
            <a:xfrm>
              <a:off x="5083935" y="698204"/>
              <a:ext cx="60402" cy="35837"/>
            </a:xfrm>
            <a:custGeom>
              <a:avLst/>
              <a:gdLst>
                <a:gd name="T0" fmla="*/ 13 w 19"/>
                <a:gd name="T1" fmla="*/ 2 h 12"/>
                <a:gd name="T2" fmla="*/ 6 w 19"/>
                <a:gd name="T3" fmla="*/ 11 h 12"/>
                <a:gd name="T4" fmla="*/ 4 w 19"/>
                <a:gd name="T5" fmla="*/ 2 h 12"/>
                <a:gd name="T6" fmla="*/ 12 w 19"/>
                <a:gd name="T7" fmla="*/ 2 h 12"/>
                <a:gd name="T8" fmla="*/ 13 w 19"/>
                <a:gd name="T9" fmla="*/ 2 h 12"/>
                <a:gd name="T10" fmla="*/ 13 w 19"/>
                <a:gd name="T11" fmla="*/ 4 h 12"/>
                <a:gd name="T12" fmla="*/ 6 w 19"/>
                <a:gd name="T13" fmla="*/ 4 h 12"/>
                <a:gd name="T14" fmla="*/ 3 w 19"/>
                <a:gd name="T15" fmla="*/ 6 h 12"/>
                <a:gd name="T16" fmla="*/ 13 w 19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13" y="2"/>
                  </a:moveTo>
                  <a:cubicBezTo>
                    <a:pt x="19" y="8"/>
                    <a:pt x="11" y="11"/>
                    <a:pt x="6" y="11"/>
                  </a:cubicBezTo>
                  <a:cubicBezTo>
                    <a:pt x="1" y="11"/>
                    <a:pt x="0" y="5"/>
                    <a:pt x="4" y="2"/>
                  </a:cubicBezTo>
                  <a:cubicBezTo>
                    <a:pt x="7" y="1"/>
                    <a:pt x="10" y="0"/>
                    <a:pt x="12" y="2"/>
                  </a:cubicBezTo>
                  <a:cubicBezTo>
                    <a:pt x="13" y="2"/>
                    <a:pt x="13" y="1"/>
                    <a:pt x="13" y="2"/>
                  </a:cubicBezTo>
                  <a:close/>
                  <a:moveTo>
                    <a:pt x="13" y="4"/>
                  </a:moveTo>
                  <a:cubicBezTo>
                    <a:pt x="12" y="2"/>
                    <a:pt x="9" y="2"/>
                    <a:pt x="6" y="4"/>
                  </a:cubicBezTo>
                  <a:cubicBezTo>
                    <a:pt x="5" y="3"/>
                    <a:pt x="4" y="5"/>
                    <a:pt x="3" y="6"/>
                  </a:cubicBezTo>
                  <a:cubicBezTo>
                    <a:pt x="2" y="12"/>
                    <a:pt x="17" y="9"/>
                    <a:pt x="1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" name="Freeform 125"/>
            <p:cNvSpPr>
              <a:spLocks noEditPoints="1"/>
            </p:cNvSpPr>
            <p:nvPr/>
          </p:nvSpPr>
          <p:spPr bwMode="auto">
            <a:xfrm>
              <a:off x="4713288" y="508000"/>
              <a:ext cx="568325" cy="711200"/>
            </a:xfrm>
            <a:custGeom>
              <a:avLst/>
              <a:gdLst>
                <a:gd name="T0" fmla="*/ 84 w 180"/>
                <a:gd name="T1" fmla="*/ 0 h 225"/>
                <a:gd name="T2" fmla="*/ 151 w 180"/>
                <a:gd name="T3" fmla="*/ 52 h 225"/>
                <a:gd name="T4" fmla="*/ 103 w 180"/>
                <a:gd name="T5" fmla="*/ 214 h 225"/>
                <a:gd name="T6" fmla="*/ 19 w 180"/>
                <a:gd name="T7" fmla="*/ 219 h 225"/>
                <a:gd name="T8" fmla="*/ 139 w 180"/>
                <a:gd name="T9" fmla="*/ 206 h 225"/>
                <a:gd name="T10" fmla="*/ 94 w 180"/>
                <a:gd name="T11" fmla="*/ 130 h 225"/>
                <a:gd name="T12" fmla="*/ 166 w 180"/>
                <a:gd name="T13" fmla="*/ 87 h 225"/>
                <a:gd name="T14" fmla="*/ 70 w 180"/>
                <a:gd name="T15" fmla="*/ 102 h 225"/>
                <a:gd name="T16" fmla="*/ 83 w 180"/>
                <a:gd name="T17" fmla="*/ 128 h 225"/>
                <a:gd name="T18" fmla="*/ 96 w 180"/>
                <a:gd name="T19" fmla="*/ 106 h 225"/>
                <a:gd name="T20" fmla="*/ 104 w 180"/>
                <a:gd name="T21" fmla="*/ 109 h 225"/>
                <a:gd name="T22" fmla="*/ 86 w 180"/>
                <a:gd name="T23" fmla="*/ 202 h 225"/>
                <a:gd name="T24" fmla="*/ 155 w 180"/>
                <a:gd name="T25" fmla="*/ 100 h 225"/>
                <a:gd name="T26" fmla="*/ 47 w 180"/>
                <a:gd name="T27" fmla="*/ 69 h 225"/>
                <a:gd name="T28" fmla="*/ 58 w 180"/>
                <a:gd name="T29" fmla="*/ 155 h 225"/>
                <a:gd name="T30" fmla="*/ 127 w 180"/>
                <a:gd name="T31" fmla="*/ 46 h 225"/>
                <a:gd name="T32" fmla="*/ 109 w 180"/>
                <a:gd name="T33" fmla="*/ 29 h 225"/>
                <a:gd name="T34" fmla="*/ 32 w 180"/>
                <a:gd name="T35" fmla="*/ 112 h 225"/>
                <a:gd name="T36" fmla="*/ 62 w 180"/>
                <a:gd name="T37" fmla="*/ 33 h 225"/>
                <a:gd name="T38" fmla="*/ 35 w 180"/>
                <a:gd name="T39" fmla="*/ 35 h 225"/>
                <a:gd name="T40" fmla="*/ 54 w 180"/>
                <a:gd name="T41" fmla="*/ 26 h 225"/>
                <a:gd name="T42" fmla="*/ 86 w 180"/>
                <a:gd name="T43" fmla="*/ 10 h 225"/>
                <a:gd name="T44" fmla="*/ 62 w 180"/>
                <a:gd name="T45" fmla="*/ 120 h 225"/>
                <a:gd name="T46" fmla="*/ 86 w 180"/>
                <a:gd name="T47" fmla="*/ 12 h 225"/>
                <a:gd name="T48" fmla="*/ 42 w 180"/>
                <a:gd name="T49" fmla="*/ 30 h 225"/>
                <a:gd name="T50" fmla="*/ 79 w 180"/>
                <a:gd name="T51" fmla="*/ 58 h 225"/>
                <a:gd name="T52" fmla="*/ 74 w 180"/>
                <a:gd name="T53" fmla="*/ 203 h 225"/>
                <a:gd name="T54" fmla="*/ 72 w 180"/>
                <a:gd name="T55" fmla="*/ 218 h 225"/>
                <a:gd name="T56" fmla="*/ 68 w 180"/>
                <a:gd name="T57" fmla="*/ 199 h 225"/>
                <a:gd name="T58" fmla="*/ 65 w 180"/>
                <a:gd name="T59" fmla="*/ 193 h 225"/>
                <a:gd name="T60" fmla="*/ 65 w 180"/>
                <a:gd name="T61" fmla="*/ 35 h 225"/>
                <a:gd name="T62" fmla="*/ 57 w 180"/>
                <a:gd name="T63" fmla="*/ 148 h 225"/>
                <a:gd name="T64" fmla="*/ 58 w 180"/>
                <a:gd name="T65" fmla="*/ 223 h 225"/>
                <a:gd name="T66" fmla="*/ 64 w 180"/>
                <a:gd name="T67" fmla="*/ 173 h 225"/>
                <a:gd name="T68" fmla="*/ 58 w 180"/>
                <a:gd name="T69" fmla="*/ 40 h 225"/>
                <a:gd name="T70" fmla="*/ 46 w 180"/>
                <a:gd name="T71" fmla="*/ 52 h 225"/>
                <a:gd name="T72" fmla="*/ 31 w 180"/>
                <a:gd name="T73" fmla="*/ 89 h 225"/>
                <a:gd name="T74" fmla="*/ 30 w 180"/>
                <a:gd name="T75" fmla="*/ 121 h 225"/>
                <a:gd name="T76" fmla="*/ 48 w 180"/>
                <a:gd name="T77" fmla="*/ 153 h 225"/>
                <a:gd name="T78" fmla="*/ 49 w 180"/>
                <a:gd name="T79" fmla="*/ 177 h 225"/>
                <a:gd name="T80" fmla="*/ 48 w 180"/>
                <a:gd name="T81" fmla="*/ 189 h 225"/>
                <a:gd name="T82" fmla="*/ 42 w 180"/>
                <a:gd name="T83" fmla="*/ 204 h 225"/>
                <a:gd name="T84" fmla="*/ 48 w 180"/>
                <a:gd name="T85" fmla="*/ 176 h 225"/>
                <a:gd name="T86" fmla="*/ 40 w 180"/>
                <a:gd name="T87" fmla="*/ 161 h 225"/>
                <a:gd name="T88" fmla="*/ 45 w 180"/>
                <a:gd name="T89" fmla="*/ 180 h 225"/>
                <a:gd name="T90" fmla="*/ 42 w 180"/>
                <a:gd name="T91" fmla="*/ 197 h 225"/>
                <a:gd name="T92" fmla="*/ 35 w 180"/>
                <a:gd name="T93" fmla="*/ 167 h 225"/>
                <a:gd name="T94" fmla="*/ 37 w 180"/>
                <a:gd name="T95" fmla="*/ 190 h 225"/>
                <a:gd name="T96" fmla="*/ 39 w 180"/>
                <a:gd name="T97" fmla="*/ 161 h 225"/>
                <a:gd name="T98" fmla="*/ 37 w 180"/>
                <a:gd name="T99" fmla="*/ 179 h 225"/>
                <a:gd name="T100" fmla="*/ 29 w 180"/>
                <a:gd name="T101" fmla="*/ 81 h 225"/>
                <a:gd name="T102" fmla="*/ 18 w 180"/>
                <a:gd name="T103" fmla="*/ 198 h 225"/>
                <a:gd name="T104" fmla="*/ 12 w 180"/>
                <a:gd name="T105" fmla="*/ 197 h 225"/>
                <a:gd name="T106" fmla="*/ 29 w 180"/>
                <a:gd name="T107" fmla="*/ 81 h 225"/>
                <a:gd name="T108" fmla="*/ 28 w 180"/>
                <a:gd name="T109" fmla="*/ 103 h 225"/>
                <a:gd name="T110" fmla="*/ 20 w 180"/>
                <a:gd name="T111" fmla="*/ 164 h 225"/>
                <a:gd name="T112" fmla="*/ 17 w 180"/>
                <a:gd name="T113" fmla="*/ 163 h 225"/>
                <a:gd name="T114" fmla="*/ 17 w 180"/>
                <a:gd name="T115" fmla="*/ 184 h 225"/>
                <a:gd name="T116" fmla="*/ 12 w 180"/>
                <a:gd name="T117" fmla="*/ 173 h 225"/>
                <a:gd name="T118" fmla="*/ 11 w 180"/>
                <a:gd name="T119" fmla="*/ 173 h 225"/>
                <a:gd name="T120" fmla="*/ 12 w 180"/>
                <a:gd name="T121" fmla="*/ 19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0" h="225">
                  <a:moveTo>
                    <a:pt x="15" y="142"/>
                  </a:moveTo>
                  <a:cubicBezTo>
                    <a:pt x="16" y="137"/>
                    <a:pt x="16" y="131"/>
                    <a:pt x="17" y="126"/>
                  </a:cubicBezTo>
                  <a:cubicBezTo>
                    <a:pt x="17" y="113"/>
                    <a:pt x="15" y="92"/>
                    <a:pt x="17" y="75"/>
                  </a:cubicBezTo>
                  <a:cubicBezTo>
                    <a:pt x="17" y="72"/>
                    <a:pt x="17" y="68"/>
                    <a:pt x="18" y="65"/>
                  </a:cubicBezTo>
                  <a:cubicBezTo>
                    <a:pt x="19" y="59"/>
                    <a:pt x="21" y="54"/>
                    <a:pt x="24" y="50"/>
                  </a:cubicBezTo>
                  <a:cubicBezTo>
                    <a:pt x="27" y="43"/>
                    <a:pt x="31" y="37"/>
                    <a:pt x="36" y="33"/>
                  </a:cubicBezTo>
                  <a:cubicBezTo>
                    <a:pt x="37" y="32"/>
                    <a:pt x="38" y="30"/>
                    <a:pt x="40" y="30"/>
                  </a:cubicBezTo>
                  <a:cubicBezTo>
                    <a:pt x="39" y="25"/>
                    <a:pt x="41" y="20"/>
                    <a:pt x="43" y="16"/>
                  </a:cubicBezTo>
                  <a:cubicBezTo>
                    <a:pt x="47" y="10"/>
                    <a:pt x="53" y="6"/>
                    <a:pt x="61" y="4"/>
                  </a:cubicBezTo>
                  <a:cubicBezTo>
                    <a:pt x="63" y="3"/>
                    <a:pt x="66" y="2"/>
                    <a:pt x="69" y="2"/>
                  </a:cubicBezTo>
                  <a:cubicBezTo>
                    <a:pt x="72" y="1"/>
                    <a:pt x="75" y="0"/>
                    <a:pt x="77" y="0"/>
                  </a:cubicBezTo>
                  <a:cubicBezTo>
                    <a:pt x="78" y="0"/>
                    <a:pt x="79" y="0"/>
                    <a:pt x="80" y="0"/>
                  </a:cubicBezTo>
                  <a:cubicBezTo>
                    <a:pt x="81" y="0"/>
                    <a:pt x="83" y="0"/>
                    <a:pt x="84" y="0"/>
                  </a:cubicBezTo>
                  <a:cubicBezTo>
                    <a:pt x="88" y="1"/>
                    <a:pt x="92" y="3"/>
                    <a:pt x="95" y="5"/>
                  </a:cubicBezTo>
                  <a:cubicBezTo>
                    <a:pt x="97" y="6"/>
                    <a:pt x="99" y="7"/>
                    <a:pt x="100" y="9"/>
                  </a:cubicBezTo>
                  <a:cubicBezTo>
                    <a:pt x="103" y="11"/>
                    <a:pt x="106" y="14"/>
                    <a:pt x="108" y="17"/>
                  </a:cubicBezTo>
                  <a:cubicBezTo>
                    <a:pt x="110" y="19"/>
                    <a:pt x="111" y="21"/>
                    <a:pt x="112" y="23"/>
                  </a:cubicBezTo>
                  <a:cubicBezTo>
                    <a:pt x="115" y="24"/>
                    <a:pt x="118" y="24"/>
                    <a:pt x="120" y="25"/>
                  </a:cubicBezTo>
                  <a:cubicBezTo>
                    <a:pt x="121" y="25"/>
                    <a:pt x="121" y="26"/>
                    <a:pt x="122" y="26"/>
                  </a:cubicBezTo>
                  <a:cubicBezTo>
                    <a:pt x="123" y="27"/>
                    <a:pt x="124" y="27"/>
                    <a:pt x="125" y="27"/>
                  </a:cubicBezTo>
                  <a:cubicBezTo>
                    <a:pt x="126" y="28"/>
                    <a:pt x="127" y="29"/>
                    <a:pt x="129" y="29"/>
                  </a:cubicBezTo>
                  <a:cubicBezTo>
                    <a:pt x="129" y="29"/>
                    <a:pt x="130" y="30"/>
                    <a:pt x="129" y="30"/>
                  </a:cubicBezTo>
                  <a:cubicBezTo>
                    <a:pt x="132" y="32"/>
                    <a:pt x="135" y="32"/>
                    <a:pt x="137" y="33"/>
                  </a:cubicBezTo>
                  <a:cubicBezTo>
                    <a:pt x="139" y="35"/>
                    <a:pt x="143" y="39"/>
                    <a:pt x="144" y="41"/>
                  </a:cubicBezTo>
                  <a:cubicBezTo>
                    <a:pt x="145" y="43"/>
                    <a:pt x="146" y="46"/>
                    <a:pt x="147" y="49"/>
                  </a:cubicBezTo>
                  <a:cubicBezTo>
                    <a:pt x="149" y="50"/>
                    <a:pt x="150" y="51"/>
                    <a:pt x="151" y="52"/>
                  </a:cubicBezTo>
                  <a:cubicBezTo>
                    <a:pt x="162" y="65"/>
                    <a:pt x="167" y="82"/>
                    <a:pt x="171" y="101"/>
                  </a:cubicBezTo>
                  <a:cubicBezTo>
                    <a:pt x="172" y="103"/>
                    <a:pt x="173" y="104"/>
                    <a:pt x="172" y="106"/>
                  </a:cubicBezTo>
                  <a:cubicBezTo>
                    <a:pt x="176" y="111"/>
                    <a:pt x="177" y="119"/>
                    <a:pt x="179" y="127"/>
                  </a:cubicBezTo>
                  <a:cubicBezTo>
                    <a:pt x="179" y="133"/>
                    <a:pt x="179" y="140"/>
                    <a:pt x="179" y="147"/>
                  </a:cubicBezTo>
                  <a:cubicBezTo>
                    <a:pt x="180" y="150"/>
                    <a:pt x="180" y="152"/>
                    <a:pt x="180" y="155"/>
                  </a:cubicBezTo>
                  <a:cubicBezTo>
                    <a:pt x="180" y="158"/>
                    <a:pt x="179" y="160"/>
                    <a:pt x="179" y="163"/>
                  </a:cubicBezTo>
                  <a:cubicBezTo>
                    <a:pt x="178" y="173"/>
                    <a:pt x="177" y="183"/>
                    <a:pt x="175" y="192"/>
                  </a:cubicBezTo>
                  <a:cubicBezTo>
                    <a:pt x="173" y="198"/>
                    <a:pt x="169" y="202"/>
                    <a:pt x="165" y="205"/>
                  </a:cubicBezTo>
                  <a:cubicBezTo>
                    <a:pt x="164" y="206"/>
                    <a:pt x="164" y="206"/>
                    <a:pt x="164" y="207"/>
                  </a:cubicBezTo>
                  <a:cubicBezTo>
                    <a:pt x="162" y="207"/>
                    <a:pt x="161" y="207"/>
                    <a:pt x="159" y="207"/>
                  </a:cubicBezTo>
                  <a:cubicBezTo>
                    <a:pt x="149" y="206"/>
                    <a:pt x="141" y="208"/>
                    <a:pt x="132" y="208"/>
                  </a:cubicBezTo>
                  <a:cubicBezTo>
                    <a:pt x="130" y="208"/>
                    <a:pt x="128" y="208"/>
                    <a:pt x="126" y="208"/>
                  </a:cubicBezTo>
                  <a:cubicBezTo>
                    <a:pt x="119" y="209"/>
                    <a:pt x="111" y="211"/>
                    <a:pt x="103" y="214"/>
                  </a:cubicBezTo>
                  <a:cubicBezTo>
                    <a:pt x="95" y="218"/>
                    <a:pt x="86" y="222"/>
                    <a:pt x="76" y="220"/>
                  </a:cubicBezTo>
                  <a:cubicBezTo>
                    <a:pt x="75" y="220"/>
                    <a:pt x="75" y="221"/>
                    <a:pt x="75" y="221"/>
                  </a:cubicBezTo>
                  <a:cubicBezTo>
                    <a:pt x="73" y="218"/>
                    <a:pt x="69" y="221"/>
                    <a:pt x="68" y="222"/>
                  </a:cubicBezTo>
                  <a:cubicBezTo>
                    <a:pt x="66" y="222"/>
                    <a:pt x="64" y="223"/>
                    <a:pt x="62" y="223"/>
                  </a:cubicBezTo>
                  <a:cubicBezTo>
                    <a:pt x="60" y="224"/>
                    <a:pt x="58" y="225"/>
                    <a:pt x="57" y="225"/>
                  </a:cubicBezTo>
                  <a:cubicBezTo>
                    <a:pt x="55" y="224"/>
                    <a:pt x="52" y="222"/>
                    <a:pt x="50" y="221"/>
                  </a:cubicBezTo>
                  <a:cubicBezTo>
                    <a:pt x="50" y="220"/>
                    <a:pt x="49" y="219"/>
                    <a:pt x="48" y="218"/>
                  </a:cubicBezTo>
                  <a:cubicBezTo>
                    <a:pt x="47" y="221"/>
                    <a:pt x="43" y="222"/>
                    <a:pt x="40" y="223"/>
                  </a:cubicBezTo>
                  <a:cubicBezTo>
                    <a:pt x="38" y="222"/>
                    <a:pt x="33" y="223"/>
                    <a:pt x="31" y="223"/>
                  </a:cubicBezTo>
                  <a:cubicBezTo>
                    <a:pt x="30" y="223"/>
                    <a:pt x="30" y="222"/>
                    <a:pt x="29" y="222"/>
                  </a:cubicBezTo>
                  <a:cubicBezTo>
                    <a:pt x="29" y="222"/>
                    <a:pt x="28" y="222"/>
                    <a:pt x="27" y="222"/>
                  </a:cubicBezTo>
                  <a:cubicBezTo>
                    <a:pt x="26" y="222"/>
                    <a:pt x="25" y="221"/>
                    <a:pt x="24" y="220"/>
                  </a:cubicBezTo>
                  <a:cubicBezTo>
                    <a:pt x="23" y="220"/>
                    <a:pt x="21" y="220"/>
                    <a:pt x="19" y="219"/>
                  </a:cubicBezTo>
                  <a:cubicBezTo>
                    <a:pt x="18" y="219"/>
                    <a:pt x="17" y="218"/>
                    <a:pt x="16" y="218"/>
                  </a:cubicBezTo>
                  <a:cubicBezTo>
                    <a:pt x="15" y="217"/>
                    <a:pt x="14" y="217"/>
                    <a:pt x="13" y="217"/>
                  </a:cubicBezTo>
                  <a:cubicBezTo>
                    <a:pt x="12" y="216"/>
                    <a:pt x="11" y="215"/>
                    <a:pt x="10" y="214"/>
                  </a:cubicBezTo>
                  <a:cubicBezTo>
                    <a:pt x="7" y="212"/>
                    <a:pt x="3" y="210"/>
                    <a:pt x="2" y="207"/>
                  </a:cubicBezTo>
                  <a:cubicBezTo>
                    <a:pt x="2" y="202"/>
                    <a:pt x="1" y="197"/>
                    <a:pt x="1" y="192"/>
                  </a:cubicBezTo>
                  <a:cubicBezTo>
                    <a:pt x="1" y="189"/>
                    <a:pt x="2" y="186"/>
                    <a:pt x="0" y="184"/>
                  </a:cubicBezTo>
                  <a:cubicBezTo>
                    <a:pt x="2" y="174"/>
                    <a:pt x="7" y="164"/>
                    <a:pt x="9" y="155"/>
                  </a:cubicBezTo>
                  <a:cubicBezTo>
                    <a:pt x="10" y="153"/>
                    <a:pt x="11" y="152"/>
                    <a:pt x="11" y="151"/>
                  </a:cubicBezTo>
                  <a:cubicBezTo>
                    <a:pt x="11" y="148"/>
                    <a:pt x="11" y="146"/>
                    <a:pt x="12" y="144"/>
                  </a:cubicBezTo>
                  <a:cubicBezTo>
                    <a:pt x="13" y="143"/>
                    <a:pt x="14" y="142"/>
                    <a:pt x="15" y="142"/>
                  </a:cubicBezTo>
                  <a:close/>
                  <a:moveTo>
                    <a:pt x="99" y="215"/>
                  </a:moveTo>
                  <a:cubicBezTo>
                    <a:pt x="105" y="212"/>
                    <a:pt x="111" y="210"/>
                    <a:pt x="118" y="209"/>
                  </a:cubicBezTo>
                  <a:cubicBezTo>
                    <a:pt x="125" y="207"/>
                    <a:pt x="132" y="207"/>
                    <a:pt x="139" y="206"/>
                  </a:cubicBezTo>
                  <a:cubicBezTo>
                    <a:pt x="142" y="206"/>
                    <a:pt x="146" y="206"/>
                    <a:pt x="149" y="206"/>
                  </a:cubicBezTo>
                  <a:cubicBezTo>
                    <a:pt x="152" y="205"/>
                    <a:pt x="156" y="206"/>
                    <a:pt x="160" y="206"/>
                  </a:cubicBezTo>
                  <a:cubicBezTo>
                    <a:pt x="165" y="205"/>
                    <a:pt x="168" y="201"/>
                    <a:pt x="171" y="198"/>
                  </a:cubicBezTo>
                  <a:cubicBezTo>
                    <a:pt x="172" y="195"/>
                    <a:pt x="173" y="191"/>
                    <a:pt x="174" y="188"/>
                  </a:cubicBezTo>
                  <a:cubicBezTo>
                    <a:pt x="176" y="181"/>
                    <a:pt x="177" y="174"/>
                    <a:pt x="178" y="166"/>
                  </a:cubicBezTo>
                  <a:cubicBezTo>
                    <a:pt x="178" y="161"/>
                    <a:pt x="179" y="156"/>
                    <a:pt x="179" y="153"/>
                  </a:cubicBezTo>
                  <a:cubicBezTo>
                    <a:pt x="178" y="144"/>
                    <a:pt x="179" y="137"/>
                    <a:pt x="178" y="130"/>
                  </a:cubicBezTo>
                  <a:cubicBezTo>
                    <a:pt x="176" y="119"/>
                    <a:pt x="175" y="107"/>
                    <a:pt x="166" y="105"/>
                  </a:cubicBezTo>
                  <a:cubicBezTo>
                    <a:pt x="155" y="106"/>
                    <a:pt x="145" y="102"/>
                    <a:pt x="135" y="104"/>
                  </a:cubicBezTo>
                  <a:cubicBezTo>
                    <a:pt x="129" y="104"/>
                    <a:pt x="123" y="105"/>
                    <a:pt x="117" y="107"/>
                  </a:cubicBezTo>
                  <a:cubicBezTo>
                    <a:pt x="114" y="107"/>
                    <a:pt x="111" y="108"/>
                    <a:pt x="109" y="110"/>
                  </a:cubicBezTo>
                  <a:cubicBezTo>
                    <a:pt x="106" y="111"/>
                    <a:pt x="103" y="112"/>
                    <a:pt x="101" y="114"/>
                  </a:cubicBezTo>
                  <a:cubicBezTo>
                    <a:pt x="97" y="118"/>
                    <a:pt x="95" y="123"/>
                    <a:pt x="94" y="130"/>
                  </a:cubicBezTo>
                  <a:cubicBezTo>
                    <a:pt x="93" y="133"/>
                    <a:pt x="92" y="137"/>
                    <a:pt x="92" y="140"/>
                  </a:cubicBezTo>
                  <a:cubicBezTo>
                    <a:pt x="92" y="146"/>
                    <a:pt x="92" y="153"/>
                    <a:pt x="92" y="160"/>
                  </a:cubicBezTo>
                  <a:cubicBezTo>
                    <a:pt x="92" y="166"/>
                    <a:pt x="91" y="172"/>
                    <a:pt x="91" y="178"/>
                  </a:cubicBezTo>
                  <a:cubicBezTo>
                    <a:pt x="89" y="192"/>
                    <a:pt x="89" y="208"/>
                    <a:pt x="82" y="217"/>
                  </a:cubicBezTo>
                  <a:cubicBezTo>
                    <a:pt x="81" y="218"/>
                    <a:pt x="80" y="219"/>
                    <a:pt x="80" y="220"/>
                  </a:cubicBezTo>
                  <a:cubicBezTo>
                    <a:pt x="87" y="219"/>
                    <a:pt x="94" y="217"/>
                    <a:pt x="99" y="215"/>
                  </a:cubicBezTo>
                  <a:close/>
                  <a:moveTo>
                    <a:pt x="157" y="102"/>
                  </a:moveTo>
                  <a:cubicBezTo>
                    <a:pt x="155" y="102"/>
                    <a:pt x="153" y="102"/>
                    <a:pt x="152" y="102"/>
                  </a:cubicBezTo>
                  <a:cubicBezTo>
                    <a:pt x="151" y="102"/>
                    <a:pt x="150" y="103"/>
                    <a:pt x="151" y="103"/>
                  </a:cubicBezTo>
                  <a:cubicBezTo>
                    <a:pt x="157" y="103"/>
                    <a:pt x="163" y="103"/>
                    <a:pt x="168" y="103"/>
                  </a:cubicBezTo>
                  <a:cubicBezTo>
                    <a:pt x="169" y="103"/>
                    <a:pt x="170" y="105"/>
                    <a:pt x="170" y="104"/>
                  </a:cubicBezTo>
                  <a:cubicBezTo>
                    <a:pt x="169" y="99"/>
                    <a:pt x="163" y="102"/>
                    <a:pt x="157" y="102"/>
                  </a:cubicBezTo>
                  <a:close/>
                  <a:moveTo>
                    <a:pt x="166" y="87"/>
                  </a:moveTo>
                  <a:cubicBezTo>
                    <a:pt x="165" y="83"/>
                    <a:pt x="164" y="79"/>
                    <a:pt x="163" y="75"/>
                  </a:cubicBezTo>
                  <a:cubicBezTo>
                    <a:pt x="162" y="73"/>
                    <a:pt x="161" y="72"/>
                    <a:pt x="160" y="70"/>
                  </a:cubicBezTo>
                  <a:cubicBezTo>
                    <a:pt x="157" y="62"/>
                    <a:pt x="152" y="53"/>
                    <a:pt x="145" y="49"/>
                  </a:cubicBezTo>
                  <a:cubicBezTo>
                    <a:pt x="141" y="47"/>
                    <a:pt x="136" y="48"/>
                    <a:pt x="131" y="48"/>
                  </a:cubicBezTo>
                  <a:cubicBezTo>
                    <a:pt x="128" y="48"/>
                    <a:pt x="125" y="48"/>
                    <a:pt x="122" y="48"/>
                  </a:cubicBezTo>
                  <a:cubicBezTo>
                    <a:pt x="119" y="48"/>
                    <a:pt x="115" y="47"/>
                    <a:pt x="111" y="48"/>
                  </a:cubicBezTo>
                  <a:cubicBezTo>
                    <a:pt x="106" y="48"/>
                    <a:pt x="101" y="50"/>
                    <a:pt x="97" y="52"/>
                  </a:cubicBezTo>
                  <a:cubicBezTo>
                    <a:pt x="92" y="54"/>
                    <a:pt x="89" y="56"/>
                    <a:pt x="85" y="59"/>
                  </a:cubicBezTo>
                  <a:cubicBezTo>
                    <a:pt x="84" y="61"/>
                    <a:pt x="83" y="62"/>
                    <a:pt x="81" y="63"/>
                  </a:cubicBezTo>
                  <a:cubicBezTo>
                    <a:pt x="80" y="66"/>
                    <a:pt x="77" y="69"/>
                    <a:pt x="76" y="72"/>
                  </a:cubicBezTo>
                  <a:cubicBezTo>
                    <a:pt x="75" y="74"/>
                    <a:pt x="74" y="77"/>
                    <a:pt x="74" y="80"/>
                  </a:cubicBezTo>
                  <a:cubicBezTo>
                    <a:pt x="73" y="83"/>
                    <a:pt x="72" y="85"/>
                    <a:pt x="72" y="88"/>
                  </a:cubicBezTo>
                  <a:cubicBezTo>
                    <a:pt x="71" y="92"/>
                    <a:pt x="70" y="97"/>
                    <a:pt x="70" y="102"/>
                  </a:cubicBezTo>
                  <a:cubicBezTo>
                    <a:pt x="68" y="112"/>
                    <a:pt x="67" y="121"/>
                    <a:pt x="67" y="131"/>
                  </a:cubicBezTo>
                  <a:cubicBezTo>
                    <a:pt x="68" y="135"/>
                    <a:pt x="68" y="140"/>
                    <a:pt x="69" y="144"/>
                  </a:cubicBezTo>
                  <a:cubicBezTo>
                    <a:pt x="70" y="160"/>
                    <a:pt x="69" y="175"/>
                    <a:pt x="69" y="191"/>
                  </a:cubicBezTo>
                  <a:cubicBezTo>
                    <a:pt x="70" y="202"/>
                    <a:pt x="67" y="212"/>
                    <a:pt x="64" y="221"/>
                  </a:cubicBezTo>
                  <a:cubicBezTo>
                    <a:pt x="67" y="221"/>
                    <a:pt x="68" y="219"/>
                    <a:pt x="71" y="218"/>
                  </a:cubicBezTo>
                  <a:cubicBezTo>
                    <a:pt x="72" y="214"/>
                    <a:pt x="73" y="210"/>
                    <a:pt x="74" y="206"/>
                  </a:cubicBezTo>
                  <a:cubicBezTo>
                    <a:pt x="71" y="204"/>
                    <a:pt x="72" y="200"/>
                    <a:pt x="72" y="198"/>
                  </a:cubicBezTo>
                  <a:cubicBezTo>
                    <a:pt x="73" y="195"/>
                    <a:pt x="76" y="192"/>
                    <a:pt x="77" y="189"/>
                  </a:cubicBezTo>
                  <a:cubicBezTo>
                    <a:pt x="78" y="187"/>
                    <a:pt x="78" y="185"/>
                    <a:pt x="78" y="183"/>
                  </a:cubicBezTo>
                  <a:cubicBezTo>
                    <a:pt x="78" y="181"/>
                    <a:pt x="79" y="179"/>
                    <a:pt x="79" y="177"/>
                  </a:cubicBezTo>
                  <a:cubicBezTo>
                    <a:pt x="81" y="170"/>
                    <a:pt x="82" y="162"/>
                    <a:pt x="82" y="153"/>
                  </a:cubicBezTo>
                  <a:cubicBezTo>
                    <a:pt x="82" y="149"/>
                    <a:pt x="83" y="146"/>
                    <a:pt x="83" y="142"/>
                  </a:cubicBezTo>
                  <a:cubicBezTo>
                    <a:pt x="84" y="137"/>
                    <a:pt x="83" y="133"/>
                    <a:pt x="83" y="128"/>
                  </a:cubicBezTo>
                  <a:cubicBezTo>
                    <a:pt x="84" y="119"/>
                    <a:pt x="88" y="109"/>
                    <a:pt x="94" y="105"/>
                  </a:cubicBezTo>
                  <a:cubicBezTo>
                    <a:pt x="98" y="103"/>
                    <a:pt x="102" y="102"/>
                    <a:pt x="107" y="101"/>
                  </a:cubicBezTo>
                  <a:cubicBezTo>
                    <a:pt x="120" y="99"/>
                    <a:pt x="134" y="98"/>
                    <a:pt x="147" y="99"/>
                  </a:cubicBezTo>
                  <a:cubicBezTo>
                    <a:pt x="149" y="99"/>
                    <a:pt x="151" y="98"/>
                    <a:pt x="152" y="98"/>
                  </a:cubicBezTo>
                  <a:cubicBezTo>
                    <a:pt x="154" y="98"/>
                    <a:pt x="156" y="98"/>
                    <a:pt x="157" y="97"/>
                  </a:cubicBezTo>
                  <a:cubicBezTo>
                    <a:pt x="159" y="97"/>
                    <a:pt x="160" y="95"/>
                    <a:pt x="162" y="96"/>
                  </a:cubicBezTo>
                  <a:cubicBezTo>
                    <a:pt x="163" y="96"/>
                    <a:pt x="165" y="96"/>
                    <a:pt x="166" y="97"/>
                  </a:cubicBezTo>
                  <a:cubicBezTo>
                    <a:pt x="167" y="98"/>
                    <a:pt x="167" y="100"/>
                    <a:pt x="169" y="100"/>
                  </a:cubicBezTo>
                  <a:cubicBezTo>
                    <a:pt x="169" y="95"/>
                    <a:pt x="167" y="91"/>
                    <a:pt x="166" y="87"/>
                  </a:cubicBezTo>
                  <a:close/>
                  <a:moveTo>
                    <a:pt x="155" y="100"/>
                  </a:moveTo>
                  <a:cubicBezTo>
                    <a:pt x="147" y="101"/>
                    <a:pt x="135" y="100"/>
                    <a:pt x="126" y="101"/>
                  </a:cubicBezTo>
                  <a:cubicBezTo>
                    <a:pt x="123" y="101"/>
                    <a:pt x="119" y="101"/>
                    <a:pt x="115" y="102"/>
                  </a:cubicBezTo>
                  <a:cubicBezTo>
                    <a:pt x="108" y="102"/>
                    <a:pt x="101" y="104"/>
                    <a:pt x="96" y="106"/>
                  </a:cubicBezTo>
                  <a:cubicBezTo>
                    <a:pt x="93" y="107"/>
                    <a:pt x="91" y="110"/>
                    <a:pt x="89" y="112"/>
                  </a:cubicBezTo>
                  <a:cubicBezTo>
                    <a:pt x="85" y="120"/>
                    <a:pt x="85" y="129"/>
                    <a:pt x="84" y="139"/>
                  </a:cubicBezTo>
                  <a:cubicBezTo>
                    <a:pt x="84" y="144"/>
                    <a:pt x="84" y="148"/>
                    <a:pt x="84" y="153"/>
                  </a:cubicBezTo>
                  <a:cubicBezTo>
                    <a:pt x="83" y="163"/>
                    <a:pt x="82" y="173"/>
                    <a:pt x="80" y="181"/>
                  </a:cubicBezTo>
                  <a:cubicBezTo>
                    <a:pt x="81" y="181"/>
                    <a:pt x="82" y="182"/>
                    <a:pt x="84" y="182"/>
                  </a:cubicBezTo>
                  <a:cubicBezTo>
                    <a:pt x="84" y="174"/>
                    <a:pt x="85" y="165"/>
                    <a:pt x="86" y="156"/>
                  </a:cubicBezTo>
                  <a:cubicBezTo>
                    <a:pt x="86" y="147"/>
                    <a:pt x="88" y="138"/>
                    <a:pt x="89" y="130"/>
                  </a:cubicBezTo>
                  <a:cubicBezTo>
                    <a:pt x="89" y="127"/>
                    <a:pt x="89" y="124"/>
                    <a:pt x="90" y="121"/>
                  </a:cubicBezTo>
                  <a:cubicBezTo>
                    <a:pt x="91" y="118"/>
                    <a:pt x="92" y="116"/>
                    <a:pt x="93" y="114"/>
                  </a:cubicBezTo>
                  <a:cubicBezTo>
                    <a:pt x="97" y="109"/>
                    <a:pt x="105" y="107"/>
                    <a:pt x="111" y="105"/>
                  </a:cubicBezTo>
                  <a:cubicBezTo>
                    <a:pt x="112" y="105"/>
                    <a:pt x="113" y="104"/>
                    <a:pt x="114" y="104"/>
                  </a:cubicBezTo>
                  <a:cubicBezTo>
                    <a:pt x="114" y="105"/>
                    <a:pt x="113" y="105"/>
                    <a:pt x="112" y="106"/>
                  </a:cubicBezTo>
                  <a:cubicBezTo>
                    <a:pt x="109" y="107"/>
                    <a:pt x="107" y="108"/>
                    <a:pt x="104" y="109"/>
                  </a:cubicBezTo>
                  <a:cubicBezTo>
                    <a:pt x="102" y="110"/>
                    <a:pt x="99" y="110"/>
                    <a:pt x="97" y="112"/>
                  </a:cubicBezTo>
                  <a:cubicBezTo>
                    <a:pt x="94" y="114"/>
                    <a:pt x="91" y="119"/>
                    <a:pt x="90" y="124"/>
                  </a:cubicBezTo>
                  <a:cubicBezTo>
                    <a:pt x="89" y="128"/>
                    <a:pt x="90" y="133"/>
                    <a:pt x="89" y="138"/>
                  </a:cubicBezTo>
                  <a:cubicBezTo>
                    <a:pt x="89" y="143"/>
                    <a:pt x="88" y="148"/>
                    <a:pt x="87" y="153"/>
                  </a:cubicBezTo>
                  <a:cubicBezTo>
                    <a:pt x="86" y="160"/>
                    <a:pt x="86" y="167"/>
                    <a:pt x="86" y="175"/>
                  </a:cubicBezTo>
                  <a:cubicBezTo>
                    <a:pt x="85" y="178"/>
                    <a:pt x="86" y="180"/>
                    <a:pt x="85" y="183"/>
                  </a:cubicBezTo>
                  <a:cubicBezTo>
                    <a:pt x="87" y="183"/>
                    <a:pt x="87" y="186"/>
                    <a:pt x="87" y="188"/>
                  </a:cubicBezTo>
                  <a:cubicBezTo>
                    <a:pt x="87" y="189"/>
                    <a:pt x="85" y="190"/>
                    <a:pt x="85" y="191"/>
                  </a:cubicBezTo>
                  <a:cubicBezTo>
                    <a:pt x="84" y="196"/>
                    <a:pt x="86" y="203"/>
                    <a:pt x="83" y="206"/>
                  </a:cubicBezTo>
                  <a:cubicBezTo>
                    <a:pt x="82" y="207"/>
                    <a:pt x="81" y="206"/>
                    <a:pt x="80" y="207"/>
                  </a:cubicBezTo>
                  <a:cubicBezTo>
                    <a:pt x="79" y="211"/>
                    <a:pt x="78" y="215"/>
                    <a:pt x="76" y="219"/>
                  </a:cubicBezTo>
                  <a:cubicBezTo>
                    <a:pt x="78" y="220"/>
                    <a:pt x="79" y="218"/>
                    <a:pt x="80" y="217"/>
                  </a:cubicBezTo>
                  <a:cubicBezTo>
                    <a:pt x="83" y="213"/>
                    <a:pt x="84" y="208"/>
                    <a:pt x="86" y="202"/>
                  </a:cubicBezTo>
                  <a:cubicBezTo>
                    <a:pt x="86" y="199"/>
                    <a:pt x="88" y="195"/>
                    <a:pt x="88" y="191"/>
                  </a:cubicBezTo>
                  <a:cubicBezTo>
                    <a:pt x="89" y="188"/>
                    <a:pt x="89" y="184"/>
                    <a:pt x="89" y="179"/>
                  </a:cubicBezTo>
                  <a:cubicBezTo>
                    <a:pt x="89" y="175"/>
                    <a:pt x="90" y="171"/>
                    <a:pt x="90" y="168"/>
                  </a:cubicBezTo>
                  <a:cubicBezTo>
                    <a:pt x="91" y="159"/>
                    <a:pt x="91" y="151"/>
                    <a:pt x="91" y="143"/>
                  </a:cubicBezTo>
                  <a:cubicBezTo>
                    <a:pt x="91" y="135"/>
                    <a:pt x="93" y="128"/>
                    <a:pt x="94" y="120"/>
                  </a:cubicBezTo>
                  <a:cubicBezTo>
                    <a:pt x="97" y="115"/>
                    <a:pt x="100" y="113"/>
                    <a:pt x="105" y="110"/>
                  </a:cubicBezTo>
                  <a:cubicBezTo>
                    <a:pt x="107" y="109"/>
                    <a:pt x="109" y="108"/>
                    <a:pt x="111" y="107"/>
                  </a:cubicBezTo>
                  <a:cubicBezTo>
                    <a:pt x="116" y="105"/>
                    <a:pt x="122" y="104"/>
                    <a:pt x="128" y="103"/>
                  </a:cubicBezTo>
                  <a:cubicBezTo>
                    <a:pt x="133" y="102"/>
                    <a:pt x="139" y="101"/>
                    <a:pt x="145" y="102"/>
                  </a:cubicBezTo>
                  <a:cubicBezTo>
                    <a:pt x="148" y="101"/>
                    <a:pt x="154" y="102"/>
                    <a:pt x="157" y="100"/>
                  </a:cubicBezTo>
                  <a:cubicBezTo>
                    <a:pt x="159" y="100"/>
                    <a:pt x="161" y="101"/>
                    <a:pt x="164" y="100"/>
                  </a:cubicBezTo>
                  <a:cubicBezTo>
                    <a:pt x="164" y="99"/>
                    <a:pt x="163" y="98"/>
                    <a:pt x="164" y="98"/>
                  </a:cubicBezTo>
                  <a:cubicBezTo>
                    <a:pt x="162" y="95"/>
                    <a:pt x="159" y="99"/>
                    <a:pt x="155" y="100"/>
                  </a:cubicBezTo>
                  <a:close/>
                  <a:moveTo>
                    <a:pt x="146" y="102"/>
                  </a:moveTo>
                  <a:cubicBezTo>
                    <a:pt x="147" y="102"/>
                    <a:pt x="148" y="103"/>
                    <a:pt x="148" y="102"/>
                  </a:cubicBezTo>
                  <a:cubicBezTo>
                    <a:pt x="147" y="102"/>
                    <a:pt x="147" y="102"/>
                    <a:pt x="146" y="102"/>
                  </a:cubicBezTo>
                  <a:close/>
                  <a:moveTo>
                    <a:pt x="137" y="35"/>
                  </a:moveTo>
                  <a:cubicBezTo>
                    <a:pt x="133" y="33"/>
                    <a:pt x="127" y="31"/>
                    <a:pt x="120" y="31"/>
                  </a:cubicBezTo>
                  <a:cubicBezTo>
                    <a:pt x="118" y="31"/>
                    <a:pt x="115" y="30"/>
                    <a:pt x="113" y="30"/>
                  </a:cubicBezTo>
                  <a:cubicBezTo>
                    <a:pt x="111" y="30"/>
                    <a:pt x="109" y="30"/>
                    <a:pt x="106" y="31"/>
                  </a:cubicBezTo>
                  <a:cubicBezTo>
                    <a:pt x="100" y="31"/>
                    <a:pt x="93" y="31"/>
                    <a:pt x="87" y="32"/>
                  </a:cubicBezTo>
                  <a:cubicBezTo>
                    <a:pt x="79" y="34"/>
                    <a:pt x="71" y="36"/>
                    <a:pt x="65" y="39"/>
                  </a:cubicBezTo>
                  <a:cubicBezTo>
                    <a:pt x="63" y="41"/>
                    <a:pt x="61" y="43"/>
                    <a:pt x="59" y="46"/>
                  </a:cubicBezTo>
                  <a:cubicBezTo>
                    <a:pt x="57" y="48"/>
                    <a:pt x="56" y="50"/>
                    <a:pt x="54" y="52"/>
                  </a:cubicBezTo>
                  <a:cubicBezTo>
                    <a:pt x="54" y="54"/>
                    <a:pt x="53" y="55"/>
                    <a:pt x="52" y="56"/>
                  </a:cubicBezTo>
                  <a:cubicBezTo>
                    <a:pt x="50" y="60"/>
                    <a:pt x="49" y="64"/>
                    <a:pt x="47" y="69"/>
                  </a:cubicBezTo>
                  <a:cubicBezTo>
                    <a:pt x="47" y="74"/>
                    <a:pt x="45" y="80"/>
                    <a:pt x="46" y="87"/>
                  </a:cubicBezTo>
                  <a:cubicBezTo>
                    <a:pt x="46" y="90"/>
                    <a:pt x="47" y="93"/>
                    <a:pt x="48" y="96"/>
                  </a:cubicBezTo>
                  <a:cubicBezTo>
                    <a:pt x="49" y="99"/>
                    <a:pt x="49" y="102"/>
                    <a:pt x="50" y="105"/>
                  </a:cubicBezTo>
                  <a:cubicBezTo>
                    <a:pt x="50" y="117"/>
                    <a:pt x="51" y="129"/>
                    <a:pt x="52" y="141"/>
                  </a:cubicBezTo>
                  <a:cubicBezTo>
                    <a:pt x="52" y="149"/>
                    <a:pt x="52" y="156"/>
                    <a:pt x="52" y="163"/>
                  </a:cubicBezTo>
                  <a:cubicBezTo>
                    <a:pt x="51" y="171"/>
                    <a:pt x="51" y="178"/>
                    <a:pt x="51" y="185"/>
                  </a:cubicBezTo>
                  <a:cubicBezTo>
                    <a:pt x="50" y="188"/>
                    <a:pt x="49" y="194"/>
                    <a:pt x="50" y="196"/>
                  </a:cubicBezTo>
                  <a:cubicBezTo>
                    <a:pt x="50" y="197"/>
                    <a:pt x="50" y="198"/>
                    <a:pt x="50" y="198"/>
                  </a:cubicBezTo>
                  <a:cubicBezTo>
                    <a:pt x="50" y="201"/>
                    <a:pt x="50" y="204"/>
                    <a:pt x="49" y="206"/>
                  </a:cubicBezTo>
                  <a:cubicBezTo>
                    <a:pt x="49" y="209"/>
                    <a:pt x="48" y="212"/>
                    <a:pt x="48" y="214"/>
                  </a:cubicBezTo>
                  <a:cubicBezTo>
                    <a:pt x="48" y="218"/>
                    <a:pt x="51" y="220"/>
                    <a:pt x="54" y="222"/>
                  </a:cubicBezTo>
                  <a:cubicBezTo>
                    <a:pt x="59" y="207"/>
                    <a:pt x="58" y="189"/>
                    <a:pt x="59" y="174"/>
                  </a:cubicBezTo>
                  <a:cubicBezTo>
                    <a:pt x="59" y="168"/>
                    <a:pt x="59" y="160"/>
                    <a:pt x="58" y="155"/>
                  </a:cubicBezTo>
                  <a:cubicBezTo>
                    <a:pt x="58" y="154"/>
                    <a:pt x="58" y="152"/>
                    <a:pt x="57" y="151"/>
                  </a:cubicBezTo>
                  <a:cubicBezTo>
                    <a:pt x="57" y="150"/>
                    <a:pt x="55" y="149"/>
                    <a:pt x="55" y="148"/>
                  </a:cubicBezTo>
                  <a:cubicBezTo>
                    <a:pt x="55" y="147"/>
                    <a:pt x="54" y="146"/>
                    <a:pt x="54" y="145"/>
                  </a:cubicBezTo>
                  <a:cubicBezTo>
                    <a:pt x="54" y="142"/>
                    <a:pt x="55" y="137"/>
                    <a:pt x="56" y="134"/>
                  </a:cubicBezTo>
                  <a:cubicBezTo>
                    <a:pt x="55" y="133"/>
                    <a:pt x="54" y="127"/>
                    <a:pt x="55" y="126"/>
                  </a:cubicBezTo>
                  <a:cubicBezTo>
                    <a:pt x="55" y="125"/>
                    <a:pt x="56" y="125"/>
                    <a:pt x="57" y="124"/>
                  </a:cubicBezTo>
                  <a:cubicBezTo>
                    <a:pt x="56" y="111"/>
                    <a:pt x="60" y="98"/>
                    <a:pt x="63" y="84"/>
                  </a:cubicBezTo>
                  <a:cubicBezTo>
                    <a:pt x="64" y="76"/>
                    <a:pt x="69" y="69"/>
                    <a:pt x="71" y="62"/>
                  </a:cubicBezTo>
                  <a:cubicBezTo>
                    <a:pt x="73" y="60"/>
                    <a:pt x="74" y="58"/>
                    <a:pt x="76" y="56"/>
                  </a:cubicBezTo>
                  <a:cubicBezTo>
                    <a:pt x="82" y="51"/>
                    <a:pt x="89" y="48"/>
                    <a:pt x="99" y="46"/>
                  </a:cubicBezTo>
                  <a:cubicBezTo>
                    <a:pt x="101" y="46"/>
                    <a:pt x="103" y="45"/>
                    <a:pt x="105" y="45"/>
                  </a:cubicBezTo>
                  <a:cubicBezTo>
                    <a:pt x="110" y="44"/>
                    <a:pt x="115" y="44"/>
                    <a:pt x="119" y="45"/>
                  </a:cubicBezTo>
                  <a:cubicBezTo>
                    <a:pt x="121" y="46"/>
                    <a:pt x="124" y="46"/>
                    <a:pt x="127" y="46"/>
                  </a:cubicBezTo>
                  <a:cubicBezTo>
                    <a:pt x="133" y="46"/>
                    <a:pt x="141" y="45"/>
                    <a:pt x="145" y="48"/>
                  </a:cubicBezTo>
                  <a:cubicBezTo>
                    <a:pt x="146" y="48"/>
                    <a:pt x="146" y="48"/>
                    <a:pt x="146" y="47"/>
                  </a:cubicBezTo>
                  <a:cubicBezTo>
                    <a:pt x="143" y="43"/>
                    <a:pt x="141" y="39"/>
                    <a:pt x="137" y="35"/>
                  </a:cubicBezTo>
                  <a:close/>
                  <a:moveTo>
                    <a:pt x="116" y="28"/>
                  </a:moveTo>
                  <a:cubicBezTo>
                    <a:pt x="113" y="27"/>
                    <a:pt x="111" y="27"/>
                    <a:pt x="108" y="27"/>
                  </a:cubicBezTo>
                  <a:cubicBezTo>
                    <a:pt x="104" y="27"/>
                    <a:pt x="100" y="27"/>
                    <a:pt x="97" y="28"/>
                  </a:cubicBezTo>
                  <a:cubicBezTo>
                    <a:pt x="92" y="28"/>
                    <a:pt x="86" y="29"/>
                    <a:pt x="81" y="30"/>
                  </a:cubicBezTo>
                  <a:cubicBezTo>
                    <a:pt x="76" y="31"/>
                    <a:pt x="71" y="31"/>
                    <a:pt x="67" y="34"/>
                  </a:cubicBezTo>
                  <a:cubicBezTo>
                    <a:pt x="69" y="34"/>
                    <a:pt x="70" y="33"/>
                    <a:pt x="71" y="33"/>
                  </a:cubicBezTo>
                  <a:cubicBezTo>
                    <a:pt x="73" y="32"/>
                    <a:pt x="74" y="33"/>
                    <a:pt x="76" y="33"/>
                  </a:cubicBezTo>
                  <a:cubicBezTo>
                    <a:pt x="77" y="33"/>
                    <a:pt x="78" y="32"/>
                    <a:pt x="79" y="32"/>
                  </a:cubicBezTo>
                  <a:cubicBezTo>
                    <a:pt x="83" y="31"/>
                    <a:pt x="86" y="30"/>
                    <a:pt x="90" y="30"/>
                  </a:cubicBezTo>
                  <a:cubicBezTo>
                    <a:pt x="96" y="29"/>
                    <a:pt x="103" y="29"/>
                    <a:pt x="109" y="29"/>
                  </a:cubicBezTo>
                  <a:cubicBezTo>
                    <a:pt x="110" y="29"/>
                    <a:pt x="111" y="28"/>
                    <a:pt x="112" y="28"/>
                  </a:cubicBezTo>
                  <a:cubicBezTo>
                    <a:pt x="116" y="28"/>
                    <a:pt x="120" y="30"/>
                    <a:pt x="124" y="29"/>
                  </a:cubicBezTo>
                  <a:cubicBezTo>
                    <a:pt x="121" y="29"/>
                    <a:pt x="119" y="28"/>
                    <a:pt x="116" y="28"/>
                  </a:cubicBezTo>
                  <a:close/>
                  <a:moveTo>
                    <a:pt x="118" y="26"/>
                  </a:moveTo>
                  <a:cubicBezTo>
                    <a:pt x="118" y="26"/>
                    <a:pt x="120" y="27"/>
                    <a:pt x="120" y="27"/>
                  </a:cubicBezTo>
                  <a:cubicBezTo>
                    <a:pt x="119" y="26"/>
                    <a:pt x="118" y="26"/>
                    <a:pt x="118" y="26"/>
                  </a:cubicBezTo>
                  <a:close/>
                  <a:moveTo>
                    <a:pt x="48" y="103"/>
                  </a:moveTo>
                  <a:cubicBezTo>
                    <a:pt x="47" y="97"/>
                    <a:pt x="44" y="92"/>
                    <a:pt x="44" y="85"/>
                  </a:cubicBezTo>
                  <a:cubicBezTo>
                    <a:pt x="43" y="81"/>
                    <a:pt x="44" y="77"/>
                    <a:pt x="45" y="73"/>
                  </a:cubicBezTo>
                  <a:cubicBezTo>
                    <a:pt x="46" y="64"/>
                    <a:pt x="50" y="55"/>
                    <a:pt x="53" y="49"/>
                  </a:cubicBezTo>
                  <a:cubicBezTo>
                    <a:pt x="49" y="52"/>
                    <a:pt x="47" y="56"/>
                    <a:pt x="44" y="60"/>
                  </a:cubicBezTo>
                  <a:cubicBezTo>
                    <a:pt x="41" y="64"/>
                    <a:pt x="39" y="69"/>
                    <a:pt x="37" y="74"/>
                  </a:cubicBezTo>
                  <a:cubicBezTo>
                    <a:pt x="33" y="85"/>
                    <a:pt x="32" y="99"/>
                    <a:pt x="32" y="112"/>
                  </a:cubicBezTo>
                  <a:cubicBezTo>
                    <a:pt x="32" y="114"/>
                    <a:pt x="32" y="115"/>
                    <a:pt x="32" y="116"/>
                  </a:cubicBezTo>
                  <a:cubicBezTo>
                    <a:pt x="32" y="118"/>
                    <a:pt x="33" y="119"/>
                    <a:pt x="32" y="121"/>
                  </a:cubicBezTo>
                  <a:cubicBezTo>
                    <a:pt x="32" y="122"/>
                    <a:pt x="32" y="123"/>
                    <a:pt x="32" y="124"/>
                  </a:cubicBezTo>
                  <a:cubicBezTo>
                    <a:pt x="32" y="126"/>
                    <a:pt x="32" y="128"/>
                    <a:pt x="32" y="129"/>
                  </a:cubicBezTo>
                  <a:cubicBezTo>
                    <a:pt x="32" y="134"/>
                    <a:pt x="35" y="139"/>
                    <a:pt x="34" y="142"/>
                  </a:cubicBezTo>
                  <a:cubicBezTo>
                    <a:pt x="32" y="145"/>
                    <a:pt x="27" y="146"/>
                    <a:pt x="24" y="145"/>
                  </a:cubicBezTo>
                  <a:cubicBezTo>
                    <a:pt x="17" y="143"/>
                    <a:pt x="21" y="133"/>
                    <a:pt x="24" y="129"/>
                  </a:cubicBezTo>
                  <a:cubicBezTo>
                    <a:pt x="23" y="127"/>
                    <a:pt x="25" y="125"/>
                    <a:pt x="25" y="123"/>
                  </a:cubicBezTo>
                  <a:cubicBezTo>
                    <a:pt x="25" y="120"/>
                    <a:pt x="24" y="117"/>
                    <a:pt x="24" y="115"/>
                  </a:cubicBezTo>
                  <a:cubicBezTo>
                    <a:pt x="24" y="112"/>
                    <a:pt x="24" y="110"/>
                    <a:pt x="24" y="108"/>
                  </a:cubicBezTo>
                  <a:cubicBezTo>
                    <a:pt x="24" y="97"/>
                    <a:pt x="26" y="86"/>
                    <a:pt x="29" y="76"/>
                  </a:cubicBezTo>
                  <a:cubicBezTo>
                    <a:pt x="31" y="65"/>
                    <a:pt x="36" y="57"/>
                    <a:pt x="41" y="49"/>
                  </a:cubicBezTo>
                  <a:cubicBezTo>
                    <a:pt x="48" y="44"/>
                    <a:pt x="53" y="37"/>
                    <a:pt x="62" y="33"/>
                  </a:cubicBezTo>
                  <a:cubicBezTo>
                    <a:pt x="70" y="30"/>
                    <a:pt x="79" y="29"/>
                    <a:pt x="89" y="28"/>
                  </a:cubicBezTo>
                  <a:cubicBezTo>
                    <a:pt x="92" y="27"/>
                    <a:pt x="95" y="26"/>
                    <a:pt x="97" y="26"/>
                  </a:cubicBezTo>
                  <a:cubicBezTo>
                    <a:pt x="100" y="25"/>
                    <a:pt x="104" y="25"/>
                    <a:pt x="107" y="25"/>
                  </a:cubicBezTo>
                  <a:cubicBezTo>
                    <a:pt x="110" y="26"/>
                    <a:pt x="114" y="26"/>
                    <a:pt x="117" y="26"/>
                  </a:cubicBezTo>
                  <a:cubicBezTo>
                    <a:pt x="114" y="26"/>
                    <a:pt x="111" y="24"/>
                    <a:pt x="107" y="24"/>
                  </a:cubicBezTo>
                  <a:cubicBezTo>
                    <a:pt x="105" y="23"/>
                    <a:pt x="103" y="23"/>
                    <a:pt x="101" y="23"/>
                  </a:cubicBezTo>
                  <a:cubicBezTo>
                    <a:pt x="100" y="23"/>
                    <a:pt x="99" y="22"/>
                    <a:pt x="99" y="22"/>
                  </a:cubicBezTo>
                  <a:cubicBezTo>
                    <a:pt x="96" y="22"/>
                    <a:pt x="93" y="22"/>
                    <a:pt x="90" y="22"/>
                  </a:cubicBezTo>
                  <a:cubicBezTo>
                    <a:pt x="79" y="22"/>
                    <a:pt x="67" y="24"/>
                    <a:pt x="57" y="28"/>
                  </a:cubicBezTo>
                  <a:cubicBezTo>
                    <a:pt x="56" y="30"/>
                    <a:pt x="59" y="33"/>
                    <a:pt x="57" y="34"/>
                  </a:cubicBezTo>
                  <a:cubicBezTo>
                    <a:pt x="57" y="34"/>
                    <a:pt x="55" y="35"/>
                    <a:pt x="54" y="35"/>
                  </a:cubicBezTo>
                  <a:cubicBezTo>
                    <a:pt x="50" y="35"/>
                    <a:pt x="43" y="34"/>
                    <a:pt x="40" y="31"/>
                  </a:cubicBezTo>
                  <a:cubicBezTo>
                    <a:pt x="39" y="33"/>
                    <a:pt x="37" y="34"/>
                    <a:pt x="35" y="35"/>
                  </a:cubicBezTo>
                  <a:cubicBezTo>
                    <a:pt x="30" y="41"/>
                    <a:pt x="26" y="48"/>
                    <a:pt x="23" y="55"/>
                  </a:cubicBezTo>
                  <a:cubicBezTo>
                    <a:pt x="19" y="62"/>
                    <a:pt x="18" y="71"/>
                    <a:pt x="18" y="80"/>
                  </a:cubicBezTo>
                  <a:cubicBezTo>
                    <a:pt x="17" y="93"/>
                    <a:pt x="18" y="107"/>
                    <a:pt x="19" y="121"/>
                  </a:cubicBezTo>
                  <a:cubicBezTo>
                    <a:pt x="19" y="126"/>
                    <a:pt x="19" y="131"/>
                    <a:pt x="18" y="136"/>
                  </a:cubicBezTo>
                  <a:cubicBezTo>
                    <a:pt x="18" y="137"/>
                    <a:pt x="17" y="137"/>
                    <a:pt x="17" y="138"/>
                  </a:cubicBezTo>
                  <a:cubicBezTo>
                    <a:pt x="17" y="140"/>
                    <a:pt x="17" y="143"/>
                    <a:pt x="16" y="145"/>
                  </a:cubicBezTo>
                  <a:cubicBezTo>
                    <a:pt x="26" y="150"/>
                    <a:pt x="40" y="149"/>
                    <a:pt x="50" y="145"/>
                  </a:cubicBezTo>
                  <a:cubicBezTo>
                    <a:pt x="50" y="130"/>
                    <a:pt x="48" y="117"/>
                    <a:pt x="48" y="103"/>
                  </a:cubicBezTo>
                  <a:close/>
                  <a:moveTo>
                    <a:pt x="110" y="22"/>
                  </a:moveTo>
                  <a:cubicBezTo>
                    <a:pt x="106" y="15"/>
                    <a:pt x="98" y="7"/>
                    <a:pt x="89" y="6"/>
                  </a:cubicBezTo>
                  <a:cubicBezTo>
                    <a:pt x="85" y="5"/>
                    <a:pt x="82" y="5"/>
                    <a:pt x="79" y="6"/>
                  </a:cubicBezTo>
                  <a:cubicBezTo>
                    <a:pt x="72" y="7"/>
                    <a:pt x="64" y="9"/>
                    <a:pt x="59" y="13"/>
                  </a:cubicBezTo>
                  <a:cubicBezTo>
                    <a:pt x="57" y="17"/>
                    <a:pt x="54" y="22"/>
                    <a:pt x="54" y="26"/>
                  </a:cubicBezTo>
                  <a:cubicBezTo>
                    <a:pt x="54" y="29"/>
                    <a:pt x="54" y="32"/>
                    <a:pt x="55" y="33"/>
                  </a:cubicBezTo>
                  <a:cubicBezTo>
                    <a:pt x="56" y="32"/>
                    <a:pt x="56" y="31"/>
                    <a:pt x="56" y="31"/>
                  </a:cubicBezTo>
                  <a:cubicBezTo>
                    <a:pt x="55" y="27"/>
                    <a:pt x="56" y="23"/>
                    <a:pt x="58" y="20"/>
                  </a:cubicBezTo>
                  <a:cubicBezTo>
                    <a:pt x="60" y="15"/>
                    <a:pt x="64" y="14"/>
                    <a:pt x="69" y="12"/>
                  </a:cubicBezTo>
                  <a:cubicBezTo>
                    <a:pt x="73" y="12"/>
                    <a:pt x="77" y="8"/>
                    <a:pt x="82" y="8"/>
                  </a:cubicBezTo>
                  <a:cubicBezTo>
                    <a:pt x="86" y="7"/>
                    <a:pt x="89" y="9"/>
                    <a:pt x="93" y="10"/>
                  </a:cubicBezTo>
                  <a:cubicBezTo>
                    <a:pt x="95" y="11"/>
                    <a:pt x="96" y="11"/>
                    <a:pt x="98" y="12"/>
                  </a:cubicBezTo>
                  <a:cubicBezTo>
                    <a:pt x="100" y="13"/>
                    <a:pt x="103" y="17"/>
                    <a:pt x="104" y="19"/>
                  </a:cubicBezTo>
                  <a:cubicBezTo>
                    <a:pt x="105" y="20"/>
                    <a:pt x="107" y="20"/>
                    <a:pt x="107" y="22"/>
                  </a:cubicBezTo>
                  <a:cubicBezTo>
                    <a:pt x="108" y="22"/>
                    <a:pt x="109" y="23"/>
                    <a:pt x="110" y="22"/>
                  </a:cubicBezTo>
                  <a:cubicBezTo>
                    <a:pt x="110" y="22"/>
                    <a:pt x="110" y="22"/>
                    <a:pt x="110" y="22"/>
                  </a:cubicBezTo>
                  <a:close/>
                  <a:moveTo>
                    <a:pt x="101" y="17"/>
                  </a:moveTo>
                  <a:cubicBezTo>
                    <a:pt x="96" y="14"/>
                    <a:pt x="92" y="11"/>
                    <a:pt x="86" y="10"/>
                  </a:cubicBezTo>
                  <a:cubicBezTo>
                    <a:pt x="90" y="12"/>
                    <a:pt x="94" y="15"/>
                    <a:pt x="95" y="21"/>
                  </a:cubicBezTo>
                  <a:cubicBezTo>
                    <a:pt x="99" y="21"/>
                    <a:pt x="101" y="21"/>
                    <a:pt x="105" y="22"/>
                  </a:cubicBezTo>
                  <a:cubicBezTo>
                    <a:pt x="105" y="22"/>
                    <a:pt x="105" y="21"/>
                    <a:pt x="105" y="21"/>
                  </a:cubicBezTo>
                  <a:cubicBezTo>
                    <a:pt x="104" y="20"/>
                    <a:pt x="102" y="18"/>
                    <a:pt x="101" y="17"/>
                  </a:cubicBezTo>
                  <a:close/>
                  <a:moveTo>
                    <a:pt x="89" y="53"/>
                  </a:moveTo>
                  <a:cubicBezTo>
                    <a:pt x="87" y="54"/>
                    <a:pt x="85" y="55"/>
                    <a:pt x="83" y="57"/>
                  </a:cubicBezTo>
                  <a:cubicBezTo>
                    <a:pt x="80" y="59"/>
                    <a:pt x="80" y="60"/>
                    <a:pt x="78" y="62"/>
                  </a:cubicBezTo>
                  <a:cubicBezTo>
                    <a:pt x="76" y="65"/>
                    <a:pt x="75" y="67"/>
                    <a:pt x="73" y="70"/>
                  </a:cubicBezTo>
                  <a:cubicBezTo>
                    <a:pt x="73" y="72"/>
                    <a:pt x="72" y="73"/>
                    <a:pt x="71" y="75"/>
                  </a:cubicBezTo>
                  <a:cubicBezTo>
                    <a:pt x="70" y="77"/>
                    <a:pt x="70" y="79"/>
                    <a:pt x="69" y="81"/>
                  </a:cubicBezTo>
                  <a:cubicBezTo>
                    <a:pt x="69" y="82"/>
                    <a:pt x="68" y="84"/>
                    <a:pt x="68" y="86"/>
                  </a:cubicBezTo>
                  <a:cubicBezTo>
                    <a:pt x="66" y="92"/>
                    <a:pt x="65" y="98"/>
                    <a:pt x="64" y="104"/>
                  </a:cubicBezTo>
                  <a:cubicBezTo>
                    <a:pt x="63" y="110"/>
                    <a:pt x="62" y="115"/>
                    <a:pt x="62" y="120"/>
                  </a:cubicBezTo>
                  <a:cubicBezTo>
                    <a:pt x="62" y="123"/>
                    <a:pt x="61" y="126"/>
                    <a:pt x="62" y="128"/>
                  </a:cubicBezTo>
                  <a:cubicBezTo>
                    <a:pt x="62" y="129"/>
                    <a:pt x="63" y="130"/>
                    <a:pt x="63" y="131"/>
                  </a:cubicBezTo>
                  <a:cubicBezTo>
                    <a:pt x="63" y="133"/>
                    <a:pt x="63" y="134"/>
                    <a:pt x="63" y="135"/>
                  </a:cubicBezTo>
                  <a:cubicBezTo>
                    <a:pt x="63" y="136"/>
                    <a:pt x="64" y="138"/>
                    <a:pt x="65" y="140"/>
                  </a:cubicBezTo>
                  <a:cubicBezTo>
                    <a:pt x="65" y="140"/>
                    <a:pt x="66" y="141"/>
                    <a:pt x="66" y="142"/>
                  </a:cubicBezTo>
                  <a:cubicBezTo>
                    <a:pt x="66" y="143"/>
                    <a:pt x="66" y="144"/>
                    <a:pt x="67" y="144"/>
                  </a:cubicBezTo>
                  <a:cubicBezTo>
                    <a:pt x="63" y="125"/>
                    <a:pt x="68" y="107"/>
                    <a:pt x="70" y="90"/>
                  </a:cubicBezTo>
                  <a:cubicBezTo>
                    <a:pt x="70" y="86"/>
                    <a:pt x="71" y="83"/>
                    <a:pt x="72" y="79"/>
                  </a:cubicBezTo>
                  <a:cubicBezTo>
                    <a:pt x="73" y="76"/>
                    <a:pt x="74" y="72"/>
                    <a:pt x="75" y="69"/>
                  </a:cubicBezTo>
                  <a:cubicBezTo>
                    <a:pt x="82" y="59"/>
                    <a:pt x="91" y="51"/>
                    <a:pt x="103" y="48"/>
                  </a:cubicBezTo>
                  <a:cubicBezTo>
                    <a:pt x="98" y="48"/>
                    <a:pt x="93" y="50"/>
                    <a:pt x="89" y="53"/>
                  </a:cubicBezTo>
                  <a:close/>
                  <a:moveTo>
                    <a:pt x="88" y="13"/>
                  </a:moveTo>
                  <a:cubicBezTo>
                    <a:pt x="87" y="13"/>
                    <a:pt x="87" y="12"/>
                    <a:pt x="86" y="12"/>
                  </a:cubicBezTo>
                  <a:cubicBezTo>
                    <a:pt x="83" y="10"/>
                    <a:pt x="81" y="11"/>
                    <a:pt x="79" y="12"/>
                  </a:cubicBezTo>
                  <a:cubicBezTo>
                    <a:pt x="76" y="12"/>
                    <a:pt x="72" y="12"/>
                    <a:pt x="69" y="13"/>
                  </a:cubicBezTo>
                  <a:cubicBezTo>
                    <a:pt x="68" y="14"/>
                    <a:pt x="68" y="14"/>
                    <a:pt x="67" y="14"/>
                  </a:cubicBezTo>
                  <a:cubicBezTo>
                    <a:pt x="66" y="15"/>
                    <a:pt x="64" y="16"/>
                    <a:pt x="62" y="16"/>
                  </a:cubicBezTo>
                  <a:cubicBezTo>
                    <a:pt x="60" y="19"/>
                    <a:pt x="57" y="23"/>
                    <a:pt x="57" y="26"/>
                  </a:cubicBezTo>
                  <a:cubicBezTo>
                    <a:pt x="67" y="21"/>
                    <a:pt x="80" y="21"/>
                    <a:pt x="94" y="20"/>
                  </a:cubicBezTo>
                  <a:cubicBezTo>
                    <a:pt x="93" y="17"/>
                    <a:pt x="91" y="15"/>
                    <a:pt x="88" y="13"/>
                  </a:cubicBezTo>
                  <a:close/>
                  <a:moveTo>
                    <a:pt x="87" y="3"/>
                  </a:moveTo>
                  <a:cubicBezTo>
                    <a:pt x="86" y="3"/>
                    <a:pt x="86" y="3"/>
                    <a:pt x="85" y="2"/>
                  </a:cubicBezTo>
                  <a:cubicBezTo>
                    <a:pt x="83" y="2"/>
                    <a:pt x="81" y="2"/>
                    <a:pt x="79" y="2"/>
                  </a:cubicBezTo>
                  <a:cubicBezTo>
                    <a:pt x="74" y="1"/>
                    <a:pt x="71" y="3"/>
                    <a:pt x="66" y="4"/>
                  </a:cubicBezTo>
                  <a:cubicBezTo>
                    <a:pt x="59" y="6"/>
                    <a:pt x="53" y="8"/>
                    <a:pt x="48" y="13"/>
                  </a:cubicBezTo>
                  <a:cubicBezTo>
                    <a:pt x="45" y="17"/>
                    <a:pt x="39" y="23"/>
                    <a:pt x="42" y="30"/>
                  </a:cubicBezTo>
                  <a:cubicBezTo>
                    <a:pt x="45" y="33"/>
                    <a:pt x="50" y="33"/>
                    <a:pt x="53" y="33"/>
                  </a:cubicBezTo>
                  <a:cubicBezTo>
                    <a:pt x="51" y="25"/>
                    <a:pt x="55" y="15"/>
                    <a:pt x="59" y="11"/>
                  </a:cubicBezTo>
                  <a:cubicBezTo>
                    <a:pt x="66" y="6"/>
                    <a:pt x="81" y="2"/>
                    <a:pt x="90" y="4"/>
                  </a:cubicBezTo>
                  <a:cubicBezTo>
                    <a:pt x="89" y="3"/>
                    <a:pt x="88" y="4"/>
                    <a:pt x="87" y="3"/>
                  </a:cubicBezTo>
                  <a:close/>
                  <a:moveTo>
                    <a:pt x="79" y="55"/>
                  </a:moveTo>
                  <a:cubicBezTo>
                    <a:pt x="78" y="57"/>
                    <a:pt x="76" y="60"/>
                    <a:pt x="75" y="62"/>
                  </a:cubicBezTo>
                  <a:cubicBezTo>
                    <a:pt x="72" y="68"/>
                    <a:pt x="69" y="72"/>
                    <a:pt x="67" y="78"/>
                  </a:cubicBezTo>
                  <a:cubicBezTo>
                    <a:pt x="66" y="80"/>
                    <a:pt x="65" y="84"/>
                    <a:pt x="64" y="87"/>
                  </a:cubicBezTo>
                  <a:cubicBezTo>
                    <a:pt x="60" y="97"/>
                    <a:pt x="58" y="112"/>
                    <a:pt x="58" y="125"/>
                  </a:cubicBezTo>
                  <a:cubicBezTo>
                    <a:pt x="59" y="125"/>
                    <a:pt x="60" y="125"/>
                    <a:pt x="61" y="125"/>
                  </a:cubicBezTo>
                  <a:cubicBezTo>
                    <a:pt x="60" y="120"/>
                    <a:pt x="61" y="115"/>
                    <a:pt x="61" y="111"/>
                  </a:cubicBezTo>
                  <a:cubicBezTo>
                    <a:pt x="63" y="93"/>
                    <a:pt x="68" y="78"/>
                    <a:pt x="74" y="64"/>
                  </a:cubicBezTo>
                  <a:cubicBezTo>
                    <a:pt x="76" y="62"/>
                    <a:pt x="78" y="60"/>
                    <a:pt x="79" y="58"/>
                  </a:cubicBezTo>
                  <a:cubicBezTo>
                    <a:pt x="82" y="55"/>
                    <a:pt x="87" y="53"/>
                    <a:pt x="89" y="50"/>
                  </a:cubicBezTo>
                  <a:cubicBezTo>
                    <a:pt x="86" y="52"/>
                    <a:pt x="82" y="53"/>
                    <a:pt x="79" y="55"/>
                  </a:cubicBezTo>
                  <a:close/>
                  <a:moveTo>
                    <a:pt x="82" y="190"/>
                  </a:moveTo>
                  <a:cubicBezTo>
                    <a:pt x="82" y="190"/>
                    <a:pt x="84" y="190"/>
                    <a:pt x="85" y="189"/>
                  </a:cubicBezTo>
                  <a:cubicBezTo>
                    <a:pt x="85" y="188"/>
                    <a:pt x="86" y="185"/>
                    <a:pt x="84" y="184"/>
                  </a:cubicBezTo>
                  <a:cubicBezTo>
                    <a:pt x="83" y="183"/>
                    <a:pt x="82" y="184"/>
                    <a:pt x="81" y="183"/>
                  </a:cubicBezTo>
                  <a:cubicBezTo>
                    <a:pt x="80" y="185"/>
                    <a:pt x="79" y="186"/>
                    <a:pt x="79" y="188"/>
                  </a:cubicBezTo>
                  <a:cubicBezTo>
                    <a:pt x="80" y="188"/>
                    <a:pt x="81" y="190"/>
                    <a:pt x="82" y="190"/>
                  </a:cubicBezTo>
                  <a:close/>
                  <a:moveTo>
                    <a:pt x="82" y="201"/>
                  </a:moveTo>
                  <a:cubicBezTo>
                    <a:pt x="81" y="204"/>
                    <a:pt x="75" y="203"/>
                    <a:pt x="75" y="199"/>
                  </a:cubicBezTo>
                  <a:cubicBezTo>
                    <a:pt x="75" y="199"/>
                    <a:pt x="76" y="199"/>
                    <a:pt x="76" y="198"/>
                  </a:cubicBezTo>
                  <a:cubicBezTo>
                    <a:pt x="77" y="196"/>
                    <a:pt x="77" y="195"/>
                    <a:pt x="77" y="193"/>
                  </a:cubicBezTo>
                  <a:cubicBezTo>
                    <a:pt x="75" y="195"/>
                    <a:pt x="72" y="199"/>
                    <a:pt x="74" y="203"/>
                  </a:cubicBezTo>
                  <a:cubicBezTo>
                    <a:pt x="74" y="203"/>
                    <a:pt x="74" y="203"/>
                    <a:pt x="75" y="203"/>
                  </a:cubicBezTo>
                  <a:cubicBezTo>
                    <a:pt x="76" y="204"/>
                    <a:pt x="78" y="205"/>
                    <a:pt x="80" y="204"/>
                  </a:cubicBezTo>
                  <a:cubicBezTo>
                    <a:pt x="80" y="205"/>
                    <a:pt x="81" y="205"/>
                    <a:pt x="82" y="205"/>
                  </a:cubicBezTo>
                  <a:cubicBezTo>
                    <a:pt x="83" y="202"/>
                    <a:pt x="83" y="198"/>
                    <a:pt x="83" y="195"/>
                  </a:cubicBezTo>
                  <a:cubicBezTo>
                    <a:pt x="82" y="198"/>
                    <a:pt x="83" y="199"/>
                    <a:pt x="82" y="201"/>
                  </a:cubicBezTo>
                  <a:close/>
                  <a:moveTo>
                    <a:pt x="79" y="191"/>
                  </a:moveTo>
                  <a:cubicBezTo>
                    <a:pt x="80" y="193"/>
                    <a:pt x="76" y="198"/>
                    <a:pt x="77" y="200"/>
                  </a:cubicBezTo>
                  <a:cubicBezTo>
                    <a:pt x="77" y="201"/>
                    <a:pt x="79" y="202"/>
                    <a:pt x="80" y="201"/>
                  </a:cubicBezTo>
                  <a:cubicBezTo>
                    <a:pt x="81" y="201"/>
                    <a:pt x="81" y="198"/>
                    <a:pt x="81" y="197"/>
                  </a:cubicBezTo>
                  <a:cubicBezTo>
                    <a:pt x="82" y="195"/>
                    <a:pt x="82" y="194"/>
                    <a:pt x="82" y="192"/>
                  </a:cubicBezTo>
                  <a:cubicBezTo>
                    <a:pt x="81" y="191"/>
                    <a:pt x="80" y="190"/>
                    <a:pt x="79" y="191"/>
                  </a:cubicBezTo>
                  <a:close/>
                  <a:moveTo>
                    <a:pt x="75" y="206"/>
                  </a:moveTo>
                  <a:cubicBezTo>
                    <a:pt x="74" y="210"/>
                    <a:pt x="73" y="214"/>
                    <a:pt x="72" y="218"/>
                  </a:cubicBezTo>
                  <a:cubicBezTo>
                    <a:pt x="73" y="218"/>
                    <a:pt x="74" y="218"/>
                    <a:pt x="75" y="218"/>
                  </a:cubicBezTo>
                  <a:cubicBezTo>
                    <a:pt x="76" y="215"/>
                    <a:pt x="78" y="211"/>
                    <a:pt x="79" y="206"/>
                  </a:cubicBezTo>
                  <a:cubicBezTo>
                    <a:pt x="77" y="206"/>
                    <a:pt x="76" y="206"/>
                    <a:pt x="75" y="206"/>
                  </a:cubicBezTo>
                  <a:close/>
                  <a:moveTo>
                    <a:pt x="67" y="35"/>
                  </a:moveTo>
                  <a:cubicBezTo>
                    <a:pt x="66" y="36"/>
                    <a:pt x="66" y="36"/>
                    <a:pt x="66" y="37"/>
                  </a:cubicBezTo>
                  <a:cubicBezTo>
                    <a:pt x="67" y="36"/>
                    <a:pt x="68" y="36"/>
                    <a:pt x="68" y="35"/>
                  </a:cubicBezTo>
                  <a:cubicBezTo>
                    <a:pt x="68" y="35"/>
                    <a:pt x="67" y="35"/>
                    <a:pt x="67" y="35"/>
                  </a:cubicBezTo>
                  <a:close/>
                  <a:moveTo>
                    <a:pt x="59" y="222"/>
                  </a:moveTo>
                  <a:cubicBezTo>
                    <a:pt x="60" y="222"/>
                    <a:pt x="61" y="222"/>
                    <a:pt x="62" y="221"/>
                  </a:cubicBezTo>
                  <a:cubicBezTo>
                    <a:pt x="62" y="221"/>
                    <a:pt x="62" y="220"/>
                    <a:pt x="62" y="219"/>
                  </a:cubicBezTo>
                  <a:cubicBezTo>
                    <a:pt x="62" y="219"/>
                    <a:pt x="63" y="219"/>
                    <a:pt x="63" y="219"/>
                  </a:cubicBezTo>
                  <a:cubicBezTo>
                    <a:pt x="64" y="217"/>
                    <a:pt x="64" y="215"/>
                    <a:pt x="64" y="213"/>
                  </a:cubicBezTo>
                  <a:cubicBezTo>
                    <a:pt x="66" y="209"/>
                    <a:pt x="67" y="204"/>
                    <a:pt x="68" y="199"/>
                  </a:cubicBezTo>
                  <a:cubicBezTo>
                    <a:pt x="68" y="197"/>
                    <a:pt x="68" y="194"/>
                    <a:pt x="68" y="191"/>
                  </a:cubicBezTo>
                  <a:cubicBezTo>
                    <a:pt x="68" y="175"/>
                    <a:pt x="68" y="160"/>
                    <a:pt x="67" y="145"/>
                  </a:cubicBezTo>
                  <a:cubicBezTo>
                    <a:pt x="67" y="148"/>
                    <a:pt x="64" y="149"/>
                    <a:pt x="63" y="151"/>
                  </a:cubicBezTo>
                  <a:cubicBezTo>
                    <a:pt x="63" y="152"/>
                    <a:pt x="63" y="157"/>
                    <a:pt x="64" y="158"/>
                  </a:cubicBezTo>
                  <a:cubicBezTo>
                    <a:pt x="64" y="159"/>
                    <a:pt x="65" y="159"/>
                    <a:pt x="65" y="160"/>
                  </a:cubicBezTo>
                  <a:cubicBezTo>
                    <a:pt x="65" y="161"/>
                    <a:pt x="63" y="163"/>
                    <a:pt x="63" y="164"/>
                  </a:cubicBezTo>
                  <a:cubicBezTo>
                    <a:pt x="63" y="165"/>
                    <a:pt x="64" y="165"/>
                    <a:pt x="65" y="167"/>
                  </a:cubicBezTo>
                  <a:cubicBezTo>
                    <a:pt x="65" y="168"/>
                    <a:pt x="65" y="169"/>
                    <a:pt x="64" y="170"/>
                  </a:cubicBezTo>
                  <a:cubicBezTo>
                    <a:pt x="66" y="172"/>
                    <a:pt x="66" y="175"/>
                    <a:pt x="64" y="177"/>
                  </a:cubicBezTo>
                  <a:cubicBezTo>
                    <a:pt x="66" y="179"/>
                    <a:pt x="65" y="182"/>
                    <a:pt x="64" y="183"/>
                  </a:cubicBezTo>
                  <a:cubicBezTo>
                    <a:pt x="64" y="184"/>
                    <a:pt x="65" y="185"/>
                    <a:pt x="65" y="187"/>
                  </a:cubicBezTo>
                  <a:cubicBezTo>
                    <a:pt x="65" y="188"/>
                    <a:pt x="63" y="189"/>
                    <a:pt x="63" y="190"/>
                  </a:cubicBezTo>
                  <a:cubicBezTo>
                    <a:pt x="63" y="191"/>
                    <a:pt x="65" y="192"/>
                    <a:pt x="65" y="193"/>
                  </a:cubicBezTo>
                  <a:cubicBezTo>
                    <a:pt x="65" y="195"/>
                    <a:pt x="64" y="195"/>
                    <a:pt x="63" y="197"/>
                  </a:cubicBezTo>
                  <a:cubicBezTo>
                    <a:pt x="63" y="198"/>
                    <a:pt x="64" y="200"/>
                    <a:pt x="64" y="202"/>
                  </a:cubicBezTo>
                  <a:cubicBezTo>
                    <a:pt x="64" y="203"/>
                    <a:pt x="63" y="204"/>
                    <a:pt x="63" y="205"/>
                  </a:cubicBezTo>
                  <a:cubicBezTo>
                    <a:pt x="63" y="206"/>
                    <a:pt x="64" y="208"/>
                    <a:pt x="64" y="209"/>
                  </a:cubicBezTo>
                  <a:cubicBezTo>
                    <a:pt x="64" y="211"/>
                    <a:pt x="61" y="211"/>
                    <a:pt x="61" y="213"/>
                  </a:cubicBezTo>
                  <a:cubicBezTo>
                    <a:pt x="61" y="214"/>
                    <a:pt x="62" y="216"/>
                    <a:pt x="62" y="218"/>
                  </a:cubicBezTo>
                  <a:cubicBezTo>
                    <a:pt x="61" y="218"/>
                    <a:pt x="60" y="219"/>
                    <a:pt x="59" y="220"/>
                  </a:cubicBezTo>
                  <a:cubicBezTo>
                    <a:pt x="59" y="221"/>
                    <a:pt x="59" y="222"/>
                    <a:pt x="59" y="222"/>
                  </a:cubicBezTo>
                  <a:close/>
                  <a:moveTo>
                    <a:pt x="65" y="34"/>
                  </a:moveTo>
                  <a:cubicBezTo>
                    <a:pt x="63" y="34"/>
                    <a:pt x="59" y="36"/>
                    <a:pt x="57" y="38"/>
                  </a:cubicBezTo>
                  <a:cubicBezTo>
                    <a:pt x="58" y="38"/>
                    <a:pt x="58" y="38"/>
                    <a:pt x="59" y="39"/>
                  </a:cubicBezTo>
                  <a:cubicBezTo>
                    <a:pt x="61" y="38"/>
                    <a:pt x="60" y="36"/>
                    <a:pt x="62" y="35"/>
                  </a:cubicBezTo>
                  <a:cubicBezTo>
                    <a:pt x="63" y="35"/>
                    <a:pt x="64" y="36"/>
                    <a:pt x="65" y="35"/>
                  </a:cubicBezTo>
                  <a:cubicBezTo>
                    <a:pt x="65" y="35"/>
                    <a:pt x="66" y="34"/>
                    <a:pt x="65" y="34"/>
                  </a:cubicBezTo>
                  <a:close/>
                  <a:moveTo>
                    <a:pt x="62" y="37"/>
                  </a:moveTo>
                  <a:cubicBezTo>
                    <a:pt x="62" y="38"/>
                    <a:pt x="61" y="39"/>
                    <a:pt x="61" y="39"/>
                  </a:cubicBezTo>
                  <a:cubicBezTo>
                    <a:pt x="62" y="39"/>
                    <a:pt x="64" y="38"/>
                    <a:pt x="65" y="37"/>
                  </a:cubicBezTo>
                  <a:cubicBezTo>
                    <a:pt x="64" y="37"/>
                    <a:pt x="64" y="37"/>
                    <a:pt x="62" y="37"/>
                  </a:cubicBezTo>
                  <a:close/>
                  <a:moveTo>
                    <a:pt x="63" y="149"/>
                  </a:moveTo>
                  <a:cubicBezTo>
                    <a:pt x="63" y="148"/>
                    <a:pt x="64" y="147"/>
                    <a:pt x="65" y="146"/>
                  </a:cubicBezTo>
                  <a:cubicBezTo>
                    <a:pt x="65" y="143"/>
                    <a:pt x="64" y="141"/>
                    <a:pt x="63" y="139"/>
                  </a:cubicBezTo>
                  <a:cubicBezTo>
                    <a:pt x="63" y="138"/>
                    <a:pt x="62" y="136"/>
                    <a:pt x="61" y="136"/>
                  </a:cubicBezTo>
                  <a:cubicBezTo>
                    <a:pt x="63" y="139"/>
                    <a:pt x="65" y="146"/>
                    <a:pt x="60" y="147"/>
                  </a:cubicBezTo>
                  <a:cubicBezTo>
                    <a:pt x="60" y="147"/>
                    <a:pt x="58" y="147"/>
                    <a:pt x="57" y="146"/>
                  </a:cubicBezTo>
                  <a:cubicBezTo>
                    <a:pt x="56" y="143"/>
                    <a:pt x="57" y="140"/>
                    <a:pt x="56" y="137"/>
                  </a:cubicBezTo>
                  <a:cubicBezTo>
                    <a:pt x="57" y="140"/>
                    <a:pt x="55" y="146"/>
                    <a:pt x="57" y="148"/>
                  </a:cubicBezTo>
                  <a:cubicBezTo>
                    <a:pt x="59" y="148"/>
                    <a:pt x="61" y="149"/>
                    <a:pt x="63" y="149"/>
                  </a:cubicBezTo>
                  <a:close/>
                  <a:moveTo>
                    <a:pt x="64" y="173"/>
                  </a:moveTo>
                  <a:cubicBezTo>
                    <a:pt x="64" y="172"/>
                    <a:pt x="63" y="172"/>
                    <a:pt x="63" y="171"/>
                  </a:cubicBezTo>
                  <a:cubicBezTo>
                    <a:pt x="62" y="169"/>
                    <a:pt x="63" y="169"/>
                    <a:pt x="63" y="168"/>
                  </a:cubicBezTo>
                  <a:cubicBezTo>
                    <a:pt x="63" y="166"/>
                    <a:pt x="62" y="166"/>
                    <a:pt x="61" y="165"/>
                  </a:cubicBezTo>
                  <a:cubicBezTo>
                    <a:pt x="61" y="163"/>
                    <a:pt x="63" y="161"/>
                    <a:pt x="63" y="160"/>
                  </a:cubicBezTo>
                  <a:cubicBezTo>
                    <a:pt x="63" y="159"/>
                    <a:pt x="62" y="159"/>
                    <a:pt x="62" y="158"/>
                  </a:cubicBezTo>
                  <a:cubicBezTo>
                    <a:pt x="61" y="156"/>
                    <a:pt x="63" y="153"/>
                    <a:pt x="62" y="150"/>
                  </a:cubicBezTo>
                  <a:cubicBezTo>
                    <a:pt x="61" y="150"/>
                    <a:pt x="60" y="150"/>
                    <a:pt x="59" y="150"/>
                  </a:cubicBezTo>
                  <a:cubicBezTo>
                    <a:pt x="61" y="162"/>
                    <a:pt x="60" y="171"/>
                    <a:pt x="60" y="183"/>
                  </a:cubicBezTo>
                  <a:cubicBezTo>
                    <a:pt x="60" y="188"/>
                    <a:pt x="60" y="194"/>
                    <a:pt x="59" y="200"/>
                  </a:cubicBezTo>
                  <a:cubicBezTo>
                    <a:pt x="59" y="206"/>
                    <a:pt x="58" y="211"/>
                    <a:pt x="57" y="216"/>
                  </a:cubicBezTo>
                  <a:cubicBezTo>
                    <a:pt x="57" y="219"/>
                    <a:pt x="55" y="222"/>
                    <a:pt x="58" y="223"/>
                  </a:cubicBezTo>
                  <a:cubicBezTo>
                    <a:pt x="58" y="221"/>
                    <a:pt x="57" y="221"/>
                    <a:pt x="58" y="219"/>
                  </a:cubicBezTo>
                  <a:cubicBezTo>
                    <a:pt x="58" y="218"/>
                    <a:pt x="60" y="217"/>
                    <a:pt x="61" y="216"/>
                  </a:cubicBezTo>
                  <a:cubicBezTo>
                    <a:pt x="61" y="215"/>
                    <a:pt x="59" y="213"/>
                    <a:pt x="60" y="212"/>
                  </a:cubicBezTo>
                  <a:cubicBezTo>
                    <a:pt x="60" y="211"/>
                    <a:pt x="62" y="210"/>
                    <a:pt x="62" y="209"/>
                  </a:cubicBezTo>
                  <a:cubicBezTo>
                    <a:pt x="62" y="207"/>
                    <a:pt x="61" y="206"/>
                    <a:pt x="61" y="204"/>
                  </a:cubicBezTo>
                  <a:cubicBezTo>
                    <a:pt x="61" y="203"/>
                    <a:pt x="63" y="202"/>
                    <a:pt x="63" y="201"/>
                  </a:cubicBezTo>
                  <a:cubicBezTo>
                    <a:pt x="63" y="199"/>
                    <a:pt x="62" y="198"/>
                    <a:pt x="62" y="197"/>
                  </a:cubicBezTo>
                  <a:cubicBezTo>
                    <a:pt x="62" y="196"/>
                    <a:pt x="63" y="195"/>
                    <a:pt x="63" y="194"/>
                  </a:cubicBezTo>
                  <a:cubicBezTo>
                    <a:pt x="63" y="193"/>
                    <a:pt x="62" y="191"/>
                    <a:pt x="62" y="190"/>
                  </a:cubicBezTo>
                  <a:cubicBezTo>
                    <a:pt x="62" y="189"/>
                    <a:pt x="64" y="187"/>
                    <a:pt x="64" y="186"/>
                  </a:cubicBezTo>
                  <a:cubicBezTo>
                    <a:pt x="64" y="185"/>
                    <a:pt x="62" y="184"/>
                    <a:pt x="62" y="183"/>
                  </a:cubicBezTo>
                  <a:cubicBezTo>
                    <a:pt x="63" y="182"/>
                    <a:pt x="63" y="181"/>
                    <a:pt x="64" y="180"/>
                  </a:cubicBezTo>
                  <a:cubicBezTo>
                    <a:pt x="61" y="178"/>
                    <a:pt x="64" y="175"/>
                    <a:pt x="64" y="173"/>
                  </a:cubicBezTo>
                  <a:close/>
                  <a:moveTo>
                    <a:pt x="59" y="135"/>
                  </a:moveTo>
                  <a:cubicBezTo>
                    <a:pt x="58" y="135"/>
                    <a:pt x="58" y="135"/>
                    <a:pt x="58" y="135"/>
                  </a:cubicBezTo>
                  <a:cubicBezTo>
                    <a:pt x="59" y="138"/>
                    <a:pt x="57" y="143"/>
                    <a:pt x="59" y="145"/>
                  </a:cubicBezTo>
                  <a:cubicBezTo>
                    <a:pt x="64" y="145"/>
                    <a:pt x="61" y="137"/>
                    <a:pt x="59" y="135"/>
                  </a:cubicBezTo>
                  <a:close/>
                  <a:moveTo>
                    <a:pt x="56" y="127"/>
                  </a:moveTo>
                  <a:cubicBezTo>
                    <a:pt x="56" y="130"/>
                    <a:pt x="56" y="132"/>
                    <a:pt x="57" y="134"/>
                  </a:cubicBezTo>
                  <a:cubicBezTo>
                    <a:pt x="58" y="133"/>
                    <a:pt x="60" y="134"/>
                    <a:pt x="60" y="133"/>
                  </a:cubicBezTo>
                  <a:cubicBezTo>
                    <a:pt x="61" y="133"/>
                    <a:pt x="60" y="132"/>
                    <a:pt x="61" y="133"/>
                  </a:cubicBezTo>
                  <a:cubicBezTo>
                    <a:pt x="62" y="129"/>
                    <a:pt x="60" y="125"/>
                    <a:pt x="56" y="127"/>
                  </a:cubicBezTo>
                  <a:close/>
                  <a:moveTo>
                    <a:pt x="58" y="40"/>
                  </a:moveTo>
                  <a:cubicBezTo>
                    <a:pt x="58" y="41"/>
                    <a:pt x="57" y="42"/>
                    <a:pt x="58" y="42"/>
                  </a:cubicBezTo>
                  <a:cubicBezTo>
                    <a:pt x="58" y="41"/>
                    <a:pt x="59" y="41"/>
                    <a:pt x="60" y="40"/>
                  </a:cubicBezTo>
                  <a:cubicBezTo>
                    <a:pt x="59" y="40"/>
                    <a:pt x="58" y="40"/>
                    <a:pt x="58" y="40"/>
                  </a:cubicBezTo>
                  <a:close/>
                  <a:moveTo>
                    <a:pt x="52" y="42"/>
                  </a:moveTo>
                  <a:cubicBezTo>
                    <a:pt x="54" y="43"/>
                    <a:pt x="55" y="41"/>
                    <a:pt x="55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0"/>
                    <a:pt x="57" y="39"/>
                    <a:pt x="57" y="38"/>
                  </a:cubicBezTo>
                  <a:cubicBezTo>
                    <a:pt x="55" y="39"/>
                    <a:pt x="53" y="40"/>
                    <a:pt x="52" y="42"/>
                  </a:cubicBezTo>
                  <a:close/>
                  <a:moveTo>
                    <a:pt x="31" y="118"/>
                  </a:moveTo>
                  <a:cubicBezTo>
                    <a:pt x="31" y="111"/>
                    <a:pt x="30" y="104"/>
                    <a:pt x="31" y="97"/>
                  </a:cubicBezTo>
                  <a:cubicBezTo>
                    <a:pt x="31" y="92"/>
                    <a:pt x="32" y="86"/>
                    <a:pt x="33" y="81"/>
                  </a:cubicBezTo>
                  <a:cubicBezTo>
                    <a:pt x="34" y="75"/>
                    <a:pt x="37" y="70"/>
                    <a:pt x="39" y="65"/>
                  </a:cubicBezTo>
                  <a:cubicBezTo>
                    <a:pt x="42" y="59"/>
                    <a:pt x="46" y="54"/>
                    <a:pt x="50" y="49"/>
                  </a:cubicBezTo>
                  <a:cubicBezTo>
                    <a:pt x="52" y="48"/>
                    <a:pt x="54" y="45"/>
                    <a:pt x="56" y="43"/>
                  </a:cubicBezTo>
                  <a:cubicBezTo>
                    <a:pt x="51" y="44"/>
                    <a:pt x="51" y="48"/>
                    <a:pt x="48" y="49"/>
                  </a:cubicBezTo>
                  <a:cubicBezTo>
                    <a:pt x="47" y="51"/>
                    <a:pt x="47" y="52"/>
                    <a:pt x="46" y="52"/>
                  </a:cubicBezTo>
                  <a:cubicBezTo>
                    <a:pt x="45" y="53"/>
                    <a:pt x="44" y="52"/>
                    <a:pt x="43" y="53"/>
                  </a:cubicBezTo>
                  <a:cubicBezTo>
                    <a:pt x="44" y="55"/>
                    <a:pt x="43" y="56"/>
                    <a:pt x="41" y="57"/>
                  </a:cubicBezTo>
                  <a:cubicBezTo>
                    <a:pt x="40" y="59"/>
                    <a:pt x="39" y="61"/>
                    <a:pt x="37" y="62"/>
                  </a:cubicBezTo>
                  <a:cubicBezTo>
                    <a:pt x="37" y="65"/>
                    <a:pt x="36" y="66"/>
                    <a:pt x="35" y="67"/>
                  </a:cubicBezTo>
                  <a:cubicBezTo>
                    <a:pt x="35" y="68"/>
                    <a:pt x="36" y="69"/>
                    <a:pt x="36" y="70"/>
                  </a:cubicBezTo>
                  <a:cubicBezTo>
                    <a:pt x="35" y="71"/>
                    <a:pt x="34" y="71"/>
                    <a:pt x="34" y="72"/>
                  </a:cubicBezTo>
                  <a:cubicBezTo>
                    <a:pt x="34" y="73"/>
                    <a:pt x="34" y="73"/>
                    <a:pt x="34" y="74"/>
                  </a:cubicBezTo>
                  <a:cubicBezTo>
                    <a:pt x="34" y="75"/>
                    <a:pt x="33" y="76"/>
                    <a:pt x="32" y="77"/>
                  </a:cubicBezTo>
                  <a:cubicBezTo>
                    <a:pt x="32" y="78"/>
                    <a:pt x="33" y="78"/>
                    <a:pt x="33" y="80"/>
                  </a:cubicBezTo>
                  <a:cubicBezTo>
                    <a:pt x="32" y="80"/>
                    <a:pt x="31" y="80"/>
                    <a:pt x="31" y="81"/>
                  </a:cubicBezTo>
                  <a:cubicBezTo>
                    <a:pt x="31" y="82"/>
                    <a:pt x="32" y="82"/>
                    <a:pt x="31" y="84"/>
                  </a:cubicBezTo>
                  <a:cubicBezTo>
                    <a:pt x="31" y="85"/>
                    <a:pt x="29" y="84"/>
                    <a:pt x="29" y="86"/>
                  </a:cubicBezTo>
                  <a:cubicBezTo>
                    <a:pt x="29" y="87"/>
                    <a:pt x="30" y="87"/>
                    <a:pt x="31" y="89"/>
                  </a:cubicBezTo>
                  <a:cubicBezTo>
                    <a:pt x="30" y="90"/>
                    <a:pt x="28" y="91"/>
                    <a:pt x="29" y="92"/>
                  </a:cubicBezTo>
                  <a:cubicBezTo>
                    <a:pt x="29" y="94"/>
                    <a:pt x="31" y="93"/>
                    <a:pt x="31" y="95"/>
                  </a:cubicBezTo>
                  <a:cubicBezTo>
                    <a:pt x="30" y="96"/>
                    <a:pt x="29" y="96"/>
                    <a:pt x="28" y="97"/>
                  </a:cubicBezTo>
                  <a:cubicBezTo>
                    <a:pt x="29" y="97"/>
                    <a:pt x="29" y="98"/>
                    <a:pt x="29" y="99"/>
                  </a:cubicBezTo>
                  <a:cubicBezTo>
                    <a:pt x="29" y="100"/>
                    <a:pt x="28" y="100"/>
                    <a:pt x="28" y="101"/>
                  </a:cubicBezTo>
                  <a:cubicBezTo>
                    <a:pt x="29" y="102"/>
                    <a:pt x="30" y="103"/>
                    <a:pt x="30" y="104"/>
                  </a:cubicBezTo>
                  <a:cubicBezTo>
                    <a:pt x="30" y="105"/>
                    <a:pt x="28" y="104"/>
                    <a:pt x="28" y="105"/>
                  </a:cubicBezTo>
                  <a:cubicBezTo>
                    <a:pt x="27" y="107"/>
                    <a:pt x="30" y="108"/>
                    <a:pt x="30" y="110"/>
                  </a:cubicBezTo>
                  <a:cubicBezTo>
                    <a:pt x="29" y="111"/>
                    <a:pt x="28" y="111"/>
                    <a:pt x="27" y="111"/>
                  </a:cubicBezTo>
                  <a:cubicBezTo>
                    <a:pt x="28" y="113"/>
                    <a:pt x="30" y="113"/>
                    <a:pt x="30" y="114"/>
                  </a:cubicBezTo>
                  <a:cubicBezTo>
                    <a:pt x="30" y="115"/>
                    <a:pt x="29" y="116"/>
                    <a:pt x="28" y="117"/>
                  </a:cubicBezTo>
                  <a:cubicBezTo>
                    <a:pt x="28" y="118"/>
                    <a:pt x="30" y="118"/>
                    <a:pt x="30" y="120"/>
                  </a:cubicBezTo>
                  <a:cubicBezTo>
                    <a:pt x="30" y="120"/>
                    <a:pt x="29" y="121"/>
                    <a:pt x="30" y="121"/>
                  </a:cubicBezTo>
                  <a:cubicBezTo>
                    <a:pt x="30" y="121"/>
                    <a:pt x="30" y="119"/>
                    <a:pt x="31" y="118"/>
                  </a:cubicBezTo>
                  <a:close/>
                  <a:moveTo>
                    <a:pt x="48" y="46"/>
                  </a:moveTo>
                  <a:cubicBezTo>
                    <a:pt x="50" y="45"/>
                    <a:pt x="50" y="45"/>
                    <a:pt x="51" y="43"/>
                  </a:cubicBezTo>
                  <a:cubicBezTo>
                    <a:pt x="50" y="44"/>
                    <a:pt x="48" y="45"/>
                    <a:pt x="48" y="46"/>
                  </a:cubicBezTo>
                  <a:close/>
                  <a:moveTo>
                    <a:pt x="50" y="148"/>
                  </a:moveTo>
                  <a:cubicBezTo>
                    <a:pt x="46" y="148"/>
                    <a:pt x="43" y="149"/>
                    <a:pt x="39" y="150"/>
                  </a:cubicBezTo>
                  <a:cubicBezTo>
                    <a:pt x="40" y="151"/>
                    <a:pt x="41" y="151"/>
                    <a:pt x="41" y="153"/>
                  </a:cubicBezTo>
                  <a:cubicBezTo>
                    <a:pt x="45" y="152"/>
                    <a:pt x="47" y="151"/>
                    <a:pt x="50" y="150"/>
                  </a:cubicBezTo>
                  <a:cubicBezTo>
                    <a:pt x="50" y="149"/>
                    <a:pt x="50" y="148"/>
                    <a:pt x="50" y="148"/>
                  </a:cubicBezTo>
                  <a:close/>
                  <a:moveTo>
                    <a:pt x="48" y="153"/>
                  </a:moveTo>
                  <a:cubicBezTo>
                    <a:pt x="49" y="153"/>
                    <a:pt x="49" y="154"/>
                    <a:pt x="50" y="155"/>
                  </a:cubicBezTo>
                  <a:cubicBezTo>
                    <a:pt x="50" y="154"/>
                    <a:pt x="50" y="152"/>
                    <a:pt x="50" y="152"/>
                  </a:cubicBezTo>
                  <a:cubicBezTo>
                    <a:pt x="50" y="152"/>
                    <a:pt x="49" y="152"/>
                    <a:pt x="48" y="153"/>
                  </a:cubicBezTo>
                  <a:close/>
                  <a:moveTo>
                    <a:pt x="49" y="158"/>
                  </a:moveTo>
                  <a:cubicBezTo>
                    <a:pt x="49" y="159"/>
                    <a:pt x="48" y="160"/>
                    <a:pt x="47" y="161"/>
                  </a:cubicBezTo>
                  <a:cubicBezTo>
                    <a:pt x="48" y="162"/>
                    <a:pt x="48" y="164"/>
                    <a:pt x="49" y="165"/>
                  </a:cubicBezTo>
                  <a:cubicBezTo>
                    <a:pt x="50" y="163"/>
                    <a:pt x="51" y="160"/>
                    <a:pt x="49" y="158"/>
                  </a:cubicBezTo>
                  <a:close/>
                  <a:moveTo>
                    <a:pt x="49" y="168"/>
                  </a:moveTo>
                  <a:cubicBezTo>
                    <a:pt x="48" y="169"/>
                    <a:pt x="47" y="170"/>
                    <a:pt x="46" y="172"/>
                  </a:cubicBezTo>
                  <a:cubicBezTo>
                    <a:pt x="47" y="172"/>
                    <a:pt x="48" y="174"/>
                    <a:pt x="49" y="174"/>
                  </a:cubicBezTo>
                  <a:cubicBezTo>
                    <a:pt x="50" y="173"/>
                    <a:pt x="50" y="170"/>
                    <a:pt x="50" y="168"/>
                  </a:cubicBezTo>
                  <a:cubicBezTo>
                    <a:pt x="50" y="168"/>
                    <a:pt x="49" y="168"/>
                    <a:pt x="49" y="168"/>
                  </a:cubicBezTo>
                  <a:close/>
                  <a:moveTo>
                    <a:pt x="49" y="177"/>
                  </a:moveTo>
                  <a:cubicBezTo>
                    <a:pt x="48" y="178"/>
                    <a:pt x="47" y="179"/>
                    <a:pt x="46" y="180"/>
                  </a:cubicBezTo>
                  <a:cubicBezTo>
                    <a:pt x="47" y="181"/>
                    <a:pt x="48" y="182"/>
                    <a:pt x="49" y="183"/>
                  </a:cubicBezTo>
                  <a:cubicBezTo>
                    <a:pt x="49" y="181"/>
                    <a:pt x="50" y="178"/>
                    <a:pt x="49" y="177"/>
                  </a:cubicBezTo>
                  <a:close/>
                  <a:moveTo>
                    <a:pt x="49" y="156"/>
                  </a:moveTo>
                  <a:cubicBezTo>
                    <a:pt x="49" y="155"/>
                    <a:pt x="48" y="154"/>
                    <a:pt x="48" y="153"/>
                  </a:cubicBezTo>
                  <a:cubicBezTo>
                    <a:pt x="46" y="153"/>
                    <a:pt x="45" y="155"/>
                    <a:pt x="44" y="157"/>
                  </a:cubicBezTo>
                  <a:cubicBezTo>
                    <a:pt x="45" y="158"/>
                    <a:pt x="45" y="159"/>
                    <a:pt x="46" y="160"/>
                  </a:cubicBezTo>
                  <a:cubicBezTo>
                    <a:pt x="47" y="159"/>
                    <a:pt x="48" y="157"/>
                    <a:pt x="49" y="156"/>
                  </a:cubicBezTo>
                  <a:close/>
                  <a:moveTo>
                    <a:pt x="49" y="185"/>
                  </a:moveTo>
                  <a:cubicBezTo>
                    <a:pt x="47" y="184"/>
                    <a:pt x="47" y="182"/>
                    <a:pt x="45" y="181"/>
                  </a:cubicBezTo>
                  <a:cubicBezTo>
                    <a:pt x="44" y="183"/>
                    <a:pt x="43" y="184"/>
                    <a:pt x="42" y="186"/>
                  </a:cubicBezTo>
                  <a:cubicBezTo>
                    <a:pt x="43" y="187"/>
                    <a:pt x="44" y="189"/>
                    <a:pt x="46" y="191"/>
                  </a:cubicBezTo>
                  <a:cubicBezTo>
                    <a:pt x="47" y="189"/>
                    <a:pt x="48" y="188"/>
                    <a:pt x="49" y="185"/>
                  </a:cubicBezTo>
                  <a:close/>
                  <a:moveTo>
                    <a:pt x="46" y="192"/>
                  </a:moveTo>
                  <a:cubicBezTo>
                    <a:pt x="47" y="192"/>
                    <a:pt x="47" y="194"/>
                    <a:pt x="48" y="194"/>
                  </a:cubicBezTo>
                  <a:cubicBezTo>
                    <a:pt x="48" y="192"/>
                    <a:pt x="49" y="190"/>
                    <a:pt x="48" y="189"/>
                  </a:cubicBezTo>
                  <a:cubicBezTo>
                    <a:pt x="48" y="190"/>
                    <a:pt x="47" y="191"/>
                    <a:pt x="46" y="192"/>
                  </a:cubicBezTo>
                  <a:close/>
                  <a:moveTo>
                    <a:pt x="48" y="167"/>
                  </a:moveTo>
                  <a:cubicBezTo>
                    <a:pt x="48" y="165"/>
                    <a:pt x="47" y="164"/>
                    <a:pt x="46" y="162"/>
                  </a:cubicBezTo>
                  <a:cubicBezTo>
                    <a:pt x="45" y="163"/>
                    <a:pt x="44" y="165"/>
                    <a:pt x="43" y="166"/>
                  </a:cubicBezTo>
                  <a:cubicBezTo>
                    <a:pt x="44" y="167"/>
                    <a:pt x="45" y="169"/>
                    <a:pt x="46" y="170"/>
                  </a:cubicBezTo>
                  <a:cubicBezTo>
                    <a:pt x="47" y="169"/>
                    <a:pt x="48" y="168"/>
                    <a:pt x="48" y="167"/>
                  </a:cubicBezTo>
                  <a:close/>
                  <a:moveTo>
                    <a:pt x="47" y="200"/>
                  </a:moveTo>
                  <a:cubicBezTo>
                    <a:pt x="46" y="200"/>
                    <a:pt x="46" y="200"/>
                    <a:pt x="46" y="200"/>
                  </a:cubicBezTo>
                  <a:cubicBezTo>
                    <a:pt x="44" y="202"/>
                    <a:pt x="40" y="202"/>
                    <a:pt x="37" y="201"/>
                  </a:cubicBezTo>
                  <a:cubicBezTo>
                    <a:pt x="36" y="200"/>
                    <a:pt x="34" y="198"/>
                    <a:pt x="32" y="198"/>
                  </a:cubicBezTo>
                  <a:cubicBezTo>
                    <a:pt x="33" y="206"/>
                    <a:pt x="31" y="215"/>
                    <a:pt x="32" y="220"/>
                  </a:cubicBezTo>
                  <a:cubicBezTo>
                    <a:pt x="34" y="222"/>
                    <a:pt x="38" y="222"/>
                    <a:pt x="39" y="220"/>
                  </a:cubicBezTo>
                  <a:cubicBezTo>
                    <a:pt x="41" y="215"/>
                    <a:pt x="41" y="208"/>
                    <a:pt x="42" y="204"/>
                  </a:cubicBezTo>
                  <a:cubicBezTo>
                    <a:pt x="43" y="209"/>
                    <a:pt x="41" y="216"/>
                    <a:pt x="41" y="221"/>
                  </a:cubicBezTo>
                  <a:cubicBezTo>
                    <a:pt x="43" y="221"/>
                    <a:pt x="45" y="219"/>
                    <a:pt x="46" y="217"/>
                  </a:cubicBezTo>
                  <a:cubicBezTo>
                    <a:pt x="47" y="216"/>
                    <a:pt x="46" y="216"/>
                    <a:pt x="46" y="216"/>
                  </a:cubicBezTo>
                  <a:cubicBezTo>
                    <a:pt x="46" y="215"/>
                    <a:pt x="47" y="215"/>
                    <a:pt x="47" y="214"/>
                  </a:cubicBezTo>
                  <a:cubicBezTo>
                    <a:pt x="47" y="209"/>
                    <a:pt x="49" y="205"/>
                    <a:pt x="48" y="199"/>
                  </a:cubicBezTo>
                  <a:cubicBezTo>
                    <a:pt x="48" y="199"/>
                    <a:pt x="48" y="198"/>
                    <a:pt x="48" y="198"/>
                  </a:cubicBezTo>
                  <a:cubicBezTo>
                    <a:pt x="48" y="199"/>
                    <a:pt x="47" y="199"/>
                    <a:pt x="47" y="200"/>
                  </a:cubicBezTo>
                  <a:close/>
                  <a:moveTo>
                    <a:pt x="48" y="196"/>
                  </a:moveTo>
                  <a:cubicBezTo>
                    <a:pt x="47" y="195"/>
                    <a:pt x="46" y="194"/>
                    <a:pt x="46" y="193"/>
                  </a:cubicBezTo>
                  <a:cubicBezTo>
                    <a:pt x="45" y="194"/>
                    <a:pt x="43" y="195"/>
                    <a:pt x="43" y="196"/>
                  </a:cubicBezTo>
                  <a:cubicBezTo>
                    <a:pt x="44" y="197"/>
                    <a:pt x="45" y="198"/>
                    <a:pt x="46" y="198"/>
                  </a:cubicBezTo>
                  <a:cubicBezTo>
                    <a:pt x="47" y="198"/>
                    <a:pt x="48" y="197"/>
                    <a:pt x="48" y="196"/>
                  </a:cubicBezTo>
                  <a:close/>
                  <a:moveTo>
                    <a:pt x="48" y="176"/>
                  </a:moveTo>
                  <a:cubicBezTo>
                    <a:pt x="47" y="174"/>
                    <a:pt x="46" y="174"/>
                    <a:pt x="46" y="172"/>
                  </a:cubicBezTo>
                  <a:cubicBezTo>
                    <a:pt x="45" y="173"/>
                    <a:pt x="44" y="174"/>
                    <a:pt x="43" y="176"/>
                  </a:cubicBezTo>
                  <a:cubicBezTo>
                    <a:pt x="44" y="177"/>
                    <a:pt x="44" y="178"/>
                    <a:pt x="46" y="179"/>
                  </a:cubicBezTo>
                  <a:cubicBezTo>
                    <a:pt x="46" y="178"/>
                    <a:pt x="47" y="177"/>
                    <a:pt x="48" y="176"/>
                  </a:cubicBezTo>
                  <a:close/>
                  <a:moveTo>
                    <a:pt x="36" y="61"/>
                  </a:moveTo>
                  <a:cubicBezTo>
                    <a:pt x="39" y="60"/>
                    <a:pt x="39" y="57"/>
                    <a:pt x="40" y="55"/>
                  </a:cubicBezTo>
                  <a:cubicBezTo>
                    <a:pt x="40" y="54"/>
                    <a:pt x="41" y="54"/>
                    <a:pt x="42" y="54"/>
                  </a:cubicBezTo>
                  <a:cubicBezTo>
                    <a:pt x="41" y="51"/>
                    <a:pt x="44" y="52"/>
                    <a:pt x="46" y="50"/>
                  </a:cubicBezTo>
                  <a:cubicBezTo>
                    <a:pt x="47" y="49"/>
                    <a:pt x="46" y="48"/>
                    <a:pt x="47" y="46"/>
                  </a:cubicBezTo>
                  <a:cubicBezTo>
                    <a:pt x="43" y="50"/>
                    <a:pt x="39" y="55"/>
                    <a:pt x="36" y="61"/>
                  </a:cubicBezTo>
                  <a:close/>
                  <a:moveTo>
                    <a:pt x="45" y="161"/>
                  </a:moveTo>
                  <a:cubicBezTo>
                    <a:pt x="45" y="160"/>
                    <a:pt x="44" y="159"/>
                    <a:pt x="43" y="157"/>
                  </a:cubicBezTo>
                  <a:cubicBezTo>
                    <a:pt x="42" y="159"/>
                    <a:pt x="41" y="160"/>
                    <a:pt x="40" y="161"/>
                  </a:cubicBezTo>
                  <a:cubicBezTo>
                    <a:pt x="41" y="162"/>
                    <a:pt x="41" y="164"/>
                    <a:pt x="42" y="165"/>
                  </a:cubicBezTo>
                  <a:cubicBezTo>
                    <a:pt x="43" y="164"/>
                    <a:pt x="45" y="163"/>
                    <a:pt x="45" y="161"/>
                  </a:cubicBezTo>
                  <a:close/>
                  <a:moveTo>
                    <a:pt x="42" y="167"/>
                  </a:moveTo>
                  <a:cubicBezTo>
                    <a:pt x="42" y="168"/>
                    <a:pt x="39" y="170"/>
                    <a:pt x="39" y="171"/>
                  </a:cubicBezTo>
                  <a:cubicBezTo>
                    <a:pt x="38" y="171"/>
                    <a:pt x="40" y="172"/>
                    <a:pt x="40" y="173"/>
                  </a:cubicBezTo>
                  <a:cubicBezTo>
                    <a:pt x="41" y="174"/>
                    <a:pt x="41" y="174"/>
                    <a:pt x="42" y="175"/>
                  </a:cubicBezTo>
                  <a:cubicBezTo>
                    <a:pt x="43" y="174"/>
                    <a:pt x="44" y="172"/>
                    <a:pt x="45" y="171"/>
                  </a:cubicBezTo>
                  <a:cubicBezTo>
                    <a:pt x="44" y="170"/>
                    <a:pt x="43" y="168"/>
                    <a:pt x="42" y="167"/>
                  </a:cubicBezTo>
                  <a:close/>
                  <a:moveTo>
                    <a:pt x="45" y="180"/>
                  </a:moveTo>
                  <a:cubicBezTo>
                    <a:pt x="44" y="179"/>
                    <a:pt x="43" y="177"/>
                    <a:pt x="42" y="176"/>
                  </a:cubicBezTo>
                  <a:cubicBezTo>
                    <a:pt x="41" y="178"/>
                    <a:pt x="39" y="179"/>
                    <a:pt x="39" y="180"/>
                  </a:cubicBezTo>
                  <a:cubicBezTo>
                    <a:pt x="39" y="182"/>
                    <a:pt x="40" y="183"/>
                    <a:pt x="41" y="185"/>
                  </a:cubicBezTo>
                  <a:cubicBezTo>
                    <a:pt x="43" y="183"/>
                    <a:pt x="44" y="182"/>
                    <a:pt x="45" y="180"/>
                  </a:cubicBezTo>
                  <a:close/>
                  <a:moveTo>
                    <a:pt x="45" y="192"/>
                  </a:moveTo>
                  <a:cubicBezTo>
                    <a:pt x="44" y="190"/>
                    <a:pt x="42" y="189"/>
                    <a:pt x="42" y="187"/>
                  </a:cubicBezTo>
                  <a:cubicBezTo>
                    <a:pt x="40" y="188"/>
                    <a:pt x="39" y="189"/>
                    <a:pt x="38" y="191"/>
                  </a:cubicBezTo>
                  <a:cubicBezTo>
                    <a:pt x="39" y="192"/>
                    <a:pt x="40" y="194"/>
                    <a:pt x="42" y="195"/>
                  </a:cubicBezTo>
                  <a:cubicBezTo>
                    <a:pt x="43" y="194"/>
                    <a:pt x="44" y="193"/>
                    <a:pt x="45" y="192"/>
                  </a:cubicBezTo>
                  <a:close/>
                  <a:moveTo>
                    <a:pt x="43" y="155"/>
                  </a:moveTo>
                  <a:cubicBezTo>
                    <a:pt x="43" y="155"/>
                    <a:pt x="43" y="155"/>
                    <a:pt x="43" y="155"/>
                  </a:cubicBezTo>
                  <a:cubicBezTo>
                    <a:pt x="43" y="155"/>
                    <a:pt x="44" y="154"/>
                    <a:pt x="44" y="154"/>
                  </a:cubicBezTo>
                  <a:cubicBezTo>
                    <a:pt x="44" y="155"/>
                    <a:pt x="43" y="154"/>
                    <a:pt x="43" y="155"/>
                  </a:cubicBezTo>
                  <a:close/>
                  <a:moveTo>
                    <a:pt x="42" y="197"/>
                  </a:moveTo>
                  <a:cubicBezTo>
                    <a:pt x="41" y="198"/>
                    <a:pt x="40" y="198"/>
                    <a:pt x="39" y="199"/>
                  </a:cubicBezTo>
                  <a:cubicBezTo>
                    <a:pt x="41" y="200"/>
                    <a:pt x="43" y="200"/>
                    <a:pt x="44" y="199"/>
                  </a:cubicBezTo>
                  <a:cubicBezTo>
                    <a:pt x="43" y="198"/>
                    <a:pt x="43" y="197"/>
                    <a:pt x="42" y="197"/>
                  </a:cubicBezTo>
                  <a:close/>
                  <a:moveTo>
                    <a:pt x="41" y="154"/>
                  </a:moveTo>
                  <a:cubicBezTo>
                    <a:pt x="40" y="155"/>
                    <a:pt x="38" y="155"/>
                    <a:pt x="37" y="155"/>
                  </a:cubicBezTo>
                  <a:cubicBezTo>
                    <a:pt x="37" y="157"/>
                    <a:pt x="39" y="158"/>
                    <a:pt x="39" y="160"/>
                  </a:cubicBezTo>
                  <a:cubicBezTo>
                    <a:pt x="41" y="159"/>
                    <a:pt x="44" y="156"/>
                    <a:pt x="41" y="154"/>
                  </a:cubicBezTo>
                  <a:close/>
                  <a:moveTo>
                    <a:pt x="42" y="165"/>
                  </a:moveTo>
                  <a:cubicBezTo>
                    <a:pt x="41" y="164"/>
                    <a:pt x="40" y="163"/>
                    <a:pt x="39" y="162"/>
                  </a:cubicBezTo>
                  <a:cubicBezTo>
                    <a:pt x="39" y="163"/>
                    <a:pt x="36" y="165"/>
                    <a:pt x="36" y="166"/>
                  </a:cubicBezTo>
                  <a:cubicBezTo>
                    <a:pt x="36" y="168"/>
                    <a:pt x="37" y="169"/>
                    <a:pt x="38" y="170"/>
                  </a:cubicBezTo>
                  <a:cubicBezTo>
                    <a:pt x="39" y="168"/>
                    <a:pt x="41" y="167"/>
                    <a:pt x="42" y="165"/>
                  </a:cubicBezTo>
                  <a:close/>
                  <a:moveTo>
                    <a:pt x="38" y="171"/>
                  </a:moveTo>
                  <a:cubicBezTo>
                    <a:pt x="37" y="172"/>
                    <a:pt x="36" y="173"/>
                    <a:pt x="35" y="174"/>
                  </a:cubicBezTo>
                  <a:cubicBezTo>
                    <a:pt x="36" y="172"/>
                    <a:pt x="37" y="171"/>
                    <a:pt x="37" y="171"/>
                  </a:cubicBezTo>
                  <a:cubicBezTo>
                    <a:pt x="36" y="170"/>
                    <a:pt x="36" y="168"/>
                    <a:pt x="35" y="167"/>
                  </a:cubicBezTo>
                  <a:cubicBezTo>
                    <a:pt x="35" y="169"/>
                    <a:pt x="35" y="170"/>
                    <a:pt x="34" y="173"/>
                  </a:cubicBezTo>
                  <a:cubicBezTo>
                    <a:pt x="35" y="175"/>
                    <a:pt x="37" y="177"/>
                    <a:pt x="38" y="179"/>
                  </a:cubicBezTo>
                  <a:cubicBezTo>
                    <a:pt x="39" y="178"/>
                    <a:pt x="40" y="177"/>
                    <a:pt x="41" y="176"/>
                  </a:cubicBezTo>
                  <a:cubicBezTo>
                    <a:pt x="40" y="174"/>
                    <a:pt x="39" y="173"/>
                    <a:pt x="38" y="171"/>
                  </a:cubicBezTo>
                  <a:close/>
                  <a:moveTo>
                    <a:pt x="41" y="196"/>
                  </a:moveTo>
                  <a:cubicBezTo>
                    <a:pt x="39" y="195"/>
                    <a:pt x="39" y="192"/>
                    <a:pt x="37" y="191"/>
                  </a:cubicBezTo>
                  <a:cubicBezTo>
                    <a:pt x="36" y="193"/>
                    <a:pt x="36" y="193"/>
                    <a:pt x="35" y="194"/>
                  </a:cubicBezTo>
                  <a:cubicBezTo>
                    <a:pt x="36" y="196"/>
                    <a:pt x="37" y="197"/>
                    <a:pt x="39" y="198"/>
                  </a:cubicBezTo>
                  <a:cubicBezTo>
                    <a:pt x="39" y="198"/>
                    <a:pt x="41" y="197"/>
                    <a:pt x="41" y="196"/>
                  </a:cubicBezTo>
                  <a:close/>
                  <a:moveTo>
                    <a:pt x="41" y="185"/>
                  </a:moveTo>
                  <a:cubicBezTo>
                    <a:pt x="39" y="184"/>
                    <a:pt x="39" y="182"/>
                    <a:pt x="38" y="181"/>
                  </a:cubicBezTo>
                  <a:cubicBezTo>
                    <a:pt x="37" y="183"/>
                    <a:pt x="35" y="184"/>
                    <a:pt x="34" y="186"/>
                  </a:cubicBezTo>
                  <a:cubicBezTo>
                    <a:pt x="35" y="187"/>
                    <a:pt x="36" y="188"/>
                    <a:pt x="37" y="190"/>
                  </a:cubicBezTo>
                  <a:cubicBezTo>
                    <a:pt x="39" y="189"/>
                    <a:pt x="40" y="187"/>
                    <a:pt x="41" y="185"/>
                  </a:cubicBezTo>
                  <a:close/>
                  <a:moveTo>
                    <a:pt x="13" y="149"/>
                  </a:moveTo>
                  <a:cubicBezTo>
                    <a:pt x="13" y="150"/>
                    <a:pt x="15" y="151"/>
                    <a:pt x="15" y="152"/>
                  </a:cubicBezTo>
                  <a:cubicBezTo>
                    <a:pt x="22" y="153"/>
                    <a:pt x="27" y="154"/>
                    <a:pt x="34" y="154"/>
                  </a:cubicBezTo>
                  <a:cubicBezTo>
                    <a:pt x="35" y="153"/>
                    <a:pt x="34" y="153"/>
                    <a:pt x="35" y="153"/>
                  </a:cubicBezTo>
                  <a:cubicBezTo>
                    <a:pt x="35" y="153"/>
                    <a:pt x="35" y="153"/>
                    <a:pt x="36" y="154"/>
                  </a:cubicBezTo>
                  <a:cubicBezTo>
                    <a:pt x="37" y="153"/>
                    <a:pt x="39" y="153"/>
                    <a:pt x="40" y="153"/>
                  </a:cubicBezTo>
                  <a:cubicBezTo>
                    <a:pt x="40" y="152"/>
                    <a:pt x="39" y="151"/>
                    <a:pt x="39" y="150"/>
                  </a:cubicBezTo>
                  <a:cubicBezTo>
                    <a:pt x="31" y="151"/>
                    <a:pt x="23" y="149"/>
                    <a:pt x="16" y="148"/>
                  </a:cubicBezTo>
                  <a:cubicBezTo>
                    <a:pt x="16" y="147"/>
                    <a:pt x="14" y="147"/>
                    <a:pt x="13" y="146"/>
                  </a:cubicBezTo>
                  <a:cubicBezTo>
                    <a:pt x="13" y="147"/>
                    <a:pt x="13" y="147"/>
                    <a:pt x="12" y="148"/>
                  </a:cubicBezTo>
                  <a:cubicBezTo>
                    <a:pt x="13" y="148"/>
                    <a:pt x="13" y="149"/>
                    <a:pt x="13" y="149"/>
                  </a:cubicBezTo>
                  <a:close/>
                  <a:moveTo>
                    <a:pt x="39" y="161"/>
                  </a:moveTo>
                  <a:cubicBezTo>
                    <a:pt x="38" y="159"/>
                    <a:pt x="37" y="158"/>
                    <a:pt x="36" y="156"/>
                  </a:cubicBezTo>
                  <a:cubicBezTo>
                    <a:pt x="36" y="159"/>
                    <a:pt x="36" y="162"/>
                    <a:pt x="36" y="165"/>
                  </a:cubicBezTo>
                  <a:cubicBezTo>
                    <a:pt x="36" y="163"/>
                    <a:pt x="38" y="163"/>
                    <a:pt x="39" y="161"/>
                  </a:cubicBezTo>
                  <a:close/>
                  <a:moveTo>
                    <a:pt x="37" y="179"/>
                  </a:moveTo>
                  <a:cubicBezTo>
                    <a:pt x="36" y="178"/>
                    <a:pt x="35" y="175"/>
                    <a:pt x="34" y="174"/>
                  </a:cubicBezTo>
                  <a:cubicBezTo>
                    <a:pt x="34" y="179"/>
                    <a:pt x="32" y="185"/>
                    <a:pt x="31" y="189"/>
                  </a:cubicBezTo>
                  <a:cubicBezTo>
                    <a:pt x="32" y="190"/>
                    <a:pt x="33" y="192"/>
                    <a:pt x="34" y="193"/>
                  </a:cubicBezTo>
                  <a:cubicBezTo>
                    <a:pt x="35" y="192"/>
                    <a:pt x="36" y="192"/>
                    <a:pt x="37" y="190"/>
                  </a:cubicBezTo>
                  <a:cubicBezTo>
                    <a:pt x="36" y="189"/>
                    <a:pt x="35" y="187"/>
                    <a:pt x="34" y="186"/>
                  </a:cubicBezTo>
                  <a:cubicBezTo>
                    <a:pt x="33" y="186"/>
                    <a:pt x="33" y="187"/>
                    <a:pt x="33" y="187"/>
                  </a:cubicBezTo>
                  <a:cubicBezTo>
                    <a:pt x="33" y="186"/>
                    <a:pt x="33" y="185"/>
                    <a:pt x="34" y="184"/>
                  </a:cubicBezTo>
                  <a:cubicBezTo>
                    <a:pt x="34" y="184"/>
                    <a:pt x="34" y="185"/>
                    <a:pt x="34" y="185"/>
                  </a:cubicBezTo>
                  <a:cubicBezTo>
                    <a:pt x="34" y="183"/>
                    <a:pt x="38" y="181"/>
                    <a:pt x="37" y="179"/>
                  </a:cubicBezTo>
                  <a:close/>
                  <a:moveTo>
                    <a:pt x="34" y="195"/>
                  </a:moveTo>
                  <a:cubicBezTo>
                    <a:pt x="34" y="195"/>
                    <a:pt x="33" y="197"/>
                    <a:pt x="32" y="196"/>
                  </a:cubicBezTo>
                  <a:cubicBezTo>
                    <a:pt x="33" y="195"/>
                    <a:pt x="33" y="195"/>
                    <a:pt x="34" y="194"/>
                  </a:cubicBezTo>
                  <a:cubicBezTo>
                    <a:pt x="33" y="193"/>
                    <a:pt x="32" y="191"/>
                    <a:pt x="31" y="190"/>
                  </a:cubicBezTo>
                  <a:cubicBezTo>
                    <a:pt x="31" y="192"/>
                    <a:pt x="31" y="194"/>
                    <a:pt x="32" y="197"/>
                  </a:cubicBezTo>
                  <a:cubicBezTo>
                    <a:pt x="34" y="197"/>
                    <a:pt x="35" y="198"/>
                    <a:pt x="37" y="199"/>
                  </a:cubicBezTo>
                  <a:cubicBezTo>
                    <a:pt x="37" y="197"/>
                    <a:pt x="35" y="196"/>
                    <a:pt x="34" y="195"/>
                  </a:cubicBezTo>
                  <a:close/>
                  <a:moveTo>
                    <a:pt x="29" y="81"/>
                  </a:moveTo>
                  <a:cubicBezTo>
                    <a:pt x="30" y="80"/>
                    <a:pt x="31" y="78"/>
                    <a:pt x="30" y="76"/>
                  </a:cubicBezTo>
                  <a:cubicBezTo>
                    <a:pt x="31" y="75"/>
                    <a:pt x="31" y="75"/>
                    <a:pt x="32" y="75"/>
                  </a:cubicBezTo>
                  <a:cubicBezTo>
                    <a:pt x="32" y="73"/>
                    <a:pt x="32" y="70"/>
                    <a:pt x="34" y="69"/>
                  </a:cubicBezTo>
                  <a:cubicBezTo>
                    <a:pt x="32" y="66"/>
                    <a:pt x="36" y="65"/>
                    <a:pt x="35" y="62"/>
                  </a:cubicBezTo>
                  <a:cubicBezTo>
                    <a:pt x="32" y="67"/>
                    <a:pt x="31" y="74"/>
                    <a:pt x="29" y="81"/>
                  </a:cubicBezTo>
                  <a:close/>
                  <a:moveTo>
                    <a:pt x="18" y="198"/>
                  </a:moveTo>
                  <a:cubicBezTo>
                    <a:pt x="21" y="199"/>
                    <a:pt x="26" y="201"/>
                    <a:pt x="28" y="199"/>
                  </a:cubicBezTo>
                  <a:cubicBezTo>
                    <a:pt x="31" y="197"/>
                    <a:pt x="30" y="196"/>
                    <a:pt x="29" y="193"/>
                  </a:cubicBezTo>
                  <a:cubicBezTo>
                    <a:pt x="29" y="191"/>
                    <a:pt x="30" y="188"/>
                    <a:pt x="30" y="186"/>
                  </a:cubicBezTo>
                  <a:cubicBezTo>
                    <a:pt x="31" y="184"/>
                    <a:pt x="31" y="182"/>
                    <a:pt x="32" y="179"/>
                  </a:cubicBezTo>
                  <a:cubicBezTo>
                    <a:pt x="33" y="171"/>
                    <a:pt x="35" y="164"/>
                    <a:pt x="34" y="155"/>
                  </a:cubicBezTo>
                  <a:cubicBezTo>
                    <a:pt x="30" y="155"/>
                    <a:pt x="26" y="155"/>
                    <a:pt x="22" y="155"/>
                  </a:cubicBezTo>
                  <a:cubicBezTo>
                    <a:pt x="22" y="161"/>
                    <a:pt x="21" y="167"/>
                    <a:pt x="23" y="173"/>
                  </a:cubicBezTo>
                  <a:cubicBezTo>
                    <a:pt x="23" y="173"/>
                    <a:pt x="22" y="173"/>
                    <a:pt x="22" y="174"/>
                  </a:cubicBezTo>
                  <a:cubicBezTo>
                    <a:pt x="22" y="177"/>
                    <a:pt x="20" y="180"/>
                    <a:pt x="21" y="183"/>
                  </a:cubicBezTo>
                  <a:cubicBezTo>
                    <a:pt x="21" y="183"/>
                    <a:pt x="20" y="183"/>
                    <a:pt x="20" y="183"/>
                  </a:cubicBezTo>
                  <a:cubicBezTo>
                    <a:pt x="18" y="189"/>
                    <a:pt x="14" y="191"/>
                    <a:pt x="12" y="195"/>
                  </a:cubicBezTo>
                  <a:cubicBezTo>
                    <a:pt x="14" y="196"/>
                    <a:pt x="16" y="197"/>
                    <a:pt x="18" y="198"/>
                  </a:cubicBezTo>
                  <a:close/>
                  <a:moveTo>
                    <a:pt x="22" y="140"/>
                  </a:moveTo>
                  <a:cubicBezTo>
                    <a:pt x="22" y="144"/>
                    <a:pt x="31" y="145"/>
                    <a:pt x="32" y="141"/>
                  </a:cubicBezTo>
                  <a:cubicBezTo>
                    <a:pt x="33" y="138"/>
                    <a:pt x="30" y="132"/>
                    <a:pt x="30" y="130"/>
                  </a:cubicBezTo>
                  <a:cubicBezTo>
                    <a:pt x="30" y="133"/>
                    <a:pt x="31" y="137"/>
                    <a:pt x="30" y="139"/>
                  </a:cubicBezTo>
                  <a:cubicBezTo>
                    <a:pt x="29" y="141"/>
                    <a:pt x="26" y="141"/>
                    <a:pt x="25" y="139"/>
                  </a:cubicBezTo>
                  <a:cubicBezTo>
                    <a:pt x="24" y="137"/>
                    <a:pt x="25" y="133"/>
                    <a:pt x="24" y="131"/>
                  </a:cubicBezTo>
                  <a:cubicBezTo>
                    <a:pt x="23" y="134"/>
                    <a:pt x="21" y="136"/>
                    <a:pt x="22" y="140"/>
                  </a:cubicBezTo>
                  <a:close/>
                  <a:moveTo>
                    <a:pt x="31" y="206"/>
                  </a:moveTo>
                  <a:cubicBezTo>
                    <a:pt x="31" y="205"/>
                    <a:pt x="31" y="202"/>
                    <a:pt x="30" y="200"/>
                  </a:cubicBezTo>
                  <a:cubicBezTo>
                    <a:pt x="29" y="201"/>
                    <a:pt x="29" y="202"/>
                    <a:pt x="27" y="202"/>
                  </a:cubicBezTo>
                  <a:cubicBezTo>
                    <a:pt x="25" y="202"/>
                    <a:pt x="22" y="201"/>
                    <a:pt x="21" y="200"/>
                  </a:cubicBezTo>
                  <a:cubicBezTo>
                    <a:pt x="18" y="200"/>
                    <a:pt x="16" y="199"/>
                    <a:pt x="14" y="198"/>
                  </a:cubicBezTo>
                  <a:cubicBezTo>
                    <a:pt x="13" y="198"/>
                    <a:pt x="13" y="197"/>
                    <a:pt x="12" y="197"/>
                  </a:cubicBezTo>
                  <a:cubicBezTo>
                    <a:pt x="11" y="204"/>
                    <a:pt x="12" y="209"/>
                    <a:pt x="13" y="214"/>
                  </a:cubicBezTo>
                  <a:cubicBezTo>
                    <a:pt x="17" y="218"/>
                    <a:pt x="23" y="218"/>
                    <a:pt x="28" y="220"/>
                  </a:cubicBezTo>
                  <a:cubicBezTo>
                    <a:pt x="29" y="220"/>
                    <a:pt x="29" y="220"/>
                    <a:pt x="30" y="220"/>
                  </a:cubicBezTo>
                  <a:cubicBezTo>
                    <a:pt x="31" y="216"/>
                    <a:pt x="31" y="211"/>
                    <a:pt x="31" y="206"/>
                  </a:cubicBezTo>
                  <a:close/>
                  <a:moveTo>
                    <a:pt x="26" y="123"/>
                  </a:moveTo>
                  <a:cubicBezTo>
                    <a:pt x="26" y="124"/>
                    <a:pt x="25" y="128"/>
                    <a:pt x="26" y="128"/>
                  </a:cubicBezTo>
                  <a:cubicBezTo>
                    <a:pt x="26" y="129"/>
                    <a:pt x="29" y="128"/>
                    <a:pt x="30" y="128"/>
                  </a:cubicBezTo>
                  <a:cubicBezTo>
                    <a:pt x="31" y="126"/>
                    <a:pt x="30" y="125"/>
                    <a:pt x="30" y="123"/>
                  </a:cubicBezTo>
                  <a:cubicBezTo>
                    <a:pt x="28" y="122"/>
                    <a:pt x="28" y="122"/>
                    <a:pt x="26" y="123"/>
                  </a:cubicBezTo>
                  <a:close/>
                  <a:moveTo>
                    <a:pt x="29" y="81"/>
                  </a:moveTo>
                  <a:cubicBezTo>
                    <a:pt x="29" y="82"/>
                    <a:pt x="28" y="83"/>
                    <a:pt x="29" y="84"/>
                  </a:cubicBezTo>
                  <a:cubicBezTo>
                    <a:pt x="29" y="84"/>
                    <a:pt x="30" y="84"/>
                    <a:pt x="30" y="83"/>
                  </a:cubicBezTo>
                  <a:cubicBezTo>
                    <a:pt x="29" y="82"/>
                    <a:pt x="29" y="81"/>
                    <a:pt x="29" y="81"/>
                  </a:cubicBezTo>
                  <a:close/>
                  <a:moveTo>
                    <a:pt x="26" y="130"/>
                  </a:moveTo>
                  <a:cubicBezTo>
                    <a:pt x="25" y="132"/>
                    <a:pt x="26" y="136"/>
                    <a:pt x="26" y="138"/>
                  </a:cubicBezTo>
                  <a:cubicBezTo>
                    <a:pt x="27" y="139"/>
                    <a:pt x="27" y="139"/>
                    <a:pt x="28" y="139"/>
                  </a:cubicBezTo>
                  <a:cubicBezTo>
                    <a:pt x="30" y="137"/>
                    <a:pt x="30" y="129"/>
                    <a:pt x="26" y="130"/>
                  </a:cubicBezTo>
                  <a:close/>
                  <a:moveTo>
                    <a:pt x="28" y="87"/>
                  </a:moveTo>
                  <a:cubicBezTo>
                    <a:pt x="28" y="88"/>
                    <a:pt x="27" y="89"/>
                    <a:pt x="28" y="90"/>
                  </a:cubicBezTo>
                  <a:cubicBezTo>
                    <a:pt x="29" y="89"/>
                    <a:pt x="29" y="88"/>
                    <a:pt x="28" y="87"/>
                  </a:cubicBezTo>
                  <a:close/>
                  <a:moveTo>
                    <a:pt x="26" y="121"/>
                  </a:moveTo>
                  <a:cubicBezTo>
                    <a:pt x="27" y="121"/>
                    <a:pt x="28" y="120"/>
                    <a:pt x="28" y="119"/>
                  </a:cubicBezTo>
                  <a:cubicBezTo>
                    <a:pt x="28" y="119"/>
                    <a:pt x="27" y="118"/>
                    <a:pt x="27" y="118"/>
                  </a:cubicBezTo>
                  <a:cubicBezTo>
                    <a:pt x="27" y="116"/>
                    <a:pt x="27" y="116"/>
                    <a:pt x="28" y="114"/>
                  </a:cubicBezTo>
                  <a:cubicBezTo>
                    <a:pt x="26" y="113"/>
                    <a:pt x="25" y="110"/>
                    <a:pt x="28" y="110"/>
                  </a:cubicBezTo>
                  <a:cubicBezTo>
                    <a:pt x="27" y="108"/>
                    <a:pt x="26" y="105"/>
                    <a:pt x="28" y="103"/>
                  </a:cubicBezTo>
                  <a:cubicBezTo>
                    <a:pt x="28" y="102"/>
                    <a:pt x="27" y="102"/>
                    <a:pt x="27" y="101"/>
                  </a:cubicBezTo>
                  <a:cubicBezTo>
                    <a:pt x="27" y="100"/>
                    <a:pt x="28" y="100"/>
                    <a:pt x="28" y="99"/>
                  </a:cubicBezTo>
                  <a:cubicBezTo>
                    <a:pt x="28" y="97"/>
                    <a:pt x="27" y="95"/>
                    <a:pt x="28" y="95"/>
                  </a:cubicBezTo>
                  <a:cubicBezTo>
                    <a:pt x="28" y="94"/>
                    <a:pt x="27" y="91"/>
                    <a:pt x="27" y="91"/>
                  </a:cubicBezTo>
                  <a:cubicBezTo>
                    <a:pt x="25" y="98"/>
                    <a:pt x="25" y="111"/>
                    <a:pt x="26" y="121"/>
                  </a:cubicBezTo>
                  <a:close/>
                  <a:moveTo>
                    <a:pt x="20" y="170"/>
                  </a:moveTo>
                  <a:cubicBezTo>
                    <a:pt x="19" y="170"/>
                    <a:pt x="18" y="171"/>
                    <a:pt x="16" y="171"/>
                  </a:cubicBezTo>
                  <a:cubicBezTo>
                    <a:pt x="17" y="173"/>
                    <a:pt x="17" y="175"/>
                    <a:pt x="18" y="176"/>
                  </a:cubicBezTo>
                  <a:cubicBezTo>
                    <a:pt x="21" y="175"/>
                    <a:pt x="22" y="173"/>
                    <a:pt x="20" y="170"/>
                  </a:cubicBezTo>
                  <a:close/>
                  <a:moveTo>
                    <a:pt x="20" y="164"/>
                  </a:moveTo>
                  <a:cubicBezTo>
                    <a:pt x="20" y="165"/>
                    <a:pt x="19" y="165"/>
                    <a:pt x="18" y="165"/>
                  </a:cubicBezTo>
                  <a:cubicBezTo>
                    <a:pt x="19" y="166"/>
                    <a:pt x="19" y="168"/>
                    <a:pt x="20" y="168"/>
                  </a:cubicBezTo>
                  <a:cubicBezTo>
                    <a:pt x="21" y="167"/>
                    <a:pt x="21" y="165"/>
                    <a:pt x="20" y="164"/>
                  </a:cubicBezTo>
                  <a:close/>
                  <a:moveTo>
                    <a:pt x="19" y="155"/>
                  </a:moveTo>
                  <a:cubicBezTo>
                    <a:pt x="18" y="157"/>
                    <a:pt x="16" y="159"/>
                    <a:pt x="16" y="160"/>
                  </a:cubicBezTo>
                  <a:cubicBezTo>
                    <a:pt x="17" y="160"/>
                    <a:pt x="18" y="160"/>
                    <a:pt x="19" y="159"/>
                  </a:cubicBezTo>
                  <a:cubicBezTo>
                    <a:pt x="19" y="159"/>
                    <a:pt x="18" y="158"/>
                    <a:pt x="19" y="157"/>
                  </a:cubicBezTo>
                  <a:cubicBezTo>
                    <a:pt x="19" y="158"/>
                    <a:pt x="19" y="158"/>
                    <a:pt x="20" y="158"/>
                  </a:cubicBezTo>
                  <a:cubicBezTo>
                    <a:pt x="20" y="158"/>
                    <a:pt x="21" y="155"/>
                    <a:pt x="19" y="155"/>
                  </a:cubicBezTo>
                  <a:close/>
                  <a:moveTo>
                    <a:pt x="19" y="177"/>
                  </a:moveTo>
                  <a:cubicBezTo>
                    <a:pt x="19" y="178"/>
                    <a:pt x="19" y="179"/>
                    <a:pt x="20" y="179"/>
                  </a:cubicBezTo>
                  <a:cubicBezTo>
                    <a:pt x="20" y="178"/>
                    <a:pt x="20" y="178"/>
                    <a:pt x="20" y="177"/>
                  </a:cubicBezTo>
                  <a:cubicBezTo>
                    <a:pt x="20" y="177"/>
                    <a:pt x="19" y="177"/>
                    <a:pt x="19" y="177"/>
                  </a:cubicBezTo>
                  <a:close/>
                  <a:moveTo>
                    <a:pt x="20" y="160"/>
                  </a:moveTo>
                  <a:cubicBezTo>
                    <a:pt x="19" y="160"/>
                    <a:pt x="18" y="161"/>
                    <a:pt x="17" y="161"/>
                  </a:cubicBezTo>
                  <a:cubicBezTo>
                    <a:pt x="18" y="161"/>
                    <a:pt x="17" y="162"/>
                    <a:pt x="17" y="163"/>
                  </a:cubicBezTo>
                  <a:cubicBezTo>
                    <a:pt x="17" y="164"/>
                    <a:pt x="18" y="163"/>
                    <a:pt x="17" y="164"/>
                  </a:cubicBezTo>
                  <a:cubicBezTo>
                    <a:pt x="19" y="164"/>
                    <a:pt x="21" y="162"/>
                    <a:pt x="20" y="160"/>
                  </a:cubicBezTo>
                  <a:close/>
                  <a:moveTo>
                    <a:pt x="19" y="169"/>
                  </a:moveTo>
                  <a:cubicBezTo>
                    <a:pt x="18" y="168"/>
                    <a:pt x="18" y="166"/>
                    <a:pt x="17" y="166"/>
                  </a:cubicBezTo>
                  <a:cubicBezTo>
                    <a:pt x="16" y="166"/>
                    <a:pt x="16" y="166"/>
                    <a:pt x="15" y="166"/>
                  </a:cubicBezTo>
                  <a:cubicBezTo>
                    <a:pt x="15" y="168"/>
                    <a:pt x="15" y="169"/>
                    <a:pt x="16" y="170"/>
                  </a:cubicBezTo>
                  <a:cubicBezTo>
                    <a:pt x="17" y="170"/>
                    <a:pt x="18" y="170"/>
                    <a:pt x="19" y="169"/>
                  </a:cubicBezTo>
                  <a:close/>
                  <a:moveTo>
                    <a:pt x="17" y="178"/>
                  </a:moveTo>
                  <a:cubicBezTo>
                    <a:pt x="16" y="179"/>
                    <a:pt x="15" y="179"/>
                    <a:pt x="14" y="180"/>
                  </a:cubicBezTo>
                  <a:cubicBezTo>
                    <a:pt x="15" y="181"/>
                    <a:pt x="15" y="182"/>
                    <a:pt x="16" y="183"/>
                  </a:cubicBezTo>
                  <a:cubicBezTo>
                    <a:pt x="17" y="183"/>
                    <a:pt x="18" y="182"/>
                    <a:pt x="19" y="181"/>
                  </a:cubicBezTo>
                  <a:cubicBezTo>
                    <a:pt x="18" y="180"/>
                    <a:pt x="18" y="179"/>
                    <a:pt x="17" y="178"/>
                  </a:cubicBezTo>
                  <a:close/>
                  <a:moveTo>
                    <a:pt x="17" y="184"/>
                  </a:moveTo>
                  <a:cubicBezTo>
                    <a:pt x="17" y="185"/>
                    <a:pt x="17" y="185"/>
                    <a:pt x="17" y="185"/>
                  </a:cubicBezTo>
                  <a:cubicBezTo>
                    <a:pt x="18" y="185"/>
                    <a:pt x="18" y="184"/>
                    <a:pt x="18" y="184"/>
                  </a:cubicBezTo>
                  <a:cubicBezTo>
                    <a:pt x="17" y="184"/>
                    <a:pt x="17" y="184"/>
                    <a:pt x="17" y="184"/>
                  </a:cubicBezTo>
                  <a:close/>
                  <a:moveTo>
                    <a:pt x="12" y="152"/>
                  </a:moveTo>
                  <a:cubicBezTo>
                    <a:pt x="9" y="161"/>
                    <a:pt x="5" y="171"/>
                    <a:pt x="2" y="182"/>
                  </a:cubicBezTo>
                  <a:cubicBezTo>
                    <a:pt x="1" y="189"/>
                    <a:pt x="7" y="190"/>
                    <a:pt x="11" y="194"/>
                  </a:cubicBezTo>
                  <a:cubicBezTo>
                    <a:pt x="10" y="190"/>
                    <a:pt x="9" y="186"/>
                    <a:pt x="9" y="182"/>
                  </a:cubicBezTo>
                  <a:cubicBezTo>
                    <a:pt x="8" y="182"/>
                    <a:pt x="7" y="181"/>
                    <a:pt x="7" y="181"/>
                  </a:cubicBezTo>
                  <a:cubicBezTo>
                    <a:pt x="8" y="180"/>
                    <a:pt x="8" y="181"/>
                    <a:pt x="8" y="181"/>
                  </a:cubicBezTo>
                  <a:cubicBezTo>
                    <a:pt x="8" y="169"/>
                    <a:pt x="14" y="162"/>
                    <a:pt x="18" y="154"/>
                  </a:cubicBezTo>
                  <a:cubicBezTo>
                    <a:pt x="16" y="154"/>
                    <a:pt x="14" y="153"/>
                    <a:pt x="12" y="152"/>
                  </a:cubicBezTo>
                  <a:close/>
                  <a:moveTo>
                    <a:pt x="16" y="172"/>
                  </a:moveTo>
                  <a:cubicBezTo>
                    <a:pt x="14" y="172"/>
                    <a:pt x="13" y="173"/>
                    <a:pt x="12" y="173"/>
                  </a:cubicBezTo>
                  <a:cubicBezTo>
                    <a:pt x="12" y="175"/>
                    <a:pt x="13" y="176"/>
                    <a:pt x="14" y="178"/>
                  </a:cubicBezTo>
                  <a:cubicBezTo>
                    <a:pt x="15" y="178"/>
                    <a:pt x="16" y="177"/>
                    <a:pt x="17" y="177"/>
                  </a:cubicBezTo>
                  <a:cubicBezTo>
                    <a:pt x="17" y="175"/>
                    <a:pt x="16" y="173"/>
                    <a:pt x="16" y="172"/>
                  </a:cubicBezTo>
                  <a:close/>
                  <a:moveTo>
                    <a:pt x="14" y="166"/>
                  </a:moveTo>
                  <a:cubicBezTo>
                    <a:pt x="14" y="165"/>
                    <a:pt x="16" y="165"/>
                    <a:pt x="17" y="164"/>
                  </a:cubicBezTo>
                  <a:cubicBezTo>
                    <a:pt x="17" y="163"/>
                    <a:pt x="16" y="162"/>
                    <a:pt x="16" y="161"/>
                  </a:cubicBezTo>
                  <a:cubicBezTo>
                    <a:pt x="15" y="163"/>
                    <a:pt x="14" y="164"/>
                    <a:pt x="14" y="166"/>
                  </a:cubicBezTo>
                  <a:close/>
                  <a:moveTo>
                    <a:pt x="15" y="185"/>
                  </a:moveTo>
                  <a:cubicBezTo>
                    <a:pt x="14" y="185"/>
                    <a:pt x="14" y="185"/>
                    <a:pt x="13" y="186"/>
                  </a:cubicBezTo>
                  <a:cubicBezTo>
                    <a:pt x="13" y="187"/>
                    <a:pt x="14" y="188"/>
                    <a:pt x="15" y="189"/>
                  </a:cubicBezTo>
                  <a:cubicBezTo>
                    <a:pt x="16" y="188"/>
                    <a:pt x="17" y="186"/>
                    <a:pt x="15" y="185"/>
                  </a:cubicBezTo>
                  <a:close/>
                  <a:moveTo>
                    <a:pt x="14" y="167"/>
                  </a:moveTo>
                  <a:cubicBezTo>
                    <a:pt x="12" y="167"/>
                    <a:pt x="11" y="170"/>
                    <a:pt x="11" y="173"/>
                  </a:cubicBezTo>
                  <a:cubicBezTo>
                    <a:pt x="11" y="172"/>
                    <a:pt x="11" y="172"/>
                    <a:pt x="11" y="172"/>
                  </a:cubicBezTo>
                  <a:cubicBezTo>
                    <a:pt x="12" y="173"/>
                    <a:pt x="14" y="171"/>
                    <a:pt x="15" y="171"/>
                  </a:cubicBezTo>
                  <a:cubicBezTo>
                    <a:pt x="15" y="169"/>
                    <a:pt x="14" y="168"/>
                    <a:pt x="14" y="167"/>
                  </a:cubicBezTo>
                  <a:close/>
                  <a:moveTo>
                    <a:pt x="13" y="180"/>
                  </a:moveTo>
                  <a:cubicBezTo>
                    <a:pt x="13" y="180"/>
                    <a:pt x="12" y="181"/>
                    <a:pt x="11" y="181"/>
                  </a:cubicBezTo>
                  <a:cubicBezTo>
                    <a:pt x="11" y="182"/>
                    <a:pt x="12" y="183"/>
                    <a:pt x="12" y="185"/>
                  </a:cubicBezTo>
                  <a:cubicBezTo>
                    <a:pt x="13" y="184"/>
                    <a:pt x="14" y="184"/>
                    <a:pt x="15" y="184"/>
                  </a:cubicBezTo>
                  <a:cubicBezTo>
                    <a:pt x="14" y="182"/>
                    <a:pt x="14" y="181"/>
                    <a:pt x="13" y="180"/>
                  </a:cubicBezTo>
                  <a:close/>
                  <a:moveTo>
                    <a:pt x="12" y="186"/>
                  </a:moveTo>
                  <a:cubicBezTo>
                    <a:pt x="11" y="186"/>
                    <a:pt x="11" y="187"/>
                    <a:pt x="11" y="186"/>
                  </a:cubicBezTo>
                  <a:cubicBezTo>
                    <a:pt x="11" y="185"/>
                    <a:pt x="12" y="186"/>
                    <a:pt x="12" y="185"/>
                  </a:cubicBezTo>
                  <a:cubicBezTo>
                    <a:pt x="11" y="184"/>
                    <a:pt x="11" y="183"/>
                    <a:pt x="10" y="182"/>
                  </a:cubicBezTo>
                  <a:cubicBezTo>
                    <a:pt x="10" y="186"/>
                    <a:pt x="11" y="189"/>
                    <a:pt x="12" y="192"/>
                  </a:cubicBezTo>
                  <a:cubicBezTo>
                    <a:pt x="15" y="191"/>
                    <a:pt x="13" y="188"/>
                    <a:pt x="12" y="186"/>
                  </a:cubicBezTo>
                  <a:close/>
                  <a:moveTo>
                    <a:pt x="13" y="179"/>
                  </a:moveTo>
                  <a:cubicBezTo>
                    <a:pt x="12" y="177"/>
                    <a:pt x="12" y="175"/>
                    <a:pt x="11" y="174"/>
                  </a:cubicBezTo>
                  <a:cubicBezTo>
                    <a:pt x="10" y="175"/>
                    <a:pt x="10" y="178"/>
                    <a:pt x="11" y="180"/>
                  </a:cubicBezTo>
                  <a:cubicBezTo>
                    <a:pt x="11" y="180"/>
                    <a:pt x="12" y="179"/>
                    <a:pt x="13" y="179"/>
                  </a:cubicBezTo>
                  <a:close/>
                  <a:moveTo>
                    <a:pt x="11" y="197"/>
                  </a:moveTo>
                  <a:cubicBezTo>
                    <a:pt x="9" y="193"/>
                    <a:pt x="5" y="192"/>
                    <a:pt x="2" y="189"/>
                  </a:cubicBezTo>
                  <a:cubicBezTo>
                    <a:pt x="2" y="193"/>
                    <a:pt x="3" y="197"/>
                    <a:pt x="3" y="201"/>
                  </a:cubicBezTo>
                  <a:cubicBezTo>
                    <a:pt x="3" y="202"/>
                    <a:pt x="3" y="203"/>
                    <a:pt x="3" y="204"/>
                  </a:cubicBezTo>
                  <a:cubicBezTo>
                    <a:pt x="3" y="207"/>
                    <a:pt x="5" y="208"/>
                    <a:pt x="6" y="210"/>
                  </a:cubicBezTo>
                  <a:cubicBezTo>
                    <a:pt x="8" y="210"/>
                    <a:pt x="10" y="212"/>
                    <a:pt x="12" y="213"/>
                  </a:cubicBezTo>
                  <a:cubicBezTo>
                    <a:pt x="10" y="207"/>
                    <a:pt x="10" y="202"/>
                    <a:pt x="11" y="1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" name="Freeform 126"/>
            <p:cNvSpPr>
              <a:spLocks noEditPoints="1"/>
            </p:cNvSpPr>
            <p:nvPr/>
          </p:nvSpPr>
          <p:spPr bwMode="auto">
            <a:xfrm>
              <a:off x="5103153" y="1028994"/>
              <a:ext cx="104330" cy="46863"/>
            </a:xfrm>
            <a:custGeom>
              <a:avLst/>
              <a:gdLst>
                <a:gd name="T0" fmla="*/ 30 w 34"/>
                <a:gd name="T1" fmla="*/ 14 h 15"/>
                <a:gd name="T2" fmla="*/ 17 w 34"/>
                <a:gd name="T3" fmla="*/ 14 h 15"/>
                <a:gd name="T4" fmla="*/ 13 w 34"/>
                <a:gd name="T5" fmla="*/ 15 h 15"/>
                <a:gd name="T6" fmla="*/ 7 w 34"/>
                <a:gd name="T7" fmla="*/ 15 h 15"/>
                <a:gd name="T8" fmla="*/ 2 w 34"/>
                <a:gd name="T9" fmla="*/ 5 h 15"/>
                <a:gd name="T10" fmla="*/ 24 w 34"/>
                <a:gd name="T11" fmla="*/ 1 h 15"/>
                <a:gd name="T12" fmla="*/ 28 w 34"/>
                <a:gd name="T13" fmla="*/ 2 h 15"/>
                <a:gd name="T14" fmla="*/ 33 w 34"/>
                <a:gd name="T15" fmla="*/ 4 h 15"/>
                <a:gd name="T16" fmla="*/ 30 w 34"/>
                <a:gd name="T17" fmla="*/ 14 h 15"/>
                <a:gd name="T18" fmla="*/ 22 w 34"/>
                <a:gd name="T19" fmla="*/ 4 h 15"/>
                <a:gd name="T20" fmla="*/ 13 w 34"/>
                <a:gd name="T21" fmla="*/ 5 h 15"/>
                <a:gd name="T22" fmla="*/ 11 w 34"/>
                <a:gd name="T23" fmla="*/ 4 h 15"/>
                <a:gd name="T24" fmla="*/ 6 w 34"/>
                <a:gd name="T25" fmla="*/ 7 h 15"/>
                <a:gd name="T26" fmla="*/ 8 w 34"/>
                <a:gd name="T27" fmla="*/ 10 h 15"/>
                <a:gd name="T28" fmla="*/ 28 w 34"/>
                <a:gd name="T29" fmla="*/ 10 h 15"/>
                <a:gd name="T30" fmla="*/ 29 w 34"/>
                <a:gd name="T31" fmla="*/ 5 h 15"/>
                <a:gd name="T32" fmla="*/ 22 w 34"/>
                <a:gd name="T3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5">
                  <a:moveTo>
                    <a:pt x="30" y="14"/>
                  </a:moveTo>
                  <a:cubicBezTo>
                    <a:pt x="26" y="15"/>
                    <a:pt x="22" y="14"/>
                    <a:pt x="17" y="14"/>
                  </a:cubicBezTo>
                  <a:cubicBezTo>
                    <a:pt x="16" y="14"/>
                    <a:pt x="15" y="15"/>
                    <a:pt x="13" y="15"/>
                  </a:cubicBezTo>
                  <a:cubicBezTo>
                    <a:pt x="11" y="15"/>
                    <a:pt x="9" y="15"/>
                    <a:pt x="7" y="15"/>
                  </a:cubicBezTo>
                  <a:cubicBezTo>
                    <a:pt x="5" y="13"/>
                    <a:pt x="0" y="10"/>
                    <a:pt x="2" y="5"/>
                  </a:cubicBezTo>
                  <a:cubicBezTo>
                    <a:pt x="8" y="1"/>
                    <a:pt x="16" y="0"/>
                    <a:pt x="24" y="1"/>
                  </a:cubicBezTo>
                  <a:cubicBezTo>
                    <a:pt x="26" y="1"/>
                    <a:pt x="27" y="2"/>
                    <a:pt x="28" y="2"/>
                  </a:cubicBezTo>
                  <a:cubicBezTo>
                    <a:pt x="30" y="3"/>
                    <a:pt x="32" y="3"/>
                    <a:pt x="33" y="4"/>
                  </a:cubicBezTo>
                  <a:cubicBezTo>
                    <a:pt x="34" y="8"/>
                    <a:pt x="32" y="12"/>
                    <a:pt x="30" y="14"/>
                  </a:cubicBezTo>
                  <a:close/>
                  <a:moveTo>
                    <a:pt x="22" y="4"/>
                  </a:moveTo>
                  <a:cubicBezTo>
                    <a:pt x="19" y="4"/>
                    <a:pt x="16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5"/>
                    <a:pt x="7" y="6"/>
                    <a:pt x="6" y="7"/>
                  </a:cubicBezTo>
                  <a:cubicBezTo>
                    <a:pt x="6" y="8"/>
                    <a:pt x="7" y="9"/>
                    <a:pt x="8" y="10"/>
                  </a:cubicBezTo>
                  <a:cubicBezTo>
                    <a:pt x="15" y="10"/>
                    <a:pt x="21" y="9"/>
                    <a:pt x="28" y="10"/>
                  </a:cubicBezTo>
                  <a:cubicBezTo>
                    <a:pt x="29" y="9"/>
                    <a:pt x="29" y="7"/>
                    <a:pt x="29" y="5"/>
                  </a:cubicBezTo>
                  <a:cubicBezTo>
                    <a:pt x="27" y="5"/>
                    <a:pt x="24" y="4"/>
                    <a:pt x="2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grpSp>
        <p:nvGrpSpPr>
          <p:cNvPr id="36898" name="组合 43"/>
          <p:cNvGrpSpPr/>
          <p:nvPr/>
        </p:nvGrpSpPr>
        <p:grpSpPr bwMode="auto">
          <a:xfrm>
            <a:off x="6529388" y="1514475"/>
            <a:ext cx="2395537" cy="728663"/>
            <a:chOff x="2979323" y="1026214"/>
            <a:chExt cx="2395801" cy="728676"/>
          </a:xfrm>
        </p:grpSpPr>
        <p:sp>
          <p:nvSpPr>
            <p:cNvPr id="45" name="TextBox 28"/>
            <p:cNvSpPr txBox="1"/>
            <p:nvPr/>
          </p:nvSpPr>
          <p:spPr>
            <a:xfrm>
              <a:off x="2979323" y="1026214"/>
              <a:ext cx="1514642" cy="276230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AU" sz="12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6900" name="TextBox 29"/>
            <p:cNvSpPr txBox="1">
              <a:spLocks noChangeArrowheads="1"/>
            </p:cNvSpPr>
            <p:nvPr/>
          </p:nvSpPr>
          <p:spPr bwMode="auto">
            <a:xfrm>
              <a:off x="2985674" y="1246881"/>
              <a:ext cx="2389450" cy="508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" rIns="2700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华康少女文字W5(P)" panose="040F0500000000000000" pitchFamily="82" charset="-122"/>
                </a:rPr>
                <a:t>您的内容打在这里，或者通过复制您的文本后，在此框中选择粘贴，并选择只保留</a:t>
              </a:r>
              <a:endParaRPr lang="id-ID" altLang="zh-CN" sz="900">
                <a:solidFill>
                  <a:schemeClr val="bg1"/>
                </a:solidFill>
                <a:latin typeface="华康少女文字W5(P)" panose="040F0500000000000000" pitchFamily="82" charset="-122"/>
                <a:ea typeface="Open Sans Light"/>
                <a:cs typeface="Open Sans Light"/>
              </a:endParaRPr>
            </a:p>
          </p:txBody>
        </p:sp>
      </p:grpSp>
      <p:grpSp>
        <p:nvGrpSpPr>
          <p:cNvPr id="36901" name="组合 47"/>
          <p:cNvGrpSpPr/>
          <p:nvPr/>
        </p:nvGrpSpPr>
        <p:grpSpPr bwMode="auto">
          <a:xfrm>
            <a:off x="6529388" y="3049588"/>
            <a:ext cx="2395537" cy="728662"/>
            <a:chOff x="2979323" y="1026214"/>
            <a:chExt cx="2395801" cy="728676"/>
          </a:xfrm>
        </p:grpSpPr>
        <p:sp>
          <p:nvSpPr>
            <p:cNvPr id="49" name="TextBox 28"/>
            <p:cNvSpPr txBox="1"/>
            <p:nvPr/>
          </p:nvSpPr>
          <p:spPr>
            <a:xfrm>
              <a:off x="2979323" y="1026214"/>
              <a:ext cx="1514642" cy="276230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AU" sz="12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6903" name="TextBox 29"/>
            <p:cNvSpPr txBox="1">
              <a:spLocks noChangeArrowheads="1"/>
            </p:cNvSpPr>
            <p:nvPr/>
          </p:nvSpPr>
          <p:spPr bwMode="auto">
            <a:xfrm>
              <a:off x="2985674" y="1246880"/>
              <a:ext cx="2389450" cy="50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" rIns="2700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华康少女文字W5(P)" panose="040F0500000000000000" pitchFamily="82" charset="-122"/>
                </a:rPr>
                <a:t>您的内容打在这里，或者通过复制您的文本后，在此框中选择粘贴，并选择只保留</a:t>
              </a:r>
              <a:endParaRPr lang="id-ID" altLang="zh-CN" sz="900">
                <a:solidFill>
                  <a:schemeClr val="bg1"/>
                </a:solidFill>
                <a:latin typeface="华康少女文字W5(P)" panose="040F0500000000000000" pitchFamily="82" charset="-122"/>
                <a:ea typeface="Open Sans Light"/>
                <a:cs typeface="Open Sans Light"/>
              </a:endParaRPr>
            </a:p>
          </p:txBody>
        </p:sp>
      </p:grpSp>
      <p:grpSp>
        <p:nvGrpSpPr>
          <p:cNvPr id="36904" name="组合 60"/>
          <p:cNvGrpSpPr/>
          <p:nvPr/>
        </p:nvGrpSpPr>
        <p:grpSpPr bwMode="auto">
          <a:xfrm>
            <a:off x="228600" y="1539875"/>
            <a:ext cx="2400300" cy="695325"/>
            <a:chOff x="2985797" y="1026214"/>
            <a:chExt cx="2401293" cy="696103"/>
          </a:xfrm>
        </p:grpSpPr>
        <p:sp>
          <p:nvSpPr>
            <p:cNvPr id="62" name="TextBox 28"/>
            <p:cNvSpPr txBox="1"/>
            <p:nvPr/>
          </p:nvSpPr>
          <p:spPr>
            <a:xfrm>
              <a:off x="3548004" y="1026214"/>
              <a:ext cx="1839086" cy="276534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AU" sz="12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6906" name="TextBox 29"/>
            <p:cNvSpPr txBox="1">
              <a:spLocks noChangeArrowheads="1"/>
            </p:cNvSpPr>
            <p:nvPr/>
          </p:nvSpPr>
          <p:spPr bwMode="auto">
            <a:xfrm>
              <a:off x="2985797" y="1247124"/>
              <a:ext cx="2388588" cy="475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" rIns="2700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 algn="r"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华康少女文字W5(P)" panose="040F0500000000000000" pitchFamily="82" charset="-122"/>
                </a:rPr>
                <a:t>您的内容打在这里，或者通过复制您的文本后，在此框中选择粘贴，并选择只保留</a:t>
              </a:r>
              <a:endParaRPr lang="id-ID" altLang="zh-CN" sz="900">
                <a:solidFill>
                  <a:schemeClr val="bg1"/>
                </a:solidFill>
                <a:latin typeface="华康少女文字W5(P)" panose="040F0500000000000000" pitchFamily="82" charset="-122"/>
                <a:ea typeface="Open Sans Light"/>
                <a:cs typeface="Open Sans Light"/>
              </a:endParaRPr>
            </a:p>
          </p:txBody>
        </p:sp>
      </p:grpSp>
      <p:grpSp>
        <p:nvGrpSpPr>
          <p:cNvPr id="36907" name="组合 68"/>
          <p:cNvGrpSpPr/>
          <p:nvPr/>
        </p:nvGrpSpPr>
        <p:grpSpPr bwMode="auto">
          <a:xfrm>
            <a:off x="228600" y="2979738"/>
            <a:ext cx="2400300" cy="695325"/>
            <a:chOff x="2985797" y="1026214"/>
            <a:chExt cx="2401293" cy="696103"/>
          </a:xfrm>
        </p:grpSpPr>
        <p:sp>
          <p:nvSpPr>
            <p:cNvPr id="70" name="TextBox 28"/>
            <p:cNvSpPr txBox="1"/>
            <p:nvPr/>
          </p:nvSpPr>
          <p:spPr>
            <a:xfrm>
              <a:off x="3548004" y="1026214"/>
              <a:ext cx="1839086" cy="276534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AU" sz="12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6909" name="TextBox 29"/>
            <p:cNvSpPr txBox="1">
              <a:spLocks noChangeArrowheads="1"/>
            </p:cNvSpPr>
            <p:nvPr/>
          </p:nvSpPr>
          <p:spPr bwMode="auto">
            <a:xfrm>
              <a:off x="2985797" y="1247123"/>
              <a:ext cx="2388588" cy="475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" rIns="2700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 algn="r"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华康少女文字W5(P)" panose="040F0500000000000000" pitchFamily="82" charset="-122"/>
                </a:rPr>
                <a:t>您的内容打在这里，或者通过复制您的文本后，在此框中选择粘贴，并选择只保留</a:t>
              </a:r>
              <a:endParaRPr lang="id-ID" altLang="zh-CN" sz="900">
                <a:solidFill>
                  <a:schemeClr val="bg1"/>
                </a:solidFill>
                <a:latin typeface="华康少女文字W5(P)" panose="040F0500000000000000" pitchFamily="82" charset="-122"/>
                <a:ea typeface="Open Sans Light"/>
                <a:cs typeface="Open Sans Light"/>
              </a:endParaRPr>
            </a:p>
          </p:txBody>
        </p:sp>
      </p:grpSp>
      <p:sp>
        <p:nvSpPr>
          <p:cNvPr id="72" name="Freeform 106"/>
          <p:cNvSpPr>
            <a:spLocks noEditPoints="1"/>
          </p:cNvSpPr>
          <p:nvPr/>
        </p:nvSpPr>
        <p:spPr bwMode="auto">
          <a:xfrm>
            <a:off x="2722563" y="3013075"/>
            <a:ext cx="647700" cy="339725"/>
          </a:xfrm>
          <a:custGeom>
            <a:avLst/>
            <a:gdLst>
              <a:gd name="T0" fmla="*/ 114 w 342"/>
              <a:gd name="T1" fmla="*/ 19 h 179"/>
              <a:gd name="T2" fmla="*/ 194 w 342"/>
              <a:gd name="T3" fmla="*/ 30 h 179"/>
              <a:gd name="T4" fmla="*/ 265 w 342"/>
              <a:gd name="T5" fmla="*/ 19 h 179"/>
              <a:gd name="T6" fmla="*/ 335 w 342"/>
              <a:gd name="T7" fmla="*/ 144 h 179"/>
              <a:gd name="T8" fmla="*/ 288 w 342"/>
              <a:gd name="T9" fmla="*/ 167 h 179"/>
              <a:gd name="T10" fmla="*/ 235 w 342"/>
              <a:gd name="T11" fmla="*/ 178 h 179"/>
              <a:gd name="T12" fmla="*/ 173 w 342"/>
              <a:gd name="T13" fmla="*/ 172 h 179"/>
              <a:gd name="T14" fmla="*/ 112 w 342"/>
              <a:gd name="T15" fmla="*/ 168 h 179"/>
              <a:gd name="T16" fmla="*/ 43 w 342"/>
              <a:gd name="T17" fmla="*/ 169 h 179"/>
              <a:gd name="T18" fmla="*/ 52 w 342"/>
              <a:gd name="T19" fmla="*/ 47 h 179"/>
              <a:gd name="T20" fmla="*/ 264 w 342"/>
              <a:gd name="T21" fmla="*/ 132 h 179"/>
              <a:gd name="T22" fmla="*/ 229 w 342"/>
              <a:gd name="T23" fmla="*/ 10 h 179"/>
              <a:gd name="T24" fmla="*/ 246 w 342"/>
              <a:gd name="T25" fmla="*/ 177 h 179"/>
              <a:gd name="T26" fmla="*/ 224 w 342"/>
              <a:gd name="T27" fmla="*/ 168 h 179"/>
              <a:gd name="T28" fmla="*/ 225 w 342"/>
              <a:gd name="T29" fmla="*/ 11 h 179"/>
              <a:gd name="T30" fmla="*/ 134 w 342"/>
              <a:gd name="T31" fmla="*/ 20 h 179"/>
              <a:gd name="T32" fmla="*/ 98 w 342"/>
              <a:gd name="T33" fmla="*/ 49 h 179"/>
              <a:gd name="T34" fmla="*/ 112 w 342"/>
              <a:gd name="T35" fmla="*/ 165 h 179"/>
              <a:gd name="T36" fmla="*/ 111 w 342"/>
              <a:gd name="T37" fmla="*/ 24 h 179"/>
              <a:gd name="T38" fmla="*/ 195 w 342"/>
              <a:gd name="T39" fmla="*/ 57 h 179"/>
              <a:gd name="T40" fmla="*/ 154 w 342"/>
              <a:gd name="T41" fmla="*/ 34 h 179"/>
              <a:gd name="T42" fmla="*/ 156 w 342"/>
              <a:gd name="T43" fmla="*/ 142 h 179"/>
              <a:gd name="T44" fmla="*/ 114 w 342"/>
              <a:gd name="T45" fmla="*/ 39 h 179"/>
              <a:gd name="T46" fmla="*/ 52 w 342"/>
              <a:gd name="T47" fmla="*/ 50 h 179"/>
              <a:gd name="T48" fmla="*/ 15 w 342"/>
              <a:gd name="T49" fmla="*/ 153 h 179"/>
              <a:gd name="T50" fmla="*/ 75 w 342"/>
              <a:gd name="T51" fmla="*/ 45 h 179"/>
              <a:gd name="T52" fmla="*/ 221 w 342"/>
              <a:gd name="T53" fmla="*/ 51 h 179"/>
              <a:gd name="T54" fmla="*/ 221 w 342"/>
              <a:gd name="T55" fmla="*/ 170 h 179"/>
              <a:gd name="T56" fmla="*/ 69 w 342"/>
              <a:gd name="T57" fmla="*/ 85 h 179"/>
              <a:gd name="T58" fmla="*/ 82 w 342"/>
              <a:gd name="T59" fmla="*/ 58 h 179"/>
              <a:gd name="T60" fmla="*/ 72 w 342"/>
              <a:gd name="T61" fmla="*/ 74 h 179"/>
              <a:gd name="T62" fmla="*/ 63 w 342"/>
              <a:gd name="T63" fmla="*/ 93 h 179"/>
              <a:gd name="T64" fmla="*/ 45 w 342"/>
              <a:gd name="T65" fmla="*/ 133 h 179"/>
              <a:gd name="T66" fmla="*/ 50 w 342"/>
              <a:gd name="T67" fmla="*/ 131 h 179"/>
              <a:gd name="T68" fmla="*/ 114 w 342"/>
              <a:gd name="T69" fmla="*/ 51 h 179"/>
              <a:gd name="T70" fmla="*/ 153 w 342"/>
              <a:gd name="T71" fmla="*/ 110 h 179"/>
              <a:gd name="T72" fmla="*/ 198 w 342"/>
              <a:gd name="T73" fmla="*/ 165 h 179"/>
              <a:gd name="T74" fmla="*/ 279 w 342"/>
              <a:gd name="T75" fmla="*/ 76 h 179"/>
              <a:gd name="T76" fmla="*/ 267 w 342"/>
              <a:gd name="T77" fmla="*/ 63 h 179"/>
              <a:gd name="T78" fmla="*/ 76 w 342"/>
              <a:gd name="T79" fmla="*/ 57 h 179"/>
              <a:gd name="T80" fmla="*/ 85 w 342"/>
              <a:gd name="T81" fmla="*/ 61 h 179"/>
              <a:gd name="T82" fmla="*/ 107 w 342"/>
              <a:gd name="T83" fmla="*/ 167 h 179"/>
              <a:gd name="T84" fmla="*/ 93 w 342"/>
              <a:gd name="T85" fmla="*/ 64 h 179"/>
              <a:gd name="T86" fmla="*/ 265 w 342"/>
              <a:gd name="T87" fmla="*/ 103 h 179"/>
              <a:gd name="T88" fmla="*/ 306 w 342"/>
              <a:gd name="T89" fmla="*/ 169 h 179"/>
              <a:gd name="T90" fmla="*/ 265 w 342"/>
              <a:gd name="T91" fmla="*/ 73 h 179"/>
              <a:gd name="T92" fmla="*/ 300 w 342"/>
              <a:gd name="T93" fmla="*/ 78 h 179"/>
              <a:gd name="T94" fmla="*/ 278 w 342"/>
              <a:gd name="T95" fmla="*/ 96 h 179"/>
              <a:gd name="T96" fmla="*/ 64 w 342"/>
              <a:gd name="T97" fmla="*/ 105 h 179"/>
              <a:gd name="T98" fmla="*/ 71 w 342"/>
              <a:gd name="T99" fmla="*/ 123 h 179"/>
              <a:gd name="T100" fmla="*/ 280 w 342"/>
              <a:gd name="T101" fmla="*/ 100 h 179"/>
              <a:gd name="T102" fmla="*/ 52 w 342"/>
              <a:gd name="T103" fmla="*/ 111 h 179"/>
              <a:gd name="T104" fmla="*/ 66 w 342"/>
              <a:gd name="T105" fmla="*/ 118 h 179"/>
              <a:gd name="T106" fmla="*/ 323 w 342"/>
              <a:gd name="T107" fmla="*/ 125 h 179"/>
              <a:gd name="T108" fmla="*/ 37 w 342"/>
              <a:gd name="T109" fmla="*/ 140 h 179"/>
              <a:gd name="T110" fmla="*/ 332 w 342"/>
              <a:gd name="T111" fmla="*/ 153 h 179"/>
              <a:gd name="T112" fmla="*/ 153 w 342"/>
              <a:gd name="T113" fmla="*/ 156 h 179"/>
              <a:gd name="T114" fmla="*/ 34 w 342"/>
              <a:gd name="T115" fmla="*/ 149 h 179"/>
              <a:gd name="T116" fmla="*/ 339 w 342"/>
              <a:gd name="T117" fmla="*/ 162 h 179"/>
              <a:gd name="T118" fmla="*/ 115 w 342"/>
              <a:gd name="T119" fmla="*/ 16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2" h="179">
                <a:moveTo>
                  <a:pt x="79" y="39"/>
                </a:moveTo>
                <a:cubicBezTo>
                  <a:pt x="80" y="39"/>
                  <a:pt x="82" y="40"/>
                  <a:pt x="83" y="40"/>
                </a:cubicBezTo>
                <a:cubicBezTo>
                  <a:pt x="84" y="37"/>
                  <a:pt x="83" y="32"/>
                  <a:pt x="85" y="30"/>
                </a:cubicBezTo>
                <a:cubicBezTo>
                  <a:pt x="92" y="28"/>
                  <a:pt x="99" y="28"/>
                  <a:pt x="106" y="24"/>
                </a:cubicBezTo>
                <a:cubicBezTo>
                  <a:pt x="108" y="23"/>
                  <a:pt x="110" y="22"/>
                  <a:pt x="111" y="21"/>
                </a:cubicBezTo>
                <a:cubicBezTo>
                  <a:pt x="112" y="21"/>
                  <a:pt x="112" y="20"/>
                  <a:pt x="113" y="21"/>
                </a:cubicBezTo>
                <a:cubicBezTo>
                  <a:pt x="113" y="20"/>
                  <a:pt x="114" y="20"/>
                  <a:pt x="114" y="19"/>
                </a:cubicBezTo>
                <a:cubicBezTo>
                  <a:pt x="120" y="18"/>
                  <a:pt x="126" y="17"/>
                  <a:pt x="131" y="17"/>
                </a:cubicBezTo>
                <a:cubicBezTo>
                  <a:pt x="136" y="17"/>
                  <a:pt x="140" y="18"/>
                  <a:pt x="145" y="19"/>
                </a:cubicBezTo>
                <a:cubicBezTo>
                  <a:pt x="147" y="20"/>
                  <a:pt x="150" y="20"/>
                  <a:pt x="152" y="23"/>
                </a:cubicBezTo>
                <a:cubicBezTo>
                  <a:pt x="153" y="25"/>
                  <a:pt x="153" y="26"/>
                  <a:pt x="153" y="28"/>
                </a:cubicBezTo>
                <a:cubicBezTo>
                  <a:pt x="155" y="28"/>
                  <a:pt x="157" y="27"/>
                  <a:pt x="160" y="26"/>
                </a:cubicBezTo>
                <a:cubicBezTo>
                  <a:pt x="164" y="26"/>
                  <a:pt x="170" y="28"/>
                  <a:pt x="176" y="28"/>
                </a:cubicBezTo>
                <a:cubicBezTo>
                  <a:pt x="182" y="29"/>
                  <a:pt x="190" y="26"/>
                  <a:pt x="194" y="30"/>
                </a:cubicBezTo>
                <a:cubicBezTo>
                  <a:pt x="196" y="32"/>
                  <a:pt x="198" y="37"/>
                  <a:pt x="198" y="41"/>
                </a:cubicBezTo>
                <a:cubicBezTo>
                  <a:pt x="199" y="43"/>
                  <a:pt x="198" y="45"/>
                  <a:pt x="198" y="47"/>
                </a:cubicBezTo>
                <a:cubicBezTo>
                  <a:pt x="201" y="47"/>
                  <a:pt x="203" y="45"/>
                  <a:pt x="205" y="45"/>
                </a:cubicBezTo>
                <a:cubicBezTo>
                  <a:pt x="207" y="34"/>
                  <a:pt x="204" y="22"/>
                  <a:pt x="207" y="15"/>
                </a:cubicBezTo>
                <a:cubicBezTo>
                  <a:pt x="214" y="14"/>
                  <a:pt x="221" y="10"/>
                  <a:pt x="228" y="7"/>
                </a:cubicBezTo>
                <a:cubicBezTo>
                  <a:pt x="237" y="0"/>
                  <a:pt x="250" y="1"/>
                  <a:pt x="260" y="4"/>
                </a:cubicBezTo>
                <a:cubicBezTo>
                  <a:pt x="265" y="6"/>
                  <a:pt x="264" y="12"/>
                  <a:pt x="265" y="19"/>
                </a:cubicBezTo>
                <a:cubicBezTo>
                  <a:pt x="266" y="31"/>
                  <a:pt x="266" y="47"/>
                  <a:pt x="265" y="59"/>
                </a:cubicBezTo>
                <a:cubicBezTo>
                  <a:pt x="271" y="54"/>
                  <a:pt x="281" y="50"/>
                  <a:pt x="291" y="52"/>
                </a:cubicBezTo>
                <a:cubicBezTo>
                  <a:pt x="293" y="56"/>
                  <a:pt x="294" y="60"/>
                  <a:pt x="296" y="64"/>
                </a:cubicBezTo>
                <a:cubicBezTo>
                  <a:pt x="297" y="66"/>
                  <a:pt x="298" y="68"/>
                  <a:pt x="299" y="70"/>
                </a:cubicBezTo>
                <a:cubicBezTo>
                  <a:pt x="302" y="80"/>
                  <a:pt x="309" y="89"/>
                  <a:pt x="313" y="99"/>
                </a:cubicBezTo>
                <a:cubicBezTo>
                  <a:pt x="314" y="101"/>
                  <a:pt x="316" y="103"/>
                  <a:pt x="317" y="106"/>
                </a:cubicBezTo>
                <a:cubicBezTo>
                  <a:pt x="323" y="118"/>
                  <a:pt x="329" y="132"/>
                  <a:pt x="335" y="144"/>
                </a:cubicBezTo>
                <a:cubicBezTo>
                  <a:pt x="336" y="145"/>
                  <a:pt x="336" y="146"/>
                  <a:pt x="337" y="147"/>
                </a:cubicBezTo>
                <a:cubicBezTo>
                  <a:pt x="337" y="148"/>
                  <a:pt x="337" y="148"/>
                  <a:pt x="337" y="148"/>
                </a:cubicBezTo>
                <a:cubicBezTo>
                  <a:pt x="339" y="151"/>
                  <a:pt x="340" y="155"/>
                  <a:pt x="342" y="158"/>
                </a:cubicBezTo>
                <a:cubicBezTo>
                  <a:pt x="342" y="165"/>
                  <a:pt x="335" y="174"/>
                  <a:pt x="327" y="175"/>
                </a:cubicBezTo>
                <a:cubicBezTo>
                  <a:pt x="321" y="176"/>
                  <a:pt x="316" y="176"/>
                  <a:pt x="311" y="174"/>
                </a:cubicBezTo>
                <a:cubicBezTo>
                  <a:pt x="308" y="173"/>
                  <a:pt x="306" y="172"/>
                  <a:pt x="303" y="172"/>
                </a:cubicBezTo>
                <a:cubicBezTo>
                  <a:pt x="299" y="170"/>
                  <a:pt x="293" y="169"/>
                  <a:pt x="288" y="167"/>
                </a:cubicBezTo>
                <a:cubicBezTo>
                  <a:pt x="285" y="167"/>
                  <a:pt x="282" y="165"/>
                  <a:pt x="281" y="164"/>
                </a:cubicBezTo>
                <a:cubicBezTo>
                  <a:pt x="280" y="163"/>
                  <a:pt x="279" y="158"/>
                  <a:pt x="278" y="156"/>
                </a:cubicBezTo>
                <a:cubicBezTo>
                  <a:pt x="277" y="153"/>
                  <a:pt x="275" y="150"/>
                  <a:pt x="274" y="148"/>
                </a:cubicBezTo>
                <a:cubicBezTo>
                  <a:pt x="272" y="142"/>
                  <a:pt x="269" y="137"/>
                  <a:pt x="267" y="132"/>
                </a:cubicBezTo>
                <a:cubicBezTo>
                  <a:pt x="266" y="141"/>
                  <a:pt x="266" y="156"/>
                  <a:pt x="267" y="168"/>
                </a:cubicBezTo>
                <a:cubicBezTo>
                  <a:pt x="267" y="178"/>
                  <a:pt x="255" y="179"/>
                  <a:pt x="247" y="179"/>
                </a:cubicBezTo>
                <a:cubicBezTo>
                  <a:pt x="243" y="179"/>
                  <a:pt x="239" y="178"/>
                  <a:pt x="235" y="178"/>
                </a:cubicBezTo>
                <a:cubicBezTo>
                  <a:pt x="232" y="176"/>
                  <a:pt x="227" y="171"/>
                  <a:pt x="222" y="172"/>
                </a:cubicBezTo>
                <a:cubicBezTo>
                  <a:pt x="220" y="172"/>
                  <a:pt x="219" y="174"/>
                  <a:pt x="217" y="174"/>
                </a:cubicBezTo>
                <a:cubicBezTo>
                  <a:pt x="212" y="175"/>
                  <a:pt x="208" y="175"/>
                  <a:pt x="205" y="171"/>
                </a:cubicBezTo>
                <a:cubicBezTo>
                  <a:pt x="203" y="171"/>
                  <a:pt x="200" y="170"/>
                  <a:pt x="198" y="168"/>
                </a:cubicBezTo>
                <a:cubicBezTo>
                  <a:pt x="195" y="168"/>
                  <a:pt x="194" y="170"/>
                  <a:pt x="193" y="171"/>
                </a:cubicBezTo>
                <a:cubicBezTo>
                  <a:pt x="190" y="173"/>
                  <a:pt x="186" y="172"/>
                  <a:pt x="182" y="172"/>
                </a:cubicBezTo>
                <a:cubicBezTo>
                  <a:pt x="179" y="172"/>
                  <a:pt x="176" y="172"/>
                  <a:pt x="173" y="172"/>
                </a:cubicBezTo>
                <a:cubicBezTo>
                  <a:pt x="169" y="172"/>
                  <a:pt x="165" y="170"/>
                  <a:pt x="161" y="171"/>
                </a:cubicBezTo>
                <a:cubicBezTo>
                  <a:pt x="158" y="170"/>
                  <a:pt x="156" y="170"/>
                  <a:pt x="154" y="169"/>
                </a:cubicBezTo>
                <a:cubicBezTo>
                  <a:pt x="151" y="172"/>
                  <a:pt x="140" y="173"/>
                  <a:pt x="138" y="172"/>
                </a:cubicBezTo>
                <a:cubicBezTo>
                  <a:pt x="137" y="172"/>
                  <a:pt x="138" y="173"/>
                  <a:pt x="137" y="173"/>
                </a:cubicBezTo>
                <a:cubicBezTo>
                  <a:pt x="134" y="171"/>
                  <a:pt x="122" y="171"/>
                  <a:pt x="115" y="169"/>
                </a:cubicBezTo>
                <a:cubicBezTo>
                  <a:pt x="114" y="169"/>
                  <a:pt x="114" y="172"/>
                  <a:pt x="113" y="171"/>
                </a:cubicBezTo>
                <a:cubicBezTo>
                  <a:pt x="112" y="171"/>
                  <a:pt x="112" y="170"/>
                  <a:pt x="112" y="168"/>
                </a:cubicBezTo>
                <a:cubicBezTo>
                  <a:pt x="111" y="170"/>
                  <a:pt x="109" y="171"/>
                  <a:pt x="109" y="171"/>
                </a:cubicBezTo>
                <a:cubicBezTo>
                  <a:pt x="102" y="171"/>
                  <a:pt x="94" y="173"/>
                  <a:pt x="86" y="170"/>
                </a:cubicBezTo>
                <a:cubicBezTo>
                  <a:pt x="81" y="165"/>
                  <a:pt x="75" y="160"/>
                  <a:pt x="68" y="157"/>
                </a:cubicBezTo>
                <a:cubicBezTo>
                  <a:pt x="69" y="144"/>
                  <a:pt x="69" y="131"/>
                  <a:pt x="70" y="117"/>
                </a:cubicBezTo>
                <a:cubicBezTo>
                  <a:pt x="65" y="128"/>
                  <a:pt x="60" y="139"/>
                  <a:pt x="55" y="150"/>
                </a:cubicBezTo>
                <a:cubicBezTo>
                  <a:pt x="53" y="155"/>
                  <a:pt x="51" y="162"/>
                  <a:pt x="48" y="167"/>
                </a:cubicBezTo>
                <a:cubicBezTo>
                  <a:pt x="46" y="169"/>
                  <a:pt x="45" y="167"/>
                  <a:pt x="43" y="169"/>
                </a:cubicBezTo>
                <a:cubicBezTo>
                  <a:pt x="38" y="167"/>
                  <a:pt x="31" y="166"/>
                  <a:pt x="28" y="161"/>
                </a:cubicBezTo>
                <a:cubicBezTo>
                  <a:pt x="19" y="157"/>
                  <a:pt x="9" y="153"/>
                  <a:pt x="0" y="150"/>
                </a:cubicBezTo>
                <a:cubicBezTo>
                  <a:pt x="0" y="149"/>
                  <a:pt x="1" y="147"/>
                  <a:pt x="0" y="147"/>
                </a:cubicBezTo>
                <a:cubicBezTo>
                  <a:pt x="7" y="132"/>
                  <a:pt x="15" y="118"/>
                  <a:pt x="22" y="104"/>
                </a:cubicBezTo>
                <a:cubicBezTo>
                  <a:pt x="22" y="98"/>
                  <a:pt x="26" y="94"/>
                  <a:pt x="28" y="89"/>
                </a:cubicBezTo>
                <a:cubicBezTo>
                  <a:pt x="32" y="79"/>
                  <a:pt x="37" y="72"/>
                  <a:pt x="41" y="63"/>
                </a:cubicBezTo>
                <a:cubicBezTo>
                  <a:pt x="43" y="59"/>
                  <a:pt x="48" y="49"/>
                  <a:pt x="52" y="47"/>
                </a:cubicBezTo>
                <a:cubicBezTo>
                  <a:pt x="54" y="45"/>
                  <a:pt x="59" y="44"/>
                  <a:pt x="62" y="44"/>
                </a:cubicBezTo>
                <a:cubicBezTo>
                  <a:pt x="64" y="43"/>
                  <a:pt x="66" y="43"/>
                  <a:pt x="68" y="42"/>
                </a:cubicBezTo>
                <a:cubicBezTo>
                  <a:pt x="72" y="41"/>
                  <a:pt x="76" y="42"/>
                  <a:pt x="79" y="39"/>
                </a:cubicBezTo>
                <a:close/>
                <a:moveTo>
                  <a:pt x="246" y="177"/>
                </a:moveTo>
                <a:cubicBezTo>
                  <a:pt x="252" y="177"/>
                  <a:pt x="262" y="175"/>
                  <a:pt x="264" y="171"/>
                </a:cubicBezTo>
                <a:cubicBezTo>
                  <a:pt x="264" y="169"/>
                  <a:pt x="264" y="164"/>
                  <a:pt x="264" y="161"/>
                </a:cubicBezTo>
                <a:cubicBezTo>
                  <a:pt x="264" y="153"/>
                  <a:pt x="264" y="141"/>
                  <a:pt x="264" y="132"/>
                </a:cubicBezTo>
                <a:cubicBezTo>
                  <a:pt x="264" y="127"/>
                  <a:pt x="263" y="121"/>
                  <a:pt x="263" y="115"/>
                </a:cubicBezTo>
                <a:cubicBezTo>
                  <a:pt x="263" y="103"/>
                  <a:pt x="262" y="92"/>
                  <a:pt x="262" y="80"/>
                </a:cubicBezTo>
                <a:cubicBezTo>
                  <a:pt x="263" y="53"/>
                  <a:pt x="264" y="32"/>
                  <a:pt x="262" y="10"/>
                </a:cubicBezTo>
                <a:cubicBezTo>
                  <a:pt x="261" y="10"/>
                  <a:pt x="261" y="8"/>
                  <a:pt x="261" y="8"/>
                </a:cubicBezTo>
                <a:cubicBezTo>
                  <a:pt x="257" y="5"/>
                  <a:pt x="253" y="5"/>
                  <a:pt x="249" y="5"/>
                </a:cubicBezTo>
                <a:cubicBezTo>
                  <a:pt x="246" y="4"/>
                  <a:pt x="243" y="4"/>
                  <a:pt x="241" y="4"/>
                </a:cubicBezTo>
                <a:cubicBezTo>
                  <a:pt x="237" y="5"/>
                  <a:pt x="230" y="6"/>
                  <a:pt x="229" y="10"/>
                </a:cubicBezTo>
                <a:cubicBezTo>
                  <a:pt x="227" y="15"/>
                  <a:pt x="229" y="27"/>
                  <a:pt x="229" y="32"/>
                </a:cubicBezTo>
                <a:cubicBezTo>
                  <a:pt x="229" y="38"/>
                  <a:pt x="229" y="45"/>
                  <a:pt x="230" y="52"/>
                </a:cubicBezTo>
                <a:cubicBezTo>
                  <a:pt x="231" y="60"/>
                  <a:pt x="233" y="69"/>
                  <a:pt x="233" y="79"/>
                </a:cubicBezTo>
                <a:cubicBezTo>
                  <a:pt x="233" y="94"/>
                  <a:pt x="234" y="112"/>
                  <a:pt x="233" y="128"/>
                </a:cubicBezTo>
                <a:cubicBezTo>
                  <a:pt x="232" y="131"/>
                  <a:pt x="233" y="133"/>
                  <a:pt x="233" y="137"/>
                </a:cubicBezTo>
                <a:cubicBezTo>
                  <a:pt x="233" y="149"/>
                  <a:pt x="232" y="161"/>
                  <a:pt x="231" y="173"/>
                </a:cubicBezTo>
                <a:cubicBezTo>
                  <a:pt x="235" y="175"/>
                  <a:pt x="240" y="177"/>
                  <a:pt x="246" y="177"/>
                </a:cubicBezTo>
                <a:close/>
                <a:moveTo>
                  <a:pt x="208" y="19"/>
                </a:moveTo>
                <a:cubicBezTo>
                  <a:pt x="208" y="28"/>
                  <a:pt x="208" y="39"/>
                  <a:pt x="208" y="45"/>
                </a:cubicBezTo>
                <a:cubicBezTo>
                  <a:pt x="212" y="46"/>
                  <a:pt x="218" y="47"/>
                  <a:pt x="222" y="48"/>
                </a:cubicBezTo>
                <a:cubicBezTo>
                  <a:pt x="222" y="49"/>
                  <a:pt x="223" y="49"/>
                  <a:pt x="224" y="50"/>
                </a:cubicBezTo>
                <a:cubicBezTo>
                  <a:pt x="225" y="55"/>
                  <a:pt x="224" y="62"/>
                  <a:pt x="224" y="68"/>
                </a:cubicBezTo>
                <a:cubicBezTo>
                  <a:pt x="224" y="85"/>
                  <a:pt x="226" y="104"/>
                  <a:pt x="225" y="123"/>
                </a:cubicBezTo>
                <a:cubicBezTo>
                  <a:pt x="225" y="137"/>
                  <a:pt x="225" y="151"/>
                  <a:pt x="224" y="168"/>
                </a:cubicBezTo>
                <a:cubicBezTo>
                  <a:pt x="226" y="169"/>
                  <a:pt x="226" y="170"/>
                  <a:pt x="229" y="171"/>
                </a:cubicBezTo>
                <a:cubicBezTo>
                  <a:pt x="231" y="152"/>
                  <a:pt x="230" y="134"/>
                  <a:pt x="230" y="111"/>
                </a:cubicBezTo>
                <a:cubicBezTo>
                  <a:pt x="230" y="108"/>
                  <a:pt x="231" y="105"/>
                  <a:pt x="231" y="102"/>
                </a:cubicBezTo>
                <a:cubicBezTo>
                  <a:pt x="231" y="94"/>
                  <a:pt x="231" y="85"/>
                  <a:pt x="231" y="77"/>
                </a:cubicBezTo>
                <a:cubicBezTo>
                  <a:pt x="230" y="68"/>
                  <a:pt x="228" y="58"/>
                  <a:pt x="228" y="48"/>
                </a:cubicBezTo>
                <a:cubicBezTo>
                  <a:pt x="227" y="38"/>
                  <a:pt x="227" y="29"/>
                  <a:pt x="226" y="19"/>
                </a:cubicBezTo>
                <a:cubicBezTo>
                  <a:pt x="226" y="16"/>
                  <a:pt x="227" y="14"/>
                  <a:pt x="225" y="11"/>
                </a:cubicBezTo>
                <a:cubicBezTo>
                  <a:pt x="219" y="14"/>
                  <a:pt x="214" y="16"/>
                  <a:pt x="208" y="19"/>
                </a:cubicBezTo>
                <a:close/>
                <a:moveTo>
                  <a:pt x="123" y="38"/>
                </a:moveTo>
                <a:cubicBezTo>
                  <a:pt x="128" y="39"/>
                  <a:pt x="132" y="40"/>
                  <a:pt x="137" y="40"/>
                </a:cubicBezTo>
                <a:cubicBezTo>
                  <a:pt x="140" y="40"/>
                  <a:pt x="145" y="39"/>
                  <a:pt x="146" y="39"/>
                </a:cubicBezTo>
                <a:cubicBezTo>
                  <a:pt x="147" y="39"/>
                  <a:pt x="149" y="38"/>
                  <a:pt x="150" y="37"/>
                </a:cubicBezTo>
                <a:cubicBezTo>
                  <a:pt x="150" y="32"/>
                  <a:pt x="150" y="27"/>
                  <a:pt x="149" y="23"/>
                </a:cubicBezTo>
                <a:cubicBezTo>
                  <a:pt x="145" y="22"/>
                  <a:pt x="140" y="20"/>
                  <a:pt x="134" y="20"/>
                </a:cubicBezTo>
                <a:cubicBezTo>
                  <a:pt x="128" y="20"/>
                  <a:pt x="117" y="20"/>
                  <a:pt x="115" y="23"/>
                </a:cubicBezTo>
                <a:cubicBezTo>
                  <a:pt x="113" y="25"/>
                  <a:pt x="114" y="28"/>
                  <a:pt x="114" y="31"/>
                </a:cubicBezTo>
                <a:cubicBezTo>
                  <a:pt x="114" y="34"/>
                  <a:pt x="113" y="36"/>
                  <a:pt x="114" y="38"/>
                </a:cubicBezTo>
                <a:cubicBezTo>
                  <a:pt x="116" y="35"/>
                  <a:pt x="120" y="38"/>
                  <a:pt x="123" y="38"/>
                </a:cubicBezTo>
                <a:close/>
                <a:moveTo>
                  <a:pt x="86" y="34"/>
                </a:moveTo>
                <a:cubicBezTo>
                  <a:pt x="86" y="36"/>
                  <a:pt x="85" y="39"/>
                  <a:pt x="85" y="41"/>
                </a:cubicBezTo>
                <a:cubicBezTo>
                  <a:pt x="90" y="42"/>
                  <a:pt x="94" y="46"/>
                  <a:pt x="98" y="49"/>
                </a:cubicBezTo>
                <a:cubicBezTo>
                  <a:pt x="99" y="52"/>
                  <a:pt x="96" y="57"/>
                  <a:pt x="95" y="61"/>
                </a:cubicBezTo>
                <a:cubicBezTo>
                  <a:pt x="101" y="60"/>
                  <a:pt x="105" y="61"/>
                  <a:pt x="109" y="63"/>
                </a:cubicBezTo>
                <a:cubicBezTo>
                  <a:pt x="109" y="66"/>
                  <a:pt x="108" y="69"/>
                  <a:pt x="110" y="71"/>
                </a:cubicBezTo>
                <a:cubicBezTo>
                  <a:pt x="111" y="87"/>
                  <a:pt x="112" y="105"/>
                  <a:pt x="111" y="121"/>
                </a:cubicBezTo>
                <a:cubicBezTo>
                  <a:pt x="111" y="124"/>
                  <a:pt x="110" y="126"/>
                  <a:pt x="110" y="129"/>
                </a:cubicBezTo>
                <a:cubicBezTo>
                  <a:pt x="110" y="138"/>
                  <a:pt x="111" y="148"/>
                  <a:pt x="111" y="157"/>
                </a:cubicBezTo>
                <a:cubicBezTo>
                  <a:pt x="110" y="160"/>
                  <a:pt x="109" y="163"/>
                  <a:pt x="112" y="165"/>
                </a:cubicBezTo>
                <a:cubicBezTo>
                  <a:pt x="111" y="163"/>
                  <a:pt x="113" y="157"/>
                  <a:pt x="111" y="154"/>
                </a:cubicBezTo>
                <a:cubicBezTo>
                  <a:pt x="111" y="153"/>
                  <a:pt x="112" y="154"/>
                  <a:pt x="112" y="153"/>
                </a:cubicBezTo>
                <a:cubicBezTo>
                  <a:pt x="112" y="139"/>
                  <a:pt x="112" y="122"/>
                  <a:pt x="112" y="108"/>
                </a:cubicBezTo>
                <a:cubicBezTo>
                  <a:pt x="113" y="97"/>
                  <a:pt x="112" y="85"/>
                  <a:pt x="112" y="75"/>
                </a:cubicBezTo>
                <a:cubicBezTo>
                  <a:pt x="112" y="66"/>
                  <a:pt x="112" y="56"/>
                  <a:pt x="112" y="48"/>
                </a:cubicBezTo>
                <a:cubicBezTo>
                  <a:pt x="112" y="40"/>
                  <a:pt x="112" y="32"/>
                  <a:pt x="111" y="24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105" y="28"/>
                  <a:pt x="93" y="31"/>
                  <a:pt x="86" y="34"/>
                </a:cubicBezTo>
                <a:close/>
                <a:moveTo>
                  <a:pt x="179" y="170"/>
                </a:moveTo>
                <a:cubicBezTo>
                  <a:pt x="186" y="171"/>
                  <a:pt x="192" y="169"/>
                  <a:pt x="194" y="165"/>
                </a:cubicBezTo>
                <a:cubicBezTo>
                  <a:pt x="195" y="157"/>
                  <a:pt x="194" y="147"/>
                  <a:pt x="194" y="139"/>
                </a:cubicBezTo>
                <a:cubicBezTo>
                  <a:pt x="194" y="120"/>
                  <a:pt x="194" y="103"/>
                  <a:pt x="195" y="87"/>
                </a:cubicBezTo>
                <a:cubicBezTo>
                  <a:pt x="196" y="79"/>
                  <a:pt x="195" y="70"/>
                  <a:pt x="195" y="61"/>
                </a:cubicBezTo>
                <a:cubicBezTo>
                  <a:pt x="195" y="60"/>
                  <a:pt x="195" y="58"/>
                  <a:pt x="195" y="57"/>
                </a:cubicBezTo>
                <a:cubicBezTo>
                  <a:pt x="195" y="55"/>
                  <a:pt x="195" y="54"/>
                  <a:pt x="195" y="52"/>
                </a:cubicBezTo>
                <a:cubicBezTo>
                  <a:pt x="195" y="48"/>
                  <a:pt x="197" y="39"/>
                  <a:pt x="194" y="35"/>
                </a:cubicBezTo>
                <a:cubicBezTo>
                  <a:pt x="193" y="33"/>
                  <a:pt x="188" y="31"/>
                  <a:pt x="185" y="31"/>
                </a:cubicBezTo>
                <a:cubicBezTo>
                  <a:pt x="180" y="30"/>
                  <a:pt x="176" y="31"/>
                  <a:pt x="171" y="30"/>
                </a:cubicBezTo>
                <a:cubicBezTo>
                  <a:pt x="166" y="29"/>
                  <a:pt x="161" y="28"/>
                  <a:pt x="158" y="29"/>
                </a:cubicBezTo>
                <a:cubicBezTo>
                  <a:pt x="157" y="29"/>
                  <a:pt x="154" y="30"/>
                  <a:pt x="154" y="32"/>
                </a:cubicBezTo>
                <a:cubicBezTo>
                  <a:pt x="153" y="32"/>
                  <a:pt x="154" y="33"/>
                  <a:pt x="154" y="34"/>
                </a:cubicBezTo>
                <a:cubicBezTo>
                  <a:pt x="154" y="36"/>
                  <a:pt x="154" y="40"/>
                  <a:pt x="154" y="43"/>
                </a:cubicBezTo>
                <a:cubicBezTo>
                  <a:pt x="154" y="44"/>
                  <a:pt x="153" y="45"/>
                  <a:pt x="153" y="46"/>
                </a:cubicBezTo>
                <a:cubicBezTo>
                  <a:pt x="153" y="50"/>
                  <a:pt x="153" y="54"/>
                  <a:pt x="153" y="57"/>
                </a:cubicBezTo>
                <a:cubicBezTo>
                  <a:pt x="153" y="66"/>
                  <a:pt x="155" y="77"/>
                  <a:pt x="155" y="88"/>
                </a:cubicBezTo>
                <a:cubicBezTo>
                  <a:pt x="155" y="93"/>
                  <a:pt x="155" y="98"/>
                  <a:pt x="155" y="103"/>
                </a:cubicBezTo>
                <a:cubicBezTo>
                  <a:pt x="155" y="108"/>
                  <a:pt x="156" y="113"/>
                  <a:pt x="156" y="118"/>
                </a:cubicBezTo>
                <a:cubicBezTo>
                  <a:pt x="156" y="126"/>
                  <a:pt x="156" y="134"/>
                  <a:pt x="156" y="142"/>
                </a:cubicBezTo>
                <a:cubicBezTo>
                  <a:pt x="155" y="150"/>
                  <a:pt x="154" y="159"/>
                  <a:pt x="156" y="167"/>
                </a:cubicBezTo>
                <a:cubicBezTo>
                  <a:pt x="162" y="167"/>
                  <a:pt x="171" y="169"/>
                  <a:pt x="179" y="170"/>
                </a:cubicBezTo>
                <a:close/>
                <a:moveTo>
                  <a:pt x="114" y="47"/>
                </a:moveTo>
                <a:cubicBezTo>
                  <a:pt x="118" y="47"/>
                  <a:pt x="122" y="50"/>
                  <a:pt x="127" y="51"/>
                </a:cubicBezTo>
                <a:cubicBezTo>
                  <a:pt x="133" y="52"/>
                  <a:pt x="146" y="53"/>
                  <a:pt x="151" y="49"/>
                </a:cubicBezTo>
                <a:cubicBezTo>
                  <a:pt x="150" y="45"/>
                  <a:pt x="150" y="44"/>
                  <a:pt x="151" y="40"/>
                </a:cubicBezTo>
                <a:cubicBezTo>
                  <a:pt x="140" y="44"/>
                  <a:pt x="126" y="42"/>
                  <a:pt x="114" y="39"/>
                </a:cubicBezTo>
                <a:cubicBezTo>
                  <a:pt x="113" y="42"/>
                  <a:pt x="114" y="44"/>
                  <a:pt x="114" y="47"/>
                </a:cubicBezTo>
                <a:close/>
                <a:moveTo>
                  <a:pt x="94" y="49"/>
                </a:moveTo>
                <a:cubicBezTo>
                  <a:pt x="90" y="47"/>
                  <a:pt x="86" y="43"/>
                  <a:pt x="80" y="43"/>
                </a:cubicBezTo>
                <a:cubicBezTo>
                  <a:pt x="79" y="44"/>
                  <a:pt x="77" y="45"/>
                  <a:pt x="77" y="47"/>
                </a:cubicBezTo>
                <a:cubicBezTo>
                  <a:pt x="84" y="47"/>
                  <a:pt x="88" y="52"/>
                  <a:pt x="94" y="55"/>
                </a:cubicBezTo>
                <a:cubicBezTo>
                  <a:pt x="95" y="52"/>
                  <a:pt x="96" y="51"/>
                  <a:pt x="94" y="49"/>
                </a:cubicBezTo>
                <a:close/>
                <a:moveTo>
                  <a:pt x="52" y="50"/>
                </a:moveTo>
                <a:cubicBezTo>
                  <a:pt x="43" y="64"/>
                  <a:pt x="36" y="80"/>
                  <a:pt x="28" y="95"/>
                </a:cubicBezTo>
                <a:cubicBezTo>
                  <a:pt x="28" y="96"/>
                  <a:pt x="27" y="97"/>
                  <a:pt x="26" y="98"/>
                </a:cubicBezTo>
                <a:cubicBezTo>
                  <a:pt x="25" y="100"/>
                  <a:pt x="25" y="103"/>
                  <a:pt x="24" y="105"/>
                </a:cubicBezTo>
                <a:cubicBezTo>
                  <a:pt x="21" y="113"/>
                  <a:pt x="15" y="121"/>
                  <a:pt x="12" y="130"/>
                </a:cubicBezTo>
                <a:cubicBezTo>
                  <a:pt x="8" y="135"/>
                  <a:pt x="6" y="141"/>
                  <a:pt x="4" y="147"/>
                </a:cubicBezTo>
                <a:cubicBezTo>
                  <a:pt x="6" y="150"/>
                  <a:pt x="11" y="151"/>
                  <a:pt x="13" y="152"/>
                </a:cubicBezTo>
                <a:cubicBezTo>
                  <a:pt x="14" y="153"/>
                  <a:pt x="15" y="153"/>
                  <a:pt x="15" y="153"/>
                </a:cubicBezTo>
                <a:cubicBezTo>
                  <a:pt x="20" y="155"/>
                  <a:pt x="24" y="156"/>
                  <a:pt x="27" y="156"/>
                </a:cubicBezTo>
                <a:cubicBezTo>
                  <a:pt x="28" y="155"/>
                  <a:pt x="28" y="154"/>
                  <a:pt x="28" y="152"/>
                </a:cubicBezTo>
                <a:cubicBezTo>
                  <a:pt x="28" y="151"/>
                  <a:pt x="29" y="152"/>
                  <a:pt x="30" y="151"/>
                </a:cubicBezTo>
                <a:cubicBezTo>
                  <a:pt x="37" y="135"/>
                  <a:pt x="45" y="119"/>
                  <a:pt x="51" y="102"/>
                </a:cubicBezTo>
                <a:cubicBezTo>
                  <a:pt x="58" y="85"/>
                  <a:pt x="65" y="65"/>
                  <a:pt x="74" y="50"/>
                </a:cubicBezTo>
                <a:cubicBezTo>
                  <a:pt x="73" y="49"/>
                  <a:pt x="72" y="49"/>
                  <a:pt x="72" y="48"/>
                </a:cubicBezTo>
                <a:cubicBezTo>
                  <a:pt x="74" y="47"/>
                  <a:pt x="75" y="47"/>
                  <a:pt x="75" y="45"/>
                </a:cubicBezTo>
                <a:cubicBezTo>
                  <a:pt x="69" y="44"/>
                  <a:pt x="58" y="46"/>
                  <a:pt x="52" y="50"/>
                </a:cubicBezTo>
                <a:close/>
                <a:moveTo>
                  <a:pt x="222" y="152"/>
                </a:moveTo>
                <a:cubicBezTo>
                  <a:pt x="223" y="137"/>
                  <a:pt x="223" y="119"/>
                  <a:pt x="223" y="105"/>
                </a:cubicBezTo>
                <a:cubicBezTo>
                  <a:pt x="223" y="100"/>
                  <a:pt x="222" y="96"/>
                  <a:pt x="222" y="93"/>
                </a:cubicBezTo>
                <a:cubicBezTo>
                  <a:pt x="222" y="91"/>
                  <a:pt x="222" y="90"/>
                  <a:pt x="222" y="88"/>
                </a:cubicBezTo>
                <a:cubicBezTo>
                  <a:pt x="222" y="82"/>
                  <a:pt x="222" y="76"/>
                  <a:pt x="222" y="70"/>
                </a:cubicBezTo>
                <a:cubicBezTo>
                  <a:pt x="222" y="65"/>
                  <a:pt x="223" y="53"/>
                  <a:pt x="221" y="51"/>
                </a:cubicBezTo>
                <a:cubicBezTo>
                  <a:pt x="220" y="50"/>
                  <a:pt x="211" y="48"/>
                  <a:pt x="208" y="48"/>
                </a:cubicBezTo>
                <a:cubicBezTo>
                  <a:pt x="208" y="48"/>
                  <a:pt x="206" y="48"/>
                  <a:pt x="205" y="49"/>
                </a:cubicBezTo>
                <a:cubicBezTo>
                  <a:pt x="206" y="53"/>
                  <a:pt x="205" y="58"/>
                  <a:pt x="205" y="63"/>
                </a:cubicBezTo>
                <a:cubicBezTo>
                  <a:pt x="205" y="68"/>
                  <a:pt x="205" y="73"/>
                  <a:pt x="205" y="77"/>
                </a:cubicBezTo>
                <a:cubicBezTo>
                  <a:pt x="205" y="87"/>
                  <a:pt x="206" y="97"/>
                  <a:pt x="206" y="107"/>
                </a:cubicBezTo>
                <a:cubicBezTo>
                  <a:pt x="207" y="128"/>
                  <a:pt x="206" y="149"/>
                  <a:pt x="205" y="169"/>
                </a:cubicBezTo>
                <a:cubicBezTo>
                  <a:pt x="209" y="174"/>
                  <a:pt x="217" y="172"/>
                  <a:pt x="221" y="170"/>
                </a:cubicBezTo>
                <a:cubicBezTo>
                  <a:pt x="223" y="164"/>
                  <a:pt x="222" y="158"/>
                  <a:pt x="222" y="152"/>
                </a:cubicBezTo>
                <a:close/>
                <a:moveTo>
                  <a:pt x="68" y="115"/>
                </a:moveTo>
                <a:cubicBezTo>
                  <a:pt x="68" y="114"/>
                  <a:pt x="69" y="113"/>
                  <a:pt x="70" y="111"/>
                </a:cubicBezTo>
                <a:cubicBezTo>
                  <a:pt x="69" y="112"/>
                  <a:pt x="68" y="112"/>
                  <a:pt x="67" y="111"/>
                </a:cubicBezTo>
                <a:cubicBezTo>
                  <a:pt x="67" y="107"/>
                  <a:pt x="62" y="108"/>
                  <a:pt x="60" y="105"/>
                </a:cubicBezTo>
                <a:cubicBezTo>
                  <a:pt x="60" y="105"/>
                  <a:pt x="60" y="103"/>
                  <a:pt x="62" y="103"/>
                </a:cubicBezTo>
                <a:cubicBezTo>
                  <a:pt x="63" y="97"/>
                  <a:pt x="68" y="93"/>
                  <a:pt x="69" y="85"/>
                </a:cubicBezTo>
                <a:cubicBezTo>
                  <a:pt x="72" y="82"/>
                  <a:pt x="76" y="87"/>
                  <a:pt x="79" y="88"/>
                </a:cubicBezTo>
                <a:cubicBezTo>
                  <a:pt x="80" y="87"/>
                  <a:pt x="81" y="86"/>
                  <a:pt x="81" y="85"/>
                </a:cubicBezTo>
                <a:cubicBezTo>
                  <a:pt x="78" y="82"/>
                  <a:pt x="75" y="83"/>
                  <a:pt x="72" y="81"/>
                </a:cubicBezTo>
                <a:cubicBezTo>
                  <a:pt x="71" y="76"/>
                  <a:pt x="76" y="76"/>
                  <a:pt x="76" y="71"/>
                </a:cubicBezTo>
                <a:cubicBezTo>
                  <a:pt x="78" y="69"/>
                  <a:pt x="79" y="66"/>
                  <a:pt x="80" y="63"/>
                </a:cubicBezTo>
                <a:cubicBezTo>
                  <a:pt x="81" y="61"/>
                  <a:pt x="81" y="57"/>
                  <a:pt x="82" y="59"/>
                </a:cubicBezTo>
                <a:cubicBezTo>
                  <a:pt x="82" y="58"/>
                  <a:pt x="81" y="58"/>
                  <a:pt x="82" y="58"/>
                </a:cubicBezTo>
                <a:cubicBezTo>
                  <a:pt x="86" y="56"/>
                  <a:pt x="89" y="59"/>
                  <a:pt x="92" y="61"/>
                </a:cubicBezTo>
                <a:cubicBezTo>
                  <a:pt x="92" y="60"/>
                  <a:pt x="93" y="59"/>
                  <a:pt x="93" y="58"/>
                </a:cubicBezTo>
                <a:cubicBezTo>
                  <a:pt x="89" y="53"/>
                  <a:pt x="83" y="50"/>
                  <a:pt x="76" y="49"/>
                </a:cubicBezTo>
                <a:cubicBezTo>
                  <a:pt x="76" y="51"/>
                  <a:pt x="74" y="52"/>
                  <a:pt x="75" y="53"/>
                </a:cubicBezTo>
                <a:cubicBezTo>
                  <a:pt x="77" y="54"/>
                  <a:pt x="82" y="57"/>
                  <a:pt x="78" y="60"/>
                </a:cubicBezTo>
                <a:cubicBezTo>
                  <a:pt x="78" y="61"/>
                  <a:pt x="77" y="62"/>
                  <a:pt x="77" y="63"/>
                </a:cubicBezTo>
                <a:cubicBezTo>
                  <a:pt x="75" y="67"/>
                  <a:pt x="73" y="71"/>
                  <a:pt x="72" y="74"/>
                </a:cubicBezTo>
                <a:cubicBezTo>
                  <a:pt x="71" y="76"/>
                  <a:pt x="71" y="79"/>
                  <a:pt x="69" y="80"/>
                </a:cubicBezTo>
                <a:cubicBezTo>
                  <a:pt x="68" y="79"/>
                  <a:pt x="67" y="78"/>
                  <a:pt x="66" y="77"/>
                </a:cubicBezTo>
                <a:cubicBezTo>
                  <a:pt x="65" y="78"/>
                  <a:pt x="64" y="78"/>
                  <a:pt x="63" y="78"/>
                </a:cubicBezTo>
                <a:cubicBezTo>
                  <a:pt x="62" y="79"/>
                  <a:pt x="62" y="80"/>
                  <a:pt x="62" y="82"/>
                </a:cubicBezTo>
                <a:cubicBezTo>
                  <a:pt x="63" y="83"/>
                  <a:pt x="66" y="84"/>
                  <a:pt x="66" y="86"/>
                </a:cubicBezTo>
                <a:cubicBezTo>
                  <a:pt x="66" y="87"/>
                  <a:pt x="64" y="88"/>
                  <a:pt x="63" y="90"/>
                </a:cubicBezTo>
                <a:cubicBezTo>
                  <a:pt x="63" y="91"/>
                  <a:pt x="63" y="92"/>
                  <a:pt x="63" y="93"/>
                </a:cubicBezTo>
                <a:cubicBezTo>
                  <a:pt x="61" y="97"/>
                  <a:pt x="59" y="102"/>
                  <a:pt x="58" y="105"/>
                </a:cubicBezTo>
                <a:cubicBezTo>
                  <a:pt x="57" y="105"/>
                  <a:pt x="57" y="105"/>
                  <a:pt x="56" y="105"/>
                </a:cubicBezTo>
                <a:cubicBezTo>
                  <a:pt x="55" y="105"/>
                  <a:pt x="55" y="104"/>
                  <a:pt x="53" y="103"/>
                </a:cubicBezTo>
                <a:cubicBezTo>
                  <a:pt x="52" y="105"/>
                  <a:pt x="52" y="107"/>
                  <a:pt x="51" y="108"/>
                </a:cubicBezTo>
                <a:cubicBezTo>
                  <a:pt x="53" y="109"/>
                  <a:pt x="55" y="110"/>
                  <a:pt x="55" y="112"/>
                </a:cubicBezTo>
                <a:cubicBezTo>
                  <a:pt x="51" y="117"/>
                  <a:pt x="48" y="125"/>
                  <a:pt x="48" y="131"/>
                </a:cubicBezTo>
                <a:cubicBezTo>
                  <a:pt x="47" y="132"/>
                  <a:pt x="46" y="132"/>
                  <a:pt x="45" y="133"/>
                </a:cubicBezTo>
                <a:cubicBezTo>
                  <a:pt x="44" y="132"/>
                  <a:pt x="43" y="130"/>
                  <a:pt x="42" y="130"/>
                </a:cubicBezTo>
                <a:cubicBezTo>
                  <a:pt x="41" y="133"/>
                  <a:pt x="39" y="135"/>
                  <a:pt x="39" y="138"/>
                </a:cubicBezTo>
                <a:cubicBezTo>
                  <a:pt x="45" y="136"/>
                  <a:pt x="50" y="141"/>
                  <a:pt x="55" y="143"/>
                </a:cubicBezTo>
                <a:cubicBezTo>
                  <a:pt x="56" y="142"/>
                  <a:pt x="57" y="141"/>
                  <a:pt x="57" y="140"/>
                </a:cubicBezTo>
                <a:cubicBezTo>
                  <a:pt x="55" y="137"/>
                  <a:pt x="52" y="135"/>
                  <a:pt x="49" y="134"/>
                </a:cubicBezTo>
                <a:cubicBezTo>
                  <a:pt x="49" y="134"/>
                  <a:pt x="49" y="133"/>
                  <a:pt x="49" y="133"/>
                </a:cubicBezTo>
                <a:cubicBezTo>
                  <a:pt x="49" y="132"/>
                  <a:pt x="49" y="131"/>
                  <a:pt x="50" y="131"/>
                </a:cubicBezTo>
                <a:cubicBezTo>
                  <a:pt x="50" y="130"/>
                  <a:pt x="50" y="130"/>
                  <a:pt x="50" y="129"/>
                </a:cubicBezTo>
                <a:cubicBezTo>
                  <a:pt x="54" y="126"/>
                  <a:pt x="54" y="120"/>
                  <a:pt x="58" y="117"/>
                </a:cubicBezTo>
                <a:cubicBezTo>
                  <a:pt x="58" y="114"/>
                  <a:pt x="58" y="112"/>
                  <a:pt x="60" y="111"/>
                </a:cubicBezTo>
                <a:cubicBezTo>
                  <a:pt x="63" y="112"/>
                  <a:pt x="65" y="114"/>
                  <a:pt x="68" y="115"/>
                </a:cubicBezTo>
                <a:close/>
                <a:moveTo>
                  <a:pt x="140" y="54"/>
                </a:moveTo>
                <a:cubicBezTo>
                  <a:pt x="131" y="55"/>
                  <a:pt x="122" y="52"/>
                  <a:pt x="114" y="50"/>
                </a:cubicBezTo>
                <a:cubicBezTo>
                  <a:pt x="114" y="50"/>
                  <a:pt x="114" y="51"/>
                  <a:pt x="114" y="51"/>
                </a:cubicBezTo>
                <a:cubicBezTo>
                  <a:pt x="115" y="82"/>
                  <a:pt x="113" y="115"/>
                  <a:pt x="114" y="142"/>
                </a:cubicBezTo>
                <a:cubicBezTo>
                  <a:pt x="115" y="141"/>
                  <a:pt x="117" y="142"/>
                  <a:pt x="117" y="142"/>
                </a:cubicBezTo>
                <a:cubicBezTo>
                  <a:pt x="119" y="141"/>
                  <a:pt x="119" y="142"/>
                  <a:pt x="121" y="143"/>
                </a:cubicBezTo>
                <a:cubicBezTo>
                  <a:pt x="122" y="143"/>
                  <a:pt x="123" y="142"/>
                  <a:pt x="124" y="143"/>
                </a:cubicBezTo>
                <a:cubicBezTo>
                  <a:pt x="125" y="143"/>
                  <a:pt x="126" y="143"/>
                  <a:pt x="126" y="143"/>
                </a:cubicBezTo>
                <a:cubicBezTo>
                  <a:pt x="135" y="145"/>
                  <a:pt x="145" y="144"/>
                  <a:pt x="153" y="143"/>
                </a:cubicBezTo>
                <a:cubicBezTo>
                  <a:pt x="153" y="132"/>
                  <a:pt x="154" y="121"/>
                  <a:pt x="153" y="110"/>
                </a:cubicBezTo>
                <a:cubicBezTo>
                  <a:pt x="152" y="101"/>
                  <a:pt x="153" y="91"/>
                  <a:pt x="152" y="82"/>
                </a:cubicBezTo>
                <a:cubicBezTo>
                  <a:pt x="152" y="73"/>
                  <a:pt x="150" y="62"/>
                  <a:pt x="151" y="53"/>
                </a:cubicBezTo>
                <a:cubicBezTo>
                  <a:pt x="147" y="52"/>
                  <a:pt x="144" y="54"/>
                  <a:pt x="140" y="54"/>
                </a:cubicBezTo>
                <a:close/>
                <a:moveTo>
                  <a:pt x="197" y="51"/>
                </a:moveTo>
                <a:cubicBezTo>
                  <a:pt x="197" y="57"/>
                  <a:pt x="198" y="59"/>
                  <a:pt x="197" y="62"/>
                </a:cubicBezTo>
                <a:cubicBezTo>
                  <a:pt x="198" y="70"/>
                  <a:pt x="199" y="78"/>
                  <a:pt x="198" y="86"/>
                </a:cubicBezTo>
                <a:cubicBezTo>
                  <a:pt x="196" y="112"/>
                  <a:pt x="197" y="141"/>
                  <a:pt x="198" y="165"/>
                </a:cubicBezTo>
                <a:cubicBezTo>
                  <a:pt x="199" y="166"/>
                  <a:pt x="201" y="168"/>
                  <a:pt x="202" y="167"/>
                </a:cubicBezTo>
                <a:cubicBezTo>
                  <a:pt x="205" y="146"/>
                  <a:pt x="204" y="126"/>
                  <a:pt x="204" y="105"/>
                </a:cubicBezTo>
                <a:cubicBezTo>
                  <a:pt x="204" y="98"/>
                  <a:pt x="203" y="92"/>
                  <a:pt x="202" y="85"/>
                </a:cubicBezTo>
                <a:cubicBezTo>
                  <a:pt x="202" y="74"/>
                  <a:pt x="203" y="62"/>
                  <a:pt x="203" y="51"/>
                </a:cubicBezTo>
                <a:cubicBezTo>
                  <a:pt x="200" y="51"/>
                  <a:pt x="199" y="52"/>
                  <a:pt x="198" y="51"/>
                </a:cubicBezTo>
                <a:cubicBezTo>
                  <a:pt x="198" y="51"/>
                  <a:pt x="197" y="51"/>
                  <a:pt x="197" y="51"/>
                </a:cubicBezTo>
                <a:close/>
                <a:moveTo>
                  <a:pt x="279" y="76"/>
                </a:moveTo>
                <a:cubicBezTo>
                  <a:pt x="284" y="75"/>
                  <a:pt x="291" y="72"/>
                  <a:pt x="294" y="68"/>
                </a:cubicBezTo>
                <a:cubicBezTo>
                  <a:pt x="296" y="65"/>
                  <a:pt x="293" y="62"/>
                  <a:pt x="292" y="60"/>
                </a:cubicBezTo>
                <a:cubicBezTo>
                  <a:pt x="291" y="58"/>
                  <a:pt x="290" y="55"/>
                  <a:pt x="288" y="54"/>
                </a:cubicBezTo>
                <a:cubicBezTo>
                  <a:pt x="287" y="54"/>
                  <a:pt x="284" y="54"/>
                  <a:pt x="281" y="54"/>
                </a:cubicBezTo>
                <a:cubicBezTo>
                  <a:pt x="279" y="55"/>
                  <a:pt x="276" y="55"/>
                  <a:pt x="275" y="55"/>
                </a:cubicBezTo>
                <a:cubicBezTo>
                  <a:pt x="272" y="56"/>
                  <a:pt x="269" y="59"/>
                  <a:pt x="267" y="60"/>
                </a:cubicBezTo>
                <a:cubicBezTo>
                  <a:pt x="268" y="61"/>
                  <a:pt x="266" y="62"/>
                  <a:pt x="267" y="63"/>
                </a:cubicBezTo>
                <a:cubicBezTo>
                  <a:pt x="266" y="63"/>
                  <a:pt x="265" y="63"/>
                  <a:pt x="265" y="64"/>
                </a:cubicBezTo>
                <a:cubicBezTo>
                  <a:pt x="265" y="69"/>
                  <a:pt x="268" y="73"/>
                  <a:pt x="270" y="77"/>
                </a:cubicBezTo>
                <a:cubicBezTo>
                  <a:pt x="273" y="76"/>
                  <a:pt x="275" y="76"/>
                  <a:pt x="279" y="76"/>
                </a:cubicBezTo>
                <a:close/>
                <a:moveTo>
                  <a:pt x="73" y="56"/>
                </a:moveTo>
                <a:cubicBezTo>
                  <a:pt x="70" y="62"/>
                  <a:pt x="67" y="68"/>
                  <a:pt x="64" y="75"/>
                </a:cubicBezTo>
                <a:cubicBezTo>
                  <a:pt x="66" y="74"/>
                  <a:pt x="66" y="76"/>
                  <a:pt x="68" y="76"/>
                </a:cubicBezTo>
                <a:cubicBezTo>
                  <a:pt x="71" y="70"/>
                  <a:pt x="74" y="63"/>
                  <a:pt x="76" y="57"/>
                </a:cubicBezTo>
                <a:cubicBezTo>
                  <a:pt x="76" y="56"/>
                  <a:pt x="75" y="55"/>
                  <a:pt x="73" y="56"/>
                </a:cubicBezTo>
                <a:close/>
                <a:moveTo>
                  <a:pt x="85" y="61"/>
                </a:moveTo>
                <a:cubicBezTo>
                  <a:pt x="83" y="63"/>
                  <a:pt x="82" y="66"/>
                  <a:pt x="80" y="70"/>
                </a:cubicBezTo>
                <a:cubicBezTo>
                  <a:pt x="79" y="73"/>
                  <a:pt x="76" y="76"/>
                  <a:pt x="76" y="78"/>
                </a:cubicBezTo>
                <a:cubicBezTo>
                  <a:pt x="77" y="81"/>
                  <a:pt x="80" y="81"/>
                  <a:pt x="81" y="83"/>
                </a:cubicBezTo>
                <a:cubicBezTo>
                  <a:pt x="86" y="77"/>
                  <a:pt x="88" y="70"/>
                  <a:pt x="91" y="64"/>
                </a:cubicBezTo>
                <a:cubicBezTo>
                  <a:pt x="89" y="62"/>
                  <a:pt x="87" y="61"/>
                  <a:pt x="85" y="61"/>
                </a:cubicBezTo>
                <a:close/>
                <a:moveTo>
                  <a:pt x="93" y="64"/>
                </a:moveTo>
                <a:cubicBezTo>
                  <a:pt x="91" y="70"/>
                  <a:pt x="86" y="77"/>
                  <a:pt x="84" y="83"/>
                </a:cubicBezTo>
                <a:cubicBezTo>
                  <a:pt x="83" y="89"/>
                  <a:pt x="84" y="98"/>
                  <a:pt x="85" y="105"/>
                </a:cubicBezTo>
                <a:cubicBezTo>
                  <a:pt x="85" y="111"/>
                  <a:pt x="84" y="117"/>
                  <a:pt x="84" y="123"/>
                </a:cubicBezTo>
                <a:cubicBezTo>
                  <a:pt x="85" y="135"/>
                  <a:pt x="85" y="150"/>
                  <a:pt x="85" y="163"/>
                </a:cubicBezTo>
                <a:cubicBezTo>
                  <a:pt x="85" y="164"/>
                  <a:pt x="87" y="165"/>
                  <a:pt x="86" y="167"/>
                </a:cubicBezTo>
                <a:cubicBezTo>
                  <a:pt x="93" y="170"/>
                  <a:pt x="101" y="169"/>
                  <a:pt x="107" y="167"/>
                </a:cubicBezTo>
                <a:cubicBezTo>
                  <a:pt x="109" y="159"/>
                  <a:pt x="108" y="152"/>
                  <a:pt x="108" y="144"/>
                </a:cubicBezTo>
                <a:cubicBezTo>
                  <a:pt x="108" y="132"/>
                  <a:pt x="109" y="119"/>
                  <a:pt x="109" y="105"/>
                </a:cubicBezTo>
                <a:cubicBezTo>
                  <a:pt x="109" y="101"/>
                  <a:pt x="109" y="96"/>
                  <a:pt x="109" y="93"/>
                </a:cubicBezTo>
                <a:cubicBezTo>
                  <a:pt x="109" y="92"/>
                  <a:pt x="108" y="91"/>
                  <a:pt x="108" y="90"/>
                </a:cubicBezTo>
                <a:cubicBezTo>
                  <a:pt x="108" y="87"/>
                  <a:pt x="109" y="84"/>
                  <a:pt x="108" y="81"/>
                </a:cubicBezTo>
                <a:cubicBezTo>
                  <a:pt x="108" y="75"/>
                  <a:pt x="106" y="70"/>
                  <a:pt x="106" y="64"/>
                </a:cubicBezTo>
                <a:cubicBezTo>
                  <a:pt x="102" y="62"/>
                  <a:pt x="97" y="62"/>
                  <a:pt x="93" y="64"/>
                </a:cubicBezTo>
                <a:close/>
                <a:moveTo>
                  <a:pt x="271" y="79"/>
                </a:moveTo>
                <a:cubicBezTo>
                  <a:pt x="271" y="82"/>
                  <a:pt x="272" y="83"/>
                  <a:pt x="273" y="84"/>
                </a:cubicBezTo>
                <a:cubicBezTo>
                  <a:pt x="274" y="84"/>
                  <a:pt x="274" y="83"/>
                  <a:pt x="276" y="83"/>
                </a:cubicBezTo>
                <a:cubicBezTo>
                  <a:pt x="285" y="87"/>
                  <a:pt x="306" y="80"/>
                  <a:pt x="296" y="69"/>
                </a:cubicBezTo>
                <a:cubicBezTo>
                  <a:pt x="292" y="77"/>
                  <a:pt x="281" y="78"/>
                  <a:pt x="271" y="79"/>
                </a:cubicBezTo>
                <a:close/>
                <a:moveTo>
                  <a:pt x="265" y="96"/>
                </a:moveTo>
                <a:cubicBezTo>
                  <a:pt x="265" y="98"/>
                  <a:pt x="265" y="100"/>
                  <a:pt x="265" y="103"/>
                </a:cubicBezTo>
                <a:cubicBezTo>
                  <a:pt x="265" y="107"/>
                  <a:pt x="265" y="112"/>
                  <a:pt x="265" y="118"/>
                </a:cubicBezTo>
                <a:cubicBezTo>
                  <a:pt x="265" y="121"/>
                  <a:pt x="265" y="125"/>
                  <a:pt x="266" y="127"/>
                </a:cubicBezTo>
                <a:cubicBezTo>
                  <a:pt x="266" y="128"/>
                  <a:pt x="268" y="130"/>
                  <a:pt x="269" y="132"/>
                </a:cubicBezTo>
                <a:cubicBezTo>
                  <a:pt x="272" y="136"/>
                  <a:pt x="274" y="141"/>
                  <a:pt x="276" y="147"/>
                </a:cubicBezTo>
                <a:cubicBezTo>
                  <a:pt x="278" y="151"/>
                  <a:pt x="281" y="160"/>
                  <a:pt x="284" y="163"/>
                </a:cubicBezTo>
                <a:cubicBezTo>
                  <a:pt x="285" y="164"/>
                  <a:pt x="289" y="165"/>
                  <a:pt x="291" y="166"/>
                </a:cubicBezTo>
                <a:cubicBezTo>
                  <a:pt x="296" y="168"/>
                  <a:pt x="302" y="168"/>
                  <a:pt x="306" y="169"/>
                </a:cubicBezTo>
                <a:cubicBezTo>
                  <a:pt x="304" y="166"/>
                  <a:pt x="303" y="162"/>
                  <a:pt x="302" y="159"/>
                </a:cubicBezTo>
                <a:cubicBezTo>
                  <a:pt x="301" y="156"/>
                  <a:pt x="299" y="153"/>
                  <a:pt x="298" y="151"/>
                </a:cubicBezTo>
                <a:cubicBezTo>
                  <a:pt x="298" y="150"/>
                  <a:pt x="298" y="148"/>
                  <a:pt x="298" y="147"/>
                </a:cubicBezTo>
                <a:cubicBezTo>
                  <a:pt x="296" y="141"/>
                  <a:pt x="292" y="135"/>
                  <a:pt x="290" y="128"/>
                </a:cubicBezTo>
                <a:cubicBezTo>
                  <a:pt x="287" y="122"/>
                  <a:pt x="285" y="115"/>
                  <a:pt x="282" y="109"/>
                </a:cubicBezTo>
                <a:cubicBezTo>
                  <a:pt x="276" y="97"/>
                  <a:pt x="271" y="84"/>
                  <a:pt x="265" y="73"/>
                </a:cubicBezTo>
                <a:cubicBezTo>
                  <a:pt x="265" y="72"/>
                  <a:pt x="265" y="72"/>
                  <a:pt x="265" y="73"/>
                </a:cubicBezTo>
                <a:cubicBezTo>
                  <a:pt x="264" y="79"/>
                  <a:pt x="265" y="87"/>
                  <a:pt x="265" y="96"/>
                </a:cubicBezTo>
                <a:close/>
                <a:moveTo>
                  <a:pt x="274" y="87"/>
                </a:moveTo>
                <a:cubicBezTo>
                  <a:pt x="276" y="89"/>
                  <a:pt x="276" y="92"/>
                  <a:pt x="278" y="94"/>
                </a:cubicBezTo>
                <a:cubicBezTo>
                  <a:pt x="278" y="93"/>
                  <a:pt x="278" y="93"/>
                  <a:pt x="278" y="93"/>
                </a:cubicBezTo>
                <a:cubicBezTo>
                  <a:pt x="280" y="93"/>
                  <a:pt x="283" y="93"/>
                  <a:pt x="285" y="93"/>
                </a:cubicBezTo>
                <a:cubicBezTo>
                  <a:pt x="291" y="93"/>
                  <a:pt x="299" y="87"/>
                  <a:pt x="301" y="83"/>
                </a:cubicBezTo>
                <a:cubicBezTo>
                  <a:pt x="302" y="81"/>
                  <a:pt x="302" y="79"/>
                  <a:pt x="300" y="78"/>
                </a:cubicBezTo>
                <a:cubicBezTo>
                  <a:pt x="295" y="87"/>
                  <a:pt x="283" y="86"/>
                  <a:pt x="274" y="87"/>
                </a:cubicBezTo>
                <a:close/>
                <a:moveTo>
                  <a:pt x="278" y="96"/>
                </a:moveTo>
                <a:cubicBezTo>
                  <a:pt x="279" y="96"/>
                  <a:pt x="279" y="97"/>
                  <a:pt x="279" y="98"/>
                </a:cubicBezTo>
                <a:cubicBezTo>
                  <a:pt x="283" y="98"/>
                  <a:pt x="287" y="99"/>
                  <a:pt x="290" y="98"/>
                </a:cubicBezTo>
                <a:cubicBezTo>
                  <a:pt x="297" y="98"/>
                  <a:pt x="302" y="92"/>
                  <a:pt x="305" y="87"/>
                </a:cubicBezTo>
                <a:cubicBezTo>
                  <a:pt x="304" y="86"/>
                  <a:pt x="304" y="84"/>
                  <a:pt x="303" y="84"/>
                </a:cubicBezTo>
                <a:cubicBezTo>
                  <a:pt x="298" y="92"/>
                  <a:pt x="289" y="97"/>
                  <a:pt x="278" y="96"/>
                </a:cubicBezTo>
                <a:close/>
                <a:moveTo>
                  <a:pt x="54" y="102"/>
                </a:moveTo>
                <a:cubicBezTo>
                  <a:pt x="55" y="102"/>
                  <a:pt x="56" y="103"/>
                  <a:pt x="57" y="102"/>
                </a:cubicBezTo>
                <a:cubicBezTo>
                  <a:pt x="57" y="100"/>
                  <a:pt x="60" y="96"/>
                  <a:pt x="61" y="92"/>
                </a:cubicBezTo>
                <a:cubicBezTo>
                  <a:pt x="62" y="90"/>
                  <a:pt x="65" y="84"/>
                  <a:pt x="60" y="84"/>
                </a:cubicBezTo>
                <a:cubicBezTo>
                  <a:pt x="59" y="91"/>
                  <a:pt x="56" y="95"/>
                  <a:pt x="54" y="102"/>
                </a:cubicBezTo>
                <a:close/>
                <a:moveTo>
                  <a:pt x="72" y="88"/>
                </a:moveTo>
                <a:cubicBezTo>
                  <a:pt x="69" y="92"/>
                  <a:pt x="66" y="99"/>
                  <a:pt x="64" y="105"/>
                </a:cubicBezTo>
                <a:cubicBezTo>
                  <a:pt x="66" y="106"/>
                  <a:pt x="68" y="108"/>
                  <a:pt x="70" y="110"/>
                </a:cubicBezTo>
                <a:cubicBezTo>
                  <a:pt x="73" y="104"/>
                  <a:pt x="76" y="98"/>
                  <a:pt x="78" y="91"/>
                </a:cubicBezTo>
                <a:cubicBezTo>
                  <a:pt x="77" y="89"/>
                  <a:pt x="74" y="88"/>
                  <a:pt x="72" y="88"/>
                </a:cubicBezTo>
                <a:close/>
                <a:moveTo>
                  <a:pt x="79" y="94"/>
                </a:moveTo>
                <a:cubicBezTo>
                  <a:pt x="79" y="95"/>
                  <a:pt x="79" y="96"/>
                  <a:pt x="79" y="97"/>
                </a:cubicBezTo>
                <a:cubicBezTo>
                  <a:pt x="77" y="101"/>
                  <a:pt x="74" y="105"/>
                  <a:pt x="73" y="109"/>
                </a:cubicBezTo>
                <a:cubicBezTo>
                  <a:pt x="72" y="113"/>
                  <a:pt x="72" y="118"/>
                  <a:pt x="71" y="123"/>
                </a:cubicBezTo>
                <a:cubicBezTo>
                  <a:pt x="71" y="135"/>
                  <a:pt x="72" y="143"/>
                  <a:pt x="70" y="154"/>
                </a:cubicBezTo>
                <a:cubicBezTo>
                  <a:pt x="74" y="157"/>
                  <a:pt x="78" y="160"/>
                  <a:pt x="82" y="163"/>
                </a:cubicBezTo>
                <a:cubicBezTo>
                  <a:pt x="83" y="155"/>
                  <a:pt x="83" y="148"/>
                  <a:pt x="83" y="139"/>
                </a:cubicBezTo>
                <a:cubicBezTo>
                  <a:pt x="83" y="131"/>
                  <a:pt x="82" y="123"/>
                  <a:pt x="82" y="117"/>
                </a:cubicBezTo>
                <a:cubicBezTo>
                  <a:pt x="82" y="109"/>
                  <a:pt x="83" y="97"/>
                  <a:pt x="82" y="89"/>
                </a:cubicBezTo>
                <a:cubicBezTo>
                  <a:pt x="81" y="91"/>
                  <a:pt x="80" y="92"/>
                  <a:pt x="79" y="94"/>
                </a:cubicBezTo>
                <a:close/>
                <a:moveTo>
                  <a:pt x="280" y="100"/>
                </a:moveTo>
                <a:cubicBezTo>
                  <a:pt x="285" y="111"/>
                  <a:pt x="290" y="124"/>
                  <a:pt x="295" y="136"/>
                </a:cubicBezTo>
                <a:cubicBezTo>
                  <a:pt x="305" y="137"/>
                  <a:pt x="318" y="131"/>
                  <a:pt x="322" y="122"/>
                </a:cubicBezTo>
                <a:cubicBezTo>
                  <a:pt x="317" y="111"/>
                  <a:pt x="312" y="100"/>
                  <a:pt x="306" y="90"/>
                </a:cubicBezTo>
                <a:cubicBezTo>
                  <a:pt x="302" y="97"/>
                  <a:pt x="291" y="104"/>
                  <a:pt x="280" y="100"/>
                </a:cubicBezTo>
                <a:close/>
                <a:moveTo>
                  <a:pt x="43" y="128"/>
                </a:moveTo>
                <a:cubicBezTo>
                  <a:pt x="44" y="129"/>
                  <a:pt x="44" y="129"/>
                  <a:pt x="45" y="129"/>
                </a:cubicBezTo>
                <a:cubicBezTo>
                  <a:pt x="47" y="123"/>
                  <a:pt x="50" y="117"/>
                  <a:pt x="52" y="111"/>
                </a:cubicBezTo>
                <a:cubicBezTo>
                  <a:pt x="51" y="112"/>
                  <a:pt x="51" y="111"/>
                  <a:pt x="50" y="111"/>
                </a:cubicBezTo>
                <a:cubicBezTo>
                  <a:pt x="48" y="117"/>
                  <a:pt x="45" y="122"/>
                  <a:pt x="43" y="128"/>
                </a:cubicBezTo>
                <a:close/>
                <a:moveTo>
                  <a:pt x="62" y="115"/>
                </a:moveTo>
                <a:cubicBezTo>
                  <a:pt x="59" y="116"/>
                  <a:pt x="58" y="121"/>
                  <a:pt x="57" y="124"/>
                </a:cubicBezTo>
                <a:cubicBezTo>
                  <a:pt x="56" y="126"/>
                  <a:pt x="53" y="129"/>
                  <a:pt x="52" y="133"/>
                </a:cubicBezTo>
                <a:cubicBezTo>
                  <a:pt x="54" y="134"/>
                  <a:pt x="57" y="136"/>
                  <a:pt x="58" y="138"/>
                </a:cubicBezTo>
                <a:cubicBezTo>
                  <a:pt x="61" y="132"/>
                  <a:pt x="64" y="125"/>
                  <a:pt x="66" y="118"/>
                </a:cubicBezTo>
                <a:cubicBezTo>
                  <a:pt x="65" y="117"/>
                  <a:pt x="64" y="116"/>
                  <a:pt x="62" y="115"/>
                </a:cubicBezTo>
                <a:close/>
                <a:moveTo>
                  <a:pt x="297" y="139"/>
                </a:moveTo>
                <a:cubicBezTo>
                  <a:pt x="297" y="140"/>
                  <a:pt x="297" y="141"/>
                  <a:pt x="298" y="142"/>
                </a:cubicBezTo>
                <a:cubicBezTo>
                  <a:pt x="298" y="141"/>
                  <a:pt x="298" y="141"/>
                  <a:pt x="299" y="140"/>
                </a:cubicBezTo>
                <a:cubicBezTo>
                  <a:pt x="302" y="141"/>
                  <a:pt x="306" y="140"/>
                  <a:pt x="308" y="140"/>
                </a:cubicBezTo>
                <a:cubicBezTo>
                  <a:pt x="314" y="139"/>
                  <a:pt x="320" y="135"/>
                  <a:pt x="323" y="132"/>
                </a:cubicBezTo>
                <a:cubicBezTo>
                  <a:pt x="324" y="130"/>
                  <a:pt x="326" y="127"/>
                  <a:pt x="323" y="125"/>
                </a:cubicBezTo>
                <a:cubicBezTo>
                  <a:pt x="317" y="134"/>
                  <a:pt x="308" y="138"/>
                  <a:pt x="297" y="139"/>
                </a:cubicBezTo>
                <a:close/>
                <a:moveTo>
                  <a:pt x="326" y="131"/>
                </a:moveTo>
                <a:cubicBezTo>
                  <a:pt x="321" y="139"/>
                  <a:pt x="310" y="145"/>
                  <a:pt x="298" y="142"/>
                </a:cubicBezTo>
                <a:cubicBezTo>
                  <a:pt x="299" y="146"/>
                  <a:pt x="301" y="150"/>
                  <a:pt x="306" y="148"/>
                </a:cubicBezTo>
                <a:cubicBezTo>
                  <a:pt x="316" y="150"/>
                  <a:pt x="327" y="146"/>
                  <a:pt x="330" y="137"/>
                </a:cubicBezTo>
                <a:cubicBezTo>
                  <a:pt x="328" y="135"/>
                  <a:pt x="328" y="132"/>
                  <a:pt x="326" y="131"/>
                </a:cubicBezTo>
                <a:close/>
                <a:moveTo>
                  <a:pt x="37" y="140"/>
                </a:moveTo>
                <a:cubicBezTo>
                  <a:pt x="36" y="142"/>
                  <a:pt x="35" y="145"/>
                  <a:pt x="34" y="147"/>
                </a:cubicBezTo>
                <a:cubicBezTo>
                  <a:pt x="38" y="148"/>
                  <a:pt x="41" y="147"/>
                  <a:pt x="45" y="149"/>
                </a:cubicBezTo>
                <a:cubicBezTo>
                  <a:pt x="47" y="150"/>
                  <a:pt x="49" y="153"/>
                  <a:pt x="51" y="154"/>
                </a:cubicBezTo>
                <a:cubicBezTo>
                  <a:pt x="52" y="151"/>
                  <a:pt x="53" y="150"/>
                  <a:pt x="54" y="147"/>
                </a:cubicBezTo>
                <a:cubicBezTo>
                  <a:pt x="50" y="143"/>
                  <a:pt x="44" y="140"/>
                  <a:pt x="37" y="140"/>
                </a:cubicBezTo>
                <a:close/>
                <a:moveTo>
                  <a:pt x="313" y="160"/>
                </a:moveTo>
                <a:cubicBezTo>
                  <a:pt x="320" y="161"/>
                  <a:pt x="328" y="157"/>
                  <a:pt x="332" y="153"/>
                </a:cubicBezTo>
                <a:cubicBezTo>
                  <a:pt x="335" y="149"/>
                  <a:pt x="334" y="145"/>
                  <a:pt x="332" y="141"/>
                </a:cubicBezTo>
                <a:cubicBezTo>
                  <a:pt x="332" y="141"/>
                  <a:pt x="331" y="141"/>
                  <a:pt x="331" y="141"/>
                </a:cubicBezTo>
                <a:cubicBezTo>
                  <a:pt x="326" y="150"/>
                  <a:pt x="312" y="151"/>
                  <a:pt x="302" y="151"/>
                </a:cubicBezTo>
                <a:cubicBezTo>
                  <a:pt x="303" y="154"/>
                  <a:pt x="304" y="157"/>
                  <a:pt x="306" y="159"/>
                </a:cubicBezTo>
                <a:cubicBezTo>
                  <a:pt x="308" y="159"/>
                  <a:pt x="311" y="160"/>
                  <a:pt x="313" y="160"/>
                </a:cubicBezTo>
                <a:close/>
                <a:moveTo>
                  <a:pt x="114" y="154"/>
                </a:moveTo>
                <a:cubicBezTo>
                  <a:pt x="125" y="157"/>
                  <a:pt x="139" y="158"/>
                  <a:pt x="153" y="156"/>
                </a:cubicBezTo>
                <a:cubicBezTo>
                  <a:pt x="153" y="152"/>
                  <a:pt x="153" y="149"/>
                  <a:pt x="153" y="145"/>
                </a:cubicBezTo>
                <a:cubicBezTo>
                  <a:pt x="139" y="147"/>
                  <a:pt x="124" y="147"/>
                  <a:pt x="115" y="144"/>
                </a:cubicBezTo>
                <a:cubicBezTo>
                  <a:pt x="114" y="147"/>
                  <a:pt x="114" y="150"/>
                  <a:pt x="114" y="154"/>
                </a:cubicBezTo>
                <a:close/>
                <a:moveTo>
                  <a:pt x="32" y="153"/>
                </a:moveTo>
                <a:cubicBezTo>
                  <a:pt x="40" y="153"/>
                  <a:pt x="44" y="158"/>
                  <a:pt x="49" y="160"/>
                </a:cubicBezTo>
                <a:cubicBezTo>
                  <a:pt x="49" y="159"/>
                  <a:pt x="50" y="158"/>
                  <a:pt x="50" y="157"/>
                </a:cubicBezTo>
                <a:cubicBezTo>
                  <a:pt x="47" y="152"/>
                  <a:pt x="41" y="150"/>
                  <a:pt x="34" y="149"/>
                </a:cubicBezTo>
                <a:cubicBezTo>
                  <a:pt x="34" y="149"/>
                  <a:pt x="33" y="149"/>
                  <a:pt x="33" y="149"/>
                </a:cubicBezTo>
                <a:cubicBezTo>
                  <a:pt x="33" y="150"/>
                  <a:pt x="32" y="151"/>
                  <a:pt x="32" y="153"/>
                </a:cubicBezTo>
                <a:close/>
                <a:moveTo>
                  <a:pt x="332" y="156"/>
                </a:moveTo>
                <a:cubicBezTo>
                  <a:pt x="326" y="163"/>
                  <a:pt x="317" y="163"/>
                  <a:pt x="307" y="162"/>
                </a:cubicBezTo>
                <a:cubicBezTo>
                  <a:pt x="309" y="166"/>
                  <a:pt x="310" y="171"/>
                  <a:pt x="314" y="172"/>
                </a:cubicBezTo>
                <a:cubicBezTo>
                  <a:pt x="316" y="173"/>
                  <a:pt x="321" y="173"/>
                  <a:pt x="323" y="173"/>
                </a:cubicBezTo>
                <a:cubicBezTo>
                  <a:pt x="331" y="172"/>
                  <a:pt x="337" y="168"/>
                  <a:pt x="339" y="162"/>
                </a:cubicBezTo>
                <a:cubicBezTo>
                  <a:pt x="341" y="158"/>
                  <a:pt x="338" y="154"/>
                  <a:pt x="336" y="150"/>
                </a:cubicBezTo>
                <a:cubicBezTo>
                  <a:pt x="335" y="152"/>
                  <a:pt x="333" y="155"/>
                  <a:pt x="332" y="156"/>
                </a:cubicBezTo>
                <a:close/>
                <a:moveTo>
                  <a:pt x="30" y="160"/>
                </a:moveTo>
                <a:cubicBezTo>
                  <a:pt x="33" y="164"/>
                  <a:pt x="45" y="169"/>
                  <a:pt x="48" y="162"/>
                </a:cubicBezTo>
                <a:cubicBezTo>
                  <a:pt x="42" y="159"/>
                  <a:pt x="38" y="155"/>
                  <a:pt x="31" y="154"/>
                </a:cubicBezTo>
                <a:cubicBezTo>
                  <a:pt x="30" y="156"/>
                  <a:pt x="30" y="158"/>
                  <a:pt x="30" y="160"/>
                </a:cubicBezTo>
                <a:close/>
                <a:moveTo>
                  <a:pt x="115" y="166"/>
                </a:moveTo>
                <a:cubicBezTo>
                  <a:pt x="119" y="167"/>
                  <a:pt x="125" y="169"/>
                  <a:pt x="132" y="169"/>
                </a:cubicBezTo>
                <a:cubicBezTo>
                  <a:pt x="138" y="170"/>
                  <a:pt x="149" y="171"/>
                  <a:pt x="152" y="167"/>
                </a:cubicBezTo>
                <a:cubicBezTo>
                  <a:pt x="153" y="165"/>
                  <a:pt x="152" y="160"/>
                  <a:pt x="152" y="159"/>
                </a:cubicBezTo>
                <a:cubicBezTo>
                  <a:pt x="139" y="159"/>
                  <a:pt x="125" y="160"/>
                  <a:pt x="114" y="156"/>
                </a:cubicBezTo>
                <a:cubicBezTo>
                  <a:pt x="114" y="160"/>
                  <a:pt x="113" y="164"/>
                  <a:pt x="115" y="1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066800" y="436563"/>
            <a:ext cx="2479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点击此处添加标题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4" name="Freeform 93"/>
          <p:cNvSpPr>
            <a:spLocks noEditPoints="1"/>
          </p:cNvSpPr>
          <p:nvPr/>
        </p:nvSpPr>
        <p:spPr bwMode="auto">
          <a:xfrm>
            <a:off x="307975" y="212725"/>
            <a:ext cx="741363" cy="704850"/>
          </a:xfrm>
          <a:custGeom>
            <a:avLst/>
            <a:gdLst>
              <a:gd name="T0" fmla="*/ 183 w 283"/>
              <a:gd name="T1" fmla="*/ 84 h 269"/>
              <a:gd name="T2" fmla="*/ 234 w 283"/>
              <a:gd name="T3" fmla="*/ 19 h 269"/>
              <a:gd name="T4" fmla="*/ 240 w 283"/>
              <a:gd name="T5" fmla="*/ 49 h 269"/>
              <a:gd name="T6" fmla="*/ 242 w 283"/>
              <a:gd name="T7" fmla="*/ 72 h 269"/>
              <a:gd name="T8" fmla="*/ 264 w 283"/>
              <a:gd name="T9" fmla="*/ 205 h 269"/>
              <a:gd name="T10" fmla="*/ 58 w 283"/>
              <a:gd name="T11" fmla="*/ 261 h 269"/>
              <a:gd name="T12" fmla="*/ 2 w 283"/>
              <a:gd name="T13" fmla="*/ 139 h 269"/>
              <a:gd name="T14" fmla="*/ 86 w 283"/>
              <a:gd name="T15" fmla="*/ 96 h 269"/>
              <a:gd name="T16" fmla="*/ 233 w 283"/>
              <a:gd name="T17" fmla="*/ 3 h 269"/>
              <a:gd name="T18" fmla="*/ 227 w 283"/>
              <a:gd name="T19" fmla="*/ 40 h 269"/>
              <a:gd name="T20" fmla="*/ 263 w 283"/>
              <a:gd name="T21" fmla="*/ 36 h 269"/>
              <a:gd name="T22" fmla="*/ 79 w 283"/>
              <a:gd name="T23" fmla="*/ 54 h 269"/>
              <a:gd name="T24" fmla="*/ 213 w 283"/>
              <a:gd name="T25" fmla="*/ 46 h 269"/>
              <a:gd name="T26" fmla="*/ 83 w 283"/>
              <a:gd name="T27" fmla="*/ 50 h 269"/>
              <a:gd name="T28" fmla="*/ 80 w 283"/>
              <a:gd name="T29" fmla="*/ 53 h 269"/>
              <a:gd name="T30" fmla="*/ 113 w 283"/>
              <a:gd name="T31" fmla="*/ 115 h 269"/>
              <a:gd name="T32" fmla="*/ 94 w 283"/>
              <a:gd name="T33" fmla="*/ 62 h 269"/>
              <a:gd name="T34" fmla="*/ 155 w 283"/>
              <a:gd name="T35" fmla="*/ 74 h 269"/>
              <a:gd name="T36" fmla="*/ 201 w 283"/>
              <a:gd name="T37" fmla="*/ 66 h 269"/>
              <a:gd name="T38" fmla="*/ 88 w 283"/>
              <a:gd name="T39" fmla="*/ 117 h 269"/>
              <a:gd name="T40" fmla="*/ 223 w 283"/>
              <a:gd name="T41" fmla="*/ 86 h 269"/>
              <a:gd name="T42" fmla="*/ 176 w 283"/>
              <a:gd name="T43" fmla="*/ 108 h 269"/>
              <a:gd name="T44" fmla="*/ 196 w 283"/>
              <a:gd name="T45" fmla="*/ 158 h 269"/>
              <a:gd name="T46" fmla="*/ 205 w 283"/>
              <a:gd name="T47" fmla="*/ 228 h 269"/>
              <a:gd name="T48" fmla="*/ 258 w 283"/>
              <a:gd name="T49" fmla="*/ 127 h 269"/>
              <a:gd name="T50" fmla="*/ 193 w 283"/>
              <a:gd name="T51" fmla="*/ 138 h 269"/>
              <a:gd name="T52" fmla="*/ 189 w 283"/>
              <a:gd name="T53" fmla="*/ 117 h 269"/>
              <a:gd name="T54" fmla="*/ 172 w 283"/>
              <a:gd name="T55" fmla="*/ 119 h 269"/>
              <a:gd name="T56" fmla="*/ 181 w 283"/>
              <a:gd name="T57" fmla="*/ 135 h 269"/>
              <a:gd name="T58" fmla="*/ 138 w 283"/>
              <a:gd name="T59" fmla="*/ 121 h 269"/>
              <a:gd name="T60" fmla="*/ 52 w 283"/>
              <a:gd name="T61" fmla="*/ 152 h 269"/>
              <a:gd name="T62" fmla="*/ 34 w 283"/>
              <a:gd name="T63" fmla="*/ 138 h 269"/>
              <a:gd name="T64" fmla="*/ 190 w 283"/>
              <a:gd name="T65" fmla="*/ 142 h 269"/>
              <a:gd name="T66" fmla="*/ 102 w 283"/>
              <a:gd name="T67" fmla="*/ 153 h 269"/>
              <a:gd name="T68" fmla="*/ 103 w 283"/>
              <a:gd name="T69" fmla="*/ 149 h 269"/>
              <a:gd name="T70" fmla="*/ 235 w 283"/>
              <a:gd name="T71" fmla="*/ 226 h 269"/>
              <a:gd name="T72" fmla="*/ 65 w 283"/>
              <a:gd name="T73" fmla="*/ 158 h 269"/>
              <a:gd name="T74" fmla="*/ 96 w 283"/>
              <a:gd name="T75" fmla="*/ 153 h 269"/>
              <a:gd name="T76" fmla="*/ 111 w 283"/>
              <a:gd name="T77" fmla="*/ 160 h 269"/>
              <a:gd name="T78" fmla="*/ 110 w 283"/>
              <a:gd name="T79" fmla="*/ 166 h 269"/>
              <a:gd name="T80" fmla="*/ 180 w 283"/>
              <a:gd name="T81" fmla="*/ 169 h 269"/>
              <a:gd name="T82" fmla="*/ 90 w 283"/>
              <a:gd name="T83" fmla="*/ 171 h 269"/>
              <a:gd name="T84" fmla="*/ 197 w 283"/>
              <a:gd name="T85" fmla="*/ 175 h 269"/>
              <a:gd name="T86" fmla="*/ 150 w 283"/>
              <a:gd name="T87" fmla="*/ 184 h 269"/>
              <a:gd name="T88" fmla="*/ 73 w 283"/>
              <a:gd name="T89" fmla="*/ 196 h 269"/>
              <a:gd name="T90" fmla="*/ 109 w 283"/>
              <a:gd name="T91" fmla="*/ 199 h 269"/>
              <a:gd name="T92" fmla="*/ 159 w 283"/>
              <a:gd name="T93" fmla="*/ 203 h 269"/>
              <a:gd name="T94" fmla="*/ 187 w 283"/>
              <a:gd name="T95" fmla="*/ 203 h 269"/>
              <a:gd name="T96" fmla="*/ 74 w 283"/>
              <a:gd name="T97" fmla="*/ 204 h 269"/>
              <a:gd name="T98" fmla="*/ 204 w 283"/>
              <a:gd name="T99" fmla="*/ 227 h 269"/>
              <a:gd name="T100" fmla="*/ 138 w 283"/>
              <a:gd name="T101" fmla="*/ 214 h 269"/>
              <a:gd name="T102" fmla="*/ 92 w 283"/>
              <a:gd name="T103" fmla="*/ 216 h 269"/>
              <a:gd name="T104" fmla="*/ 127 w 283"/>
              <a:gd name="T105" fmla="*/ 219 h 269"/>
              <a:gd name="T106" fmla="*/ 76 w 283"/>
              <a:gd name="T107" fmla="*/ 237 h 269"/>
              <a:gd name="T108" fmla="*/ 169 w 283"/>
              <a:gd name="T109" fmla="*/ 238 h 269"/>
              <a:gd name="T110" fmla="*/ 79 w 283"/>
              <a:gd name="T111" fmla="*/ 227 h 269"/>
              <a:gd name="T112" fmla="*/ 73 w 283"/>
              <a:gd name="T113" fmla="*/ 229 h 269"/>
              <a:gd name="T114" fmla="*/ 212 w 283"/>
              <a:gd name="T115" fmla="*/ 231 h 269"/>
              <a:gd name="T116" fmla="*/ 209 w 283"/>
              <a:gd name="T117" fmla="*/ 240 h 269"/>
              <a:gd name="T118" fmla="*/ 112 w 283"/>
              <a:gd name="T119" fmla="*/ 260 h 269"/>
              <a:gd name="T120" fmla="*/ 206 w 283"/>
              <a:gd name="T121" fmla="*/ 247 h 269"/>
              <a:gd name="T122" fmla="*/ 98 w 283"/>
              <a:gd name="T123" fmla="*/ 264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3" h="269">
                <a:moveTo>
                  <a:pt x="121" y="116"/>
                </a:moveTo>
                <a:cubicBezTo>
                  <a:pt x="123" y="115"/>
                  <a:pt x="123" y="115"/>
                  <a:pt x="124" y="115"/>
                </a:cubicBezTo>
                <a:cubicBezTo>
                  <a:pt x="121" y="112"/>
                  <a:pt x="118" y="108"/>
                  <a:pt x="116" y="103"/>
                </a:cubicBezTo>
                <a:cubicBezTo>
                  <a:pt x="112" y="93"/>
                  <a:pt x="115" y="76"/>
                  <a:pt x="121" y="69"/>
                </a:cubicBezTo>
                <a:cubicBezTo>
                  <a:pt x="125" y="64"/>
                  <a:pt x="132" y="62"/>
                  <a:pt x="139" y="63"/>
                </a:cubicBezTo>
                <a:cubicBezTo>
                  <a:pt x="140" y="64"/>
                  <a:pt x="141" y="64"/>
                  <a:pt x="143" y="64"/>
                </a:cubicBezTo>
                <a:cubicBezTo>
                  <a:pt x="145" y="65"/>
                  <a:pt x="146" y="67"/>
                  <a:pt x="148" y="68"/>
                </a:cubicBezTo>
                <a:cubicBezTo>
                  <a:pt x="149" y="69"/>
                  <a:pt x="151" y="69"/>
                  <a:pt x="153" y="69"/>
                </a:cubicBezTo>
                <a:cubicBezTo>
                  <a:pt x="155" y="63"/>
                  <a:pt x="158" y="59"/>
                  <a:pt x="161" y="54"/>
                </a:cubicBezTo>
                <a:cubicBezTo>
                  <a:pt x="163" y="53"/>
                  <a:pt x="166" y="54"/>
                  <a:pt x="167" y="56"/>
                </a:cubicBezTo>
                <a:cubicBezTo>
                  <a:pt x="167" y="57"/>
                  <a:pt x="167" y="57"/>
                  <a:pt x="167" y="58"/>
                </a:cubicBezTo>
                <a:cubicBezTo>
                  <a:pt x="163" y="60"/>
                  <a:pt x="161" y="64"/>
                  <a:pt x="159" y="67"/>
                </a:cubicBezTo>
                <a:cubicBezTo>
                  <a:pt x="162" y="67"/>
                  <a:pt x="165" y="67"/>
                  <a:pt x="168" y="68"/>
                </a:cubicBezTo>
                <a:cubicBezTo>
                  <a:pt x="170" y="69"/>
                  <a:pt x="170" y="69"/>
                  <a:pt x="171" y="70"/>
                </a:cubicBezTo>
                <a:cubicBezTo>
                  <a:pt x="172" y="70"/>
                  <a:pt x="174" y="70"/>
                  <a:pt x="174" y="71"/>
                </a:cubicBezTo>
                <a:cubicBezTo>
                  <a:pt x="175" y="71"/>
                  <a:pt x="175" y="72"/>
                  <a:pt x="176" y="73"/>
                </a:cubicBezTo>
                <a:cubicBezTo>
                  <a:pt x="177" y="74"/>
                  <a:pt x="178" y="74"/>
                  <a:pt x="179" y="76"/>
                </a:cubicBezTo>
                <a:cubicBezTo>
                  <a:pt x="180" y="78"/>
                  <a:pt x="182" y="82"/>
                  <a:pt x="183" y="84"/>
                </a:cubicBezTo>
                <a:cubicBezTo>
                  <a:pt x="183" y="87"/>
                  <a:pt x="183" y="90"/>
                  <a:pt x="182" y="93"/>
                </a:cubicBezTo>
                <a:cubicBezTo>
                  <a:pt x="182" y="97"/>
                  <a:pt x="180" y="100"/>
                  <a:pt x="179" y="104"/>
                </a:cubicBezTo>
                <a:cubicBezTo>
                  <a:pt x="182" y="102"/>
                  <a:pt x="185" y="100"/>
                  <a:pt x="189" y="99"/>
                </a:cubicBezTo>
                <a:cubicBezTo>
                  <a:pt x="189" y="98"/>
                  <a:pt x="189" y="98"/>
                  <a:pt x="189" y="97"/>
                </a:cubicBezTo>
                <a:cubicBezTo>
                  <a:pt x="191" y="93"/>
                  <a:pt x="193" y="88"/>
                  <a:pt x="195" y="83"/>
                </a:cubicBezTo>
                <a:cubicBezTo>
                  <a:pt x="196" y="81"/>
                  <a:pt x="198" y="77"/>
                  <a:pt x="199" y="73"/>
                </a:cubicBezTo>
                <a:cubicBezTo>
                  <a:pt x="199" y="72"/>
                  <a:pt x="200" y="70"/>
                  <a:pt x="200" y="70"/>
                </a:cubicBezTo>
                <a:cubicBezTo>
                  <a:pt x="200" y="69"/>
                  <a:pt x="198" y="67"/>
                  <a:pt x="199" y="66"/>
                </a:cubicBezTo>
                <a:cubicBezTo>
                  <a:pt x="200" y="65"/>
                  <a:pt x="202" y="64"/>
                  <a:pt x="203" y="64"/>
                </a:cubicBezTo>
                <a:cubicBezTo>
                  <a:pt x="206" y="58"/>
                  <a:pt x="208" y="52"/>
                  <a:pt x="212" y="46"/>
                </a:cubicBezTo>
                <a:cubicBezTo>
                  <a:pt x="211" y="45"/>
                  <a:pt x="212" y="44"/>
                  <a:pt x="212" y="43"/>
                </a:cubicBezTo>
                <a:cubicBezTo>
                  <a:pt x="210" y="39"/>
                  <a:pt x="209" y="35"/>
                  <a:pt x="210" y="30"/>
                </a:cubicBezTo>
                <a:cubicBezTo>
                  <a:pt x="211" y="19"/>
                  <a:pt x="222" y="14"/>
                  <a:pt x="229" y="7"/>
                </a:cubicBezTo>
                <a:cubicBezTo>
                  <a:pt x="229" y="6"/>
                  <a:pt x="230" y="5"/>
                  <a:pt x="231" y="4"/>
                </a:cubicBezTo>
                <a:cubicBezTo>
                  <a:pt x="232" y="3"/>
                  <a:pt x="232" y="2"/>
                  <a:pt x="233" y="0"/>
                </a:cubicBezTo>
                <a:cubicBezTo>
                  <a:pt x="233" y="0"/>
                  <a:pt x="233" y="0"/>
                  <a:pt x="234" y="0"/>
                </a:cubicBezTo>
                <a:cubicBezTo>
                  <a:pt x="234" y="2"/>
                  <a:pt x="235" y="4"/>
                  <a:pt x="235" y="6"/>
                </a:cubicBezTo>
                <a:cubicBezTo>
                  <a:pt x="237" y="10"/>
                  <a:pt x="235" y="15"/>
                  <a:pt x="234" y="19"/>
                </a:cubicBezTo>
                <a:cubicBezTo>
                  <a:pt x="234" y="19"/>
                  <a:pt x="233" y="21"/>
                  <a:pt x="233" y="21"/>
                </a:cubicBezTo>
                <a:cubicBezTo>
                  <a:pt x="234" y="20"/>
                  <a:pt x="236" y="19"/>
                  <a:pt x="237" y="17"/>
                </a:cubicBezTo>
                <a:cubicBezTo>
                  <a:pt x="238" y="15"/>
                  <a:pt x="237" y="12"/>
                  <a:pt x="240" y="14"/>
                </a:cubicBezTo>
                <a:cubicBezTo>
                  <a:pt x="240" y="15"/>
                  <a:pt x="239" y="15"/>
                  <a:pt x="239" y="16"/>
                </a:cubicBezTo>
                <a:cubicBezTo>
                  <a:pt x="239" y="29"/>
                  <a:pt x="232" y="38"/>
                  <a:pt x="224" y="46"/>
                </a:cubicBezTo>
                <a:cubicBezTo>
                  <a:pt x="223" y="45"/>
                  <a:pt x="223" y="46"/>
                  <a:pt x="223" y="46"/>
                </a:cubicBezTo>
                <a:cubicBezTo>
                  <a:pt x="222" y="46"/>
                  <a:pt x="223" y="47"/>
                  <a:pt x="223" y="47"/>
                </a:cubicBezTo>
                <a:cubicBezTo>
                  <a:pt x="222" y="48"/>
                  <a:pt x="222" y="48"/>
                  <a:pt x="221" y="48"/>
                </a:cubicBezTo>
                <a:cubicBezTo>
                  <a:pt x="219" y="54"/>
                  <a:pt x="217" y="63"/>
                  <a:pt x="215" y="68"/>
                </a:cubicBezTo>
                <a:cubicBezTo>
                  <a:pt x="215" y="69"/>
                  <a:pt x="216" y="70"/>
                  <a:pt x="216" y="72"/>
                </a:cubicBezTo>
                <a:cubicBezTo>
                  <a:pt x="215" y="73"/>
                  <a:pt x="214" y="73"/>
                  <a:pt x="213" y="73"/>
                </a:cubicBezTo>
                <a:cubicBezTo>
                  <a:pt x="211" y="79"/>
                  <a:pt x="208" y="85"/>
                  <a:pt x="206" y="91"/>
                </a:cubicBezTo>
                <a:cubicBezTo>
                  <a:pt x="211" y="90"/>
                  <a:pt x="216" y="87"/>
                  <a:pt x="221" y="86"/>
                </a:cubicBezTo>
                <a:cubicBezTo>
                  <a:pt x="223" y="80"/>
                  <a:pt x="227" y="74"/>
                  <a:pt x="230" y="67"/>
                </a:cubicBezTo>
                <a:cubicBezTo>
                  <a:pt x="230" y="66"/>
                  <a:pt x="229" y="66"/>
                  <a:pt x="229" y="65"/>
                </a:cubicBezTo>
                <a:cubicBezTo>
                  <a:pt x="230" y="64"/>
                  <a:pt x="230" y="63"/>
                  <a:pt x="231" y="63"/>
                </a:cubicBezTo>
                <a:cubicBezTo>
                  <a:pt x="235" y="59"/>
                  <a:pt x="238" y="55"/>
                  <a:pt x="241" y="50"/>
                </a:cubicBezTo>
                <a:cubicBezTo>
                  <a:pt x="240" y="50"/>
                  <a:pt x="240" y="50"/>
                  <a:pt x="240" y="49"/>
                </a:cubicBezTo>
                <a:cubicBezTo>
                  <a:pt x="241" y="48"/>
                  <a:pt x="242" y="47"/>
                  <a:pt x="242" y="47"/>
                </a:cubicBezTo>
                <a:cubicBezTo>
                  <a:pt x="244" y="44"/>
                  <a:pt x="244" y="40"/>
                  <a:pt x="246" y="36"/>
                </a:cubicBezTo>
                <a:cubicBezTo>
                  <a:pt x="247" y="33"/>
                  <a:pt x="250" y="28"/>
                  <a:pt x="252" y="24"/>
                </a:cubicBezTo>
                <a:cubicBezTo>
                  <a:pt x="254" y="22"/>
                  <a:pt x="255" y="18"/>
                  <a:pt x="257" y="21"/>
                </a:cubicBezTo>
                <a:cubicBezTo>
                  <a:pt x="258" y="22"/>
                  <a:pt x="256" y="22"/>
                  <a:pt x="257" y="23"/>
                </a:cubicBezTo>
                <a:cubicBezTo>
                  <a:pt x="254" y="24"/>
                  <a:pt x="253" y="27"/>
                  <a:pt x="252" y="30"/>
                </a:cubicBezTo>
                <a:cubicBezTo>
                  <a:pt x="254" y="28"/>
                  <a:pt x="256" y="24"/>
                  <a:pt x="257" y="22"/>
                </a:cubicBezTo>
                <a:cubicBezTo>
                  <a:pt x="258" y="21"/>
                  <a:pt x="259" y="22"/>
                  <a:pt x="260" y="23"/>
                </a:cubicBezTo>
                <a:cubicBezTo>
                  <a:pt x="261" y="23"/>
                  <a:pt x="262" y="23"/>
                  <a:pt x="262" y="23"/>
                </a:cubicBezTo>
                <a:cubicBezTo>
                  <a:pt x="263" y="23"/>
                  <a:pt x="263" y="24"/>
                  <a:pt x="264" y="24"/>
                </a:cubicBezTo>
                <a:cubicBezTo>
                  <a:pt x="266" y="25"/>
                  <a:pt x="267" y="25"/>
                  <a:pt x="268" y="27"/>
                </a:cubicBezTo>
                <a:cubicBezTo>
                  <a:pt x="265" y="31"/>
                  <a:pt x="264" y="36"/>
                  <a:pt x="262" y="40"/>
                </a:cubicBezTo>
                <a:cubicBezTo>
                  <a:pt x="260" y="43"/>
                  <a:pt x="258" y="46"/>
                  <a:pt x="256" y="48"/>
                </a:cubicBezTo>
                <a:cubicBezTo>
                  <a:pt x="255" y="49"/>
                  <a:pt x="254" y="50"/>
                  <a:pt x="253" y="51"/>
                </a:cubicBezTo>
                <a:cubicBezTo>
                  <a:pt x="253" y="51"/>
                  <a:pt x="254" y="51"/>
                  <a:pt x="253" y="53"/>
                </a:cubicBezTo>
                <a:cubicBezTo>
                  <a:pt x="252" y="53"/>
                  <a:pt x="252" y="54"/>
                  <a:pt x="251" y="53"/>
                </a:cubicBezTo>
                <a:cubicBezTo>
                  <a:pt x="248" y="58"/>
                  <a:pt x="247" y="64"/>
                  <a:pt x="244" y="68"/>
                </a:cubicBezTo>
                <a:cubicBezTo>
                  <a:pt x="246" y="70"/>
                  <a:pt x="244" y="72"/>
                  <a:pt x="242" y="72"/>
                </a:cubicBezTo>
                <a:cubicBezTo>
                  <a:pt x="239" y="76"/>
                  <a:pt x="237" y="80"/>
                  <a:pt x="234" y="84"/>
                </a:cubicBezTo>
                <a:cubicBezTo>
                  <a:pt x="243" y="83"/>
                  <a:pt x="250" y="84"/>
                  <a:pt x="259" y="86"/>
                </a:cubicBezTo>
                <a:cubicBezTo>
                  <a:pt x="261" y="88"/>
                  <a:pt x="262" y="89"/>
                  <a:pt x="264" y="90"/>
                </a:cubicBezTo>
                <a:cubicBezTo>
                  <a:pt x="265" y="90"/>
                  <a:pt x="266" y="90"/>
                  <a:pt x="266" y="90"/>
                </a:cubicBezTo>
                <a:cubicBezTo>
                  <a:pt x="268" y="92"/>
                  <a:pt x="270" y="94"/>
                  <a:pt x="271" y="97"/>
                </a:cubicBezTo>
                <a:cubicBezTo>
                  <a:pt x="273" y="99"/>
                  <a:pt x="273" y="101"/>
                  <a:pt x="274" y="103"/>
                </a:cubicBezTo>
                <a:cubicBezTo>
                  <a:pt x="272" y="114"/>
                  <a:pt x="265" y="120"/>
                  <a:pt x="262" y="130"/>
                </a:cubicBezTo>
                <a:cubicBezTo>
                  <a:pt x="262" y="130"/>
                  <a:pt x="262" y="131"/>
                  <a:pt x="261" y="132"/>
                </a:cubicBezTo>
                <a:cubicBezTo>
                  <a:pt x="260" y="134"/>
                  <a:pt x="259" y="137"/>
                  <a:pt x="259" y="139"/>
                </a:cubicBezTo>
                <a:cubicBezTo>
                  <a:pt x="259" y="142"/>
                  <a:pt x="258" y="143"/>
                  <a:pt x="259" y="145"/>
                </a:cubicBezTo>
                <a:cubicBezTo>
                  <a:pt x="262" y="145"/>
                  <a:pt x="264" y="146"/>
                  <a:pt x="267" y="145"/>
                </a:cubicBezTo>
                <a:cubicBezTo>
                  <a:pt x="268" y="145"/>
                  <a:pt x="270" y="146"/>
                  <a:pt x="272" y="146"/>
                </a:cubicBezTo>
                <a:cubicBezTo>
                  <a:pt x="275" y="147"/>
                  <a:pt x="279" y="149"/>
                  <a:pt x="281" y="152"/>
                </a:cubicBezTo>
                <a:cubicBezTo>
                  <a:pt x="281" y="153"/>
                  <a:pt x="281" y="153"/>
                  <a:pt x="281" y="153"/>
                </a:cubicBezTo>
                <a:cubicBezTo>
                  <a:pt x="281" y="153"/>
                  <a:pt x="281" y="153"/>
                  <a:pt x="281" y="154"/>
                </a:cubicBezTo>
                <a:cubicBezTo>
                  <a:pt x="283" y="163"/>
                  <a:pt x="281" y="173"/>
                  <a:pt x="279" y="181"/>
                </a:cubicBezTo>
                <a:cubicBezTo>
                  <a:pt x="277" y="186"/>
                  <a:pt x="274" y="190"/>
                  <a:pt x="272" y="195"/>
                </a:cubicBezTo>
                <a:cubicBezTo>
                  <a:pt x="269" y="198"/>
                  <a:pt x="267" y="202"/>
                  <a:pt x="264" y="205"/>
                </a:cubicBezTo>
                <a:cubicBezTo>
                  <a:pt x="263" y="207"/>
                  <a:pt x="261" y="208"/>
                  <a:pt x="260" y="210"/>
                </a:cubicBezTo>
                <a:cubicBezTo>
                  <a:pt x="260" y="211"/>
                  <a:pt x="260" y="211"/>
                  <a:pt x="260" y="211"/>
                </a:cubicBezTo>
                <a:cubicBezTo>
                  <a:pt x="257" y="215"/>
                  <a:pt x="253" y="217"/>
                  <a:pt x="250" y="221"/>
                </a:cubicBezTo>
                <a:cubicBezTo>
                  <a:pt x="250" y="221"/>
                  <a:pt x="250" y="221"/>
                  <a:pt x="249" y="221"/>
                </a:cubicBezTo>
                <a:cubicBezTo>
                  <a:pt x="243" y="227"/>
                  <a:pt x="235" y="232"/>
                  <a:pt x="226" y="235"/>
                </a:cubicBezTo>
                <a:cubicBezTo>
                  <a:pt x="227" y="236"/>
                  <a:pt x="228" y="237"/>
                  <a:pt x="229" y="238"/>
                </a:cubicBezTo>
                <a:cubicBezTo>
                  <a:pt x="231" y="240"/>
                  <a:pt x="231" y="244"/>
                  <a:pt x="232" y="246"/>
                </a:cubicBezTo>
                <a:cubicBezTo>
                  <a:pt x="231" y="246"/>
                  <a:pt x="231" y="247"/>
                  <a:pt x="231" y="248"/>
                </a:cubicBezTo>
                <a:cubicBezTo>
                  <a:pt x="230" y="251"/>
                  <a:pt x="228" y="253"/>
                  <a:pt x="224" y="255"/>
                </a:cubicBezTo>
                <a:cubicBezTo>
                  <a:pt x="218" y="260"/>
                  <a:pt x="209" y="262"/>
                  <a:pt x="198" y="262"/>
                </a:cubicBezTo>
                <a:cubicBezTo>
                  <a:pt x="189" y="262"/>
                  <a:pt x="180" y="263"/>
                  <a:pt x="172" y="260"/>
                </a:cubicBezTo>
                <a:cubicBezTo>
                  <a:pt x="169" y="260"/>
                  <a:pt x="167" y="259"/>
                  <a:pt x="164" y="258"/>
                </a:cubicBezTo>
                <a:cubicBezTo>
                  <a:pt x="162" y="258"/>
                  <a:pt x="161" y="258"/>
                  <a:pt x="160" y="257"/>
                </a:cubicBezTo>
                <a:cubicBezTo>
                  <a:pt x="157" y="258"/>
                  <a:pt x="154" y="257"/>
                  <a:pt x="152" y="257"/>
                </a:cubicBezTo>
                <a:cubicBezTo>
                  <a:pt x="151" y="257"/>
                  <a:pt x="150" y="257"/>
                  <a:pt x="150" y="258"/>
                </a:cubicBezTo>
                <a:cubicBezTo>
                  <a:pt x="140" y="262"/>
                  <a:pt x="130" y="266"/>
                  <a:pt x="119" y="268"/>
                </a:cubicBezTo>
                <a:cubicBezTo>
                  <a:pt x="114" y="268"/>
                  <a:pt x="109" y="269"/>
                  <a:pt x="105" y="269"/>
                </a:cubicBezTo>
                <a:cubicBezTo>
                  <a:pt x="88" y="267"/>
                  <a:pt x="72" y="269"/>
                  <a:pt x="58" y="261"/>
                </a:cubicBezTo>
                <a:cubicBezTo>
                  <a:pt x="58" y="261"/>
                  <a:pt x="58" y="262"/>
                  <a:pt x="57" y="261"/>
                </a:cubicBezTo>
                <a:cubicBezTo>
                  <a:pt x="55" y="260"/>
                  <a:pt x="53" y="259"/>
                  <a:pt x="51" y="257"/>
                </a:cubicBezTo>
                <a:cubicBezTo>
                  <a:pt x="51" y="257"/>
                  <a:pt x="52" y="257"/>
                  <a:pt x="52" y="256"/>
                </a:cubicBezTo>
                <a:cubicBezTo>
                  <a:pt x="50" y="253"/>
                  <a:pt x="51" y="250"/>
                  <a:pt x="50" y="247"/>
                </a:cubicBezTo>
                <a:cubicBezTo>
                  <a:pt x="51" y="245"/>
                  <a:pt x="51" y="244"/>
                  <a:pt x="51" y="242"/>
                </a:cubicBezTo>
                <a:cubicBezTo>
                  <a:pt x="52" y="241"/>
                  <a:pt x="52" y="238"/>
                  <a:pt x="53" y="237"/>
                </a:cubicBezTo>
                <a:cubicBezTo>
                  <a:pt x="53" y="236"/>
                  <a:pt x="51" y="236"/>
                  <a:pt x="50" y="234"/>
                </a:cubicBezTo>
                <a:cubicBezTo>
                  <a:pt x="52" y="230"/>
                  <a:pt x="56" y="227"/>
                  <a:pt x="59" y="224"/>
                </a:cubicBezTo>
                <a:cubicBezTo>
                  <a:pt x="59" y="223"/>
                  <a:pt x="58" y="222"/>
                  <a:pt x="57" y="222"/>
                </a:cubicBezTo>
                <a:cubicBezTo>
                  <a:pt x="53" y="218"/>
                  <a:pt x="51" y="210"/>
                  <a:pt x="48" y="205"/>
                </a:cubicBezTo>
                <a:cubicBezTo>
                  <a:pt x="48" y="200"/>
                  <a:pt x="45" y="195"/>
                  <a:pt x="46" y="189"/>
                </a:cubicBezTo>
                <a:cubicBezTo>
                  <a:pt x="46" y="185"/>
                  <a:pt x="47" y="182"/>
                  <a:pt x="49" y="178"/>
                </a:cubicBezTo>
                <a:cubicBezTo>
                  <a:pt x="46" y="177"/>
                  <a:pt x="45" y="174"/>
                  <a:pt x="42" y="173"/>
                </a:cubicBezTo>
                <a:cubicBezTo>
                  <a:pt x="42" y="173"/>
                  <a:pt x="42" y="172"/>
                  <a:pt x="42" y="172"/>
                </a:cubicBezTo>
                <a:cubicBezTo>
                  <a:pt x="35" y="165"/>
                  <a:pt x="27" y="159"/>
                  <a:pt x="19" y="153"/>
                </a:cubicBezTo>
                <a:cubicBezTo>
                  <a:pt x="19" y="153"/>
                  <a:pt x="19" y="152"/>
                  <a:pt x="18" y="152"/>
                </a:cubicBezTo>
                <a:cubicBezTo>
                  <a:pt x="17" y="152"/>
                  <a:pt x="17" y="151"/>
                  <a:pt x="16" y="150"/>
                </a:cubicBezTo>
                <a:cubicBezTo>
                  <a:pt x="12" y="146"/>
                  <a:pt x="7" y="143"/>
                  <a:pt x="2" y="139"/>
                </a:cubicBezTo>
                <a:cubicBezTo>
                  <a:pt x="1" y="139"/>
                  <a:pt x="1" y="139"/>
                  <a:pt x="0" y="138"/>
                </a:cubicBezTo>
                <a:cubicBezTo>
                  <a:pt x="1" y="135"/>
                  <a:pt x="1" y="133"/>
                  <a:pt x="2" y="130"/>
                </a:cubicBezTo>
                <a:cubicBezTo>
                  <a:pt x="3" y="130"/>
                  <a:pt x="5" y="129"/>
                  <a:pt x="5" y="128"/>
                </a:cubicBezTo>
                <a:cubicBezTo>
                  <a:pt x="8" y="127"/>
                  <a:pt x="10" y="127"/>
                  <a:pt x="13" y="126"/>
                </a:cubicBezTo>
                <a:cubicBezTo>
                  <a:pt x="14" y="125"/>
                  <a:pt x="15" y="123"/>
                  <a:pt x="17" y="123"/>
                </a:cubicBezTo>
                <a:cubicBezTo>
                  <a:pt x="17" y="123"/>
                  <a:pt x="17" y="123"/>
                  <a:pt x="17" y="124"/>
                </a:cubicBezTo>
                <a:cubicBezTo>
                  <a:pt x="18" y="123"/>
                  <a:pt x="18" y="124"/>
                  <a:pt x="19" y="124"/>
                </a:cubicBezTo>
                <a:cubicBezTo>
                  <a:pt x="25" y="129"/>
                  <a:pt x="31" y="133"/>
                  <a:pt x="37" y="139"/>
                </a:cubicBezTo>
                <a:cubicBezTo>
                  <a:pt x="42" y="142"/>
                  <a:pt x="46" y="146"/>
                  <a:pt x="51" y="149"/>
                </a:cubicBezTo>
                <a:cubicBezTo>
                  <a:pt x="54" y="153"/>
                  <a:pt x="58" y="156"/>
                  <a:pt x="62" y="159"/>
                </a:cubicBezTo>
                <a:cubicBezTo>
                  <a:pt x="63" y="158"/>
                  <a:pt x="65" y="156"/>
                  <a:pt x="67" y="155"/>
                </a:cubicBezTo>
                <a:cubicBezTo>
                  <a:pt x="65" y="146"/>
                  <a:pt x="64" y="133"/>
                  <a:pt x="61" y="124"/>
                </a:cubicBezTo>
                <a:cubicBezTo>
                  <a:pt x="60" y="112"/>
                  <a:pt x="58" y="100"/>
                  <a:pt x="55" y="88"/>
                </a:cubicBezTo>
                <a:cubicBezTo>
                  <a:pt x="54" y="86"/>
                  <a:pt x="54" y="83"/>
                  <a:pt x="54" y="80"/>
                </a:cubicBezTo>
                <a:cubicBezTo>
                  <a:pt x="53" y="76"/>
                  <a:pt x="52" y="71"/>
                  <a:pt x="52" y="67"/>
                </a:cubicBezTo>
                <a:cubicBezTo>
                  <a:pt x="53" y="66"/>
                  <a:pt x="53" y="65"/>
                  <a:pt x="55" y="65"/>
                </a:cubicBezTo>
                <a:cubicBezTo>
                  <a:pt x="56" y="66"/>
                  <a:pt x="57" y="68"/>
                  <a:pt x="58" y="69"/>
                </a:cubicBezTo>
                <a:cubicBezTo>
                  <a:pt x="68" y="77"/>
                  <a:pt x="77" y="87"/>
                  <a:pt x="86" y="96"/>
                </a:cubicBezTo>
                <a:cubicBezTo>
                  <a:pt x="91" y="99"/>
                  <a:pt x="94" y="104"/>
                  <a:pt x="99" y="107"/>
                </a:cubicBezTo>
                <a:cubicBezTo>
                  <a:pt x="95" y="99"/>
                  <a:pt x="91" y="92"/>
                  <a:pt x="88" y="84"/>
                </a:cubicBezTo>
                <a:cubicBezTo>
                  <a:pt x="84" y="78"/>
                  <a:pt x="81" y="73"/>
                  <a:pt x="78" y="66"/>
                </a:cubicBezTo>
                <a:cubicBezTo>
                  <a:pt x="78" y="64"/>
                  <a:pt x="77" y="61"/>
                  <a:pt x="76" y="58"/>
                </a:cubicBezTo>
                <a:cubicBezTo>
                  <a:pt x="76" y="54"/>
                  <a:pt x="75" y="51"/>
                  <a:pt x="75" y="47"/>
                </a:cubicBezTo>
                <a:cubicBezTo>
                  <a:pt x="74" y="45"/>
                  <a:pt x="74" y="43"/>
                  <a:pt x="75" y="42"/>
                </a:cubicBezTo>
                <a:cubicBezTo>
                  <a:pt x="79" y="44"/>
                  <a:pt x="81" y="47"/>
                  <a:pt x="84" y="49"/>
                </a:cubicBezTo>
                <a:cubicBezTo>
                  <a:pt x="86" y="50"/>
                  <a:pt x="87" y="51"/>
                  <a:pt x="89" y="53"/>
                </a:cubicBezTo>
                <a:cubicBezTo>
                  <a:pt x="91" y="55"/>
                  <a:pt x="92" y="56"/>
                  <a:pt x="94" y="58"/>
                </a:cubicBezTo>
                <a:cubicBezTo>
                  <a:pt x="96" y="63"/>
                  <a:pt x="100" y="69"/>
                  <a:pt x="102" y="74"/>
                </a:cubicBezTo>
                <a:cubicBezTo>
                  <a:pt x="105" y="81"/>
                  <a:pt x="108" y="88"/>
                  <a:pt x="112" y="94"/>
                </a:cubicBezTo>
                <a:cubicBezTo>
                  <a:pt x="113" y="97"/>
                  <a:pt x="114" y="101"/>
                  <a:pt x="115" y="103"/>
                </a:cubicBezTo>
                <a:cubicBezTo>
                  <a:pt x="116" y="106"/>
                  <a:pt x="118" y="107"/>
                  <a:pt x="118" y="110"/>
                </a:cubicBezTo>
                <a:cubicBezTo>
                  <a:pt x="119" y="109"/>
                  <a:pt x="118" y="110"/>
                  <a:pt x="119" y="111"/>
                </a:cubicBezTo>
                <a:cubicBezTo>
                  <a:pt x="119" y="112"/>
                  <a:pt x="121" y="113"/>
                  <a:pt x="121" y="116"/>
                </a:cubicBezTo>
                <a:close/>
                <a:moveTo>
                  <a:pt x="232" y="5"/>
                </a:moveTo>
                <a:cubicBezTo>
                  <a:pt x="232" y="5"/>
                  <a:pt x="232" y="5"/>
                  <a:pt x="233" y="5"/>
                </a:cubicBezTo>
                <a:cubicBezTo>
                  <a:pt x="232" y="4"/>
                  <a:pt x="233" y="4"/>
                  <a:pt x="233" y="3"/>
                </a:cubicBezTo>
                <a:cubicBezTo>
                  <a:pt x="233" y="4"/>
                  <a:pt x="232" y="4"/>
                  <a:pt x="232" y="5"/>
                </a:cubicBezTo>
                <a:close/>
                <a:moveTo>
                  <a:pt x="224" y="19"/>
                </a:moveTo>
                <a:cubicBezTo>
                  <a:pt x="226" y="14"/>
                  <a:pt x="231" y="12"/>
                  <a:pt x="231" y="6"/>
                </a:cubicBezTo>
                <a:cubicBezTo>
                  <a:pt x="230" y="7"/>
                  <a:pt x="230" y="9"/>
                  <a:pt x="229" y="10"/>
                </a:cubicBezTo>
                <a:cubicBezTo>
                  <a:pt x="228" y="11"/>
                  <a:pt x="226" y="11"/>
                  <a:pt x="225" y="12"/>
                </a:cubicBezTo>
                <a:cubicBezTo>
                  <a:pt x="224" y="13"/>
                  <a:pt x="223" y="14"/>
                  <a:pt x="222" y="15"/>
                </a:cubicBezTo>
                <a:cubicBezTo>
                  <a:pt x="221" y="16"/>
                  <a:pt x="219" y="16"/>
                  <a:pt x="218" y="18"/>
                </a:cubicBezTo>
                <a:cubicBezTo>
                  <a:pt x="217" y="18"/>
                  <a:pt x="217" y="20"/>
                  <a:pt x="216" y="21"/>
                </a:cubicBezTo>
                <a:cubicBezTo>
                  <a:pt x="216" y="21"/>
                  <a:pt x="215" y="21"/>
                  <a:pt x="215" y="21"/>
                </a:cubicBezTo>
                <a:cubicBezTo>
                  <a:pt x="211" y="26"/>
                  <a:pt x="209" y="37"/>
                  <a:pt x="214" y="42"/>
                </a:cubicBezTo>
                <a:cubicBezTo>
                  <a:pt x="214" y="38"/>
                  <a:pt x="213" y="33"/>
                  <a:pt x="216" y="31"/>
                </a:cubicBezTo>
                <a:cubicBezTo>
                  <a:pt x="215" y="35"/>
                  <a:pt x="215" y="40"/>
                  <a:pt x="216" y="43"/>
                </a:cubicBezTo>
                <a:cubicBezTo>
                  <a:pt x="220" y="44"/>
                  <a:pt x="219" y="38"/>
                  <a:pt x="222" y="36"/>
                </a:cubicBezTo>
                <a:cubicBezTo>
                  <a:pt x="222" y="40"/>
                  <a:pt x="220" y="43"/>
                  <a:pt x="219" y="45"/>
                </a:cubicBezTo>
                <a:cubicBezTo>
                  <a:pt x="221" y="43"/>
                  <a:pt x="224" y="41"/>
                  <a:pt x="226" y="38"/>
                </a:cubicBezTo>
                <a:cubicBezTo>
                  <a:pt x="226" y="36"/>
                  <a:pt x="226" y="34"/>
                  <a:pt x="227" y="33"/>
                </a:cubicBezTo>
                <a:cubicBezTo>
                  <a:pt x="227" y="38"/>
                  <a:pt x="225" y="42"/>
                  <a:pt x="222" y="44"/>
                </a:cubicBezTo>
                <a:cubicBezTo>
                  <a:pt x="225" y="44"/>
                  <a:pt x="225" y="42"/>
                  <a:pt x="227" y="40"/>
                </a:cubicBezTo>
                <a:cubicBezTo>
                  <a:pt x="229" y="37"/>
                  <a:pt x="232" y="36"/>
                  <a:pt x="233" y="32"/>
                </a:cubicBezTo>
                <a:cubicBezTo>
                  <a:pt x="235" y="29"/>
                  <a:pt x="236" y="25"/>
                  <a:pt x="237" y="21"/>
                </a:cubicBezTo>
                <a:cubicBezTo>
                  <a:pt x="238" y="20"/>
                  <a:pt x="237" y="21"/>
                  <a:pt x="237" y="20"/>
                </a:cubicBezTo>
                <a:cubicBezTo>
                  <a:pt x="237" y="20"/>
                  <a:pt x="238" y="20"/>
                  <a:pt x="237" y="19"/>
                </a:cubicBezTo>
                <a:cubicBezTo>
                  <a:pt x="235" y="20"/>
                  <a:pt x="234" y="23"/>
                  <a:pt x="231" y="23"/>
                </a:cubicBezTo>
                <a:cubicBezTo>
                  <a:pt x="231" y="21"/>
                  <a:pt x="233" y="19"/>
                  <a:pt x="233" y="17"/>
                </a:cubicBezTo>
                <a:cubicBezTo>
                  <a:pt x="234" y="15"/>
                  <a:pt x="234" y="13"/>
                  <a:pt x="234" y="11"/>
                </a:cubicBezTo>
                <a:cubicBezTo>
                  <a:pt x="234" y="11"/>
                  <a:pt x="234" y="11"/>
                  <a:pt x="234" y="10"/>
                </a:cubicBezTo>
                <a:cubicBezTo>
                  <a:pt x="234" y="9"/>
                  <a:pt x="235" y="7"/>
                  <a:pt x="234" y="6"/>
                </a:cubicBezTo>
                <a:cubicBezTo>
                  <a:pt x="232" y="11"/>
                  <a:pt x="231" y="16"/>
                  <a:pt x="228" y="19"/>
                </a:cubicBezTo>
                <a:cubicBezTo>
                  <a:pt x="227" y="20"/>
                  <a:pt x="226" y="22"/>
                  <a:pt x="224" y="22"/>
                </a:cubicBezTo>
                <a:cubicBezTo>
                  <a:pt x="227" y="19"/>
                  <a:pt x="231" y="15"/>
                  <a:pt x="231" y="10"/>
                </a:cubicBezTo>
                <a:cubicBezTo>
                  <a:pt x="229" y="13"/>
                  <a:pt x="227" y="17"/>
                  <a:pt x="224" y="19"/>
                </a:cubicBezTo>
                <a:close/>
                <a:moveTo>
                  <a:pt x="250" y="30"/>
                </a:moveTo>
                <a:cubicBezTo>
                  <a:pt x="248" y="35"/>
                  <a:pt x="245" y="43"/>
                  <a:pt x="244" y="48"/>
                </a:cubicBezTo>
                <a:cubicBezTo>
                  <a:pt x="246" y="49"/>
                  <a:pt x="248" y="50"/>
                  <a:pt x="251" y="50"/>
                </a:cubicBezTo>
                <a:cubicBezTo>
                  <a:pt x="252" y="49"/>
                  <a:pt x="252" y="49"/>
                  <a:pt x="253" y="48"/>
                </a:cubicBezTo>
                <a:cubicBezTo>
                  <a:pt x="257" y="45"/>
                  <a:pt x="260" y="40"/>
                  <a:pt x="263" y="36"/>
                </a:cubicBezTo>
                <a:cubicBezTo>
                  <a:pt x="263" y="34"/>
                  <a:pt x="264" y="32"/>
                  <a:pt x="265" y="30"/>
                </a:cubicBezTo>
                <a:cubicBezTo>
                  <a:pt x="265" y="29"/>
                  <a:pt x="266" y="28"/>
                  <a:pt x="265" y="27"/>
                </a:cubicBezTo>
                <a:cubicBezTo>
                  <a:pt x="263" y="33"/>
                  <a:pt x="260" y="38"/>
                  <a:pt x="257" y="42"/>
                </a:cubicBezTo>
                <a:cubicBezTo>
                  <a:pt x="255" y="43"/>
                  <a:pt x="254" y="45"/>
                  <a:pt x="253" y="45"/>
                </a:cubicBezTo>
                <a:cubicBezTo>
                  <a:pt x="256" y="41"/>
                  <a:pt x="260" y="36"/>
                  <a:pt x="262" y="31"/>
                </a:cubicBezTo>
                <a:cubicBezTo>
                  <a:pt x="263" y="30"/>
                  <a:pt x="264" y="27"/>
                  <a:pt x="263" y="25"/>
                </a:cubicBezTo>
                <a:cubicBezTo>
                  <a:pt x="261" y="26"/>
                  <a:pt x="260" y="28"/>
                  <a:pt x="260" y="30"/>
                </a:cubicBezTo>
                <a:cubicBezTo>
                  <a:pt x="259" y="32"/>
                  <a:pt x="258" y="35"/>
                  <a:pt x="257" y="36"/>
                </a:cubicBezTo>
                <a:cubicBezTo>
                  <a:pt x="257" y="32"/>
                  <a:pt x="259" y="29"/>
                  <a:pt x="260" y="26"/>
                </a:cubicBezTo>
                <a:cubicBezTo>
                  <a:pt x="259" y="27"/>
                  <a:pt x="258" y="29"/>
                  <a:pt x="257" y="30"/>
                </a:cubicBezTo>
                <a:cubicBezTo>
                  <a:pt x="256" y="32"/>
                  <a:pt x="256" y="33"/>
                  <a:pt x="254" y="34"/>
                </a:cubicBezTo>
                <a:cubicBezTo>
                  <a:pt x="254" y="30"/>
                  <a:pt x="258" y="28"/>
                  <a:pt x="259" y="24"/>
                </a:cubicBezTo>
                <a:cubicBezTo>
                  <a:pt x="258" y="23"/>
                  <a:pt x="257" y="25"/>
                  <a:pt x="256" y="26"/>
                </a:cubicBezTo>
                <a:cubicBezTo>
                  <a:pt x="255" y="29"/>
                  <a:pt x="253" y="31"/>
                  <a:pt x="252" y="33"/>
                </a:cubicBezTo>
                <a:cubicBezTo>
                  <a:pt x="252" y="34"/>
                  <a:pt x="251" y="37"/>
                  <a:pt x="250" y="37"/>
                </a:cubicBezTo>
                <a:cubicBezTo>
                  <a:pt x="248" y="35"/>
                  <a:pt x="250" y="31"/>
                  <a:pt x="250" y="30"/>
                </a:cubicBezTo>
                <a:close/>
                <a:moveTo>
                  <a:pt x="77" y="54"/>
                </a:moveTo>
                <a:cubicBezTo>
                  <a:pt x="77" y="54"/>
                  <a:pt x="78" y="54"/>
                  <a:pt x="79" y="54"/>
                </a:cubicBezTo>
                <a:cubicBezTo>
                  <a:pt x="79" y="53"/>
                  <a:pt x="79" y="53"/>
                  <a:pt x="78" y="52"/>
                </a:cubicBezTo>
                <a:cubicBezTo>
                  <a:pt x="79" y="50"/>
                  <a:pt x="81" y="51"/>
                  <a:pt x="82" y="52"/>
                </a:cubicBezTo>
                <a:cubicBezTo>
                  <a:pt x="81" y="50"/>
                  <a:pt x="81" y="49"/>
                  <a:pt x="81" y="48"/>
                </a:cubicBezTo>
                <a:cubicBezTo>
                  <a:pt x="79" y="47"/>
                  <a:pt x="78" y="45"/>
                  <a:pt x="76" y="44"/>
                </a:cubicBezTo>
                <a:cubicBezTo>
                  <a:pt x="76" y="48"/>
                  <a:pt x="77" y="50"/>
                  <a:pt x="77" y="54"/>
                </a:cubicBezTo>
                <a:close/>
                <a:moveTo>
                  <a:pt x="219" y="46"/>
                </a:moveTo>
                <a:cubicBezTo>
                  <a:pt x="218" y="46"/>
                  <a:pt x="216" y="45"/>
                  <a:pt x="215" y="45"/>
                </a:cubicBezTo>
                <a:cubicBezTo>
                  <a:pt x="216" y="46"/>
                  <a:pt x="218" y="47"/>
                  <a:pt x="219" y="46"/>
                </a:cubicBezTo>
                <a:close/>
                <a:moveTo>
                  <a:pt x="207" y="58"/>
                </a:moveTo>
                <a:cubicBezTo>
                  <a:pt x="206" y="60"/>
                  <a:pt x="205" y="63"/>
                  <a:pt x="204" y="66"/>
                </a:cubicBezTo>
                <a:cubicBezTo>
                  <a:pt x="205" y="66"/>
                  <a:pt x="205" y="67"/>
                  <a:pt x="206" y="68"/>
                </a:cubicBezTo>
                <a:cubicBezTo>
                  <a:pt x="209" y="64"/>
                  <a:pt x="211" y="58"/>
                  <a:pt x="213" y="53"/>
                </a:cubicBezTo>
                <a:cubicBezTo>
                  <a:pt x="212" y="53"/>
                  <a:pt x="212" y="54"/>
                  <a:pt x="212" y="54"/>
                </a:cubicBezTo>
                <a:cubicBezTo>
                  <a:pt x="211" y="53"/>
                  <a:pt x="210" y="53"/>
                  <a:pt x="210" y="52"/>
                </a:cubicBezTo>
                <a:cubicBezTo>
                  <a:pt x="211" y="52"/>
                  <a:pt x="211" y="52"/>
                  <a:pt x="211" y="52"/>
                </a:cubicBezTo>
                <a:cubicBezTo>
                  <a:pt x="212" y="52"/>
                  <a:pt x="212" y="53"/>
                  <a:pt x="213" y="52"/>
                </a:cubicBezTo>
                <a:cubicBezTo>
                  <a:pt x="214" y="50"/>
                  <a:pt x="214" y="49"/>
                  <a:pt x="215" y="47"/>
                </a:cubicBezTo>
                <a:cubicBezTo>
                  <a:pt x="214" y="47"/>
                  <a:pt x="214" y="46"/>
                  <a:pt x="213" y="46"/>
                </a:cubicBezTo>
                <a:cubicBezTo>
                  <a:pt x="211" y="50"/>
                  <a:pt x="209" y="53"/>
                  <a:pt x="207" y="58"/>
                </a:cubicBezTo>
                <a:close/>
                <a:moveTo>
                  <a:pt x="216" y="48"/>
                </a:moveTo>
                <a:cubicBezTo>
                  <a:pt x="213" y="55"/>
                  <a:pt x="211" y="62"/>
                  <a:pt x="208" y="69"/>
                </a:cubicBezTo>
                <a:cubicBezTo>
                  <a:pt x="209" y="69"/>
                  <a:pt x="211" y="70"/>
                  <a:pt x="212" y="69"/>
                </a:cubicBezTo>
                <a:cubicBezTo>
                  <a:pt x="213" y="69"/>
                  <a:pt x="213" y="68"/>
                  <a:pt x="213" y="68"/>
                </a:cubicBezTo>
                <a:cubicBezTo>
                  <a:pt x="215" y="62"/>
                  <a:pt x="218" y="55"/>
                  <a:pt x="219" y="49"/>
                </a:cubicBezTo>
                <a:cubicBezTo>
                  <a:pt x="218" y="48"/>
                  <a:pt x="217" y="48"/>
                  <a:pt x="216" y="48"/>
                </a:cubicBezTo>
                <a:close/>
                <a:moveTo>
                  <a:pt x="251" y="52"/>
                </a:moveTo>
                <a:cubicBezTo>
                  <a:pt x="251" y="52"/>
                  <a:pt x="250" y="51"/>
                  <a:pt x="250" y="51"/>
                </a:cubicBezTo>
                <a:cubicBezTo>
                  <a:pt x="247" y="52"/>
                  <a:pt x="246" y="49"/>
                  <a:pt x="243" y="49"/>
                </a:cubicBezTo>
                <a:cubicBezTo>
                  <a:pt x="244" y="49"/>
                  <a:pt x="243" y="50"/>
                  <a:pt x="243" y="50"/>
                </a:cubicBezTo>
                <a:cubicBezTo>
                  <a:pt x="245" y="51"/>
                  <a:pt x="248" y="52"/>
                  <a:pt x="251" y="52"/>
                </a:cubicBezTo>
                <a:close/>
                <a:moveTo>
                  <a:pt x="83" y="50"/>
                </a:moveTo>
                <a:cubicBezTo>
                  <a:pt x="83" y="51"/>
                  <a:pt x="84" y="52"/>
                  <a:pt x="84" y="53"/>
                </a:cubicBezTo>
                <a:cubicBezTo>
                  <a:pt x="84" y="54"/>
                  <a:pt x="83" y="54"/>
                  <a:pt x="82" y="54"/>
                </a:cubicBezTo>
                <a:cubicBezTo>
                  <a:pt x="85" y="57"/>
                  <a:pt x="87" y="62"/>
                  <a:pt x="92" y="62"/>
                </a:cubicBezTo>
                <a:cubicBezTo>
                  <a:pt x="95" y="57"/>
                  <a:pt x="86" y="55"/>
                  <a:pt x="85" y="51"/>
                </a:cubicBezTo>
                <a:cubicBezTo>
                  <a:pt x="84" y="52"/>
                  <a:pt x="83" y="50"/>
                  <a:pt x="83" y="50"/>
                </a:cubicBezTo>
                <a:close/>
                <a:moveTo>
                  <a:pt x="241" y="51"/>
                </a:moveTo>
                <a:cubicBezTo>
                  <a:pt x="240" y="53"/>
                  <a:pt x="238" y="56"/>
                  <a:pt x="237" y="57"/>
                </a:cubicBezTo>
                <a:cubicBezTo>
                  <a:pt x="236" y="60"/>
                  <a:pt x="231" y="63"/>
                  <a:pt x="235" y="66"/>
                </a:cubicBezTo>
                <a:cubicBezTo>
                  <a:pt x="236" y="64"/>
                  <a:pt x="237" y="63"/>
                  <a:pt x="237" y="61"/>
                </a:cubicBezTo>
                <a:cubicBezTo>
                  <a:pt x="239" y="60"/>
                  <a:pt x="240" y="58"/>
                  <a:pt x="240" y="57"/>
                </a:cubicBezTo>
                <a:cubicBezTo>
                  <a:pt x="241" y="55"/>
                  <a:pt x="243" y="53"/>
                  <a:pt x="242" y="51"/>
                </a:cubicBezTo>
                <a:cubicBezTo>
                  <a:pt x="242" y="51"/>
                  <a:pt x="242" y="51"/>
                  <a:pt x="241" y="51"/>
                </a:cubicBezTo>
                <a:close/>
                <a:moveTo>
                  <a:pt x="244" y="53"/>
                </a:moveTo>
                <a:cubicBezTo>
                  <a:pt x="241" y="57"/>
                  <a:pt x="238" y="62"/>
                  <a:pt x="236" y="67"/>
                </a:cubicBezTo>
                <a:cubicBezTo>
                  <a:pt x="237" y="68"/>
                  <a:pt x="239" y="69"/>
                  <a:pt x="242" y="68"/>
                </a:cubicBezTo>
                <a:cubicBezTo>
                  <a:pt x="245" y="64"/>
                  <a:pt x="246" y="59"/>
                  <a:pt x="249" y="53"/>
                </a:cubicBezTo>
                <a:cubicBezTo>
                  <a:pt x="247" y="53"/>
                  <a:pt x="246" y="53"/>
                  <a:pt x="244" y="53"/>
                </a:cubicBezTo>
                <a:close/>
                <a:moveTo>
                  <a:pt x="80" y="68"/>
                </a:moveTo>
                <a:cubicBezTo>
                  <a:pt x="86" y="69"/>
                  <a:pt x="81" y="60"/>
                  <a:pt x="81" y="58"/>
                </a:cubicBezTo>
                <a:cubicBezTo>
                  <a:pt x="83" y="59"/>
                  <a:pt x="83" y="61"/>
                  <a:pt x="84" y="63"/>
                </a:cubicBezTo>
                <a:cubicBezTo>
                  <a:pt x="85" y="63"/>
                  <a:pt x="85" y="64"/>
                  <a:pt x="86" y="63"/>
                </a:cubicBezTo>
                <a:cubicBezTo>
                  <a:pt x="86" y="63"/>
                  <a:pt x="86" y="62"/>
                  <a:pt x="86" y="61"/>
                </a:cubicBezTo>
                <a:cubicBezTo>
                  <a:pt x="84" y="58"/>
                  <a:pt x="83" y="55"/>
                  <a:pt x="80" y="53"/>
                </a:cubicBezTo>
                <a:cubicBezTo>
                  <a:pt x="80" y="55"/>
                  <a:pt x="80" y="56"/>
                  <a:pt x="78" y="56"/>
                </a:cubicBezTo>
                <a:cubicBezTo>
                  <a:pt x="78" y="56"/>
                  <a:pt x="78" y="55"/>
                  <a:pt x="77" y="56"/>
                </a:cubicBezTo>
                <a:cubicBezTo>
                  <a:pt x="79" y="59"/>
                  <a:pt x="78" y="65"/>
                  <a:pt x="80" y="68"/>
                </a:cubicBezTo>
                <a:close/>
                <a:moveTo>
                  <a:pt x="162" y="56"/>
                </a:moveTo>
                <a:cubicBezTo>
                  <a:pt x="162" y="57"/>
                  <a:pt x="164" y="58"/>
                  <a:pt x="166" y="56"/>
                </a:cubicBezTo>
                <a:cubicBezTo>
                  <a:pt x="164" y="56"/>
                  <a:pt x="163" y="54"/>
                  <a:pt x="162" y="56"/>
                </a:cubicBezTo>
                <a:close/>
                <a:moveTo>
                  <a:pt x="152" y="75"/>
                </a:moveTo>
                <a:cubicBezTo>
                  <a:pt x="154" y="76"/>
                  <a:pt x="153" y="74"/>
                  <a:pt x="153" y="73"/>
                </a:cubicBezTo>
                <a:cubicBezTo>
                  <a:pt x="156" y="67"/>
                  <a:pt x="160" y="63"/>
                  <a:pt x="164" y="58"/>
                </a:cubicBezTo>
                <a:cubicBezTo>
                  <a:pt x="162" y="58"/>
                  <a:pt x="162" y="57"/>
                  <a:pt x="160" y="57"/>
                </a:cubicBezTo>
                <a:cubicBezTo>
                  <a:pt x="157" y="62"/>
                  <a:pt x="154" y="68"/>
                  <a:pt x="152" y="75"/>
                </a:cubicBezTo>
                <a:close/>
                <a:moveTo>
                  <a:pt x="91" y="64"/>
                </a:moveTo>
                <a:cubicBezTo>
                  <a:pt x="90" y="64"/>
                  <a:pt x="89" y="63"/>
                  <a:pt x="88" y="63"/>
                </a:cubicBezTo>
                <a:cubicBezTo>
                  <a:pt x="89" y="68"/>
                  <a:pt x="94" y="74"/>
                  <a:pt x="96" y="79"/>
                </a:cubicBezTo>
                <a:cubicBezTo>
                  <a:pt x="97" y="80"/>
                  <a:pt x="97" y="81"/>
                  <a:pt x="98" y="82"/>
                </a:cubicBezTo>
                <a:cubicBezTo>
                  <a:pt x="99" y="86"/>
                  <a:pt x="100" y="88"/>
                  <a:pt x="102" y="92"/>
                </a:cubicBezTo>
                <a:cubicBezTo>
                  <a:pt x="106" y="98"/>
                  <a:pt x="109" y="105"/>
                  <a:pt x="112" y="111"/>
                </a:cubicBezTo>
                <a:cubicBezTo>
                  <a:pt x="112" y="113"/>
                  <a:pt x="113" y="114"/>
                  <a:pt x="113" y="115"/>
                </a:cubicBezTo>
                <a:cubicBezTo>
                  <a:pt x="113" y="115"/>
                  <a:pt x="113" y="115"/>
                  <a:pt x="113" y="116"/>
                </a:cubicBezTo>
                <a:cubicBezTo>
                  <a:pt x="111" y="115"/>
                  <a:pt x="111" y="113"/>
                  <a:pt x="110" y="112"/>
                </a:cubicBezTo>
                <a:cubicBezTo>
                  <a:pt x="109" y="108"/>
                  <a:pt x="107" y="105"/>
                  <a:pt x="106" y="102"/>
                </a:cubicBezTo>
                <a:cubicBezTo>
                  <a:pt x="104" y="99"/>
                  <a:pt x="102" y="96"/>
                  <a:pt x="101" y="92"/>
                </a:cubicBezTo>
                <a:cubicBezTo>
                  <a:pt x="96" y="84"/>
                  <a:pt x="92" y="74"/>
                  <a:pt x="87" y="65"/>
                </a:cubicBezTo>
                <a:cubicBezTo>
                  <a:pt x="86" y="65"/>
                  <a:pt x="86" y="65"/>
                  <a:pt x="85" y="65"/>
                </a:cubicBezTo>
                <a:cubicBezTo>
                  <a:pt x="85" y="68"/>
                  <a:pt x="83" y="70"/>
                  <a:pt x="81" y="70"/>
                </a:cubicBezTo>
                <a:cubicBezTo>
                  <a:pt x="89" y="83"/>
                  <a:pt x="96" y="98"/>
                  <a:pt x="103" y="111"/>
                </a:cubicBezTo>
                <a:cubicBezTo>
                  <a:pt x="106" y="114"/>
                  <a:pt x="108" y="117"/>
                  <a:pt x="111" y="119"/>
                </a:cubicBezTo>
                <a:cubicBezTo>
                  <a:pt x="112" y="118"/>
                  <a:pt x="112" y="117"/>
                  <a:pt x="113" y="116"/>
                </a:cubicBezTo>
                <a:cubicBezTo>
                  <a:pt x="114" y="115"/>
                  <a:pt x="117" y="116"/>
                  <a:pt x="118" y="116"/>
                </a:cubicBezTo>
                <a:cubicBezTo>
                  <a:pt x="118" y="114"/>
                  <a:pt x="117" y="113"/>
                  <a:pt x="116" y="111"/>
                </a:cubicBezTo>
                <a:cubicBezTo>
                  <a:pt x="116" y="110"/>
                  <a:pt x="116" y="109"/>
                  <a:pt x="115" y="108"/>
                </a:cubicBezTo>
                <a:cubicBezTo>
                  <a:pt x="115" y="105"/>
                  <a:pt x="113" y="103"/>
                  <a:pt x="112" y="101"/>
                </a:cubicBezTo>
                <a:cubicBezTo>
                  <a:pt x="110" y="96"/>
                  <a:pt x="108" y="91"/>
                  <a:pt x="106" y="86"/>
                </a:cubicBezTo>
                <a:cubicBezTo>
                  <a:pt x="103" y="81"/>
                  <a:pt x="100" y="76"/>
                  <a:pt x="98" y="72"/>
                </a:cubicBezTo>
                <a:cubicBezTo>
                  <a:pt x="97" y="69"/>
                  <a:pt x="95" y="66"/>
                  <a:pt x="95" y="64"/>
                </a:cubicBezTo>
                <a:cubicBezTo>
                  <a:pt x="95" y="63"/>
                  <a:pt x="94" y="62"/>
                  <a:pt x="94" y="62"/>
                </a:cubicBezTo>
                <a:cubicBezTo>
                  <a:pt x="93" y="63"/>
                  <a:pt x="92" y="64"/>
                  <a:pt x="91" y="64"/>
                </a:cubicBezTo>
                <a:close/>
                <a:moveTo>
                  <a:pt x="147" y="70"/>
                </a:moveTo>
                <a:cubicBezTo>
                  <a:pt x="146" y="69"/>
                  <a:pt x="145" y="68"/>
                  <a:pt x="144" y="67"/>
                </a:cubicBezTo>
                <a:cubicBezTo>
                  <a:pt x="136" y="63"/>
                  <a:pt x="125" y="64"/>
                  <a:pt x="122" y="70"/>
                </a:cubicBezTo>
                <a:cubicBezTo>
                  <a:pt x="121" y="72"/>
                  <a:pt x="120" y="74"/>
                  <a:pt x="119" y="76"/>
                </a:cubicBezTo>
                <a:cubicBezTo>
                  <a:pt x="119" y="78"/>
                  <a:pt x="118" y="80"/>
                  <a:pt x="117" y="82"/>
                </a:cubicBezTo>
                <a:cubicBezTo>
                  <a:pt x="117" y="83"/>
                  <a:pt x="117" y="84"/>
                  <a:pt x="117" y="85"/>
                </a:cubicBezTo>
                <a:cubicBezTo>
                  <a:pt x="117" y="85"/>
                  <a:pt x="117" y="86"/>
                  <a:pt x="116" y="86"/>
                </a:cubicBezTo>
                <a:cubicBezTo>
                  <a:pt x="115" y="90"/>
                  <a:pt x="117" y="95"/>
                  <a:pt x="118" y="99"/>
                </a:cubicBezTo>
                <a:cubicBezTo>
                  <a:pt x="118" y="99"/>
                  <a:pt x="118" y="100"/>
                  <a:pt x="118" y="100"/>
                </a:cubicBezTo>
                <a:cubicBezTo>
                  <a:pt x="119" y="106"/>
                  <a:pt x="123" y="112"/>
                  <a:pt x="127" y="115"/>
                </a:cubicBezTo>
                <a:cubicBezTo>
                  <a:pt x="140" y="115"/>
                  <a:pt x="155" y="115"/>
                  <a:pt x="168" y="115"/>
                </a:cubicBezTo>
                <a:cubicBezTo>
                  <a:pt x="171" y="113"/>
                  <a:pt x="175" y="109"/>
                  <a:pt x="177" y="104"/>
                </a:cubicBezTo>
                <a:cubicBezTo>
                  <a:pt x="179" y="101"/>
                  <a:pt x="181" y="97"/>
                  <a:pt x="181" y="93"/>
                </a:cubicBezTo>
                <a:cubicBezTo>
                  <a:pt x="181" y="88"/>
                  <a:pt x="181" y="83"/>
                  <a:pt x="179" y="79"/>
                </a:cubicBezTo>
                <a:cubicBezTo>
                  <a:pt x="177" y="75"/>
                  <a:pt x="174" y="73"/>
                  <a:pt x="171" y="71"/>
                </a:cubicBezTo>
                <a:cubicBezTo>
                  <a:pt x="167" y="69"/>
                  <a:pt x="161" y="67"/>
                  <a:pt x="157" y="70"/>
                </a:cubicBezTo>
                <a:cubicBezTo>
                  <a:pt x="156" y="72"/>
                  <a:pt x="155" y="73"/>
                  <a:pt x="155" y="74"/>
                </a:cubicBezTo>
                <a:cubicBezTo>
                  <a:pt x="156" y="73"/>
                  <a:pt x="157" y="70"/>
                  <a:pt x="160" y="72"/>
                </a:cubicBezTo>
                <a:cubicBezTo>
                  <a:pt x="160" y="73"/>
                  <a:pt x="158" y="72"/>
                  <a:pt x="158" y="73"/>
                </a:cubicBezTo>
                <a:cubicBezTo>
                  <a:pt x="157" y="75"/>
                  <a:pt x="154" y="78"/>
                  <a:pt x="150" y="78"/>
                </a:cubicBezTo>
                <a:cubicBezTo>
                  <a:pt x="148" y="77"/>
                  <a:pt x="145" y="76"/>
                  <a:pt x="145" y="74"/>
                </a:cubicBezTo>
                <a:cubicBezTo>
                  <a:pt x="147" y="75"/>
                  <a:pt x="148" y="77"/>
                  <a:pt x="151" y="76"/>
                </a:cubicBezTo>
                <a:cubicBezTo>
                  <a:pt x="151" y="74"/>
                  <a:pt x="152" y="72"/>
                  <a:pt x="152" y="70"/>
                </a:cubicBezTo>
                <a:cubicBezTo>
                  <a:pt x="150" y="71"/>
                  <a:pt x="149" y="70"/>
                  <a:pt x="147" y="70"/>
                </a:cubicBezTo>
                <a:close/>
                <a:moveTo>
                  <a:pt x="231" y="65"/>
                </a:moveTo>
                <a:cubicBezTo>
                  <a:pt x="231" y="66"/>
                  <a:pt x="232" y="66"/>
                  <a:pt x="232" y="67"/>
                </a:cubicBezTo>
                <a:cubicBezTo>
                  <a:pt x="233" y="68"/>
                  <a:pt x="236" y="69"/>
                  <a:pt x="237" y="71"/>
                </a:cubicBezTo>
                <a:cubicBezTo>
                  <a:pt x="239" y="71"/>
                  <a:pt x="242" y="72"/>
                  <a:pt x="243" y="70"/>
                </a:cubicBezTo>
                <a:cubicBezTo>
                  <a:pt x="242" y="69"/>
                  <a:pt x="241" y="70"/>
                  <a:pt x="240" y="70"/>
                </a:cubicBezTo>
                <a:cubicBezTo>
                  <a:pt x="238" y="70"/>
                  <a:pt x="236" y="69"/>
                  <a:pt x="235" y="68"/>
                </a:cubicBezTo>
                <a:cubicBezTo>
                  <a:pt x="234" y="68"/>
                  <a:pt x="234" y="68"/>
                  <a:pt x="234" y="68"/>
                </a:cubicBezTo>
                <a:cubicBezTo>
                  <a:pt x="234" y="66"/>
                  <a:pt x="232" y="66"/>
                  <a:pt x="232" y="64"/>
                </a:cubicBezTo>
                <a:cubicBezTo>
                  <a:pt x="232" y="65"/>
                  <a:pt x="231" y="64"/>
                  <a:pt x="231" y="65"/>
                </a:cubicBezTo>
                <a:close/>
                <a:moveTo>
                  <a:pt x="202" y="66"/>
                </a:moveTo>
                <a:cubicBezTo>
                  <a:pt x="202" y="66"/>
                  <a:pt x="202" y="66"/>
                  <a:pt x="201" y="66"/>
                </a:cubicBezTo>
                <a:cubicBezTo>
                  <a:pt x="200" y="68"/>
                  <a:pt x="203" y="68"/>
                  <a:pt x="202" y="70"/>
                </a:cubicBezTo>
                <a:cubicBezTo>
                  <a:pt x="204" y="70"/>
                  <a:pt x="204" y="71"/>
                  <a:pt x="206" y="71"/>
                </a:cubicBezTo>
                <a:cubicBezTo>
                  <a:pt x="207" y="72"/>
                  <a:pt x="210" y="72"/>
                  <a:pt x="211" y="72"/>
                </a:cubicBezTo>
                <a:cubicBezTo>
                  <a:pt x="212" y="71"/>
                  <a:pt x="215" y="72"/>
                  <a:pt x="214" y="70"/>
                </a:cubicBezTo>
                <a:cubicBezTo>
                  <a:pt x="209" y="73"/>
                  <a:pt x="204" y="70"/>
                  <a:pt x="202" y="66"/>
                </a:cubicBezTo>
                <a:close/>
                <a:moveTo>
                  <a:pt x="58" y="93"/>
                </a:moveTo>
                <a:cubicBezTo>
                  <a:pt x="58" y="93"/>
                  <a:pt x="58" y="93"/>
                  <a:pt x="58" y="94"/>
                </a:cubicBezTo>
                <a:cubicBezTo>
                  <a:pt x="58" y="94"/>
                  <a:pt x="58" y="95"/>
                  <a:pt x="59" y="95"/>
                </a:cubicBezTo>
                <a:cubicBezTo>
                  <a:pt x="60" y="105"/>
                  <a:pt x="61" y="114"/>
                  <a:pt x="63" y="123"/>
                </a:cubicBezTo>
                <a:cubicBezTo>
                  <a:pt x="65" y="128"/>
                  <a:pt x="65" y="133"/>
                  <a:pt x="66" y="138"/>
                </a:cubicBezTo>
                <a:cubicBezTo>
                  <a:pt x="67" y="141"/>
                  <a:pt x="68" y="144"/>
                  <a:pt x="67" y="148"/>
                </a:cubicBezTo>
                <a:cubicBezTo>
                  <a:pt x="69" y="150"/>
                  <a:pt x="68" y="152"/>
                  <a:pt x="69" y="154"/>
                </a:cubicBezTo>
                <a:cubicBezTo>
                  <a:pt x="74" y="152"/>
                  <a:pt x="78" y="151"/>
                  <a:pt x="84" y="150"/>
                </a:cubicBezTo>
                <a:cubicBezTo>
                  <a:pt x="82" y="140"/>
                  <a:pt x="79" y="129"/>
                  <a:pt x="77" y="119"/>
                </a:cubicBezTo>
                <a:cubicBezTo>
                  <a:pt x="77" y="116"/>
                  <a:pt x="75" y="113"/>
                  <a:pt x="75" y="110"/>
                </a:cubicBezTo>
                <a:cubicBezTo>
                  <a:pt x="75" y="109"/>
                  <a:pt x="75" y="108"/>
                  <a:pt x="76" y="107"/>
                </a:cubicBezTo>
                <a:cubicBezTo>
                  <a:pt x="79" y="107"/>
                  <a:pt x="81" y="110"/>
                  <a:pt x="83" y="112"/>
                </a:cubicBezTo>
                <a:cubicBezTo>
                  <a:pt x="85" y="114"/>
                  <a:pt x="86" y="116"/>
                  <a:pt x="88" y="117"/>
                </a:cubicBezTo>
                <a:cubicBezTo>
                  <a:pt x="93" y="123"/>
                  <a:pt x="100" y="129"/>
                  <a:pt x="105" y="135"/>
                </a:cubicBezTo>
                <a:cubicBezTo>
                  <a:pt x="106" y="135"/>
                  <a:pt x="105" y="135"/>
                  <a:pt x="106" y="136"/>
                </a:cubicBezTo>
                <a:cubicBezTo>
                  <a:pt x="106" y="137"/>
                  <a:pt x="107" y="137"/>
                  <a:pt x="108" y="138"/>
                </a:cubicBezTo>
                <a:cubicBezTo>
                  <a:pt x="109" y="139"/>
                  <a:pt x="109" y="141"/>
                  <a:pt x="112" y="142"/>
                </a:cubicBezTo>
                <a:cubicBezTo>
                  <a:pt x="111" y="140"/>
                  <a:pt x="109" y="139"/>
                  <a:pt x="109" y="138"/>
                </a:cubicBezTo>
                <a:cubicBezTo>
                  <a:pt x="106" y="133"/>
                  <a:pt x="107" y="126"/>
                  <a:pt x="109" y="121"/>
                </a:cubicBezTo>
                <a:cubicBezTo>
                  <a:pt x="107" y="119"/>
                  <a:pt x="105" y="117"/>
                  <a:pt x="104" y="114"/>
                </a:cubicBezTo>
                <a:cubicBezTo>
                  <a:pt x="95" y="108"/>
                  <a:pt x="88" y="99"/>
                  <a:pt x="81" y="92"/>
                </a:cubicBezTo>
                <a:cubicBezTo>
                  <a:pt x="76" y="88"/>
                  <a:pt x="72" y="83"/>
                  <a:pt x="67" y="79"/>
                </a:cubicBezTo>
                <a:cubicBezTo>
                  <a:pt x="63" y="75"/>
                  <a:pt x="58" y="71"/>
                  <a:pt x="54" y="67"/>
                </a:cubicBezTo>
                <a:cubicBezTo>
                  <a:pt x="54" y="67"/>
                  <a:pt x="54" y="67"/>
                  <a:pt x="54" y="67"/>
                </a:cubicBezTo>
                <a:cubicBezTo>
                  <a:pt x="53" y="75"/>
                  <a:pt x="56" y="85"/>
                  <a:pt x="58" y="93"/>
                </a:cubicBezTo>
                <a:close/>
                <a:moveTo>
                  <a:pt x="223" y="86"/>
                </a:moveTo>
                <a:cubicBezTo>
                  <a:pt x="226" y="85"/>
                  <a:pt x="229" y="84"/>
                  <a:pt x="232" y="84"/>
                </a:cubicBezTo>
                <a:cubicBezTo>
                  <a:pt x="235" y="81"/>
                  <a:pt x="238" y="76"/>
                  <a:pt x="240" y="72"/>
                </a:cubicBezTo>
                <a:cubicBezTo>
                  <a:pt x="238" y="72"/>
                  <a:pt x="237" y="72"/>
                  <a:pt x="236" y="70"/>
                </a:cubicBezTo>
                <a:cubicBezTo>
                  <a:pt x="234" y="71"/>
                  <a:pt x="233" y="69"/>
                  <a:pt x="231" y="68"/>
                </a:cubicBezTo>
                <a:cubicBezTo>
                  <a:pt x="228" y="74"/>
                  <a:pt x="225" y="80"/>
                  <a:pt x="223" y="86"/>
                </a:cubicBezTo>
                <a:close/>
                <a:moveTo>
                  <a:pt x="201" y="71"/>
                </a:moveTo>
                <a:cubicBezTo>
                  <a:pt x="197" y="80"/>
                  <a:pt x="194" y="89"/>
                  <a:pt x="191" y="97"/>
                </a:cubicBezTo>
                <a:cubicBezTo>
                  <a:pt x="194" y="97"/>
                  <a:pt x="195" y="95"/>
                  <a:pt x="197" y="94"/>
                </a:cubicBezTo>
                <a:cubicBezTo>
                  <a:pt x="200" y="93"/>
                  <a:pt x="203" y="93"/>
                  <a:pt x="204" y="91"/>
                </a:cubicBezTo>
                <a:cubicBezTo>
                  <a:pt x="204" y="90"/>
                  <a:pt x="205" y="90"/>
                  <a:pt x="205" y="89"/>
                </a:cubicBezTo>
                <a:cubicBezTo>
                  <a:pt x="206" y="88"/>
                  <a:pt x="206" y="87"/>
                  <a:pt x="206" y="86"/>
                </a:cubicBezTo>
                <a:cubicBezTo>
                  <a:pt x="207" y="84"/>
                  <a:pt x="208" y="82"/>
                  <a:pt x="208" y="81"/>
                </a:cubicBezTo>
                <a:cubicBezTo>
                  <a:pt x="209" y="78"/>
                  <a:pt x="210" y="76"/>
                  <a:pt x="211" y="74"/>
                </a:cubicBezTo>
                <a:cubicBezTo>
                  <a:pt x="208" y="73"/>
                  <a:pt x="204" y="72"/>
                  <a:pt x="201" y="71"/>
                </a:cubicBezTo>
                <a:close/>
                <a:moveTo>
                  <a:pt x="263" y="114"/>
                </a:moveTo>
                <a:cubicBezTo>
                  <a:pt x="264" y="111"/>
                  <a:pt x="266" y="108"/>
                  <a:pt x="267" y="105"/>
                </a:cubicBezTo>
                <a:cubicBezTo>
                  <a:pt x="268" y="102"/>
                  <a:pt x="269" y="100"/>
                  <a:pt x="268" y="97"/>
                </a:cubicBezTo>
                <a:cubicBezTo>
                  <a:pt x="266" y="95"/>
                  <a:pt x="265" y="93"/>
                  <a:pt x="263" y="92"/>
                </a:cubicBezTo>
                <a:cubicBezTo>
                  <a:pt x="262" y="91"/>
                  <a:pt x="260" y="90"/>
                  <a:pt x="259" y="89"/>
                </a:cubicBezTo>
                <a:cubicBezTo>
                  <a:pt x="244" y="83"/>
                  <a:pt x="223" y="86"/>
                  <a:pt x="209" y="91"/>
                </a:cubicBezTo>
                <a:cubicBezTo>
                  <a:pt x="209" y="91"/>
                  <a:pt x="208" y="92"/>
                  <a:pt x="208" y="92"/>
                </a:cubicBezTo>
                <a:cubicBezTo>
                  <a:pt x="202" y="94"/>
                  <a:pt x="196" y="96"/>
                  <a:pt x="192" y="99"/>
                </a:cubicBezTo>
                <a:cubicBezTo>
                  <a:pt x="186" y="102"/>
                  <a:pt x="181" y="104"/>
                  <a:pt x="176" y="108"/>
                </a:cubicBezTo>
                <a:cubicBezTo>
                  <a:pt x="176" y="110"/>
                  <a:pt x="174" y="111"/>
                  <a:pt x="173" y="113"/>
                </a:cubicBezTo>
                <a:cubicBezTo>
                  <a:pt x="172" y="114"/>
                  <a:pt x="171" y="114"/>
                  <a:pt x="171" y="115"/>
                </a:cubicBezTo>
                <a:cubicBezTo>
                  <a:pt x="173" y="115"/>
                  <a:pt x="176" y="115"/>
                  <a:pt x="179" y="115"/>
                </a:cubicBezTo>
                <a:cubicBezTo>
                  <a:pt x="182" y="112"/>
                  <a:pt x="186" y="108"/>
                  <a:pt x="190" y="107"/>
                </a:cubicBezTo>
                <a:cubicBezTo>
                  <a:pt x="193" y="106"/>
                  <a:pt x="200" y="108"/>
                  <a:pt x="201" y="110"/>
                </a:cubicBezTo>
                <a:cubicBezTo>
                  <a:pt x="202" y="112"/>
                  <a:pt x="200" y="114"/>
                  <a:pt x="201" y="116"/>
                </a:cubicBezTo>
                <a:cubicBezTo>
                  <a:pt x="202" y="116"/>
                  <a:pt x="203" y="117"/>
                  <a:pt x="203" y="118"/>
                </a:cubicBezTo>
                <a:cubicBezTo>
                  <a:pt x="204" y="119"/>
                  <a:pt x="205" y="121"/>
                  <a:pt x="205" y="123"/>
                </a:cubicBezTo>
                <a:cubicBezTo>
                  <a:pt x="204" y="125"/>
                  <a:pt x="203" y="127"/>
                  <a:pt x="200" y="127"/>
                </a:cubicBezTo>
                <a:cubicBezTo>
                  <a:pt x="198" y="130"/>
                  <a:pt x="199" y="132"/>
                  <a:pt x="199" y="134"/>
                </a:cubicBezTo>
                <a:cubicBezTo>
                  <a:pt x="197" y="137"/>
                  <a:pt x="193" y="138"/>
                  <a:pt x="194" y="141"/>
                </a:cubicBezTo>
                <a:cubicBezTo>
                  <a:pt x="196" y="141"/>
                  <a:pt x="198" y="145"/>
                  <a:pt x="196" y="147"/>
                </a:cubicBezTo>
                <a:cubicBezTo>
                  <a:pt x="194" y="147"/>
                  <a:pt x="194" y="147"/>
                  <a:pt x="193" y="147"/>
                </a:cubicBezTo>
                <a:cubicBezTo>
                  <a:pt x="193" y="147"/>
                  <a:pt x="192" y="148"/>
                  <a:pt x="192" y="149"/>
                </a:cubicBezTo>
                <a:cubicBezTo>
                  <a:pt x="193" y="149"/>
                  <a:pt x="193" y="149"/>
                  <a:pt x="193" y="150"/>
                </a:cubicBezTo>
                <a:cubicBezTo>
                  <a:pt x="193" y="151"/>
                  <a:pt x="192" y="151"/>
                  <a:pt x="192" y="152"/>
                </a:cubicBezTo>
                <a:cubicBezTo>
                  <a:pt x="193" y="154"/>
                  <a:pt x="194" y="154"/>
                  <a:pt x="196" y="154"/>
                </a:cubicBezTo>
                <a:cubicBezTo>
                  <a:pt x="197" y="156"/>
                  <a:pt x="197" y="157"/>
                  <a:pt x="196" y="158"/>
                </a:cubicBezTo>
                <a:cubicBezTo>
                  <a:pt x="201" y="157"/>
                  <a:pt x="203" y="165"/>
                  <a:pt x="197" y="164"/>
                </a:cubicBezTo>
                <a:cubicBezTo>
                  <a:pt x="196" y="165"/>
                  <a:pt x="196" y="168"/>
                  <a:pt x="198" y="168"/>
                </a:cubicBezTo>
                <a:cubicBezTo>
                  <a:pt x="198" y="169"/>
                  <a:pt x="197" y="169"/>
                  <a:pt x="196" y="170"/>
                </a:cubicBezTo>
                <a:cubicBezTo>
                  <a:pt x="197" y="171"/>
                  <a:pt x="197" y="172"/>
                  <a:pt x="197" y="173"/>
                </a:cubicBezTo>
                <a:cubicBezTo>
                  <a:pt x="199" y="173"/>
                  <a:pt x="201" y="174"/>
                  <a:pt x="201" y="176"/>
                </a:cubicBezTo>
                <a:cubicBezTo>
                  <a:pt x="201" y="177"/>
                  <a:pt x="199" y="178"/>
                  <a:pt x="199" y="180"/>
                </a:cubicBezTo>
                <a:cubicBezTo>
                  <a:pt x="198" y="181"/>
                  <a:pt x="197" y="181"/>
                  <a:pt x="195" y="182"/>
                </a:cubicBezTo>
                <a:cubicBezTo>
                  <a:pt x="196" y="184"/>
                  <a:pt x="195" y="185"/>
                  <a:pt x="195" y="187"/>
                </a:cubicBezTo>
                <a:cubicBezTo>
                  <a:pt x="196" y="188"/>
                  <a:pt x="195" y="190"/>
                  <a:pt x="194" y="191"/>
                </a:cubicBezTo>
                <a:cubicBezTo>
                  <a:pt x="195" y="193"/>
                  <a:pt x="196" y="194"/>
                  <a:pt x="196" y="196"/>
                </a:cubicBezTo>
                <a:cubicBezTo>
                  <a:pt x="195" y="197"/>
                  <a:pt x="194" y="197"/>
                  <a:pt x="195" y="198"/>
                </a:cubicBezTo>
                <a:cubicBezTo>
                  <a:pt x="197" y="197"/>
                  <a:pt x="203" y="195"/>
                  <a:pt x="206" y="197"/>
                </a:cubicBezTo>
                <a:cubicBezTo>
                  <a:pt x="207" y="199"/>
                  <a:pt x="208" y="200"/>
                  <a:pt x="209" y="201"/>
                </a:cubicBezTo>
                <a:cubicBezTo>
                  <a:pt x="213" y="202"/>
                  <a:pt x="217" y="201"/>
                  <a:pt x="218" y="204"/>
                </a:cubicBezTo>
                <a:cubicBezTo>
                  <a:pt x="219" y="206"/>
                  <a:pt x="217" y="208"/>
                  <a:pt x="217" y="210"/>
                </a:cubicBezTo>
                <a:cubicBezTo>
                  <a:pt x="216" y="211"/>
                  <a:pt x="218" y="214"/>
                  <a:pt x="217" y="215"/>
                </a:cubicBezTo>
                <a:cubicBezTo>
                  <a:pt x="215" y="219"/>
                  <a:pt x="213" y="222"/>
                  <a:pt x="210" y="226"/>
                </a:cubicBezTo>
                <a:cubicBezTo>
                  <a:pt x="209" y="227"/>
                  <a:pt x="207" y="227"/>
                  <a:pt x="205" y="228"/>
                </a:cubicBezTo>
                <a:cubicBezTo>
                  <a:pt x="210" y="228"/>
                  <a:pt x="215" y="231"/>
                  <a:pt x="220" y="232"/>
                </a:cubicBezTo>
                <a:cubicBezTo>
                  <a:pt x="221" y="231"/>
                  <a:pt x="225" y="231"/>
                  <a:pt x="226" y="230"/>
                </a:cubicBezTo>
                <a:cubicBezTo>
                  <a:pt x="231" y="228"/>
                  <a:pt x="235" y="224"/>
                  <a:pt x="239" y="221"/>
                </a:cubicBezTo>
                <a:cubicBezTo>
                  <a:pt x="243" y="219"/>
                  <a:pt x="246" y="217"/>
                  <a:pt x="249" y="214"/>
                </a:cubicBezTo>
                <a:cubicBezTo>
                  <a:pt x="252" y="212"/>
                  <a:pt x="254" y="209"/>
                  <a:pt x="255" y="207"/>
                </a:cubicBezTo>
                <a:cubicBezTo>
                  <a:pt x="261" y="200"/>
                  <a:pt x="268" y="193"/>
                  <a:pt x="272" y="185"/>
                </a:cubicBezTo>
                <a:cubicBezTo>
                  <a:pt x="273" y="180"/>
                  <a:pt x="274" y="175"/>
                  <a:pt x="276" y="170"/>
                </a:cubicBezTo>
                <a:cubicBezTo>
                  <a:pt x="276" y="168"/>
                  <a:pt x="277" y="166"/>
                  <a:pt x="277" y="163"/>
                </a:cubicBezTo>
                <a:cubicBezTo>
                  <a:pt x="277" y="158"/>
                  <a:pt x="275" y="153"/>
                  <a:pt x="274" y="149"/>
                </a:cubicBezTo>
                <a:cubicBezTo>
                  <a:pt x="270" y="146"/>
                  <a:pt x="263" y="148"/>
                  <a:pt x="259" y="147"/>
                </a:cubicBezTo>
                <a:cubicBezTo>
                  <a:pt x="251" y="144"/>
                  <a:pt x="253" y="133"/>
                  <a:pt x="255" y="130"/>
                </a:cubicBezTo>
                <a:cubicBezTo>
                  <a:pt x="255" y="131"/>
                  <a:pt x="254" y="131"/>
                  <a:pt x="255" y="131"/>
                </a:cubicBezTo>
                <a:cubicBezTo>
                  <a:pt x="255" y="129"/>
                  <a:pt x="257" y="128"/>
                  <a:pt x="256" y="127"/>
                </a:cubicBezTo>
                <a:cubicBezTo>
                  <a:pt x="256" y="128"/>
                  <a:pt x="256" y="129"/>
                  <a:pt x="255" y="130"/>
                </a:cubicBezTo>
                <a:cubicBezTo>
                  <a:pt x="257" y="124"/>
                  <a:pt x="260" y="119"/>
                  <a:pt x="263" y="114"/>
                </a:cubicBezTo>
                <a:close/>
                <a:moveTo>
                  <a:pt x="268" y="106"/>
                </a:moveTo>
                <a:cubicBezTo>
                  <a:pt x="269" y="109"/>
                  <a:pt x="265" y="112"/>
                  <a:pt x="265" y="116"/>
                </a:cubicBezTo>
                <a:cubicBezTo>
                  <a:pt x="263" y="119"/>
                  <a:pt x="261" y="123"/>
                  <a:pt x="258" y="127"/>
                </a:cubicBezTo>
                <a:cubicBezTo>
                  <a:pt x="256" y="132"/>
                  <a:pt x="254" y="137"/>
                  <a:pt x="255" y="142"/>
                </a:cubicBezTo>
                <a:cubicBezTo>
                  <a:pt x="256" y="142"/>
                  <a:pt x="256" y="144"/>
                  <a:pt x="257" y="144"/>
                </a:cubicBezTo>
                <a:cubicBezTo>
                  <a:pt x="256" y="142"/>
                  <a:pt x="257" y="140"/>
                  <a:pt x="257" y="138"/>
                </a:cubicBezTo>
                <a:cubicBezTo>
                  <a:pt x="259" y="133"/>
                  <a:pt x="261" y="128"/>
                  <a:pt x="263" y="123"/>
                </a:cubicBezTo>
                <a:cubicBezTo>
                  <a:pt x="266" y="117"/>
                  <a:pt x="271" y="113"/>
                  <a:pt x="271" y="106"/>
                </a:cubicBezTo>
                <a:cubicBezTo>
                  <a:pt x="272" y="104"/>
                  <a:pt x="271" y="100"/>
                  <a:pt x="270" y="98"/>
                </a:cubicBezTo>
                <a:cubicBezTo>
                  <a:pt x="270" y="101"/>
                  <a:pt x="270" y="104"/>
                  <a:pt x="268" y="106"/>
                </a:cubicBezTo>
                <a:close/>
                <a:moveTo>
                  <a:pt x="191" y="108"/>
                </a:moveTo>
                <a:cubicBezTo>
                  <a:pt x="190" y="108"/>
                  <a:pt x="189" y="109"/>
                  <a:pt x="188" y="109"/>
                </a:cubicBezTo>
                <a:cubicBezTo>
                  <a:pt x="185" y="110"/>
                  <a:pt x="182" y="112"/>
                  <a:pt x="182" y="115"/>
                </a:cubicBezTo>
                <a:cubicBezTo>
                  <a:pt x="185" y="115"/>
                  <a:pt x="193" y="114"/>
                  <a:pt x="192" y="119"/>
                </a:cubicBezTo>
                <a:cubicBezTo>
                  <a:pt x="192" y="120"/>
                  <a:pt x="191" y="123"/>
                  <a:pt x="189" y="123"/>
                </a:cubicBezTo>
                <a:cubicBezTo>
                  <a:pt x="189" y="122"/>
                  <a:pt x="187" y="121"/>
                  <a:pt x="186" y="122"/>
                </a:cubicBezTo>
                <a:cubicBezTo>
                  <a:pt x="187" y="123"/>
                  <a:pt x="187" y="125"/>
                  <a:pt x="186" y="126"/>
                </a:cubicBezTo>
                <a:cubicBezTo>
                  <a:pt x="186" y="127"/>
                  <a:pt x="187" y="127"/>
                  <a:pt x="187" y="128"/>
                </a:cubicBezTo>
                <a:cubicBezTo>
                  <a:pt x="183" y="130"/>
                  <a:pt x="188" y="134"/>
                  <a:pt x="185" y="137"/>
                </a:cubicBezTo>
                <a:cubicBezTo>
                  <a:pt x="188" y="137"/>
                  <a:pt x="189" y="137"/>
                  <a:pt x="191" y="137"/>
                </a:cubicBezTo>
                <a:cubicBezTo>
                  <a:pt x="191" y="137"/>
                  <a:pt x="192" y="137"/>
                  <a:pt x="193" y="138"/>
                </a:cubicBezTo>
                <a:cubicBezTo>
                  <a:pt x="195" y="137"/>
                  <a:pt x="197" y="135"/>
                  <a:pt x="198" y="133"/>
                </a:cubicBezTo>
                <a:cubicBezTo>
                  <a:pt x="198" y="131"/>
                  <a:pt x="197" y="127"/>
                  <a:pt x="200" y="126"/>
                </a:cubicBezTo>
                <a:cubicBezTo>
                  <a:pt x="201" y="126"/>
                  <a:pt x="201" y="126"/>
                  <a:pt x="202" y="126"/>
                </a:cubicBezTo>
                <a:cubicBezTo>
                  <a:pt x="202" y="124"/>
                  <a:pt x="203" y="123"/>
                  <a:pt x="203" y="122"/>
                </a:cubicBezTo>
                <a:cubicBezTo>
                  <a:pt x="204" y="118"/>
                  <a:pt x="198" y="116"/>
                  <a:pt x="200" y="111"/>
                </a:cubicBezTo>
                <a:cubicBezTo>
                  <a:pt x="198" y="108"/>
                  <a:pt x="194" y="107"/>
                  <a:pt x="191" y="108"/>
                </a:cubicBezTo>
                <a:close/>
                <a:moveTo>
                  <a:pt x="77" y="111"/>
                </a:moveTo>
                <a:cubicBezTo>
                  <a:pt x="78" y="114"/>
                  <a:pt x="78" y="117"/>
                  <a:pt x="79" y="120"/>
                </a:cubicBezTo>
                <a:cubicBezTo>
                  <a:pt x="82" y="130"/>
                  <a:pt x="84" y="140"/>
                  <a:pt x="86" y="150"/>
                </a:cubicBezTo>
                <a:cubicBezTo>
                  <a:pt x="89" y="150"/>
                  <a:pt x="93" y="150"/>
                  <a:pt x="95" y="151"/>
                </a:cubicBezTo>
                <a:cubicBezTo>
                  <a:pt x="95" y="148"/>
                  <a:pt x="97" y="143"/>
                  <a:pt x="100" y="142"/>
                </a:cubicBezTo>
                <a:cubicBezTo>
                  <a:pt x="103" y="141"/>
                  <a:pt x="106" y="142"/>
                  <a:pt x="109" y="141"/>
                </a:cubicBezTo>
                <a:cubicBezTo>
                  <a:pt x="104" y="135"/>
                  <a:pt x="98" y="130"/>
                  <a:pt x="93" y="124"/>
                </a:cubicBezTo>
                <a:cubicBezTo>
                  <a:pt x="93" y="124"/>
                  <a:pt x="93" y="124"/>
                  <a:pt x="92" y="124"/>
                </a:cubicBezTo>
                <a:cubicBezTo>
                  <a:pt x="90" y="121"/>
                  <a:pt x="88" y="119"/>
                  <a:pt x="85" y="117"/>
                </a:cubicBezTo>
                <a:cubicBezTo>
                  <a:pt x="83" y="114"/>
                  <a:pt x="80" y="110"/>
                  <a:pt x="77" y="109"/>
                </a:cubicBezTo>
                <a:cubicBezTo>
                  <a:pt x="76" y="110"/>
                  <a:pt x="77" y="110"/>
                  <a:pt x="77" y="111"/>
                </a:cubicBezTo>
                <a:close/>
                <a:moveTo>
                  <a:pt x="189" y="117"/>
                </a:moveTo>
                <a:cubicBezTo>
                  <a:pt x="186" y="116"/>
                  <a:pt x="183" y="116"/>
                  <a:pt x="180" y="116"/>
                </a:cubicBezTo>
                <a:cubicBezTo>
                  <a:pt x="161" y="116"/>
                  <a:pt x="141" y="116"/>
                  <a:pt x="123" y="117"/>
                </a:cubicBezTo>
                <a:cubicBezTo>
                  <a:pt x="123" y="117"/>
                  <a:pt x="123" y="118"/>
                  <a:pt x="122" y="118"/>
                </a:cubicBezTo>
                <a:cubicBezTo>
                  <a:pt x="122" y="118"/>
                  <a:pt x="122" y="117"/>
                  <a:pt x="121" y="117"/>
                </a:cubicBezTo>
                <a:cubicBezTo>
                  <a:pt x="119" y="118"/>
                  <a:pt x="117" y="116"/>
                  <a:pt x="115" y="117"/>
                </a:cubicBezTo>
                <a:cubicBezTo>
                  <a:pt x="113" y="118"/>
                  <a:pt x="113" y="119"/>
                  <a:pt x="112" y="120"/>
                </a:cubicBezTo>
                <a:cubicBezTo>
                  <a:pt x="112" y="121"/>
                  <a:pt x="113" y="121"/>
                  <a:pt x="112" y="122"/>
                </a:cubicBezTo>
                <a:cubicBezTo>
                  <a:pt x="112" y="123"/>
                  <a:pt x="111" y="121"/>
                  <a:pt x="111" y="122"/>
                </a:cubicBezTo>
                <a:cubicBezTo>
                  <a:pt x="107" y="128"/>
                  <a:pt x="108" y="139"/>
                  <a:pt x="115" y="142"/>
                </a:cubicBezTo>
                <a:cubicBezTo>
                  <a:pt x="132" y="140"/>
                  <a:pt x="153" y="142"/>
                  <a:pt x="169" y="141"/>
                </a:cubicBezTo>
                <a:cubicBezTo>
                  <a:pt x="176" y="141"/>
                  <a:pt x="184" y="141"/>
                  <a:pt x="191" y="140"/>
                </a:cubicBezTo>
                <a:cubicBezTo>
                  <a:pt x="191" y="139"/>
                  <a:pt x="188" y="139"/>
                  <a:pt x="186" y="139"/>
                </a:cubicBezTo>
                <a:cubicBezTo>
                  <a:pt x="176" y="139"/>
                  <a:pt x="167" y="138"/>
                  <a:pt x="156" y="138"/>
                </a:cubicBezTo>
                <a:cubicBezTo>
                  <a:pt x="143" y="139"/>
                  <a:pt x="128" y="137"/>
                  <a:pt x="115" y="139"/>
                </a:cubicBezTo>
                <a:cubicBezTo>
                  <a:pt x="110" y="135"/>
                  <a:pt x="111" y="126"/>
                  <a:pt x="114" y="121"/>
                </a:cubicBezTo>
                <a:cubicBezTo>
                  <a:pt x="116" y="119"/>
                  <a:pt x="119" y="120"/>
                  <a:pt x="122" y="120"/>
                </a:cubicBezTo>
                <a:cubicBezTo>
                  <a:pt x="126" y="120"/>
                  <a:pt x="130" y="120"/>
                  <a:pt x="134" y="120"/>
                </a:cubicBezTo>
                <a:cubicBezTo>
                  <a:pt x="149" y="119"/>
                  <a:pt x="160" y="119"/>
                  <a:pt x="172" y="119"/>
                </a:cubicBezTo>
                <a:cubicBezTo>
                  <a:pt x="178" y="119"/>
                  <a:pt x="183" y="120"/>
                  <a:pt x="188" y="120"/>
                </a:cubicBezTo>
                <a:cubicBezTo>
                  <a:pt x="189" y="120"/>
                  <a:pt x="189" y="120"/>
                  <a:pt x="190" y="120"/>
                </a:cubicBezTo>
                <a:cubicBezTo>
                  <a:pt x="191" y="119"/>
                  <a:pt x="190" y="117"/>
                  <a:pt x="189" y="117"/>
                </a:cubicBezTo>
                <a:close/>
                <a:moveTo>
                  <a:pt x="138" y="121"/>
                </a:moveTo>
                <a:cubicBezTo>
                  <a:pt x="131" y="122"/>
                  <a:pt x="123" y="121"/>
                  <a:pt x="117" y="122"/>
                </a:cubicBezTo>
                <a:cubicBezTo>
                  <a:pt x="116" y="123"/>
                  <a:pt x="117" y="125"/>
                  <a:pt x="116" y="125"/>
                </a:cubicBezTo>
                <a:cubicBezTo>
                  <a:pt x="120" y="126"/>
                  <a:pt x="126" y="124"/>
                  <a:pt x="129" y="126"/>
                </a:cubicBezTo>
                <a:cubicBezTo>
                  <a:pt x="124" y="126"/>
                  <a:pt x="121" y="127"/>
                  <a:pt x="116" y="127"/>
                </a:cubicBezTo>
                <a:cubicBezTo>
                  <a:pt x="117" y="128"/>
                  <a:pt x="115" y="131"/>
                  <a:pt x="117" y="132"/>
                </a:cubicBezTo>
                <a:cubicBezTo>
                  <a:pt x="117" y="133"/>
                  <a:pt x="115" y="133"/>
                  <a:pt x="116" y="134"/>
                </a:cubicBezTo>
                <a:cubicBezTo>
                  <a:pt x="119" y="133"/>
                  <a:pt x="123" y="134"/>
                  <a:pt x="127" y="134"/>
                </a:cubicBezTo>
                <a:cubicBezTo>
                  <a:pt x="124" y="135"/>
                  <a:pt x="120" y="134"/>
                  <a:pt x="116" y="135"/>
                </a:cubicBezTo>
                <a:cubicBezTo>
                  <a:pt x="117" y="136"/>
                  <a:pt x="117" y="136"/>
                  <a:pt x="117" y="137"/>
                </a:cubicBezTo>
                <a:cubicBezTo>
                  <a:pt x="127" y="137"/>
                  <a:pt x="136" y="136"/>
                  <a:pt x="145" y="137"/>
                </a:cubicBezTo>
                <a:cubicBezTo>
                  <a:pt x="157" y="138"/>
                  <a:pt x="172" y="137"/>
                  <a:pt x="184" y="137"/>
                </a:cubicBezTo>
                <a:cubicBezTo>
                  <a:pt x="184" y="136"/>
                  <a:pt x="184" y="136"/>
                  <a:pt x="184" y="135"/>
                </a:cubicBezTo>
                <a:cubicBezTo>
                  <a:pt x="183" y="135"/>
                  <a:pt x="181" y="135"/>
                  <a:pt x="182" y="134"/>
                </a:cubicBezTo>
                <a:cubicBezTo>
                  <a:pt x="181" y="134"/>
                  <a:pt x="182" y="135"/>
                  <a:pt x="181" y="135"/>
                </a:cubicBezTo>
                <a:cubicBezTo>
                  <a:pt x="175" y="134"/>
                  <a:pt x="168" y="135"/>
                  <a:pt x="162" y="134"/>
                </a:cubicBezTo>
                <a:cubicBezTo>
                  <a:pt x="167" y="133"/>
                  <a:pt x="173" y="133"/>
                  <a:pt x="179" y="133"/>
                </a:cubicBezTo>
                <a:cubicBezTo>
                  <a:pt x="181" y="133"/>
                  <a:pt x="183" y="134"/>
                  <a:pt x="184" y="133"/>
                </a:cubicBezTo>
                <a:cubicBezTo>
                  <a:pt x="182" y="131"/>
                  <a:pt x="177" y="133"/>
                  <a:pt x="175" y="132"/>
                </a:cubicBezTo>
                <a:cubicBezTo>
                  <a:pt x="177" y="131"/>
                  <a:pt x="181" y="131"/>
                  <a:pt x="184" y="131"/>
                </a:cubicBezTo>
                <a:cubicBezTo>
                  <a:pt x="183" y="129"/>
                  <a:pt x="183" y="129"/>
                  <a:pt x="184" y="128"/>
                </a:cubicBezTo>
                <a:cubicBezTo>
                  <a:pt x="178" y="127"/>
                  <a:pt x="172" y="128"/>
                  <a:pt x="166" y="129"/>
                </a:cubicBezTo>
                <a:cubicBezTo>
                  <a:pt x="159" y="129"/>
                  <a:pt x="152" y="129"/>
                  <a:pt x="146" y="129"/>
                </a:cubicBezTo>
                <a:cubicBezTo>
                  <a:pt x="141" y="129"/>
                  <a:pt x="135" y="129"/>
                  <a:pt x="130" y="130"/>
                </a:cubicBezTo>
                <a:cubicBezTo>
                  <a:pt x="129" y="130"/>
                  <a:pt x="128" y="131"/>
                  <a:pt x="127" y="130"/>
                </a:cubicBezTo>
                <a:cubicBezTo>
                  <a:pt x="138" y="127"/>
                  <a:pt x="149" y="129"/>
                  <a:pt x="162" y="128"/>
                </a:cubicBezTo>
                <a:cubicBezTo>
                  <a:pt x="169" y="127"/>
                  <a:pt x="174" y="127"/>
                  <a:pt x="180" y="127"/>
                </a:cubicBezTo>
                <a:cubicBezTo>
                  <a:pt x="182" y="127"/>
                  <a:pt x="184" y="127"/>
                  <a:pt x="184" y="126"/>
                </a:cubicBezTo>
                <a:cubicBezTo>
                  <a:pt x="181" y="124"/>
                  <a:pt x="175" y="126"/>
                  <a:pt x="171" y="125"/>
                </a:cubicBezTo>
                <a:cubicBezTo>
                  <a:pt x="174" y="125"/>
                  <a:pt x="181" y="124"/>
                  <a:pt x="185" y="124"/>
                </a:cubicBezTo>
                <a:cubicBezTo>
                  <a:pt x="185" y="123"/>
                  <a:pt x="184" y="122"/>
                  <a:pt x="185" y="122"/>
                </a:cubicBezTo>
                <a:cubicBezTo>
                  <a:pt x="185" y="122"/>
                  <a:pt x="185" y="121"/>
                  <a:pt x="185" y="121"/>
                </a:cubicBezTo>
                <a:cubicBezTo>
                  <a:pt x="170" y="120"/>
                  <a:pt x="153" y="121"/>
                  <a:pt x="138" y="121"/>
                </a:cubicBezTo>
                <a:close/>
                <a:moveTo>
                  <a:pt x="25" y="131"/>
                </a:moveTo>
                <a:cubicBezTo>
                  <a:pt x="24" y="130"/>
                  <a:pt x="22" y="128"/>
                  <a:pt x="20" y="127"/>
                </a:cubicBezTo>
                <a:cubicBezTo>
                  <a:pt x="20" y="126"/>
                  <a:pt x="18" y="126"/>
                  <a:pt x="17" y="124"/>
                </a:cubicBezTo>
                <a:cubicBezTo>
                  <a:pt x="14" y="128"/>
                  <a:pt x="7" y="128"/>
                  <a:pt x="4" y="131"/>
                </a:cubicBezTo>
                <a:cubicBezTo>
                  <a:pt x="12" y="140"/>
                  <a:pt x="21" y="148"/>
                  <a:pt x="31" y="155"/>
                </a:cubicBezTo>
                <a:cubicBezTo>
                  <a:pt x="36" y="160"/>
                  <a:pt x="43" y="165"/>
                  <a:pt x="48" y="171"/>
                </a:cubicBezTo>
                <a:cubicBezTo>
                  <a:pt x="50" y="171"/>
                  <a:pt x="50" y="172"/>
                  <a:pt x="51" y="173"/>
                </a:cubicBezTo>
                <a:cubicBezTo>
                  <a:pt x="53" y="167"/>
                  <a:pt x="57" y="164"/>
                  <a:pt x="60" y="160"/>
                </a:cubicBezTo>
                <a:cubicBezTo>
                  <a:pt x="60" y="160"/>
                  <a:pt x="60" y="160"/>
                  <a:pt x="60" y="159"/>
                </a:cubicBezTo>
                <a:cubicBezTo>
                  <a:pt x="57" y="160"/>
                  <a:pt x="55" y="163"/>
                  <a:pt x="51" y="163"/>
                </a:cubicBezTo>
                <a:cubicBezTo>
                  <a:pt x="53" y="161"/>
                  <a:pt x="56" y="160"/>
                  <a:pt x="58" y="158"/>
                </a:cubicBezTo>
                <a:cubicBezTo>
                  <a:pt x="58" y="157"/>
                  <a:pt x="57" y="157"/>
                  <a:pt x="57" y="157"/>
                </a:cubicBezTo>
                <a:cubicBezTo>
                  <a:pt x="56" y="157"/>
                  <a:pt x="54" y="159"/>
                  <a:pt x="53" y="158"/>
                </a:cubicBezTo>
                <a:cubicBezTo>
                  <a:pt x="53" y="157"/>
                  <a:pt x="55" y="157"/>
                  <a:pt x="56" y="156"/>
                </a:cubicBezTo>
                <a:cubicBezTo>
                  <a:pt x="54" y="154"/>
                  <a:pt x="52" y="158"/>
                  <a:pt x="51" y="156"/>
                </a:cubicBezTo>
                <a:cubicBezTo>
                  <a:pt x="52" y="155"/>
                  <a:pt x="53" y="155"/>
                  <a:pt x="54" y="154"/>
                </a:cubicBezTo>
                <a:cubicBezTo>
                  <a:pt x="53" y="152"/>
                  <a:pt x="50" y="155"/>
                  <a:pt x="49" y="154"/>
                </a:cubicBezTo>
                <a:cubicBezTo>
                  <a:pt x="49" y="153"/>
                  <a:pt x="51" y="153"/>
                  <a:pt x="52" y="152"/>
                </a:cubicBezTo>
                <a:cubicBezTo>
                  <a:pt x="51" y="152"/>
                  <a:pt x="51" y="151"/>
                  <a:pt x="50" y="151"/>
                </a:cubicBezTo>
                <a:cubicBezTo>
                  <a:pt x="49" y="152"/>
                  <a:pt x="47" y="153"/>
                  <a:pt x="46" y="152"/>
                </a:cubicBezTo>
                <a:cubicBezTo>
                  <a:pt x="46" y="150"/>
                  <a:pt x="49" y="151"/>
                  <a:pt x="49" y="150"/>
                </a:cubicBezTo>
                <a:cubicBezTo>
                  <a:pt x="49" y="149"/>
                  <a:pt x="48" y="149"/>
                  <a:pt x="48" y="148"/>
                </a:cubicBezTo>
                <a:cubicBezTo>
                  <a:pt x="46" y="149"/>
                  <a:pt x="45" y="150"/>
                  <a:pt x="43" y="150"/>
                </a:cubicBezTo>
                <a:cubicBezTo>
                  <a:pt x="41" y="151"/>
                  <a:pt x="39" y="153"/>
                  <a:pt x="37" y="153"/>
                </a:cubicBezTo>
                <a:cubicBezTo>
                  <a:pt x="39" y="150"/>
                  <a:pt x="43" y="149"/>
                  <a:pt x="46" y="147"/>
                </a:cubicBezTo>
                <a:cubicBezTo>
                  <a:pt x="45" y="146"/>
                  <a:pt x="45" y="146"/>
                  <a:pt x="44" y="145"/>
                </a:cubicBezTo>
                <a:cubicBezTo>
                  <a:pt x="42" y="146"/>
                  <a:pt x="41" y="147"/>
                  <a:pt x="40" y="147"/>
                </a:cubicBezTo>
                <a:cubicBezTo>
                  <a:pt x="39" y="145"/>
                  <a:pt x="42" y="145"/>
                  <a:pt x="42" y="144"/>
                </a:cubicBezTo>
                <a:cubicBezTo>
                  <a:pt x="42" y="144"/>
                  <a:pt x="42" y="143"/>
                  <a:pt x="41" y="143"/>
                </a:cubicBezTo>
                <a:cubicBezTo>
                  <a:pt x="40" y="144"/>
                  <a:pt x="38" y="145"/>
                  <a:pt x="37" y="144"/>
                </a:cubicBezTo>
                <a:cubicBezTo>
                  <a:pt x="37" y="143"/>
                  <a:pt x="39" y="143"/>
                  <a:pt x="40" y="142"/>
                </a:cubicBezTo>
                <a:cubicBezTo>
                  <a:pt x="39" y="142"/>
                  <a:pt x="39" y="141"/>
                  <a:pt x="38" y="141"/>
                </a:cubicBezTo>
                <a:cubicBezTo>
                  <a:pt x="37" y="142"/>
                  <a:pt x="35" y="143"/>
                  <a:pt x="33" y="143"/>
                </a:cubicBezTo>
                <a:cubicBezTo>
                  <a:pt x="34" y="141"/>
                  <a:pt x="35" y="140"/>
                  <a:pt x="37" y="140"/>
                </a:cubicBezTo>
                <a:cubicBezTo>
                  <a:pt x="36" y="138"/>
                  <a:pt x="32" y="142"/>
                  <a:pt x="31" y="140"/>
                </a:cubicBezTo>
                <a:cubicBezTo>
                  <a:pt x="32" y="139"/>
                  <a:pt x="33" y="139"/>
                  <a:pt x="34" y="138"/>
                </a:cubicBezTo>
                <a:cubicBezTo>
                  <a:pt x="34" y="138"/>
                  <a:pt x="33" y="137"/>
                  <a:pt x="33" y="137"/>
                </a:cubicBezTo>
                <a:cubicBezTo>
                  <a:pt x="29" y="139"/>
                  <a:pt x="26" y="139"/>
                  <a:pt x="24" y="141"/>
                </a:cubicBezTo>
                <a:cubicBezTo>
                  <a:pt x="23" y="141"/>
                  <a:pt x="23" y="141"/>
                  <a:pt x="23" y="140"/>
                </a:cubicBezTo>
                <a:cubicBezTo>
                  <a:pt x="25" y="138"/>
                  <a:pt x="29" y="138"/>
                  <a:pt x="31" y="135"/>
                </a:cubicBezTo>
                <a:cubicBezTo>
                  <a:pt x="29" y="134"/>
                  <a:pt x="27" y="132"/>
                  <a:pt x="25" y="131"/>
                </a:cubicBezTo>
                <a:cubicBezTo>
                  <a:pt x="25" y="131"/>
                  <a:pt x="25" y="131"/>
                  <a:pt x="25" y="131"/>
                </a:cubicBezTo>
                <a:close/>
                <a:moveTo>
                  <a:pt x="2" y="137"/>
                </a:moveTo>
                <a:cubicBezTo>
                  <a:pt x="18" y="150"/>
                  <a:pt x="34" y="163"/>
                  <a:pt x="49" y="176"/>
                </a:cubicBezTo>
                <a:cubicBezTo>
                  <a:pt x="50" y="176"/>
                  <a:pt x="50" y="175"/>
                  <a:pt x="50" y="174"/>
                </a:cubicBezTo>
                <a:cubicBezTo>
                  <a:pt x="49" y="174"/>
                  <a:pt x="49" y="173"/>
                  <a:pt x="48" y="172"/>
                </a:cubicBezTo>
                <a:cubicBezTo>
                  <a:pt x="48" y="171"/>
                  <a:pt x="47" y="171"/>
                  <a:pt x="46" y="171"/>
                </a:cubicBezTo>
                <a:cubicBezTo>
                  <a:pt x="44" y="168"/>
                  <a:pt x="41" y="165"/>
                  <a:pt x="37" y="163"/>
                </a:cubicBezTo>
                <a:cubicBezTo>
                  <a:pt x="33" y="159"/>
                  <a:pt x="30" y="156"/>
                  <a:pt x="25" y="153"/>
                </a:cubicBezTo>
                <a:cubicBezTo>
                  <a:pt x="21" y="150"/>
                  <a:pt x="18" y="146"/>
                  <a:pt x="14" y="143"/>
                </a:cubicBezTo>
                <a:cubicBezTo>
                  <a:pt x="12" y="140"/>
                  <a:pt x="8" y="137"/>
                  <a:pt x="5" y="135"/>
                </a:cubicBezTo>
                <a:cubicBezTo>
                  <a:pt x="5" y="134"/>
                  <a:pt x="4" y="133"/>
                  <a:pt x="3" y="133"/>
                </a:cubicBezTo>
                <a:cubicBezTo>
                  <a:pt x="2" y="134"/>
                  <a:pt x="2" y="136"/>
                  <a:pt x="2" y="137"/>
                </a:cubicBezTo>
                <a:close/>
                <a:moveTo>
                  <a:pt x="190" y="142"/>
                </a:moveTo>
                <a:cubicBezTo>
                  <a:pt x="183" y="141"/>
                  <a:pt x="177" y="142"/>
                  <a:pt x="171" y="142"/>
                </a:cubicBezTo>
                <a:cubicBezTo>
                  <a:pt x="166" y="142"/>
                  <a:pt x="162" y="143"/>
                  <a:pt x="157" y="143"/>
                </a:cubicBezTo>
                <a:cubicBezTo>
                  <a:pt x="153" y="143"/>
                  <a:pt x="148" y="142"/>
                  <a:pt x="144" y="143"/>
                </a:cubicBezTo>
                <a:cubicBezTo>
                  <a:pt x="135" y="143"/>
                  <a:pt x="127" y="142"/>
                  <a:pt x="117" y="143"/>
                </a:cubicBezTo>
                <a:cubicBezTo>
                  <a:pt x="112" y="143"/>
                  <a:pt x="106" y="143"/>
                  <a:pt x="101" y="143"/>
                </a:cubicBezTo>
                <a:cubicBezTo>
                  <a:pt x="101" y="144"/>
                  <a:pt x="101" y="145"/>
                  <a:pt x="102" y="146"/>
                </a:cubicBezTo>
                <a:cubicBezTo>
                  <a:pt x="108" y="146"/>
                  <a:pt x="118" y="145"/>
                  <a:pt x="126" y="146"/>
                </a:cubicBezTo>
                <a:cubicBezTo>
                  <a:pt x="130" y="145"/>
                  <a:pt x="137" y="146"/>
                  <a:pt x="141" y="146"/>
                </a:cubicBezTo>
                <a:cubicBezTo>
                  <a:pt x="154" y="143"/>
                  <a:pt x="171" y="145"/>
                  <a:pt x="186" y="145"/>
                </a:cubicBezTo>
                <a:cubicBezTo>
                  <a:pt x="188" y="145"/>
                  <a:pt x="190" y="145"/>
                  <a:pt x="192" y="145"/>
                </a:cubicBezTo>
                <a:cubicBezTo>
                  <a:pt x="193" y="145"/>
                  <a:pt x="194" y="146"/>
                  <a:pt x="195" y="144"/>
                </a:cubicBezTo>
                <a:cubicBezTo>
                  <a:pt x="194" y="143"/>
                  <a:pt x="192" y="142"/>
                  <a:pt x="190" y="142"/>
                </a:cubicBezTo>
                <a:close/>
                <a:moveTo>
                  <a:pt x="100" y="157"/>
                </a:moveTo>
                <a:cubicBezTo>
                  <a:pt x="99" y="155"/>
                  <a:pt x="99" y="154"/>
                  <a:pt x="99" y="152"/>
                </a:cubicBezTo>
                <a:cubicBezTo>
                  <a:pt x="99" y="149"/>
                  <a:pt x="100" y="146"/>
                  <a:pt x="99" y="145"/>
                </a:cubicBezTo>
                <a:cubicBezTo>
                  <a:pt x="96" y="148"/>
                  <a:pt x="96" y="156"/>
                  <a:pt x="100" y="157"/>
                </a:cubicBezTo>
                <a:close/>
                <a:moveTo>
                  <a:pt x="107" y="152"/>
                </a:moveTo>
                <a:cubicBezTo>
                  <a:pt x="106" y="152"/>
                  <a:pt x="103" y="152"/>
                  <a:pt x="102" y="153"/>
                </a:cubicBezTo>
                <a:cubicBezTo>
                  <a:pt x="102" y="154"/>
                  <a:pt x="104" y="153"/>
                  <a:pt x="105" y="154"/>
                </a:cubicBezTo>
                <a:cubicBezTo>
                  <a:pt x="110" y="154"/>
                  <a:pt x="118" y="155"/>
                  <a:pt x="122" y="155"/>
                </a:cubicBezTo>
                <a:cubicBezTo>
                  <a:pt x="122" y="154"/>
                  <a:pt x="124" y="155"/>
                  <a:pt x="125" y="154"/>
                </a:cubicBezTo>
                <a:cubicBezTo>
                  <a:pt x="127" y="155"/>
                  <a:pt x="130" y="154"/>
                  <a:pt x="132" y="154"/>
                </a:cubicBezTo>
                <a:cubicBezTo>
                  <a:pt x="131" y="154"/>
                  <a:pt x="131" y="154"/>
                  <a:pt x="131" y="154"/>
                </a:cubicBezTo>
                <a:cubicBezTo>
                  <a:pt x="132" y="155"/>
                  <a:pt x="132" y="154"/>
                  <a:pt x="132" y="154"/>
                </a:cubicBezTo>
                <a:cubicBezTo>
                  <a:pt x="150" y="154"/>
                  <a:pt x="172" y="153"/>
                  <a:pt x="191" y="153"/>
                </a:cubicBezTo>
                <a:cubicBezTo>
                  <a:pt x="191" y="153"/>
                  <a:pt x="191" y="152"/>
                  <a:pt x="190" y="152"/>
                </a:cubicBezTo>
                <a:cubicBezTo>
                  <a:pt x="184" y="150"/>
                  <a:pt x="176" y="151"/>
                  <a:pt x="170" y="151"/>
                </a:cubicBezTo>
                <a:cubicBezTo>
                  <a:pt x="169" y="151"/>
                  <a:pt x="168" y="151"/>
                  <a:pt x="168" y="150"/>
                </a:cubicBezTo>
                <a:cubicBezTo>
                  <a:pt x="174" y="150"/>
                  <a:pt x="179" y="150"/>
                  <a:pt x="185" y="150"/>
                </a:cubicBezTo>
                <a:cubicBezTo>
                  <a:pt x="187" y="150"/>
                  <a:pt x="190" y="151"/>
                  <a:pt x="192" y="150"/>
                </a:cubicBezTo>
                <a:cubicBezTo>
                  <a:pt x="189" y="149"/>
                  <a:pt x="182" y="149"/>
                  <a:pt x="180" y="149"/>
                </a:cubicBezTo>
                <a:cubicBezTo>
                  <a:pt x="183" y="148"/>
                  <a:pt x="187" y="148"/>
                  <a:pt x="191" y="148"/>
                </a:cubicBezTo>
                <a:cubicBezTo>
                  <a:pt x="191" y="148"/>
                  <a:pt x="191" y="147"/>
                  <a:pt x="192" y="147"/>
                </a:cubicBezTo>
                <a:cubicBezTo>
                  <a:pt x="178" y="147"/>
                  <a:pt x="160" y="145"/>
                  <a:pt x="146" y="146"/>
                </a:cubicBezTo>
                <a:cubicBezTo>
                  <a:pt x="131" y="148"/>
                  <a:pt x="117" y="147"/>
                  <a:pt x="102" y="147"/>
                </a:cubicBezTo>
                <a:cubicBezTo>
                  <a:pt x="103" y="148"/>
                  <a:pt x="103" y="148"/>
                  <a:pt x="103" y="149"/>
                </a:cubicBezTo>
                <a:cubicBezTo>
                  <a:pt x="106" y="150"/>
                  <a:pt x="110" y="149"/>
                  <a:pt x="113" y="149"/>
                </a:cubicBezTo>
                <a:cubicBezTo>
                  <a:pt x="111" y="150"/>
                  <a:pt x="106" y="150"/>
                  <a:pt x="102" y="151"/>
                </a:cubicBezTo>
                <a:cubicBezTo>
                  <a:pt x="109" y="152"/>
                  <a:pt x="118" y="150"/>
                  <a:pt x="124" y="151"/>
                </a:cubicBezTo>
                <a:cubicBezTo>
                  <a:pt x="119" y="152"/>
                  <a:pt x="112" y="152"/>
                  <a:pt x="107" y="152"/>
                </a:cubicBezTo>
                <a:close/>
                <a:moveTo>
                  <a:pt x="278" y="168"/>
                </a:moveTo>
                <a:cubicBezTo>
                  <a:pt x="278" y="170"/>
                  <a:pt x="277" y="173"/>
                  <a:pt x="276" y="176"/>
                </a:cubicBezTo>
                <a:cubicBezTo>
                  <a:pt x="275" y="177"/>
                  <a:pt x="275" y="179"/>
                  <a:pt x="274" y="181"/>
                </a:cubicBezTo>
                <a:cubicBezTo>
                  <a:pt x="274" y="182"/>
                  <a:pt x="274" y="182"/>
                  <a:pt x="273" y="183"/>
                </a:cubicBezTo>
                <a:cubicBezTo>
                  <a:pt x="273" y="184"/>
                  <a:pt x="273" y="185"/>
                  <a:pt x="272" y="187"/>
                </a:cubicBezTo>
                <a:cubicBezTo>
                  <a:pt x="270" y="192"/>
                  <a:pt x="267" y="197"/>
                  <a:pt x="263" y="200"/>
                </a:cubicBezTo>
                <a:cubicBezTo>
                  <a:pt x="261" y="203"/>
                  <a:pt x="259" y="205"/>
                  <a:pt x="257" y="208"/>
                </a:cubicBezTo>
                <a:cubicBezTo>
                  <a:pt x="256" y="209"/>
                  <a:pt x="254" y="210"/>
                  <a:pt x="253" y="212"/>
                </a:cubicBezTo>
                <a:cubicBezTo>
                  <a:pt x="252" y="213"/>
                  <a:pt x="251" y="214"/>
                  <a:pt x="250" y="216"/>
                </a:cubicBezTo>
                <a:cubicBezTo>
                  <a:pt x="249" y="216"/>
                  <a:pt x="248" y="217"/>
                  <a:pt x="247" y="217"/>
                </a:cubicBezTo>
                <a:cubicBezTo>
                  <a:pt x="247" y="218"/>
                  <a:pt x="246" y="218"/>
                  <a:pt x="246" y="219"/>
                </a:cubicBezTo>
                <a:cubicBezTo>
                  <a:pt x="245" y="220"/>
                  <a:pt x="243" y="220"/>
                  <a:pt x="242" y="221"/>
                </a:cubicBezTo>
                <a:cubicBezTo>
                  <a:pt x="241" y="222"/>
                  <a:pt x="240" y="223"/>
                  <a:pt x="239" y="224"/>
                </a:cubicBezTo>
                <a:cubicBezTo>
                  <a:pt x="238" y="225"/>
                  <a:pt x="236" y="226"/>
                  <a:pt x="235" y="226"/>
                </a:cubicBezTo>
                <a:cubicBezTo>
                  <a:pt x="231" y="229"/>
                  <a:pt x="227" y="232"/>
                  <a:pt x="222" y="233"/>
                </a:cubicBezTo>
                <a:cubicBezTo>
                  <a:pt x="223" y="233"/>
                  <a:pt x="224" y="234"/>
                  <a:pt x="225" y="235"/>
                </a:cubicBezTo>
                <a:cubicBezTo>
                  <a:pt x="227" y="233"/>
                  <a:pt x="229" y="233"/>
                  <a:pt x="230" y="232"/>
                </a:cubicBezTo>
                <a:cubicBezTo>
                  <a:pt x="232" y="231"/>
                  <a:pt x="234" y="230"/>
                  <a:pt x="236" y="230"/>
                </a:cubicBezTo>
                <a:cubicBezTo>
                  <a:pt x="242" y="225"/>
                  <a:pt x="248" y="220"/>
                  <a:pt x="254" y="215"/>
                </a:cubicBezTo>
                <a:cubicBezTo>
                  <a:pt x="255" y="213"/>
                  <a:pt x="257" y="212"/>
                  <a:pt x="258" y="210"/>
                </a:cubicBezTo>
                <a:cubicBezTo>
                  <a:pt x="260" y="208"/>
                  <a:pt x="261" y="207"/>
                  <a:pt x="262" y="205"/>
                </a:cubicBezTo>
                <a:cubicBezTo>
                  <a:pt x="263" y="204"/>
                  <a:pt x="263" y="204"/>
                  <a:pt x="264" y="204"/>
                </a:cubicBezTo>
                <a:cubicBezTo>
                  <a:pt x="266" y="202"/>
                  <a:pt x="267" y="198"/>
                  <a:pt x="268" y="196"/>
                </a:cubicBezTo>
                <a:cubicBezTo>
                  <a:pt x="270" y="194"/>
                  <a:pt x="272" y="192"/>
                  <a:pt x="273" y="190"/>
                </a:cubicBezTo>
                <a:cubicBezTo>
                  <a:pt x="274" y="188"/>
                  <a:pt x="275" y="186"/>
                  <a:pt x="276" y="184"/>
                </a:cubicBezTo>
                <a:cubicBezTo>
                  <a:pt x="278" y="178"/>
                  <a:pt x="279" y="175"/>
                  <a:pt x="280" y="169"/>
                </a:cubicBezTo>
                <a:cubicBezTo>
                  <a:pt x="280" y="168"/>
                  <a:pt x="280" y="167"/>
                  <a:pt x="280" y="166"/>
                </a:cubicBezTo>
                <a:cubicBezTo>
                  <a:pt x="281" y="162"/>
                  <a:pt x="281" y="158"/>
                  <a:pt x="280" y="155"/>
                </a:cubicBezTo>
                <a:cubicBezTo>
                  <a:pt x="280" y="153"/>
                  <a:pt x="277" y="150"/>
                  <a:pt x="276" y="150"/>
                </a:cubicBezTo>
                <a:cubicBezTo>
                  <a:pt x="278" y="156"/>
                  <a:pt x="279" y="161"/>
                  <a:pt x="278" y="168"/>
                </a:cubicBezTo>
                <a:close/>
                <a:moveTo>
                  <a:pt x="74" y="154"/>
                </a:moveTo>
                <a:cubicBezTo>
                  <a:pt x="71" y="155"/>
                  <a:pt x="68" y="157"/>
                  <a:pt x="65" y="158"/>
                </a:cubicBezTo>
                <a:cubicBezTo>
                  <a:pt x="54" y="167"/>
                  <a:pt x="44" y="184"/>
                  <a:pt x="49" y="204"/>
                </a:cubicBezTo>
                <a:cubicBezTo>
                  <a:pt x="50" y="209"/>
                  <a:pt x="54" y="213"/>
                  <a:pt x="56" y="218"/>
                </a:cubicBezTo>
                <a:cubicBezTo>
                  <a:pt x="57" y="219"/>
                  <a:pt x="58" y="221"/>
                  <a:pt x="59" y="221"/>
                </a:cubicBezTo>
                <a:cubicBezTo>
                  <a:pt x="60" y="222"/>
                  <a:pt x="60" y="221"/>
                  <a:pt x="61" y="222"/>
                </a:cubicBezTo>
                <a:cubicBezTo>
                  <a:pt x="62" y="224"/>
                  <a:pt x="60" y="225"/>
                  <a:pt x="59" y="226"/>
                </a:cubicBezTo>
                <a:cubicBezTo>
                  <a:pt x="57" y="228"/>
                  <a:pt x="55" y="231"/>
                  <a:pt x="54" y="232"/>
                </a:cubicBezTo>
                <a:cubicBezTo>
                  <a:pt x="54" y="233"/>
                  <a:pt x="54" y="234"/>
                  <a:pt x="55" y="235"/>
                </a:cubicBezTo>
                <a:cubicBezTo>
                  <a:pt x="60" y="230"/>
                  <a:pt x="65" y="225"/>
                  <a:pt x="72" y="222"/>
                </a:cubicBezTo>
                <a:cubicBezTo>
                  <a:pt x="72" y="219"/>
                  <a:pt x="74" y="216"/>
                  <a:pt x="74" y="215"/>
                </a:cubicBezTo>
                <a:cubicBezTo>
                  <a:pt x="71" y="215"/>
                  <a:pt x="70" y="211"/>
                  <a:pt x="68" y="209"/>
                </a:cubicBezTo>
                <a:cubicBezTo>
                  <a:pt x="65" y="203"/>
                  <a:pt x="63" y="196"/>
                  <a:pt x="65" y="189"/>
                </a:cubicBezTo>
                <a:cubicBezTo>
                  <a:pt x="66" y="186"/>
                  <a:pt x="67" y="181"/>
                  <a:pt x="68" y="179"/>
                </a:cubicBezTo>
                <a:cubicBezTo>
                  <a:pt x="70" y="177"/>
                  <a:pt x="74" y="174"/>
                  <a:pt x="75" y="173"/>
                </a:cubicBezTo>
                <a:cubicBezTo>
                  <a:pt x="83" y="169"/>
                  <a:pt x="92" y="169"/>
                  <a:pt x="100" y="172"/>
                </a:cubicBezTo>
                <a:cubicBezTo>
                  <a:pt x="102" y="171"/>
                  <a:pt x="101" y="168"/>
                  <a:pt x="101" y="167"/>
                </a:cubicBezTo>
                <a:cubicBezTo>
                  <a:pt x="102" y="163"/>
                  <a:pt x="104" y="161"/>
                  <a:pt x="106" y="159"/>
                </a:cubicBezTo>
                <a:cubicBezTo>
                  <a:pt x="103" y="159"/>
                  <a:pt x="101" y="158"/>
                  <a:pt x="99" y="159"/>
                </a:cubicBezTo>
                <a:cubicBezTo>
                  <a:pt x="97" y="158"/>
                  <a:pt x="96" y="155"/>
                  <a:pt x="96" y="153"/>
                </a:cubicBezTo>
                <a:cubicBezTo>
                  <a:pt x="89" y="151"/>
                  <a:pt x="81" y="152"/>
                  <a:pt x="74" y="154"/>
                </a:cubicBezTo>
                <a:close/>
                <a:moveTo>
                  <a:pt x="193" y="155"/>
                </a:moveTo>
                <a:cubicBezTo>
                  <a:pt x="189" y="155"/>
                  <a:pt x="186" y="155"/>
                  <a:pt x="183" y="155"/>
                </a:cubicBezTo>
                <a:cubicBezTo>
                  <a:pt x="181" y="155"/>
                  <a:pt x="179" y="155"/>
                  <a:pt x="176" y="155"/>
                </a:cubicBezTo>
                <a:cubicBezTo>
                  <a:pt x="172" y="155"/>
                  <a:pt x="169" y="155"/>
                  <a:pt x="166" y="155"/>
                </a:cubicBezTo>
                <a:cubicBezTo>
                  <a:pt x="158" y="155"/>
                  <a:pt x="149" y="155"/>
                  <a:pt x="141" y="156"/>
                </a:cubicBezTo>
                <a:cubicBezTo>
                  <a:pt x="136" y="156"/>
                  <a:pt x="131" y="155"/>
                  <a:pt x="126" y="155"/>
                </a:cubicBezTo>
                <a:cubicBezTo>
                  <a:pt x="125" y="155"/>
                  <a:pt x="123" y="156"/>
                  <a:pt x="122" y="156"/>
                </a:cubicBezTo>
                <a:cubicBezTo>
                  <a:pt x="116" y="156"/>
                  <a:pt x="109" y="156"/>
                  <a:pt x="103" y="155"/>
                </a:cubicBezTo>
                <a:cubicBezTo>
                  <a:pt x="103" y="156"/>
                  <a:pt x="101" y="157"/>
                  <a:pt x="102" y="157"/>
                </a:cubicBezTo>
                <a:cubicBezTo>
                  <a:pt x="104" y="157"/>
                  <a:pt x="108" y="157"/>
                  <a:pt x="109" y="158"/>
                </a:cubicBezTo>
                <a:cubicBezTo>
                  <a:pt x="122" y="158"/>
                  <a:pt x="134" y="158"/>
                  <a:pt x="147" y="158"/>
                </a:cubicBezTo>
                <a:cubicBezTo>
                  <a:pt x="152" y="158"/>
                  <a:pt x="156" y="158"/>
                  <a:pt x="160" y="158"/>
                </a:cubicBezTo>
                <a:cubicBezTo>
                  <a:pt x="166" y="158"/>
                  <a:pt x="172" y="158"/>
                  <a:pt x="179" y="158"/>
                </a:cubicBezTo>
                <a:cubicBezTo>
                  <a:pt x="184" y="158"/>
                  <a:pt x="191" y="159"/>
                  <a:pt x="195" y="158"/>
                </a:cubicBezTo>
                <a:cubicBezTo>
                  <a:pt x="196" y="156"/>
                  <a:pt x="194" y="155"/>
                  <a:pt x="193" y="155"/>
                </a:cubicBezTo>
                <a:close/>
                <a:moveTo>
                  <a:pt x="198" y="160"/>
                </a:moveTo>
                <a:cubicBezTo>
                  <a:pt x="171" y="159"/>
                  <a:pt x="138" y="160"/>
                  <a:pt x="111" y="160"/>
                </a:cubicBezTo>
                <a:cubicBezTo>
                  <a:pt x="111" y="161"/>
                  <a:pt x="111" y="161"/>
                  <a:pt x="111" y="162"/>
                </a:cubicBezTo>
                <a:cubicBezTo>
                  <a:pt x="128" y="162"/>
                  <a:pt x="147" y="161"/>
                  <a:pt x="164" y="162"/>
                </a:cubicBezTo>
                <a:cubicBezTo>
                  <a:pt x="169" y="162"/>
                  <a:pt x="174" y="162"/>
                  <a:pt x="179" y="162"/>
                </a:cubicBezTo>
                <a:cubicBezTo>
                  <a:pt x="182" y="162"/>
                  <a:pt x="185" y="162"/>
                  <a:pt x="189" y="162"/>
                </a:cubicBezTo>
                <a:cubicBezTo>
                  <a:pt x="191" y="162"/>
                  <a:pt x="194" y="163"/>
                  <a:pt x="197" y="163"/>
                </a:cubicBezTo>
                <a:cubicBezTo>
                  <a:pt x="197" y="163"/>
                  <a:pt x="199" y="162"/>
                  <a:pt x="199" y="161"/>
                </a:cubicBezTo>
                <a:cubicBezTo>
                  <a:pt x="199" y="161"/>
                  <a:pt x="198" y="161"/>
                  <a:pt x="198" y="160"/>
                </a:cubicBezTo>
                <a:close/>
                <a:moveTo>
                  <a:pt x="107" y="160"/>
                </a:moveTo>
                <a:cubicBezTo>
                  <a:pt x="104" y="162"/>
                  <a:pt x="103" y="166"/>
                  <a:pt x="103" y="170"/>
                </a:cubicBezTo>
                <a:cubicBezTo>
                  <a:pt x="103" y="171"/>
                  <a:pt x="104" y="171"/>
                  <a:pt x="104" y="171"/>
                </a:cubicBezTo>
                <a:cubicBezTo>
                  <a:pt x="103" y="171"/>
                  <a:pt x="103" y="172"/>
                  <a:pt x="103" y="172"/>
                </a:cubicBezTo>
                <a:cubicBezTo>
                  <a:pt x="104" y="174"/>
                  <a:pt x="106" y="177"/>
                  <a:pt x="109" y="177"/>
                </a:cubicBezTo>
                <a:cubicBezTo>
                  <a:pt x="108" y="174"/>
                  <a:pt x="106" y="170"/>
                  <a:pt x="105" y="167"/>
                </a:cubicBezTo>
                <a:cubicBezTo>
                  <a:pt x="106" y="165"/>
                  <a:pt x="107" y="163"/>
                  <a:pt x="109" y="161"/>
                </a:cubicBezTo>
                <a:cubicBezTo>
                  <a:pt x="108" y="161"/>
                  <a:pt x="108" y="160"/>
                  <a:pt x="107" y="160"/>
                </a:cubicBezTo>
                <a:close/>
                <a:moveTo>
                  <a:pt x="149" y="163"/>
                </a:moveTo>
                <a:cubicBezTo>
                  <a:pt x="135" y="163"/>
                  <a:pt x="121" y="163"/>
                  <a:pt x="110" y="164"/>
                </a:cubicBezTo>
                <a:cubicBezTo>
                  <a:pt x="110" y="165"/>
                  <a:pt x="110" y="165"/>
                  <a:pt x="110" y="166"/>
                </a:cubicBezTo>
                <a:cubicBezTo>
                  <a:pt x="116" y="166"/>
                  <a:pt x="121" y="166"/>
                  <a:pt x="126" y="166"/>
                </a:cubicBezTo>
                <a:cubicBezTo>
                  <a:pt x="128" y="166"/>
                  <a:pt x="130" y="165"/>
                  <a:pt x="131" y="166"/>
                </a:cubicBezTo>
                <a:cubicBezTo>
                  <a:pt x="124" y="166"/>
                  <a:pt x="118" y="167"/>
                  <a:pt x="110" y="167"/>
                </a:cubicBezTo>
                <a:cubicBezTo>
                  <a:pt x="110" y="169"/>
                  <a:pt x="110" y="169"/>
                  <a:pt x="110" y="170"/>
                </a:cubicBezTo>
                <a:cubicBezTo>
                  <a:pt x="117" y="170"/>
                  <a:pt x="125" y="169"/>
                  <a:pt x="130" y="170"/>
                </a:cubicBezTo>
                <a:cubicBezTo>
                  <a:pt x="124" y="171"/>
                  <a:pt x="117" y="171"/>
                  <a:pt x="110" y="172"/>
                </a:cubicBezTo>
                <a:cubicBezTo>
                  <a:pt x="111" y="172"/>
                  <a:pt x="111" y="173"/>
                  <a:pt x="111" y="173"/>
                </a:cubicBezTo>
                <a:cubicBezTo>
                  <a:pt x="113" y="174"/>
                  <a:pt x="117" y="175"/>
                  <a:pt x="119" y="174"/>
                </a:cubicBezTo>
                <a:cubicBezTo>
                  <a:pt x="129" y="176"/>
                  <a:pt x="143" y="174"/>
                  <a:pt x="154" y="174"/>
                </a:cubicBezTo>
                <a:cubicBezTo>
                  <a:pt x="156" y="175"/>
                  <a:pt x="158" y="174"/>
                  <a:pt x="161" y="174"/>
                </a:cubicBezTo>
                <a:cubicBezTo>
                  <a:pt x="162" y="174"/>
                  <a:pt x="164" y="174"/>
                  <a:pt x="166" y="174"/>
                </a:cubicBezTo>
                <a:cubicBezTo>
                  <a:pt x="170" y="174"/>
                  <a:pt x="175" y="174"/>
                  <a:pt x="179" y="174"/>
                </a:cubicBezTo>
                <a:cubicBezTo>
                  <a:pt x="185" y="174"/>
                  <a:pt x="191" y="175"/>
                  <a:pt x="196" y="173"/>
                </a:cubicBezTo>
                <a:cubicBezTo>
                  <a:pt x="196" y="172"/>
                  <a:pt x="196" y="172"/>
                  <a:pt x="196" y="171"/>
                </a:cubicBezTo>
                <a:cubicBezTo>
                  <a:pt x="184" y="171"/>
                  <a:pt x="170" y="172"/>
                  <a:pt x="159" y="169"/>
                </a:cubicBezTo>
                <a:cubicBezTo>
                  <a:pt x="172" y="170"/>
                  <a:pt x="180" y="170"/>
                  <a:pt x="192" y="170"/>
                </a:cubicBezTo>
                <a:cubicBezTo>
                  <a:pt x="193" y="170"/>
                  <a:pt x="194" y="171"/>
                  <a:pt x="195" y="170"/>
                </a:cubicBezTo>
                <a:cubicBezTo>
                  <a:pt x="191" y="169"/>
                  <a:pt x="184" y="170"/>
                  <a:pt x="180" y="169"/>
                </a:cubicBezTo>
                <a:cubicBezTo>
                  <a:pt x="185" y="168"/>
                  <a:pt x="190" y="169"/>
                  <a:pt x="195" y="168"/>
                </a:cubicBezTo>
                <a:cubicBezTo>
                  <a:pt x="195" y="166"/>
                  <a:pt x="193" y="167"/>
                  <a:pt x="191" y="167"/>
                </a:cubicBezTo>
                <a:cubicBezTo>
                  <a:pt x="190" y="166"/>
                  <a:pt x="188" y="166"/>
                  <a:pt x="187" y="166"/>
                </a:cubicBezTo>
                <a:cubicBezTo>
                  <a:pt x="188" y="165"/>
                  <a:pt x="195" y="167"/>
                  <a:pt x="195" y="163"/>
                </a:cubicBezTo>
                <a:cubicBezTo>
                  <a:pt x="179" y="164"/>
                  <a:pt x="165" y="162"/>
                  <a:pt x="149" y="163"/>
                </a:cubicBezTo>
                <a:close/>
                <a:moveTo>
                  <a:pt x="73" y="179"/>
                </a:moveTo>
                <a:cubicBezTo>
                  <a:pt x="74" y="179"/>
                  <a:pt x="74" y="179"/>
                  <a:pt x="74" y="180"/>
                </a:cubicBezTo>
                <a:cubicBezTo>
                  <a:pt x="75" y="183"/>
                  <a:pt x="74" y="186"/>
                  <a:pt x="74" y="189"/>
                </a:cubicBezTo>
                <a:cubicBezTo>
                  <a:pt x="75" y="191"/>
                  <a:pt x="75" y="194"/>
                  <a:pt x="75" y="196"/>
                </a:cubicBezTo>
                <a:cubicBezTo>
                  <a:pt x="76" y="202"/>
                  <a:pt x="77" y="208"/>
                  <a:pt x="77" y="213"/>
                </a:cubicBezTo>
                <a:cubicBezTo>
                  <a:pt x="80" y="212"/>
                  <a:pt x="82" y="212"/>
                  <a:pt x="84" y="210"/>
                </a:cubicBezTo>
                <a:cubicBezTo>
                  <a:pt x="83" y="207"/>
                  <a:pt x="81" y="202"/>
                  <a:pt x="81" y="198"/>
                </a:cubicBezTo>
                <a:cubicBezTo>
                  <a:pt x="81" y="189"/>
                  <a:pt x="82" y="178"/>
                  <a:pt x="89" y="176"/>
                </a:cubicBezTo>
                <a:cubicBezTo>
                  <a:pt x="89" y="175"/>
                  <a:pt x="89" y="173"/>
                  <a:pt x="88" y="171"/>
                </a:cubicBezTo>
                <a:cubicBezTo>
                  <a:pt x="81" y="172"/>
                  <a:pt x="75" y="174"/>
                  <a:pt x="73" y="179"/>
                </a:cubicBezTo>
                <a:close/>
                <a:moveTo>
                  <a:pt x="91" y="176"/>
                </a:moveTo>
                <a:cubicBezTo>
                  <a:pt x="93" y="175"/>
                  <a:pt x="96" y="174"/>
                  <a:pt x="98" y="173"/>
                </a:cubicBezTo>
                <a:cubicBezTo>
                  <a:pt x="96" y="172"/>
                  <a:pt x="93" y="172"/>
                  <a:pt x="90" y="171"/>
                </a:cubicBezTo>
                <a:cubicBezTo>
                  <a:pt x="90" y="173"/>
                  <a:pt x="91" y="175"/>
                  <a:pt x="91" y="176"/>
                </a:cubicBezTo>
                <a:close/>
                <a:moveTo>
                  <a:pt x="94" y="176"/>
                </a:moveTo>
                <a:cubicBezTo>
                  <a:pt x="98" y="176"/>
                  <a:pt x="102" y="177"/>
                  <a:pt x="105" y="177"/>
                </a:cubicBezTo>
                <a:cubicBezTo>
                  <a:pt x="103" y="176"/>
                  <a:pt x="102" y="174"/>
                  <a:pt x="101" y="173"/>
                </a:cubicBezTo>
                <a:cubicBezTo>
                  <a:pt x="99" y="174"/>
                  <a:pt x="97" y="175"/>
                  <a:pt x="94" y="176"/>
                </a:cubicBezTo>
                <a:close/>
                <a:moveTo>
                  <a:pt x="197" y="175"/>
                </a:moveTo>
                <a:cubicBezTo>
                  <a:pt x="176" y="175"/>
                  <a:pt x="154" y="175"/>
                  <a:pt x="132" y="176"/>
                </a:cubicBezTo>
                <a:cubicBezTo>
                  <a:pt x="128" y="176"/>
                  <a:pt x="124" y="176"/>
                  <a:pt x="120" y="176"/>
                </a:cubicBezTo>
                <a:cubicBezTo>
                  <a:pt x="119" y="176"/>
                  <a:pt x="118" y="176"/>
                  <a:pt x="116" y="176"/>
                </a:cubicBezTo>
                <a:cubicBezTo>
                  <a:pt x="114" y="176"/>
                  <a:pt x="113" y="174"/>
                  <a:pt x="112" y="176"/>
                </a:cubicBezTo>
                <a:cubicBezTo>
                  <a:pt x="113" y="176"/>
                  <a:pt x="112" y="176"/>
                  <a:pt x="112" y="177"/>
                </a:cubicBezTo>
                <a:cubicBezTo>
                  <a:pt x="119" y="177"/>
                  <a:pt x="124" y="178"/>
                  <a:pt x="131" y="178"/>
                </a:cubicBezTo>
                <a:cubicBezTo>
                  <a:pt x="132" y="178"/>
                  <a:pt x="131" y="177"/>
                  <a:pt x="132" y="177"/>
                </a:cubicBezTo>
                <a:cubicBezTo>
                  <a:pt x="144" y="178"/>
                  <a:pt x="158" y="177"/>
                  <a:pt x="170" y="177"/>
                </a:cubicBezTo>
                <a:cubicBezTo>
                  <a:pt x="175" y="178"/>
                  <a:pt x="182" y="177"/>
                  <a:pt x="188" y="177"/>
                </a:cubicBezTo>
                <a:cubicBezTo>
                  <a:pt x="191" y="177"/>
                  <a:pt x="199" y="178"/>
                  <a:pt x="198" y="175"/>
                </a:cubicBezTo>
                <a:cubicBezTo>
                  <a:pt x="198" y="175"/>
                  <a:pt x="198" y="175"/>
                  <a:pt x="198" y="175"/>
                </a:cubicBezTo>
                <a:cubicBezTo>
                  <a:pt x="198" y="175"/>
                  <a:pt x="198" y="175"/>
                  <a:pt x="197" y="175"/>
                </a:cubicBezTo>
                <a:close/>
                <a:moveTo>
                  <a:pt x="177" y="183"/>
                </a:moveTo>
                <a:cubicBezTo>
                  <a:pt x="167" y="182"/>
                  <a:pt x="157" y="181"/>
                  <a:pt x="147" y="180"/>
                </a:cubicBezTo>
                <a:cubicBezTo>
                  <a:pt x="145" y="180"/>
                  <a:pt x="142" y="180"/>
                  <a:pt x="140" y="180"/>
                </a:cubicBezTo>
                <a:cubicBezTo>
                  <a:pt x="131" y="179"/>
                  <a:pt x="123" y="179"/>
                  <a:pt x="114" y="179"/>
                </a:cubicBezTo>
                <a:cubicBezTo>
                  <a:pt x="112" y="179"/>
                  <a:pt x="111" y="178"/>
                  <a:pt x="110" y="178"/>
                </a:cubicBezTo>
                <a:cubicBezTo>
                  <a:pt x="103" y="178"/>
                  <a:pt x="98" y="178"/>
                  <a:pt x="91" y="178"/>
                </a:cubicBezTo>
                <a:cubicBezTo>
                  <a:pt x="91" y="178"/>
                  <a:pt x="91" y="177"/>
                  <a:pt x="91" y="177"/>
                </a:cubicBezTo>
                <a:cubicBezTo>
                  <a:pt x="91" y="178"/>
                  <a:pt x="91" y="178"/>
                  <a:pt x="91" y="179"/>
                </a:cubicBezTo>
                <a:cubicBezTo>
                  <a:pt x="88" y="177"/>
                  <a:pt x="87" y="180"/>
                  <a:pt x="85" y="181"/>
                </a:cubicBezTo>
                <a:cubicBezTo>
                  <a:pt x="81" y="190"/>
                  <a:pt x="81" y="202"/>
                  <a:pt x="86" y="210"/>
                </a:cubicBezTo>
                <a:cubicBezTo>
                  <a:pt x="93" y="211"/>
                  <a:pt x="99" y="210"/>
                  <a:pt x="106" y="210"/>
                </a:cubicBezTo>
                <a:cubicBezTo>
                  <a:pt x="101" y="209"/>
                  <a:pt x="95" y="210"/>
                  <a:pt x="89" y="209"/>
                </a:cubicBezTo>
                <a:cubicBezTo>
                  <a:pt x="88" y="208"/>
                  <a:pt x="89" y="208"/>
                  <a:pt x="89" y="207"/>
                </a:cubicBezTo>
                <a:cubicBezTo>
                  <a:pt x="82" y="199"/>
                  <a:pt x="84" y="188"/>
                  <a:pt x="88" y="179"/>
                </a:cubicBezTo>
                <a:cubicBezTo>
                  <a:pt x="90" y="179"/>
                  <a:pt x="92" y="180"/>
                  <a:pt x="93" y="180"/>
                </a:cubicBezTo>
                <a:cubicBezTo>
                  <a:pt x="94" y="180"/>
                  <a:pt x="95" y="180"/>
                  <a:pt x="96" y="180"/>
                </a:cubicBezTo>
                <a:cubicBezTo>
                  <a:pt x="100" y="181"/>
                  <a:pt x="103" y="181"/>
                  <a:pt x="106" y="181"/>
                </a:cubicBezTo>
                <a:cubicBezTo>
                  <a:pt x="122" y="181"/>
                  <a:pt x="136" y="182"/>
                  <a:pt x="150" y="184"/>
                </a:cubicBezTo>
                <a:cubicBezTo>
                  <a:pt x="153" y="183"/>
                  <a:pt x="157" y="184"/>
                  <a:pt x="160" y="184"/>
                </a:cubicBezTo>
                <a:cubicBezTo>
                  <a:pt x="167" y="185"/>
                  <a:pt x="174" y="185"/>
                  <a:pt x="180" y="186"/>
                </a:cubicBezTo>
                <a:cubicBezTo>
                  <a:pt x="180" y="184"/>
                  <a:pt x="179" y="183"/>
                  <a:pt x="177" y="183"/>
                </a:cubicBezTo>
                <a:close/>
                <a:moveTo>
                  <a:pt x="148" y="179"/>
                </a:moveTo>
                <a:cubicBezTo>
                  <a:pt x="146" y="179"/>
                  <a:pt x="147" y="179"/>
                  <a:pt x="148" y="179"/>
                </a:cubicBezTo>
                <a:cubicBezTo>
                  <a:pt x="154" y="179"/>
                  <a:pt x="160" y="180"/>
                  <a:pt x="166" y="180"/>
                </a:cubicBezTo>
                <a:cubicBezTo>
                  <a:pt x="169" y="181"/>
                  <a:pt x="172" y="181"/>
                  <a:pt x="175" y="181"/>
                </a:cubicBezTo>
                <a:cubicBezTo>
                  <a:pt x="177" y="182"/>
                  <a:pt x="179" y="181"/>
                  <a:pt x="180" y="182"/>
                </a:cubicBezTo>
                <a:cubicBezTo>
                  <a:pt x="183" y="181"/>
                  <a:pt x="187" y="180"/>
                  <a:pt x="189" y="178"/>
                </a:cubicBezTo>
                <a:cubicBezTo>
                  <a:pt x="175" y="179"/>
                  <a:pt x="161" y="179"/>
                  <a:pt x="148" y="179"/>
                </a:cubicBezTo>
                <a:close/>
                <a:moveTo>
                  <a:pt x="191" y="180"/>
                </a:moveTo>
                <a:cubicBezTo>
                  <a:pt x="187" y="180"/>
                  <a:pt x="185" y="182"/>
                  <a:pt x="181" y="183"/>
                </a:cubicBezTo>
                <a:cubicBezTo>
                  <a:pt x="181" y="184"/>
                  <a:pt x="182" y="184"/>
                  <a:pt x="182" y="185"/>
                </a:cubicBezTo>
                <a:cubicBezTo>
                  <a:pt x="187" y="183"/>
                  <a:pt x="193" y="182"/>
                  <a:pt x="197" y="179"/>
                </a:cubicBezTo>
                <a:cubicBezTo>
                  <a:pt x="195" y="179"/>
                  <a:pt x="194" y="178"/>
                  <a:pt x="192" y="178"/>
                </a:cubicBezTo>
                <a:cubicBezTo>
                  <a:pt x="192" y="179"/>
                  <a:pt x="192" y="179"/>
                  <a:pt x="191" y="180"/>
                </a:cubicBezTo>
                <a:close/>
                <a:moveTo>
                  <a:pt x="67" y="190"/>
                </a:moveTo>
                <a:cubicBezTo>
                  <a:pt x="69" y="192"/>
                  <a:pt x="71" y="194"/>
                  <a:pt x="73" y="196"/>
                </a:cubicBezTo>
                <a:cubicBezTo>
                  <a:pt x="73" y="191"/>
                  <a:pt x="72" y="185"/>
                  <a:pt x="71" y="181"/>
                </a:cubicBezTo>
                <a:cubicBezTo>
                  <a:pt x="70" y="184"/>
                  <a:pt x="68" y="186"/>
                  <a:pt x="67" y="190"/>
                </a:cubicBezTo>
                <a:close/>
                <a:moveTo>
                  <a:pt x="152" y="195"/>
                </a:moveTo>
                <a:cubicBezTo>
                  <a:pt x="161" y="194"/>
                  <a:pt x="169" y="194"/>
                  <a:pt x="180" y="193"/>
                </a:cubicBezTo>
                <a:cubicBezTo>
                  <a:pt x="181" y="191"/>
                  <a:pt x="180" y="188"/>
                  <a:pt x="179" y="187"/>
                </a:cubicBezTo>
                <a:cubicBezTo>
                  <a:pt x="171" y="186"/>
                  <a:pt x="164" y="187"/>
                  <a:pt x="158" y="186"/>
                </a:cubicBezTo>
                <a:cubicBezTo>
                  <a:pt x="154" y="186"/>
                  <a:pt x="150" y="185"/>
                  <a:pt x="147" y="185"/>
                </a:cubicBezTo>
                <a:cubicBezTo>
                  <a:pt x="142" y="184"/>
                  <a:pt x="137" y="183"/>
                  <a:pt x="132" y="183"/>
                </a:cubicBezTo>
                <a:cubicBezTo>
                  <a:pt x="118" y="183"/>
                  <a:pt x="104" y="183"/>
                  <a:pt x="90" y="181"/>
                </a:cubicBezTo>
                <a:cubicBezTo>
                  <a:pt x="89" y="184"/>
                  <a:pt x="91" y="185"/>
                  <a:pt x="91" y="187"/>
                </a:cubicBezTo>
                <a:cubicBezTo>
                  <a:pt x="100" y="188"/>
                  <a:pt x="106" y="187"/>
                  <a:pt x="114" y="187"/>
                </a:cubicBezTo>
                <a:cubicBezTo>
                  <a:pt x="114" y="188"/>
                  <a:pt x="116" y="188"/>
                  <a:pt x="116" y="189"/>
                </a:cubicBezTo>
                <a:cubicBezTo>
                  <a:pt x="106" y="188"/>
                  <a:pt x="98" y="188"/>
                  <a:pt x="91" y="188"/>
                </a:cubicBezTo>
                <a:cubicBezTo>
                  <a:pt x="90" y="191"/>
                  <a:pt x="93" y="190"/>
                  <a:pt x="95" y="190"/>
                </a:cubicBezTo>
                <a:cubicBezTo>
                  <a:pt x="99" y="191"/>
                  <a:pt x="105" y="191"/>
                  <a:pt x="109" y="191"/>
                </a:cubicBezTo>
                <a:cubicBezTo>
                  <a:pt x="105" y="192"/>
                  <a:pt x="96" y="192"/>
                  <a:pt x="92" y="191"/>
                </a:cubicBezTo>
                <a:cubicBezTo>
                  <a:pt x="91" y="194"/>
                  <a:pt x="91" y="195"/>
                  <a:pt x="92" y="198"/>
                </a:cubicBezTo>
                <a:cubicBezTo>
                  <a:pt x="98" y="199"/>
                  <a:pt x="105" y="199"/>
                  <a:pt x="109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16" y="199"/>
                  <a:pt x="123" y="199"/>
                  <a:pt x="130" y="200"/>
                </a:cubicBezTo>
                <a:cubicBezTo>
                  <a:pt x="117" y="199"/>
                  <a:pt x="104" y="200"/>
                  <a:pt x="91" y="200"/>
                </a:cubicBezTo>
                <a:cubicBezTo>
                  <a:pt x="92" y="200"/>
                  <a:pt x="91" y="201"/>
                  <a:pt x="91" y="202"/>
                </a:cubicBezTo>
                <a:cubicBezTo>
                  <a:pt x="94" y="202"/>
                  <a:pt x="99" y="203"/>
                  <a:pt x="102" y="203"/>
                </a:cubicBezTo>
                <a:cubicBezTo>
                  <a:pt x="98" y="204"/>
                  <a:pt x="94" y="203"/>
                  <a:pt x="91" y="203"/>
                </a:cubicBezTo>
                <a:cubicBezTo>
                  <a:pt x="91" y="205"/>
                  <a:pt x="92" y="206"/>
                  <a:pt x="92" y="208"/>
                </a:cubicBezTo>
                <a:cubicBezTo>
                  <a:pt x="101" y="208"/>
                  <a:pt x="107" y="209"/>
                  <a:pt x="116" y="210"/>
                </a:cubicBezTo>
                <a:cubicBezTo>
                  <a:pt x="117" y="210"/>
                  <a:pt x="117" y="210"/>
                  <a:pt x="117" y="210"/>
                </a:cubicBezTo>
                <a:cubicBezTo>
                  <a:pt x="129" y="212"/>
                  <a:pt x="144" y="212"/>
                  <a:pt x="158" y="213"/>
                </a:cubicBezTo>
                <a:cubicBezTo>
                  <a:pt x="162" y="213"/>
                  <a:pt x="167" y="212"/>
                  <a:pt x="169" y="213"/>
                </a:cubicBezTo>
                <a:cubicBezTo>
                  <a:pt x="173" y="213"/>
                  <a:pt x="177" y="213"/>
                  <a:pt x="181" y="213"/>
                </a:cubicBezTo>
                <a:cubicBezTo>
                  <a:pt x="181" y="212"/>
                  <a:pt x="180" y="211"/>
                  <a:pt x="180" y="209"/>
                </a:cubicBezTo>
                <a:cubicBezTo>
                  <a:pt x="181" y="208"/>
                  <a:pt x="182" y="208"/>
                  <a:pt x="181" y="207"/>
                </a:cubicBezTo>
                <a:cubicBezTo>
                  <a:pt x="176" y="206"/>
                  <a:pt x="170" y="207"/>
                  <a:pt x="166" y="205"/>
                </a:cubicBezTo>
                <a:cubicBezTo>
                  <a:pt x="171" y="205"/>
                  <a:pt x="177" y="206"/>
                  <a:pt x="182" y="206"/>
                </a:cubicBezTo>
                <a:cubicBezTo>
                  <a:pt x="181" y="205"/>
                  <a:pt x="181" y="205"/>
                  <a:pt x="181" y="204"/>
                </a:cubicBezTo>
                <a:cubicBezTo>
                  <a:pt x="173" y="203"/>
                  <a:pt x="166" y="203"/>
                  <a:pt x="159" y="203"/>
                </a:cubicBezTo>
                <a:cubicBezTo>
                  <a:pt x="153" y="203"/>
                  <a:pt x="149" y="203"/>
                  <a:pt x="144" y="203"/>
                </a:cubicBezTo>
                <a:cubicBezTo>
                  <a:pt x="142" y="203"/>
                  <a:pt x="140" y="204"/>
                  <a:pt x="139" y="203"/>
                </a:cubicBezTo>
                <a:cubicBezTo>
                  <a:pt x="151" y="201"/>
                  <a:pt x="166" y="203"/>
                  <a:pt x="180" y="203"/>
                </a:cubicBezTo>
                <a:cubicBezTo>
                  <a:pt x="180" y="201"/>
                  <a:pt x="182" y="200"/>
                  <a:pt x="181" y="199"/>
                </a:cubicBezTo>
                <a:cubicBezTo>
                  <a:pt x="181" y="195"/>
                  <a:pt x="174" y="197"/>
                  <a:pt x="171" y="196"/>
                </a:cubicBezTo>
                <a:cubicBezTo>
                  <a:pt x="174" y="195"/>
                  <a:pt x="177" y="195"/>
                  <a:pt x="180" y="195"/>
                </a:cubicBezTo>
                <a:cubicBezTo>
                  <a:pt x="175" y="194"/>
                  <a:pt x="169" y="195"/>
                  <a:pt x="164" y="195"/>
                </a:cubicBezTo>
                <a:cubicBezTo>
                  <a:pt x="161" y="195"/>
                  <a:pt x="158" y="195"/>
                  <a:pt x="155" y="195"/>
                </a:cubicBezTo>
                <a:cubicBezTo>
                  <a:pt x="154" y="196"/>
                  <a:pt x="153" y="195"/>
                  <a:pt x="152" y="195"/>
                </a:cubicBezTo>
                <a:close/>
                <a:moveTo>
                  <a:pt x="181" y="187"/>
                </a:moveTo>
                <a:cubicBezTo>
                  <a:pt x="181" y="189"/>
                  <a:pt x="182" y="190"/>
                  <a:pt x="182" y="191"/>
                </a:cubicBezTo>
                <a:cubicBezTo>
                  <a:pt x="182" y="192"/>
                  <a:pt x="181" y="193"/>
                  <a:pt x="181" y="194"/>
                </a:cubicBezTo>
                <a:cubicBezTo>
                  <a:pt x="181" y="196"/>
                  <a:pt x="183" y="197"/>
                  <a:pt x="183" y="200"/>
                </a:cubicBezTo>
                <a:cubicBezTo>
                  <a:pt x="181" y="202"/>
                  <a:pt x="183" y="205"/>
                  <a:pt x="183" y="207"/>
                </a:cubicBezTo>
                <a:cubicBezTo>
                  <a:pt x="182" y="208"/>
                  <a:pt x="181" y="210"/>
                  <a:pt x="182" y="212"/>
                </a:cubicBezTo>
                <a:cubicBezTo>
                  <a:pt x="187" y="210"/>
                  <a:pt x="190" y="207"/>
                  <a:pt x="193" y="205"/>
                </a:cubicBezTo>
                <a:cubicBezTo>
                  <a:pt x="194" y="203"/>
                  <a:pt x="195" y="202"/>
                  <a:pt x="194" y="200"/>
                </a:cubicBezTo>
                <a:cubicBezTo>
                  <a:pt x="191" y="200"/>
                  <a:pt x="189" y="202"/>
                  <a:pt x="187" y="203"/>
                </a:cubicBezTo>
                <a:cubicBezTo>
                  <a:pt x="187" y="200"/>
                  <a:pt x="192" y="200"/>
                  <a:pt x="193" y="198"/>
                </a:cubicBezTo>
                <a:cubicBezTo>
                  <a:pt x="192" y="198"/>
                  <a:pt x="191" y="200"/>
                  <a:pt x="189" y="199"/>
                </a:cubicBezTo>
                <a:cubicBezTo>
                  <a:pt x="191" y="198"/>
                  <a:pt x="192" y="196"/>
                  <a:pt x="194" y="195"/>
                </a:cubicBezTo>
                <a:cubicBezTo>
                  <a:pt x="194" y="194"/>
                  <a:pt x="193" y="193"/>
                  <a:pt x="193" y="192"/>
                </a:cubicBezTo>
                <a:cubicBezTo>
                  <a:pt x="190" y="192"/>
                  <a:pt x="189" y="194"/>
                  <a:pt x="186" y="194"/>
                </a:cubicBezTo>
                <a:cubicBezTo>
                  <a:pt x="187" y="192"/>
                  <a:pt x="196" y="191"/>
                  <a:pt x="193" y="187"/>
                </a:cubicBezTo>
                <a:cubicBezTo>
                  <a:pt x="192" y="188"/>
                  <a:pt x="191" y="189"/>
                  <a:pt x="190" y="189"/>
                </a:cubicBezTo>
                <a:cubicBezTo>
                  <a:pt x="191" y="187"/>
                  <a:pt x="193" y="186"/>
                  <a:pt x="194" y="184"/>
                </a:cubicBezTo>
                <a:cubicBezTo>
                  <a:pt x="194" y="184"/>
                  <a:pt x="194" y="183"/>
                  <a:pt x="193" y="183"/>
                </a:cubicBezTo>
                <a:cubicBezTo>
                  <a:pt x="189" y="184"/>
                  <a:pt x="185" y="185"/>
                  <a:pt x="181" y="187"/>
                </a:cubicBezTo>
                <a:close/>
                <a:moveTo>
                  <a:pt x="66" y="194"/>
                </a:moveTo>
                <a:cubicBezTo>
                  <a:pt x="68" y="197"/>
                  <a:pt x="72" y="199"/>
                  <a:pt x="74" y="202"/>
                </a:cubicBezTo>
                <a:cubicBezTo>
                  <a:pt x="74" y="200"/>
                  <a:pt x="73" y="200"/>
                  <a:pt x="73" y="198"/>
                </a:cubicBezTo>
                <a:cubicBezTo>
                  <a:pt x="71" y="196"/>
                  <a:pt x="69" y="194"/>
                  <a:pt x="67" y="192"/>
                </a:cubicBezTo>
                <a:cubicBezTo>
                  <a:pt x="67" y="193"/>
                  <a:pt x="66" y="193"/>
                  <a:pt x="66" y="194"/>
                </a:cubicBezTo>
                <a:close/>
                <a:moveTo>
                  <a:pt x="71" y="210"/>
                </a:moveTo>
                <a:cubicBezTo>
                  <a:pt x="73" y="212"/>
                  <a:pt x="74" y="213"/>
                  <a:pt x="76" y="214"/>
                </a:cubicBezTo>
                <a:cubicBezTo>
                  <a:pt x="75" y="211"/>
                  <a:pt x="75" y="207"/>
                  <a:pt x="74" y="204"/>
                </a:cubicBezTo>
                <a:cubicBezTo>
                  <a:pt x="71" y="202"/>
                  <a:pt x="69" y="199"/>
                  <a:pt x="67" y="197"/>
                </a:cubicBezTo>
                <a:cubicBezTo>
                  <a:pt x="66" y="202"/>
                  <a:pt x="68" y="207"/>
                  <a:pt x="71" y="210"/>
                </a:cubicBezTo>
                <a:close/>
                <a:moveTo>
                  <a:pt x="206" y="225"/>
                </a:moveTo>
                <a:cubicBezTo>
                  <a:pt x="207" y="225"/>
                  <a:pt x="208" y="226"/>
                  <a:pt x="208" y="225"/>
                </a:cubicBezTo>
                <a:cubicBezTo>
                  <a:pt x="210" y="225"/>
                  <a:pt x="211" y="222"/>
                  <a:pt x="212" y="220"/>
                </a:cubicBezTo>
                <a:cubicBezTo>
                  <a:pt x="214" y="218"/>
                  <a:pt x="215" y="217"/>
                  <a:pt x="216" y="215"/>
                </a:cubicBezTo>
                <a:cubicBezTo>
                  <a:pt x="216" y="212"/>
                  <a:pt x="215" y="209"/>
                  <a:pt x="217" y="206"/>
                </a:cubicBezTo>
                <a:cubicBezTo>
                  <a:pt x="216" y="203"/>
                  <a:pt x="215" y="203"/>
                  <a:pt x="212" y="203"/>
                </a:cubicBezTo>
                <a:cubicBezTo>
                  <a:pt x="210" y="203"/>
                  <a:pt x="208" y="202"/>
                  <a:pt x="207" y="201"/>
                </a:cubicBezTo>
                <a:cubicBezTo>
                  <a:pt x="205" y="199"/>
                  <a:pt x="205" y="198"/>
                  <a:pt x="203" y="197"/>
                </a:cubicBezTo>
                <a:cubicBezTo>
                  <a:pt x="200" y="197"/>
                  <a:pt x="198" y="198"/>
                  <a:pt x="195" y="200"/>
                </a:cubicBezTo>
                <a:cubicBezTo>
                  <a:pt x="196" y="200"/>
                  <a:pt x="195" y="202"/>
                  <a:pt x="196" y="203"/>
                </a:cubicBezTo>
                <a:cubicBezTo>
                  <a:pt x="198" y="202"/>
                  <a:pt x="202" y="202"/>
                  <a:pt x="202" y="206"/>
                </a:cubicBezTo>
                <a:cubicBezTo>
                  <a:pt x="201" y="208"/>
                  <a:pt x="198" y="208"/>
                  <a:pt x="196" y="210"/>
                </a:cubicBezTo>
                <a:cubicBezTo>
                  <a:pt x="201" y="212"/>
                  <a:pt x="206" y="213"/>
                  <a:pt x="209" y="217"/>
                </a:cubicBezTo>
                <a:cubicBezTo>
                  <a:pt x="211" y="221"/>
                  <a:pt x="207" y="223"/>
                  <a:pt x="203" y="222"/>
                </a:cubicBezTo>
                <a:cubicBezTo>
                  <a:pt x="203" y="223"/>
                  <a:pt x="202" y="224"/>
                  <a:pt x="202" y="225"/>
                </a:cubicBezTo>
                <a:cubicBezTo>
                  <a:pt x="203" y="225"/>
                  <a:pt x="203" y="226"/>
                  <a:pt x="204" y="227"/>
                </a:cubicBezTo>
                <a:cubicBezTo>
                  <a:pt x="205" y="226"/>
                  <a:pt x="205" y="226"/>
                  <a:pt x="206" y="225"/>
                </a:cubicBezTo>
                <a:close/>
                <a:moveTo>
                  <a:pt x="198" y="204"/>
                </a:moveTo>
                <a:cubicBezTo>
                  <a:pt x="194" y="206"/>
                  <a:pt x="188" y="211"/>
                  <a:pt x="183" y="213"/>
                </a:cubicBezTo>
                <a:cubicBezTo>
                  <a:pt x="183" y="214"/>
                  <a:pt x="184" y="214"/>
                  <a:pt x="185" y="215"/>
                </a:cubicBezTo>
                <a:cubicBezTo>
                  <a:pt x="190" y="211"/>
                  <a:pt x="196" y="209"/>
                  <a:pt x="200" y="205"/>
                </a:cubicBezTo>
                <a:cubicBezTo>
                  <a:pt x="200" y="204"/>
                  <a:pt x="199" y="204"/>
                  <a:pt x="198" y="204"/>
                </a:cubicBezTo>
                <a:close/>
                <a:moveTo>
                  <a:pt x="195" y="211"/>
                </a:moveTo>
                <a:cubicBezTo>
                  <a:pt x="192" y="213"/>
                  <a:pt x="188" y="214"/>
                  <a:pt x="185" y="217"/>
                </a:cubicBezTo>
                <a:cubicBezTo>
                  <a:pt x="192" y="216"/>
                  <a:pt x="198" y="217"/>
                  <a:pt x="206" y="216"/>
                </a:cubicBezTo>
                <a:cubicBezTo>
                  <a:pt x="203" y="213"/>
                  <a:pt x="198" y="212"/>
                  <a:pt x="195" y="211"/>
                </a:cubicBezTo>
                <a:close/>
                <a:moveTo>
                  <a:pt x="176" y="215"/>
                </a:moveTo>
                <a:cubicBezTo>
                  <a:pt x="168" y="215"/>
                  <a:pt x="158" y="214"/>
                  <a:pt x="148" y="214"/>
                </a:cubicBezTo>
                <a:cubicBezTo>
                  <a:pt x="141" y="214"/>
                  <a:pt x="133" y="213"/>
                  <a:pt x="126" y="213"/>
                </a:cubicBezTo>
                <a:cubicBezTo>
                  <a:pt x="112" y="211"/>
                  <a:pt x="96" y="212"/>
                  <a:pt x="84" y="212"/>
                </a:cubicBezTo>
                <a:cubicBezTo>
                  <a:pt x="83" y="213"/>
                  <a:pt x="81" y="213"/>
                  <a:pt x="81" y="214"/>
                </a:cubicBezTo>
                <a:cubicBezTo>
                  <a:pt x="96" y="212"/>
                  <a:pt x="108" y="213"/>
                  <a:pt x="122" y="213"/>
                </a:cubicBezTo>
                <a:cubicBezTo>
                  <a:pt x="124" y="213"/>
                  <a:pt x="126" y="214"/>
                  <a:pt x="129" y="214"/>
                </a:cubicBezTo>
                <a:cubicBezTo>
                  <a:pt x="131" y="214"/>
                  <a:pt x="135" y="214"/>
                  <a:pt x="138" y="214"/>
                </a:cubicBezTo>
                <a:cubicBezTo>
                  <a:pt x="142" y="214"/>
                  <a:pt x="146" y="215"/>
                  <a:pt x="151" y="215"/>
                </a:cubicBezTo>
                <a:cubicBezTo>
                  <a:pt x="155" y="215"/>
                  <a:pt x="159" y="215"/>
                  <a:pt x="162" y="215"/>
                </a:cubicBezTo>
                <a:cubicBezTo>
                  <a:pt x="167" y="216"/>
                  <a:pt x="172" y="216"/>
                  <a:pt x="176" y="217"/>
                </a:cubicBezTo>
                <a:cubicBezTo>
                  <a:pt x="178" y="217"/>
                  <a:pt x="181" y="217"/>
                  <a:pt x="183" y="215"/>
                </a:cubicBezTo>
                <a:cubicBezTo>
                  <a:pt x="181" y="215"/>
                  <a:pt x="178" y="215"/>
                  <a:pt x="176" y="215"/>
                </a:cubicBezTo>
                <a:close/>
                <a:moveTo>
                  <a:pt x="191" y="218"/>
                </a:moveTo>
                <a:cubicBezTo>
                  <a:pt x="183" y="219"/>
                  <a:pt x="175" y="218"/>
                  <a:pt x="169" y="217"/>
                </a:cubicBezTo>
                <a:cubicBezTo>
                  <a:pt x="166" y="217"/>
                  <a:pt x="164" y="217"/>
                  <a:pt x="161" y="217"/>
                </a:cubicBezTo>
                <a:cubicBezTo>
                  <a:pt x="156" y="216"/>
                  <a:pt x="150" y="216"/>
                  <a:pt x="143" y="216"/>
                </a:cubicBezTo>
                <a:cubicBezTo>
                  <a:pt x="137" y="216"/>
                  <a:pt x="131" y="215"/>
                  <a:pt x="125" y="214"/>
                </a:cubicBezTo>
                <a:cubicBezTo>
                  <a:pt x="123" y="216"/>
                  <a:pt x="119" y="215"/>
                  <a:pt x="116" y="214"/>
                </a:cubicBezTo>
                <a:cubicBezTo>
                  <a:pt x="115" y="214"/>
                  <a:pt x="114" y="215"/>
                  <a:pt x="114" y="215"/>
                </a:cubicBezTo>
                <a:cubicBezTo>
                  <a:pt x="112" y="215"/>
                  <a:pt x="110" y="215"/>
                  <a:pt x="109" y="214"/>
                </a:cubicBezTo>
                <a:cubicBezTo>
                  <a:pt x="101" y="214"/>
                  <a:pt x="92" y="214"/>
                  <a:pt x="83" y="215"/>
                </a:cubicBezTo>
                <a:cubicBezTo>
                  <a:pt x="81" y="215"/>
                  <a:pt x="78" y="215"/>
                  <a:pt x="76" y="216"/>
                </a:cubicBezTo>
                <a:cubicBezTo>
                  <a:pt x="74" y="217"/>
                  <a:pt x="74" y="219"/>
                  <a:pt x="74" y="221"/>
                </a:cubicBezTo>
                <a:cubicBezTo>
                  <a:pt x="80" y="219"/>
                  <a:pt x="85" y="217"/>
                  <a:pt x="90" y="217"/>
                </a:cubicBezTo>
                <a:cubicBezTo>
                  <a:pt x="91" y="216"/>
                  <a:pt x="92" y="216"/>
                  <a:pt x="92" y="216"/>
                </a:cubicBezTo>
                <a:cubicBezTo>
                  <a:pt x="104" y="214"/>
                  <a:pt x="117" y="216"/>
                  <a:pt x="127" y="218"/>
                </a:cubicBezTo>
                <a:cubicBezTo>
                  <a:pt x="130" y="217"/>
                  <a:pt x="135" y="218"/>
                  <a:pt x="140" y="218"/>
                </a:cubicBezTo>
                <a:cubicBezTo>
                  <a:pt x="144" y="219"/>
                  <a:pt x="148" y="219"/>
                  <a:pt x="152" y="219"/>
                </a:cubicBezTo>
                <a:cubicBezTo>
                  <a:pt x="159" y="219"/>
                  <a:pt x="167" y="220"/>
                  <a:pt x="174" y="221"/>
                </a:cubicBezTo>
                <a:cubicBezTo>
                  <a:pt x="179" y="221"/>
                  <a:pt x="184" y="220"/>
                  <a:pt x="189" y="221"/>
                </a:cubicBezTo>
                <a:cubicBezTo>
                  <a:pt x="191" y="221"/>
                  <a:pt x="193" y="221"/>
                  <a:pt x="196" y="221"/>
                </a:cubicBezTo>
                <a:cubicBezTo>
                  <a:pt x="198" y="221"/>
                  <a:pt x="206" y="221"/>
                  <a:pt x="207" y="220"/>
                </a:cubicBezTo>
                <a:cubicBezTo>
                  <a:pt x="208" y="219"/>
                  <a:pt x="207" y="218"/>
                  <a:pt x="207" y="217"/>
                </a:cubicBezTo>
                <a:cubicBezTo>
                  <a:pt x="202" y="218"/>
                  <a:pt x="195" y="218"/>
                  <a:pt x="191" y="218"/>
                </a:cubicBezTo>
                <a:close/>
                <a:moveTo>
                  <a:pt x="66" y="250"/>
                </a:moveTo>
                <a:cubicBezTo>
                  <a:pt x="73" y="253"/>
                  <a:pt x="79" y="255"/>
                  <a:pt x="86" y="254"/>
                </a:cubicBezTo>
                <a:cubicBezTo>
                  <a:pt x="95" y="254"/>
                  <a:pt x="104" y="249"/>
                  <a:pt x="113" y="247"/>
                </a:cubicBezTo>
                <a:cubicBezTo>
                  <a:pt x="117" y="246"/>
                  <a:pt x="121" y="245"/>
                  <a:pt x="126" y="245"/>
                </a:cubicBezTo>
                <a:cubicBezTo>
                  <a:pt x="134" y="244"/>
                  <a:pt x="141" y="247"/>
                  <a:pt x="147" y="246"/>
                </a:cubicBezTo>
                <a:cubicBezTo>
                  <a:pt x="148" y="245"/>
                  <a:pt x="150" y="244"/>
                  <a:pt x="151" y="242"/>
                </a:cubicBezTo>
                <a:cubicBezTo>
                  <a:pt x="152" y="237"/>
                  <a:pt x="148" y="232"/>
                  <a:pt x="146" y="230"/>
                </a:cubicBezTo>
                <a:cubicBezTo>
                  <a:pt x="145" y="229"/>
                  <a:pt x="143" y="228"/>
                  <a:pt x="142" y="227"/>
                </a:cubicBezTo>
                <a:cubicBezTo>
                  <a:pt x="137" y="223"/>
                  <a:pt x="131" y="222"/>
                  <a:pt x="127" y="219"/>
                </a:cubicBezTo>
                <a:cubicBezTo>
                  <a:pt x="116" y="217"/>
                  <a:pt x="103" y="215"/>
                  <a:pt x="92" y="217"/>
                </a:cubicBezTo>
                <a:cubicBezTo>
                  <a:pt x="82" y="219"/>
                  <a:pt x="74" y="222"/>
                  <a:pt x="67" y="227"/>
                </a:cubicBezTo>
                <a:cubicBezTo>
                  <a:pt x="62" y="230"/>
                  <a:pt x="59" y="233"/>
                  <a:pt x="56" y="236"/>
                </a:cubicBezTo>
                <a:cubicBezTo>
                  <a:pt x="56" y="238"/>
                  <a:pt x="56" y="238"/>
                  <a:pt x="55" y="239"/>
                </a:cubicBezTo>
                <a:cubicBezTo>
                  <a:pt x="56" y="240"/>
                  <a:pt x="55" y="241"/>
                  <a:pt x="56" y="241"/>
                </a:cubicBezTo>
                <a:cubicBezTo>
                  <a:pt x="58" y="238"/>
                  <a:pt x="60" y="235"/>
                  <a:pt x="64" y="234"/>
                </a:cubicBezTo>
                <a:cubicBezTo>
                  <a:pt x="64" y="230"/>
                  <a:pt x="67" y="229"/>
                  <a:pt x="70" y="228"/>
                </a:cubicBezTo>
                <a:cubicBezTo>
                  <a:pt x="70" y="227"/>
                  <a:pt x="70" y="227"/>
                  <a:pt x="71" y="226"/>
                </a:cubicBezTo>
                <a:cubicBezTo>
                  <a:pt x="76" y="223"/>
                  <a:pt x="85" y="222"/>
                  <a:pt x="90" y="225"/>
                </a:cubicBezTo>
                <a:cubicBezTo>
                  <a:pt x="98" y="223"/>
                  <a:pt x="106" y="223"/>
                  <a:pt x="115" y="223"/>
                </a:cubicBezTo>
                <a:cubicBezTo>
                  <a:pt x="118" y="223"/>
                  <a:pt x="122" y="223"/>
                  <a:pt x="126" y="224"/>
                </a:cubicBezTo>
                <a:cubicBezTo>
                  <a:pt x="127" y="224"/>
                  <a:pt x="129" y="224"/>
                  <a:pt x="129" y="225"/>
                </a:cubicBezTo>
                <a:cubicBezTo>
                  <a:pt x="128" y="227"/>
                  <a:pt x="126" y="225"/>
                  <a:pt x="124" y="225"/>
                </a:cubicBezTo>
                <a:cubicBezTo>
                  <a:pt x="122" y="225"/>
                  <a:pt x="120" y="225"/>
                  <a:pt x="118" y="225"/>
                </a:cubicBezTo>
                <a:cubicBezTo>
                  <a:pt x="109" y="225"/>
                  <a:pt x="99" y="224"/>
                  <a:pt x="91" y="227"/>
                </a:cubicBezTo>
                <a:cubicBezTo>
                  <a:pt x="91" y="228"/>
                  <a:pt x="91" y="230"/>
                  <a:pt x="90" y="231"/>
                </a:cubicBezTo>
                <a:cubicBezTo>
                  <a:pt x="88" y="233"/>
                  <a:pt x="84" y="235"/>
                  <a:pt x="80" y="236"/>
                </a:cubicBezTo>
                <a:cubicBezTo>
                  <a:pt x="79" y="236"/>
                  <a:pt x="77" y="236"/>
                  <a:pt x="76" y="237"/>
                </a:cubicBezTo>
                <a:cubicBezTo>
                  <a:pt x="75" y="237"/>
                  <a:pt x="73" y="237"/>
                  <a:pt x="72" y="237"/>
                </a:cubicBezTo>
                <a:cubicBezTo>
                  <a:pt x="69" y="237"/>
                  <a:pt x="66" y="236"/>
                  <a:pt x="65" y="235"/>
                </a:cubicBezTo>
                <a:cubicBezTo>
                  <a:pt x="62" y="237"/>
                  <a:pt x="59" y="239"/>
                  <a:pt x="57" y="243"/>
                </a:cubicBezTo>
                <a:cubicBezTo>
                  <a:pt x="60" y="246"/>
                  <a:pt x="63" y="248"/>
                  <a:pt x="66" y="250"/>
                </a:cubicBezTo>
                <a:close/>
                <a:moveTo>
                  <a:pt x="181" y="221"/>
                </a:moveTo>
                <a:cubicBezTo>
                  <a:pt x="180" y="221"/>
                  <a:pt x="179" y="222"/>
                  <a:pt x="177" y="222"/>
                </a:cubicBezTo>
                <a:cubicBezTo>
                  <a:pt x="162" y="222"/>
                  <a:pt x="146" y="220"/>
                  <a:pt x="131" y="219"/>
                </a:cubicBezTo>
                <a:cubicBezTo>
                  <a:pt x="134" y="221"/>
                  <a:pt x="139" y="222"/>
                  <a:pt x="142" y="225"/>
                </a:cubicBezTo>
                <a:cubicBezTo>
                  <a:pt x="146" y="225"/>
                  <a:pt x="151" y="225"/>
                  <a:pt x="156" y="225"/>
                </a:cubicBezTo>
                <a:cubicBezTo>
                  <a:pt x="158" y="225"/>
                  <a:pt x="160" y="225"/>
                  <a:pt x="161" y="226"/>
                </a:cubicBezTo>
                <a:cubicBezTo>
                  <a:pt x="156" y="225"/>
                  <a:pt x="150" y="227"/>
                  <a:pt x="144" y="226"/>
                </a:cubicBezTo>
                <a:cubicBezTo>
                  <a:pt x="145" y="228"/>
                  <a:pt x="146" y="228"/>
                  <a:pt x="147" y="229"/>
                </a:cubicBezTo>
                <a:cubicBezTo>
                  <a:pt x="151" y="233"/>
                  <a:pt x="153" y="239"/>
                  <a:pt x="155" y="245"/>
                </a:cubicBezTo>
                <a:cubicBezTo>
                  <a:pt x="157" y="245"/>
                  <a:pt x="158" y="245"/>
                  <a:pt x="160" y="245"/>
                </a:cubicBezTo>
                <a:cubicBezTo>
                  <a:pt x="175" y="245"/>
                  <a:pt x="189" y="243"/>
                  <a:pt x="202" y="244"/>
                </a:cubicBezTo>
                <a:cubicBezTo>
                  <a:pt x="202" y="242"/>
                  <a:pt x="203" y="241"/>
                  <a:pt x="202" y="240"/>
                </a:cubicBezTo>
                <a:cubicBezTo>
                  <a:pt x="194" y="239"/>
                  <a:pt x="182" y="239"/>
                  <a:pt x="175" y="239"/>
                </a:cubicBezTo>
                <a:cubicBezTo>
                  <a:pt x="173" y="239"/>
                  <a:pt x="171" y="239"/>
                  <a:pt x="169" y="238"/>
                </a:cubicBezTo>
                <a:cubicBezTo>
                  <a:pt x="179" y="239"/>
                  <a:pt x="190" y="239"/>
                  <a:pt x="201" y="238"/>
                </a:cubicBezTo>
                <a:cubicBezTo>
                  <a:pt x="200" y="237"/>
                  <a:pt x="198" y="237"/>
                  <a:pt x="196" y="237"/>
                </a:cubicBezTo>
                <a:cubicBezTo>
                  <a:pt x="193" y="236"/>
                  <a:pt x="190" y="237"/>
                  <a:pt x="188" y="237"/>
                </a:cubicBezTo>
                <a:cubicBezTo>
                  <a:pt x="192" y="236"/>
                  <a:pt x="197" y="236"/>
                  <a:pt x="201" y="236"/>
                </a:cubicBezTo>
                <a:cubicBezTo>
                  <a:pt x="202" y="235"/>
                  <a:pt x="201" y="233"/>
                  <a:pt x="201" y="232"/>
                </a:cubicBezTo>
                <a:cubicBezTo>
                  <a:pt x="198" y="231"/>
                  <a:pt x="196" y="231"/>
                  <a:pt x="193" y="231"/>
                </a:cubicBezTo>
                <a:cubicBezTo>
                  <a:pt x="192" y="231"/>
                  <a:pt x="190" y="232"/>
                  <a:pt x="189" y="231"/>
                </a:cubicBezTo>
                <a:cubicBezTo>
                  <a:pt x="192" y="231"/>
                  <a:pt x="197" y="230"/>
                  <a:pt x="200" y="231"/>
                </a:cubicBezTo>
                <a:cubicBezTo>
                  <a:pt x="201" y="229"/>
                  <a:pt x="202" y="229"/>
                  <a:pt x="202" y="227"/>
                </a:cubicBezTo>
                <a:cubicBezTo>
                  <a:pt x="196" y="226"/>
                  <a:pt x="190" y="228"/>
                  <a:pt x="185" y="227"/>
                </a:cubicBezTo>
                <a:cubicBezTo>
                  <a:pt x="191" y="227"/>
                  <a:pt x="195" y="226"/>
                  <a:pt x="201" y="226"/>
                </a:cubicBezTo>
                <a:cubicBezTo>
                  <a:pt x="200" y="225"/>
                  <a:pt x="201" y="223"/>
                  <a:pt x="201" y="223"/>
                </a:cubicBezTo>
                <a:cubicBezTo>
                  <a:pt x="194" y="222"/>
                  <a:pt x="188" y="222"/>
                  <a:pt x="181" y="221"/>
                </a:cubicBezTo>
                <a:close/>
                <a:moveTo>
                  <a:pt x="79" y="227"/>
                </a:moveTo>
                <a:cubicBezTo>
                  <a:pt x="80" y="227"/>
                  <a:pt x="80" y="228"/>
                  <a:pt x="81" y="227"/>
                </a:cubicBezTo>
                <a:cubicBezTo>
                  <a:pt x="81" y="227"/>
                  <a:pt x="81" y="226"/>
                  <a:pt x="82" y="225"/>
                </a:cubicBezTo>
                <a:cubicBezTo>
                  <a:pt x="81" y="225"/>
                  <a:pt x="81" y="225"/>
                  <a:pt x="80" y="225"/>
                </a:cubicBezTo>
                <a:cubicBezTo>
                  <a:pt x="79" y="226"/>
                  <a:pt x="79" y="227"/>
                  <a:pt x="79" y="227"/>
                </a:cubicBezTo>
                <a:close/>
                <a:moveTo>
                  <a:pt x="87" y="227"/>
                </a:moveTo>
                <a:cubicBezTo>
                  <a:pt x="88" y="234"/>
                  <a:pt x="74" y="236"/>
                  <a:pt x="68" y="233"/>
                </a:cubicBezTo>
                <a:cubicBezTo>
                  <a:pt x="68" y="232"/>
                  <a:pt x="67" y="231"/>
                  <a:pt x="68" y="230"/>
                </a:cubicBezTo>
                <a:cubicBezTo>
                  <a:pt x="67" y="230"/>
                  <a:pt x="65" y="232"/>
                  <a:pt x="66" y="234"/>
                </a:cubicBezTo>
                <a:cubicBezTo>
                  <a:pt x="70" y="238"/>
                  <a:pt x="89" y="235"/>
                  <a:pt x="89" y="228"/>
                </a:cubicBezTo>
                <a:cubicBezTo>
                  <a:pt x="89" y="226"/>
                  <a:pt x="87" y="225"/>
                  <a:pt x="85" y="225"/>
                </a:cubicBezTo>
                <a:cubicBezTo>
                  <a:pt x="87" y="226"/>
                  <a:pt x="86" y="226"/>
                  <a:pt x="87" y="227"/>
                </a:cubicBezTo>
                <a:close/>
                <a:moveTo>
                  <a:pt x="76" y="227"/>
                </a:moveTo>
                <a:cubicBezTo>
                  <a:pt x="76" y="227"/>
                  <a:pt x="77" y="227"/>
                  <a:pt x="78" y="227"/>
                </a:cubicBezTo>
                <a:cubicBezTo>
                  <a:pt x="78" y="227"/>
                  <a:pt x="78" y="226"/>
                  <a:pt x="78" y="225"/>
                </a:cubicBezTo>
                <a:cubicBezTo>
                  <a:pt x="76" y="225"/>
                  <a:pt x="76" y="226"/>
                  <a:pt x="76" y="227"/>
                </a:cubicBezTo>
                <a:close/>
                <a:moveTo>
                  <a:pt x="82" y="228"/>
                </a:moveTo>
                <a:cubicBezTo>
                  <a:pt x="82" y="228"/>
                  <a:pt x="83" y="228"/>
                  <a:pt x="84" y="228"/>
                </a:cubicBezTo>
                <a:cubicBezTo>
                  <a:pt x="83" y="229"/>
                  <a:pt x="84" y="229"/>
                  <a:pt x="84" y="229"/>
                </a:cubicBezTo>
                <a:cubicBezTo>
                  <a:pt x="85" y="228"/>
                  <a:pt x="84" y="227"/>
                  <a:pt x="83" y="226"/>
                </a:cubicBezTo>
                <a:cubicBezTo>
                  <a:pt x="83" y="227"/>
                  <a:pt x="82" y="227"/>
                  <a:pt x="82" y="228"/>
                </a:cubicBezTo>
                <a:close/>
                <a:moveTo>
                  <a:pt x="72" y="227"/>
                </a:moveTo>
                <a:cubicBezTo>
                  <a:pt x="73" y="228"/>
                  <a:pt x="72" y="229"/>
                  <a:pt x="73" y="229"/>
                </a:cubicBezTo>
                <a:cubicBezTo>
                  <a:pt x="73" y="228"/>
                  <a:pt x="75" y="228"/>
                  <a:pt x="75" y="226"/>
                </a:cubicBezTo>
                <a:cubicBezTo>
                  <a:pt x="74" y="226"/>
                  <a:pt x="73" y="227"/>
                  <a:pt x="72" y="227"/>
                </a:cubicBezTo>
                <a:close/>
                <a:moveTo>
                  <a:pt x="70" y="230"/>
                </a:moveTo>
                <a:cubicBezTo>
                  <a:pt x="70" y="230"/>
                  <a:pt x="70" y="230"/>
                  <a:pt x="70" y="231"/>
                </a:cubicBezTo>
                <a:cubicBezTo>
                  <a:pt x="70" y="231"/>
                  <a:pt x="71" y="231"/>
                  <a:pt x="71" y="231"/>
                </a:cubicBezTo>
                <a:cubicBezTo>
                  <a:pt x="71" y="230"/>
                  <a:pt x="71" y="229"/>
                  <a:pt x="71" y="229"/>
                </a:cubicBezTo>
                <a:cubicBezTo>
                  <a:pt x="70" y="229"/>
                  <a:pt x="70" y="230"/>
                  <a:pt x="70" y="230"/>
                </a:cubicBezTo>
                <a:close/>
                <a:moveTo>
                  <a:pt x="167" y="258"/>
                </a:moveTo>
                <a:cubicBezTo>
                  <a:pt x="168" y="258"/>
                  <a:pt x="169" y="258"/>
                  <a:pt x="170" y="258"/>
                </a:cubicBezTo>
                <a:cubicBezTo>
                  <a:pt x="174" y="259"/>
                  <a:pt x="178" y="260"/>
                  <a:pt x="181" y="261"/>
                </a:cubicBezTo>
                <a:cubicBezTo>
                  <a:pt x="183" y="261"/>
                  <a:pt x="185" y="260"/>
                  <a:pt x="188" y="261"/>
                </a:cubicBezTo>
                <a:cubicBezTo>
                  <a:pt x="197" y="261"/>
                  <a:pt x="205" y="260"/>
                  <a:pt x="212" y="259"/>
                </a:cubicBezTo>
                <a:cubicBezTo>
                  <a:pt x="215" y="258"/>
                  <a:pt x="218" y="257"/>
                  <a:pt x="220" y="256"/>
                </a:cubicBezTo>
                <a:cubicBezTo>
                  <a:pt x="223" y="255"/>
                  <a:pt x="225" y="253"/>
                  <a:pt x="227" y="252"/>
                </a:cubicBezTo>
                <a:cubicBezTo>
                  <a:pt x="227" y="251"/>
                  <a:pt x="229" y="250"/>
                  <a:pt x="230" y="248"/>
                </a:cubicBezTo>
                <a:cubicBezTo>
                  <a:pt x="230" y="244"/>
                  <a:pt x="230" y="241"/>
                  <a:pt x="227" y="238"/>
                </a:cubicBezTo>
                <a:cubicBezTo>
                  <a:pt x="226" y="238"/>
                  <a:pt x="225" y="237"/>
                  <a:pt x="224" y="236"/>
                </a:cubicBezTo>
                <a:cubicBezTo>
                  <a:pt x="221" y="234"/>
                  <a:pt x="216" y="233"/>
                  <a:pt x="212" y="231"/>
                </a:cubicBezTo>
                <a:cubicBezTo>
                  <a:pt x="208" y="230"/>
                  <a:pt x="206" y="229"/>
                  <a:pt x="203" y="229"/>
                </a:cubicBezTo>
                <a:cubicBezTo>
                  <a:pt x="203" y="229"/>
                  <a:pt x="203" y="230"/>
                  <a:pt x="202" y="230"/>
                </a:cubicBezTo>
                <a:cubicBezTo>
                  <a:pt x="203" y="231"/>
                  <a:pt x="203" y="232"/>
                  <a:pt x="203" y="233"/>
                </a:cubicBezTo>
                <a:cubicBezTo>
                  <a:pt x="211" y="234"/>
                  <a:pt x="219" y="236"/>
                  <a:pt x="225" y="241"/>
                </a:cubicBezTo>
                <a:cubicBezTo>
                  <a:pt x="225" y="243"/>
                  <a:pt x="227" y="244"/>
                  <a:pt x="227" y="247"/>
                </a:cubicBezTo>
                <a:cubicBezTo>
                  <a:pt x="226" y="248"/>
                  <a:pt x="224" y="249"/>
                  <a:pt x="224" y="250"/>
                </a:cubicBezTo>
                <a:cubicBezTo>
                  <a:pt x="221" y="252"/>
                  <a:pt x="217" y="255"/>
                  <a:pt x="212" y="256"/>
                </a:cubicBezTo>
                <a:cubicBezTo>
                  <a:pt x="211" y="256"/>
                  <a:pt x="210" y="256"/>
                  <a:pt x="209" y="256"/>
                </a:cubicBezTo>
                <a:cubicBezTo>
                  <a:pt x="201" y="257"/>
                  <a:pt x="191" y="258"/>
                  <a:pt x="183" y="258"/>
                </a:cubicBezTo>
                <a:cubicBezTo>
                  <a:pt x="180" y="258"/>
                  <a:pt x="177" y="257"/>
                  <a:pt x="175" y="256"/>
                </a:cubicBezTo>
                <a:cubicBezTo>
                  <a:pt x="170" y="256"/>
                  <a:pt x="165" y="255"/>
                  <a:pt x="161" y="253"/>
                </a:cubicBezTo>
                <a:cubicBezTo>
                  <a:pt x="161" y="254"/>
                  <a:pt x="161" y="255"/>
                  <a:pt x="161" y="256"/>
                </a:cubicBezTo>
                <a:cubicBezTo>
                  <a:pt x="163" y="256"/>
                  <a:pt x="165" y="257"/>
                  <a:pt x="167" y="258"/>
                </a:cubicBezTo>
                <a:close/>
                <a:moveTo>
                  <a:pt x="203" y="234"/>
                </a:moveTo>
                <a:cubicBezTo>
                  <a:pt x="203" y="235"/>
                  <a:pt x="202" y="236"/>
                  <a:pt x="203" y="237"/>
                </a:cubicBezTo>
                <a:cubicBezTo>
                  <a:pt x="204" y="237"/>
                  <a:pt x="208" y="237"/>
                  <a:pt x="210" y="236"/>
                </a:cubicBezTo>
                <a:cubicBezTo>
                  <a:pt x="208" y="235"/>
                  <a:pt x="206" y="235"/>
                  <a:pt x="203" y="234"/>
                </a:cubicBezTo>
                <a:close/>
                <a:moveTo>
                  <a:pt x="209" y="240"/>
                </a:moveTo>
                <a:cubicBezTo>
                  <a:pt x="212" y="239"/>
                  <a:pt x="214" y="239"/>
                  <a:pt x="217" y="238"/>
                </a:cubicBezTo>
                <a:cubicBezTo>
                  <a:pt x="213" y="235"/>
                  <a:pt x="207" y="239"/>
                  <a:pt x="203" y="238"/>
                </a:cubicBezTo>
                <a:cubicBezTo>
                  <a:pt x="204" y="241"/>
                  <a:pt x="206" y="240"/>
                  <a:pt x="209" y="240"/>
                </a:cubicBezTo>
                <a:close/>
                <a:moveTo>
                  <a:pt x="219" y="239"/>
                </a:moveTo>
                <a:cubicBezTo>
                  <a:pt x="214" y="240"/>
                  <a:pt x="211" y="241"/>
                  <a:pt x="204" y="241"/>
                </a:cubicBezTo>
                <a:cubicBezTo>
                  <a:pt x="204" y="242"/>
                  <a:pt x="203" y="243"/>
                  <a:pt x="203" y="244"/>
                </a:cubicBezTo>
                <a:cubicBezTo>
                  <a:pt x="206" y="243"/>
                  <a:pt x="207" y="245"/>
                  <a:pt x="208" y="247"/>
                </a:cubicBezTo>
                <a:cubicBezTo>
                  <a:pt x="207" y="248"/>
                  <a:pt x="207" y="248"/>
                  <a:pt x="206" y="250"/>
                </a:cubicBezTo>
                <a:cubicBezTo>
                  <a:pt x="191" y="252"/>
                  <a:pt x="178" y="251"/>
                  <a:pt x="163" y="253"/>
                </a:cubicBezTo>
                <a:cubicBezTo>
                  <a:pt x="167" y="253"/>
                  <a:pt x="173" y="255"/>
                  <a:pt x="177" y="256"/>
                </a:cubicBezTo>
                <a:cubicBezTo>
                  <a:pt x="183" y="257"/>
                  <a:pt x="191" y="256"/>
                  <a:pt x="198" y="255"/>
                </a:cubicBezTo>
                <a:cubicBezTo>
                  <a:pt x="209" y="255"/>
                  <a:pt x="222" y="254"/>
                  <a:pt x="225" y="245"/>
                </a:cubicBezTo>
                <a:cubicBezTo>
                  <a:pt x="224" y="243"/>
                  <a:pt x="222" y="240"/>
                  <a:pt x="219" y="239"/>
                </a:cubicBezTo>
                <a:close/>
                <a:moveTo>
                  <a:pt x="52" y="251"/>
                </a:moveTo>
                <a:cubicBezTo>
                  <a:pt x="58" y="254"/>
                  <a:pt x="63" y="256"/>
                  <a:pt x="69" y="258"/>
                </a:cubicBezTo>
                <a:cubicBezTo>
                  <a:pt x="72" y="259"/>
                  <a:pt x="75" y="259"/>
                  <a:pt x="78" y="260"/>
                </a:cubicBezTo>
                <a:cubicBezTo>
                  <a:pt x="84" y="261"/>
                  <a:pt x="90" y="261"/>
                  <a:pt x="95" y="261"/>
                </a:cubicBezTo>
                <a:cubicBezTo>
                  <a:pt x="101" y="262"/>
                  <a:pt x="106" y="261"/>
                  <a:pt x="112" y="260"/>
                </a:cubicBezTo>
                <a:cubicBezTo>
                  <a:pt x="117" y="260"/>
                  <a:pt x="122" y="259"/>
                  <a:pt x="127" y="258"/>
                </a:cubicBezTo>
                <a:cubicBezTo>
                  <a:pt x="129" y="257"/>
                  <a:pt x="131" y="256"/>
                  <a:pt x="133" y="256"/>
                </a:cubicBezTo>
                <a:cubicBezTo>
                  <a:pt x="136" y="255"/>
                  <a:pt x="140" y="253"/>
                  <a:pt x="143" y="251"/>
                </a:cubicBezTo>
                <a:cubicBezTo>
                  <a:pt x="147" y="250"/>
                  <a:pt x="151" y="248"/>
                  <a:pt x="153" y="246"/>
                </a:cubicBezTo>
                <a:cubicBezTo>
                  <a:pt x="153" y="245"/>
                  <a:pt x="153" y="243"/>
                  <a:pt x="152" y="242"/>
                </a:cubicBezTo>
                <a:cubicBezTo>
                  <a:pt x="152" y="244"/>
                  <a:pt x="150" y="245"/>
                  <a:pt x="149" y="246"/>
                </a:cubicBezTo>
                <a:cubicBezTo>
                  <a:pt x="143" y="250"/>
                  <a:pt x="133" y="246"/>
                  <a:pt x="127" y="246"/>
                </a:cubicBezTo>
                <a:cubicBezTo>
                  <a:pt x="125" y="246"/>
                  <a:pt x="124" y="247"/>
                  <a:pt x="122" y="247"/>
                </a:cubicBezTo>
                <a:cubicBezTo>
                  <a:pt x="121" y="247"/>
                  <a:pt x="119" y="247"/>
                  <a:pt x="118" y="247"/>
                </a:cubicBezTo>
                <a:cubicBezTo>
                  <a:pt x="112" y="249"/>
                  <a:pt x="108" y="250"/>
                  <a:pt x="103" y="252"/>
                </a:cubicBezTo>
                <a:cubicBezTo>
                  <a:pt x="101" y="252"/>
                  <a:pt x="99" y="253"/>
                  <a:pt x="97" y="254"/>
                </a:cubicBezTo>
                <a:cubicBezTo>
                  <a:pt x="90" y="257"/>
                  <a:pt x="82" y="257"/>
                  <a:pt x="74" y="255"/>
                </a:cubicBezTo>
                <a:cubicBezTo>
                  <a:pt x="68" y="253"/>
                  <a:pt x="64" y="251"/>
                  <a:pt x="60" y="247"/>
                </a:cubicBezTo>
                <a:cubicBezTo>
                  <a:pt x="57" y="245"/>
                  <a:pt x="54" y="243"/>
                  <a:pt x="53" y="241"/>
                </a:cubicBezTo>
                <a:cubicBezTo>
                  <a:pt x="53" y="241"/>
                  <a:pt x="53" y="241"/>
                  <a:pt x="53" y="241"/>
                </a:cubicBezTo>
                <a:cubicBezTo>
                  <a:pt x="52" y="244"/>
                  <a:pt x="52" y="247"/>
                  <a:pt x="52" y="251"/>
                </a:cubicBezTo>
                <a:close/>
                <a:moveTo>
                  <a:pt x="199" y="249"/>
                </a:moveTo>
                <a:cubicBezTo>
                  <a:pt x="201" y="249"/>
                  <a:pt x="206" y="249"/>
                  <a:pt x="206" y="247"/>
                </a:cubicBezTo>
                <a:cubicBezTo>
                  <a:pt x="206" y="246"/>
                  <a:pt x="204" y="245"/>
                  <a:pt x="202" y="245"/>
                </a:cubicBezTo>
                <a:cubicBezTo>
                  <a:pt x="199" y="245"/>
                  <a:pt x="192" y="245"/>
                  <a:pt x="189" y="245"/>
                </a:cubicBezTo>
                <a:cubicBezTo>
                  <a:pt x="181" y="245"/>
                  <a:pt x="171" y="246"/>
                  <a:pt x="163" y="246"/>
                </a:cubicBezTo>
                <a:cubicBezTo>
                  <a:pt x="160" y="246"/>
                  <a:pt x="158" y="246"/>
                  <a:pt x="155" y="247"/>
                </a:cubicBezTo>
                <a:cubicBezTo>
                  <a:pt x="155" y="250"/>
                  <a:pt x="161" y="248"/>
                  <a:pt x="161" y="251"/>
                </a:cubicBezTo>
                <a:cubicBezTo>
                  <a:pt x="172" y="251"/>
                  <a:pt x="186" y="250"/>
                  <a:pt x="199" y="249"/>
                </a:cubicBezTo>
                <a:close/>
                <a:moveTo>
                  <a:pt x="53" y="257"/>
                </a:moveTo>
                <a:cubicBezTo>
                  <a:pt x="55" y="259"/>
                  <a:pt x="58" y="260"/>
                  <a:pt x="61" y="261"/>
                </a:cubicBezTo>
                <a:cubicBezTo>
                  <a:pt x="65" y="263"/>
                  <a:pt x="68" y="264"/>
                  <a:pt x="73" y="265"/>
                </a:cubicBezTo>
                <a:cubicBezTo>
                  <a:pt x="83" y="266"/>
                  <a:pt x="92" y="267"/>
                  <a:pt x="101" y="268"/>
                </a:cubicBezTo>
                <a:cubicBezTo>
                  <a:pt x="117" y="268"/>
                  <a:pt x="135" y="263"/>
                  <a:pt x="147" y="257"/>
                </a:cubicBezTo>
                <a:cubicBezTo>
                  <a:pt x="151" y="256"/>
                  <a:pt x="154" y="254"/>
                  <a:pt x="154" y="249"/>
                </a:cubicBezTo>
                <a:cubicBezTo>
                  <a:pt x="154" y="249"/>
                  <a:pt x="154" y="249"/>
                  <a:pt x="153" y="249"/>
                </a:cubicBezTo>
                <a:cubicBezTo>
                  <a:pt x="147" y="251"/>
                  <a:pt x="141" y="254"/>
                  <a:pt x="135" y="256"/>
                </a:cubicBezTo>
                <a:cubicBezTo>
                  <a:pt x="132" y="257"/>
                  <a:pt x="130" y="259"/>
                  <a:pt x="127" y="259"/>
                </a:cubicBezTo>
                <a:cubicBezTo>
                  <a:pt x="125" y="259"/>
                  <a:pt x="124" y="260"/>
                  <a:pt x="122" y="260"/>
                </a:cubicBezTo>
                <a:cubicBezTo>
                  <a:pt x="115" y="262"/>
                  <a:pt x="107" y="263"/>
                  <a:pt x="98" y="263"/>
                </a:cubicBezTo>
                <a:cubicBezTo>
                  <a:pt x="97" y="264"/>
                  <a:pt x="98" y="264"/>
                  <a:pt x="98" y="264"/>
                </a:cubicBezTo>
                <a:cubicBezTo>
                  <a:pt x="96" y="263"/>
                  <a:pt x="95" y="264"/>
                  <a:pt x="93" y="264"/>
                </a:cubicBezTo>
                <a:cubicBezTo>
                  <a:pt x="93" y="264"/>
                  <a:pt x="93" y="264"/>
                  <a:pt x="93" y="264"/>
                </a:cubicBezTo>
                <a:cubicBezTo>
                  <a:pt x="92" y="264"/>
                  <a:pt x="93" y="264"/>
                  <a:pt x="92" y="263"/>
                </a:cubicBezTo>
                <a:cubicBezTo>
                  <a:pt x="78" y="263"/>
                  <a:pt x="61" y="261"/>
                  <a:pt x="52" y="253"/>
                </a:cubicBezTo>
                <a:cubicBezTo>
                  <a:pt x="52" y="255"/>
                  <a:pt x="54" y="255"/>
                  <a:pt x="53" y="257"/>
                </a:cubicBezTo>
                <a:close/>
                <a:moveTo>
                  <a:pt x="153" y="255"/>
                </a:moveTo>
                <a:cubicBezTo>
                  <a:pt x="155" y="255"/>
                  <a:pt x="158" y="256"/>
                  <a:pt x="159" y="255"/>
                </a:cubicBezTo>
                <a:cubicBezTo>
                  <a:pt x="160" y="251"/>
                  <a:pt x="158" y="250"/>
                  <a:pt x="156" y="250"/>
                </a:cubicBezTo>
                <a:cubicBezTo>
                  <a:pt x="155" y="252"/>
                  <a:pt x="155" y="254"/>
                  <a:pt x="153" y="2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Freeform 5"/>
          <p:cNvSpPr>
            <a:spLocks noEditPoints="1"/>
          </p:cNvSpPr>
          <p:nvPr/>
        </p:nvSpPr>
        <p:spPr bwMode="auto">
          <a:xfrm>
            <a:off x="6634163" y="4411663"/>
            <a:ext cx="117475" cy="147637"/>
          </a:xfrm>
          <a:custGeom>
            <a:avLst/>
            <a:gdLst>
              <a:gd name="T0" fmla="*/ 24 w 37"/>
              <a:gd name="T1" fmla="*/ 2 h 47"/>
              <a:gd name="T2" fmla="*/ 28 w 37"/>
              <a:gd name="T3" fmla="*/ 20 h 47"/>
              <a:gd name="T4" fmla="*/ 37 w 37"/>
              <a:gd name="T5" fmla="*/ 32 h 47"/>
              <a:gd name="T6" fmla="*/ 37 w 37"/>
              <a:gd name="T7" fmla="*/ 35 h 47"/>
              <a:gd name="T8" fmla="*/ 33 w 37"/>
              <a:gd name="T9" fmla="*/ 41 h 47"/>
              <a:gd name="T10" fmla="*/ 33 w 37"/>
              <a:gd name="T11" fmla="*/ 42 h 47"/>
              <a:gd name="T12" fmla="*/ 29 w 37"/>
              <a:gd name="T13" fmla="*/ 43 h 47"/>
              <a:gd name="T14" fmla="*/ 27 w 37"/>
              <a:gd name="T15" fmla="*/ 44 h 47"/>
              <a:gd name="T16" fmla="*/ 4 w 37"/>
              <a:gd name="T17" fmla="*/ 47 h 47"/>
              <a:gd name="T18" fmla="*/ 10 w 37"/>
              <a:gd name="T19" fmla="*/ 41 h 47"/>
              <a:gd name="T20" fmla="*/ 8 w 37"/>
              <a:gd name="T21" fmla="*/ 25 h 47"/>
              <a:gd name="T22" fmla="*/ 5 w 37"/>
              <a:gd name="T23" fmla="*/ 6 h 47"/>
              <a:gd name="T24" fmla="*/ 4 w 37"/>
              <a:gd name="T25" fmla="*/ 9 h 47"/>
              <a:gd name="T26" fmla="*/ 0 w 37"/>
              <a:gd name="T27" fmla="*/ 5 h 47"/>
              <a:gd name="T28" fmla="*/ 6 w 37"/>
              <a:gd name="T29" fmla="*/ 44 h 47"/>
              <a:gd name="T30" fmla="*/ 6 w 37"/>
              <a:gd name="T31" fmla="*/ 44 h 47"/>
              <a:gd name="T32" fmla="*/ 10 w 37"/>
              <a:gd name="T33" fmla="*/ 3 h 47"/>
              <a:gd name="T34" fmla="*/ 8 w 37"/>
              <a:gd name="T35" fmla="*/ 13 h 47"/>
              <a:gd name="T36" fmla="*/ 9 w 37"/>
              <a:gd name="T37" fmla="*/ 13 h 47"/>
              <a:gd name="T38" fmla="*/ 8 w 37"/>
              <a:gd name="T39" fmla="*/ 43 h 47"/>
              <a:gd name="T40" fmla="*/ 10 w 37"/>
              <a:gd name="T41" fmla="*/ 44 h 47"/>
              <a:gd name="T42" fmla="*/ 10 w 37"/>
              <a:gd name="T43" fmla="*/ 41 h 47"/>
              <a:gd name="T44" fmla="*/ 10 w 37"/>
              <a:gd name="T45" fmla="*/ 3 h 47"/>
              <a:gd name="T46" fmla="*/ 15 w 37"/>
              <a:gd name="T47" fmla="*/ 2 h 47"/>
              <a:gd name="T48" fmla="*/ 12 w 37"/>
              <a:gd name="T49" fmla="*/ 5 h 47"/>
              <a:gd name="T50" fmla="*/ 16 w 37"/>
              <a:gd name="T51" fmla="*/ 4 h 47"/>
              <a:gd name="T52" fmla="*/ 13 w 37"/>
              <a:gd name="T53" fmla="*/ 22 h 47"/>
              <a:gd name="T54" fmla="*/ 29 w 37"/>
              <a:gd name="T55" fmla="*/ 14 h 47"/>
              <a:gd name="T56" fmla="*/ 22 w 37"/>
              <a:gd name="T57" fmla="*/ 5 h 47"/>
              <a:gd name="T58" fmla="*/ 12 w 37"/>
              <a:gd name="T59" fmla="*/ 28 h 47"/>
              <a:gd name="T60" fmla="*/ 30 w 37"/>
              <a:gd name="T61" fmla="*/ 40 h 47"/>
              <a:gd name="T62" fmla="*/ 31 w 37"/>
              <a:gd name="T63" fmla="*/ 28 h 47"/>
              <a:gd name="T64" fmla="*/ 28 w 37"/>
              <a:gd name="T65" fmla="*/ 26 h 47"/>
              <a:gd name="T66" fmla="*/ 26 w 37"/>
              <a:gd name="T67" fmla="*/ 25 h 47"/>
              <a:gd name="T68" fmla="*/ 21 w 37"/>
              <a:gd name="T69" fmla="*/ 25 h 47"/>
              <a:gd name="T70" fmla="*/ 13 w 37"/>
              <a:gd name="T71" fmla="*/ 25 h 47"/>
              <a:gd name="T72" fmla="*/ 13 w 37"/>
              <a:gd name="T73" fmla="*/ 25 h 47"/>
              <a:gd name="T74" fmla="*/ 16 w 37"/>
              <a:gd name="T75" fmla="*/ 24 h 47"/>
              <a:gd name="T76" fmla="*/ 17 w 37"/>
              <a:gd name="T77" fmla="*/ 2 h 47"/>
              <a:gd name="T78" fmla="*/ 17 w 37"/>
              <a:gd name="T79" fmla="*/ 22 h 47"/>
              <a:gd name="T80" fmla="*/ 21 w 37"/>
              <a:gd name="T81" fmla="*/ 21 h 47"/>
              <a:gd name="T82" fmla="*/ 17 w 37"/>
              <a:gd name="T83" fmla="*/ 24 h 47"/>
              <a:gd name="T84" fmla="*/ 25 w 37"/>
              <a:gd name="T85" fmla="*/ 24 h 47"/>
              <a:gd name="T86" fmla="*/ 17 w 37"/>
              <a:gd name="T87" fmla="*/ 24 h 47"/>
              <a:gd name="T88" fmla="*/ 28 w 37"/>
              <a:gd name="T89" fmla="*/ 23 h 47"/>
              <a:gd name="T90" fmla="*/ 24 w 37"/>
              <a:gd name="T91" fmla="*/ 22 h 47"/>
              <a:gd name="T92" fmla="*/ 27 w 37"/>
              <a:gd name="T93" fmla="*/ 19 h 47"/>
              <a:gd name="T94" fmla="*/ 27 w 37"/>
              <a:gd name="T95" fmla="*/ 24 h 47"/>
              <a:gd name="T96" fmla="*/ 27 w 37"/>
              <a:gd name="T97" fmla="*/ 6 h 47"/>
              <a:gd name="T98" fmla="*/ 29 w 37"/>
              <a:gd name="T99" fmla="*/ 11 h 47"/>
              <a:gd name="T100" fmla="*/ 28 w 37"/>
              <a:gd name="T101" fmla="*/ 4 h 47"/>
              <a:gd name="T102" fmla="*/ 29 w 37"/>
              <a:gd name="T103" fmla="*/ 4 h 47"/>
              <a:gd name="T104" fmla="*/ 29 w 37"/>
              <a:gd name="T105" fmla="*/ 42 h 47"/>
              <a:gd name="T106" fmla="*/ 29 w 37"/>
              <a:gd name="T107" fmla="*/ 23 h 47"/>
              <a:gd name="T108" fmla="*/ 29 w 37"/>
              <a:gd name="T109" fmla="*/ 23 h 47"/>
              <a:gd name="T110" fmla="*/ 32 w 37"/>
              <a:gd name="T111" fmla="*/ 40 h 47"/>
              <a:gd name="T112" fmla="*/ 31 w 37"/>
              <a:gd name="T113" fmla="*/ 9 h 47"/>
              <a:gd name="T114" fmla="*/ 31 w 37"/>
              <a:gd name="T115" fmla="*/ 9 h 47"/>
              <a:gd name="T116" fmla="*/ 31 w 37"/>
              <a:gd name="T117" fmla="*/ 11 h 47"/>
              <a:gd name="T118" fmla="*/ 31 w 37"/>
              <a:gd name="T119" fmla="*/ 25 h 47"/>
              <a:gd name="T120" fmla="*/ 33 w 37"/>
              <a:gd name="T121" fmla="*/ 27 h 47"/>
              <a:gd name="T122" fmla="*/ 32 w 37"/>
              <a:gd name="T123" fmla="*/ 8 h 47"/>
              <a:gd name="T124" fmla="*/ 32 w 37"/>
              <a:gd name="T125" fmla="*/ 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" h="47">
                <a:moveTo>
                  <a:pt x="4" y="0"/>
                </a:moveTo>
                <a:cubicBezTo>
                  <a:pt x="5" y="1"/>
                  <a:pt x="5" y="1"/>
                  <a:pt x="5" y="1"/>
                </a:cubicBezTo>
                <a:cubicBezTo>
                  <a:pt x="7" y="1"/>
                  <a:pt x="12" y="0"/>
                  <a:pt x="21" y="0"/>
                </a:cubicBezTo>
                <a:cubicBezTo>
                  <a:pt x="24" y="2"/>
                  <a:pt x="24" y="2"/>
                  <a:pt x="24" y="2"/>
                </a:cubicBezTo>
                <a:cubicBezTo>
                  <a:pt x="26" y="2"/>
                  <a:pt x="28" y="2"/>
                  <a:pt x="28" y="3"/>
                </a:cubicBezTo>
                <a:cubicBezTo>
                  <a:pt x="32" y="6"/>
                  <a:pt x="34" y="8"/>
                  <a:pt x="34" y="11"/>
                </a:cubicBezTo>
                <a:cubicBezTo>
                  <a:pt x="33" y="12"/>
                  <a:pt x="33" y="14"/>
                  <a:pt x="32" y="16"/>
                </a:cubicBezTo>
                <a:cubicBezTo>
                  <a:pt x="30" y="18"/>
                  <a:pt x="29" y="19"/>
                  <a:pt x="28" y="20"/>
                </a:cubicBezTo>
                <a:cubicBezTo>
                  <a:pt x="28" y="21"/>
                  <a:pt x="28" y="21"/>
                  <a:pt x="29" y="21"/>
                </a:cubicBezTo>
                <a:cubicBezTo>
                  <a:pt x="29" y="22"/>
                  <a:pt x="30" y="22"/>
                  <a:pt x="31" y="22"/>
                </a:cubicBezTo>
                <a:cubicBezTo>
                  <a:pt x="32" y="23"/>
                  <a:pt x="32" y="24"/>
                  <a:pt x="34" y="26"/>
                </a:cubicBezTo>
                <a:cubicBezTo>
                  <a:pt x="35" y="27"/>
                  <a:pt x="36" y="29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3"/>
                  <a:pt x="37" y="33"/>
                  <a:pt x="36" y="33"/>
                </a:cubicBezTo>
                <a:cubicBezTo>
                  <a:pt x="36" y="33"/>
                  <a:pt x="36" y="33"/>
                  <a:pt x="36" y="33"/>
                </a:cubicBezTo>
                <a:cubicBezTo>
                  <a:pt x="36" y="34"/>
                  <a:pt x="36" y="34"/>
                  <a:pt x="37" y="35"/>
                </a:cubicBezTo>
                <a:cubicBezTo>
                  <a:pt x="37" y="36"/>
                  <a:pt x="37" y="36"/>
                  <a:pt x="37" y="36"/>
                </a:cubicBezTo>
                <a:cubicBezTo>
                  <a:pt x="37" y="36"/>
                  <a:pt x="37" y="37"/>
                  <a:pt x="36" y="38"/>
                </a:cubicBezTo>
                <a:cubicBezTo>
                  <a:pt x="36" y="39"/>
                  <a:pt x="36" y="39"/>
                  <a:pt x="34" y="40"/>
                </a:cubicBezTo>
                <a:cubicBezTo>
                  <a:pt x="34" y="40"/>
                  <a:pt x="33" y="40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1"/>
                  <a:pt x="33" y="41"/>
                  <a:pt x="33" y="41"/>
                </a:cubicBezTo>
                <a:cubicBezTo>
                  <a:pt x="32" y="41"/>
                  <a:pt x="32" y="41"/>
                  <a:pt x="32" y="42"/>
                </a:cubicBezTo>
                <a:cubicBezTo>
                  <a:pt x="31" y="42"/>
                  <a:pt x="30" y="42"/>
                  <a:pt x="29" y="43"/>
                </a:cubicBezTo>
                <a:cubicBezTo>
                  <a:pt x="29" y="43"/>
                  <a:pt x="29" y="43"/>
                  <a:pt x="29" y="43"/>
                </a:cubicBezTo>
                <a:cubicBezTo>
                  <a:pt x="30" y="43"/>
                  <a:pt x="30" y="43"/>
                  <a:pt x="30" y="43"/>
                </a:cubicBezTo>
                <a:cubicBezTo>
                  <a:pt x="30" y="43"/>
                  <a:pt x="30" y="43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1" y="43"/>
                  <a:pt x="29" y="44"/>
                  <a:pt x="27" y="44"/>
                </a:cubicBezTo>
                <a:cubicBezTo>
                  <a:pt x="24" y="45"/>
                  <a:pt x="18" y="46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7" y="46"/>
                  <a:pt x="5" y="46"/>
                  <a:pt x="4" y="47"/>
                </a:cubicBezTo>
                <a:cubicBezTo>
                  <a:pt x="3" y="47"/>
                  <a:pt x="3" y="46"/>
                  <a:pt x="3" y="43"/>
                </a:cubicBezTo>
                <a:cubicBezTo>
                  <a:pt x="3" y="43"/>
                  <a:pt x="4" y="42"/>
                  <a:pt x="7" y="41"/>
                </a:cubicBezTo>
                <a:cubicBezTo>
                  <a:pt x="9" y="41"/>
                  <a:pt x="10" y="41"/>
                  <a:pt x="10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1"/>
                  <a:pt x="9" y="39"/>
                  <a:pt x="9" y="35"/>
                </a:cubicBezTo>
                <a:cubicBezTo>
                  <a:pt x="9" y="33"/>
                  <a:pt x="9" y="32"/>
                  <a:pt x="8" y="32"/>
                </a:cubicBezTo>
                <a:cubicBezTo>
                  <a:pt x="8" y="31"/>
                  <a:pt x="9" y="31"/>
                  <a:pt x="9" y="30"/>
                </a:cubicBezTo>
                <a:cubicBezTo>
                  <a:pt x="9" y="26"/>
                  <a:pt x="9" y="25"/>
                  <a:pt x="8" y="25"/>
                </a:cubicBezTo>
                <a:cubicBezTo>
                  <a:pt x="8" y="25"/>
                  <a:pt x="8" y="21"/>
                  <a:pt x="8" y="14"/>
                </a:cubicBezTo>
                <a:cubicBezTo>
                  <a:pt x="8" y="7"/>
                  <a:pt x="8" y="7"/>
                  <a:pt x="8" y="7"/>
                </a:cubicBezTo>
                <a:cubicBezTo>
                  <a:pt x="7" y="6"/>
                  <a:pt x="6" y="6"/>
                  <a:pt x="6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4" y="8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1" y="9"/>
                </a:cubicBezTo>
                <a:cubicBezTo>
                  <a:pt x="1" y="9"/>
                  <a:pt x="0" y="8"/>
                  <a:pt x="0" y="5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1" y="1"/>
                  <a:pt x="2" y="1"/>
                </a:cubicBezTo>
                <a:cubicBezTo>
                  <a:pt x="2" y="1"/>
                  <a:pt x="3" y="1"/>
                  <a:pt x="4" y="0"/>
                </a:cubicBezTo>
                <a:close/>
                <a:moveTo>
                  <a:pt x="6" y="44"/>
                </a:moveTo>
                <a:cubicBezTo>
                  <a:pt x="5" y="44"/>
                  <a:pt x="5" y="44"/>
                  <a:pt x="5" y="44"/>
                </a:cubicBezTo>
                <a:cubicBezTo>
                  <a:pt x="6" y="45"/>
                  <a:pt x="6" y="45"/>
                  <a:pt x="6" y="45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4"/>
                  <a:pt x="6" y="44"/>
                  <a:pt x="6" y="44"/>
                </a:cubicBezTo>
                <a:close/>
                <a:moveTo>
                  <a:pt x="7" y="3"/>
                </a:move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2"/>
                  <a:pt x="9" y="2"/>
                  <a:pt x="8" y="2"/>
                </a:cubicBezTo>
                <a:cubicBezTo>
                  <a:pt x="8" y="2"/>
                  <a:pt x="7" y="2"/>
                  <a:pt x="7" y="3"/>
                </a:cubicBezTo>
                <a:close/>
                <a:moveTo>
                  <a:pt x="8" y="13"/>
                </a:moveTo>
                <a:cubicBezTo>
                  <a:pt x="8" y="13"/>
                  <a:pt x="8" y="13"/>
                  <a:pt x="8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8" y="13"/>
                </a:cubicBezTo>
                <a:close/>
                <a:moveTo>
                  <a:pt x="9" y="43"/>
                </a:moveTo>
                <a:cubicBezTo>
                  <a:pt x="8" y="43"/>
                  <a:pt x="8" y="43"/>
                  <a:pt x="8" y="43"/>
                </a:cubicBezTo>
                <a:cubicBezTo>
                  <a:pt x="8" y="44"/>
                  <a:pt x="8" y="44"/>
                  <a:pt x="8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9" y="43"/>
                  <a:pt x="9" y="43"/>
                  <a:pt x="9" y="43"/>
                </a:cubicBezTo>
                <a:close/>
                <a:moveTo>
                  <a:pt x="11" y="41"/>
                </a:moveTo>
                <a:cubicBezTo>
                  <a:pt x="10" y="41"/>
                  <a:pt x="10" y="41"/>
                  <a:pt x="10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1"/>
                  <a:pt x="10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lose/>
                <a:moveTo>
                  <a:pt x="10" y="3"/>
                </a:moveTo>
                <a:cubicBezTo>
                  <a:pt x="10" y="3"/>
                  <a:pt x="10" y="3"/>
                  <a:pt x="10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4" y="3"/>
                  <a:pt x="15" y="3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2" y="2"/>
                  <a:pt x="10" y="2"/>
                  <a:pt x="10" y="3"/>
                </a:cubicBezTo>
                <a:close/>
                <a:moveTo>
                  <a:pt x="12" y="5"/>
                </a:move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4" y="5"/>
                  <a:pt x="16" y="5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3" y="4"/>
                  <a:pt x="12" y="5"/>
                  <a:pt x="12" y="5"/>
                </a:cubicBezTo>
                <a:close/>
                <a:moveTo>
                  <a:pt x="12" y="7"/>
                </a:moveTo>
                <a:cubicBezTo>
                  <a:pt x="12" y="17"/>
                  <a:pt x="13" y="21"/>
                  <a:pt x="13" y="21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20" y="20"/>
                  <a:pt x="20" y="20"/>
                  <a:pt x="20" y="20"/>
                </a:cubicBezTo>
                <a:cubicBezTo>
                  <a:pt x="22" y="20"/>
                  <a:pt x="24" y="19"/>
                  <a:pt x="24" y="19"/>
                </a:cubicBezTo>
                <a:cubicBezTo>
                  <a:pt x="27" y="17"/>
                  <a:pt x="29" y="15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1"/>
                  <a:pt x="28" y="9"/>
                  <a:pt x="28" y="9"/>
                </a:cubicBezTo>
                <a:cubicBezTo>
                  <a:pt x="28" y="8"/>
                  <a:pt x="27" y="7"/>
                  <a:pt x="25" y="6"/>
                </a:cubicBezTo>
                <a:cubicBezTo>
                  <a:pt x="25" y="5"/>
                  <a:pt x="24" y="5"/>
                  <a:pt x="22" y="5"/>
                </a:cubicBezTo>
                <a:cubicBezTo>
                  <a:pt x="15" y="6"/>
                  <a:pt x="12" y="6"/>
                  <a:pt x="12" y="7"/>
                </a:cubicBezTo>
                <a:close/>
                <a:moveTo>
                  <a:pt x="13" y="26"/>
                </a:moveTo>
                <a:cubicBezTo>
                  <a:pt x="12" y="26"/>
                  <a:pt x="12" y="26"/>
                  <a:pt x="12" y="26"/>
                </a:cubicBezTo>
                <a:cubicBezTo>
                  <a:pt x="12" y="28"/>
                  <a:pt x="12" y="28"/>
                  <a:pt x="12" y="28"/>
                </a:cubicBezTo>
                <a:cubicBezTo>
                  <a:pt x="13" y="36"/>
                  <a:pt x="13" y="40"/>
                  <a:pt x="13" y="41"/>
                </a:cubicBezTo>
                <a:cubicBezTo>
                  <a:pt x="14" y="42"/>
                  <a:pt x="14" y="42"/>
                  <a:pt x="15" y="42"/>
                </a:cubicBezTo>
                <a:cubicBezTo>
                  <a:pt x="21" y="43"/>
                  <a:pt x="21" y="43"/>
                  <a:pt x="21" y="43"/>
                </a:cubicBezTo>
                <a:cubicBezTo>
                  <a:pt x="24" y="43"/>
                  <a:pt x="27" y="41"/>
                  <a:pt x="30" y="40"/>
                </a:cubicBezTo>
                <a:cubicBezTo>
                  <a:pt x="32" y="38"/>
                  <a:pt x="33" y="37"/>
                  <a:pt x="33" y="36"/>
                </a:cubicBezTo>
                <a:cubicBezTo>
                  <a:pt x="33" y="36"/>
                  <a:pt x="33" y="36"/>
                  <a:pt x="33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33"/>
                  <a:pt x="33" y="31"/>
                  <a:pt x="31" y="28"/>
                </a:cubicBezTo>
                <a:cubicBezTo>
                  <a:pt x="30" y="27"/>
                  <a:pt x="29" y="26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7" y="26"/>
                  <a:pt x="27" y="26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7" y="25"/>
                  <a:pt x="27" y="25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7" y="26"/>
                  <a:pt x="27" y="26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4" y="25"/>
                  <a:pt x="23" y="25"/>
                  <a:pt x="21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18" y="25"/>
                  <a:pt x="15" y="25"/>
                  <a:pt x="13" y="26"/>
                </a:cubicBezTo>
                <a:close/>
                <a:moveTo>
                  <a:pt x="13" y="25"/>
                </a:move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4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5"/>
                  <a:pt x="14" y="25"/>
                  <a:pt x="13" y="25"/>
                </a:cubicBezTo>
                <a:close/>
                <a:moveTo>
                  <a:pt x="15" y="44"/>
                </a:move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5" y="44"/>
                  <a:pt x="15" y="44"/>
                </a:cubicBezTo>
                <a:close/>
                <a:moveTo>
                  <a:pt x="16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lose/>
                <a:moveTo>
                  <a:pt x="17" y="2"/>
                </a:move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7" y="2"/>
                  <a:pt x="17" y="2"/>
                  <a:pt x="17" y="2"/>
                </a:cubicBezTo>
                <a:close/>
                <a:moveTo>
                  <a:pt x="17" y="22"/>
                </a:moveTo>
                <a:cubicBezTo>
                  <a:pt x="17" y="22"/>
                  <a:pt x="17" y="22"/>
                  <a:pt x="17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20" y="22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18" y="21"/>
                  <a:pt x="17" y="21"/>
                  <a:pt x="17" y="22"/>
                </a:cubicBezTo>
                <a:close/>
                <a:moveTo>
                  <a:pt x="17" y="24"/>
                </a:moveTo>
                <a:cubicBezTo>
                  <a:pt x="17" y="24"/>
                  <a:pt x="17" y="24"/>
                  <a:pt x="17" y="24"/>
                </a:cubicBezTo>
                <a:cubicBezTo>
                  <a:pt x="19" y="24"/>
                  <a:pt x="20" y="24"/>
                  <a:pt x="21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3"/>
                  <a:pt x="24" y="23"/>
                  <a:pt x="23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19" y="23"/>
                  <a:pt x="18" y="24"/>
                  <a:pt x="17" y="24"/>
                </a:cubicBezTo>
                <a:close/>
                <a:moveTo>
                  <a:pt x="24" y="22"/>
                </a:move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5" y="22"/>
                  <a:pt x="26" y="22"/>
                  <a:pt x="28" y="23"/>
                </a:cubicBezTo>
                <a:cubicBezTo>
                  <a:pt x="28" y="23"/>
                  <a:pt x="28" y="22"/>
                  <a:pt x="28" y="22"/>
                </a:cubicBezTo>
                <a:cubicBezTo>
                  <a:pt x="28" y="22"/>
                  <a:pt x="27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5" y="21"/>
                  <a:pt x="24" y="21"/>
                  <a:pt x="24" y="22"/>
                </a:cubicBezTo>
                <a:close/>
                <a:moveTo>
                  <a:pt x="27" y="19"/>
                </a:move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lose/>
                <a:moveTo>
                  <a:pt x="27" y="24"/>
                </a:move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7" y="24"/>
                  <a:pt x="27" y="24"/>
                </a:cubicBezTo>
                <a:close/>
                <a:moveTo>
                  <a:pt x="28" y="6"/>
                </a:move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8" y="7"/>
                  <a:pt x="29" y="8"/>
                  <a:pt x="29" y="9"/>
                </a:cubicBezTo>
                <a:cubicBezTo>
                  <a:pt x="29" y="11"/>
                  <a:pt x="29" y="11"/>
                  <a:pt x="29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8"/>
                  <a:pt x="29" y="6"/>
                  <a:pt x="28" y="6"/>
                </a:cubicBezTo>
                <a:close/>
                <a:moveTo>
                  <a:pt x="28" y="4"/>
                </a:move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lose/>
                <a:moveTo>
                  <a:pt x="28" y="42"/>
                </a:moveTo>
                <a:cubicBezTo>
                  <a:pt x="28" y="42"/>
                  <a:pt x="28" y="42"/>
                  <a:pt x="28" y="42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2"/>
                  <a:pt x="28" y="42"/>
                  <a:pt x="28" y="42"/>
                </a:cubicBezTo>
                <a:close/>
                <a:moveTo>
                  <a:pt x="29" y="23"/>
                </a:moveTo>
                <a:cubicBezTo>
                  <a:pt x="29" y="23"/>
                  <a:pt x="29" y="23"/>
                  <a:pt x="29" y="23"/>
                </a:cubicBezTo>
                <a:cubicBezTo>
                  <a:pt x="30" y="23"/>
                  <a:pt x="30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3"/>
                  <a:pt x="30" y="23"/>
                  <a:pt x="29" y="23"/>
                </a:cubicBezTo>
                <a:close/>
                <a:moveTo>
                  <a:pt x="30" y="41"/>
                </a:moveTo>
                <a:cubicBezTo>
                  <a:pt x="30" y="42"/>
                  <a:pt x="30" y="42"/>
                  <a:pt x="30" y="42"/>
                </a:cubicBezTo>
                <a:cubicBezTo>
                  <a:pt x="30" y="42"/>
                  <a:pt x="30" y="42"/>
                  <a:pt x="30" y="42"/>
                </a:cubicBezTo>
                <a:cubicBezTo>
                  <a:pt x="31" y="42"/>
                  <a:pt x="31" y="41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1" y="41"/>
                  <a:pt x="30" y="41"/>
                  <a:pt x="30" y="41"/>
                </a:cubicBezTo>
                <a:close/>
                <a:moveTo>
                  <a:pt x="31" y="9"/>
                </a:moveTo>
                <a:cubicBezTo>
                  <a:pt x="30" y="9"/>
                  <a:pt x="30" y="9"/>
                  <a:pt x="30" y="9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1" y="9"/>
                  <a:pt x="31" y="9"/>
                </a:cubicBezTo>
                <a:close/>
                <a:moveTo>
                  <a:pt x="31" y="11"/>
                </a:move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lose/>
                <a:moveTo>
                  <a:pt x="31" y="25"/>
                </a:moveTo>
                <a:cubicBezTo>
                  <a:pt x="31" y="25"/>
                  <a:pt x="31" y="25"/>
                  <a:pt x="31" y="25"/>
                </a:cubicBezTo>
                <a:cubicBezTo>
                  <a:pt x="31" y="26"/>
                  <a:pt x="32" y="27"/>
                  <a:pt x="32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2" y="26"/>
                  <a:pt x="31" y="25"/>
                </a:cubicBezTo>
                <a:close/>
                <a:moveTo>
                  <a:pt x="32" y="7"/>
                </a:moveTo>
                <a:cubicBezTo>
                  <a:pt x="32" y="7"/>
                  <a:pt x="32" y="7"/>
                  <a:pt x="32" y="7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2" y="8"/>
                </a:cubicBezTo>
                <a:lnTo>
                  <a:pt x="32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40" name="Freeform 6"/>
          <p:cNvSpPr>
            <a:spLocks noEditPoints="1"/>
          </p:cNvSpPr>
          <p:nvPr/>
        </p:nvSpPr>
        <p:spPr bwMode="auto">
          <a:xfrm>
            <a:off x="6757988" y="4430713"/>
            <a:ext cx="109537" cy="122237"/>
          </a:xfrm>
          <a:custGeom>
            <a:avLst/>
            <a:gdLst>
              <a:gd name="T0" fmla="*/ 26 w 35"/>
              <a:gd name="T1" fmla="*/ 7 h 39"/>
              <a:gd name="T2" fmla="*/ 29 w 35"/>
              <a:gd name="T3" fmla="*/ 27 h 39"/>
              <a:gd name="T4" fmla="*/ 32 w 35"/>
              <a:gd name="T5" fmla="*/ 37 h 39"/>
              <a:gd name="T6" fmla="*/ 16 w 35"/>
              <a:gd name="T7" fmla="*/ 38 h 39"/>
              <a:gd name="T8" fmla="*/ 1 w 35"/>
              <a:gd name="T9" fmla="*/ 33 h 39"/>
              <a:gd name="T10" fmla="*/ 4 w 35"/>
              <a:gd name="T11" fmla="*/ 18 h 39"/>
              <a:gd name="T12" fmla="*/ 17 w 35"/>
              <a:gd name="T13" fmla="*/ 14 h 39"/>
              <a:gd name="T14" fmla="*/ 19 w 35"/>
              <a:gd name="T15" fmla="*/ 9 h 39"/>
              <a:gd name="T16" fmla="*/ 5 w 35"/>
              <a:gd name="T17" fmla="*/ 12 h 39"/>
              <a:gd name="T18" fmla="*/ 0 w 35"/>
              <a:gd name="T19" fmla="*/ 13 h 39"/>
              <a:gd name="T20" fmla="*/ 3 w 35"/>
              <a:gd name="T21" fmla="*/ 10 h 39"/>
              <a:gd name="T22" fmla="*/ 3 w 35"/>
              <a:gd name="T23" fmla="*/ 11 h 39"/>
              <a:gd name="T24" fmla="*/ 4 w 35"/>
              <a:gd name="T25" fmla="*/ 5 h 39"/>
              <a:gd name="T26" fmla="*/ 4 w 35"/>
              <a:gd name="T27" fmla="*/ 5 h 39"/>
              <a:gd name="T28" fmla="*/ 5 w 35"/>
              <a:gd name="T29" fmla="*/ 33 h 39"/>
              <a:gd name="T30" fmla="*/ 5 w 35"/>
              <a:gd name="T31" fmla="*/ 36 h 39"/>
              <a:gd name="T32" fmla="*/ 11 w 35"/>
              <a:gd name="T33" fmla="*/ 38 h 39"/>
              <a:gd name="T34" fmla="*/ 6 w 35"/>
              <a:gd name="T35" fmla="*/ 19 h 39"/>
              <a:gd name="T36" fmla="*/ 6 w 35"/>
              <a:gd name="T37" fmla="*/ 18 h 39"/>
              <a:gd name="T38" fmla="*/ 7 w 35"/>
              <a:gd name="T39" fmla="*/ 30 h 39"/>
              <a:gd name="T40" fmla="*/ 14 w 35"/>
              <a:gd name="T41" fmla="*/ 34 h 39"/>
              <a:gd name="T42" fmla="*/ 23 w 35"/>
              <a:gd name="T43" fmla="*/ 22 h 39"/>
              <a:gd name="T44" fmla="*/ 7 w 35"/>
              <a:gd name="T45" fmla="*/ 23 h 39"/>
              <a:gd name="T46" fmla="*/ 10 w 35"/>
              <a:gd name="T47" fmla="*/ 3 h 39"/>
              <a:gd name="T48" fmla="*/ 10 w 35"/>
              <a:gd name="T49" fmla="*/ 3 h 39"/>
              <a:gd name="T50" fmla="*/ 13 w 35"/>
              <a:gd name="T51" fmla="*/ 35 h 39"/>
              <a:gd name="T52" fmla="*/ 13 w 35"/>
              <a:gd name="T53" fmla="*/ 4 h 39"/>
              <a:gd name="T54" fmla="*/ 14 w 35"/>
              <a:gd name="T55" fmla="*/ 5 h 39"/>
              <a:gd name="T56" fmla="*/ 15 w 35"/>
              <a:gd name="T57" fmla="*/ 2 h 39"/>
              <a:gd name="T58" fmla="*/ 16 w 35"/>
              <a:gd name="T59" fmla="*/ 2 h 39"/>
              <a:gd name="T60" fmla="*/ 21 w 35"/>
              <a:gd name="T61" fmla="*/ 34 h 39"/>
              <a:gd name="T62" fmla="*/ 21 w 35"/>
              <a:gd name="T63" fmla="*/ 2 h 39"/>
              <a:gd name="T64" fmla="*/ 22 w 35"/>
              <a:gd name="T65" fmla="*/ 3 h 39"/>
              <a:gd name="T66" fmla="*/ 24 w 35"/>
              <a:gd name="T67" fmla="*/ 26 h 39"/>
              <a:gd name="T68" fmla="*/ 25 w 35"/>
              <a:gd name="T69" fmla="*/ 26 h 39"/>
              <a:gd name="T70" fmla="*/ 24 w 35"/>
              <a:gd name="T71" fmla="*/ 24 h 39"/>
              <a:gd name="T72" fmla="*/ 24 w 35"/>
              <a:gd name="T73" fmla="*/ 23 h 39"/>
              <a:gd name="T74" fmla="*/ 26 w 35"/>
              <a:gd name="T75" fmla="*/ 21 h 39"/>
              <a:gd name="T76" fmla="*/ 26 w 35"/>
              <a:gd name="T77" fmla="*/ 22 h 39"/>
              <a:gd name="T78" fmla="*/ 26 w 35"/>
              <a:gd name="T79" fmla="*/ 18 h 39"/>
              <a:gd name="T80" fmla="*/ 27 w 35"/>
              <a:gd name="T81" fmla="*/ 18 h 39"/>
              <a:gd name="T82" fmla="*/ 27 w 35"/>
              <a:gd name="T83" fmla="*/ 24 h 39"/>
              <a:gd name="T84" fmla="*/ 27 w 35"/>
              <a:gd name="T85" fmla="*/ 24 h 39"/>
              <a:gd name="T86" fmla="*/ 28 w 35"/>
              <a:gd name="T87" fmla="*/ 34 h 39"/>
              <a:gd name="T88" fmla="*/ 28 w 35"/>
              <a:gd name="T89" fmla="*/ 16 h 39"/>
              <a:gd name="T90" fmla="*/ 28 w 35"/>
              <a:gd name="T91" fmla="*/ 16 h 39"/>
              <a:gd name="T92" fmla="*/ 29 w 35"/>
              <a:gd name="T93" fmla="*/ 35 h 39"/>
              <a:gd name="T94" fmla="*/ 30 w 35"/>
              <a:gd name="T95" fmla="*/ 35 h 39"/>
              <a:gd name="T96" fmla="*/ 30 w 35"/>
              <a:gd name="T97" fmla="*/ 32 h 39"/>
              <a:gd name="T98" fmla="*/ 31 w 35"/>
              <a:gd name="T99" fmla="*/ 33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5" h="39">
                <a:moveTo>
                  <a:pt x="8" y="1"/>
                </a:move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9" y="1"/>
                  <a:pt x="21" y="1"/>
                </a:cubicBezTo>
                <a:cubicBezTo>
                  <a:pt x="24" y="4"/>
                  <a:pt x="25" y="6"/>
                  <a:pt x="26" y="7"/>
                </a:cubicBezTo>
                <a:cubicBezTo>
                  <a:pt x="27" y="8"/>
                  <a:pt x="28" y="11"/>
                  <a:pt x="28" y="14"/>
                </a:cubicBezTo>
                <a:cubicBezTo>
                  <a:pt x="29" y="14"/>
                  <a:pt x="29" y="16"/>
                  <a:pt x="29" y="19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8"/>
                  <a:pt x="30" y="30"/>
                  <a:pt x="32" y="32"/>
                </a:cubicBezTo>
                <a:cubicBezTo>
                  <a:pt x="33" y="34"/>
                  <a:pt x="34" y="34"/>
                  <a:pt x="35" y="34"/>
                </a:cubicBezTo>
                <a:cubicBezTo>
                  <a:pt x="35" y="35"/>
                  <a:pt x="35" y="35"/>
                  <a:pt x="35" y="35"/>
                </a:cubicBezTo>
                <a:cubicBezTo>
                  <a:pt x="35" y="35"/>
                  <a:pt x="34" y="36"/>
                  <a:pt x="32" y="37"/>
                </a:cubicBezTo>
                <a:cubicBezTo>
                  <a:pt x="31" y="38"/>
                  <a:pt x="30" y="39"/>
                  <a:pt x="30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29" y="39"/>
                  <a:pt x="27" y="37"/>
                  <a:pt x="24" y="35"/>
                </a:cubicBezTo>
                <a:cubicBezTo>
                  <a:pt x="19" y="37"/>
                  <a:pt x="16" y="38"/>
                  <a:pt x="16" y="38"/>
                </a:cubicBezTo>
                <a:cubicBezTo>
                  <a:pt x="14" y="39"/>
                  <a:pt x="12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7" y="39"/>
                  <a:pt x="5" y="38"/>
                  <a:pt x="3" y="36"/>
                </a:cubicBezTo>
                <a:cubicBezTo>
                  <a:pt x="3" y="36"/>
                  <a:pt x="2" y="35"/>
                  <a:pt x="1" y="33"/>
                </a:cubicBezTo>
                <a:cubicBezTo>
                  <a:pt x="1" y="32"/>
                  <a:pt x="0" y="30"/>
                  <a:pt x="0" y="29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6"/>
                  <a:pt x="1" y="24"/>
                  <a:pt x="1" y="23"/>
                </a:cubicBezTo>
                <a:cubicBezTo>
                  <a:pt x="2" y="21"/>
                  <a:pt x="3" y="20"/>
                  <a:pt x="4" y="18"/>
                </a:cubicBezTo>
                <a:cubicBezTo>
                  <a:pt x="5" y="17"/>
                  <a:pt x="6" y="17"/>
                  <a:pt x="7" y="16"/>
                </a:cubicBezTo>
                <a:cubicBezTo>
                  <a:pt x="9" y="15"/>
                  <a:pt x="11" y="14"/>
                  <a:pt x="14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9" y="14"/>
                  <a:pt x="20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3"/>
                  <a:pt x="20" y="11"/>
                  <a:pt x="19" y="9"/>
                </a:cubicBezTo>
                <a:cubicBezTo>
                  <a:pt x="18" y="7"/>
                  <a:pt x="16" y="6"/>
                  <a:pt x="14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8" y="6"/>
                  <a:pt x="7" y="7"/>
                  <a:pt x="7" y="7"/>
                </a:cubicBezTo>
                <a:cubicBezTo>
                  <a:pt x="6" y="8"/>
                  <a:pt x="6" y="10"/>
                  <a:pt x="5" y="12"/>
                </a:cubicBezTo>
                <a:cubicBezTo>
                  <a:pt x="5" y="12"/>
                  <a:pt x="4" y="12"/>
                  <a:pt x="3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3"/>
                  <a:pt x="2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2"/>
                  <a:pt x="0" y="11"/>
                  <a:pt x="0" y="8"/>
                </a:cubicBezTo>
                <a:cubicBezTo>
                  <a:pt x="1" y="6"/>
                  <a:pt x="3" y="4"/>
                  <a:pt x="6" y="2"/>
                </a:cubicBezTo>
                <a:cubicBezTo>
                  <a:pt x="7" y="1"/>
                  <a:pt x="8" y="1"/>
                  <a:pt x="8" y="1"/>
                </a:cubicBezTo>
                <a:close/>
                <a:moveTo>
                  <a:pt x="3" y="10"/>
                </a:move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lose/>
                <a:moveTo>
                  <a:pt x="4" y="5"/>
                </a:move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5" y="5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4" y="5"/>
                </a:cubicBezTo>
                <a:close/>
                <a:moveTo>
                  <a:pt x="5" y="33"/>
                </a:moveTo>
                <a:cubicBezTo>
                  <a:pt x="5" y="33"/>
                  <a:pt x="5" y="33"/>
                  <a:pt x="5" y="33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3"/>
                  <a:pt x="5" y="33"/>
                  <a:pt x="5" y="33"/>
                </a:cubicBezTo>
                <a:close/>
                <a:moveTo>
                  <a:pt x="5" y="36"/>
                </a:moveTo>
                <a:cubicBezTo>
                  <a:pt x="5" y="36"/>
                  <a:pt x="5" y="36"/>
                  <a:pt x="5" y="36"/>
                </a:cubicBezTo>
                <a:cubicBezTo>
                  <a:pt x="5" y="37"/>
                  <a:pt x="6" y="37"/>
                  <a:pt x="8" y="38"/>
                </a:cubicBezTo>
                <a:cubicBezTo>
                  <a:pt x="9" y="38"/>
                  <a:pt x="10" y="38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8"/>
                  <a:pt x="10" y="38"/>
                  <a:pt x="8" y="38"/>
                </a:cubicBezTo>
                <a:cubicBezTo>
                  <a:pt x="7" y="37"/>
                  <a:pt x="6" y="37"/>
                  <a:pt x="5" y="36"/>
                </a:cubicBezTo>
                <a:close/>
                <a:moveTo>
                  <a:pt x="6" y="18"/>
                </a:move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lose/>
                <a:moveTo>
                  <a:pt x="6" y="25"/>
                </a:moveTo>
                <a:cubicBezTo>
                  <a:pt x="6" y="28"/>
                  <a:pt x="6" y="29"/>
                  <a:pt x="7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1"/>
                  <a:pt x="9" y="32"/>
                  <a:pt x="12" y="33"/>
                </a:cubicBezTo>
                <a:cubicBezTo>
                  <a:pt x="12" y="34"/>
                  <a:pt x="13" y="34"/>
                  <a:pt x="14" y="34"/>
                </a:cubicBezTo>
                <a:cubicBezTo>
                  <a:pt x="14" y="34"/>
                  <a:pt x="18" y="32"/>
                  <a:pt x="23" y="30"/>
                </a:cubicBezTo>
                <a:cubicBezTo>
                  <a:pt x="23" y="30"/>
                  <a:pt x="24" y="29"/>
                  <a:pt x="24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3" y="27"/>
                  <a:pt x="23" y="25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1"/>
                  <a:pt x="21" y="21"/>
                </a:cubicBezTo>
                <a:cubicBezTo>
                  <a:pt x="17" y="20"/>
                  <a:pt x="15" y="19"/>
                  <a:pt x="14" y="19"/>
                </a:cubicBezTo>
                <a:cubicBezTo>
                  <a:pt x="10" y="20"/>
                  <a:pt x="8" y="21"/>
                  <a:pt x="7" y="23"/>
                </a:cubicBezTo>
                <a:cubicBezTo>
                  <a:pt x="6" y="24"/>
                  <a:pt x="6" y="24"/>
                  <a:pt x="6" y="25"/>
                </a:cubicBezTo>
                <a:close/>
                <a:moveTo>
                  <a:pt x="10" y="3"/>
                </a:move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3"/>
                  <a:pt x="12" y="3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1" y="2"/>
                  <a:pt x="10" y="3"/>
                  <a:pt x="10" y="3"/>
                </a:cubicBezTo>
                <a:close/>
                <a:moveTo>
                  <a:pt x="12" y="35"/>
                </a:moveTo>
                <a:cubicBezTo>
                  <a:pt x="12" y="35"/>
                  <a:pt x="12" y="35"/>
                  <a:pt x="12" y="35"/>
                </a:cubicBezTo>
                <a:cubicBezTo>
                  <a:pt x="12" y="36"/>
                  <a:pt x="12" y="36"/>
                  <a:pt x="13" y="36"/>
                </a:cubicBezTo>
                <a:cubicBezTo>
                  <a:pt x="13" y="36"/>
                  <a:pt x="13" y="36"/>
                  <a:pt x="13" y="35"/>
                </a:cubicBezTo>
                <a:cubicBezTo>
                  <a:pt x="13" y="35"/>
                  <a:pt x="13" y="35"/>
                  <a:pt x="13" y="35"/>
                </a:cubicBezTo>
                <a:cubicBezTo>
                  <a:pt x="13" y="35"/>
                  <a:pt x="13" y="35"/>
                  <a:pt x="13" y="35"/>
                </a:cubicBezTo>
                <a:lnTo>
                  <a:pt x="12" y="35"/>
                </a:lnTo>
                <a:close/>
                <a:moveTo>
                  <a:pt x="13" y="4"/>
                </a:moveTo>
                <a:cubicBezTo>
                  <a:pt x="13" y="5"/>
                  <a:pt x="13" y="5"/>
                  <a:pt x="13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4" y="4"/>
                  <a:pt x="14" y="4"/>
                </a:cubicBezTo>
                <a:lnTo>
                  <a:pt x="13" y="4"/>
                </a:lnTo>
                <a:close/>
                <a:moveTo>
                  <a:pt x="16" y="2"/>
                </a:moveTo>
                <a:cubicBezTo>
                  <a:pt x="15" y="2"/>
                  <a:pt x="15" y="2"/>
                  <a:pt x="15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lose/>
                <a:moveTo>
                  <a:pt x="18" y="34"/>
                </a:move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9" y="35"/>
                  <a:pt x="20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9" y="34"/>
                  <a:pt x="18" y="34"/>
                  <a:pt x="18" y="34"/>
                </a:cubicBezTo>
                <a:close/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3"/>
                  <a:pt x="21" y="2"/>
                  <a:pt x="21" y="2"/>
                </a:cubicBezTo>
                <a:close/>
                <a:moveTo>
                  <a:pt x="24" y="26"/>
                </a:move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4" y="26"/>
                  <a:pt x="24" y="26"/>
                  <a:pt x="24" y="26"/>
                </a:cubicBezTo>
                <a:close/>
                <a:moveTo>
                  <a:pt x="24" y="23"/>
                </a:move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4" y="23"/>
                  <a:pt x="24" y="23"/>
                  <a:pt x="24" y="23"/>
                </a:cubicBezTo>
                <a:close/>
                <a:moveTo>
                  <a:pt x="26" y="20"/>
                </a:moveTo>
                <a:cubicBezTo>
                  <a:pt x="26" y="20"/>
                  <a:pt x="26" y="20"/>
                  <a:pt x="26" y="20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lnTo>
                  <a:pt x="26" y="20"/>
                </a:lnTo>
                <a:close/>
                <a:moveTo>
                  <a:pt x="27" y="22"/>
                </a:move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2"/>
                  <a:pt x="27" y="22"/>
                  <a:pt x="27" y="22"/>
                </a:cubicBezTo>
                <a:close/>
                <a:moveTo>
                  <a:pt x="26" y="18"/>
                </a:move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8"/>
                  <a:pt x="27" y="18"/>
                </a:cubicBezTo>
                <a:lnTo>
                  <a:pt x="26" y="18"/>
                </a:lnTo>
                <a:close/>
                <a:moveTo>
                  <a:pt x="27" y="24"/>
                </a:move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5"/>
                  <a:pt x="27" y="26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7" y="25"/>
                  <a:pt x="27" y="24"/>
                  <a:pt x="27" y="24"/>
                </a:cubicBezTo>
                <a:close/>
                <a:moveTo>
                  <a:pt x="28" y="33"/>
                </a:move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8" y="33"/>
                  <a:pt x="28" y="33"/>
                  <a:pt x="28" y="33"/>
                </a:cubicBezTo>
                <a:close/>
                <a:moveTo>
                  <a:pt x="28" y="16"/>
                </a:move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lose/>
                <a:moveTo>
                  <a:pt x="29" y="35"/>
                </a:moveTo>
                <a:cubicBezTo>
                  <a:pt x="29" y="35"/>
                  <a:pt x="29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lnTo>
                  <a:pt x="29" y="35"/>
                </a:lnTo>
                <a:close/>
                <a:moveTo>
                  <a:pt x="30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33"/>
                  <a:pt x="30" y="34"/>
                  <a:pt x="30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3"/>
                  <a:pt x="31" y="33"/>
                  <a:pt x="31" y="33"/>
                </a:cubicBezTo>
                <a:cubicBezTo>
                  <a:pt x="30" y="33"/>
                  <a:pt x="30" y="32"/>
                  <a:pt x="30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41" name="Freeform 7"/>
          <p:cNvSpPr>
            <a:spLocks noEditPoints="1"/>
          </p:cNvSpPr>
          <p:nvPr/>
        </p:nvSpPr>
        <p:spPr bwMode="auto">
          <a:xfrm>
            <a:off x="6873875" y="4430713"/>
            <a:ext cx="123825" cy="125412"/>
          </a:xfrm>
          <a:custGeom>
            <a:avLst/>
            <a:gdLst>
              <a:gd name="T0" fmla="*/ 30 w 39"/>
              <a:gd name="T1" fmla="*/ 4 h 40"/>
              <a:gd name="T2" fmla="*/ 32 w 39"/>
              <a:gd name="T3" fmla="*/ 8 h 40"/>
              <a:gd name="T4" fmla="*/ 27 w 39"/>
              <a:gd name="T5" fmla="*/ 13 h 40"/>
              <a:gd name="T6" fmla="*/ 10 w 39"/>
              <a:gd name="T7" fmla="*/ 9 h 40"/>
              <a:gd name="T8" fmla="*/ 5 w 39"/>
              <a:gd name="T9" fmla="*/ 18 h 40"/>
              <a:gd name="T10" fmla="*/ 6 w 39"/>
              <a:gd name="T11" fmla="*/ 26 h 40"/>
              <a:gd name="T12" fmla="*/ 30 w 39"/>
              <a:gd name="T13" fmla="*/ 27 h 40"/>
              <a:gd name="T14" fmla="*/ 33 w 39"/>
              <a:gd name="T15" fmla="*/ 24 h 40"/>
              <a:gd name="T16" fmla="*/ 35 w 39"/>
              <a:gd name="T17" fmla="*/ 25 h 40"/>
              <a:gd name="T18" fmla="*/ 35 w 39"/>
              <a:gd name="T19" fmla="*/ 35 h 40"/>
              <a:gd name="T20" fmla="*/ 17 w 39"/>
              <a:gd name="T21" fmla="*/ 40 h 40"/>
              <a:gd name="T22" fmla="*/ 0 w 39"/>
              <a:gd name="T23" fmla="*/ 16 h 40"/>
              <a:gd name="T24" fmla="*/ 2 w 39"/>
              <a:gd name="T25" fmla="*/ 22 h 40"/>
              <a:gd name="T26" fmla="*/ 2 w 39"/>
              <a:gd name="T27" fmla="*/ 20 h 40"/>
              <a:gd name="T28" fmla="*/ 3 w 39"/>
              <a:gd name="T29" fmla="*/ 15 h 40"/>
              <a:gd name="T30" fmla="*/ 4 w 39"/>
              <a:gd name="T31" fmla="*/ 24 h 40"/>
              <a:gd name="T32" fmla="*/ 4 w 39"/>
              <a:gd name="T33" fmla="*/ 28 h 40"/>
              <a:gd name="T34" fmla="*/ 5 w 39"/>
              <a:gd name="T35" fmla="*/ 32 h 40"/>
              <a:gd name="T36" fmla="*/ 7 w 39"/>
              <a:gd name="T37" fmla="*/ 34 h 40"/>
              <a:gd name="T38" fmla="*/ 5 w 39"/>
              <a:gd name="T39" fmla="*/ 11 h 40"/>
              <a:gd name="T40" fmla="*/ 5 w 39"/>
              <a:gd name="T41" fmla="*/ 30 h 40"/>
              <a:gd name="T42" fmla="*/ 5 w 39"/>
              <a:gd name="T43" fmla="*/ 30 h 40"/>
              <a:gd name="T44" fmla="*/ 7 w 39"/>
              <a:gd name="T45" fmla="*/ 35 h 40"/>
              <a:gd name="T46" fmla="*/ 8 w 39"/>
              <a:gd name="T47" fmla="*/ 35 h 40"/>
              <a:gd name="T48" fmla="*/ 7 w 39"/>
              <a:gd name="T49" fmla="*/ 5 h 40"/>
              <a:gd name="T50" fmla="*/ 9 w 39"/>
              <a:gd name="T51" fmla="*/ 4 h 40"/>
              <a:gd name="T52" fmla="*/ 16 w 39"/>
              <a:gd name="T53" fmla="*/ 1 h 40"/>
              <a:gd name="T54" fmla="*/ 15 w 39"/>
              <a:gd name="T55" fmla="*/ 37 h 40"/>
              <a:gd name="T56" fmla="*/ 13 w 39"/>
              <a:gd name="T57" fmla="*/ 36 h 40"/>
              <a:gd name="T58" fmla="*/ 9 w 39"/>
              <a:gd name="T59" fmla="*/ 35 h 40"/>
              <a:gd name="T60" fmla="*/ 11 w 39"/>
              <a:gd name="T61" fmla="*/ 6 h 40"/>
              <a:gd name="T62" fmla="*/ 14 w 39"/>
              <a:gd name="T63" fmla="*/ 4 h 40"/>
              <a:gd name="T64" fmla="*/ 15 w 39"/>
              <a:gd name="T65" fmla="*/ 4 h 40"/>
              <a:gd name="T66" fmla="*/ 16 w 39"/>
              <a:gd name="T67" fmla="*/ 6 h 40"/>
              <a:gd name="T68" fmla="*/ 19 w 39"/>
              <a:gd name="T69" fmla="*/ 5 h 40"/>
              <a:gd name="T70" fmla="*/ 19 w 39"/>
              <a:gd name="T71" fmla="*/ 39 h 40"/>
              <a:gd name="T72" fmla="*/ 17 w 39"/>
              <a:gd name="T73" fmla="*/ 39 h 40"/>
              <a:gd name="T74" fmla="*/ 23 w 39"/>
              <a:gd name="T75" fmla="*/ 6 h 40"/>
              <a:gd name="T76" fmla="*/ 22 w 39"/>
              <a:gd name="T77" fmla="*/ 36 h 40"/>
              <a:gd name="T78" fmla="*/ 21 w 39"/>
              <a:gd name="T79" fmla="*/ 4 h 40"/>
              <a:gd name="T80" fmla="*/ 22 w 39"/>
              <a:gd name="T81" fmla="*/ 1 h 40"/>
              <a:gd name="T82" fmla="*/ 22 w 39"/>
              <a:gd name="T83" fmla="*/ 1 h 40"/>
              <a:gd name="T84" fmla="*/ 25 w 39"/>
              <a:gd name="T85" fmla="*/ 35 h 40"/>
              <a:gd name="T86" fmla="*/ 24 w 39"/>
              <a:gd name="T87" fmla="*/ 5 h 40"/>
              <a:gd name="T88" fmla="*/ 24 w 39"/>
              <a:gd name="T89" fmla="*/ 34 h 40"/>
              <a:gd name="T90" fmla="*/ 27 w 39"/>
              <a:gd name="T91" fmla="*/ 6 h 40"/>
              <a:gd name="T92" fmla="*/ 28 w 39"/>
              <a:gd name="T93" fmla="*/ 31 h 40"/>
              <a:gd name="T94" fmla="*/ 31 w 39"/>
              <a:gd name="T95" fmla="*/ 8 h 40"/>
              <a:gd name="T96" fmla="*/ 31 w 39"/>
              <a:gd name="T97" fmla="*/ 7 h 40"/>
              <a:gd name="T98" fmla="*/ 34 w 39"/>
              <a:gd name="T99" fmla="*/ 29 h 40"/>
              <a:gd name="T100" fmla="*/ 34 w 39"/>
              <a:gd name="T101" fmla="*/ 26 h 40"/>
              <a:gd name="T102" fmla="*/ 34 w 39"/>
              <a:gd name="T103" fmla="*/ 26 h 40"/>
              <a:gd name="T104" fmla="*/ 36 w 39"/>
              <a:gd name="T105" fmla="*/ 3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" h="40">
                <a:moveTo>
                  <a:pt x="20" y="0"/>
                </a:move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1"/>
                  <a:pt x="23" y="1"/>
                </a:cubicBezTo>
                <a:cubicBezTo>
                  <a:pt x="24" y="1"/>
                  <a:pt x="26" y="2"/>
                  <a:pt x="29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1" y="5"/>
                  <a:pt x="31" y="5"/>
                  <a:pt x="31" y="5"/>
                </a:cubicBezTo>
                <a:cubicBezTo>
                  <a:pt x="32" y="6"/>
                  <a:pt x="33" y="6"/>
                  <a:pt x="33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8"/>
                  <a:pt x="32" y="8"/>
                </a:cubicBezTo>
                <a:cubicBezTo>
                  <a:pt x="32" y="9"/>
                  <a:pt x="31" y="10"/>
                  <a:pt x="30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4"/>
                  <a:pt x="30" y="14"/>
                  <a:pt x="30" y="14"/>
                </a:cubicBezTo>
                <a:cubicBezTo>
                  <a:pt x="29" y="14"/>
                  <a:pt x="28" y="14"/>
                  <a:pt x="28" y="14"/>
                </a:cubicBezTo>
                <a:cubicBezTo>
                  <a:pt x="27" y="14"/>
                  <a:pt x="27" y="14"/>
                  <a:pt x="27" y="13"/>
                </a:cubicBezTo>
                <a:cubicBezTo>
                  <a:pt x="26" y="12"/>
                  <a:pt x="25" y="12"/>
                  <a:pt x="25" y="11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4" y="7"/>
                  <a:pt x="21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5" y="7"/>
                  <a:pt x="13" y="7"/>
                  <a:pt x="10" y="9"/>
                </a:cubicBezTo>
                <a:cubicBezTo>
                  <a:pt x="9" y="9"/>
                  <a:pt x="8" y="11"/>
                  <a:pt x="7" y="13"/>
                </a:cubicBezTo>
                <a:cubicBezTo>
                  <a:pt x="6" y="16"/>
                  <a:pt x="6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4" y="17"/>
                  <a:pt x="4" y="18"/>
                  <a:pt x="4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3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7"/>
                  <a:pt x="6" y="29"/>
                </a:cubicBezTo>
                <a:cubicBezTo>
                  <a:pt x="7" y="30"/>
                  <a:pt x="8" y="31"/>
                  <a:pt x="10" y="32"/>
                </a:cubicBezTo>
                <a:cubicBezTo>
                  <a:pt x="14" y="35"/>
                  <a:pt x="14" y="35"/>
                  <a:pt x="14" y="35"/>
                </a:cubicBezTo>
                <a:cubicBezTo>
                  <a:pt x="18" y="35"/>
                  <a:pt x="22" y="34"/>
                  <a:pt x="25" y="32"/>
                </a:cubicBezTo>
                <a:cubicBezTo>
                  <a:pt x="28" y="30"/>
                  <a:pt x="30" y="28"/>
                  <a:pt x="30" y="27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30" y="24"/>
                  <a:pt x="32" y="22"/>
                </a:cubicBezTo>
                <a:cubicBezTo>
                  <a:pt x="32" y="22"/>
                  <a:pt x="33" y="23"/>
                  <a:pt x="33" y="23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4" y="24"/>
                  <a:pt x="35" y="25"/>
                  <a:pt x="35" y="25"/>
                </a:cubicBezTo>
                <a:cubicBezTo>
                  <a:pt x="36" y="26"/>
                  <a:pt x="37" y="28"/>
                  <a:pt x="37" y="30"/>
                </a:cubicBezTo>
                <a:cubicBezTo>
                  <a:pt x="38" y="30"/>
                  <a:pt x="38" y="30"/>
                  <a:pt x="38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3"/>
                  <a:pt x="39" y="33"/>
                  <a:pt x="38" y="33"/>
                </a:cubicBezTo>
                <a:cubicBezTo>
                  <a:pt x="37" y="33"/>
                  <a:pt x="36" y="34"/>
                  <a:pt x="35" y="35"/>
                </a:cubicBezTo>
                <a:cubicBezTo>
                  <a:pt x="34" y="33"/>
                  <a:pt x="33" y="33"/>
                  <a:pt x="33" y="33"/>
                </a:cubicBezTo>
                <a:cubicBezTo>
                  <a:pt x="29" y="35"/>
                  <a:pt x="29" y="35"/>
                  <a:pt x="29" y="35"/>
                </a:cubicBezTo>
                <a:cubicBezTo>
                  <a:pt x="28" y="36"/>
                  <a:pt x="26" y="36"/>
                  <a:pt x="25" y="37"/>
                </a:cubicBezTo>
                <a:cubicBezTo>
                  <a:pt x="18" y="40"/>
                  <a:pt x="18" y="40"/>
                  <a:pt x="18" y="40"/>
                </a:cubicBezTo>
                <a:cubicBezTo>
                  <a:pt x="17" y="40"/>
                  <a:pt x="17" y="40"/>
                  <a:pt x="17" y="40"/>
                </a:cubicBezTo>
                <a:cubicBezTo>
                  <a:pt x="16" y="40"/>
                  <a:pt x="14" y="39"/>
                  <a:pt x="11" y="38"/>
                </a:cubicBezTo>
                <a:cubicBezTo>
                  <a:pt x="8" y="37"/>
                  <a:pt x="6" y="36"/>
                  <a:pt x="6" y="35"/>
                </a:cubicBezTo>
                <a:cubicBezTo>
                  <a:pt x="2" y="31"/>
                  <a:pt x="0" y="27"/>
                  <a:pt x="0" y="2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19"/>
                  <a:pt x="0" y="16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3" y="9"/>
                  <a:pt x="5" y="7"/>
                </a:cubicBezTo>
                <a:cubicBezTo>
                  <a:pt x="5" y="5"/>
                  <a:pt x="8" y="3"/>
                  <a:pt x="12" y="1"/>
                </a:cubicBezTo>
                <a:cubicBezTo>
                  <a:pt x="14" y="1"/>
                  <a:pt x="16" y="0"/>
                  <a:pt x="20" y="0"/>
                </a:cubicBezTo>
                <a:close/>
                <a:moveTo>
                  <a:pt x="2" y="22"/>
                </a:moveTo>
                <a:cubicBezTo>
                  <a:pt x="2" y="22"/>
                  <a:pt x="2" y="22"/>
                  <a:pt x="2" y="22"/>
                </a:cubicBezTo>
                <a:cubicBezTo>
                  <a:pt x="2" y="22"/>
                  <a:pt x="2" y="22"/>
                  <a:pt x="3" y="23"/>
                </a:cubicBezTo>
                <a:cubicBezTo>
                  <a:pt x="3" y="23"/>
                  <a:pt x="3" y="22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1"/>
                  <a:pt x="2" y="22"/>
                </a:cubicBezTo>
                <a:close/>
                <a:moveTo>
                  <a:pt x="5" y="13"/>
                </a:moveTo>
                <a:cubicBezTo>
                  <a:pt x="5" y="13"/>
                  <a:pt x="5" y="13"/>
                  <a:pt x="5" y="13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5" y="13"/>
                </a:cubicBezTo>
                <a:close/>
                <a:moveTo>
                  <a:pt x="4" y="23"/>
                </a:moveTo>
                <a:cubicBezTo>
                  <a:pt x="4" y="23"/>
                  <a:pt x="4" y="23"/>
                  <a:pt x="4" y="24"/>
                </a:cubicBezTo>
                <a:cubicBezTo>
                  <a:pt x="4" y="24"/>
                  <a:pt x="4" y="25"/>
                  <a:pt x="4" y="25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5" y="24"/>
                  <a:pt x="4" y="23"/>
                </a:cubicBezTo>
                <a:close/>
                <a:moveTo>
                  <a:pt x="4" y="28"/>
                </a:moveTo>
                <a:cubicBezTo>
                  <a:pt x="4" y="28"/>
                  <a:pt x="4" y="28"/>
                  <a:pt x="4" y="28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29"/>
                  <a:pt x="4" y="29"/>
                  <a:pt x="5" y="29"/>
                </a:cubicBezTo>
                <a:cubicBezTo>
                  <a:pt x="5" y="29"/>
                  <a:pt x="4" y="29"/>
                  <a:pt x="4" y="28"/>
                </a:cubicBezTo>
                <a:close/>
                <a:moveTo>
                  <a:pt x="5" y="32"/>
                </a:move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5" y="33"/>
                  <a:pt x="6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3"/>
                  <a:pt x="6" y="32"/>
                  <a:pt x="5" y="32"/>
                </a:cubicBezTo>
                <a:close/>
                <a:moveTo>
                  <a:pt x="4" y="11"/>
                </a:moveTo>
                <a:cubicBezTo>
                  <a:pt x="4" y="11"/>
                  <a:pt x="4" y="11"/>
                  <a:pt x="4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1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4" y="11"/>
                  <a:pt x="4" y="11"/>
                </a:cubicBezTo>
                <a:close/>
                <a:moveTo>
                  <a:pt x="5" y="30"/>
                </a:moveTo>
                <a:cubicBezTo>
                  <a:pt x="5" y="30"/>
                  <a:pt x="5" y="30"/>
                  <a:pt x="5" y="30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5" y="30"/>
                </a:cubicBezTo>
                <a:close/>
                <a:moveTo>
                  <a:pt x="7" y="8"/>
                </a:moveTo>
                <a:cubicBezTo>
                  <a:pt x="7" y="8"/>
                  <a:pt x="7" y="8"/>
                  <a:pt x="7" y="8"/>
                </a:cubicBezTo>
                <a:cubicBezTo>
                  <a:pt x="7" y="8"/>
                  <a:pt x="8" y="8"/>
                  <a:pt x="8" y="7"/>
                </a:cubicBezTo>
                <a:cubicBezTo>
                  <a:pt x="7" y="7"/>
                  <a:pt x="7" y="8"/>
                  <a:pt x="7" y="8"/>
                </a:cubicBezTo>
                <a:close/>
                <a:moveTo>
                  <a:pt x="7" y="35"/>
                </a:moveTo>
                <a:cubicBezTo>
                  <a:pt x="7" y="36"/>
                  <a:pt x="9" y="37"/>
                  <a:pt x="12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0" y="37"/>
                  <a:pt x="8" y="36"/>
                  <a:pt x="8" y="35"/>
                </a:cubicBezTo>
                <a:cubicBezTo>
                  <a:pt x="8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lose/>
                <a:moveTo>
                  <a:pt x="8" y="4"/>
                </a:move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lose/>
                <a:moveTo>
                  <a:pt x="9" y="4"/>
                </a:moveTo>
                <a:cubicBezTo>
                  <a:pt x="9" y="4"/>
                  <a:pt x="9" y="4"/>
                  <a:pt x="9" y="4"/>
                </a:cubicBezTo>
                <a:cubicBezTo>
                  <a:pt x="12" y="3"/>
                  <a:pt x="12" y="3"/>
                  <a:pt x="12" y="3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4" y="1"/>
                  <a:pt x="11" y="2"/>
                  <a:pt x="9" y="4"/>
                </a:cubicBezTo>
                <a:close/>
                <a:moveTo>
                  <a:pt x="9" y="35"/>
                </a:move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10" y="35"/>
                  <a:pt x="12" y="36"/>
                </a:cubicBezTo>
                <a:cubicBezTo>
                  <a:pt x="15" y="37"/>
                  <a:pt x="15" y="37"/>
                  <a:pt x="15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5" y="37"/>
                  <a:pt x="14" y="36"/>
                  <a:pt x="13" y="36"/>
                </a:cubicBezTo>
                <a:cubicBezTo>
                  <a:pt x="12" y="35"/>
                  <a:pt x="12" y="35"/>
                  <a:pt x="12" y="35"/>
                </a:cubicBezTo>
                <a:cubicBezTo>
                  <a:pt x="12" y="35"/>
                  <a:pt x="12" y="35"/>
                  <a:pt x="12" y="35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6"/>
                  <a:pt x="10" y="35"/>
                  <a:pt x="9" y="35"/>
                </a:cubicBezTo>
                <a:close/>
                <a:moveTo>
                  <a:pt x="10" y="6"/>
                </a:move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6"/>
                  <a:pt x="11" y="6"/>
                  <a:pt x="11" y="6"/>
                </a:cubicBezTo>
                <a:lnTo>
                  <a:pt x="10" y="6"/>
                </a:lnTo>
                <a:close/>
                <a:moveTo>
                  <a:pt x="13" y="5"/>
                </a:moveTo>
                <a:cubicBezTo>
                  <a:pt x="13" y="5"/>
                  <a:pt x="13" y="5"/>
                  <a:pt x="13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4" y="5"/>
                  <a:pt x="14" y="5"/>
                  <a:pt x="14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3" y="5"/>
                  <a:pt x="13" y="5"/>
                  <a:pt x="13" y="5"/>
                </a:cubicBezTo>
                <a:close/>
                <a:moveTo>
                  <a:pt x="15" y="4"/>
                </a:moveTo>
                <a:cubicBezTo>
                  <a:pt x="15" y="4"/>
                  <a:pt x="15" y="4"/>
                  <a:pt x="15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9" y="4"/>
                  <a:pt x="20" y="4"/>
                  <a:pt x="20" y="3"/>
                </a:cubicBezTo>
                <a:cubicBezTo>
                  <a:pt x="20" y="3"/>
                  <a:pt x="20" y="3"/>
                  <a:pt x="19" y="3"/>
                </a:cubicBezTo>
                <a:cubicBezTo>
                  <a:pt x="17" y="3"/>
                  <a:pt x="16" y="3"/>
                  <a:pt x="15" y="4"/>
                </a:cubicBezTo>
                <a:close/>
                <a:moveTo>
                  <a:pt x="16" y="6"/>
                </a:move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9" y="6"/>
                  <a:pt x="19" y="6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7" y="5"/>
                  <a:pt x="16" y="5"/>
                  <a:pt x="16" y="6"/>
                </a:cubicBezTo>
                <a:close/>
                <a:moveTo>
                  <a:pt x="17" y="39"/>
                </a:moveTo>
                <a:cubicBezTo>
                  <a:pt x="17" y="39"/>
                  <a:pt x="17" y="39"/>
                  <a:pt x="17" y="39"/>
                </a:cubicBezTo>
                <a:cubicBezTo>
                  <a:pt x="17" y="39"/>
                  <a:pt x="18" y="39"/>
                  <a:pt x="19" y="39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38"/>
                  <a:pt x="19" y="38"/>
                  <a:pt x="19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18" y="38"/>
                  <a:pt x="17" y="39"/>
                  <a:pt x="17" y="39"/>
                </a:cubicBezTo>
                <a:close/>
                <a:moveTo>
                  <a:pt x="21" y="5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lnTo>
                  <a:pt x="21" y="5"/>
                </a:lnTo>
                <a:close/>
                <a:moveTo>
                  <a:pt x="21" y="36"/>
                </a:moveTo>
                <a:cubicBezTo>
                  <a:pt x="21" y="36"/>
                  <a:pt x="21" y="36"/>
                  <a:pt x="2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5"/>
                  <a:pt x="22" y="35"/>
                  <a:pt x="22" y="35"/>
                </a:cubicBezTo>
                <a:cubicBezTo>
                  <a:pt x="21" y="35"/>
                  <a:pt x="21" y="36"/>
                  <a:pt x="21" y="36"/>
                </a:cubicBezTo>
                <a:close/>
                <a:moveTo>
                  <a:pt x="22" y="4"/>
                </a:moveTo>
                <a:cubicBezTo>
                  <a:pt x="21" y="4"/>
                  <a:pt x="21" y="4"/>
                  <a:pt x="2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1" y="4"/>
                  <a:pt x="22" y="4"/>
                  <a:pt x="22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4"/>
                  <a:pt x="22" y="4"/>
                  <a:pt x="22" y="4"/>
                </a:cubicBezTo>
                <a:close/>
                <a:moveTo>
                  <a:pt x="22" y="1"/>
                </a:move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lnTo>
                  <a:pt x="22" y="1"/>
                </a:lnTo>
                <a:close/>
                <a:moveTo>
                  <a:pt x="23" y="37"/>
                </a:moveTo>
                <a:cubicBezTo>
                  <a:pt x="23" y="37"/>
                  <a:pt x="23" y="37"/>
                  <a:pt x="23" y="37"/>
                </a:cubicBezTo>
                <a:cubicBezTo>
                  <a:pt x="24" y="37"/>
                  <a:pt x="25" y="36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4" y="36"/>
                  <a:pt x="23" y="37"/>
                </a:cubicBezTo>
                <a:close/>
                <a:moveTo>
                  <a:pt x="23" y="4"/>
                </a:moveTo>
                <a:cubicBezTo>
                  <a:pt x="23" y="4"/>
                  <a:pt x="23" y="4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4"/>
                  <a:pt x="24" y="4"/>
                  <a:pt x="24" y="4"/>
                </a:cubicBezTo>
                <a:lnTo>
                  <a:pt x="23" y="4"/>
                </a:lnTo>
                <a:close/>
                <a:moveTo>
                  <a:pt x="24" y="34"/>
                </a:moveTo>
                <a:cubicBezTo>
                  <a:pt x="24" y="34"/>
                  <a:pt x="24" y="34"/>
                  <a:pt x="24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4"/>
                  <a:pt x="26" y="33"/>
                  <a:pt x="26" y="33"/>
                </a:cubicBezTo>
                <a:cubicBezTo>
                  <a:pt x="25" y="33"/>
                  <a:pt x="24" y="34"/>
                  <a:pt x="24" y="34"/>
                </a:cubicBezTo>
                <a:close/>
                <a:moveTo>
                  <a:pt x="27" y="6"/>
                </a:move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lose/>
                <a:moveTo>
                  <a:pt x="28" y="31"/>
                </a:moveTo>
                <a:cubicBezTo>
                  <a:pt x="28" y="31"/>
                  <a:pt x="28" y="31"/>
                  <a:pt x="28" y="31"/>
                </a:cubicBezTo>
                <a:cubicBezTo>
                  <a:pt x="29" y="31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8" y="30"/>
                  <a:pt x="28" y="31"/>
                </a:cubicBezTo>
                <a:close/>
                <a:moveTo>
                  <a:pt x="31" y="8"/>
                </a:moveTo>
                <a:cubicBezTo>
                  <a:pt x="31" y="8"/>
                  <a:pt x="31" y="8"/>
                  <a:pt x="31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7"/>
                  <a:pt x="31" y="7"/>
                  <a:pt x="31" y="8"/>
                </a:cubicBezTo>
                <a:close/>
                <a:moveTo>
                  <a:pt x="33" y="27"/>
                </a:moveTo>
                <a:cubicBezTo>
                  <a:pt x="33" y="27"/>
                  <a:pt x="33" y="27"/>
                  <a:pt x="33" y="27"/>
                </a:cubicBezTo>
                <a:cubicBezTo>
                  <a:pt x="33" y="28"/>
                  <a:pt x="33" y="29"/>
                  <a:pt x="33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8"/>
                  <a:pt x="34" y="28"/>
                  <a:pt x="34" y="28"/>
                </a:cubicBezTo>
                <a:cubicBezTo>
                  <a:pt x="33" y="28"/>
                  <a:pt x="33" y="27"/>
                  <a:pt x="33" y="27"/>
                </a:cubicBezTo>
                <a:close/>
                <a:moveTo>
                  <a:pt x="34" y="26"/>
                </a:moveTo>
                <a:cubicBezTo>
                  <a:pt x="34" y="26"/>
                  <a:pt x="34" y="26"/>
                  <a:pt x="34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7"/>
                  <a:pt x="35" y="29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7" y="31"/>
                  <a:pt x="37" y="31"/>
                </a:cubicBezTo>
                <a:cubicBezTo>
                  <a:pt x="36" y="30"/>
                  <a:pt x="36" y="29"/>
                  <a:pt x="35" y="27"/>
                </a:cubicBezTo>
                <a:lnTo>
                  <a:pt x="34" y="26"/>
                </a:lnTo>
                <a:close/>
                <a:moveTo>
                  <a:pt x="34" y="33"/>
                </a:moveTo>
                <a:cubicBezTo>
                  <a:pt x="34" y="33"/>
                  <a:pt x="34" y="33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4"/>
                  <a:pt x="35" y="33"/>
                  <a:pt x="36" y="33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5" y="32"/>
                </a:cubicBezTo>
                <a:cubicBezTo>
                  <a:pt x="34" y="32"/>
                  <a:pt x="34" y="32"/>
                  <a:pt x="34" y="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42" name="Freeform 8"/>
          <p:cNvSpPr>
            <a:spLocks noEditPoints="1"/>
          </p:cNvSpPr>
          <p:nvPr/>
        </p:nvSpPr>
        <p:spPr bwMode="auto">
          <a:xfrm>
            <a:off x="6997700" y="4386263"/>
            <a:ext cx="122238" cy="173037"/>
          </a:xfrm>
          <a:custGeom>
            <a:avLst/>
            <a:gdLst>
              <a:gd name="T0" fmla="*/ 10 w 39"/>
              <a:gd name="T1" fmla="*/ 5 h 55"/>
              <a:gd name="T2" fmla="*/ 24 w 39"/>
              <a:gd name="T3" fmla="*/ 17 h 55"/>
              <a:gd name="T4" fmla="*/ 34 w 39"/>
              <a:gd name="T5" fmla="*/ 17 h 55"/>
              <a:gd name="T6" fmla="*/ 34 w 39"/>
              <a:gd name="T7" fmla="*/ 23 h 55"/>
              <a:gd name="T8" fmla="*/ 31 w 39"/>
              <a:gd name="T9" fmla="*/ 25 h 55"/>
              <a:gd name="T10" fmla="*/ 31 w 39"/>
              <a:gd name="T11" fmla="*/ 47 h 55"/>
              <a:gd name="T12" fmla="*/ 38 w 39"/>
              <a:gd name="T13" fmla="*/ 55 h 55"/>
              <a:gd name="T14" fmla="*/ 21 w 39"/>
              <a:gd name="T15" fmla="*/ 36 h 55"/>
              <a:gd name="T16" fmla="*/ 14 w 39"/>
              <a:gd name="T17" fmla="*/ 35 h 55"/>
              <a:gd name="T18" fmla="*/ 13 w 39"/>
              <a:gd name="T19" fmla="*/ 46 h 55"/>
              <a:gd name="T20" fmla="*/ 18 w 39"/>
              <a:gd name="T21" fmla="*/ 51 h 55"/>
              <a:gd name="T22" fmla="*/ 18 w 39"/>
              <a:gd name="T23" fmla="*/ 53 h 55"/>
              <a:gd name="T24" fmla="*/ 3 w 39"/>
              <a:gd name="T25" fmla="*/ 50 h 55"/>
              <a:gd name="T26" fmla="*/ 5 w 39"/>
              <a:gd name="T27" fmla="*/ 49 h 55"/>
              <a:gd name="T28" fmla="*/ 6 w 39"/>
              <a:gd name="T29" fmla="*/ 48 h 55"/>
              <a:gd name="T30" fmla="*/ 4 w 39"/>
              <a:gd name="T31" fmla="*/ 47 h 55"/>
              <a:gd name="T32" fmla="*/ 8 w 39"/>
              <a:gd name="T33" fmla="*/ 39 h 55"/>
              <a:gd name="T34" fmla="*/ 1 w 39"/>
              <a:gd name="T35" fmla="*/ 4 h 55"/>
              <a:gd name="T36" fmla="*/ 1 w 39"/>
              <a:gd name="T37" fmla="*/ 1 h 55"/>
              <a:gd name="T38" fmla="*/ 4 w 39"/>
              <a:gd name="T39" fmla="*/ 6 h 55"/>
              <a:gd name="T40" fmla="*/ 6 w 39"/>
              <a:gd name="T41" fmla="*/ 5 h 55"/>
              <a:gd name="T42" fmla="*/ 5 w 39"/>
              <a:gd name="T43" fmla="*/ 50 h 55"/>
              <a:gd name="T44" fmla="*/ 9 w 39"/>
              <a:gd name="T45" fmla="*/ 50 h 55"/>
              <a:gd name="T46" fmla="*/ 10 w 39"/>
              <a:gd name="T47" fmla="*/ 51 h 55"/>
              <a:gd name="T48" fmla="*/ 9 w 39"/>
              <a:gd name="T49" fmla="*/ 4 h 55"/>
              <a:gd name="T50" fmla="*/ 9 w 39"/>
              <a:gd name="T51" fmla="*/ 14 h 55"/>
              <a:gd name="T52" fmla="*/ 9 w 39"/>
              <a:gd name="T53" fmla="*/ 21 h 55"/>
              <a:gd name="T54" fmla="*/ 10 w 39"/>
              <a:gd name="T55" fmla="*/ 50 h 55"/>
              <a:gd name="T56" fmla="*/ 11 w 39"/>
              <a:gd name="T57" fmla="*/ 33 h 55"/>
              <a:gd name="T58" fmla="*/ 11 w 39"/>
              <a:gd name="T59" fmla="*/ 39 h 55"/>
              <a:gd name="T60" fmla="*/ 10 w 39"/>
              <a:gd name="T61" fmla="*/ 37 h 55"/>
              <a:gd name="T62" fmla="*/ 11 w 39"/>
              <a:gd name="T63" fmla="*/ 35 h 55"/>
              <a:gd name="T64" fmla="*/ 11 w 39"/>
              <a:gd name="T65" fmla="*/ 45 h 55"/>
              <a:gd name="T66" fmla="*/ 11 w 39"/>
              <a:gd name="T67" fmla="*/ 43 h 55"/>
              <a:gd name="T68" fmla="*/ 14 w 39"/>
              <a:gd name="T69" fmla="*/ 32 h 55"/>
              <a:gd name="T70" fmla="*/ 12 w 39"/>
              <a:gd name="T71" fmla="*/ 49 h 55"/>
              <a:gd name="T72" fmla="*/ 14 w 39"/>
              <a:gd name="T73" fmla="*/ 51 h 55"/>
              <a:gd name="T74" fmla="*/ 16 w 39"/>
              <a:gd name="T75" fmla="*/ 49 h 55"/>
              <a:gd name="T76" fmla="*/ 18 w 39"/>
              <a:gd name="T77" fmla="*/ 33 h 55"/>
              <a:gd name="T78" fmla="*/ 15 w 39"/>
              <a:gd name="T79" fmla="*/ 53 h 55"/>
              <a:gd name="T80" fmla="*/ 17 w 39"/>
              <a:gd name="T81" fmla="*/ 49 h 55"/>
              <a:gd name="T82" fmla="*/ 22 w 39"/>
              <a:gd name="T83" fmla="*/ 34 h 55"/>
              <a:gd name="T84" fmla="*/ 23 w 39"/>
              <a:gd name="T85" fmla="*/ 36 h 55"/>
              <a:gd name="T86" fmla="*/ 24 w 39"/>
              <a:gd name="T87" fmla="*/ 28 h 55"/>
              <a:gd name="T88" fmla="*/ 24 w 39"/>
              <a:gd name="T89" fmla="*/ 28 h 55"/>
              <a:gd name="T90" fmla="*/ 27 w 39"/>
              <a:gd name="T91" fmla="*/ 23 h 55"/>
              <a:gd name="T92" fmla="*/ 26 w 39"/>
              <a:gd name="T93" fmla="*/ 21 h 55"/>
              <a:gd name="T94" fmla="*/ 26 w 39"/>
              <a:gd name="T95" fmla="*/ 21 h 55"/>
              <a:gd name="T96" fmla="*/ 25 w 39"/>
              <a:gd name="T97" fmla="*/ 20 h 55"/>
              <a:gd name="T98" fmla="*/ 26 w 39"/>
              <a:gd name="T99" fmla="*/ 43 h 55"/>
              <a:gd name="T100" fmla="*/ 27 w 39"/>
              <a:gd name="T101" fmla="*/ 16 h 55"/>
              <a:gd name="T102" fmla="*/ 27 w 39"/>
              <a:gd name="T103" fmla="*/ 39 h 55"/>
              <a:gd name="T104" fmla="*/ 30 w 39"/>
              <a:gd name="T105" fmla="*/ 47 h 55"/>
              <a:gd name="T106" fmla="*/ 34 w 39"/>
              <a:gd name="T107" fmla="*/ 20 h 55"/>
              <a:gd name="T108" fmla="*/ 33 w 39"/>
              <a:gd name="T109" fmla="*/ 54 h 55"/>
              <a:gd name="T110" fmla="*/ 36 w 39"/>
              <a:gd name="T111" fmla="*/ 53 h 55"/>
              <a:gd name="T112" fmla="*/ 33 w 39"/>
              <a:gd name="T113" fmla="*/ 50 h 55"/>
              <a:gd name="T114" fmla="*/ 34 w 39"/>
              <a:gd name="T115" fmla="*/ 50 h 55"/>
              <a:gd name="T116" fmla="*/ 37 w 39"/>
              <a:gd name="T117" fmla="*/ 50 h 55"/>
              <a:gd name="T118" fmla="*/ 37 w 39"/>
              <a:gd name="T119" fmla="*/ 53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9" h="55">
                <a:moveTo>
                  <a:pt x="1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6" y="0"/>
                  <a:pt x="9" y="1"/>
                  <a:pt x="9" y="2"/>
                </a:cubicBezTo>
                <a:cubicBezTo>
                  <a:pt x="10" y="2"/>
                  <a:pt x="10" y="3"/>
                  <a:pt x="10" y="4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1" y="9"/>
                  <a:pt x="11" y="14"/>
                </a:cubicBezTo>
                <a:cubicBezTo>
                  <a:pt x="11" y="23"/>
                  <a:pt x="11" y="29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4" y="30"/>
                  <a:pt x="18" y="27"/>
                  <a:pt x="23" y="23"/>
                </a:cubicBezTo>
                <a:cubicBezTo>
                  <a:pt x="24" y="23"/>
                  <a:pt x="24" y="21"/>
                  <a:pt x="24" y="17"/>
                </a:cubicBezTo>
                <a:cubicBezTo>
                  <a:pt x="24" y="16"/>
                  <a:pt x="25" y="16"/>
                  <a:pt x="26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33" y="16"/>
                  <a:pt x="35" y="16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5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8"/>
                  <a:pt x="36" y="18"/>
                </a:cubicBezTo>
                <a:cubicBezTo>
                  <a:pt x="36" y="18"/>
                  <a:pt x="36" y="19"/>
                  <a:pt x="36" y="21"/>
                </a:cubicBezTo>
                <a:cubicBezTo>
                  <a:pt x="36" y="22"/>
                  <a:pt x="36" y="22"/>
                  <a:pt x="35" y="22"/>
                </a:cubicBezTo>
                <a:cubicBezTo>
                  <a:pt x="35" y="22"/>
                  <a:pt x="35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4"/>
                  <a:pt x="32" y="24"/>
                  <a:pt x="31" y="25"/>
                </a:cubicBezTo>
                <a:cubicBezTo>
                  <a:pt x="31" y="25"/>
                  <a:pt x="30" y="25"/>
                  <a:pt x="30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31"/>
                  <a:pt x="26" y="35"/>
                  <a:pt x="31" y="44"/>
                </a:cubicBezTo>
                <a:cubicBezTo>
                  <a:pt x="32" y="46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8"/>
                  <a:pt x="32" y="48"/>
                  <a:pt x="34" y="48"/>
                </a:cubicBezTo>
                <a:cubicBezTo>
                  <a:pt x="37" y="48"/>
                  <a:pt x="38" y="48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50"/>
                  <a:pt x="39" y="52"/>
                  <a:pt x="39" y="54"/>
                </a:cubicBezTo>
                <a:cubicBezTo>
                  <a:pt x="39" y="54"/>
                  <a:pt x="38" y="55"/>
                  <a:pt x="38" y="55"/>
                </a:cubicBezTo>
                <a:cubicBezTo>
                  <a:pt x="37" y="55"/>
                  <a:pt x="37" y="55"/>
                  <a:pt x="37" y="55"/>
                </a:cubicBezTo>
                <a:cubicBezTo>
                  <a:pt x="36" y="55"/>
                  <a:pt x="33" y="55"/>
                  <a:pt x="29" y="55"/>
                </a:cubicBezTo>
                <a:cubicBezTo>
                  <a:pt x="29" y="55"/>
                  <a:pt x="29" y="55"/>
                  <a:pt x="29" y="55"/>
                </a:cubicBezTo>
                <a:cubicBezTo>
                  <a:pt x="28" y="55"/>
                  <a:pt x="28" y="54"/>
                  <a:pt x="27" y="52"/>
                </a:cubicBezTo>
                <a:cubicBezTo>
                  <a:pt x="27" y="50"/>
                  <a:pt x="27" y="48"/>
                  <a:pt x="26" y="46"/>
                </a:cubicBezTo>
                <a:cubicBezTo>
                  <a:pt x="25" y="43"/>
                  <a:pt x="23" y="40"/>
                  <a:pt x="21" y="36"/>
                </a:cubicBezTo>
                <a:cubicBezTo>
                  <a:pt x="21" y="34"/>
                  <a:pt x="20" y="33"/>
                  <a:pt x="20" y="33"/>
                </a:cubicBezTo>
                <a:cubicBezTo>
                  <a:pt x="19" y="33"/>
                  <a:pt x="18" y="34"/>
                  <a:pt x="16" y="35"/>
                </a:cubicBezTo>
                <a:cubicBezTo>
                  <a:pt x="15" y="35"/>
                  <a:pt x="15" y="36"/>
                  <a:pt x="15" y="36"/>
                </a:cubicBezTo>
                <a:cubicBezTo>
                  <a:pt x="14" y="36"/>
                  <a:pt x="14" y="36"/>
                  <a:pt x="14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4" y="35"/>
                  <a:pt x="13" y="36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8"/>
                  <a:pt x="13" y="38"/>
                </a:cubicBezTo>
                <a:cubicBezTo>
                  <a:pt x="13" y="46"/>
                  <a:pt x="13" y="46"/>
                  <a:pt x="13" y="46"/>
                </a:cubicBezTo>
                <a:cubicBezTo>
                  <a:pt x="13" y="46"/>
                  <a:pt x="14" y="47"/>
                  <a:pt x="16" y="47"/>
                </a:cubicBezTo>
                <a:cubicBezTo>
                  <a:pt x="16" y="47"/>
                  <a:pt x="17" y="48"/>
                  <a:pt x="18" y="48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2"/>
                  <a:pt x="18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8" y="53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17" y="54"/>
                  <a:pt x="17" y="54"/>
                </a:cubicBezTo>
                <a:cubicBezTo>
                  <a:pt x="14" y="53"/>
                  <a:pt x="14" y="53"/>
                  <a:pt x="14" y="53"/>
                </a:cubicBezTo>
                <a:cubicBezTo>
                  <a:pt x="9" y="53"/>
                  <a:pt x="6" y="53"/>
                  <a:pt x="5" y="52"/>
                </a:cubicBezTo>
                <a:cubicBezTo>
                  <a:pt x="4" y="53"/>
                  <a:pt x="4" y="53"/>
                  <a:pt x="4" y="53"/>
                </a:cubicBezTo>
                <a:cubicBezTo>
                  <a:pt x="3" y="52"/>
                  <a:pt x="3" y="52"/>
                  <a:pt x="3" y="50"/>
                </a:cubicBezTo>
                <a:cubicBezTo>
                  <a:pt x="3" y="50"/>
                  <a:pt x="3" y="50"/>
                  <a:pt x="3" y="50"/>
                </a:cubicBezTo>
                <a:cubicBezTo>
                  <a:pt x="3" y="50"/>
                  <a:pt x="3" y="50"/>
                  <a:pt x="3" y="50"/>
                </a:cubicBezTo>
                <a:cubicBezTo>
                  <a:pt x="3" y="49"/>
                  <a:pt x="3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9"/>
                  <a:pt x="4" y="49"/>
                  <a:pt x="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6" y="49"/>
                  <a:pt x="6" y="49"/>
                  <a:pt x="6" y="49"/>
                </a:cubicBezTo>
                <a:cubicBezTo>
                  <a:pt x="6" y="49"/>
                  <a:pt x="6" y="49"/>
                  <a:pt x="6" y="49"/>
                </a:cubicBezTo>
                <a:cubicBezTo>
                  <a:pt x="6" y="48"/>
                  <a:pt x="6" y="48"/>
                  <a:pt x="6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7" y="47"/>
                  <a:pt x="7" y="47"/>
                  <a:pt x="7" y="47"/>
                </a:cubicBezTo>
                <a:cubicBezTo>
                  <a:pt x="7" y="47"/>
                  <a:pt x="6" y="47"/>
                  <a:pt x="6" y="47"/>
                </a:cubicBezTo>
                <a:cubicBezTo>
                  <a:pt x="6" y="47"/>
                  <a:pt x="6" y="47"/>
                  <a:pt x="6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7"/>
                  <a:pt x="5" y="47"/>
                  <a:pt x="7" y="46"/>
                </a:cubicBezTo>
                <a:cubicBezTo>
                  <a:pt x="8" y="46"/>
                  <a:pt x="9" y="46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5"/>
                  <a:pt x="10" y="45"/>
                  <a:pt x="9" y="45"/>
                </a:cubicBezTo>
                <a:cubicBezTo>
                  <a:pt x="9" y="45"/>
                  <a:pt x="8" y="43"/>
                  <a:pt x="8" y="39"/>
                </a:cubicBezTo>
                <a:cubicBezTo>
                  <a:pt x="8" y="35"/>
                  <a:pt x="8" y="31"/>
                  <a:pt x="7" y="30"/>
                </a:cubicBezTo>
                <a:cubicBezTo>
                  <a:pt x="7" y="18"/>
                  <a:pt x="6" y="11"/>
                  <a:pt x="6" y="9"/>
                </a:cubicBezTo>
                <a:cubicBezTo>
                  <a:pt x="6" y="9"/>
                  <a:pt x="5" y="9"/>
                  <a:pt x="4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8"/>
                  <a:pt x="1" y="8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3" y="5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7"/>
                  <a:pt x="4" y="7"/>
                  <a:pt x="4" y="7"/>
                </a:cubicBezTo>
                <a:cubicBezTo>
                  <a:pt x="5" y="7"/>
                  <a:pt x="5" y="6"/>
                  <a:pt x="5" y="6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5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lose/>
                <a:moveTo>
                  <a:pt x="5" y="50"/>
                </a:moveTo>
                <a:cubicBezTo>
                  <a:pt x="5" y="50"/>
                  <a:pt x="5" y="50"/>
                  <a:pt x="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10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0" y="50"/>
                  <a:pt x="9" y="50"/>
                </a:cubicBezTo>
                <a:cubicBezTo>
                  <a:pt x="7" y="50"/>
                  <a:pt x="5" y="50"/>
                  <a:pt x="5" y="50"/>
                </a:cubicBezTo>
                <a:close/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52"/>
                  <a:pt x="13" y="51"/>
                  <a:pt x="10" y="51"/>
                </a:cubicBezTo>
                <a:lnTo>
                  <a:pt x="7" y="51"/>
                </a:lnTo>
                <a:close/>
                <a:moveTo>
                  <a:pt x="8" y="4"/>
                </a:move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8" y="4"/>
                  <a:pt x="8" y="4"/>
                  <a:pt x="8" y="4"/>
                </a:cubicBezTo>
                <a:close/>
                <a:moveTo>
                  <a:pt x="9" y="11"/>
                </a:moveTo>
                <a:cubicBezTo>
                  <a:pt x="9" y="11"/>
                  <a:pt x="9" y="11"/>
                  <a:pt x="9" y="11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2"/>
                  <a:pt x="9" y="11"/>
                  <a:pt x="9" y="11"/>
                </a:cubicBezTo>
                <a:close/>
                <a:moveTo>
                  <a:pt x="9" y="21"/>
                </a:move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1"/>
                  <a:pt x="9" y="21"/>
                  <a:pt x="9" y="21"/>
                </a:cubicBezTo>
                <a:close/>
                <a:moveTo>
                  <a:pt x="10" y="49"/>
                </a:moveTo>
                <a:cubicBezTo>
                  <a:pt x="10" y="49"/>
                  <a:pt x="10" y="49"/>
                  <a:pt x="10" y="49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10" y="50"/>
                  <a:pt x="10" y="50"/>
                </a:cubicBezTo>
                <a:lnTo>
                  <a:pt x="10" y="49"/>
                </a:lnTo>
                <a:close/>
                <a:moveTo>
                  <a:pt x="10" y="33"/>
                </a:move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3"/>
                  <a:pt x="11" y="33"/>
                  <a:pt x="11" y="33"/>
                </a:cubicBezTo>
                <a:lnTo>
                  <a:pt x="10" y="33"/>
                </a:lnTo>
                <a:close/>
                <a:moveTo>
                  <a:pt x="10" y="39"/>
                </a:move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38"/>
                  <a:pt x="10" y="38"/>
                  <a:pt x="10" y="39"/>
                </a:cubicBezTo>
                <a:close/>
                <a:moveTo>
                  <a:pt x="10" y="36"/>
                </a:move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7"/>
                  <a:pt x="11" y="37"/>
                  <a:pt x="11" y="36"/>
                </a:cubicBezTo>
                <a:cubicBezTo>
                  <a:pt x="11" y="36"/>
                  <a:pt x="11" y="36"/>
                  <a:pt x="11" y="36"/>
                </a:cubicBezTo>
                <a:cubicBezTo>
                  <a:pt x="11" y="36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0" y="35"/>
                  <a:pt x="10" y="35"/>
                  <a:pt x="10" y="36"/>
                </a:cubicBezTo>
                <a:close/>
                <a:moveTo>
                  <a:pt x="10" y="46"/>
                </a:moveTo>
                <a:cubicBezTo>
                  <a:pt x="11" y="46"/>
                  <a:pt x="11" y="46"/>
                  <a:pt x="11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1" y="46"/>
                  <a:pt x="11" y="46"/>
                  <a:pt x="11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0" y="45"/>
                  <a:pt x="10" y="45"/>
                  <a:pt x="10" y="46"/>
                </a:cubicBezTo>
                <a:close/>
                <a:moveTo>
                  <a:pt x="11" y="41"/>
                </a:moveTo>
                <a:cubicBezTo>
                  <a:pt x="11" y="41"/>
                  <a:pt x="11" y="41"/>
                  <a:pt x="11" y="41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3"/>
                  <a:pt x="11" y="43"/>
                  <a:pt x="11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1" y="43"/>
                  <a:pt x="11" y="42"/>
                  <a:pt x="11" y="42"/>
                </a:cubicBezTo>
                <a:lnTo>
                  <a:pt x="11" y="41"/>
                </a:lnTo>
                <a:close/>
                <a:moveTo>
                  <a:pt x="12" y="33"/>
                </a:moveTo>
                <a:cubicBezTo>
                  <a:pt x="12" y="33"/>
                  <a:pt x="12" y="33"/>
                  <a:pt x="12" y="33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3"/>
                  <a:pt x="14" y="33"/>
                  <a:pt x="14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3" y="32"/>
                  <a:pt x="13" y="32"/>
                  <a:pt x="12" y="33"/>
                </a:cubicBezTo>
                <a:close/>
                <a:moveTo>
                  <a:pt x="12" y="49"/>
                </a:moveTo>
                <a:cubicBezTo>
                  <a:pt x="12" y="50"/>
                  <a:pt x="12" y="50"/>
                  <a:pt x="12" y="50"/>
                </a:cubicBezTo>
                <a:cubicBezTo>
                  <a:pt x="13" y="50"/>
                  <a:pt x="13" y="50"/>
                  <a:pt x="13" y="50"/>
                </a:cubicBezTo>
                <a:lnTo>
                  <a:pt x="12" y="49"/>
                </a:lnTo>
                <a:close/>
                <a:moveTo>
                  <a:pt x="13" y="51"/>
                </a:moveTo>
                <a:cubicBezTo>
                  <a:pt x="13" y="51"/>
                  <a:pt x="13" y="51"/>
                  <a:pt x="13" y="51"/>
                </a:cubicBezTo>
                <a:cubicBezTo>
                  <a:pt x="13" y="51"/>
                  <a:pt x="13" y="51"/>
                  <a:pt x="13" y="51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1"/>
                  <a:pt x="14" y="51"/>
                  <a:pt x="13" y="51"/>
                </a:cubicBezTo>
                <a:close/>
                <a:moveTo>
                  <a:pt x="15" y="49"/>
                </a:moveTo>
                <a:cubicBezTo>
                  <a:pt x="15" y="50"/>
                  <a:pt x="15" y="50"/>
                  <a:pt x="16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5" y="34"/>
                </a:moveTo>
                <a:cubicBezTo>
                  <a:pt x="15" y="34"/>
                  <a:pt x="15" y="34"/>
                  <a:pt x="15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6" y="34"/>
                  <a:pt x="17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5" y="34"/>
                  <a:pt x="15" y="34"/>
                </a:cubicBezTo>
                <a:close/>
                <a:moveTo>
                  <a:pt x="15" y="52"/>
                </a:move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3"/>
                  <a:pt x="15" y="53"/>
                  <a:pt x="15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5" y="52"/>
                </a:cubicBezTo>
                <a:close/>
                <a:moveTo>
                  <a:pt x="17" y="48"/>
                </a:moveTo>
                <a:cubicBezTo>
                  <a:pt x="17" y="48"/>
                  <a:pt x="17" y="48"/>
                  <a:pt x="17" y="48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lnTo>
                  <a:pt x="17" y="48"/>
                </a:lnTo>
                <a:close/>
                <a:moveTo>
                  <a:pt x="21" y="32"/>
                </a:moveTo>
                <a:cubicBezTo>
                  <a:pt x="21" y="33"/>
                  <a:pt x="21" y="34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3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lose/>
                <a:moveTo>
                  <a:pt x="23" y="36"/>
                </a:move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8"/>
                  <a:pt x="24" y="40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1"/>
                  <a:pt x="25" y="39"/>
                  <a:pt x="23" y="36"/>
                </a:cubicBezTo>
                <a:close/>
                <a:moveTo>
                  <a:pt x="24" y="28"/>
                </a:moveTo>
                <a:cubicBezTo>
                  <a:pt x="24" y="28"/>
                  <a:pt x="24" y="28"/>
                  <a:pt x="24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6" y="27"/>
                  <a:pt x="28" y="26"/>
                  <a:pt x="31" y="24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28" y="24"/>
                  <a:pt x="26" y="26"/>
                  <a:pt x="24" y="28"/>
                </a:cubicBezTo>
                <a:close/>
                <a:moveTo>
                  <a:pt x="24" y="25"/>
                </a:move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5" y="25"/>
                  <a:pt x="25" y="24"/>
                  <a:pt x="26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6" y="23"/>
                  <a:pt x="25" y="23"/>
                  <a:pt x="24" y="25"/>
                </a:cubicBezTo>
                <a:close/>
                <a:moveTo>
                  <a:pt x="25" y="21"/>
                </a:moveTo>
                <a:cubicBezTo>
                  <a:pt x="25" y="22"/>
                  <a:pt x="25" y="22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6" y="22"/>
                  <a:pt x="26" y="22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5" y="21"/>
                  <a:pt x="25" y="21"/>
                  <a:pt x="25" y="21"/>
                </a:cubicBezTo>
                <a:close/>
                <a:moveTo>
                  <a:pt x="25" y="20"/>
                </a:moveTo>
                <a:cubicBezTo>
                  <a:pt x="25" y="20"/>
                  <a:pt x="25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5" y="19"/>
                  <a:pt x="25" y="20"/>
                </a:cubicBezTo>
                <a:close/>
                <a:moveTo>
                  <a:pt x="26" y="43"/>
                </a:moveTo>
                <a:cubicBezTo>
                  <a:pt x="26" y="43"/>
                  <a:pt x="26" y="43"/>
                  <a:pt x="26" y="43"/>
                </a:cubicBezTo>
                <a:cubicBezTo>
                  <a:pt x="26" y="43"/>
                  <a:pt x="26" y="43"/>
                  <a:pt x="26" y="43"/>
                </a:cubicBezTo>
                <a:cubicBezTo>
                  <a:pt x="26" y="44"/>
                  <a:pt x="27" y="45"/>
                  <a:pt x="27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5"/>
                  <a:pt x="27" y="44"/>
                  <a:pt x="26" y="43"/>
                </a:cubicBezTo>
                <a:close/>
                <a:moveTo>
                  <a:pt x="27" y="16"/>
                </a:moveTo>
                <a:cubicBezTo>
                  <a:pt x="26" y="16"/>
                  <a:pt x="26" y="16"/>
                  <a:pt x="26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lose/>
                <a:moveTo>
                  <a:pt x="27" y="39"/>
                </a:move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39"/>
                  <a:pt x="27" y="39"/>
                </a:cubicBezTo>
                <a:close/>
                <a:moveTo>
                  <a:pt x="29" y="47"/>
                </a:moveTo>
                <a:cubicBezTo>
                  <a:pt x="29" y="47"/>
                  <a:pt x="29" y="47"/>
                  <a:pt x="29" y="47"/>
                </a:cubicBezTo>
                <a:cubicBezTo>
                  <a:pt x="29" y="48"/>
                  <a:pt x="29" y="48"/>
                  <a:pt x="29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7"/>
                  <a:pt x="30" y="47"/>
                  <a:pt x="30" y="47"/>
                </a:cubicBezTo>
                <a:cubicBezTo>
                  <a:pt x="30" y="47"/>
                  <a:pt x="30" y="47"/>
                  <a:pt x="29" y="47"/>
                </a:cubicBezTo>
                <a:cubicBezTo>
                  <a:pt x="29" y="47"/>
                  <a:pt x="29" y="47"/>
                  <a:pt x="29" y="47"/>
                </a:cubicBezTo>
                <a:close/>
                <a:moveTo>
                  <a:pt x="32" y="20"/>
                </a:moveTo>
                <a:cubicBezTo>
                  <a:pt x="32" y="21"/>
                  <a:pt x="32" y="21"/>
                  <a:pt x="34" y="21"/>
                </a:cubicBezTo>
                <a:cubicBezTo>
                  <a:pt x="34" y="21"/>
                  <a:pt x="34" y="21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2" y="20"/>
                  <a:pt x="32" y="20"/>
                  <a:pt x="32" y="20"/>
                </a:cubicBezTo>
                <a:close/>
                <a:moveTo>
                  <a:pt x="32" y="54"/>
                </a:moveTo>
                <a:cubicBezTo>
                  <a:pt x="32" y="54"/>
                  <a:pt x="32" y="54"/>
                  <a:pt x="32" y="54"/>
                </a:cubicBezTo>
                <a:cubicBezTo>
                  <a:pt x="33" y="54"/>
                  <a:pt x="33" y="54"/>
                  <a:pt x="33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3" y="53"/>
                  <a:pt x="32" y="53"/>
                  <a:pt x="32" y="54"/>
                </a:cubicBezTo>
                <a:close/>
                <a:moveTo>
                  <a:pt x="33" y="50"/>
                </a:moveTo>
                <a:cubicBezTo>
                  <a:pt x="33" y="50"/>
                  <a:pt x="33" y="50"/>
                  <a:pt x="33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50"/>
                  <a:pt x="34" y="50"/>
                  <a:pt x="34" y="50"/>
                </a:cubicBezTo>
                <a:lnTo>
                  <a:pt x="33" y="50"/>
                </a:lnTo>
                <a:close/>
                <a:moveTo>
                  <a:pt x="35" y="50"/>
                </a:moveTo>
                <a:cubicBezTo>
                  <a:pt x="34" y="50"/>
                  <a:pt x="34" y="50"/>
                  <a:pt x="34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lnTo>
                  <a:pt x="35" y="50"/>
                </a:lnTo>
                <a:close/>
                <a:moveTo>
                  <a:pt x="37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49"/>
                  <a:pt x="38" y="49"/>
                  <a:pt x="38" y="49"/>
                </a:cubicBezTo>
                <a:lnTo>
                  <a:pt x="37" y="49"/>
                </a:lnTo>
                <a:close/>
                <a:moveTo>
                  <a:pt x="37" y="51"/>
                </a:moveTo>
                <a:cubicBezTo>
                  <a:pt x="37" y="53"/>
                  <a:pt x="37" y="53"/>
                  <a:pt x="37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38" y="53"/>
                  <a:pt x="38" y="52"/>
                  <a:pt x="38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7" y="51"/>
                  <a:pt x="37" y="51"/>
                  <a:pt x="37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43" name="Freeform 9"/>
          <p:cNvSpPr>
            <a:spLocks noEditPoints="1"/>
          </p:cNvSpPr>
          <p:nvPr/>
        </p:nvSpPr>
        <p:spPr bwMode="auto">
          <a:xfrm>
            <a:off x="7192963" y="4376738"/>
            <a:ext cx="87312" cy="176212"/>
          </a:xfrm>
          <a:custGeom>
            <a:avLst/>
            <a:gdLst>
              <a:gd name="T0" fmla="*/ 16 w 28"/>
              <a:gd name="T1" fmla="*/ 14 h 56"/>
              <a:gd name="T2" fmla="*/ 27 w 28"/>
              <a:gd name="T3" fmla="*/ 17 h 56"/>
              <a:gd name="T4" fmla="*/ 28 w 28"/>
              <a:gd name="T5" fmla="*/ 23 h 56"/>
              <a:gd name="T6" fmla="*/ 24 w 28"/>
              <a:gd name="T7" fmla="*/ 23 h 56"/>
              <a:gd name="T8" fmla="*/ 25 w 28"/>
              <a:gd name="T9" fmla="*/ 22 h 56"/>
              <a:gd name="T10" fmla="*/ 16 w 28"/>
              <a:gd name="T11" fmla="*/ 26 h 56"/>
              <a:gd name="T12" fmla="*/ 15 w 28"/>
              <a:gd name="T13" fmla="*/ 26 h 56"/>
              <a:gd name="T14" fmla="*/ 16 w 28"/>
              <a:gd name="T15" fmla="*/ 27 h 56"/>
              <a:gd name="T16" fmla="*/ 18 w 28"/>
              <a:gd name="T17" fmla="*/ 50 h 56"/>
              <a:gd name="T18" fmla="*/ 26 w 28"/>
              <a:gd name="T19" fmla="*/ 54 h 56"/>
              <a:gd name="T20" fmla="*/ 11 w 28"/>
              <a:gd name="T21" fmla="*/ 54 h 56"/>
              <a:gd name="T22" fmla="*/ 10 w 28"/>
              <a:gd name="T23" fmla="*/ 25 h 56"/>
              <a:gd name="T24" fmla="*/ 4 w 28"/>
              <a:gd name="T25" fmla="*/ 22 h 56"/>
              <a:gd name="T26" fmla="*/ 10 w 28"/>
              <a:gd name="T27" fmla="*/ 14 h 56"/>
              <a:gd name="T28" fmla="*/ 11 w 28"/>
              <a:gd name="T29" fmla="*/ 0 h 56"/>
              <a:gd name="T30" fmla="*/ 2 w 28"/>
              <a:gd name="T31" fmla="*/ 15 h 56"/>
              <a:gd name="T32" fmla="*/ 5 w 28"/>
              <a:gd name="T33" fmla="*/ 15 h 56"/>
              <a:gd name="T34" fmla="*/ 3 w 28"/>
              <a:gd name="T35" fmla="*/ 16 h 56"/>
              <a:gd name="T36" fmla="*/ 3 w 28"/>
              <a:gd name="T37" fmla="*/ 16 h 56"/>
              <a:gd name="T38" fmla="*/ 5 w 28"/>
              <a:gd name="T39" fmla="*/ 19 h 56"/>
              <a:gd name="T40" fmla="*/ 4 w 28"/>
              <a:gd name="T41" fmla="*/ 19 h 56"/>
              <a:gd name="T42" fmla="*/ 3 w 28"/>
              <a:gd name="T43" fmla="*/ 20 h 56"/>
              <a:gd name="T44" fmla="*/ 10 w 28"/>
              <a:gd name="T45" fmla="*/ 38 h 56"/>
              <a:gd name="T46" fmla="*/ 10 w 28"/>
              <a:gd name="T47" fmla="*/ 43 h 56"/>
              <a:gd name="T48" fmla="*/ 10 w 28"/>
              <a:gd name="T49" fmla="*/ 38 h 56"/>
              <a:gd name="T50" fmla="*/ 12 w 28"/>
              <a:gd name="T51" fmla="*/ 49 h 56"/>
              <a:gd name="T52" fmla="*/ 12 w 28"/>
              <a:gd name="T53" fmla="*/ 52 h 56"/>
              <a:gd name="T54" fmla="*/ 14 w 28"/>
              <a:gd name="T55" fmla="*/ 54 h 56"/>
              <a:gd name="T56" fmla="*/ 12 w 28"/>
              <a:gd name="T57" fmla="*/ 52 h 56"/>
              <a:gd name="T58" fmla="*/ 13 w 28"/>
              <a:gd name="T59" fmla="*/ 24 h 56"/>
              <a:gd name="T60" fmla="*/ 13 w 28"/>
              <a:gd name="T61" fmla="*/ 23 h 56"/>
              <a:gd name="T62" fmla="*/ 13 w 28"/>
              <a:gd name="T63" fmla="*/ 25 h 56"/>
              <a:gd name="T64" fmla="*/ 13 w 28"/>
              <a:gd name="T65" fmla="*/ 25 h 56"/>
              <a:gd name="T66" fmla="*/ 13 w 28"/>
              <a:gd name="T67" fmla="*/ 2 h 56"/>
              <a:gd name="T68" fmla="*/ 13 w 28"/>
              <a:gd name="T69" fmla="*/ 30 h 56"/>
              <a:gd name="T70" fmla="*/ 13 w 28"/>
              <a:gd name="T71" fmla="*/ 4 h 56"/>
              <a:gd name="T72" fmla="*/ 13 w 28"/>
              <a:gd name="T73" fmla="*/ 6 h 56"/>
              <a:gd name="T74" fmla="*/ 13 w 28"/>
              <a:gd name="T75" fmla="*/ 7 h 56"/>
              <a:gd name="T76" fmla="*/ 13 w 28"/>
              <a:gd name="T77" fmla="*/ 14 h 56"/>
              <a:gd name="T78" fmla="*/ 14 w 28"/>
              <a:gd name="T79" fmla="*/ 7 h 56"/>
              <a:gd name="T80" fmla="*/ 14 w 28"/>
              <a:gd name="T81" fmla="*/ 45 h 56"/>
              <a:gd name="T82" fmla="*/ 14 w 28"/>
              <a:gd name="T83" fmla="*/ 44 h 56"/>
              <a:gd name="T84" fmla="*/ 15 w 28"/>
              <a:gd name="T85" fmla="*/ 53 h 56"/>
              <a:gd name="T86" fmla="*/ 15 w 28"/>
              <a:gd name="T87" fmla="*/ 47 h 56"/>
              <a:gd name="T88" fmla="*/ 15 w 28"/>
              <a:gd name="T89" fmla="*/ 49 h 56"/>
              <a:gd name="T90" fmla="*/ 15 w 28"/>
              <a:gd name="T91" fmla="*/ 25 h 56"/>
              <a:gd name="T92" fmla="*/ 16 w 28"/>
              <a:gd name="T93" fmla="*/ 2 h 56"/>
              <a:gd name="T94" fmla="*/ 17 w 28"/>
              <a:gd name="T95" fmla="*/ 2 h 56"/>
              <a:gd name="T96" fmla="*/ 17 w 28"/>
              <a:gd name="T97" fmla="*/ 17 h 56"/>
              <a:gd name="T98" fmla="*/ 21 w 28"/>
              <a:gd name="T99" fmla="*/ 18 h 56"/>
              <a:gd name="T100" fmla="*/ 23 w 28"/>
              <a:gd name="T101" fmla="*/ 17 h 56"/>
              <a:gd name="T102" fmla="*/ 18 w 28"/>
              <a:gd name="T103" fmla="*/ 20 h 56"/>
              <a:gd name="T104" fmla="*/ 21 w 28"/>
              <a:gd name="T105" fmla="*/ 21 h 56"/>
              <a:gd name="T106" fmla="*/ 21 w 28"/>
              <a:gd name="T107" fmla="*/ 15 h 56"/>
              <a:gd name="T108" fmla="*/ 24 w 28"/>
              <a:gd name="T109" fmla="*/ 16 h 56"/>
              <a:gd name="T110" fmla="*/ 22 w 28"/>
              <a:gd name="T111" fmla="*/ 53 h 56"/>
              <a:gd name="T112" fmla="*/ 22 w 28"/>
              <a:gd name="T113" fmla="*/ 53 h 56"/>
              <a:gd name="T114" fmla="*/ 26 w 28"/>
              <a:gd name="T115" fmla="*/ 21 h 56"/>
              <a:gd name="T116" fmla="*/ 25 w 28"/>
              <a:gd name="T117" fmla="*/ 18 h 56"/>
              <a:gd name="T118" fmla="*/ 25 w 28"/>
              <a:gd name="T119" fmla="*/ 19 h 56"/>
              <a:gd name="T120" fmla="*/ 25 w 28"/>
              <a:gd name="T121" fmla="*/ 15 h 56"/>
              <a:gd name="T122" fmla="*/ 26 w 28"/>
              <a:gd name="T123" fmla="*/ 15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" h="56">
                <a:moveTo>
                  <a:pt x="15" y="0"/>
                </a:moveTo>
                <a:cubicBezTo>
                  <a:pt x="16" y="0"/>
                  <a:pt x="17" y="0"/>
                  <a:pt x="18" y="0"/>
                </a:cubicBezTo>
                <a:cubicBezTo>
                  <a:pt x="17" y="2"/>
                  <a:pt x="17" y="4"/>
                  <a:pt x="17" y="7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7" y="14"/>
                  <a:pt x="19" y="14"/>
                </a:cubicBezTo>
                <a:cubicBezTo>
                  <a:pt x="24" y="14"/>
                  <a:pt x="27" y="14"/>
                  <a:pt x="27" y="15"/>
                </a:cubicBezTo>
                <a:cubicBezTo>
                  <a:pt x="27" y="15"/>
                  <a:pt x="28" y="15"/>
                  <a:pt x="28" y="15"/>
                </a:cubicBezTo>
                <a:cubicBezTo>
                  <a:pt x="27" y="16"/>
                  <a:pt x="27" y="16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2"/>
                  <a:pt x="27" y="22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6" y="23"/>
                  <a:pt x="26" y="23"/>
                  <a:pt x="25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6" y="22"/>
                  <a:pt x="16" y="24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33"/>
                  <a:pt x="15" y="33"/>
                  <a:pt x="15" y="33"/>
                </a:cubicBezTo>
                <a:cubicBezTo>
                  <a:pt x="16" y="43"/>
                  <a:pt x="16" y="48"/>
                  <a:pt x="17" y="48"/>
                </a:cubicBezTo>
                <a:cubicBezTo>
                  <a:pt x="17" y="49"/>
                  <a:pt x="17" y="50"/>
                  <a:pt x="18" y="50"/>
                </a:cubicBezTo>
                <a:cubicBezTo>
                  <a:pt x="19" y="50"/>
                  <a:pt x="20" y="50"/>
                  <a:pt x="20" y="50"/>
                </a:cubicBezTo>
                <a:cubicBezTo>
                  <a:pt x="22" y="50"/>
                  <a:pt x="22" y="50"/>
                  <a:pt x="22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1"/>
                  <a:pt x="26" y="54"/>
                </a:cubicBezTo>
                <a:cubicBezTo>
                  <a:pt x="26" y="55"/>
                  <a:pt x="26" y="55"/>
                  <a:pt x="26" y="55"/>
                </a:cubicBezTo>
                <a:cubicBezTo>
                  <a:pt x="25" y="56"/>
                  <a:pt x="25" y="56"/>
                  <a:pt x="24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16" y="56"/>
                  <a:pt x="13" y="55"/>
                  <a:pt x="11" y="54"/>
                </a:cubicBezTo>
                <a:cubicBezTo>
                  <a:pt x="10" y="53"/>
                  <a:pt x="9" y="52"/>
                  <a:pt x="9" y="50"/>
                </a:cubicBezTo>
                <a:cubicBezTo>
                  <a:pt x="9" y="48"/>
                  <a:pt x="9" y="45"/>
                  <a:pt x="9" y="3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9" y="23"/>
                  <a:pt x="9" y="22"/>
                  <a:pt x="8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3" y="22"/>
                  <a:pt x="2" y="22"/>
                  <a:pt x="2" y="22"/>
                </a:cubicBezTo>
                <a:cubicBezTo>
                  <a:pt x="1" y="22"/>
                  <a:pt x="1" y="22"/>
                  <a:pt x="0" y="20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4" y="14"/>
                  <a:pt x="10" y="14"/>
                </a:cubicBezTo>
                <a:cubicBezTo>
                  <a:pt x="10" y="13"/>
                  <a:pt x="10" y="12"/>
                  <a:pt x="11" y="12"/>
                </a:cubicBezTo>
                <a:cubicBezTo>
                  <a:pt x="11" y="4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2" y="0"/>
                  <a:pt x="15" y="0"/>
                </a:cubicBezTo>
                <a:close/>
                <a:moveTo>
                  <a:pt x="2" y="15"/>
                </a:move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5" y="15"/>
                  <a:pt x="7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7" y="15"/>
                  <a:pt x="5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lose/>
                <a:moveTo>
                  <a:pt x="3" y="16"/>
                </a:move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4" y="18"/>
                  <a:pt x="7" y="18"/>
                </a:cubicBezTo>
                <a:cubicBezTo>
                  <a:pt x="9" y="18"/>
                  <a:pt x="10" y="17"/>
                  <a:pt x="10" y="17"/>
                </a:cubicBezTo>
                <a:cubicBezTo>
                  <a:pt x="10" y="17"/>
                  <a:pt x="8" y="16"/>
                  <a:pt x="3" y="16"/>
                </a:cubicBezTo>
                <a:close/>
                <a:moveTo>
                  <a:pt x="3" y="19"/>
                </a:move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9"/>
                  <a:pt x="5" y="19"/>
                  <a:pt x="4" y="19"/>
                </a:cubicBezTo>
                <a:lnTo>
                  <a:pt x="3" y="19"/>
                </a:lnTo>
                <a:close/>
                <a:moveTo>
                  <a:pt x="9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5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lose/>
                <a:moveTo>
                  <a:pt x="10" y="38"/>
                </a:moveTo>
                <a:cubicBezTo>
                  <a:pt x="10" y="40"/>
                  <a:pt x="10" y="40"/>
                  <a:pt x="10" y="40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1" y="42"/>
                  <a:pt x="11" y="40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6"/>
                  <a:pt x="10" y="35"/>
                  <a:pt x="10" y="35"/>
                </a:cubicBezTo>
                <a:cubicBezTo>
                  <a:pt x="10" y="35"/>
                  <a:pt x="10" y="36"/>
                  <a:pt x="10" y="38"/>
                </a:cubicBezTo>
                <a:close/>
                <a:moveTo>
                  <a:pt x="12" y="47"/>
                </a:move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9"/>
                  <a:pt x="12" y="49"/>
                  <a:pt x="12" y="49"/>
                </a:cubicBezTo>
                <a:cubicBezTo>
                  <a:pt x="12" y="49"/>
                  <a:pt x="12" y="49"/>
                  <a:pt x="12" y="49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7"/>
                  <a:pt x="12" y="47"/>
                  <a:pt x="12" y="47"/>
                </a:cubicBezTo>
                <a:close/>
                <a:moveTo>
                  <a:pt x="12" y="52"/>
                </a:moveTo>
                <a:cubicBezTo>
                  <a:pt x="12" y="52"/>
                  <a:pt x="12" y="52"/>
                  <a:pt x="12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53"/>
                  <a:pt x="13" y="54"/>
                  <a:pt x="14" y="54"/>
                </a:cubicBezTo>
                <a:cubicBezTo>
                  <a:pt x="14" y="54"/>
                  <a:pt x="14" y="54"/>
                  <a:pt x="14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5" y="54"/>
                  <a:pt x="14" y="53"/>
                  <a:pt x="13" y="53"/>
                </a:cubicBezTo>
                <a:lnTo>
                  <a:pt x="12" y="52"/>
                </a:lnTo>
                <a:close/>
                <a:moveTo>
                  <a:pt x="13" y="23"/>
                </a:move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23"/>
                  <a:pt x="13" y="23"/>
                  <a:pt x="13" y="23"/>
                </a:cubicBezTo>
                <a:close/>
                <a:moveTo>
                  <a:pt x="13" y="25"/>
                </a:move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lose/>
                <a:moveTo>
                  <a:pt x="13" y="2"/>
                </a:move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lose/>
                <a:moveTo>
                  <a:pt x="13" y="30"/>
                </a:moveTo>
                <a:cubicBezTo>
                  <a:pt x="13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lose/>
                <a:moveTo>
                  <a:pt x="13" y="4"/>
                </a:move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5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5"/>
                  <a:pt x="13" y="5"/>
                  <a:pt x="13" y="5"/>
                </a:cubicBezTo>
                <a:lnTo>
                  <a:pt x="13" y="4"/>
                </a:lnTo>
                <a:close/>
                <a:moveTo>
                  <a:pt x="14" y="7"/>
                </a:moveTo>
                <a:cubicBezTo>
                  <a:pt x="13" y="7"/>
                  <a:pt x="13" y="7"/>
                  <a:pt x="13" y="7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2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7"/>
                  <a:pt x="14" y="7"/>
                  <a:pt x="14" y="7"/>
                </a:cubicBezTo>
                <a:close/>
                <a:moveTo>
                  <a:pt x="14" y="44"/>
                </a:move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5"/>
                  <a:pt x="14" y="45"/>
                  <a:pt x="14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4"/>
                  <a:pt x="14" y="44"/>
                  <a:pt x="14" y="44"/>
                </a:cubicBezTo>
                <a:close/>
                <a:moveTo>
                  <a:pt x="14" y="51"/>
                </a:moveTo>
                <a:cubicBezTo>
                  <a:pt x="14" y="52"/>
                  <a:pt x="14" y="52"/>
                  <a:pt x="14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52"/>
                  <a:pt x="14" y="52"/>
                  <a:pt x="15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4" y="51"/>
                </a:cubicBezTo>
                <a:close/>
                <a:moveTo>
                  <a:pt x="15" y="47"/>
                </a:moveTo>
                <a:cubicBezTo>
                  <a:pt x="14" y="47"/>
                  <a:pt x="14" y="47"/>
                  <a:pt x="14" y="47"/>
                </a:cubicBezTo>
                <a:cubicBezTo>
                  <a:pt x="14" y="48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7"/>
                  <a:pt x="15" y="47"/>
                  <a:pt x="15" y="47"/>
                </a:cubicBezTo>
                <a:close/>
                <a:moveTo>
                  <a:pt x="15" y="25"/>
                </a:moveTo>
                <a:cubicBezTo>
                  <a:pt x="15" y="24"/>
                  <a:pt x="15" y="24"/>
                  <a:pt x="15" y="24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lose/>
                <a:moveTo>
                  <a:pt x="16" y="2"/>
                </a:move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3"/>
                  <a:pt x="17" y="3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lnTo>
                  <a:pt x="16" y="2"/>
                </a:lnTo>
                <a:close/>
                <a:moveTo>
                  <a:pt x="17" y="17"/>
                </a:moveTo>
                <a:cubicBezTo>
                  <a:pt x="17" y="17"/>
                  <a:pt x="17" y="17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7"/>
                  <a:pt x="18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18" y="17"/>
                  <a:pt x="18" y="17"/>
                  <a:pt x="18" y="17"/>
                </a:cubicBezTo>
                <a:lnTo>
                  <a:pt x="17" y="17"/>
                </a:lnTo>
                <a:close/>
                <a:moveTo>
                  <a:pt x="19" y="20"/>
                </a:moveTo>
                <a:cubicBezTo>
                  <a:pt x="18" y="20"/>
                  <a:pt x="18" y="20"/>
                  <a:pt x="18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21"/>
                  <a:pt x="19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20"/>
                  <a:pt x="19" y="20"/>
                  <a:pt x="19" y="20"/>
                </a:cubicBezTo>
                <a:close/>
                <a:moveTo>
                  <a:pt x="23" y="15"/>
                </a:moveTo>
                <a:cubicBezTo>
                  <a:pt x="22" y="15"/>
                  <a:pt x="22" y="15"/>
                  <a:pt x="22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6"/>
                  <a:pt x="22" y="16"/>
                  <a:pt x="23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5" y="16"/>
                  <a:pt x="25" y="15"/>
                </a:cubicBezTo>
                <a:cubicBezTo>
                  <a:pt x="24" y="15"/>
                  <a:pt x="24" y="15"/>
                  <a:pt x="24" y="15"/>
                </a:cubicBezTo>
                <a:lnTo>
                  <a:pt x="23" y="15"/>
                </a:lnTo>
                <a:close/>
                <a:moveTo>
                  <a:pt x="22" y="53"/>
                </a:moveTo>
                <a:cubicBezTo>
                  <a:pt x="22" y="53"/>
                  <a:pt x="22" y="53"/>
                  <a:pt x="22" y="53"/>
                </a:cubicBezTo>
                <a:cubicBezTo>
                  <a:pt x="24" y="53"/>
                  <a:pt x="24" y="52"/>
                  <a:pt x="24" y="52"/>
                </a:cubicBezTo>
                <a:cubicBezTo>
                  <a:pt x="24" y="52"/>
                  <a:pt x="24" y="52"/>
                  <a:pt x="24" y="52"/>
                </a:cubicBezTo>
                <a:cubicBezTo>
                  <a:pt x="23" y="52"/>
                  <a:pt x="22" y="53"/>
                  <a:pt x="22" y="53"/>
                </a:cubicBezTo>
                <a:close/>
                <a:moveTo>
                  <a:pt x="22" y="21"/>
                </a:moveTo>
                <a:cubicBezTo>
                  <a:pt x="23" y="21"/>
                  <a:pt x="24" y="22"/>
                  <a:pt x="25" y="22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3" y="21"/>
                  <a:pt x="22" y="21"/>
                  <a:pt x="22" y="21"/>
                </a:cubicBezTo>
                <a:close/>
                <a:moveTo>
                  <a:pt x="25" y="18"/>
                </a:moveTo>
                <a:cubicBezTo>
                  <a:pt x="25" y="19"/>
                  <a:pt x="25" y="19"/>
                  <a:pt x="25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8"/>
                  <a:pt x="26" y="18"/>
                  <a:pt x="26" y="18"/>
                </a:cubicBezTo>
                <a:lnTo>
                  <a:pt x="25" y="18"/>
                </a:lnTo>
                <a:close/>
                <a:moveTo>
                  <a:pt x="25" y="15"/>
                </a:move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6" y="16"/>
                  <a:pt x="26" y="15"/>
                </a:cubicBezTo>
                <a:cubicBezTo>
                  <a:pt x="26" y="15"/>
                  <a:pt x="26" y="15"/>
                  <a:pt x="26" y="15"/>
                </a:cubicBezTo>
                <a:lnTo>
                  <a:pt x="25" y="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44" name="Freeform 10"/>
          <p:cNvSpPr>
            <a:spLocks noEditPoints="1"/>
          </p:cNvSpPr>
          <p:nvPr/>
        </p:nvSpPr>
        <p:spPr bwMode="auto">
          <a:xfrm>
            <a:off x="7289800" y="4446588"/>
            <a:ext cx="104775" cy="109537"/>
          </a:xfrm>
          <a:custGeom>
            <a:avLst/>
            <a:gdLst>
              <a:gd name="T0" fmla="*/ 28 w 33"/>
              <a:gd name="T1" fmla="*/ 6 h 35"/>
              <a:gd name="T2" fmla="*/ 30 w 33"/>
              <a:gd name="T3" fmla="*/ 9 h 35"/>
              <a:gd name="T4" fmla="*/ 32 w 33"/>
              <a:gd name="T5" fmla="*/ 11 h 35"/>
              <a:gd name="T6" fmla="*/ 33 w 33"/>
              <a:gd name="T7" fmla="*/ 16 h 35"/>
              <a:gd name="T8" fmla="*/ 20 w 33"/>
              <a:gd name="T9" fmla="*/ 35 h 35"/>
              <a:gd name="T10" fmla="*/ 1 w 33"/>
              <a:gd name="T11" fmla="*/ 25 h 35"/>
              <a:gd name="T12" fmla="*/ 11 w 33"/>
              <a:gd name="T13" fmla="*/ 2 h 35"/>
              <a:gd name="T14" fmla="*/ 1 w 33"/>
              <a:gd name="T15" fmla="*/ 22 h 35"/>
              <a:gd name="T16" fmla="*/ 2 w 33"/>
              <a:gd name="T17" fmla="*/ 24 h 35"/>
              <a:gd name="T18" fmla="*/ 4 w 33"/>
              <a:gd name="T19" fmla="*/ 27 h 35"/>
              <a:gd name="T20" fmla="*/ 4 w 33"/>
              <a:gd name="T21" fmla="*/ 13 h 35"/>
              <a:gd name="T22" fmla="*/ 4 w 33"/>
              <a:gd name="T23" fmla="*/ 11 h 35"/>
              <a:gd name="T24" fmla="*/ 5 w 33"/>
              <a:gd name="T25" fmla="*/ 19 h 35"/>
              <a:gd name="T26" fmla="*/ 5 w 33"/>
              <a:gd name="T27" fmla="*/ 19 h 35"/>
              <a:gd name="T28" fmla="*/ 5 w 33"/>
              <a:gd name="T29" fmla="*/ 29 h 35"/>
              <a:gd name="T30" fmla="*/ 6 w 33"/>
              <a:gd name="T31" fmla="*/ 22 h 35"/>
              <a:gd name="T32" fmla="*/ 15 w 33"/>
              <a:gd name="T33" fmla="*/ 31 h 35"/>
              <a:gd name="T34" fmla="*/ 27 w 33"/>
              <a:gd name="T35" fmla="*/ 20 h 35"/>
              <a:gd name="T36" fmla="*/ 24 w 33"/>
              <a:gd name="T37" fmla="*/ 11 h 35"/>
              <a:gd name="T38" fmla="*/ 9 w 33"/>
              <a:gd name="T39" fmla="*/ 12 h 35"/>
              <a:gd name="T40" fmla="*/ 6 w 33"/>
              <a:gd name="T41" fmla="*/ 31 h 35"/>
              <a:gd name="T42" fmla="*/ 6 w 33"/>
              <a:gd name="T43" fmla="*/ 31 h 35"/>
              <a:gd name="T44" fmla="*/ 8 w 33"/>
              <a:gd name="T45" fmla="*/ 10 h 35"/>
              <a:gd name="T46" fmla="*/ 8 w 33"/>
              <a:gd name="T47" fmla="*/ 5 h 35"/>
              <a:gd name="T48" fmla="*/ 12 w 33"/>
              <a:gd name="T49" fmla="*/ 3 h 35"/>
              <a:gd name="T50" fmla="*/ 16 w 33"/>
              <a:gd name="T51" fmla="*/ 2 h 35"/>
              <a:gd name="T52" fmla="*/ 10 w 33"/>
              <a:gd name="T53" fmla="*/ 6 h 35"/>
              <a:gd name="T54" fmla="*/ 8 w 33"/>
              <a:gd name="T55" fmla="*/ 9 h 35"/>
              <a:gd name="T56" fmla="*/ 10 w 33"/>
              <a:gd name="T57" fmla="*/ 33 h 35"/>
              <a:gd name="T58" fmla="*/ 10 w 33"/>
              <a:gd name="T59" fmla="*/ 32 h 35"/>
              <a:gd name="T60" fmla="*/ 13 w 33"/>
              <a:gd name="T61" fmla="*/ 32 h 35"/>
              <a:gd name="T62" fmla="*/ 13 w 33"/>
              <a:gd name="T63" fmla="*/ 4 h 35"/>
              <a:gd name="T64" fmla="*/ 18 w 33"/>
              <a:gd name="T65" fmla="*/ 4 h 35"/>
              <a:gd name="T66" fmla="*/ 13 w 33"/>
              <a:gd name="T67" fmla="*/ 7 h 35"/>
              <a:gd name="T68" fmla="*/ 18 w 33"/>
              <a:gd name="T69" fmla="*/ 6 h 35"/>
              <a:gd name="T70" fmla="*/ 19 w 33"/>
              <a:gd name="T71" fmla="*/ 34 h 35"/>
              <a:gd name="T72" fmla="*/ 19 w 33"/>
              <a:gd name="T73" fmla="*/ 33 h 35"/>
              <a:gd name="T74" fmla="*/ 21 w 33"/>
              <a:gd name="T75" fmla="*/ 3 h 35"/>
              <a:gd name="T76" fmla="*/ 19 w 33"/>
              <a:gd name="T77" fmla="*/ 2 h 35"/>
              <a:gd name="T78" fmla="*/ 20 w 33"/>
              <a:gd name="T79" fmla="*/ 4 h 35"/>
              <a:gd name="T80" fmla="*/ 22 w 33"/>
              <a:gd name="T81" fmla="*/ 5 h 35"/>
              <a:gd name="T82" fmla="*/ 22 w 33"/>
              <a:gd name="T83" fmla="*/ 34 h 35"/>
              <a:gd name="T84" fmla="*/ 22 w 33"/>
              <a:gd name="T85" fmla="*/ 34 h 35"/>
              <a:gd name="T86" fmla="*/ 24 w 33"/>
              <a:gd name="T87" fmla="*/ 8 h 35"/>
              <a:gd name="T88" fmla="*/ 24 w 33"/>
              <a:gd name="T89" fmla="*/ 4 h 35"/>
              <a:gd name="T90" fmla="*/ 25 w 33"/>
              <a:gd name="T91" fmla="*/ 7 h 35"/>
              <a:gd name="T92" fmla="*/ 27 w 33"/>
              <a:gd name="T93" fmla="*/ 8 h 35"/>
              <a:gd name="T94" fmla="*/ 28 w 33"/>
              <a:gd name="T95" fmla="*/ 10 h 35"/>
              <a:gd name="T96" fmla="*/ 26 w 33"/>
              <a:gd name="T97" fmla="*/ 9 h 35"/>
              <a:gd name="T98" fmla="*/ 30 w 33"/>
              <a:gd name="T99" fmla="*/ 24 h 35"/>
              <a:gd name="T100" fmla="*/ 31 w 33"/>
              <a:gd name="T101" fmla="*/ 24 h 35"/>
              <a:gd name="T102" fmla="*/ 30 w 33"/>
              <a:gd name="T103" fmla="*/ 23 h 35"/>
              <a:gd name="T104" fmla="*/ 31 w 33"/>
              <a:gd name="T105" fmla="*/ 23 h 35"/>
              <a:gd name="T106" fmla="*/ 31 w 33"/>
              <a:gd name="T107" fmla="*/ 20 h 35"/>
              <a:gd name="T108" fmla="*/ 32 w 33"/>
              <a:gd name="T109" fmla="*/ 16 h 35"/>
              <a:gd name="T110" fmla="*/ 32 w 33"/>
              <a:gd name="T111" fmla="*/ 1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" h="35">
                <a:moveTo>
                  <a:pt x="18" y="0"/>
                </a:moveTo>
                <a:cubicBezTo>
                  <a:pt x="20" y="1"/>
                  <a:pt x="20" y="1"/>
                  <a:pt x="20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3" y="2"/>
                  <a:pt x="26" y="4"/>
                  <a:pt x="28" y="6"/>
                </a:cubicBezTo>
                <a:cubicBezTo>
                  <a:pt x="30" y="8"/>
                  <a:pt x="32" y="9"/>
                  <a:pt x="32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9"/>
                  <a:pt x="31" y="9"/>
                  <a:pt x="30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10"/>
                  <a:pt x="31" y="11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2" y="12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1"/>
                  <a:pt x="32" y="12"/>
                  <a:pt x="32" y="13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19"/>
                  <a:pt x="32" y="21"/>
                  <a:pt x="32" y="23"/>
                </a:cubicBezTo>
                <a:cubicBezTo>
                  <a:pt x="32" y="24"/>
                  <a:pt x="30" y="27"/>
                  <a:pt x="26" y="32"/>
                </a:cubicBezTo>
                <a:cubicBezTo>
                  <a:pt x="24" y="34"/>
                  <a:pt x="22" y="35"/>
                  <a:pt x="20" y="35"/>
                </a:cubicBezTo>
                <a:cubicBezTo>
                  <a:pt x="19" y="35"/>
                  <a:pt x="17" y="35"/>
                  <a:pt x="15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3" y="35"/>
                  <a:pt x="11" y="35"/>
                  <a:pt x="7" y="33"/>
                </a:cubicBezTo>
                <a:cubicBezTo>
                  <a:pt x="3" y="30"/>
                  <a:pt x="1" y="27"/>
                  <a:pt x="1" y="25"/>
                </a:cubicBezTo>
                <a:cubicBezTo>
                  <a:pt x="1" y="24"/>
                  <a:pt x="0" y="22"/>
                  <a:pt x="0" y="21"/>
                </a:cubicBezTo>
                <a:cubicBezTo>
                  <a:pt x="0" y="21"/>
                  <a:pt x="0" y="19"/>
                  <a:pt x="2" y="15"/>
                </a:cubicBezTo>
                <a:cubicBezTo>
                  <a:pt x="2" y="13"/>
                  <a:pt x="2" y="12"/>
                  <a:pt x="3" y="11"/>
                </a:cubicBezTo>
                <a:cubicBezTo>
                  <a:pt x="5" y="6"/>
                  <a:pt x="8" y="3"/>
                  <a:pt x="11" y="2"/>
                </a:cubicBezTo>
                <a:cubicBezTo>
                  <a:pt x="14" y="1"/>
                  <a:pt x="16" y="0"/>
                  <a:pt x="18" y="0"/>
                </a:cubicBezTo>
                <a:close/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2"/>
                  <a:pt x="1" y="22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close/>
                <a:moveTo>
                  <a:pt x="2" y="24"/>
                </a:moveTo>
                <a:cubicBezTo>
                  <a:pt x="2" y="24"/>
                  <a:pt x="2" y="24"/>
                  <a:pt x="2" y="24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6"/>
                  <a:pt x="3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3" y="25"/>
                  <a:pt x="3" y="24"/>
                  <a:pt x="2" y="24"/>
                </a:cubicBezTo>
                <a:close/>
                <a:moveTo>
                  <a:pt x="3" y="13"/>
                </a:moveTo>
                <a:cubicBezTo>
                  <a:pt x="3" y="13"/>
                  <a:pt x="3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3"/>
                  <a:pt x="3" y="13"/>
                  <a:pt x="3" y="13"/>
                </a:cubicBezTo>
                <a:close/>
                <a:moveTo>
                  <a:pt x="4" y="11"/>
                </a:moveTo>
                <a:cubicBezTo>
                  <a:pt x="4" y="11"/>
                  <a:pt x="4" y="11"/>
                  <a:pt x="4" y="11"/>
                </a:cubicBezTo>
                <a:cubicBezTo>
                  <a:pt x="5" y="11"/>
                  <a:pt x="5" y="11"/>
                  <a:pt x="5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4" y="11"/>
                  <a:pt x="4" y="11"/>
                </a:cubicBezTo>
                <a:close/>
                <a:moveTo>
                  <a:pt x="5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lose/>
                <a:moveTo>
                  <a:pt x="5" y="29"/>
                </a:move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5" y="29"/>
                  <a:pt x="5" y="29"/>
                </a:cubicBezTo>
                <a:close/>
                <a:moveTo>
                  <a:pt x="6" y="22"/>
                </a:moveTo>
                <a:cubicBezTo>
                  <a:pt x="6" y="22"/>
                  <a:pt x="6" y="22"/>
                  <a:pt x="6" y="22"/>
                </a:cubicBezTo>
                <a:cubicBezTo>
                  <a:pt x="6" y="24"/>
                  <a:pt x="7" y="25"/>
                  <a:pt x="8" y="26"/>
                </a:cubicBezTo>
                <a:cubicBezTo>
                  <a:pt x="8" y="27"/>
                  <a:pt x="9" y="28"/>
                  <a:pt x="11" y="28"/>
                </a:cubicBezTo>
                <a:cubicBezTo>
                  <a:pt x="11" y="29"/>
                  <a:pt x="13" y="30"/>
                  <a:pt x="1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8" y="30"/>
                  <a:pt x="20" y="30"/>
                  <a:pt x="21" y="29"/>
                </a:cubicBezTo>
                <a:cubicBezTo>
                  <a:pt x="23" y="27"/>
                  <a:pt x="23" y="27"/>
                  <a:pt x="23" y="27"/>
                </a:cubicBezTo>
                <a:cubicBezTo>
                  <a:pt x="26" y="25"/>
                  <a:pt x="27" y="22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8"/>
                  <a:pt x="27" y="16"/>
                </a:cubicBezTo>
                <a:cubicBezTo>
                  <a:pt x="27" y="15"/>
                  <a:pt x="27" y="14"/>
                  <a:pt x="27" y="13"/>
                </a:cubicBezTo>
                <a:cubicBezTo>
                  <a:pt x="27" y="13"/>
                  <a:pt x="26" y="12"/>
                  <a:pt x="24" y="11"/>
                </a:cubicBezTo>
                <a:cubicBezTo>
                  <a:pt x="23" y="9"/>
                  <a:pt x="22" y="8"/>
                  <a:pt x="20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4" y="8"/>
                  <a:pt x="11" y="8"/>
                  <a:pt x="11" y="9"/>
                </a:cubicBezTo>
                <a:cubicBezTo>
                  <a:pt x="10" y="10"/>
                  <a:pt x="9" y="11"/>
                  <a:pt x="9" y="12"/>
                </a:cubicBezTo>
                <a:cubicBezTo>
                  <a:pt x="8" y="14"/>
                  <a:pt x="7" y="15"/>
                  <a:pt x="7" y="15"/>
                </a:cubicBezTo>
                <a:cubicBezTo>
                  <a:pt x="6" y="17"/>
                  <a:pt x="6" y="19"/>
                  <a:pt x="6" y="22"/>
                </a:cubicBezTo>
                <a:close/>
                <a:moveTo>
                  <a:pt x="6" y="31"/>
                </a:move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2"/>
                  <a:pt x="8" y="32"/>
                  <a:pt x="9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2"/>
                  <a:pt x="9" y="31"/>
                  <a:pt x="6" y="31"/>
                </a:cubicBezTo>
                <a:close/>
                <a:moveTo>
                  <a:pt x="7" y="10"/>
                </a:moveTo>
                <a:cubicBezTo>
                  <a:pt x="7" y="11"/>
                  <a:pt x="7" y="11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7" y="10"/>
                  <a:pt x="7" y="10"/>
                </a:cubicBezTo>
                <a:close/>
                <a:moveTo>
                  <a:pt x="8" y="5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9" y="5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6" y="3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3" y="2"/>
                  <a:pt x="10" y="3"/>
                  <a:pt x="8" y="5"/>
                </a:cubicBezTo>
                <a:close/>
                <a:moveTo>
                  <a:pt x="8" y="7"/>
                </a:moveTo>
                <a:cubicBezTo>
                  <a:pt x="9" y="7"/>
                  <a:pt x="9" y="7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8" y="6"/>
                  <a:pt x="8" y="7"/>
                </a:cubicBezTo>
                <a:close/>
                <a:moveTo>
                  <a:pt x="9" y="9"/>
                </a:move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lose/>
                <a:moveTo>
                  <a:pt x="10" y="33"/>
                </a:moveTo>
                <a:cubicBezTo>
                  <a:pt x="10" y="33"/>
                  <a:pt x="10" y="33"/>
                  <a:pt x="10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2"/>
                  <a:pt x="11" y="32"/>
                  <a:pt x="11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2"/>
                  <a:pt x="10" y="33"/>
                  <a:pt x="10" y="33"/>
                </a:cubicBezTo>
                <a:close/>
                <a:moveTo>
                  <a:pt x="11" y="32"/>
                </a:move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2" y="32"/>
                  <a:pt x="1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2"/>
                  <a:pt x="12" y="32"/>
                  <a:pt x="11" y="32"/>
                </a:cubicBezTo>
                <a:close/>
                <a:moveTo>
                  <a:pt x="13" y="4"/>
                </a:moveTo>
                <a:cubicBezTo>
                  <a:pt x="13" y="5"/>
                  <a:pt x="13" y="5"/>
                  <a:pt x="13" y="5"/>
                </a:cubicBezTo>
                <a:cubicBezTo>
                  <a:pt x="17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6" y="4"/>
                  <a:pt x="14" y="4"/>
                  <a:pt x="13" y="4"/>
                </a:cubicBezTo>
                <a:close/>
                <a:moveTo>
                  <a:pt x="13" y="7"/>
                </a:move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5" y="6"/>
                  <a:pt x="13" y="6"/>
                  <a:pt x="13" y="7"/>
                </a:cubicBezTo>
                <a:close/>
                <a:moveTo>
                  <a:pt x="18" y="33"/>
                </a:moveTo>
                <a:cubicBezTo>
                  <a:pt x="18" y="34"/>
                  <a:pt x="18" y="34"/>
                  <a:pt x="18" y="34"/>
                </a:cubicBezTo>
                <a:cubicBezTo>
                  <a:pt x="18" y="34"/>
                  <a:pt x="18" y="34"/>
                  <a:pt x="19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8" y="33"/>
                  <a:pt x="18" y="33"/>
                  <a:pt x="18" y="33"/>
                </a:cubicBezTo>
                <a:close/>
                <a:moveTo>
                  <a:pt x="19" y="2"/>
                </a:moveTo>
                <a:cubicBezTo>
                  <a:pt x="19" y="3"/>
                  <a:pt x="20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0" y="2"/>
                </a:cubicBezTo>
                <a:cubicBezTo>
                  <a:pt x="19" y="2"/>
                  <a:pt x="19" y="2"/>
                  <a:pt x="19" y="2"/>
                </a:cubicBezTo>
                <a:close/>
                <a:moveTo>
                  <a:pt x="19" y="5"/>
                </a:moveTo>
                <a:cubicBezTo>
                  <a:pt x="19" y="5"/>
                  <a:pt x="19" y="5"/>
                  <a:pt x="19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5"/>
                  <a:pt x="19" y="5"/>
                  <a:pt x="19" y="5"/>
                </a:cubicBezTo>
                <a:close/>
                <a:moveTo>
                  <a:pt x="20" y="4"/>
                </a:moveTo>
                <a:cubicBezTo>
                  <a:pt x="20" y="4"/>
                  <a:pt x="20" y="4"/>
                  <a:pt x="20" y="4"/>
                </a:cubicBezTo>
                <a:cubicBezTo>
                  <a:pt x="21" y="5"/>
                  <a:pt x="22" y="5"/>
                  <a:pt x="22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1" y="4"/>
                  <a:pt x="20" y="4"/>
                </a:cubicBezTo>
                <a:close/>
                <a:moveTo>
                  <a:pt x="22" y="34"/>
                </a:move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3" y="33"/>
                  <a:pt x="23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2" y="33"/>
                  <a:pt x="22" y="34"/>
                  <a:pt x="22" y="34"/>
                </a:cubicBezTo>
                <a:close/>
                <a:moveTo>
                  <a:pt x="23" y="7"/>
                </a:moveTo>
                <a:cubicBezTo>
                  <a:pt x="23" y="8"/>
                  <a:pt x="23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3" y="7"/>
                  <a:pt x="23" y="7"/>
                  <a:pt x="23" y="7"/>
                </a:cubicBezTo>
                <a:close/>
                <a:moveTo>
                  <a:pt x="24" y="3"/>
                </a:move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5" y="5"/>
                  <a:pt x="25" y="5"/>
                </a:cubicBezTo>
                <a:cubicBezTo>
                  <a:pt x="25" y="4"/>
                  <a:pt x="25" y="4"/>
                  <a:pt x="24" y="3"/>
                </a:cubicBezTo>
                <a:close/>
                <a:moveTo>
                  <a:pt x="25" y="6"/>
                </a:moveTo>
                <a:cubicBezTo>
                  <a:pt x="25" y="7"/>
                  <a:pt x="25" y="7"/>
                  <a:pt x="25" y="7"/>
                </a:cubicBezTo>
                <a:cubicBezTo>
                  <a:pt x="25" y="7"/>
                  <a:pt x="26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6" y="7"/>
                  <a:pt x="25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7" y="10"/>
                  <a:pt x="28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9"/>
                  <a:pt x="27" y="9"/>
                  <a:pt x="26" y="9"/>
                </a:cubicBezTo>
                <a:close/>
                <a:moveTo>
                  <a:pt x="29" y="25"/>
                </a:moveTo>
                <a:cubicBezTo>
                  <a:pt x="29" y="25"/>
                  <a:pt x="29" y="25"/>
                  <a:pt x="29" y="25"/>
                </a:cubicBezTo>
                <a:cubicBezTo>
                  <a:pt x="30" y="25"/>
                  <a:pt x="30" y="25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29" y="25"/>
                  <a:pt x="29" y="25"/>
                </a:cubicBezTo>
                <a:close/>
                <a:moveTo>
                  <a:pt x="30" y="24"/>
                </a:move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0" y="23"/>
                  <a:pt x="30" y="23"/>
                  <a:pt x="30" y="23"/>
                </a:cubicBezTo>
                <a:lnTo>
                  <a:pt x="30" y="24"/>
                </a:lnTo>
                <a:close/>
                <a:moveTo>
                  <a:pt x="31" y="20"/>
                </a:moveTo>
                <a:cubicBezTo>
                  <a:pt x="31" y="22"/>
                  <a:pt x="31" y="22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2"/>
                  <a:pt x="32" y="22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lose/>
                <a:moveTo>
                  <a:pt x="32" y="16"/>
                </a:move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45" name="Freeform 11"/>
          <p:cNvSpPr>
            <a:spLocks noEditPoints="1"/>
          </p:cNvSpPr>
          <p:nvPr/>
        </p:nvSpPr>
        <p:spPr bwMode="auto">
          <a:xfrm>
            <a:off x="7470775" y="4402138"/>
            <a:ext cx="96838" cy="150812"/>
          </a:xfrm>
          <a:custGeom>
            <a:avLst/>
            <a:gdLst>
              <a:gd name="T0" fmla="*/ 27 w 31"/>
              <a:gd name="T1" fmla="*/ 1 h 48"/>
              <a:gd name="T2" fmla="*/ 30 w 31"/>
              <a:gd name="T3" fmla="*/ 11 h 48"/>
              <a:gd name="T4" fmla="*/ 28 w 31"/>
              <a:gd name="T5" fmla="*/ 15 h 48"/>
              <a:gd name="T6" fmla="*/ 24 w 31"/>
              <a:gd name="T7" fmla="*/ 9 h 48"/>
              <a:gd name="T8" fmla="*/ 9 w 31"/>
              <a:gd name="T9" fmla="*/ 8 h 48"/>
              <a:gd name="T10" fmla="*/ 17 w 31"/>
              <a:gd name="T11" fmla="*/ 22 h 48"/>
              <a:gd name="T12" fmla="*/ 21 w 31"/>
              <a:gd name="T13" fmla="*/ 24 h 48"/>
              <a:gd name="T14" fmla="*/ 31 w 31"/>
              <a:gd name="T15" fmla="*/ 37 h 48"/>
              <a:gd name="T16" fmla="*/ 6 w 31"/>
              <a:gd name="T17" fmla="*/ 39 h 48"/>
              <a:gd name="T18" fmla="*/ 1 w 31"/>
              <a:gd name="T19" fmla="*/ 44 h 48"/>
              <a:gd name="T20" fmla="*/ 3 w 31"/>
              <a:gd name="T21" fmla="*/ 31 h 48"/>
              <a:gd name="T22" fmla="*/ 11 w 31"/>
              <a:gd name="T23" fmla="*/ 39 h 48"/>
              <a:gd name="T24" fmla="*/ 19 w 31"/>
              <a:gd name="T25" fmla="*/ 43 h 48"/>
              <a:gd name="T26" fmla="*/ 21 w 31"/>
              <a:gd name="T27" fmla="*/ 43 h 48"/>
              <a:gd name="T28" fmla="*/ 25 w 31"/>
              <a:gd name="T29" fmla="*/ 31 h 48"/>
              <a:gd name="T30" fmla="*/ 3 w 31"/>
              <a:gd name="T31" fmla="*/ 7 h 48"/>
              <a:gd name="T32" fmla="*/ 2 w 31"/>
              <a:gd name="T33" fmla="*/ 39 h 48"/>
              <a:gd name="T34" fmla="*/ 2 w 31"/>
              <a:gd name="T35" fmla="*/ 41 h 48"/>
              <a:gd name="T36" fmla="*/ 3 w 31"/>
              <a:gd name="T37" fmla="*/ 40 h 48"/>
              <a:gd name="T38" fmla="*/ 4 w 31"/>
              <a:gd name="T39" fmla="*/ 42 h 48"/>
              <a:gd name="T40" fmla="*/ 5 w 31"/>
              <a:gd name="T41" fmla="*/ 6 h 48"/>
              <a:gd name="T42" fmla="*/ 6 w 31"/>
              <a:gd name="T43" fmla="*/ 17 h 48"/>
              <a:gd name="T44" fmla="*/ 6 w 31"/>
              <a:gd name="T45" fmla="*/ 9 h 48"/>
              <a:gd name="T46" fmla="*/ 10 w 31"/>
              <a:gd name="T47" fmla="*/ 20 h 48"/>
              <a:gd name="T48" fmla="*/ 8 w 31"/>
              <a:gd name="T49" fmla="*/ 40 h 48"/>
              <a:gd name="T50" fmla="*/ 9 w 31"/>
              <a:gd name="T51" fmla="*/ 6 h 48"/>
              <a:gd name="T52" fmla="*/ 15 w 31"/>
              <a:gd name="T53" fmla="*/ 0 h 48"/>
              <a:gd name="T54" fmla="*/ 9 w 31"/>
              <a:gd name="T55" fmla="*/ 3 h 48"/>
              <a:gd name="T56" fmla="*/ 15 w 31"/>
              <a:gd name="T57" fmla="*/ 3 h 48"/>
              <a:gd name="T58" fmla="*/ 16 w 31"/>
              <a:gd name="T59" fmla="*/ 3 h 48"/>
              <a:gd name="T60" fmla="*/ 10 w 31"/>
              <a:gd name="T61" fmla="*/ 40 h 48"/>
              <a:gd name="T62" fmla="*/ 10 w 31"/>
              <a:gd name="T63" fmla="*/ 43 h 48"/>
              <a:gd name="T64" fmla="*/ 24 w 31"/>
              <a:gd name="T65" fmla="*/ 46 h 48"/>
              <a:gd name="T66" fmla="*/ 14 w 31"/>
              <a:gd name="T67" fmla="*/ 43 h 48"/>
              <a:gd name="T68" fmla="*/ 16 w 31"/>
              <a:gd name="T69" fmla="*/ 21 h 48"/>
              <a:gd name="T70" fmla="*/ 18 w 31"/>
              <a:gd name="T71" fmla="*/ 26 h 48"/>
              <a:gd name="T72" fmla="*/ 21 w 31"/>
              <a:gd name="T73" fmla="*/ 28 h 48"/>
              <a:gd name="T74" fmla="*/ 23 w 31"/>
              <a:gd name="T75" fmla="*/ 3 h 48"/>
              <a:gd name="T76" fmla="*/ 21 w 31"/>
              <a:gd name="T77" fmla="*/ 46 h 48"/>
              <a:gd name="T78" fmla="*/ 23 w 31"/>
              <a:gd name="T79" fmla="*/ 29 h 48"/>
              <a:gd name="T80" fmla="*/ 23 w 31"/>
              <a:gd name="T81" fmla="*/ 45 h 48"/>
              <a:gd name="T82" fmla="*/ 24 w 31"/>
              <a:gd name="T83" fmla="*/ 4 h 48"/>
              <a:gd name="T84" fmla="*/ 26 w 31"/>
              <a:gd name="T85" fmla="*/ 1 h 48"/>
              <a:gd name="T86" fmla="*/ 26 w 31"/>
              <a:gd name="T87" fmla="*/ 1 h 48"/>
              <a:gd name="T88" fmla="*/ 26 w 31"/>
              <a:gd name="T89" fmla="*/ 3 h 48"/>
              <a:gd name="T90" fmla="*/ 27 w 31"/>
              <a:gd name="T91" fmla="*/ 9 h 48"/>
              <a:gd name="T92" fmla="*/ 27 w 31"/>
              <a:gd name="T93" fmla="*/ 13 h 48"/>
              <a:gd name="T94" fmla="*/ 27 w 31"/>
              <a:gd name="T95" fmla="*/ 12 h 48"/>
              <a:gd name="T96" fmla="*/ 28 w 31"/>
              <a:gd name="T97" fmla="*/ 6 h 48"/>
              <a:gd name="T98" fmla="*/ 28 w 31"/>
              <a:gd name="T99" fmla="*/ 6 h 48"/>
              <a:gd name="T100" fmla="*/ 28 w 31"/>
              <a:gd name="T101" fmla="*/ 4 h 48"/>
              <a:gd name="T102" fmla="*/ 27 w 31"/>
              <a:gd name="T103" fmla="*/ 10 h 48"/>
              <a:gd name="T104" fmla="*/ 28 w 31"/>
              <a:gd name="T105" fmla="*/ 14 h 48"/>
              <a:gd name="T106" fmla="*/ 28 w 31"/>
              <a:gd name="T107" fmla="*/ 41 h 48"/>
              <a:gd name="T108" fmla="*/ 29 w 31"/>
              <a:gd name="T109" fmla="*/ 9 h 48"/>
              <a:gd name="T110" fmla="*/ 29 w 31"/>
              <a:gd name="T111" fmla="*/ 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" h="48">
                <a:moveTo>
                  <a:pt x="16" y="0"/>
                </a:moveTo>
                <a:cubicBezTo>
                  <a:pt x="20" y="1"/>
                  <a:pt x="20" y="1"/>
                  <a:pt x="20" y="1"/>
                </a:cubicBezTo>
                <a:cubicBezTo>
                  <a:pt x="21" y="1"/>
                  <a:pt x="22" y="1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5" y="1"/>
                  <a:pt x="25" y="0"/>
                  <a:pt x="25" y="0"/>
                </a:cubicBezTo>
                <a:cubicBezTo>
                  <a:pt x="26" y="0"/>
                  <a:pt x="27" y="1"/>
                  <a:pt x="27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0" y="11"/>
                  <a:pt x="30" y="11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5"/>
                  <a:pt x="26" y="14"/>
                  <a:pt x="26" y="12"/>
                </a:cubicBezTo>
                <a:cubicBezTo>
                  <a:pt x="26" y="12"/>
                  <a:pt x="25" y="11"/>
                  <a:pt x="25" y="11"/>
                </a:cubicBezTo>
                <a:cubicBezTo>
                  <a:pt x="24" y="10"/>
                  <a:pt x="24" y="9"/>
                  <a:pt x="24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8"/>
                  <a:pt x="23" y="8"/>
                  <a:pt x="23" y="7"/>
                </a:cubicBezTo>
                <a:cubicBezTo>
                  <a:pt x="21" y="5"/>
                  <a:pt x="20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5" y="5"/>
                  <a:pt x="11" y="5"/>
                </a:cubicBezTo>
                <a:cubicBezTo>
                  <a:pt x="10" y="6"/>
                  <a:pt x="10" y="7"/>
                  <a:pt x="9" y="8"/>
                </a:cubicBezTo>
                <a:cubicBezTo>
                  <a:pt x="8" y="9"/>
                  <a:pt x="8" y="10"/>
                  <a:pt x="8" y="11"/>
                </a:cubicBezTo>
                <a:cubicBezTo>
                  <a:pt x="8" y="14"/>
                  <a:pt x="8" y="16"/>
                  <a:pt x="9" y="16"/>
                </a:cubicBezTo>
                <a:cubicBezTo>
                  <a:pt x="9" y="17"/>
                  <a:pt x="10" y="18"/>
                  <a:pt x="11" y="19"/>
                </a:cubicBezTo>
                <a:cubicBezTo>
                  <a:pt x="11" y="19"/>
                  <a:pt x="12" y="19"/>
                  <a:pt x="13" y="19"/>
                </a:cubicBezTo>
                <a:cubicBezTo>
                  <a:pt x="13" y="20"/>
                  <a:pt x="15" y="21"/>
                  <a:pt x="17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3"/>
                  <a:pt x="20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1" y="23"/>
                  <a:pt x="24" y="25"/>
                </a:cubicBezTo>
                <a:cubicBezTo>
                  <a:pt x="28" y="28"/>
                  <a:pt x="30" y="31"/>
                  <a:pt x="30" y="31"/>
                </a:cubicBezTo>
                <a:cubicBezTo>
                  <a:pt x="30" y="34"/>
                  <a:pt x="31" y="36"/>
                  <a:pt x="31" y="37"/>
                </a:cubicBezTo>
                <a:cubicBezTo>
                  <a:pt x="30" y="40"/>
                  <a:pt x="30" y="42"/>
                  <a:pt x="29" y="42"/>
                </a:cubicBezTo>
                <a:cubicBezTo>
                  <a:pt x="28" y="45"/>
                  <a:pt x="28" y="45"/>
                  <a:pt x="28" y="45"/>
                </a:cubicBezTo>
                <a:cubicBezTo>
                  <a:pt x="25" y="47"/>
                  <a:pt x="23" y="48"/>
                  <a:pt x="22" y="48"/>
                </a:cubicBezTo>
                <a:cubicBezTo>
                  <a:pt x="17" y="47"/>
                  <a:pt x="13" y="46"/>
                  <a:pt x="12" y="45"/>
                </a:cubicBezTo>
                <a:cubicBezTo>
                  <a:pt x="8" y="42"/>
                  <a:pt x="6" y="40"/>
                  <a:pt x="6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5" y="44"/>
                  <a:pt x="3" y="44"/>
                </a:cubicBez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1" y="44"/>
                  <a:pt x="1" y="44"/>
                </a:cubicBezTo>
                <a:cubicBezTo>
                  <a:pt x="1" y="44"/>
                  <a:pt x="0" y="44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35"/>
                  <a:pt x="1" y="31"/>
                  <a:pt x="1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5" y="31"/>
                  <a:pt x="5" y="31"/>
                  <a:pt x="5" y="31"/>
                </a:cubicBezTo>
                <a:cubicBezTo>
                  <a:pt x="5" y="31"/>
                  <a:pt x="5" y="31"/>
                  <a:pt x="5" y="31"/>
                </a:cubicBezTo>
                <a:cubicBezTo>
                  <a:pt x="5" y="31"/>
                  <a:pt x="6" y="32"/>
                  <a:pt x="6" y="33"/>
                </a:cubicBezTo>
                <a:cubicBezTo>
                  <a:pt x="8" y="35"/>
                  <a:pt x="10" y="37"/>
                  <a:pt x="11" y="39"/>
                </a:cubicBezTo>
                <a:cubicBezTo>
                  <a:pt x="11" y="39"/>
                  <a:pt x="12" y="40"/>
                  <a:pt x="13" y="41"/>
                </a:cubicBezTo>
                <a:cubicBezTo>
                  <a:pt x="17" y="43"/>
                  <a:pt x="17" y="43"/>
                  <a:pt x="17" y="43"/>
                </a:cubicBezTo>
                <a:cubicBezTo>
                  <a:pt x="18" y="43"/>
                  <a:pt x="18" y="43"/>
                  <a:pt x="18" y="43"/>
                </a:cubicBezTo>
                <a:cubicBezTo>
                  <a:pt x="18" y="43"/>
                  <a:pt x="18" y="43"/>
                  <a:pt x="18" y="43"/>
                </a:cubicBezTo>
                <a:cubicBezTo>
                  <a:pt x="18" y="43"/>
                  <a:pt x="18" y="43"/>
                  <a:pt x="18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3"/>
                  <a:pt x="20" y="44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3"/>
                  <a:pt x="22" y="43"/>
                </a:cubicBezTo>
                <a:cubicBezTo>
                  <a:pt x="22" y="43"/>
                  <a:pt x="22" y="43"/>
                  <a:pt x="22" y="43"/>
                </a:cubicBezTo>
                <a:cubicBezTo>
                  <a:pt x="21" y="43"/>
                  <a:pt x="21" y="43"/>
                  <a:pt x="21" y="43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3"/>
                  <a:pt x="22" y="42"/>
                  <a:pt x="25" y="42"/>
                </a:cubicBezTo>
                <a:cubicBezTo>
                  <a:pt x="26" y="42"/>
                  <a:pt x="26" y="41"/>
                  <a:pt x="27" y="38"/>
                </a:cubicBezTo>
                <a:cubicBezTo>
                  <a:pt x="27" y="37"/>
                  <a:pt x="27" y="37"/>
                  <a:pt x="28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7" y="34"/>
                  <a:pt x="26" y="32"/>
                  <a:pt x="25" y="31"/>
                </a:cubicBezTo>
                <a:cubicBezTo>
                  <a:pt x="24" y="30"/>
                  <a:pt x="22" y="29"/>
                  <a:pt x="19" y="28"/>
                </a:cubicBezTo>
                <a:cubicBezTo>
                  <a:pt x="16" y="27"/>
                  <a:pt x="14" y="26"/>
                  <a:pt x="13" y="25"/>
                </a:cubicBezTo>
                <a:cubicBezTo>
                  <a:pt x="11" y="24"/>
                  <a:pt x="10" y="23"/>
                  <a:pt x="9" y="22"/>
                </a:cubicBezTo>
                <a:cubicBezTo>
                  <a:pt x="9" y="22"/>
                  <a:pt x="8" y="21"/>
                  <a:pt x="6" y="20"/>
                </a:cubicBezTo>
                <a:cubicBezTo>
                  <a:pt x="5" y="17"/>
                  <a:pt x="4" y="15"/>
                  <a:pt x="3" y="14"/>
                </a:cubicBezTo>
                <a:cubicBezTo>
                  <a:pt x="3" y="12"/>
                  <a:pt x="3" y="10"/>
                  <a:pt x="3" y="7"/>
                </a:cubicBezTo>
                <a:cubicBezTo>
                  <a:pt x="3" y="6"/>
                  <a:pt x="5" y="4"/>
                  <a:pt x="8" y="1"/>
                </a:cubicBezTo>
                <a:cubicBezTo>
                  <a:pt x="9" y="0"/>
                  <a:pt x="12" y="0"/>
                  <a:pt x="16" y="0"/>
                </a:cubicBezTo>
                <a:close/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7"/>
                  <a:pt x="2" y="38"/>
                </a:cubicBezTo>
                <a:cubicBezTo>
                  <a:pt x="2" y="39"/>
                  <a:pt x="2" y="39"/>
                  <a:pt x="2" y="39"/>
                </a:cubicBezTo>
                <a:cubicBezTo>
                  <a:pt x="2" y="39"/>
                  <a:pt x="2" y="39"/>
                  <a:pt x="2" y="39"/>
                </a:cubicBezTo>
                <a:cubicBezTo>
                  <a:pt x="2" y="39"/>
                  <a:pt x="2" y="39"/>
                  <a:pt x="2" y="38"/>
                </a:cubicBezTo>
                <a:cubicBezTo>
                  <a:pt x="2" y="37"/>
                  <a:pt x="2" y="36"/>
                  <a:pt x="2" y="35"/>
                </a:cubicBezTo>
                <a:close/>
                <a:moveTo>
                  <a:pt x="2" y="41"/>
                </a:moveTo>
                <a:cubicBezTo>
                  <a:pt x="2" y="41"/>
                  <a:pt x="2" y="41"/>
                  <a:pt x="2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2" y="41"/>
                  <a:pt x="2" y="40"/>
                  <a:pt x="2" y="39"/>
                </a:cubicBezTo>
                <a:cubicBezTo>
                  <a:pt x="2" y="39"/>
                  <a:pt x="2" y="39"/>
                  <a:pt x="2" y="39"/>
                </a:cubicBezTo>
                <a:cubicBezTo>
                  <a:pt x="2" y="39"/>
                  <a:pt x="2" y="40"/>
                  <a:pt x="2" y="41"/>
                </a:cubicBezTo>
                <a:close/>
                <a:moveTo>
                  <a:pt x="4" y="37"/>
                </a:moveTo>
                <a:cubicBezTo>
                  <a:pt x="3" y="38"/>
                  <a:pt x="3" y="39"/>
                  <a:pt x="3" y="39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1"/>
                  <a:pt x="3" y="41"/>
                  <a:pt x="3" y="41"/>
                </a:cubicBezTo>
                <a:cubicBezTo>
                  <a:pt x="3" y="42"/>
                  <a:pt x="3" y="42"/>
                  <a:pt x="3" y="42"/>
                </a:cubicBezTo>
                <a:cubicBezTo>
                  <a:pt x="3" y="42"/>
                  <a:pt x="3" y="42"/>
                  <a:pt x="3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4" y="39"/>
                  <a:pt x="4" y="37"/>
                  <a:pt x="4" y="37"/>
                </a:cubicBezTo>
                <a:close/>
                <a:moveTo>
                  <a:pt x="5" y="6"/>
                </a:move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lose/>
                <a:moveTo>
                  <a:pt x="6" y="17"/>
                </a:move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6" y="17"/>
                  <a:pt x="6" y="17"/>
                </a:cubicBezTo>
                <a:close/>
                <a:moveTo>
                  <a:pt x="6" y="9"/>
                </a:moveTo>
                <a:cubicBezTo>
                  <a:pt x="6" y="9"/>
                  <a:pt x="6" y="9"/>
                  <a:pt x="6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8" y="8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7" y="7"/>
                  <a:pt x="7" y="8"/>
                  <a:pt x="6" y="9"/>
                </a:cubicBezTo>
                <a:close/>
                <a:moveTo>
                  <a:pt x="7" y="19"/>
                </a:moveTo>
                <a:cubicBezTo>
                  <a:pt x="7" y="19"/>
                  <a:pt x="7" y="19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20"/>
                  <a:pt x="9" y="20"/>
                  <a:pt x="9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9" y="20"/>
                  <a:pt x="8" y="19"/>
                  <a:pt x="7" y="19"/>
                </a:cubicBezTo>
                <a:close/>
                <a:moveTo>
                  <a:pt x="7" y="39"/>
                </a:moveTo>
                <a:cubicBezTo>
                  <a:pt x="7" y="39"/>
                  <a:pt x="7" y="39"/>
                  <a:pt x="7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39"/>
                  <a:pt x="7" y="39"/>
                </a:cubicBezTo>
                <a:close/>
                <a:moveTo>
                  <a:pt x="8" y="7"/>
                </a:move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8" y="6"/>
                  <a:pt x="8" y="6"/>
                  <a:pt x="8" y="7"/>
                </a:cubicBezTo>
                <a:close/>
                <a:moveTo>
                  <a:pt x="8" y="2"/>
                </a:moveTo>
                <a:cubicBezTo>
                  <a:pt x="8" y="2"/>
                  <a:pt x="8" y="2"/>
                  <a:pt x="8" y="2"/>
                </a:cubicBezTo>
                <a:cubicBezTo>
                  <a:pt x="9" y="2"/>
                  <a:pt x="11" y="2"/>
                  <a:pt x="14" y="1"/>
                </a:cubicBezTo>
                <a:cubicBezTo>
                  <a:pt x="15" y="1"/>
                  <a:pt x="15" y="1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0" y="1"/>
                  <a:pt x="8" y="1"/>
                  <a:pt x="8" y="2"/>
                </a:cubicBezTo>
                <a:close/>
                <a:moveTo>
                  <a:pt x="8" y="4"/>
                </a:move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9" y="4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8" y="4"/>
                </a:cubicBezTo>
                <a:close/>
                <a:moveTo>
                  <a:pt x="10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1" y="4"/>
                  <a:pt x="13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4" y="3"/>
                  <a:pt x="12" y="3"/>
                  <a:pt x="11" y="4"/>
                </a:cubicBezTo>
                <a:cubicBezTo>
                  <a:pt x="10" y="4"/>
                  <a:pt x="10" y="4"/>
                  <a:pt x="10" y="5"/>
                </a:cubicBezTo>
                <a:close/>
                <a:moveTo>
                  <a:pt x="10" y="40"/>
                </a:move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1"/>
                  <a:pt x="10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0" y="40"/>
                  <a:pt x="10" y="40"/>
                  <a:pt x="10" y="40"/>
                </a:cubicBezTo>
                <a:close/>
                <a:moveTo>
                  <a:pt x="11" y="43"/>
                </a:move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4"/>
                  <a:pt x="12" y="44"/>
                  <a:pt x="14" y="45"/>
                </a:cubicBezTo>
                <a:cubicBezTo>
                  <a:pt x="15" y="46"/>
                  <a:pt x="17" y="46"/>
                  <a:pt x="20" y="47"/>
                </a:cubicBezTo>
                <a:cubicBezTo>
                  <a:pt x="20" y="47"/>
                  <a:pt x="21" y="47"/>
                  <a:pt x="21" y="47"/>
                </a:cubicBezTo>
                <a:cubicBezTo>
                  <a:pt x="22" y="47"/>
                  <a:pt x="22" y="47"/>
                  <a:pt x="22" y="47"/>
                </a:cubicBezTo>
                <a:cubicBezTo>
                  <a:pt x="23" y="47"/>
                  <a:pt x="24" y="47"/>
                  <a:pt x="24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4" y="44"/>
                  <a:pt x="12" y="43"/>
                  <a:pt x="11" y="43"/>
                </a:cubicBezTo>
                <a:close/>
                <a:moveTo>
                  <a:pt x="14" y="43"/>
                </a:moveTo>
                <a:cubicBezTo>
                  <a:pt x="14" y="43"/>
                  <a:pt x="14" y="43"/>
                  <a:pt x="14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14" y="43"/>
                  <a:pt x="14" y="43"/>
                  <a:pt x="14" y="43"/>
                </a:cubicBezTo>
                <a:close/>
                <a:moveTo>
                  <a:pt x="16" y="21"/>
                </a:move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lnTo>
                  <a:pt x="16" y="21"/>
                </a:lnTo>
                <a:close/>
                <a:moveTo>
                  <a:pt x="17" y="22"/>
                </a:moveTo>
                <a:cubicBezTo>
                  <a:pt x="16" y="22"/>
                  <a:pt x="16" y="22"/>
                  <a:pt x="16" y="22"/>
                </a:cubicBezTo>
                <a:cubicBezTo>
                  <a:pt x="17" y="23"/>
                  <a:pt x="17" y="23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8" y="23"/>
                  <a:pt x="17" y="23"/>
                  <a:pt x="17" y="22"/>
                </a:cubicBezTo>
                <a:close/>
                <a:moveTo>
                  <a:pt x="18" y="26"/>
                </a:moveTo>
                <a:cubicBezTo>
                  <a:pt x="18" y="26"/>
                  <a:pt x="18" y="26"/>
                  <a:pt x="18" y="26"/>
                </a:cubicBezTo>
                <a:cubicBezTo>
                  <a:pt x="18" y="27"/>
                  <a:pt x="18" y="27"/>
                  <a:pt x="18" y="27"/>
                </a:cubicBezTo>
                <a:cubicBezTo>
                  <a:pt x="19" y="27"/>
                  <a:pt x="19" y="27"/>
                  <a:pt x="20" y="27"/>
                </a:cubicBezTo>
                <a:cubicBezTo>
                  <a:pt x="20" y="27"/>
                  <a:pt x="20" y="28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7"/>
                  <a:pt x="20" y="27"/>
                  <a:pt x="18" y="26"/>
                </a:cubicBezTo>
                <a:close/>
                <a:moveTo>
                  <a:pt x="21" y="3"/>
                </a:move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1" y="3"/>
                  <a:pt x="22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3"/>
                  <a:pt x="22" y="3"/>
                  <a:pt x="21" y="3"/>
                </a:cubicBezTo>
                <a:close/>
                <a:moveTo>
                  <a:pt x="21" y="46"/>
                </a:move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lose/>
                <a:moveTo>
                  <a:pt x="23" y="28"/>
                </a:moveTo>
                <a:cubicBezTo>
                  <a:pt x="23" y="28"/>
                  <a:pt x="23" y="28"/>
                  <a:pt x="23" y="28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9"/>
                  <a:pt x="23" y="29"/>
                  <a:pt x="23" y="29"/>
                </a:cubicBezTo>
                <a:lnTo>
                  <a:pt x="23" y="28"/>
                </a:lnTo>
                <a:close/>
                <a:moveTo>
                  <a:pt x="23" y="45"/>
                </a:moveTo>
                <a:cubicBezTo>
                  <a:pt x="23" y="45"/>
                  <a:pt x="23" y="45"/>
                  <a:pt x="23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25" y="45"/>
                  <a:pt x="26" y="45"/>
                  <a:pt x="26" y="44"/>
                </a:cubicBezTo>
                <a:cubicBezTo>
                  <a:pt x="26" y="44"/>
                  <a:pt x="26" y="44"/>
                  <a:pt x="26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44"/>
                  <a:pt x="24" y="44"/>
                  <a:pt x="23" y="45"/>
                </a:cubicBezTo>
                <a:close/>
                <a:moveTo>
                  <a:pt x="24" y="4"/>
                </a:move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lose/>
                <a:moveTo>
                  <a:pt x="26" y="1"/>
                </a:moveTo>
                <a:cubicBezTo>
                  <a:pt x="26" y="1"/>
                  <a:pt x="26" y="1"/>
                  <a:pt x="26" y="1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1"/>
                  <a:pt x="26" y="1"/>
                  <a:pt x="26" y="1"/>
                </a:cubicBezTo>
                <a:close/>
                <a:moveTo>
                  <a:pt x="26" y="3"/>
                </a:move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lose/>
                <a:moveTo>
                  <a:pt x="27" y="8"/>
                </a:moveTo>
                <a:cubicBezTo>
                  <a:pt x="27" y="8"/>
                  <a:pt x="27" y="8"/>
                  <a:pt x="27" y="8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7" y="8"/>
                  <a:pt x="27" y="8"/>
                  <a:pt x="27" y="8"/>
                </a:cubicBezTo>
                <a:close/>
                <a:moveTo>
                  <a:pt x="27" y="12"/>
                </a:move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8" y="12"/>
                  <a:pt x="27" y="12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7" y="12"/>
                  <a:pt x="27" y="12"/>
                </a:cubicBezTo>
                <a:close/>
                <a:moveTo>
                  <a:pt x="27" y="5"/>
                </a:move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8" y="6"/>
                </a:cubicBezTo>
                <a:cubicBezTo>
                  <a:pt x="28" y="6"/>
                  <a:pt x="28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4"/>
                  <a:pt x="28" y="4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7" y="4"/>
                  <a:pt x="27" y="4"/>
                  <a:pt x="27" y="5"/>
                </a:cubicBezTo>
                <a:close/>
                <a:moveTo>
                  <a:pt x="27" y="10"/>
                </a:move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lose/>
                <a:moveTo>
                  <a:pt x="27" y="14"/>
                </a:moveTo>
                <a:cubicBezTo>
                  <a:pt x="27" y="14"/>
                  <a:pt x="27" y="14"/>
                  <a:pt x="27" y="14"/>
                </a:cubicBezTo>
                <a:cubicBezTo>
                  <a:pt x="27" y="15"/>
                  <a:pt x="27" y="15"/>
                  <a:pt x="27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4"/>
                  <a:pt x="28" y="14"/>
                  <a:pt x="28" y="14"/>
                </a:cubicBezTo>
                <a:cubicBezTo>
                  <a:pt x="27" y="14"/>
                  <a:pt x="27" y="14"/>
                  <a:pt x="27" y="14"/>
                </a:cubicBezTo>
                <a:close/>
                <a:moveTo>
                  <a:pt x="28" y="41"/>
                </a:moveTo>
                <a:cubicBezTo>
                  <a:pt x="27" y="41"/>
                  <a:pt x="27" y="41"/>
                  <a:pt x="27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8" y="41"/>
                  <a:pt x="28" y="41"/>
                </a:cubicBezTo>
                <a:close/>
                <a:moveTo>
                  <a:pt x="28" y="8"/>
                </a:move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lose/>
                <a:moveTo>
                  <a:pt x="29" y="9"/>
                </a:moveTo>
                <a:cubicBezTo>
                  <a:pt x="28" y="9"/>
                  <a:pt x="28" y="9"/>
                  <a:pt x="28" y="9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29" y="7"/>
                </a:moveTo>
                <a:cubicBezTo>
                  <a:pt x="28" y="7"/>
                  <a:pt x="28" y="7"/>
                  <a:pt x="28" y="7"/>
                </a:cubicBezTo>
                <a:cubicBezTo>
                  <a:pt x="28" y="8"/>
                  <a:pt x="28" y="8"/>
                  <a:pt x="28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lnTo>
                  <a:pt x="29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46" name="Freeform 12"/>
          <p:cNvSpPr>
            <a:spLocks noEditPoints="1"/>
          </p:cNvSpPr>
          <p:nvPr/>
        </p:nvSpPr>
        <p:spPr bwMode="auto">
          <a:xfrm>
            <a:off x="7573963" y="4430713"/>
            <a:ext cx="123825" cy="125412"/>
          </a:xfrm>
          <a:custGeom>
            <a:avLst/>
            <a:gdLst>
              <a:gd name="T0" fmla="*/ 30 w 39"/>
              <a:gd name="T1" fmla="*/ 4 h 40"/>
              <a:gd name="T2" fmla="*/ 33 w 39"/>
              <a:gd name="T3" fmla="*/ 8 h 40"/>
              <a:gd name="T4" fmla="*/ 27 w 39"/>
              <a:gd name="T5" fmla="*/ 13 h 40"/>
              <a:gd name="T6" fmla="*/ 11 w 39"/>
              <a:gd name="T7" fmla="*/ 9 h 40"/>
              <a:gd name="T8" fmla="*/ 5 w 39"/>
              <a:gd name="T9" fmla="*/ 18 h 40"/>
              <a:gd name="T10" fmla="*/ 6 w 39"/>
              <a:gd name="T11" fmla="*/ 26 h 40"/>
              <a:gd name="T12" fmla="*/ 30 w 39"/>
              <a:gd name="T13" fmla="*/ 27 h 40"/>
              <a:gd name="T14" fmla="*/ 34 w 39"/>
              <a:gd name="T15" fmla="*/ 24 h 40"/>
              <a:gd name="T16" fmla="*/ 35 w 39"/>
              <a:gd name="T17" fmla="*/ 25 h 40"/>
              <a:gd name="T18" fmla="*/ 35 w 39"/>
              <a:gd name="T19" fmla="*/ 35 h 40"/>
              <a:gd name="T20" fmla="*/ 17 w 39"/>
              <a:gd name="T21" fmla="*/ 40 h 40"/>
              <a:gd name="T22" fmla="*/ 0 w 39"/>
              <a:gd name="T23" fmla="*/ 16 h 40"/>
              <a:gd name="T24" fmla="*/ 2 w 39"/>
              <a:gd name="T25" fmla="*/ 22 h 40"/>
              <a:gd name="T26" fmla="*/ 3 w 39"/>
              <a:gd name="T27" fmla="*/ 20 h 40"/>
              <a:gd name="T28" fmla="*/ 4 w 39"/>
              <a:gd name="T29" fmla="*/ 15 h 40"/>
              <a:gd name="T30" fmla="*/ 4 w 39"/>
              <a:gd name="T31" fmla="*/ 24 h 40"/>
              <a:gd name="T32" fmla="*/ 4 w 39"/>
              <a:gd name="T33" fmla="*/ 28 h 40"/>
              <a:gd name="T34" fmla="*/ 5 w 39"/>
              <a:gd name="T35" fmla="*/ 32 h 40"/>
              <a:gd name="T36" fmla="*/ 7 w 39"/>
              <a:gd name="T37" fmla="*/ 34 h 40"/>
              <a:gd name="T38" fmla="*/ 5 w 39"/>
              <a:gd name="T39" fmla="*/ 11 h 40"/>
              <a:gd name="T40" fmla="*/ 6 w 39"/>
              <a:gd name="T41" fmla="*/ 30 h 40"/>
              <a:gd name="T42" fmla="*/ 6 w 39"/>
              <a:gd name="T43" fmla="*/ 30 h 40"/>
              <a:gd name="T44" fmla="*/ 7 w 39"/>
              <a:gd name="T45" fmla="*/ 35 h 40"/>
              <a:gd name="T46" fmla="*/ 8 w 39"/>
              <a:gd name="T47" fmla="*/ 35 h 40"/>
              <a:gd name="T48" fmla="*/ 7 w 39"/>
              <a:gd name="T49" fmla="*/ 5 h 40"/>
              <a:gd name="T50" fmla="*/ 9 w 39"/>
              <a:gd name="T51" fmla="*/ 4 h 40"/>
              <a:gd name="T52" fmla="*/ 16 w 39"/>
              <a:gd name="T53" fmla="*/ 1 h 40"/>
              <a:gd name="T54" fmla="*/ 15 w 39"/>
              <a:gd name="T55" fmla="*/ 37 h 40"/>
              <a:gd name="T56" fmla="*/ 13 w 39"/>
              <a:gd name="T57" fmla="*/ 36 h 40"/>
              <a:gd name="T58" fmla="*/ 10 w 39"/>
              <a:gd name="T59" fmla="*/ 35 h 40"/>
              <a:gd name="T60" fmla="*/ 11 w 39"/>
              <a:gd name="T61" fmla="*/ 6 h 40"/>
              <a:gd name="T62" fmla="*/ 14 w 39"/>
              <a:gd name="T63" fmla="*/ 4 h 40"/>
              <a:gd name="T64" fmla="*/ 16 w 39"/>
              <a:gd name="T65" fmla="*/ 4 h 40"/>
              <a:gd name="T66" fmla="*/ 17 w 39"/>
              <a:gd name="T67" fmla="*/ 6 h 40"/>
              <a:gd name="T68" fmla="*/ 17 w 39"/>
              <a:gd name="T69" fmla="*/ 6 h 40"/>
              <a:gd name="T70" fmla="*/ 19 w 39"/>
              <a:gd name="T71" fmla="*/ 39 h 40"/>
              <a:gd name="T72" fmla="*/ 22 w 39"/>
              <a:gd name="T73" fmla="*/ 5 h 40"/>
              <a:gd name="T74" fmla="*/ 22 w 39"/>
              <a:gd name="T75" fmla="*/ 5 h 40"/>
              <a:gd name="T76" fmla="*/ 22 w 39"/>
              <a:gd name="T77" fmla="*/ 35 h 40"/>
              <a:gd name="T78" fmla="*/ 23 w 39"/>
              <a:gd name="T79" fmla="*/ 4 h 40"/>
              <a:gd name="T80" fmla="*/ 22 w 39"/>
              <a:gd name="T81" fmla="*/ 1 h 40"/>
              <a:gd name="T82" fmla="*/ 23 w 39"/>
              <a:gd name="T83" fmla="*/ 37 h 40"/>
              <a:gd name="T84" fmla="*/ 23 w 39"/>
              <a:gd name="T85" fmla="*/ 37 h 40"/>
              <a:gd name="T86" fmla="*/ 24 w 39"/>
              <a:gd name="T87" fmla="*/ 5 h 40"/>
              <a:gd name="T88" fmla="*/ 26 w 39"/>
              <a:gd name="T89" fmla="*/ 33 h 40"/>
              <a:gd name="T90" fmla="*/ 27 w 39"/>
              <a:gd name="T91" fmla="*/ 6 h 40"/>
              <a:gd name="T92" fmla="*/ 29 w 39"/>
              <a:gd name="T93" fmla="*/ 30 h 40"/>
              <a:gd name="T94" fmla="*/ 31 w 39"/>
              <a:gd name="T95" fmla="*/ 8 h 40"/>
              <a:gd name="T96" fmla="*/ 33 w 39"/>
              <a:gd name="T97" fmla="*/ 27 h 40"/>
              <a:gd name="T98" fmla="*/ 33 w 39"/>
              <a:gd name="T99" fmla="*/ 27 h 40"/>
              <a:gd name="T100" fmla="*/ 37 w 39"/>
              <a:gd name="T101" fmla="*/ 32 h 40"/>
              <a:gd name="T102" fmla="*/ 35 w 39"/>
              <a:gd name="T103" fmla="*/ 33 h 40"/>
              <a:gd name="T104" fmla="*/ 35 w 39"/>
              <a:gd name="T105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" h="40">
                <a:moveTo>
                  <a:pt x="20" y="0"/>
                </a:move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2" y="1"/>
                  <a:pt x="23" y="1"/>
                </a:cubicBezTo>
                <a:cubicBezTo>
                  <a:pt x="24" y="1"/>
                  <a:pt x="26" y="2"/>
                  <a:pt x="29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1" y="5"/>
                  <a:pt x="31" y="5"/>
                  <a:pt x="31" y="5"/>
                </a:cubicBezTo>
                <a:cubicBezTo>
                  <a:pt x="33" y="6"/>
                  <a:pt x="33" y="6"/>
                  <a:pt x="33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8"/>
                  <a:pt x="33" y="8"/>
                </a:cubicBezTo>
                <a:cubicBezTo>
                  <a:pt x="32" y="9"/>
                  <a:pt x="32" y="10"/>
                  <a:pt x="30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4"/>
                  <a:pt x="30" y="14"/>
                  <a:pt x="30" y="14"/>
                </a:cubicBezTo>
                <a:cubicBezTo>
                  <a:pt x="29" y="14"/>
                  <a:pt x="29" y="14"/>
                  <a:pt x="28" y="14"/>
                </a:cubicBezTo>
                <a:cubicBezTo>
                  <a:pt x="28" y="14"/>
                  <a:pt x="27" y="14"/>
                  <a:pt x="27" y="13"/>
                </a:cubicBezTo>
                <a:cubicBezTo>
                  <a:pt x="26" y="12"/>
                  <a:pt x="25" y="12"/>
                  <a:pt x="25" y="11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4" y="7"/>
                  <a:pt x="21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5" y="7"/>
                  <a:pt x="13" y="7"/>
                  <a:pt x="11" y="9"/>
                </a:cubicBezTo>
                <a:cubicBezTo>
                  <a:pt x="9" y="9"/>
                  <a:pt x="8" y="11"/>
                  <a:pt x="7" y="13"/>
                </a:cubicBezTo>
                <a:cubicBezTo>
                  <a:pt x="6" y="16"/>
                  <a:pt x="6" y="17"/>
                  <a:pt x="6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4" y="18"/>
                  <a:pt x="4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5" y="18"/>
                  <a:pt x="6" y="18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6" y="23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7" y="27"/>
                  <a:pt x="7" y="29"/>
                </a:cubicBezTo>
                <a:cubicBezTo>
                  <a:pt x="7" y="30"/>
                  <a:pt x="8" y="31"/>
                  <a:pt x="11" y="32"/>
                </a:cubicBezTo>
                <a:cubicBezTo>
                  <a:pt x="14" y="35"/>
                  <a:pt x="14" y="35"/>
                  <a:pt x="14" y="35"/>
                </a:cubicBezTo>
                <a:cubicBezTo>
                  <a:pt x="18" y="35"/>
                  <a:pt x="22" y="34"/>
                  <a:pt x="25" y="32"/>
                </a:cubicBezTo>
                <a:cubicBezTo>
                  <a:pt x="28" y="30"/>
                  <a:pt x="30" y="28"/>
                  <a:pt x="30" y="27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30" y="26"/>
                  <a:pt x="31" y="24"/>
                  <a:pt x="32" y="22"/>
                </a:cubicBezTo>
                <a:cubicBezTo>
                  <a:pt x="33" y="22"/>
                  <a:pt x="33" y="23"/>
                  <a:pt x="34" y="23"/>
                </a:cubicBezTo>
                <a:cubicBezTo>
                  <a:pt x="34" y="24"/>
                  <a:pt x="34" y="24"/>
                  <a:pt x="34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4" y="24"/>
                  <a:pt x="35" y="25"/>
                  <a:pt x="35" y="25"/>
                </a:cubicBezTo>
                <a:cubicBezTo>
                  <a:pt x="36" y="26"/>
                  <a:pt x="37" y="28"/>
                  <a:pt x="38" y="30"/>
                </a:cubicBezTo>
                <a:cubicBezTo>
                  <a:pt x="38" y="30"/>
                  <a:pt x="38" y="30"/>
                  <a:pt x="38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3"/>
                  <a:pt x="39" y="33"/>
                  <a:pt x="38" y="33"/>
                </a:cubicBezTo>
                <a:cubicBezTo>
                  <a:pt x="37" y="33"/>
                  <a:pt x="36" y="34"/>
                  <a:pt x="35" y="35"/>
                </a:cubicBezTo>
                <a:cubicBezTo>
                  <a:pt x="34" y="33"/>
                  <a:pt x="33" y="33"/>
                  <a:pt x="33" y="33"/>
                </a:cubicBezTo>
                <a:cubicBezTo>
                  <a:pt x="29" y="35"/>
                  <a:pt x="29" y="35"/>
                  <a:pt x="29" y="35"/>
                </a:cubicBezTo>
                <a:cubicBezTo>
                  <a:pt x="28" y="36"/>
                  <a:pt x="27" y="36"/>
                  <a:pt x="26" y="37"/>
                </a:cubicBezTo>
                <a:cubicBezTo>
                  <a:pt x="19" y="40"/>
                  <a:pt x="19" y="40"/>
                  <a:pt x="19" y="40"/>
                </a:cubicBezTo>
                <a:cubicBezTo>
                  <a:pt x="17" y="40"/>
                  <a:pt x="17" y="40"/>
                  <a:pt x="17" y="40"/>
                </a:cubicBezTo>
                <a:cubicBezTo>
                  <a:pt x="16" y="40"/>
                  <a:pt x="14" y="39"/>
                  <a:pt x="11" y="38"/>
                </a:cubicBezTo>
                <a:cubicBezTo>
                  <a:pt x="8" y="37"/>
                  <a:pt x="6" y="36"/>
                  <a:pt x="6" y="35"/>
                </a:cubicBezTo>
                <a:cubicBezTo>
                  <a:pt x="2" y="31"/>
                  <a:pt x="0" y="27"/>
                  <a:pt x="0" y="2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19"/>
                  <a:pt x="0" y="16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3" y="9"/>
                  <a:pt x="5" y="7"/>
                </a:cubicBezTo>
                <a:cubicBezTo>
                  <a:pt x="6" y="5"/>
                  <a:pt x="8" y="3"/>
                  <a:pt x="12" y="1"/>
                </a:cubicBezTo>
                <a:cubicBezTo>
                  <a:pt x="14" y="1"/>
                  <a:pt x="17" y="0"/>
                  <a:pt x="20" y="0"/>
                </a:cubicBezTo>
                <a:close/>
                <a:moveTo>
                  <a:pt x="2" y="22"/>
                </a:moveTo>
                <a:cubicBezTo>
                  <a:pt x="2" y="22"/>
                  <a:pt x="2" y="22"/>
                  <a:pt x="2" y="22"/>
                </a:cubicBezTo>
                <a:cubicBezTo>
                  <a:pt x="2" y="22"/>
                  <a:pt x="2" y="22"/>
                  <a:pt x="3" y="23"/>
                </a:cubicBezTo>
                <a:cubicBezTo>
                  <a:pt x="3" y="23"/>
                  <a:pt x="3" y="22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2" y="21"/>
                  <a:pt x="2" y="22"/>
                </a:cubicBezTo>
                <a:close/>
                <a:moveTo>
                  <a:pt x="5" y="13"/>
                </a:moveTo>
                <a:cubicBezTo>
                  <a:pt x="5" y="13"/>
                  <a:pt x="5" y="13"/>
                  <a:pt x="5" y="13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5" y="15"/>
                  <a:pt x="5" y="13"/>
                </a:cubicBezTo>
                <a:close/>
                <a:moveTo>
                  <a:pt x="4" y="23"/>
                </a:moveTo>
                <a:cubicBezTo>
                  <a:pt x="4" y="23"/>
                  <a:pt x="4" y="23"/>
                  <a:pt x="4" y="24"/>
                </a:cubicBezTo>
                <a:cubicBezTo>
                  <a:pt x="4" y="24"/>
                  <a:pt x="4" y="25"/>
                  <a:pt x="5" y="25"/>
                </a:cubicBezTo>
                <a:cubicBezTo>
                  <a:pt x="5" y="26"/>
                  <a:pt x="5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5" y="24"/>
                  <a:pt x="4" y="23"/>
                </a:cubicBezTo>
                <a:close/>
                <a:moveTo>
                  <a:pt x="4" y="28"/>
                </a:moveTo>
                <a:cubicBezTo>
                  <a:pt x="4" y="28"/>
                  <a:pt x="4" y="28"/>
                  <a:pt x="4" y="28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29"/>
                  <a:pt x="5" y="29"/>
                  <a:pt x="5" y="29"/>
                </a:cubicBezTo>
                <a:cubicBezTo>
                  <a:pt x="5" y="29"/>
                  <a:pt x="5" y="29"/>
                  <a:pt x="4" y="28"/>
                </a:cubicBezTo>
                <a:close/>
                <a:moveTo>
                  <a:pt x="5" y="32"/>
                </a:move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5" y="33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3"/>
                  <a:pt x="6" y="32"/>
                  <a:pt x="5" y="32"/>
                </a:cubicBezTo>
                <a:close/>
                <a:moveTo>
                  <a:pt x="5" y="11"/>
                </a:move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6" y="11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5" y="11"/>
                  <a:pt x="5" y="11"/>
                </a:cubicBezTo>
                <a:close/>
                <a:moveTo>
                  <a:pt x="6" y="30"/>
                </a:moveTo>
                <a:cubicBezTo>
                  <a:pt x="6" y="30"/>
                  <a:pt x="6" y="30"/>
                  <a:pt x="6" y="30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lose/>
                <a:moveTo>
                  <a:pt x="7" y="8"/>
                </a:moveTo>
                <a:cubicBezTo>
                  <a:pt x="7" y="8"/>
                  <a:pt x="7" y="8"/>
                  <a:pt x="7" y="8"/>
                </a:cubicBezTo>
                <a:cubicBezTo>
                  <a:pt x="8" y="8"/>
                  <a:pt x="8" y="8"/>
                  <a:pt x="8" y="7"/>
                </a:cubicBezTo>
                <a:cubicBezTo>
                  <a:pt x="7" y="7"/>
                  <a:pt x="7" y="8"/>
                  <a:pt x="7" y="8"/>
                </a:cubicBezTo>
                <a:close/>
                <a:moveTo>
                  <a:pt x="7" y="35"/>
                </a:moveTo>
                <a:cubicBezTo>
                  <a:pt x="7" y="36"/>
                  <a:pt x="9" y="37"/>
                  <a:pt x="12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0" y="37"/>
                  <a:pt x="9" y="36"/>
                  <a:pt x="8" y="35"/>
                </a:cubicBezTo>
                <a:cubicBezTo>
                  <a:pt x="8" y="35"/>
                  <a:pt x="8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lose/>
                <a:moveTo>
                  <a:pt x="8" y="4"/>
                </a:move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lose/>
                <a:moveTo>
                  <a:pt x="9" y="4"/>
                </a:moveTo>
                <a:cubicBezTo>
                  <a:pt x="9" y="4"/>
                  <a:pt x="9" y="4"/>
                  <a:pt x="9" y="4"/>
                </a:cubicBezTo>
                <a:cubicBezTo>
                  <a:pt x="12" y="3"/>
                  <a:pt x="12" y="3"/>
                  <a:pt x="12" y="3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4" y="1"/>
                  <a:pt x="12" y="2"/>
                  <a:pt x="9" y="4"/>
                </a:cubicBezTo>
                <a:close/>
                <a:moveTo>
                  <a:pt x="10" y="35"/>
                </a:move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10" y="35"/>
                  <a:pt x="12" y="36"/>
                </a:cubicBezTo>
                <a:cubicBezTo>
                  <a:pt x="15" y="37"/>
                  <a:pt x="15" y="37"/>
                  <a:pt x="15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5" y="37"/>
                  <a:pt x="14" y="36"/>
                  <a:pt x="13" y="36"/>
                </a:cubicBezTo>
                <a:cubicBezTo>
                  <a:pt x="12" y="35"/>
                  <a:pt x="12" y="35"/>
                  <a:pt x="12" y="35"/>
                </a:cubicBezTo>
                <a:cubicBezTo>
                  <a:pt x="12" y="35"/>
                  <a:pt x="12" y="35"/>
                  <a:pt x="12" y="35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6"/>
                  <a:pt x="11" y="35"/>
                  <a:pt x="10" y="35"/>
                </a:cubicBezTo>
                <a:close/>
                <a:moveTo>
                  <a:pt x="11" y="6"/>
                </a:move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lose/>
                <a:moveTo>
                  <a:pt x="13" y="5"/>
                </a:moveTo>
                <a:cubicBezTo>
                  <a:pt x="13" y="5"/>
                  <a:pt x="13" y="5"/>
                  <a:pt x="13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4" y="5"/>
                  <a:pt x="15" y="5"/>
                  <a:pt x="15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3" y="5"/>
                  <a:pt x="13" y="5"/>
                  <a:pt x="13" y="5"/>
                </a:cubicBezTo>
                <a:close/>
                <a:moveTo>
                  <a:pt x="15" y="4"/>
                </a:moveTo>
                <a:cubicBezTo>
                  <a:pt x="15" y="4"/>
                  <a:pt x="15" y="4"/>
                  <a:pt x="15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9" y="4"/>
                  <a:pt x="20" y="4"/>
                  <a:pt x="21" y="3"/>
                </a:cubicBezTo>
                <a:cubicBezTo>
                  <a:pt x="21" y="3"/>
                  <a:pt x="20" y="3"/>
                  <a:pt x="20" y="3"/>
                </a:cubicBezTo>
                <a:cubicBezTo>
                  <a:pt x="18" y="3"/>
                  <a:pt x="16" y="3"/>
                  <a:pt x="15" y="4"/>
                </a:cubicBezTo>
                <a:close/>
                <a:moveTo>
                  <a:pt x="17" y="6"/>
                </a:move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9" y="6"/>
                  <a:pt x="20" y="6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7" y="5"/>
                  <a:pt x="17" y="5"/>
                  <a:pt x="17" y="6"/>
                </a:cubicBezTo>
                <a:close/>
                <a:moveTo>
                  <a:pt x="17" y="39"/>
                </a:moveTo>
                <a:cubicBezTo>
                  <a:pt x="17" y="39"/>
                  <a:pt x="17" y="39"/>
                  <a:pt x="17" y="39"/>
                </a:cubicBezTo>
                <a:cubicBezTo>
                  <a:pt x="17" y="39"/>
                  <a:pt x="18" y="39"/>
                  <a:pt x="19" y="39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38"/>
                  <a:pt x="19" y="38"/>
                  <a:pt x="19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18" y="38"/>
                  <a:pt x="17" y="39"/>
                  <a:pt x="17" y="39"/>
                </a:cubicBezTo>
                <a:close/>
                <a:moveTo>
                  <a:pt x="22" y="5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lnTo>
                  <a:pt x="22" y="5"/>
                </a:lnTo>
                <a:close/>
                <a:moveTo>
                  <a:pt x="21" y="36"/>
                </a:moveTo>
                <a:cubicBezTo>
                  <a:pt x="21" y="36"/>
                  <a:pt x="21" y="36"/>
                  <a:pt x="2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1" y="36"/>
                  <a:pt x="21" y="36"/>
                </a:cubicBezTo>
                <a:close/>
                <a:moveTo>
                  <a:pt x="22" y="4"/>
                </a:moveTo>
                <a:cubicBezTo>
                  <a:pt x="21" y="4"/>
                  <a:pt x="21" y="4"/>
                  <a:pt x="2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1" y="4"/>
                  <a:pt x="22" y="4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4"/>
                  <a:pt x="23" y="4"/>
                  <a:pt x="22" y="4"/>
                </a:cubicBezTo>
                <a:close/>
                <a:moveTo>
                  <a:pt x="22" y="1"/>
                </a:move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lnTo>
                  <a:pt x="22" y="1"/>
                </a:lnTo>
                <a:close/>
                <a:moveTo>
                  <a:pt x="23" y="37"/>
                </a:moveTo>
                <a:cubicBezTo>
                  <a:pt x="23" y="37"/>
                  <a:pt x="23" y="37"/>
                  <a:pt x="23" y="37"/>
                </a:cubicBezTo>
                <a:cubicBezTo>
                  <a:pt x="24" y="37"/>
                  <a:pt x="25" y="36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5" y="35"/>
                  <a:pt x="24" y="36"/>
                  <a:pt x="23" y="37"/>
                </a:cubicBezTo>
                <a:close/>
                <a:moveTo>
                  <a:pt x="24" y="4"/>
                </a:move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4"/>
                  <a:pt x="24" y="4"/>
                  <a:pt x="24" y="4"/>
                </a:cubicBezTo>
                <a:close/>
                <a:moveTo>
                  <a:pt x="24" y="34"/>
                </a:moveTo>
                <a:cubicBezTo>
                  <a:pt x="24" y="34"/>
                  <a:pt x="24" y="34"/>
                  <a:pt x="24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6" y="34"/>
                  <a:pt x="26" y="33"/>
                  <a:pt x="26" y="33"/>
                </a:cubicBezTo>
                <a:cubicBezTo>
                  <a:pt x="25" y="33"/>
                  <a:pt x="24" y="34"/>
                  <a:pt x="24" y="34"/>
                </a:cubicBezTo>
                <a:close/>
                <a:moveTo>
                  <a:pt x="28" y="6"/>
                </a:move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8" y="6"/>
                  <a:pt x="28" y="6"/>
                  <a:pt x="28" y="6"/>
                </a:cubicBezTo>
                <a:close/>
                <a:moveTo>
                  <a:pt x="28" y="31"/>
                </a:moveTo>
                <a:cubicBezTo>
                  <a:pt x="29" y="31"/>
                  <a:pt x="29" y="31"/>
                  <a:pt x="29" y="31"/>
                </a:cubicBezTo>
                <a:cubicBezTo>
                  <a:pt x="29" y="31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8" y="31"/>
                </a:cubicBezTo>
                <a:close/>
                <a:moveTo>
                  <a:pt x="31" y="8"/>
                </a:moveTo>
                <a:cubicBezTo>
                  <a:pt x="31" y="8"/>
                  <a:pt x="31" y="8"/>
                  <a:pt x="31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1" y="7"/>
                  <a:pt x="31" y="7"/>
                  <a:pt x="31" y="8"/>
                </a:cubicBezTo>
                <a:close/>
                <a:moveTo>
                  <a:pt x="33" y="27"/>
                </a:moveTo>
                <a:cubicBezTo>
                  <a:pt x="33" y="27"/>
                  <a:pt x="33" y="27"/>
                  <a:pt x="33" y="27"/>
                </a:cubicBezTo>
                <a:cubicBezTo>
                  <a:pt x="33" y="28"/>
                  <a:pt x="33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8"/>
                  <a:pt x="33" y="27"/>
                  <a:pt x="33" y="27"/>
                </a:cubicBezTo>
                <a:close/>
                <a:moveTo>
                  <a:pt x="34" y="26"/>
                </a:moveTo>
                <a:cubicBezTo>
                  <a:pt x="34" y="26"/>
                  <a:pt x="34" y="26"/>
                  <a:pt x="34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7"/>
                  <a:pt x="35" y="29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0"/>
                  <a:pt x="36" y="29"/>
                  <a:pt x="35" y="27"/>
                </a:cubicBezTo>
                <a:lnTo>
                  <a:pt x="34" y="26"/>
                </a:lnTo>
                <a:close/>
                <a:moveTo>
                  <a:pt x="35" y="33"/>
                </a:moveTo>
                <a:cubicBezTo>
                  <a:pt x="35" y="33"/>
                  <a:pt x="35" y="33"/>
                  <a:pt x="35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4"/>
                  <a:pt x="36" y="33"/>
                  <a:pt x="36" y="33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5" y="32"/>
                </a:cubicBezTo>
                <a:cubicBezTo>
                  <a:pt x="35" y="32"/>
                  <a:pt x="35" y="32"/>
                  <a:pt x="35" y="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47" name="Freeform 13"/>
          <p:cNvSpPr>
            <a:spLocks noEditPoints="1"/>
          </p:cNvSpPr>
          <p:nvPr/>
        </p:nvSpPr>
        <p:spPr bwMode="auto">
          <a:xfrm>
            <a:off x="7700963" y="4392613"/>
            <a:ext cx="112712" cy="163512"/>
          </a:xfrm>
          <a:custGeom>
            <a:avLst/>
            <a:gdLst>
              <a:gd name="T0" fmla="*/ 12 w 36"/>
              <a:gd name="T1" fmla="*/ 18 h 52"/>
              <a:gd name="T2" fmla="*/ 28 w 36"/>
              <a:gd name="T3" fmla="*/ 20 h 52"/>
              <a:gd name="T4" fmla="*/ 34 w 36"/>
              <a:gd name="T5" fmla="*/ 36 h 52"/>
              <a:gd name="T6" fmla="*/ 36 w 36"/>
              <a:gd name="T7" fmla="*/ 46 h 52"/>
              <a:gd name="T8" fmla="*/ 34 w 36"/>
              <a:gd name="T9" fmla="*/ 48 h 52"/>
              <a:gd name="T10" fmla="*/ 28 w 36"/>
              <a:gd name="T11" fmla="*/ 51 h 52"/>
              <a:gd name="T12" fmla="*/ 28 w 36"/>
              <a:gd name="T13" fmla="*/ 32 h 52"/>
              <a:gd name="T14" fmla="*/ 16 w 36"/>
              <a:gd name="T15" fmla="*/ 26 h 52"/>
              <a:gd name="T16" fmla="*/ 10 w 36"/>
              <a:gd name="T17" fmla="*/ 45 h 52"/>
              <a:gd name="T18" fmla="*/ 13 w 36"/>
              <a:gd name="T19" fmla="*/ 46 h 52"/>
              <a:gd name="T20" fmla="*/ 13 w 36"/>
              <a:gd name="T21" fmla="*/ 51 h 52"/>
              <a:gd name="T22" fmla="*/ 1 w 36"/>
              <a:gd name="T23" fmla="*/ 46 h 52"/>
              <a:gd name="T24" fmla="*/ 5 w 36"/>
              <a:gd name="T25" fmla="*/ 38 h 52"/>
              <a:gd name="T26" fmla="*/ 7 w 36"/>
              <a:gd name="T27" fmla="*/ 9 h 52"/>
              <a:gd name="T28" fmla="*/ 2 w 36"/>
              <a:gd name="T29" fmla="*/ 3 h 52"/>
              <a:gd name="T30" fmla="*/ 2 w 36"/>
              <a:gd name="T31" fmla="*/ 47 h 52"/>
              <a:gd name="T32" fmla="*/ 2 w 36"/>
              <a:gd name="T33" fmla="*/ 49 h 52"/>
              <a:gd name="T34" fmla="*/ 12 w 36"/>
              <a:gd name="T35" fmla="*/ 50 h 52"/>
              <a:gd name="T36" fmla="*/ 3 w 36"/>
              <a:gd name="T37" fmla="*/ 1 h 52"/>
              <a:gd name="T38" fmla="*/ 3 w 36"/>
              <a:gd name="T39" fmla="*/ 2 h 52"/>
              <a:gd name="T40" fmla="*/ 7 w 36"/>
              <a:gd name="T41" fmla="*/ 1 h 52"/>
              <a:gd name="T42" fmla="*/ 5 w 36"/>
              <a:gd name="T43" fmla="*/ 2 h 52"/>
              <a:gd name="T44" fmla="*/ 7 w 36"/>
              <a:gd name="T45" fmla="*/ 45 h 52"/>
              <a:gd name="T46" fmla="*/ 6 w 36"/>
              <a:gd name="T47" fmla="*/ 44 h 52"/>
              <a:gd name="T48" fmla="*/ 6 w 36"/>
              <a:gd name="T49" fmla="*/ 3 h 52"/>
              <a:gd name="T50" fmla="*/ 5 w 36"/>
              <a:gd name="T51" fmla="*/ 3 h 52"/>
              <a:gd name="T52" fmla="*/ 9 w 36"/>
              <a:gd name="T53" fmla="*/ 14 h 52"/>
              <a:gd name="T54" fmla="*/ 9 w 36"/>
              <a:gd name="T55" fmla="*/ 13 h 52"/>
              <a:gd name="T56" fmla="*/ 9 w 36"/>
              <a:gd name="T57" fmla="*/ 10 h 52"/>
              <a:gd name="T58" fmla="*/ 9 w 36"/>
              <a:gd name="T59" fmla="*/ 10 h 52"/>
              <a:gd name="T60" fmla="*/ 9 w 36"/>
              <a:gd name="T61" fmla="*/ 8 h 52"/>
              <a:gd name="T62" fmla="*/ 11 w 36"/>
              <a:gd name="T63" fmla="*/ 27 h 52"/>
              <a:gd name="T64" fmla="*/ 11 w 36"/>
              <a:gd name="T65" fmla="*/ 1 h 52"/>
              <a:gd name="T66" fmla="*/ 12 w 36"/>
              <a:gd name="T67" fmla="*/ 1 h 52"/>
              <a:gd name="T68" fmla="*/ 12 w 36"/>
              <a:gd name="T69" fmla="*/ 29 h 52"/>
              <a:gd name="T70" fmla="*/ 11 w 36"/>
              <a:gd name="T71" fmla="*/ 47 h 52"/>
              <a:gd name="T72" fmla="*/ 12 w 36"/>
              <a:gd name="T73" fmla="*/ 47 h 52"/>
              <a:gd name="T74" fmla="*/ 11 w 36"/>
              <a:gd name="T75" fmla="*/ 46 h 52"/>
              <a:gd name="T76" fmla="*/ 14 w 36"/>
              <a:gd name="T77" fmla="*/ 24 h 52"/>
              <a:gd name="T78" fmla="*/ 16 w 36"/>
              <a:gd name="T79" fmla="*/ 26 h 52"/>
              <a:gd name="T80" fmla="*/ 19 w 36"/>
              <a:gd name="T81" fmla="*/ 22 h 52"/>
              <a:gd name="T82" fmla="*/ 20 w 36"/>
              <a:gd name="T83" fmla="*/ 22 h 52"/>
              <a:gd name="T84" fmla="*/ 21 w 36"/>
              <a:gd name="T85" fmla="*/ 24 h 52"/>
              <a:gd name="T86" fmla="*/ 21 w 36"/>
              <a:gd name="T87" fmla="*/ 24 h 52"/>
              <a:gd name="T88" fmla="*/ 24 w 36"/>
              <a:gd name="T89" fmla="*/ 19 h 52"/>
              <a:gd name="T90" fmla="*/ 26 w 36"/>
              <a:gd name="T91" fmla="*/ 26 h 52"/>
              <a:gd name="T92" fmla="*/ 27 w 36"/>
              <a:gd name="T93" fmla="*/ 50 h 52"/>
              <a:gd name="T94" fmla="*/ 26 w 36"/>
              <a:gd name="T95" fmla="*/ 20 h 52"/>
              <a:gd name="T96" fmla="*/ 27 w 36"/>
              <a:gd name="T97" fmla="*/ 49 h 52"/>
              <a:gd name="T98" fmla="*/ 27 w 36"/>
              <a:gd name="T99" fmla="*/ 48 h 52"/>
              <a:gd name="T100" fmla="*/ 30 w 36"/>
              <a:gd name="T101" fmla="*/ 48 h 52"/>
              <a:gd name="T102" fmla="*/ 30 w 36"/>
              <a:gd name="T103" fmla="*/ 28 h 52"/>
              <a:gd name="T104" fmla="*/ 28 w 36"/>
              <a:gd name="T105" fmla="*/ 24 h 52"/>
              <a:gd name="T106" fmla="*/ 28 w 36"/>
              <a:gd name="T107" fmla="*/ 46 h 52"/>
              <a:gd name="T108" fmla="*/ 28 w 36"/>
              <a:gd name="T109" fmla="*/ 45 h 52"/>
              <a:gd name="T110" fmla="*/ 31 w 36"/>
              <a:gd name="T111" fmla="*/ 42 h 52"/>
              <a:gd name="T112" fmla="*/ 31 w 36"/>
              <a:gd name="T113" fmla="*/ 42 h 52"/>
              <a:gd name="T114" fmla="*/ 32 w 36"/>
              <a:gd name="T115" fmla="*/ 27 h 52"/>
              <a:gd name="T116" fmla="*/ 32 w 36"/>
              <a:gd name="T117" fmla="*/ 35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" h="52">
                <a:moveTo>
                  <a:pt x="3" y="0"/>
                </a:moveTo>
                <a:cubicBezTo>
                  <a:pt x="4" y="0"/>
                  <a:pt x="4" y="0"/>
                  <a:pt x="4" y="0"/>
                </a:cubicBezTo>
                <a:cubicBezTo>
                  <a:pt x="10" y="0"/>
                  <a:pt x="13" y="0"/>
                  <a:pt x="13" y="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2"/>
                  <a:pt x="13" y="14"/>
                  <a:pt x="12" y="18"/>
                </a:cubicBezTo>
                <a:cubicBezTo>
                  <a:pt x="12" y="20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5" y="19"/>
                  <a:pt x="18" y="18"/>
                  <a:pt x="22" y="18"/>
                </a:cubicBezTo>
                <a:cubicBezTo>
                  <a:pt x="23" y="18"/>
                  <a:pt x="25" y="19"/>
                  <a:pt x="28" y="20"/>
                </a:cubicBezTo>
                <a:cubicBezTo>
                  <a:pt x="29" y="20"/>
                  <a:pt x="30" y="21"/>
                  <a:pt x="31" y="23"/>
                </a:cubicBezTo>
                <a:cubicBezTo>
                  <a:pt x="31" y="23"/>
                  <a:pt x="31" y="23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3" y="25"/>
                  <a:pt x="33" y="27"/>
                  <a:pt x="33" y="30"/>
                </a:cubicBezTo>
                <a:cubicBezTo>
                  <a:pt x="33" y="30"/>
                  <a:pt x="33" y="32"/>
                  <a:pt x="34" y="36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7"/>
                  <a:pt x="33" y="40"/>
                  <a:pt x="32" y="44"/>
                </a:cubicBezTo>
                <a:cubicBezTo>
                  <a:pt x="32" y="46"/>
                  <a:pt x="32" y="46"/>
                  <a:pt x="32" y="46"/>
                </a:cubicBezTo>
                <a:cubicBezTo>
                  <a:pt x="34" y="46"/>
                  <a:pt x="34" y="46"/>
                  <a:pt x="34" y="46"/>
                </a:cubicBezTo>
                <a:cubicBezTo>
                  <a:pt x="35" y="46"/>
                  <a:pt x="36" y="46"/>
                  <a:pt x="36" y="46"/>
                </a:cubicBezTo>
                <a:cubicBezTo>
                  <a:pt x="36" y="46"/>
                  <a:pt x="35" y="46"/>
                  <a:pt x="34" y="47"/>
                </a:cubicBezTo>
                <a:cubicBezTo>
                  <a:pt x="34" y="47"/>
                  <a:pt x="34" y="47"/>
                  <a:pt x="35" y="47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5" y="48"/>
                  <a:pt x="34" y="48"/>
                  <a:pt x="34" y="48"/>
                </a:cubicBezTo>
                <a:cubicBezTo>
                  <a:pt x="35" y="48"/>
                  <a:pt x="36" y="49"/>
                  <a:pt x="36" y="49"/>
                </a:cubicBezTo>
                <a:cubicBezTo>
                  <a:pt x="36" y="51"/>
                  <a:pt x="35" y="52"/>
                  <a:pt x="34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1" y="52"/>
                  <a:pt x="30" y="52"/>
                  <a:pt x="30" y="52"/>
                </a:cubicBezTo>
                <a:cubicBezTo>
                  <a:pt x="30" y="51"/>
                  <a:pt x="30" y="51"/>
                  <a:pt x="28" y="51"/>
                </a:cubicBezTo>
                <a:cubicBezTo>
                  <a:pt x="27" y="51"/>
                  <a:pt x="26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48"/>
                  <a:pt x="26" y="45"/>
                  <a:pt x="26" y="41"/>
                </a:cubicBezTo>
                <a:cubicBezTo>
                  <a:pt x="27" y="39"/>
                  <a:pt x="27" y="37"/>
                  <a:pt x="28" y="34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27" y="31"/>
                  <a:pt x="27" y="30"/>
                  <a:pt x="27" y="29"/>
                </a:cubicBezTo>
                <a:cubicBezTo>
                  <a:pt x="26" y="28"/>
                  <a:pt x="26" y="28"/>
                  <a:pt x="26" y="27"/>
                </a:cubicBezTo>
                <a:cubicBezTo>
                  <a:pt x="24" y="26"/>
                  <a:pt x="23" y="26"/>
                  <a:pt x="23" y="26"/>
                </a:cubicBezTo>
                <a:cubicBezTo>
                  <a:pt x="20" y="25"/>
                  <a:pt x="18" y="25"/>
                  <a:pt x="16" y="26"/>
                </a:cubicBezTo>
                <a:cubicBezTo>
                  <a:pt x="13" y="28"/>
                  <a:pt x="11" y="30"/>
                  <a:pt x="11" y="31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3"/>
                  <a:pt x="10" y="45"/>
                  <a:pt x="10" y="45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5"/>
                  <a:pt x="10" y="45"/>
                  <a:pt x="10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3" y="45"/>
                  <a:pt x="13" y="45"/>
                  <a:pt x="13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3" y="47"/>
                  <a:pt x="13" y="47"/>
                  <a:pt x="13" y="47"/>
                </a:cubicBezTo>
                <a:cubicBezTo>
                  <a:pt x="13" y="47"/>
                  <a:pt x="13" y="47"/>
                  <a:pt x="14" y="47"/>
                </a:cubicBezTo>
                <a:cubicBezTo>
                  <a:pt x="14" y="48"/>
                  <a:pt x="14" y="48"/>
                  <a:pt x="14" y="48"/>
                </a:cubicBezTo>
                <a:cubicBezTo>
                  <a:pt x="14" y="50"/>
                  <a:pt x="13" y="51"/>
                  <a:pt x="13" y="51"/>
                </a:cubicBezTo>
                <a:cubicBezTo>
                  <a:pt x="13" y="51"/>
                  <a:pt x="13" y="51"/>
                  <a:pt x="13" y="51"/>
                </a:cubicBezTo>
                <a:cubicBezTo>
                  <a:pt x="12" y="51"/>
                  <a:pt x="10" y="50"/>
                  <a:pt x="5" y="50"/>
                </a:cubicBezTo>
                <a:cubicBezTo>
                  <a:pt x="2" y="50"/>
                  <a:pt x="1" y="49"/>
                  <a:pt x="1" y="49"/>
                </a:cubicBezTo>
                <a:cubicBezTo>
                  <a:pt x="1" y="48"/>
                  <a:pt x="1" y="48"/>
                  <a:pt x="1" y="48"/>
                </a:cubicBezTo>
                <a:cubicBezTo>
                  <a:pt x="1" y="47"/>
                  <a:pt x="1" y="47"/>
                  <a:pt x="1" y="47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2" y="45"/>
                  <a:pt x="3" y="44"/>
                </a:cubicBezTo>
                <a:cubicBezTo>
                  <a:pt x="4" y="44"/>
                  <a:pt x="4" y="44"/>
                  <a:pt x="4" y="42"/>
                </a:cubicBezTo>
                <a:cubicBezTo>
                  <a:pt x="5" y="42"/>
                  <a:pt x="5" y="41"/>
                  <a:pt x="5" y="40"/>
                </a:cubicBezTo>
                <a:cubicBezTo>
                  <a:pt x="5" y="39"/>
                  <a:pt x="5" y="39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7"/>
                  <a:pt x="5" y="36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0"/>
                  <a:pt x="6" y="19"/>
                </a:cubicBezTo>
                <a:cubicBezTo>
                  <a:pt x="7" y="9"/>
                  <a:pt x="7" y="9"/>
                  <a:pt x="7" y="9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7" y="5"/>
                  <a:pt x="6" y="5"/>
                </a:cubicBezTo>
                <a:cubicBezTo>
                  <a:pt x="4" y="5"/>
                  <a:pt x="4" y="5"/>
                  <a:pt x="4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1"/>
                  <a:pt x="2" y="0"/>
                  <a:pt x="3" y="0"/>
                </a:cubicBezTo>
                <a:close/>
                <a:moveTo>
                  <a:pt x="2" y="46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cubicBezTo>
                  <a:pt x="5" y="47"/>
                  <a:pt x="5" y="47"/>
                  <a:pt x="5" y="47"/>
                </a:cubicBezTo>
                <a:cubicBezTo>
                  <a:pt x="5" y="46"/>
                  <a:pt x="4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close/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49"/>
                  <a:pt x="4" y="49"/>
                  <a:pt x="6" y="50"/>
                </a:cubicBezTo>
                <a:cubicBezTo>
                  <a:pt x="8" y="50"/>
                  <a:pt x="10" y="50"/>
                  <a:pt x="12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2" y="49"/>
                  <a:pt x="10" y="49"/>
                  <a:pt x="6" y="49"/>
                </a:cubicBezTo>
                <a:cubicBezTo>
                  <a:pt x="5" y="49"/>
                  <a:pt x="4" y="48"/>
                  <a:pt x="3" y="48"/>
                </a:cubicBezTo>
                <a:cubicBezTo>
                  <a:pt x="3" y="48"/>
                  <a:pt x="2" y="49"/>
                  <a:pt x="2" y="49"/>
                </a:cubicBezTo>
                <a:close/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lnTo>
                  <a:pt x="3" y="1"/>
                </a:lnTo>
                <a:close/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5" y="1"/>
                  <a:pt x="5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5" y="1"/>
                  <a:pt x="4" y="1"/>
                </a:cubicBezTo>
                <a:close/>
                <a:moveTo>
                  <a:pt x="5" y="2"/>
                </a:move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lnTo>
                  <a:pt x="5" y="2"/>
                </a:lnTo>
                <a:close/>
                <a:moveTo>
                  <a:pt x="5" y="44"/>
                </a:moveTo>
                <a:cubicBezTo>
                  <a:pt x="5" y="45"/>
                  <a:pt x="6" y="45"/>
                  <a:pt x="7" y="45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8" y="44"/>
                  <a:pt x="8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5" y="44"/>
                  <a:pt x="5" y="44"/>
                  <a:pt x="5" y="44"/>
                </a:cubicBezTo>
                <a:close/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lnTo>
                  <a:pt x="5" y="3"/>
                </a:lnTo>
                <a:close/>
                <a:moveTo>
                  <a:pt x="8" y="12"/>
                </a:moveTo>
                <a:cubicBezTo>
                  <a:pt x="8" y="12"/>
                  <a:pt x="8" y="13"/>
                  <a:pt x="8" y="14"/>
                </a:cubicBezTo>
                <a:cubicBezTo>
                  <a:pt x="9" y="14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4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2"/>
                  <a:pt x="8" y="12"/>
                </a:cubicBezTo>
                <a:close/>
                <a:moveTo>
                  <a:pt x="9" y="10"/>
                </a:move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lose/>
                <a:moveTo>
                  <a:pt x="9" y="8"/>
                </a:move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lose/>
                <a:moveTo>
                  <a:pt x="10" y="28"/>
                </a:move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1" y="29"/>
                  <a:pt x="11" y="28"/>
                  <a:pt x="11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7"/>
                  <a:pt x="10" y="27"/>
                  <a:pt x="10" y="28"/>
                </a:cubicBezTo>
                <a:close/>
                <a:moveTo>
                  <a:pt x="11" y="1"/>
                </a:moveTo>
                <a:cubicBezTo>
                  <a:pt x="10" y="1"/>
                  <a:pt x="10" y="1"/>
                  <a:pt x="10" y="1"/>
                </a:cubicBezTo>
                <a:cubicBezTo>
                  <a:pt x="11" y="1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2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lose/>
                <a:moveTo>
                  <a:pt x="11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lnTo>
                  <a:pt x="11" y="47"/>
                </a:lnTo>
                <a:close/>
                <a:moveTo>
                  <a:pt x="12" y="46"/>
                </a:moveTo>
                <a:cubicBezTo>
                  <a:pt x="11" y="46"/>
                  <a:pt x="11" y="46"/>
                  <a:pt x="11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2" y="46"/>
                  <a:pt x="12" y="46"/>
                  <a:pt x="12" y="46"/>
                </a:cubicBezTo>
                <a:close/>
                <a:moveTo>
                  <a:pt x="13" y="24"/>
                </a:move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3" y="24"/>
                  <a:pt x="13" y="24"/>
                </a:cubicBezTo>
                <a:close/>
                <a:moveTo>
                  <a:pt x="16" y="26"/>
                </a:move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lnTo>
                  <a:pt x="16" y="26"/>
                </a:lnTo>
                <a:close/>
                <a:moveTo>
                  <a:pt x="20" y="22"/>
                </a:moveTo>
                <a:cubicBezTo>
                  <a:pt x="19" y="22"/>
                  <a:pt x="19" y="22"/>
                  <a:pt x="19" y="22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3"/>
                  <a:pt x="20" y="23"/>
                  <a:pt x="20" y="23"/>
                </a:cubicBezTo>
                <a:lnTo>
                  <a:pt x="20" y="22"/>
                </a:lnTo>
                <a:close/>
                <a:moveTo>
                  <a:pt x="20" y="24"/>
                </a:moveTo>
                <a:cubicBezTo>
                  <a:pt x="20" y="25"/>
                  <a:pt x="20" y="25"/>
                  <a:pt x="20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4"/>
                  <a:pt x="20" y="24"/>
                  <a:pt x="20" y="24"/>
                </a:cubicBezTo>
                <a:close/>
                <a:moveTo>
                  <a:pt x="21" y="24"/>
                </a:move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2" y="25"/>
                  <a:pt x="22" y="25"/>
                  <a:pt x="23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4"/>
                  <a:pt x="22" y="24"/>
                  <a:pt x="21" y="24"/>
                </a:cubicBezTo>
                <a:close/>
                <a:moveTo>
                  <a:pt x="23" y="19"/>
                </a:moveTo>
                <a:cubicBezTo>
                  <a:pt x="23" y="19"/>
                  <a:pt x="23" y="19"/>
                  <a:pt x="23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19"/>
                  <a:pt x="23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3" y="19"/>
                  <a:pt x="23" y="19"/>
                </a:cubicBezTo>
                <a:close/>
                <a:moveTo>
                  <a:pt x="25" y="25"/>
                </a:move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6"/>
                  <a:pt x="2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5"/>
                  <a:pt x="25" y="25"/>
                </a:cubicBezTo>
                <a:close/>
                <a:moveTo>
                  <a:pt x="27" y="49"/>
                </a:moveTo>
                <a:cubicBezTo>
                  <a:pt x="26" y="49"/>
                  <a:pt x="26" y="49"/>
                  <a:pt x="26" y="49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7" y="50"/>
                  <a:pt x="27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7" y="49"/>
                </a:cubicBezTo>
                <a:close/>
                <a:moveTo>
                  <a:pt x="26" y="20"/>
                </a:moveTo>
                <a:cubicBezTo>
                  <a:pt x="26" y="20"/>
                  <a:pt x="26" y="20"/>
                  <a:pt x="26" y="20"/>
                </a:cubicBezTo>
                <a:cubicBezTo>
                  <a:pt x="27" y="21"/>
                  <a:pt x="27" y="21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7" y="20"/>
                  <a:pt x="27" y="20"/>
                  <a:pt x="26" y="20"/>
                </a:cubicBezTo>
                <a:close/>
                <a:moveTo>
                  <a:pt x="27" y="49"/>
                </a:moveTo>
                <a:cubicBezTo>
                  <a:pt x="27" y="49"/>
                  <a:pt x="27" y="49"/>
                  <a:pt x="27" y="49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49"/>
                  <a:pt x="27" y="49"/>
                  <a:pt x="27" y="49"/>
                </a:cubicBezTo>
                <a:close/>
                <a:moveTo>
                  <a:pt x="27" y="48"/>
                </a:moveTo>
                <a:cubicBezTo>
                  <a:pt x="27" y="48"/>
                  <a:pt x="27" y="48"/>
                  <a:pt x="27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9" y="47"/>
                  <a:pt x="29" y="47"/>
                  <a:pt x="28" y="47"/>
                </a:cubicBezTo>
                <a:cubicBezTo>
                  <a:pt x="27" y="47"/>
                  <a:pt x="27" y="47"/>
                  <a:pt x="27" y="48"/>
                </a:cubicBezTo>
                <a:close/>
                <a:moveTo>
                  <a:pt x="29" y="28"/>
                </a:move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30" y="28"/>
                  <a:pt x="30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27"/>
                  <a:pt x="30" y="26"/>
                  <a:pt x="28" y="25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5"/>
                  <a:pt x="29" y="26"/>
                  <a:pt x="29" y="27"/>
                </a:cubicBezTo>
                <a:cubicBezTo>
                  <a:pt x="29" y="28"/>
                  <a:pt x="29" y="28"/>
                  <a:pt x="29" y="28"/>
                </a:cubicBezTo>
                <a:close/>
                <a:moveTo>
                  <a:pt x="28" y="45"/>
                </a:moveTo>
                <a:cubicBezTo>
                  <a:pt x="28" y="46"/>
                  <a:pt x="28" y="46"/>
                  <a:pt x="28" y="46"/>
                </a:cubicBezTo>
                <a:cubicBezTo>
                  <a:pt x="29" y="46"/>
                  <a:pt x="29" y="46"/>
                  <a:pt x="29" y="46"/>
                </a:cubicBezTo>
                <a:cubicBezTo>
                  <a:pt x="29" y="46"/>
                  <a:pt x="29" y="46"/>
                  <a:pt x="29" y="46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8" y="45"/>
                  <a:pt x="28" y="45"/>
                  <a:pt x="28" y="45"/>
                </a:cubicBezTo>
                <a:close/>
                <a:moveTo>
                  <a:pt x="29" y="27"/>
                </a:move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lose/>
                <a:moveTo>
                  <a:pt x="31" y="42"/>
                </a:move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2" y="41"/>
                  <a:pt x="32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31" y="36"/>
                  <a:pt x="31" y="38"/>
                  <a:pt x="31" y="42"/>
                </a:cubicBezTo>
                <a:close/>
                <a:moveTo>
                  <a:pt x="32" y="26"/>
                </a:moveTo>
                <a:cubicBezTo>
                  <a:pt x="32" y="26"/>
                  <a:pt x="32" y="26"/>
                  <a:pt x="32" y="26"/>
                </a:cubicBezTo>
                <a:cubicBezTo>
                  <a:pt x="32" y="27"/>
                  <a:pt x="32" y="27"/>
                  <a:pt x="32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32" y="26"/>
                  <a:pt x="32" y="26"/>
                  <a:pt x="32" y="26"/>
                </a:cubicBezTo>
                <a:close/>
                <a:moveTo>
                  <a:pt x="32" y="35"/>
                </a:move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48" name="Freeform 14"/>
          <p:cNvSpPr>
            <a:spLocks noEditPoints="1"/>
          </p:cNvSpPr>
          <p:nvPr/>
        </p:nvSpPr>
        <p:spPr bwMode="auto">
          <a:xfrm>
            <a:off x="7816850" y="4446588"/>
            <a:ext cx="107950" cy="109537"/>
          </a:xfrm>
          <a:custGeom>
            <a:avLst/>
            <a:gdLst>
              <a:gd name="T0" fmla="*/ 29 w 34"/>
              <a:gd name="T1" fmla="*/ 6 h 35"/>
              <a:gd name="T2" fmla="*/ 31 w 34"/>
              <a:gd name="T3" fmla="*/ 9 h 35"/>
              <a:gd name="T4" fmla="*/ 32 w 34"/>
              <a:gd name="T5" fmla="*/ 11 h 35"/>
              <a:gd name="T6" fmla="*/ 33 w 34"/>
              <a:gd name="T7" fmla="*/ 16 h 35"/>
              <a:gd name="T8" fmla="*/ 21 w 34"/>
              <a:gd name="T9" fmla="*/ 35 h 35"/>
              <a:gd name="T10" fmla="*/ 2 w 34"/>
              <a:gd name="T11" fmla="*/ 25 h 35"/>
              <a:gd name="T12" fmla="*/ 12 w 34"/>
              <a:gd name="T13" fmla="*/ 2 h 35"/>
              <a:gd name="T14" fmla="*/ 1 w 34"/>
              <a:gd name="T15" fmla="*/ 22 h 35"/>
              <a:gd name="T16" fmla="*/ 3 w 34"/>
              <a:gd name="T17" fmla="*/ 24 h 35"/>
              <a:gd name="T18" fmla="*/ 4 w 34"/>
              <a:gd name="T19" fmla="*/ 27 h 35"/>
              <a:gd name="T20" fmla="*/ 4 w 34"/>
              <a:gd name="T21" fmla="*/ 13 h 35"/>
              <a:gd name="T22" fmla="*/ 5 w 34"/>
              <a:gd name="T23" fmla="*/ 11 h 35"/>
              <a:gd name="T24" fmla="*/ 5 w 34"/>
              <a:gd name="T25" fmla="*/ 19 h 35"/>
              <a:gd name="T26" fmla="*/ 5 w 34"/>
              <a:gd name="T27" fmla="*/ 19 h 35"/>
              <a:gd name="T28" fmla="*/ 5 w 34"/>
              <a:gd name="T29" fmla="*/ 29 h 35"/>
              <a:gd name="T30" fmla="*/ 6 w 34"/>
              <a:gd name="T31" fmla="*/ 22 h 35"/>
              <a:gd name="T32" fmla="*/ 16 w 34"/>
              <a:gd name="T33" fmla="*/ 31 h 35"/>
              <a:gd name="T34" fmla="*/ 28 w 34"/>
              <a:gd name="T35" fmla="*/ 20 h 35"/>
              <a:gd name="T36" fmla="*/ 25 w 34"/>
              <a:gd name="T37" fmla="*/ 11 h 35"/>
              <a:gd name="T38" fmla="*/ 10 w 34"/>
              <a:gd name="T39" fmla="*/ 12 h 35"/>
              <a:gd name="T40" fmla="*/ 7 w 34"/>
              <a:gd name="T41" fmla="*/ 31 h 35"/>
              <a:gd name="T42" fmla="*/ 7 w 34"/>
              <a:gd name="T43" fmla="*/ 31 h 35"/>
              <a:gd name="T44" fmla="*/ 9 w 34"/>
              <a:gd name="T45" fmla="*/ 10 h 35"/>
              <a:gd name="T46" fmla="*/ 9 w 34"/>
              <a:gd name="T47" fmla="*/ 5 h 35"/>
              <a:gd name="T48" fmla="*/ 13 w 34"/>
              <a:gd name="T49" fmla="*/ 3 h 35"/>
              <a:gd name="T50" fmla="*/ 17 w 34"/>
              <a:gd name="T51" fmla="*/ 2 h 35"/>
              <a:gd name="T52" fmla="*/ 10 w 34"/>
              <a:gd name="T53" fmla="*/ 6 h 35"/>
              <a:gd name="T54" fmla="*/ 9 w 34"/>
              <a:gd name="T55" fmla="*/ 9 h 35"/>
              <a:gd name="T56" fmla="*/ 10 w 34"/>
              <a:gd name="T57" fmla="*/ 33 h 35"/>
              <a:gd name="T58" fmla="*/ 11 w 34"/>
              <a:gd name="T59" fmla="*/ 32 h 35"/>
              <a:gd name="T60" fmla="*/ 14 w 34"/>
              <a:gd name="T61" fmla="*/ 32 h 35"/>
              <a:gd name="T62" fmla="*/ 14 w 34"/>
              <a:gd name="T63" fmla="*/ 4 h 35"/>
              <a:gd name="T64" fmla="*/ 19 w 34"/>
              <a:gd name="T65" fmla="*/ 4 h 35"/>
              <a:gd name="T66" fmla="*/ 14 w 34"/>
              <a:gd name="T67" fmla="*/ 7 h 35"/>
              <a:gd name="T68" fmla="*/ 19 w 34"/>
              <a:gd name="T69" fmla="*/ 6 h 35"/>
              <a:gd name="T70" fmla="*/ 19 w 34"/>
              <a:gd name="T71" fmla="*/ 34 h 35"/>
              <a:gd name="T72" fmla="*/ 20 w 34"/>
              <a:gd name="T73" fmla="*/ 33 h 35"/>
              <a:gd name="T74" fmla="*/ 22 w 34"/>
              <a:gd name="T75" fmla="*/ 3 h 35"/>
              <a:gd name="T76" fmla="*/ 20 w 34"/>
              <a:gd name="T77" fmla="*/ 2 h 35"/>
              <a:gd name="T78" fmla="*/ 20 w 34"/>
              <a:gd name="T79" fmla="*/ 4 h 35"/>
              <a:gd name="T80" fmla="*/ 23 w 34"/>
              <a:gd name="T81" fmla="*/ 5 h 35"/>
              <a:gd name="T82" fmla="*/ 22 w 34"/>
              <a:gd name="T83" fmla="*/ 34 h 35"/>
              <a:gd name="T84" fmla="*/ 22 w 34"/>
              <a:gd name="T85" fmla="*/ 34 h 35"/>
              <a:gd name="T86" fmla="*/ 24 w 34"/>
              <a:gd name="T87" fmla="*/ 8 h 35"/>
              <a:gd name="T88" fmla="*/ 24 w 34"/>
              <a:gd name="T89" fmla="*/ 4 h 35"/>
              <a:gd name="T90" fmla="*/ 25 w 34"/>
              <a:gd name="T91" fmla="*/ 6 h 35"/>
              <a:gd name="T92" fmla="*/ 28 w 34"/>
              <a:gd name="T93" fmla="*/ 8 h 35"/>
              <a:gd name="T94" fmla="*/ 27 w 34"/>
              <a:gd name="T95" fmla="*/ 9 h 35"/>
              <a:gd name="T96" fmla="*/ 29 w 34"/>
              <a:gd name="T97" fmla="*/ 10 h 35"/>
              <a:gd name="T98" fmla="*/ 31 w 34"/>
              <a:gd name="T99" fmla="*/ 24 h 35"/>
              <a:gd name="T100" fmla="*/ 31 w 34"/>
              <a:gd name="T101" fmla="*/ 24 h 35"/>
              <a:gd name="T102" fmla="*/ 31 w 34"/>
              <a:gd name="T103" fmla="*/ 23 h 35"/>
              <a:gd name="T104" fmla="*/ 32 w 34"/>
              <a:gd name="T105" fmla="*/ 23 h 35"/>
              <a:gd name="T106" fmla="*/ 32 w 34"/>
              <a:gd name="T107" fmla="*/ 20 h 35"/>
              <a:gd name="T108" fmla="*/ 32 w 34"/>
              <a:gd name="T109" fmla="*/ 16 h 35"/>
              <a:gd name="T110" fmla="*/ 33 w 34"/>
              <a:gd name="T111" fmla="*/ 1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" h="35">
                <a:moveTo>
                  <a:pt x="19" y="0"/>
                </a:move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4" y="2"/>
                  <a:pt x="26" y="4"/>
                  <a:pt x="29" y="6"/>
                </a:cubicBezTo>
                <a:cubicBezTo>
                  <a:pt x="31" y="8"/>
                  <a:pt x="32" y="9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1" y="9"/>
                  <a:pt x="31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10"/>
                  <a:pt x="31" y="11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3" y="11"/>
                  <a:pt x="33" y="12"/>
                  <a:pt x="33" y="13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8"/>
                  <a:pt x="34" y="18"/>
                  <a:pt x="34" y="18"/>
                </a:cubicBezTo>
                <a:cubicBezTo>
                  <a:pt x="33" y="19"/>
                  <a:pt x="33" y="21"/>
                  <a:pt x="33" y="23"/>
                </a:cubicBezTo>
                <a:cubicBezTo>
                  <a:pt x="32" y="24"/>
                  <a:pt x="30" y="27"/>
                  <a:pt x="26" y="32"/>
                </a:cubicBezTo>
                <a:cubicBezTo>
                  <a:pt x="24" y="34"/>
                  <a:pt x="23" y="35"/>
                  <a:pt x="21" y="35"/>
                </a:cubicBezTo>
                <a:cubicBezTo>
                  <a:pt x="19" y="35"/>
                  <a:pt x="18" y="35"/>
                  <a:pt x="15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3" y="35"/>
                  <a:pt x="11" y="35"/>
                  <a:pt x="8" y="33"/>
                </a:cubicBezTo>
                <a:cubicBezTo>
                  <a:pt x="4" y="30"/>
                  <a:pt x="2" y="27"/>
                  <a:pt x="2" y="25"/>
                </a:cubicBezTo>
                <a:cubicBezTo>
                  <a:pt x="1" y="24"/>
                  <a:pt x="1" y="22"/>
                  <a:pt x="0" y="21"/>
                </a:cubicBezTo>
                <a:cubicBezTo>
                  <a:pt x="0" y="21"/>
                  <a:pt x="1" y="19"/>
                  <a:pt x="2" y="15"/>
                </a:cubicBezTo>
                <a:cubicBezTo>
                  <a:pt x="2" y="13"/>
                  <a:pt x="3" y="12"/>
                  <a:pt x="4" y="11"/>
                </a:cubicBezTo>
                <a:cubicBezTo>
                  <a:pt x="6" y="6"/>
                  <a:pt x="9" y="3"/>
                  <a:pt x="12" y="2"/>
                </a:cubicBezTo>
                <a:cubicBezTo>
                  <a:pt x="15" y="1"/>
                  <a:pt x="17" y="0"/>
                  <a:pt x="19" y="0"/>
                </a:cubicBezTo>
                <a:close/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2"/>
                  <a:pt x="1" y="22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1" y="21"/>
                  <a:pt x="1" y="21"/>
                  <a:pt x="1" y="21"/>
                </a:cubicBezTo>
                <a:close/>
                <a:moveTo>
                  <a:pt x="3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3" y="26"/>
                  <a:pt x="3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5"/>
                  <a:pt x="4" y="24"/>
                  <a:pt x="3" y="24"/>
                </a:cubicBezTo>
                <a:close/>
                <a:moveTo>
                  <a:pt x="4" y="13"/>
                </a:move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lose/>
                <a:moveTo>
                  <a:pt x="5" y="11"/>
                </a:move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1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1"/>
                  <a:pt x="5" y="11"/>
                  <a:pt x="5" y="11"/>
                </a:cubicBezTo>
                <a:close/>
                <a:moveTo>
                  <a:pt x="5" y="19"/>
                </a:moveTo>
                <a:cubicBezTo>
                  <a:pt x="5" y="19"/>
                  <a:pt x="5" y="19"/>
                  <a:pt x="5" y="19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lose/>
                <a:moveTo>
                  <a:pt x="6" y="29"/>
                </a:move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lose/>
                <a:moveTo>
                  <a:pt x="6" y="22"/>
                </a:moveTo>
                <a:cubicBezTo>
                  <a:pt x="6" y="22"/>
                  <a:pt x="6" y="22"/>
                  <a:pt x="6" y="22"/>
                </a:cubicBezTo>
                <a:cubicBezTo>
                  <a:pt x="7" y="24"/>
                  <a:pt x="8" y="25"/>
                  <a:pt x="9" y="26"/>
                </a:cubicBezTo>
                <a:cubicBezTo>
                  <a:pt x="9" y="27"/>
                  <a:pt x="9" y="28"/>
                  <a:pt x="11" y="28"/>
                </a:cubicBezTo>
                <a:cubicBezTo>
                  <a:pt x="12" y="29"/>
                  <a:pt x="14" y="30"/>
                  <a:pt x="16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9" y="30"/>
                  <a:pt x="21" y="30"/>
                  <a:pt x="22" y="29"/>
                </a:cubicBezTo>
                <a:cubicBezTo>
                  <a:pt x="24" y="27"/>
                  <a:pt x="24" y="27"/>
                  <a:pt x="24" y="27"/>
                </a:cubicBezTo>
                <a:cubicBezTo>
                  <a:pt x="27" y="25"/>
                  <a:pt x="28" y="22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7" y="19"/>
                  <a:pt x="27" y="18"/>
                  <a:pt x="27" y="16"/>
                </a:cubicBezTo>
                <a:cubicBezTo>
                  <a:pt x="27" y="15"/>
                  <a:pt x="27" y="14"/>
                  <a:pt x="28" y="13"/>
                </a:cubicBezTo>
                <a:cubicBezTo>
                  <a:pt x="28" y="13"/>
                  <a:pt x="27" y="12"/>
                  <a:pt x="25" y="11"/>
                </a:cubicBezTo>
                <a:cubicBezTo>
                  <a:pt x="24" y="9"/>
                  <a:pt x="22" y="8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5" y="8"/>
                  <a:pt x="12" y="8"/>
                  <a:pt x="12" y="9"/>
                </a:cubicBezTo>
                <a:cubicBezTo>
                  <a:pt x="11" y="10"/>
                  <a:pt x="10" y="11"/>
                  <a:pt x="10" y="12"/>
                </a:cubicBezTo>
                <a:cubicBezTo>
                  <a:pt x="8" y="14"/>
                  <a:pt x="7" y="15"/>
                  <a:pt x="7" y="15"/>
                </a:cubicBezTo>
                <a:cubicBezTo>
                  <a:pt x="7" y="17"/>
                  <a:pt x="7" y="19"/>
                  <a:pt x="6" y="22"/>
                </a:cubicBezTo>
                <a:close/>
                <a:moveTo>
                  <a:pt x="7" y="31"/>
                </a:move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2"/>
                  <a:pt x="8" y="32"/>
                  <a:pt x="10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0" y="32"/>
                  <a:pt x="9" y="31"/>
                  <a:pt x="7" y="31"/>
                </a:cubicBezTo>
                <a:close/>
                <a:moveTo>
                  <a:pt x="8" y="10"/>
                </a:move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lose/>
                <a:moveTo>
                  <a:pt x="9" y="5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10" y="5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7" y="3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2"/>
                  <a:pt x="11" y="3"/>
                  <a:pt x="9" y="5"/>
                </a:cubicBezTo>
                <a:close/>
                <a:moveTo>
                  <a:pt x="9" y="7"/>
                </a:moveTo>
                <a:cubicBezTo>
                  <a:pt x="9" y="7"/>
                  <a:pt x="10" y="7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9" y="6"/>
                  <a:pt x="9" y="7"/>
                </a:cubicBezTo>
                <a:close/>
                <a:moveTo>
                  <a:pt x="9" y="9"/>
                </a:move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lose/>
                <a:moveTo>
                  <a:pt x="10" y="33"/>
                </a:moveTo>
                <a:cubicBezTo>
                  <a:pt x="10" y="33"/>
                  <a:pt x="10" y="33"/>
                  <a:pt x="10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0" y="33"/>
                  <a:pt x="10" y="33"/>
                </a:cubicBezTo>
                <a:close/>
                <a:moveTo>
                  <a:pt x="12" y="32"/>
                </a:move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4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3" y="32"/>
                  <a:pt x="13" y="32"/>
                  <a:pt x="12" y="32"/>
                </a:cubicBezTo>
                <a:close/>
                <a:moveTo>
                  <a:pt x="14" y="4"/>
                </a:moveTo>
                <a:cubicBezTo>
                  <a:pt x="14" y="5"/>
                  <a:pt x="14" y="5"/>
                  <a:pt x="14" y="5"/>
                </a:cubicBezTo>
                <a:cubicBezTo>
                  <a:pt x="17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6" y="4"/>
                  <a:pt x="15" y="4"/>
                  <a:pt x="14" y="4"/>
                </a:cubicBezTo>
                <a:close/>
                <a:moveTo>
                  <a:pt x="14" y="7"/>
                </a:move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5" y="6"/>
                  <a:pt x="14" y="6"/>
                  <a:pt x="14" y="7"/>
                </a:cubicBezTo>
                <a:close/>
                <a:moveTo>
                  <a:pt x="18" y="33"/>
                </a:moveTo>
                <a:cubicBezTo>
                  <a:pt x="18" y="34"/>
                  <a:pt x="18" y="34"/>
                  <a:pt x="18" y="34"/>
                </a:cubicBezTo>
                <a:cubicBezTo>
                  <a:pt x="18" y="34"/>
                  <a:pt x="19" y="34"/>
                  <a:pt x="19" y="34"/>
                </a:cubicBezTo>
                <a:cubicBezTo>
                  <a:pt x="20" y="34"/>
                  <a:pt x="21" y="34"/>
                  <a:pt x="21" y="34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0" y="33"/>
                  <a:pt x="20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19" y="33"/>
                  <a:pt x="19" y="33"/>
                  <a:pt x="18" y="33"/>
                </a:cubicBezTo>
                <a:close/>
                <a:moveTo>
                  <a:pt x="20" y="2"/>
                </a:moveTo>
                <a:cubicBezTo>
                  <a:pt x="20" y="3"/>
                  <a:pt x="20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lose/>
                <a:moveTo>
                  <a:pt x="20" y="5"/>
                </a:move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5"/>
                  <a:pt x="20" y="5"/>
                  <a:pt x="20" y="5"/>
                </a:cubicBezTo>
                <a:close/>
                <a:moveTo>
                  <a:pt x="21" y="4"/>
                </a:moveTo>
                <a:cubicBezTo>
                  <a:pt x="21" y="4"/>
                  <a:pt x="21" y="4"/>
                  <a:pt x="21" y="4"/>
                </a:cubicBezTo>
                <a:cubicBezTo>
                  <a:pt x="22" y="5"/>
                  <a:pt x="22" y="5"/>
                  <a:pt x="23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2" y="4"/>
                  <a:pt x="21" y="4"/>
                  <a:pt x="21" y="4"/>
                </a:cubicBezTo>
                <a:close/>
                <a:moveTo>
                  <a:pt x="22" y="34"/>
                </a:moveTo>
                <a:cubicBezTo>
                  <a:pt x="22" y="34"/>
                  <a:pt x="22" y="34"/>
                  <a:pt x="22" y="34"/>
                </a:cubicBezTo>
                <a:cubicBezTo>
                  <a:pt x="23" y="34"/>
                  <a:pt x="23" y="33"/>
                  <a:pt x="23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3"/>
                  <a:pt x="22" y="34"/>
                  <a:pt x="22" y="34"/>
                </a:cubicBezTo>
                <a:close/>
                <a:moveTo>
                  <a:pt x="23" y="7"/>
                </a:moveTo>
                <a:cubicBezTo>
                  <a:pt x="23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7"/>
                  <a:pt x="23" y="7"/>
                  <a:pt x="23" y="7"/>
                </a:cubicBezTo>
                <a:close/>
                <a:moveTo>
                  <a:pt x="24" y="3"/>
                </a:move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5"/>
                  <a:pt x="26" y="5"/>
                </a:cubicBezTo>
                <a:cubicBezTo>
                  <a:pt x="26" y="4"/>
                  <a:pt x="25" y="4"/>
                  <a:pt x="25" y="3"/>
                </a:cubicBezTo>
                <a:lnTo>
                  <a:pt x="24" y="3"/>
                </a:lnTo>
                <a:close/>
                <a:moveTo>
                  <a:pt x="25" y="6"/>
                </a:moveTo>
                <a:cubicBezTo>
                  <a:pt x="25" y="7"/>
                  <a:pt x="25" y="7"/>
                  <a:pt x="25" y="7"/>
                </a:cubicBezTo>
                <a:cubicBezTo>
                  <a:pt x="26" y="7"/>
                  <a:pt x="26" y="8"/>
                  <a:pt x="27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7" y="8"/>
                  <a:pt x="27" y="7"/>
                  <a:pt x="25" y="6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8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9"/>
                  <a:pt x="28" y="9"/>
                  <a:pt x="27" y="9"/>
                </a:cubicBezTo>
                <a:close/>
                <a:moveTo>
                  <a:pt x="30" y="25"/>
                </a:moveTo>
                <a:cubicBezTo>
                  <a:pt x="30" y="25"/>
                  <a:pt x="30" y="25"/>
                  <a:pt x="30" y="25"/>
                </a:cubicBezTo>
                <a:cubicBezTo>
                  <a:pt x="30" y="25"/>
                  <a:pt x="31" y="25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0" y="24"/>
                  <a:pt x="30" y="25"/>
                  <a:pt x="30" y="25"/>
                </a:cubicBezTo>
                <a:close/>
                <a:moveTo>
                  <a:pt x="31" y="24"/>
                </a:moveTo>
                <a:cubicBezTo>
                  <a:pt x="31" y="24"/>
                  <a:pt x="31" y="24"/>
                  <a:pt x="31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lnTo>
                  <a:pt x="31" y="24"/>
                </a:lnTo>
                <a:close/>
                <a:moveTo>
                  <a:pt x="32" y="20"/>
                </a:moveTo>
                <a:cubicBezTo>
                  <a:pt x="32" y="22"/>
                  <a:pt x="32" y="22"/>
                  <a:pt x="32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2"/>
                  <a:pt x="32" y="22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0"/>
                  <a:pt x="32" y="20"/>
                  <a:pt x="32" y="20"/>
                </a:cubicBezTo>
                <a:close/>
                <a:moveTo>
                  <a:pt x="33" y="16"/>
                </a:move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49" name="Freeform 15"/>
          <p:cNvSpPr>
            <a:spLocks noEditPoints="1"/>
          </p:cNvSpPr>
          <p:nvPr/>
        </p:nvSpPr>
        <p:spPr bwMode="auto">
          <a:xfrm>
            <a:off x="7927975" y="4446588"/>
            <a:ext cx="103188" cy="109537"/>
          </a:xfrm>
          <a:custGeom>
            <a:avLst/>
            <a:gdLst>
              <a:gd name="T0" fmla="*/ 28 w 33"/>
              <a:gd name="T1" fmla="*/ 6 h 35"/>
              <a:gd name="T2" fmla="*/ 30 w 33"/>
              <a:gd name="T3" fmla="*/ 9 h 35"/>
              <a:gd name="T4" fmla="*/ 32 w 33"/>
              <a:gd name="T5" fmla="*/ 11 h 35"/>
              <a:gd name="T6" fmla="*/ 33 w 33"/>
              <a:gd name="T7" fmla="*/ 16 h 35"/>
              <a:gd name="T8" fmla="*/ 21 w 33"/>
              <a:gd name="T9" fmla="*/ 35 h 35"/>
              <a:gd name="T10" fmla="*/ 1 w 33"/>
              <a:gd name="T11" fmla="*/ 25 h 35"/>
              <a:gd name="T12" fmla="*/ 12 w 33"/>
              <a:gd name="T13" fmla="*/ 2 h 35"/>
              <a:gd name="T14" fmla="*/ 1 w 33"/>
              <a:gd name="T15" fmla="*/ 22 h 35"/>
              <a:gd name="T16" fmla="*/ 3 w 33"/>
              <a:gd name="T17" fmla="*/ 24 h 35"/>
              <a:gd name="T18" fmla="*/ 4 w 33"/>
              <a:gd name="T19" fmla="*/ 27 h 35"/>
              <a:gd name="T20" fmla="*/ 4 w 33"/>
              <a:gd name="T21" fmla="*/ 13 h 35"/>
              <a:gd name="T22" fmla="*/ 5 w 33"/>
              <a:gd name="T23" fmla="*/ 11 h 35"/>
              <a:gd name="T24" fmla="*/ 5 w 33"/>
              <a:gd name="T25" fmla="*/ 19 h 35"/>
              <a:gd name="T26" fmla="*/ 5 w 33"/>
              <a:gd name="T27" fmla="*/ 19 h 35"/>
              <a:gd name="T28" fmla="*/ 5 w 33"/>
              <a:gd name="T29" fmla="*/ 29 h 35"/>
              <a:gd name="T30" fmla="*/ 6 w 33"/>
              <a:gd name="T31" fmla="*/ 22 h 35"/>
              <a:gd name="T32" fmla="*/ 15 w 33"/>
              <a:gd name="T33" fmla="*/ 31 h 35"/>
              <a:gd name="T34" fmla="*/ 27 w 33"/>
              <a:gd name="T35" fmla="*/ 20 h 35"/>
              <a:gd name="T36" fmla="*/ 25 w 33"/>
              <a:gd name="T37" fmla="*/ 11 h 35"/>
              <a:gd name="T38" fmla="*/ 9 w 33"/>
              <a:gd name="T39" fmla="*/ 12 h 35"/>
              <a:gd name="T40" fmla="*/ 6 w 33"/>
              <a:gd name="T41" fmla="*/ 31 h 35"/>
              <a:gd name="T42" fmla="*/ 7 w 33"/>
              <a:gd name="T43" fmla="*/ 31 h 35"/>
              <a:gd name="T44" fmla="*/ 8 w 33"/>
              <a:gd name="T45" fmla="*/ 10 h 35"/>
              <a:gd name="T46" fmla="*/ 8 w 33"/>
              <a:gd name="T47" fmla="*/ 5 h 35"/>
              <a:gd name="T48" fmla="*/ 13 w 33"/>
              <a:gd name="T49" fmla="*/ 3 h 35"/>
              <a:gd name="T50" fmla="*/ 17 w 33"/>
              <a:gd name="T51" fmla="*/ 2 h 35"/>
              <a:gd name="T52" fmla="*/ 10 w 33"/>
              <a:gd name="T53" fmla="*/ 6 h 35"/>
              <a:gd name="T54" fmla="*/ 9 w 33"/>
              <a:gd name="T55" fmla="*/ 9 h 35"/>
              <a:gd name="T56" fmla="*/ 10 w 33"/>
              <a:gd name="T57" fmla="*/ 33 h 35"/>
              <a:gd name="T58" fmla="*/ 11 w 33"/>
              <a:gd name="T59" fmla="*/ 32 h 35"/>
              <a:gd name="T60" fmla="*/ 13 w 33"/>
              <a:gd name="T61" fmla="*/ 32 h 35"/>
              <a:gd name="T62" fmla="*/ 13 w 33"/>
              <a:gd name="T63" fmla="*/ 4 h 35"/>
              <a:gd name="T64" fmla="*/ 18 w 33"/>
              <a:gd name="T65" fmla="*/ 4 h 35"/>
              <a:gd name="T66" fmla="*/ 14 w 33"/>
              <a:gd name="T67" fmla="*/ 7 h 35"/>
              <a:gd name="T68" fmla="*/ 18 w 33"/>
              <a:gd name="T69" fmla="*/ 6 h 35"/>
              <a:gd name="T70" fmla="*/ 19 w 33"/>
              <a:gd name="T71" fmla="*/ 34 h 35"/>
              <a:gd name="T72" fmla="*/ 19 w 33"/>
              <a:gd name="T73" fmla="*/ 33 h 35"/>
              <a:gd name="T74" fmla="*/ 21 w 33"/>
              <a:gd name="T75" fmla="*/ 3 h 35"/>
              <a:gd name="T76" fmla="*/ 19 w 33"/>
              <a:gd name="T77" fmla="*/ 2 h 35"/>
              <a:gd name="T78" fmla="*/ 20 w 33"/>
              <a:gd name="T79" fmla="*/ 4 h 35"/>
              <a:gd name="T80" fmla="*/ 23 w 33"/>
              <a:gd name="T81" fmla="*/ 5 h 35"/>
              <a:gd name="T82" fmla="*/ 22 w 33"/>
              <a:gd name="T83" fmla="*/ 34 h 35"/>
              <a:gd name="T84" fmla="*/ 22 w 33"/>
              <a:gd name="T85" fmla="*/ 34 h 35"/>
              <a:gd name="T86" fmla="*/ 24 w 33"/>
              <a:gd name="T87" fmla="*/ 8 h 35"/>
              <a:gd name="T88" fmla="*/ 24 w 33"/>
              <a:gd name="T89" fmla="*/ 4 h 35"/>
              <a:gd name="T90" fmla="*/ 25 w 33"/>
              <a:gd name="T91" fmla="*/ 7 h 35"/>
              <a:gd name="T92" fmla="*/ 27 w 33"/>
              <a:gd name="T93" fmla="*/ 8 h 35"/>
              <a:gd name="T94" fmla="*/ 28 w 33"/>
              <a:gd name="T95" fmla="*/ 10 h 35"/>
              <a:gd name="T96" fmla="*/ 27 w 33"/>
              <a:gd name="T97" fmla="*/ 9 h 35"/>
              <a:gd name="T98" fmla="*/ 30 w 33"/>
              <a:gd name="T99" fmla="*/ 24 h 35"/>
              <a:gd name="T100" fmla="*/ 31 w 33"/>
              <a:gd name="T101" fmla="*/ 24 h 35"/>
              <a:gd name="T102" fmla="*/ 31 w 33"/>
              <a:gd name="T103" fmla="*/ 23 h 35"/>
              <a:gd name="T104" fmla="*/ 32 w 33"/>
              <a:gd name="T105" fmla="*/ 23 h 35"/>
              <a:gd name="T106" fmla="*/ 31 w 33"/>
              <a:gd name="T107" fmla="*/ 20 h 35"/>
              <a:gd name="T108" fmla="*/ 32 w 33"/>
              <a:gd name="T109" fmla="*/ 16 h 35"/>
              <a:gd name="T110" fmla="*/ 32 w 33"/>
              <a:gd name="T111" fmla="*/ 1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" h="35">
                <a:moveTo>
                  <a:pt x="18" y="0"/>
                </a:moveTo>
                <a:cubicBezTo>
                  <a:pt x="20" y="1"/>
                  <a:pt x="20" y="1"/>
                  <a:pt x="20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4" y="2"/>
                  <a:pt x="26" y="4"/>
                  <a:pt x="28" y="6"/>
                </a:cubicBezTo>
                <a:cubicBezTo>
                  <a:pt x="31" y="8"/>
                  <a:pt x="32" y="9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1" y="9"/>
                  <a:pt x="31" y="9"/>
                  <a:pt x="31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10"/>
                  <a:pt x="31" y="11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1"/>
                  <a:pt x="32" y="12"/>
                  <a:pt x="33" y="13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19"/>
                  <a:pt x="33" y="21"/>
                  <a:pt x="32" y="23"/>
                </a:cubicBezTo>
                <a:cubicBezTo>
                  <a:pt x="32" y="24"/>
                  <a:pt x="30" y="27"/>
                  <a:pt x="26" y="32"/>
                </a:cubicBezTo>
                <a:cubicBezTo>
                  <a:pt x="24" y="34"/>
                  <a:pt x="22" y="35"/>
                  <a:pt x="21" y="35"/>
                </a:cubicBezTo>
                <a:cubicBezTo>
                  <a:pt x="19" y="35"/>
                  <a:pt x="17" y="35"/>
                  <a:pt x="15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3" y="35"/>
                  <a:pt x="11" y="35"/>
                  <a:pt x="8" y="33"/>
                </a:cubicBezTo>
                <a:cubicBezTo>
                  <a:pt x="4" y="30"/>
                  <a:pt x="1" y="27"/>
                  <a:pt x="1" y="25"/>
                </a:cubicBezTo>
                <a:cubicBezTo>
                  <a:pt x="1" y="24"/>
                  <a:pt x="0" y="22"/>
                  <a:pt x="0" y="21"/>
                </a:cubicBezTo>
                <a:cubicBezTo>
                  <a:pt x="0" y="21"/>
                  <a:pt x="1" y="19"/>
                  <a:pt x="2" y="15"/>
                </a:cubicBezTo>
                <a:cubicBezTo>
                  <a:pt x="2" y="13"/>
                  <a:pt x="2" y="12"/>
                  <a:pt x="3" y="11"/>
                </a:cubicBezTo>
                <a:cubicBezTo>
                  <a:pt x="5" y="6"/>
                  <a:pt x="8" y="3"/>
                  <a:pt x="12" y="2"/>
                </a:cubicBezTo>
                <a:cubicBezTo>
                  <a:pt x="14" y="1"/>
                  <a:pt x="17" y="0"/>
                  <a:pt x="18" y="0"/>
                </a:cubicBezTo>
                <a:close/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2"/>
                  <a:pt x="1" y="22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close/>
                <a:moveTo>
                  <a:pt x="3" y="24"/>
                </a:moveTo>
                <a:cubicBezTo>
                  <a:pt x="2" y="24"/>
                  <a:pt x="2" y="24"/>
                  <a:pt x="2" y="24"/>
                </a:cubicBezTo>
                <a:cubicBezTo>
                  <a:pt x="2" y="25"/>
                  <a:pt x="2" y="25"/>
                  <a:pt x="2" y="25"/>
                </a:cubicBezTo>
                <a:cubicBezTo>
                  <a:pt x="3" y="26"/>
                  <a:pt x="3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5"/>
                  <a:pt x="3" y="24"/>
                  <a:pt x="3" y="24"/>
                </a:cubicBezTo>
                <a:close/>
                <a:moveTo>
                  <a:pt x="3" y="13"/>
                </a:moveTo>
                <a:cubicBezTo>
                  <a:pt x="3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3"/>
                  <a:pt x="3" y="13"/>
                  <a:pt x="3" y="13"/>
                </a:cubicBezTo>
                <a:close/>
                <a:moveTo>
                  <a:pt x="5" y="11"/>
                </a:move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1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1"/>
                  <a:pt x="5" y="11"/>
                  <a:pt x="5" y="11"/>
                </a:cubicBezTo>
                <a:close/>
                <a:moveTo>
                  <a:pt x="5" y="19"/>
                </a:moveTo>
                <a:cubicBezTo>
                  <a:pt x="5" y="19"/>
                  <a:pt x="5" y="19"/>
                  <a:pt x="5" y="19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lose/>
                <a:moveTo>
                  <a:pt x="5" y="29"/>
                </a:move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5" y="29"/>
                </a:cubicBezTo>
                <a:close/>
                <a:moveTo>
                  <a:pt x="6" y="22"/>
                </a:moveTo>
                <a:cubicBezTo>
                  <a:pt x="6" y="22"/>
                  <a:pt x="6" y="22"/>
                  <a:pt x="6" y="22"/>
                </a:cubicBezTo>
                <a:cubicBezTo>
                  <a:pt x="7" y="24"/>
                  <a:pt x="7" y="25"/>
                  <a:pt x="8" y="26"/>
                </a:cubicBezTo>
                <a:cubicBezTo>
                  <a:pt x="8" y="27"/>
                  <a:pt x="9" y="28"/>
                  <a:pt x="11" y="28"/>
                </a:cubicBezTo>
                <a:cubicBezTo>
                  <a:pt x="12" y="29"/>
                  <a:pt x="13" y="30"/>
                  <a:pt x="15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9" y="30"/>
                  <a:pt x="20" y="30"/>
                  <a:pt x="21" y="29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5"/>
                  <a:pt x="27" y="22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8"/>
                  <a:pt x="27" y="16"/>
                </a:cubicBezTo>
                <a:cubicBezTo>
                  <a:pt x="27" y="15"/>
                  <a:pt x="27" y="14"/>
                  <a:pt x="27" y="13"/>
                </a:cubicBezTo>
                <a:cubicBezTo>
                  <a:pt x="27" y="13"/>
                  <a:pt x="26" y="12"/>
                  <a:pt x="25" y="11"/>
                </a:cubicBezTo>
                <a:cubicBezTo>
                  <a:pt x="23" y="9"/>
                  <a:pt x="22" y="8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4" y="8"/>
                  <a:pt x="12" y="8"/>
                  <a:pt x="12" y="9"/>
                </a:cubicBezTo>
                <a:cubicBezTo>
                  <a:pt x="11" y="10"/>
                  <a:pt x="10" y="11"/>
                  <a:pt x="9" y="12"/>
                </a:cubicBezTo>
                <a:cubicBezTo>
                  <a:pt x="8" y="14"/>
                  <a:pt x="7" y="15"/>
                  <a:pt x="7" y="15"/>
                </a:cubicBezTo>
                <a:cubicBezTo>
                  <a:pt x="7" y="17"/>
                  <a:pt x="6" y="19"/>
                  <a:pt x="6" y="22"/>
                </a:cubicBezTo>
                <a:close/>
                <a:moveTo>
                  <a:pt x="7" y="31"/>
                </a:move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2"/>
                  <a:pt x="8" y="32"/>
                  <a:pt x="1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2"/>
                  <a:pt x="9" y="31"/>
                  <a:pt x="7" y="31"/>
                </a:cubicBezTo>
                <a:close/>
                <a:moveTo>
                  <a:pt x="7" y="10"/>
                </a:moveTo>
                <a:cubicBezTo>
                  <a:pt x="7" y="11"/>
                  <a:pt x="7" y="11"/>
                  <a:pt x="7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7" y="10"/>
                </a:cubicBezTo>
                <a:close/>
                <a:moveTo>
                  <a:pt x="8" y="5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10" y="5"/>
                  <a:pt x="12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6" y="3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2"/>
                  <a:pt x="11" y="3"/>
                  <a:pt x="8" y="5"/>
                </a:cubicBezTo>
                <a:close/>
                <a:moveTo>
                  <a:pt x="9" y="7"/>
                </a:moveTo>
                <a:cubicBezTo>
                  <a:pt x="9" y="7"/>
                  <a:pt x="10" y="7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9" y="6"/>
                  <a:pt x="9" y="7"/>
                </a:cubicBezTo>
                <a:close/>
                <a:moveTo>
                  <a:pt x="9" y="9"/>
                </a:move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lose/>
                <a:moveTo>
                  <a:pt x="10" y="33"/>
                </a:moveTo>
                <a:cubicBezTo>
                  <a:pt x="10" y="33"/>
                  <a:pt x="10" y="33"/>
                  <a:pt x="10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0" y="32"/>
                  <a:pt x="10" y="33"/>
                  <a:pt x="10" y="33"/>
                </a:cubicBezTo>
                <a:close/>
                <a:moveTo>
                  <a:pt x="11" y="32"/>
                </a:move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2" y="32"/>
                  <a:pt x="1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2"/>
                  <a:pt x="12" y="32"/>
                  <a:pt x="11" y="32"/>
                </a:cubicBezTo>
                <a:close/>
                <a:moveTo>
                  <a:pt x="13" y="4"/>
                </a:moveTo>
                <a:cubicBezTo>
                  <a:pt x="13" y="5"/>
                  <a:pt x="13" y="5"/>
                  <a:pt x="13" y="5"/>
                </a:cubicBezTo>
                <a:cubicBezTo>
                  <a:pt x="17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6" y="4"/>
                  <a:pt x="14" y="4"/>
                  <a:pt x="13" y="4"/>
                </a:cubicBezTo>
                <a:close/>
                <a:moveTo>
                  <a:pt x="14" y="7"/>
                </a:move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5" y="6"/>
                  <a:pt x="14" y="6"/>
                  <a:pt x="14" y="7"/>
                </a:cubicBezTo>
                <a:close/>
                <a:moveTo>
                  <a:pt x="18" y="33"/>
                </a:moveTo>
                <a:cubicBezTo>
                  <a:pt x="18" y="34"/>
                  <a:pt x="18" y="34"/>
                  <a:pt x="18" y="34"/>
                </a:cubicBezTo>
                <a:cubicBezTo>
                  <a:pt x="18" y="34"/>
                  <a:pt x="18" y="34"/>
                  <a:pt x="19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3"/>
                  <a:pt x="18" y="33"/>
                  <a:pt x="18" y="33"/>
                </a:cubicBezTo>
                <a:close/>
                <a:moveTo>
                  <a:pt x="19" y="2"/>
                </a:moveTo>
                <a:cubicBezTo>
                  <a:pt x="20" y="3"/>
                  <a:pt x="20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1" y="2"/>
                  <a:pt x="20" y="2"/>
                </a:cubicBezTo>
                <a:cubicBezTo>
                  <a:pt x="20" y="2"/>
                  <a:pt x="19" y="2"/>
                  <a:pt x="19" y="2"/>
                </a:cubicBezTo>
                <a:close/>
                <a:moveTo>
                  <a:pt x="19" y="5"/>
                </a:moveTo>
                <a:cubicBezTo>
                  <a:pt x="19" y="5"/>
                  <a:pt x="19" y="5"/>
                  <a:pt x="19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5"/>
                  <a:pt x="19" y="5"/>
                  <a:pt x="19" y="5"/>
                </a:cubicBezTo>
                <a:close/>
                <a:moveTo>
                  <a:pt x="21" y="4"/>
                </a:moveTo>
                <a:cubicBezTo>
                  <a:pt x="20" y="4"/>
                  <a:pt x="20" y="4"/>
                  <a:pt x="20" y="4"/>
                </a:cubicBezTo>
                <a:cubicBezTo>
                  <a:pt x="21" y="5"/>
                  <a:pt x="22" y="5"/>
                  <a:pt x="23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2" y="4"/>
                  <a:pt x="21" y="4"/>
                  <a:pt x="21" y="4"/>
                </a:cubicBezTo>
                <a:close/>
                <a:moveTo>
                  <a:pt x="22" y="34"/>
                </a:moveTo>
                <a:cubicBezTo>
                  <a:pt x="22" y="34"/>
                  <a:pt x="22" y="34"/>
                  <a:pt x="22" y="34"/>
                </a:cubicBezTo>
                <a:cubicBezTo>
                  <a:pt x="23" y="34"/>
                  <a:pt x="23" y="33"/>
                  <a:pt x="23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2" y="33"/>
                  <a:pt x="22" y="34"/>
                  <a:pt x="22" y="34"/>
                </a:cubicBezTo>
                <a:close/>
                <a:moveTo>
                  <a:pt x="23" y="7"/>
                </a:moveTo>
                <a:cubicBezTo>
                  <a:pt x="23" y="8"/>
                  <a:pt x="23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3" y="7"/>
                </a:cubicBezTo>
                <a:cubicBezTo>
                  <a:pt x="23" y="7"/>
                  <a:pt x="23" y="7"/>
                  <a:pt x="23" y="7"/>
                </a:cubicBezTo>
                <a:close/>
                <a:moveTo>
                  <a:pt x="24" y="3"/>
                </a:move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5" y="5"/>
                  <a:pt x="25" y="5"/>
                </a:cubicBezTo>
                <a:cubicBezTo>
                  <a:pt x="25" y="4"/>
                  <a:pt x="25" y="4"/>
                  <a:pt x="24" y="3"/>
                </a:cubicBezTo>
                <a:close/>
                <a:moveTo>
                  <a:pt x="25" y="6"/>
                </a:moveTo>
                <a:cubicBezTo>
                  <a:pt x="25" y="7"/>
                  <a:pt x="25" y="7"/>
                  <a:pt x="25" y="7"/>
                </a:cubicBezTo>
                <a:cubicBezTo>
                  <a:pt x="25" y="7"/>
                  <a:pt x="26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6" y="7"/>
                  <a:pt x="25" y="6"/>
                </a:cubicBezTo>
                <a:close/>
                <a:moveTo>
                  <a:pt x="27" y="9"/>
                </a:moveTo>
                <a:cubicBezTo>
                  <a:pt x="26" y="9"/>
                  <a:pt x="26" y="9"/>
                  <a:pt x="26" y="9"/>
                </a:cubicBezTo>
                <a:cubicBezTo>
                  <a:pt x="27" y="9"/>
                  <a:pt x="27" y="10"/>
                  <a:pt x="28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9"/>
                  <a:pt x="27" y="9"/>
                  <a:pt x="27" y="9"/>
                </a:cubicBezTo>
                <a:close/>
                <a:moveTo>
                  <a:pt x="30" y="25"/>
                </a:moveTo>
                <a:cubicBezTo>
                  <a:pt x="30" y="25"/>
                  <a:pt x="30" y="25"/>
                  <a:pt x="30" y="25"/>
                </a:cubicBezTo>
                <a:cubicBezTo>
                  <a:pt x="30" y="25"/>
                  <a:pt x="30" y="25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5"/>
                  <a:pt x="30" y="25"/>
                </a:cubicBezTo>
                <a:close/>
                <a:moveTo>
                  <a:pt x="31" y="24"/>
                </a:move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lnTo>
                  <a:pt x="31" y="24"/>
                </a:lnTo>
                <a:close/>
                <a:moveTo>
                  <a:pt x="31" y="20"/>
                </a:moveTo>
                <a:cubicBezTo>
                  <a:pt x="31" y="22"/>
                  <a:pt x="31" y="22"/>
                  <a:pt x="32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2"/>
                  <a:pt x="32" y="22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0"/>
                  <a:pt x="32" y="20"/>
                  <a:pt x="32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lose/>
                <a:moveTo>
                  <a:pt x="32" y="16"/>
                </a:move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2" y="16"/>
                  <a:pt x="32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50" name="Freeform 16"/>
          <p:cNvSpPr>
            <a:spLocks noEditPoints="1"/>
          </p:cNvSpPr>
          <p:nvPr/>
        </p:nvSpPr>
        <p:spPr bwMode="auto">
          <a:xfrm>
            <a:off x="8034338" y="4386263"/>
            <a:ext cx="66675" cy="169862"/>
          </a:xfrm>
          <a:custGeom>
            <a:avLst/>
            <a:gdLst>
              <a:gd name="T0" fmla="*/ 12 w 21"/>
              <a:gd name="T1" fmla="*/ 1 h 54"/>
              <a:gd name="T2" fmla="*/ 13 w 21"/>
              <a:gd name="T3" fmla="*/ 30 h 54"/>
              <a:gd name="T4" fmla="*/ 20 w 21"/>
              <a:gd name="T5" fmla="*/ 47 h 54"/>
              <a:gd name="T6" fmla="*/ 19 w 21"/>
              <a:gd name="T7" fmla="*/ 54 h 54"/>
              <a:gd name="T8" fmla="*/ 0 w 21"/>
              <a:gd name="T9" fmla="*/ 51 h 54"/>
              <a:gd name="T10" fmla="*/ 2 w 21"/>
              <a:gd name="T11" fmla="*/ 46 h 54"/>
              <a:gd name="T12" fmla="*/ 7 w 21"/>
              <a:gd name="T13" fmla="*/ 46 h 54"/>
              <a:gd name="T14" fmla="*/ 7 w 21"/>
              <a:gd name="T15" fmla="*/ 6 h 54"/>
              <a:gd name="T16" fmla="*/ 2 w 21"/>
              <a:gd name="T17" fmla="*/ 51 h 54"/>
              <a:gd name="T18" fmla="*/ 2 w 21"/>
              <a:gd name="T19" fmla="*/ 51 h 54"/>
              <a:gd name="T20" fmla="*/ 2 w 21"/>
              <a:gd name="T21" fmla="*/ 48 h 54"/>
              <a:gd name="T22" fmla="*/ 4 w 21"/>
              <a:gd name="T23" fmla="*/ 3 h 54"/>
              <a:gd name="T24" fmla="*/ 5 w 21"/>
              <a:gd name="T25" fmla="*/ 5 h 54"/>
              <a:gd name="T26" fmla="*/ 4 w 21"/>
              <a:gd name="T27" fmla="*/ 3 h 54"/>
              <a:gd name="T28" fmla="*/ 5 w 21"/>
              <a:gd name="T29" fmla="*/ 3 h 54"/>
              <a:gd name="T30" fmla="*/ 4 w 21"/>
              <a:gd name="T31" fmla="*/ 2 h 54"/>
              <a:gd name="T32" fmla="*/ 5 w 21"/>
              <a:gd name="T33" fmla="*/ 48 h 54"/>
              <a:gd name="T34" fmla="*/ 5 w 21"/>
              <a:gd name="T35" fmla="*/ 50 h 54"/>
              <a:gd name="T36" fmla="*/ 8 w 21"/>
              <a:gd name="T37" fmla="*/ 50 h 54"/>
              <a:gd name="T38" fmla="*/ 6 w 21"/>
              <a:gd name="T39" fmla="*/ 48 h 54"/>
              <a:gd name="T40" fmla="*/ 7 w 21"/>
              <a:gd name="T41" fmla="*/ 48 h 54"/>
              <a:gd name="T42" fmla="*/ 8 w 21"/>
              <a:gd name="T43" fmla="*/ 2 h 54"/>
              <a:gd name="T44" fmla="*/ 9 w 21"/>
              <a:gd name="T45" fmla="*/ 2 h 54"/>
              <a:gd name="T46" fmla="*/ 9 w 21"/>
              <a:gd name="T47" fmla="*/ 43 h 54"/>
              <a:gd name="T48" fmla="*/ 9 w 21"/>
              <a:gd name="T49" fmla="*/ 42 h 54"/>
              <a:gd name="T50" fmla="*/ 9 w 21"/>
              <a:gd name="T51" fmla="*/ 21 h 54"/>
              <a:gd name="T52" fmla="*/ 10 w 21"/>
              <a:gd name="T53" fmla="*/ 20 h 54"/>
              <a:gd name="T54" fmla="*/ 9 w 21"/>
              <a:gd name="T55" fmla="*/ 13 h 54"/>
              <a:gd name="T56" fmla="*/ 9 w 21"/>
              <a:gd name="T57" fmla="*/ 13 h 54"/>
              <a:gd name="T58" fmla="*/ 9 w 21"/>
              <a:gd name="T59" fmla="*/ 10 h 54"/>
              <a:gd name="T60" fmla="*/ 10 w 21"/>
              <a:gd name="T61" fmla="*/ 9 h 54"/>
              <a:gd name="T62" fmla="*/ 10 w 21"/>
              <a:gd name="T63" fmla="*/ 29 h 54"/>
              <a:gd name="T64" fmla="*/ 10 w 21"/>
              <a:gd name="T65" fmla="*/ 5 h 54"/>
              <a:gd name="T66" fmla="*/ 13 w 21"/>
              <a:gd name="T67" fmla="*/ 3 h 54"/>
              <a:gd name="T68" fmla="*/ 10 w 21"/>
              <a:gd name="T69" fmla="*/ 5 h 54"/>
              <a:gd name="T70" fmla="*/ 11 w 21"/>
              <a:gd name="T71" fmla="*/ 43 h 54"/>
              <a:gd name="T72" fmla="*/ 12 w 21"/>
              <a:gd name="T73" fmla="*/ 45 h 54"/>
              <a:gd name="T74" fmla="*/ 12 w 21"/>
              <a:gd name="T75" fmla="*/ 18 h 54"/>
              <a:gd name="T76" fmla="*/ 12 w 21"/>
              <a:gd name="T77" fmla="*/ 18 h 54"/>
              <a:gd name="T78" fmla="*/ 12 w 21"/>
              <a:gd name="T79" fmla="*/ 21 h 54"/>
              <a:gd name="T80" fmla="*/ 12 w 21"/>
              <a:gd name="T81" fmla="*/ 21 h 54"/>
              <a:gd name="T82" fmla="*/ 12 w 21"/>
              <a:gd name="T83" fmla="*/ 22 h 54"/>
              <a:gd name="T84" fmla="*/ 14 w 21"/>
              <a:gd name="T85" fmla="*/ 49 h 54"/>
              <a:gd name="T86" fmla="*/ 19 w 21"/>
              <a:gd name="T87" fmla="*/ 49 h 54"/>
              <a:gd name="T88" fmla="*/ 18 w 21"/>
              <a:gd name="T89" fmla="*/ 51 h 54"/>
              <a:gd name="T90" fmla="*/ 17 w 21"/>
              <a:gd name="T91" fmla="*/ 51 h 54"/>
              <a:gd name="T92" fmla="*/ 18 w 21"/>
              <a:gd name="T93" fmla="*/ 47 h 54"/>
              <a:gd name="T94" fmla="*/ 19 w 21"/>
              <a:gd name="T95" fmla="*/ 47 h 54"/>
              <a:gd name="T96" fmla="*/ 18 w 21"/>
              <a:gd name="T97" fmla="*/ 53 h 54"/>
              <a:gd name="T98" fmla="*/ 19 w 21"/>
              <a:gd name="T99" fmla="*/ 5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" h="54">
                <a:moveTo>
                  <a:pt x="4" y="1"/>
                </a:moveTo>
                <a:cubicBezTo>
                  <a:pt x="5" y="0"/>
                  <a:pt x="5" y="0"/>
                  <a:pt x="5" y="0"/>
                </a:cubicBezTo>
                <a:cubicBezTo>
                  <a:pt x="8" y="1"/>
                  <a:pt x="8" y="1"/>
                  <a:pt x="8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4" y="1"/>
                  <a:pt x="14" y="2"/>
                </a:cubicBezTo>
                <a:cubicBezTo>
                  <a:pt x="14" y="4"/>
                  <a:pt x="13" y="6"/>
                  <a:pt x="13" y="9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46"/>
                  <a:pt x="13" y="46"/>
                  <a:pt x="13" y="46"/>
                </a:cubicBezTo>
                <a:cubicBezTo>
                  <a:pt x="15" y="46"/>
                  <a:pt x="17" y="47"/>
                  <a:pt x="20" y="47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48"/>
                  <a:pt x="20" y="48"/>
                  <a:pt x="20" y="48"/>
                </a:cubicBezTo>
                <a:cubicBezTo>
                  <a:pt x="20" y="48"/>
                  <a:pt x="21" y="48"/>
                  <a:pt x="21" y="49"/>
                </a:cubicBezTo>
                <a:cubicBezTo>
                  <a:pt x="21" y="50"/>
                  <a:pt x="20" y="52"/>
                  <a:pt x="19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8" y="54"/>
                  <a:pt x="18" y="54"/>
                  <a:pt x="17" y="54"/>
                </a:cubicBezTo>
                <a:cubicBezTo>
                  <a:pt x="6" y="52"/>
                  <a:pt x="6" y="52"/>
                  <a:pt x="6" y="52"/>
                </a:cubicBezTo>
                <a:cubicBezTo>
                  <a:pt x="2" y="52"/>
                  <a:pt x="0" y="52"/>
                  <a:pt x="0" y="51"/>
                </a:cubicBezTo>
                <a:cubicBezTo>
                  <a:pt x="1" y="50"/>
                  <a:pt x="1" y="49"/>
                  <a:pt x="2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3" y="46"/>
                  <a:pt x="3" y="46"/>
                  <a:pt x="3" y="46"/>
                </a:cubicBezTo>
                <a:cubicBezTo>
                  <a:pt x="3" y="46"/>
                  <a:pt x="4" y="46"/>
                  <a:pt x="5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8" y="45"/>
                  <a:pt x="8" y="45"/>
                </a:cubicBezTo>
                <a:cubicBezTo>
                  <a:pt x="8" y="43"/>
                  <a:pt x="8" y="38"/>
                  <a:pt x="8" y="29"/>
                </a:cubicBezTo>
                <a:cubicBezTo>
                  <a:pt x="8" y="27"/>
                  <a:pt x="8" y="19"/>
                  <a:pt x="8" y="7"/>
                </a:cubicBezTo>
                <a:cubicBezTo>
                  <a:pt x="7" y="6"/>
                  <a:pt x="7" y="6"/>
                  <a:pt x="7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2"/>
                  <a:pt x="3" y="1"/>
                  <a:pt x="4" y="1"/>
                </a:cubicBezTo>
                <a:close/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close/>
                <a:moveTo>
                  <a:pt x="3" y="47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7"/>
                  <a:pt x="3" y="47"/>
                  <a:pt x="3" y="47"/>
                </a:cubicBezTo>
                <a:close/>
                <a:moveTo>
                  <a:pt x="4" y="3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3"/>
                  <a:pt x="4" y="3"/>
                  <a:pt x="4" y="3"/>
                </a:cubicBezTo>
                <a:close/>
                <a:moveTo>
                  <a:pt x="4" y="2"/>
                </a:move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4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lnTo>
                  <a:pt x="4" y="2"/>
                </a:lnTo>
                <a:close/>
                <a:moveTo>
                  <a:pt x="5" y="47"/>
                </a:moveTo>
                <a:cubicBezTo>
                  <a:pt x="4" y="47"/>
                  <a:pt x="4" y="47"/>
                  <a:pt x="4" y="47"/>
                </a:cubicBezTo>
                <a:cubicBezTo>
                  <a:pt x="4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7"/>
                  <a:pt x="5" y="47"/>
                  <a:pt x="5" y="47"/>
                </a:cubicBezTo>
                <a:cubicBezTo>
                  <a:pt x="5" y="47"/>
                  <a:pt x="5" y="47"/>
                  <a:pt x="5" y="47"/>
                </a:cubicBezTo>
                <a:close/>
                <a:moveTo>
                  <a:pt x="5" y="49"/>
                </a:moveTo>
                <a:cubicBezTo>
                  <a:pt x="5" y="50"/>
                  <a:pt x="5" y="50"/>
                  <a:pt x="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7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7" y="49"/>
                  <a:pt x="6" y="49"/>
                  <a:pt x="6" y="49"/>
                </a:cubicBezTo>
                <a:lnTo>
                  <a:pt x="5" y="49"/>
                </a:lnTo>
                <a:close/>
                <a:moveTo>
                  <a:pt x="6" y="48"/>
                </a:moveTo>
                <a:cubicBezTo>
                  <a:pt x="6" y="48"/>
                  <a:pt x="6" y="48"/>
                  <a:pt x="6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48"/>
                  <a:pt x="6" y="48"/>
                  <a:pt x="6" y="48"/>
                </a:cubicBezTo>
                <a:close/>
                <a:moveTo>
                  <a:pt x="8" y="2"/>
                </a:move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lnTo>
                  <a:pt x="8" y="2"/>
                </a:lnTo>
                <a:close/>
                <a:moveTo>
                  <a:pt x="9" y="43"/>
                </a:move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3"/>
                </a:cubicBezTo>
                <a:close/>
                <a:moveTo>
                  <a:pt x="9" y="20"/>
                </a:move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lose/>
                <a:moveTo>
                  <a:pt x="9" y="13"/>
                </a:move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lose/>
                <a:moveTo>
                  <a:pt x="9" y="9"/>
                </a:moveTo>
                <a:cubicBezTo>
                  <a:pt x="9" y="9"/>
                  <a:pt x="9" y="9"/>
                  <a:pt x="9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lnTo>
                  <a:pt x="9" y="9"/>
                </a:ln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8"/>
                  <a:pt x="10" y="27"/>
                </a:cubicBezTo>
                <a:cubicBezTo>
                  <a:pt x="10" y="27"/>
                  <a:pt x="10" y="27"/>
                  <a:pt x="10" y="29"/>
                </a:cubicBezTo>
                <a:close/>
                <a:moveTo>
                  <a:pt x="10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2" y="4"/>
                  <a:pt x="12" y="4"/>
                </a:cubicBezTo>
                <a:cubicBezTo>
                  <a:pt x="12" y="4"/>
                  <a:pt x="13" y="3"/>
                  <a:pt x="13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1" y="3"/>
                  <a:pt x="11" y="4"/>
                </a:cubicBezTo>
                <a:cubicBezTo>
                  <a:pt x="10" y="4"/>
                  <a:pt x="10" y="4"/>
                  <a:pt x="10" y="5"/>
                </a:cubicBezTo>
                <a:close/>
                <a:moveTo>
                  <a:pt x="12" y="32"/>
                </a:moveTo>
                <a:cubicBezTo>
                  <a:pt x="11" y="33"/>
                  <a:pt x="11" y="33"/>
                  <a:pt x="11" y="33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43"/>
                  <a:pt x="11" y="43"/>
                  <a:pt x="11" y="43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37"/>
                  <a:pt x="12" y="32"/>
                  <a:pt x="12" y="32"/>
                </a:cubicBezTo>
                <a:close/>
                <a:moveTo>
                  <a:pt x="12" y="18"/>
                </a:move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lnTo>
                  <a:pt x="12" y="18"/>
                </a:lnTo>
                <a:close/>
                <a:moveTo>
                  <a:pt x="13" y="19"/>
                </a:moveTo>
                <a:cubicBezTo>
                  <a:pt x="12" y="19"/>
                  <a:pt x="12" y="19"/>
                  <a:pt x="12" y="19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3" y="21"/>
                  <a:pt x="13" y="20"/>
                </a:cubicBezTo>
                <a:lnTo>
                  <a:pt x="13" y="19"/>
                </a:lnTo>
                <a:close/>
                <a:moveTo>
                  <a:pt x="12" y="21"/>
                </a:move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lnTo>
                  <a:pt x="12" y="21"/>
                </a:lnTo>
                <a:close/>
                <a:moveTo>
                  <a:pt x="18" y="49"/>
                </a:moveTo>
                <a:cubicBezTo>
                  <a:pt x="14" y="49"/>
                  <a:pt x="14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49"/>
                  <a:pt x="15" y="50"/>
                  <a:pt x="17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49"/>
                  <a:pt x="19" y="49"/>
                  <a:pt x="19" y="49"/>
                </a:cubicBezTo>
                <a:lnTo>
                  <a:pt x="18" y="49"/>
                </a:lnTo>
                <a:close/>
                <a:moveTo>
                  <a:pt x="16" y="51"/>
                </a:moveTo>
                <a:cubicBezTo>
                  <a:pt x="16" y="51"/>
                  <a:pt x="16" y="51"/>
                  <a:pt x="16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9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1"/>
                  <a:pt x="16" y="51"/>
                </a:cubicBezTo>
                <a:close/>
                <a:moveTo>
                  <a:pt x="18" y="47"/>
                </a:move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8"/>
                  <a:pt x="18" y="48"/>
                  <a:pt x="19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19" y="47"/>
                  <a:pt x="19" y="47"/>
                </a:cubicBezTo>
                <a:lnTo>
                  <a:pt x="18" y="47"/>
                </a:lnTo>
                <a:close/>
                <a:moveTo>
                  <a:pt x="18" y="52"/>
                </a:moveTo>
                <a:cubicBezTo>
                  <a:pt x="18" y="52"/>
                  <a:pt x="18" y="52"/>
                  <a:pt x="18" y="52"/>
                </a:cubicBezTo>
                <a:cubicBezTo>
                  <a:pt x="18" y="53"/>
                  <a:pt x="18" y="53"/>
                  <a:pt x="1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18" y="52"/>
                  <a:pt x="18" y="52"/>
                  <a:pt x="18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63" name="Freeform 29"/>
          <p:cNvSpPr>
            <a:spLocks noEditPoints="1"/>
          </p:cNvSpPr>
          <p:nvPr/>
        </p:nvSpPr>
        <p:spPr bwMode="auto">
          <a:xfrm>
            <a:off x="5467350" y="3359150"/>
            <a:ext cx="561975" cy="590550"/>
          </a:xfrm>
          <a:custGeom>
            <a:avLst/>
            <a:gdLst>
              <a:gd name="T0" fmla="*/ 2 w 178"/>
              <a:gd name="T1" fmla="*/ 71 h 187"/>
              <a:gd name="T2" fmla="*/ 22 w 178"/>
              <a:gd name="T3" fmla="*/ 17 h 187"/>
              <a:gd name="T4" fmla="*/ 98 w 178"/>
              <a:gd name="T5" fmla="*/ 2 h 187"/>
              <a:gd name="T6" fmla="*/ 155 w 178"/>
              <a:gd name="T7" fmla="*/ 22 h 187"/>
              <a:gd name="T8" fmla="*/ 170 w 178"/>
              <a:gd name="T9" fmla="*/ 87 h 187"/>
              <a:gd name="T10" fmla="*/ 157 w 178"/>
              <a:gd name="T11" fmla="*/ 165 h 187"/>
              <a:gd name="T12" fmla="*/ 65 w 178"/>
              <a:gd name="T13" fmla="*/ 180 h 187"/>
              <a:gd name="T14" fmla="*/ 8 w 178"/>
              <a:gd name="T15" fmla="*/ 153 h 187"/>
              <a:gd name="T16" fmla="*/ 74 w 178"/>
              <a:gd name="T17" fmla="*/ 82 h 187"/>
              <a:gd name="T18" fmla="*/ 52 w 178"/>
              <a:gd name="T19" fmla="*/ 5 h 187"/>
              <a:gd name="T20" fmla="*/ 75 w 178"/>
              <a:gd name="T21" fmla="*/ 5 h 187"/>
              <a:gd name="T22" fmla="*/ 108 w 178"/>
              <a:gd name="T23" fmla="*/ 9 h 187"/>
              <a:gd name="T24" fmla="*/ 94 w 178"/>
              <a:gd name="T25" fmla="*/ 13 h 187"/>
              <a:gd name="T26" fmla="*/ 54 w 178"/>
              <a:gd name="T27" fmla="*/ 12 h 187"/>
              <a:gd name="T28" fmla="*/ 79 w 178"/>
              <a:gd name="T29" fmla="*/ 19 h 187"/>
              <a:gd name="T30" fmla="*/ 100 w 178"/>
              <a:gd name="T31" fmla="*/ 18 h 187"/>
              <a:gd name="T32" fmla="*/ 60 w 178"/>
              <a:gd name="T33" fmla="*/ 14 h 187"/>
              <a:gd name="T34" fmla="*/ 108 w 178"/>
              <a:gd name="T35" fmla="*/ 16 h 187"/>
              <a:gd name="T36" fmla="*/ 102 w 178"/>
              <a:gd name="T37" fmla="*/ 21 h 187"/>
              <a:gd name="T38" fmla="*/ 5 w 178"/>
              <a:gd name="T39" fmla="*/ 41 h 187"/>
              <a:gd name="T40" fmla="*/ 23 w 178"/>
              <a:gd name="T41" fmla="*/ 81 h 187"/>
              <a:gd name="T42" fmla="*/ 30 w 178"/>
              <a:gd name="T43" fmla="*/ 80 h 187"/>
              <a:gd name="T44" fmla="*/ 8 w 178"/>
              <a:gd name="T45" fmla="*/ 39 h 187"/>
              <a:gd name="T46" fmla="*/ 11 w 178"/>
              <a:gd name="T47" fmla="*/ 36 h 187"/>
              <a:gd name="T48" fmla="*/ 50 w 178"/>
              <a:gd name="T49" fmla="*/ 81 h 187"/>
              <a:gd name="T50" fmla="*/ 76 w 178"/>
              <a:gd name="T51" fmla="*/ 84 h 187"/>
              <a:gd name="T52" fmla="*/ 139 w 178"/>
              <a:gd name="T53" fmla="*/ 60 h 187"/>
              <a:gd name="T54" fmla="*/ 149 w 178"/>
              <a:gd name="T55" fmla="*/ 24 h 187"/>
              <a:gd name="T56" fmla="*/ 47 w 178"/>
              <a:gd name="T57" fmla="*/ 20 h 187"/>
              <a:gd name="T58" fmla="*/ 105 w 178"/>
              <a:gd name="T59" fmla="*/ 93 h 187"/>
              <a:gd name="T60" fmla="*/ 132 w 178"/>
              <a:gd name="T61" fmla="*/ 90 h 187"/>
              <a:gd name="T62" fmla="*/ 160 w 178"/>
              <a:gd name="T63" fmla="*/ 28 h 187"/>
              <a:gd name="T64" fmla="*/ 166 w 178"/>
              <a:gd name="T65" fmla="*/ 41 h 187"/>
              <a:gd name="T66" fmla="*/ 158 w 178"/>
              <a:gd name="T67" fmla="*/ 59 h 187"/>
              <a:gd name="T68" fmla="*/ 148 w 178"/>
              <a:gd name="T69" fmla="*/ 84 h 187"/>
              <a:gd name="T70" fmla="*/ 153 w 178"/>
              <a:gd name="T71" fmla="*/ 136 h 187"/>
              <a:gd name="T72" fmla="*/ 160 w 178"/>
              <a:gd name="T73" fmla="*/ 159 h 187"/>
              <a:gd name="T74" fmla="*/ 167 w 178"/>
              <a:gd name="T75" fmla="*/ 49 h 187"/>
              <a:gd name="T76" fmla="*/ 50 w 178"/>
              <a:gd name="T77" fmla="*/ 70 h 187"/>
              <a:gd name="T78" fmla="*/ 63 w 178"/>
              <a:gd name="T79" fmla="*/ 82 h 187"/>
              <a:gd name="T80" fmla="*/ 70 w 178"/>
              <a:gd name="T81" fmla="*/ 78 h 187"/>
              <a:gd name="T82" fmla="*/ 145 w 178"/>
              <a:gd name="T83" fmla="*/ 164 h 187"/>
              <a:gd name="T84" fmla="*/ 150 w 178"/>
              <a:gd name="T85" fmla="*/ 174 h 187"/>
              <a:gd name="T86" fmla="*/ 144 w 178"/>
              <a:gd name="T87" fmla="*/ 75 h 187"/>
              <a:gd name="T88" fmla="*/ 136 w 178"/>
              <a:gd name="T89" fmla="*/ 163 h 187"/>
              <a:gd name="T90" fmla="*/ 143 w 178"/>
              <a:gd name="T91" fmla="*/ 78 h 187"/>
              <a:gd name="T92" fmla="*/ 11 w 178"/>
              <a:gd name="T93" fmla="*/ 145 h 187"/>
              <a:gd name="T94" fmla="*/ 76 w 178"/>
              <a:gd name="T95" fmla="*/ 175 h 187"/>
              <a:gd name="T96" fmla="*/ 128 w 178"/>
              <a:gd name="T97" fmla="*/ 115 h 187"/>
              <a:gd name="T98" fmla="*/ 54 w 178"/>
              <a:gd name="T99" fmla="*/ 108 h 187"/>
              <a:gd name="T100" fmla="*/ 10 w 178"/>
              <a:gd name="T101" fmla="*/ 91 h 187"/>
              <a:gd name="T102" fmla="*/ 74 w 178"/>
              <a:gd name="T103" fmla="*/ 84 h 187"/>
              <a:gd name="T104" fmla="*/ 67 w 178"/>
              <a:gd name="T105" fmla="*/ 91 h 187"/>
              <a:gd name="T106" fmla="*/ 54 w 178"/>
              <a:gd name="T107" fmla="*/ 89 h 187"/>
              <a:gd name="T108" fmla="*/ 55 w 178"/>
              <a:gd name="T109" fmla="*/ 90 h 187"/>
              <a:gd name="T110" fmla="*/ 63 w 178"/>
              <a:gd name="T111" fmla="*/ 95 h 187"/>
              <a:gd name="T112" fmla="*/ 130 w 178"/>
              <a:gd name="T113" fmla="*/ 106 h 187"/>
              <a:gd name="T114" fmla="*/ 101 w 178"/>
              <a:gd name="T115" fmla="*/ 182 h 187"/>
              <a:gd name="T116" fmla="*/ 9 w 178"/>
              <a:gd name="T117" fmla="*/ 156 h 187"/>
              <a:gd name="T118" fmla="*/ 58 w 178"/>
              <a:gd name="T119" fmla="*/ 175 h 187"/>
              <a:gd name="T120" fmla="*/ 129 w 178"/>
              <a:gd name="T121" fmla="*/ 181 h 187"/>
              <a:gd name="T122" fmla="*/ 133 w 178"/>
              <a:gd name="T123" fmla="*/ 94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8" h="187">
                <a:moveTo>
                  <a:pt x="8" y="153"/>
                </a:moveTo>
                <a:cubicBezTo>
                  <a:pt x="8" y="145"/>
                  <a:pt x="11" y="137"/>
                  <a:pt x="10" y="130"/>
                </a:cubicBezTo>
                <a:cubicBezTo>
                  <a:pt x="10" y="129"/>
                  <a:pt x="10" y="128"/>
                  <a:pt x="10" y="127"/>
                </a:cubicBezTo>
                <a:cubicBezTo>
                  <a:pt x="9" y="119"/>
                  <a:pt x="10" y="110"/>
                  <a:pt x="10" y="103"/>
                </a:cubicBezTo>
                <a:cubicBezTo>
                  <a:pt x="9" y="95"/>
                  <a:pt x="7" y="86"/>
                  <a:pt x="7" y="78"/>
                </a:cubicBezTo>
                <a:cubicBezTo>
                  <a:pt x="5" y="76"/>
                  <a:pt x="4" y="73"/>
                  <a:pt x="2" y="71"/>
                </a:cubicBezTo>
                <a:cubicBezTo>
                  <a:pt x="1" y="65"/>
                  <a:pt x="1" y="59"/>
                  <a:pt x="0" y="54"/>
                </a:cubicBezTo>
                <a:cubicBezTo>
                  <a:pt x="0" y="52"/>
                  <a:pt x="0" y="50"/>
                  <a:pt x="1" y="49"/>
                </a:cubicBezTo>
                <a:cubicBezTo>
                  <a:pt x="1" y="44"/>
                  <a:pt x="2" y="41"/>
                  <a:pt x="3" y="37"/>
                </a:cubicBezTo>
                <a:cubicBezTo>
                  <a:pt x="4" y="34"/>
                  <a:pt x="5" y="32"/>
                  <a:pt x="6" y="29"/>
                </a:cubicBezTo>
                <a:cubicBezTo>
                  <a:pt x="8" y="25"/>
                  <a:pt x="10" y="20"/>
                  <a:pt x="13" y="17"/>
                </a:cubicBezTo>
                <a:cubicBezTo>
                  <a:pt x="16" y="16"/>
                  <a:pt x="20" y="14"/>
                  <a:pt x="22" y="17"/>
                </a:cubicBezTo>
                <a:cubicBezTo>
                  <a:pt x="29" y="17"/>
                  <a:pt x="39" y="16"/>
                  <a:pt x="46" y="18"/>
                </a:cubicBezTo>
                <a:cubicBezTo>
                  <a:pt x="45" y="14"/>
                  <a:pt x="46" y="11"/>
                  <a:pt x="48" y="7"/>
                </a:cubicBezTo>
                <a:cubicBezTo>
                  <a:pt x="52" y="1"/>
                  <a:pt x="59" y="2"/>
                  <a:pt x="68" y="2"/>
                </a:cubicBezTo>
                <a:cubicBezTo>
                  <a:pt x="71" y="2"/>
                  <a:pt x="73" y="1"/>
                  <a:pt x="75" y="1"/>
                </a:cubicBezTo>
                <a:cubicBezTo>
                  <a:pt x="82" y="1"/>
                  <a:pt x="88" y="0"/>
                  <a:pt x="94" y="1"/>
                </a:cubicBezTo>
                <a:cubicBezTo>
                  <a:pt x="95" y="1"/>
                  <a:pt x="97" y="2"/>
                  <a:pt x="98" y="2"/>
                </a:cubicBezTo>
                <a:cubicBezTo>
                  <a:pt x="99" y="2"/>
                  <a:pt x="100" y="2"/>
                  <a:pt x="101" y="2"/>
                </a:cubicBezTo>
                <a:cubicBezTo>
                  <a:pt x="104" y="3"/>
                  <a:pt x="108" y="5"/>
                  <a:pt x="111" y="6"/>
                </a:cubicBezTo>
                <a:cubicBezTo>
                  <a:pt x="111" y="11"/>
                  <a:pt x="113" y="14"/>
                  <a:pt x="113" y="20"/>
                </a:cubicBezTo>
                <a:cubicBezTo>
                  <a:pt x="120" y="21"/>
                  <a:pt x="130" y="20"/>
                  <a:pt x="138" y="21"/>
                </a:cubicBezTo>
                <a:cubicBezTo>
                  <a:pt x="141" y="21"/>
                  <a:pt x="143" y="22"/>
                  <a:pt x="146" y="22"/>
                </a:cubicBezTo>
                <a:cubicBezTo>
                  <a:pt x="149" y="22"/>
                  <a:pt x="152" y="22"/>
                  <a:pt x="155" y="22"/>
                </a:cubicBezTo>
                <a:cubicBezTo>
                  <a:pt x="160" y="22"/>
                  <a:pt x="165" y="26"/>
                  <a:pt x="167" y="29"/>
                </a:cubicBezTo>
                <a:cubicBezTo>
                  <a:pt x="168" y="31"/>
                  <a:pt x="168" y="32"/>
                  <a:pt x="168" y="35"/>
                </a:cubicBezTo>
                <a:cubicBezTo>
                  <a:pt x="168" y="37"/>
                  <a:pt x="170" y="40"/>
                  <a:pt x="170" y="42"/>
                </a:cubicBezTo>
                <a:cubicBezTo>
                  <a:pt x="170" y="44"/>
                  <a:pt x="168" y="47"/>
                  <a:pt x="169" y="50"/>
                </a:cubicBezTo>
                <a:cubicBezTo>
                  <a:pt x="169" y="58"/>
                  <a:pt x="169" y="67"/>
                  <a:pt x="170" y="75"/>
                </a:cubicBezTo>
                <a:cubicBezTo>
                  <a:pt x="170" y="79"/>
                  <a:pt x="170" y="83"/>
                  <a:pt x="170" y="87"/>
                </a:cubicBezTo>
                <a:cubicBezTo>
                  <a:pt x="171" y="97"/>
                  <a:pt x="171" y="107"/>
                  <a:pt x="172" y="115"/>
                </a:cubicBezTo>
                <a:cubicBezTo>
                  <a:pt x="172" y="118"/>
                  <a:pt x="173" y="121"/>
                  <a:pt x="172" y="123"/>
                </a:cubicBezTo>
                <a:cubicBezTo>
                  <a:pt x="172" y="124"/>
                  <a:pt x="173" y="124"/>
                  <a:pt x="173" y="125"/>
                </a:cubicBezTo>
                <a:cubicBezTo>
                  <a:pt x="173" y="138"/>
                  <a:pt x="178" y="150"/>
                  <a:pt x="173" y="158"/>
                </a:cubicBezTo>
                <a:cubicBezTo>
                  <a:pt x="168" y="160"/>
                  <a:pt x="164" y="158"/>
                  <a:pt x="160" y="161"/>
                </a:cubicBezTo>
                <a:cubicBezTo>
                  <a:pt x="159" y="163"/>
                  <a:pt x="158" y="165"/>
                  <a:pt x="157" y="165"/>
                </a:cubicBezTo>
                <a:cubicBezTo>
                  <a:pt x="155" y="170"/>
                  <a:pt x="154" y="176"/>
                  <a:pt x="150" y="179"/>
                </a:cubicBezTo>
                <a:cubicBezTo>
                  <a:pt x="146" y="182"/>
                  <a:pt x="139" y="181"/>
                  <a:pt x="134" y="181"/>
                </a:cubicBezTo>
                <a:cubicBezTo>
                  <a:pt x="133" y="182"/>
                  <a:pt x="132" y="182"/>
                  <a:pt x="132" y="183"/>
                </a:cubicBezTo>
                <a:cubicBezTo>
                  <a:pt x="128" y="186"/>
                  <a:pt x="123" y="186"/>
                  <a:pt x="117" y="187"/>
                </a:cubicBezTo>
                <a:cubicBezTo>
                  <a:pt x="104" y="184"/>
                  <a:pt x="90" y="186"/>
                  <a:pt x="77" y="183"/>
                </a:cubicBezTo>
                <a:cubicBezTo>
                  <a:pt x="73" y="182"/>
                  <a:pt x="69" y="180"/>
                  <a:pt x="65" y="180"/>
                </a:cubicBezTo>
                <a:cubicBezTo>
                  <a:pt x="62" y="179"/>
                  <a:pt x="57" y="177"/>
                  <a:pt x="53" y="176"/>
                </a:cubicBezTo>
                <a:cubicBezTo>
                  <a:pt x="46" y="174"/>
                  <a:pt x="39" y="171"/>
                  <a:pt x="32" y="169"/>
                </a:cubicBezTo>
                <a:cubicBezTo>
                  <a:pt x="28" y="168"/>
                  <a:pt x="25" y="167"/>
                  <a:pt x="21" y="165"/>
                </a:cubicBezTo>
                <a:cubicBezTo>
                  <a:pt x="17" y="164"/>
                  <a:pt x="14" y="162"/>
                  <a:pt x="10" y="161"/>
                </a:cubicBezTo>
                <a:cubicBezTo>
                  <a:pt x="9" y="160"/>
                  <a:pt x="8" y="159"/>
                  <a:pt x="6" y="158"/>
                </a:cubicBezTo>
                <a:cubicBezTo>
                  <a:pt x="6" y="156"/>
                  <a:pt x="5" y="153"/>
                  <a:pt x="8" y="153"/>
                </a:cubicBezTo>
                <a:close/>
                <a:moveTo>
                  <a:pt x="77" y="79"/>
                </a:moveTo>
                <a:cubicBezTo>
                  <a:pt x="80" y="76"/>
                  <a:pt x="81" y="74"/>
                  <a:pt x="80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68"/>
                  <a:pt x="77" y="66"/>
                  <a:pt x="73" y="65"/>
                </a:cubicBezTo>
                <a:cubicBezTo>
                  <a:pt x="75" y="66"/>
                  <a:pt x="77" y="68"/>
                  <a:pt x="78" y="71"/>
                </a:cubicBezTo>
                <a:cubicBezTo>
                  <a:pt x="77" y="77"/>
                  <a:pt x="76" y="78"/>
                  <a:pt x="74" y="82"/>
                </a:cubicBezTo>
                <a:cubicBezTo>
                  <a:pt x="74" y="82"/>
                  <a:pt x="74" y="82"/>
                  <a:pt x="74" y="82"/>
                </a:cubicBezTo>
                <a:cubicBezTo>
                  <a:pt x="76" y="83"/>
                  <a:pt x="76" y="80"/>
                  <a:pt x="77" y="79"/>
                </a:cubicBezTo>
                <a:close/>
                <a:moveTo>
                  <a:pt x="108" y="9"/>
                </a:moveTo>
                <a:cubicBezTo>
                  <a:pt x="106" y="5"/>
                  <a:pt x="96" y="3"/>
                  <a:pt x="91" y="3"/>
                </a:cubicBezTo>
                <a:cubicBezTo>
                  <a:pt x="84" y="3"/>
                  <a:pt x="75" y="3"/>
                  <a:pt x="68" y="4"/>
                </a:cubicBezTo>
                <a:cubicBezTo>
                  <a:pt x="62" y="5"/>
                  <a:pt x="55" y="4"/>
                  <a:pt x="52" y="5"/>
                </a:cubicBezTo>
                <a:cubicBezTo>
                  <a:pt x="51" y="6"/>
                  <a:pt x="49" y="9"/>
                  <a:pt x="49" y="10"/>
                </a:cubicBezTo>
                <a:cubicBezTo>
                  <a:pt x="50" y="10"/>
                  <a:pt x="51" y="10"/>
                  <a:pt x="52" y="10"/>
                </a:cubicBezTo>
                <a:cubicBezTo>
                  <a:pt x="53" y="9"/>
                  <a:pt x="53" y="8"/>
                  <a:pt x="54" y="8"/>
                </a:cubicBezTo>
                <a:cubicBezTo>
                  <a:pt x="56" y="7"/>
                  <a:pt x="59" y="7"/>
                  <a:pt x="61" y="6"/>
                </a:cubicBezTo>
                <a:cubicBezTo>
                  <a:pt x="62" y="6"/>
                  <a:pt x="63" y="5"/>
                  <a:pt x="64" y="5"/>
                </a:cubicBezTo>
                <a:cubicBezTo>
                  <a:pt x="68" y="5"/>
                  <a:pt x="71" y="5"/>
                  <a:pt x="75" y="5"/>
                </a:cubicBezTo>
                <a:cubicBezTo>
                  <a:pt x="77" y="5"/>
                  <a:pt x="80" y="5"/>
                  <a:pt x="82" y="5"/>
                </a:cubicBezTo>
                <a:cubicBezTo>
                  <a:pt x="83" y="5"/>
                  <a:pt x="83" y="6"/>
                  <a:pt x="84" y="6"/>
                </a:cubicBezTo>
                <a:cubicBezTo>
                  <a:pt x="87" y="7"/>
                  <a:pt x="90" y="6"/>
                  <a:pt x="92" y="7"/>
                </a:cubicBezTo>
                <a:cubicBezTo>
                  <a:pt x="95" y="7"/>
                  <a:pt x="98" y="9"/>
                  <a:pt x="101" y="9"/>
                </a:cubicBezTo>
                <a:cubicBezTo>
                  <a:pt x="103" y="11"/>
                  <a:pt x="105" y="13"/>
                  <a:pt x="104" y="15"/>
                </a:cubicBezTo>
                <a:cubicBezTo>
                  <a:pt x="107" y="14"/>
                  <a:pt x="110" y="13"/>
                  <a:pt x="108" y="9"/>
                </a:cubicBezTo>
                <a:close/>
                <a:moveTo>
                  <a:pt x="54" y="10"/>
                </a:moveTo>
                <a:cubicBezTo>
                  <a:pt x="56" y="10"/>
                  <a:pt x="56" y="11"/>
                  <a:pt x="57" y="12"/>
                </a:cubicBezTo>
                <a:cubicBezTo>
                  <a:pt x="58" y="11"/>
                  <a:pt x="60" y="12"/>
                  <a:pt x="61" y="11"/>
                </a:cubicBezTo>
                <a:cubicBezTo>
                  <a:pt x="67" y="10"/>
                  <a:pt x="72" y="11"/>
                  <a:pt x="78" y="11"/>
                </a:cubicBezTo>
                <a:cubicBezTo>
                  <a:pt x="80" y="11"/>
                  <a:pt x="82" y="11"/>
                  <a:pt x="84" y="11"/>
                </a:cubicBezTo>
                <a:cubicBezTo>
                  <a:pt x="87" y="11"/>
                  <a:pt x="90" y="14"/>
                  <a:pt x="94" y="13"/>
                </a:cubicBezTo>
                <a:cubicBezTo>
                  <a:pt x="96" y="12"/>
                  <a:pt x="98" y="11"/>
                  <a:pt x="100" y="10"/>
                </a:cubicBezTo>
                <a:cubicBezTo>
                  <a:pt x="85" y="8"/>
                  <a:pt x="67" y="5"/>
                  <a:pt x="54" y="10"/>
                </a:cubicBezTo>
                <a:close/>
                <a:moveTo>
                  <a:pt x="49" y="13"/>
                </a:moveTo>
                <a:cubicBezTo>
                  <a:pt x="48" y="15"/>
                  <a:pt x="47" y="23"/>
                  <a:pt x="51" y="22"/>
                </a:cubicBezTo>
                <a:cubicBezTo>
                  <a:pt x="51" y="21"/>
                  <a:pt x="51" y="19"/>
                  <a:pt x="51" y="18"/>
                </a:cubicBezTo>
                <a:cubicBezTo>
                  <a:pt x="51" y="16"/>
                  <a:pt x="53" y="14"/>
                  <a:pt x="54" y="12"/>
                </a:cubicBezTo>
                <a:cubicBezTo>
                  <a:pt x="52" y="11"/>
                  <a:pt x="50" y="12"/>
                  <a:pt x="49" y="13"/>
                </a:cubicBezTo>
                <a:close/>
                <a:moveTo>
                  <a:pt x="84" y="13"/>
                </a:moveTo>
                <a:cubicBezTo>
                  <a:pt x="82" y="13"/>
                  <a:pt x="79" y="13"/>
                  <a:pt x="76" y="13"/>
                </a:cubicBezTo>
                <a:cubicBezTo>
                  <a:pt x="71" y="13"/>
                  <a:pt x="67" y="12"/>
                  <a:pt x="63" y="13"/>
                </a:cubicBezTo>
                <a:cubicBezTo>
                  <a:pt x="65" y="15"/>
                  <a:pt x="66" y="17"/>
                  <a:pt x="66" y="19"/>
                </a:cubicBezTo>
                <a:cubicBezTo>
                  <a:pt x="70" y="20"/>
                  <a:pt x="75" y="19"/>
                  <a:pt x="79" y="19"/>
                </a:cubicBezTo>
                <a:cubicBezTo>
                  <a:pt x="85" y="19"/>
                  <a:pt x="90" y="20"/>
                  <a:pt x="95" y="20"/>
                </a:cubicBezTo>
                <a:cubicBezTo>
                  <a:pt x="95" y="18"/>
                  <a:pt x="94" y="17"/>
                  <a:pt x="94" y="15"/>
                </a:cubicBezTo>
                <a:cubicBezTo>
                  <a:pt x="91" y="15"/>
                  <a:pt x="88" y="13"/>
                  <a:pt x="84" y="13"/>
                </a:cubicBezTo>
                <a:close/>
                <a:moveTo>
                  <a:pt x="98" y="25"/>
                </a:moveTo>
                <a:cubicBezTo>
                  <a:pt x="99" y="25"/>
                  <a:pt x="100" y="24"/>
                  <a:pt x="100" y="23"/>
                </a:cubicBezTo>
                <a:cubicBezTo>
                  <a:pt x="100" y="21"/>
                  <a:pt x="100" y="20"/>
                  <a:pt x="100" y="18"/>
                </a:cubicBezTo>
                <a:cubicBezTo>
                  <a:pt x="100" y="16"/>
                  <a:pt x="101" y="15"/>
                  <a:pt x="101" y="13"/>
                </a:cubicBezTo>
                <a:cubicBezTo>
                  <a:pt x="94" y="12"/>
                  <a:pt x="97" y="21"/>
                  <a:pt x="98" y="25"/>
                </a:cubicBezTo>
                <a:close/>
                <a:moveTo>
                  <a:pt x="60" y="19"/>
                </a:moveTo>
                <a:cubicBezTo>
                  <a:pt x="60" y="19"/>
                  <a:pt x="62" y="19"/>
                  <a:pt x="63" y="19"/>
                </a:cubicBezTo>
                <a:cubicBezTo>
                  <a:pt x="63" y="17"/>
                  <a:pt x="62" y="15"/>
                  <a:pt x="62" y="13"/>
                </a:cubicBezTo>
                <a:cubicBezTo>
                  <a:pt x="61" y="13"/>
                  <a:pt x="61" y="14"/>
                  <a:pt x="60" y="14"/>
                </a:cubicBezTo>
                <a:cubicBezTo>
                  <a:pt x="60" y="16"/>
                  <a:pt x="60" y="19"/>
                  <a:pt x="60" y="19"/>
                </a:cubicBezTo>
                <a:close/>
                <a:moveTo>
                  <a:pt x="108" y="16"/>
                </a:moveTo>
                <a:cubicBezTo>
                  <a:pt x="108" y="17"/>
                  <a:pt x="109" y="19"/>
                  <a:pt x="109" y="20"/>
                </a:cubicBezTo>
                <a:cubicBezTo>
                  <a:pt x="110" y="20"/>
                  <a:pt x="110" y="20"/>
                  <a:pt x="111" y="20"/>
                </a:cubicBezTo>
                <a:cubicBezTo>
                  <a:pt x="111" y="18"/>
                  <a:pt x="112" y="16"/>
                  <a:pt x="110" y="15"/>
                </a:cubicBezTo>
                <a:cubicBezTo>
                  <a:pt x="109" y="16"/>
                  <a:pt x="109" y="15"/>
                  <a:pt x="108" y="16"/>
                </a:cubicBezTo>
                <a:close/>
                <a:moveTo>
                  <a:pt x="54" y="15"/>
                </a:moveTo>
                <a:cubicBezTo>
                  <a:pt x="54" y="16"/>
                  <a:pt x="53" y="17"/>
                  <a:pt x="53" y="18"/>
                </a:cubicBezTo>
                <a:cubicBezTo>
                  <a:pt x="55" y="19"/>
                  <a:pt x="59" y="19"/>
                  <a:pt x="58" y="15"/>
                </a:cubicBezTo>
                <a:cubicBezTo>
                  <a:pt x="57" y="15"/>
                  <a:pt x="56" y="15"/>
                  <a:pt x="54" y="15"/>
                </a:cubicBezTo>
                <a:close/>
                <a:moveTo>
                  <a:pt x="104" y="18"/>
                </a:moveTo>
                <a:cubicBezTo>
                  <a:pt x="102" y="18"/>
                  <a:pt x="101" y="20"/>
                  <a:pt x="102" y="21"/>
                </a:cubicBezTo>
                <a:cubicBezTo>
                  <a:pt x="104" y="20"/>
                  <a:pt x="105" y="21"/>
                  <a:pt x="107" y="20"/>
                </a:cubicBezTo>
                <a:cubicBezTo>
                  <a:pt x="107" y="19"/>
                  <a:pt x="107" y="18"/>
                  <a:pt x="106" y="17"/>
                </a:cubicBezTo>
                <a:cubicBezTo>
                  <a:pt x="105" y="17"/>
                  <a:pt x="104" y="17"/>
                  <a:pt x="104" y="18"/>
                </a:cubicBezTo>
                <a:close/>
                <a:moveTo>
                  <a:pt x="15" y="19"/>
                </a:moveTo>
                <a:cubicBezTo>
                  <a:pt x="14" y="20"/>
                  <a:pt x="14" y="21"/>
                  <a:pt x="13" y="21"/>
                </a:cubicBezTo>
                <a:cubicBezTo>
                  <a:pt x="8" y="27"/>
                  <a:pt x="6" y="34"/>
                  <a:pt x="5" y="41"/>
                </a:cubicBezTo>
                <a:cubicBezTo>
                  <a:pt x="2" y="46"/>
                  <a:pt x="3" y="56"/>
                  <a:pt x="5" y="63"/>
                </a:cubicBezTo>
                <a:cubicBezTo>
                  <a:pt x="4" y="65"/>
                  <a:pt x="5" y="66"/>
                  <a:pt x="5" y="68"/>
                </a:cubicBezTo>
                <a:cubicBezTo>
                  <a:pt x="6" y="68"/>
                  <a:pt x="5" y="69"/>
                  <a:pt x="6" y="69"/>
                </a:cubicBezTo>
                <a:cubicBezTo>
                  <a:pt x="6" y="70"/>
                  <a:pt x="7" y="72"/>
                  <a:pt x="7" y="73"/>
                </a:cubicBezTo>
                <a:cubicBezTo>
                  <a:pt x="8" y="74"/>
                  <a:pt x="9" y="75"/>
                  <a:pt x="9" y="77"/>
                </a:cubicBezTo>
                <a:cubicBezTo>
                  <a:pt x="13" y="79"/>
                  <a:pt x="18" y="80"/>
                  <a:pt x="23" y="81"/>
                </a:cubicBezTo>
                <a:cubicBezTo>
                  <a:pt x="23" y="81"/>
                  <a:pt x="24" y="81"/>
                  <a:pt x="25" y="81"/>
                </a:cubicBezTo>
                <a:cubicBezTo>
                  <a:pt x="25" y="81"/>
                  <a:pt x="26" y="81"/>
                  <a:pt x="27" y="81"/>
                </a:cubicBezTo>
                <a:cubicBezTo>
                  <a:pt x="29" y="81"/>
                  <a:pt x="30" y="82"/>
                  <a:pt x="31" y="83"/>
                </a:cubicBezTo>
                <a:cubicBezTo>
                  <a:pt x="37" y="84"/>
                  <a:pt x="44" y="85"/>
                  <a:pt x="49" y="85"/>
                </a:cubicBezTo>
                <a:cubicBezTo>
                  <a:pt x="48" y="85"/>
                  <a:pt x="49" y="83"/>
                  <a:pt x="49" y="83"/>
                </a:cubicBezTo>
                <a:cubicBezTo>
                  <a:pt x="43" y="82"/>
                  <a:pt x="36" y="81"/>
                  <a:pt x="30" y="80"/>
                </a:cubicBezTo>
                <a:cubicBezTo>
                  <a:pt x="27" y="79"/>
                  <a:pt x="24" y="78"/>
                  <a:pt x="21" y="78"/>
                </a:cubicBezTo>
                <a:cubicBezTo>
                  <a:pt x="15" y="76"/>
                  <a:pt x="11" y="73"/>
                  <a:pt x="7" y="70"/>
                </a:cubicBezTo>
                <a:cubicBezTo>
                  <a:pt x="6" y="67"/>
                  <a:pt x="6" y="65"/>
                  <a:pt x="6" y="63"/>
                </a:cubicBezTo>
                <a:cubicBezTo>
                  <a:pt x="6" y="62"/>
                  <a:pt x="5" y="61"/>
                  <a:pt x="5" y="60"/>
                </a:cubicBezTo>
                <a:cubicBezTo>
                  <a:pt x="5" y="57"/>
                  <a:pt x="6" y="53"/>
                  <a:pt x="6" y="51"/>
                </a:cubicBezTo>
                <a:cubicBezTo>
                  <a:pt x="7" y="47"/>
                  <a:pt x="7" y="43"/>
                  <a:pt x="8" y="39"/>
                </a:cubicBezTo>
                <a:cubicBezTo>
                  <a:pt x="10" y="31"/>
                  <a:pt x="14" y="24"/>
                  <a:pt x="18" y="18"/>
                </a:cubicBezTo>
                <a:cubicBezTo>
                  <a:pt x="16" y="18"/>
                  <a:pt x="16" y="18"/>
                  <a:pt x="15" y="19"/>
                </a:cubicBezTo>
                <a:close/>
                <a:moveTo>
                  <a:pt x="47" y="20"/>
                </a:moveTo>
                <a:cubicBezTo>
                  <a:pt x="46" y="20"/>
                  <a:pt x="45" y="19"/>
                  <a:pt x="44" y="19"/>
                </a:cubicBezTo>
                <a:cubicBezTo>
                  <a:pt x="38" y="18"/>
                  <a:pt x="31" y="19"/>
                  <a:pt x="23" y="19"/>
                </a:cubicBezTo>
                <a:cubicBezTo>
                  <a:pt x="17" y="22"/>
                  <a:pt x="13" y="28"/>
                  <a:pt x="11" y="36"/>
                </a:cubicBezTo>
                <a:cubicBezTo>
                  <a:pt x="10" y="40"/>
                  <a:pt x="10" y="43"/>
                  <a:pt x="10" y="47"/>
                </a:cubicBezTo>
                <a:cubicBezTo>
                  <a:pt x="10" y="49"/>
                  <a:pt x="9" y="51"/>
                  <a:pt x="8" y="52"/>
                </a:cubicBezTo>
                <a:cubicBezTo>
                  <a:pt x="8" y="57"/>
                  <a:pt x="7" y="63"/>
                  <a:pt x="9" y="69"/>
                </a:cubicBezTo>
                <a:cubicBezTo>
                  <a:pt x="13" y="73"/>
                  <a:pt x="20" y="74"/>
                  <a:pt x="25" y="77"/>
                </a:cubicBezTo>
                <a:cubicBezTo>
                  <a:pt x="29" y="78"/>
                  <a:pt x="32" y="78"/>
                  <a:pt x="35" y="78"/>
                </a:cubicBezTo>
                <a:cubicBezTo>
                  <a:pt x="41" y="79"/>
                  <a:pt x="46" y="82"/>
                  <a:pt x="50" y="81"/>
                </a:cubicBezTo>
                <a:cubicBezTo>
                  <a:pt x="51" y="76"/>
                  <a:pt x="46" y="72"/>
                  <a:pt x="48" y="68"/>
                </a:cubicBezTo>
                <a:cubicBezTo>
                  <a:pt x="50" y="64"/>
                  <a:pt x="60" y="62"/>
                  <a:pt x="64" y="63"/>
                </a:cubicBezTo>
                <a:cubicBezTo>
                  <a:pt x="67" y="63"/>
                  <a:pt x="72" y="63"/>
                  <a:pt x="75" y="64"/>
                </a:cubicBezTo>
                <a:cubicBezTo>
                  <a:pt x="78" y="64"/>
                  <a:pt x="80" y="67"/>
                  <a:pt x="82" y="69"/>
                </a:cubicBezTo>
                <a:cubicBezTo>
                  <a:pt x="82" y="69"/>
                  <a:pt x="83" y="70"/>
                  <a:pt x="83" y="71"/>
                </a:cubicBezTo>
                <a:cubicBezTo>
                  <a:pt x="82" y="76"/>
                  <a:pt x="80" y="81"/>
                  <a:pt x="76" y="84"/>
                </a:cubicBezTo>
                <a:cubicBezTo>
                  <a:pt x="77" y="86"/>
                  <a:pt x="75" y="87"/>
                  <a:pt x="76" y="88"/>
                </a:cubicBezTo>
                <a:cubicBezTo>
                  <a:pt x="82" y="88"/>
                  <a:pt x="85" y="89"/>
                  <a:pt x="90" y="89"/>
                </a:cubicBezTo>
                <a:cubicBezTo>
                  <a:pt x="96" y="90"/>
                  <a:pt x="104" y="90"/>
                  <a:pt x="109" y="92"/>
                </a:cubicBezTo>
                <a:cubicBezTo>
                  <a:pt x="113" y="91"/>
                  <a:pt x="114" y="92"/>
                  <a:pt x="118" y="91"/>
                </a:cubicBezTo>
                <a:cubicBezTo>
                  <a:pt x="122" y="88"/>
                  <a:pt x="126" y="87"/>
                  <a:pt x="129" y="83"/>
                </a:cubicBezTo>
                <a:cubicBezTo>
                  <a:pt x="134" y="77"/>
                  <a:pt x="138" y="69"/>
                  <a:pt x="139" y="60"/>
                </a:cubicBezTo>
                <a:cubicBezTo>
                  <a:pt x="140" y="57"/>
                  <a:pt x="139" y="54"/>
                  <a:pt x="140" y="51"/>
                </a:cubicBezTo>
                <a:cubicBezTo>
                  <a:pt x="140" y="50"/>
                  <a:pt x="141" y="49"/>
                  <a:pt x="141" y="48"/>
                </a:cubicBezTo>
                <a:cubicBezTo>
                  <a:pt x="143" y="42"/>
                  <a:pt x="144" y="36"/>
                  <a:pt x="146" y="30"/>
                </a:cubicBezTo>
                <a:cubicBezTo>
                  <a:pt x="147" y="30"/>
                  <a:pt x="147" y="28"/>
                  <a:pt x="148" y="27"/>
                </a:cubicBezTo>
                <a:cubicBezTo>
                  <a:pt x="149" y="26"/>
                  <a:pt x="151" y="25"/>
                  <a:pt x="151" y="24"/>
                </a:cubicBezTo>
                <a:cubicBezTo>
                  <a:pt x="150" y="24"/>
                  <a:pt x="149" y="24"/>
                  <a:pt x="149" y="24"/>
                </a:cubicBezTo>
                <a:cubicBezTo>
                  <a:pt x="134" y="21"/>
                  <a:pt x="116" y="22"/>
                  <a:pt x="103" y="23"/>
                </a:cubicBezTo>
                <a:cubicBezTo>
                  <a:pt x="102" y="24"/>
                  <a:pt x="102" y="24"/>
                  <a:pt x="102" y="25"/>
                </a:cubicBezTo>
                <a:cubicBezTo>
                  <a:pt x="101" y="26"/>
                  <a:pt x="99" y="27"/>
                  <a:pt x="97" y="27"/>
                </a:cubicBezTo>
                <a:cubicBezTo>
                  <a:pt x="96" y="26"/>
                  <a:pt x="95" y="24"/>
                  <a:pt x="95" y="22"/>
                </a:cubicBezTo>
                <a:cubicBezTo>
                  <a:pt x="82" y="21"/>
                  <a:pt x="67" y="21"/>
                  <a:pt x="53" y="21"/>
                </a:cubicBezTo>
                <a:cubicBezTo>
                  <a:pt x="53" y="24"/>
                  <a:pt x="46" y="25"/>
                  <a:pt x="47" y="20"/>
                </a:cubicBezTo>
                <a:close/>
                <a:moveTo>
                  <a:pt x="153" y="26"/>
                </a:moveTo>
                <a:cubicBezTo>
                  <a:pt x="149" y="30"/>
                  <a:pt x="146" y="37"/>
                  <a:pt x="146" y="41"/>
                </a:cubicBezTo>
                <a:cubicBezTo>
                  <a:pt x="142" y="49"/>
                  <a:pt x="142" y="58"/>
                  <a:pt x="140" y="66"/>
                </a:cubicBezTo>
                <a:cubicBezTo>
                  <a:pt x="138" y="70"/>
                  <a:pt x="137" y="74"/>
                  <a:pt x="136" y="77"/>
                </a:cubicBezTo>
                <a:cubicBezTo>
                  <a:pt x="134" y="80"/>
                  <a:pt x="133" y="82"/>
                  <a:pt x="132" y="85"/>
                </a:cubicBezTo>
                <a:cubicBezTo>
                  <a:pt x="126" y="92"/>
                  <a:pt x="117" y="94"/>
                  <a:pt x="105" y="93"/>
                </a:cubicBezTo>
                <a:cubicBezTo>
                  <a:pt x="95" y="92"/>
                  <a:pt x="85" y="90"/>
                  <a:pt x="76" y="90"/>
                </a:cubicBezTo>
                <a:cubicBezTo>
                  <a:pt x="74" y="91"/>
                  <a:pt x="75" y="92"/>
                  <a:pt x="75" y="94"/>
                </a:cubicBezTo>
                <a:cubicBezTo>
                  <a:pt x="82" y="95"/>
                  <a:pt x="91" y="96"/>
                  <a:pt x="99" y="97"/>
                </a:cubicBezTo>
                <a:cubicBezTo>
                  <a:pt x="105" y="97"/>
                  <a:pt x="109" y="99"/>
                  <a:pt x="115" y="98"/>
                </a:cubicBezTo>
                <a:cubicBezTo>
                  <a:pt x="120" y="97"/>
                  <a:pt x="126" y="96"/>
                  <a:pt x="129" y="93"/>
                </a:cubicBezTo>
                <a:cubicBezTo>
                  <a:pt x="130" y="92"/>
                  <a:pt x="131" y="91"/>
                  <a:pt x="132" y="90"/>
                </a:cubicBezTo>
                <a:cubicBezTo>
                  <a:pt x="136" y="86"/>
                  <a:pt x="139" y="82"/>
                  <a:pt x="141" y="77"/>
                </a:cubicBezTo>
                <a:cubicBezTo>
                  <a:pt x="144" y="69"/>
                  <a:pt x="146" y="59"/>
                  <a:pt x="146" y="52"/>
                </a:cubicBezTo>
                <a:cubicBezTo>
                  <a:pt x="147" y="49"/>
                  <a:pt x="147" y="46"/>
                  <a:pt x="148" y="43"/>
                </a:cubicBezTo>
                <a:cubicBezTo>
                  <a:pt x="148" y="41"/>
                  <a:pt x="149" y="38"/>
                  <a:pt x="150" y="37"/>
                </a:cubicBezTo>
                <a:cubicBezTo>
                  <a:pt x="152" y="32"/>
                  <a:pt x="154" y="30"/>
                  <a:pt x="158" y="29"/>
                </a:cubicBezTo>
                <a:cubicBezTo>
                  <a:pt x="159" y="28"/>
                  <a:pt x="159" y="28"/>
                  <a:pt x="160" y="28"/>
                </a:cubicBezTo>
                <a:cubicBezTo>
                  <a:pt x="162" y="28"/>
                  <a:pt x="163" y="29"/>
                  <a:pt x="164" y="29"/>
                </a:cubicBezTo>
                <a:cubicBezTo>
                  <a:pt x="162" y="25"/>
                  <a:pt x="156" y="24"/>
                  <a:pt x="153" y="26"/>
                </a:cubicBezTo>
                <a:close/>
                <a:moveTo>
                  <a:pt x="149" y="46"/>
                </a:moveTo>
                <a:cubicBezTo>
                  <a:pt x="148" y="48"/>
                  <a:pt x="148" y="50"/>
                  <a:pt x="148" y="52"/>
                </a:cubicBezTo>
                <a:cubicBezTo>
                  <a:pt x="154" y="52"/>
                  <a:pt x="163" y="51"/>
                  <a:pt x="166" y="47"/>
                </a:cubicBezTo>
                <a:cubicBezTo>
                  <a:pt x="167" y="46"/>
                  <a:pt x="166" y="43"/>
                  <a:pt x="166" y="41"/>
                </a:cubicBezTo>
                <a:cubicBezTo>
                  <a:pt x="166" y="40"/>
                  <a:pt x="166" y="40"/>
                  <a:pt x="166" y="40"/>
                </a:cubicBezTo>
                <a:cubicBezTo>
                  <a:pt x="163" y="46"/>
                  <a:pt x="155" y="46"/>
                  <a:pt x="149" y="46"/>
                </a:cubicBezTo>
                <a:close/>
                <a:moveTo>
                  <a:pt x="158" y="52"/>
                </a:moveTo>
                <a:cubicBezTo>
                  <a:pt x="159" y="60"/>
                  <a:pt x="159" y="67"/>
                  <a:pt x="158" y="74"/>
                </a:cubicBezTo>
                <a:cubicBezTo>
                  <a:pt x="158" y="77"/>
                  <a:pt x="158" y="82"/>
                  <a:pt x="157" y="84"/>
                </a:cubicBezTo>
                <a:cubicBezTo>
                  <a:pt x="156" y="79"/>
                  <a:pt x="158" y="68"/>
                  <a:pt x="158" y="59"/>
                </a:cubicBezTo>
                <a:cubicBezTo>
                  <a:pt x="157" y="57"/>
                  <a:pt x="158" y="53"/>
                  <a:pt x="155" y="53"/>
                </a:cubicBezTo>
                <a:cubicBezTo>
                  <a:pt x="155" y="56"/>
                  <a:pt x="156" y="63"/>
                  <a:pt x="155" y="67"/>
                </a:cubicBezTo>
                <a:cubicBezTo>
                  <a:pt x="153" y="62"/>
                  <a:pt x="155" y="59"/>
                  <a:pt x="154" y="54"/>
                </a:cubicBezTo>
                <a:cubicBezTo>
                  <a:pt x="152" y="53"/>
                  <a:pt x="150" y="54"/>
                  <a:pt x="149" y="53"/>
                </a:cubicBezTo>
                <a:cubicBezTo>
                  <a:pt x="149" y="59"/>
                  <a:pt x="149" y="64"/>
                  <a:pt x="148" y="69"/>
                </a:cubicBezTo>
                <a:cubicBezTo>
                  <a:pt x="148" y="73"/>
                  <a:pt x="148" y="78"/>
                  <a:pt x="148" y="84"/>
                </a:cubicBezTo>
                <a:cubicBezTo>
                  <a:pt x="148" y="94"/>
                  <a:pt x="147" y="107"/>
                  <a:pt x="146" y="117"/>
                </a:cubicBezTo>
                <a:cubicBezTo>
                  <a:pt x="145" y="133"/>
                  <a:pt x="145" y="150"/>
                  <a:pt x="149" y="164"/>
                </a:cubicBezTo>
                <a:cubicBezTo>
                  <a:pt x="151" y="167"/>
                  <a:pt x="151" y="170"/>
                  <a:pt x="152" y="173"/>
                </a:cubicBezTo>
                <a:cubicBezTo>
                  <a:pt x="154" y="169"/>
                  <a:pt x="154" y="166"/>
                  <a:pt x="154" y="161"/>
                </a:cubicBezTo>
                <a:cubicBezTo>
                  <a:pt x="154" y="155"/>
                  <a:pt x="153" y="148"/>
                  <a:pt x="152" y="142"/>
                </a:cubicBezTo>
                <a:cubicBezTo>
                  <a:pt x="152" y="140"/>
                  <a:pt x="151" y="138"/>
                  <a:pt x="153" y="136"/>
                </a:cubicBezTo>
                <a:cubicBezTo>
                  <a:pt x="155" y="145"/>
                  <a:pt x="155" y="154"/>
                  <a:pt x="157" y="162"/>
                </a:cubicBezTo>
                <a:cubicBezTo>
                  <a:pt x="159" y="161"/>
                  <a:pt x="158" y="158"/>
                  <a:pt x="159" y="156"/>
                </a:cubicBezTo>
                <a:cubicBezTo>
                  <a:pt x="160" y="149"/>
                  <a:pt x="161" y="141"/>
                  <a:pt x="160" y="133"/>
                </a:cubicBezTo>
                <a:cubicBezTo>
                  <a:pt x="159" y="126"/>
                  <a:pt x="156" y="118"/>
                  <a:pt x="158" y="112"/>
                </a:cubicBezTo>
                <a:cubicBezTo>
                  <a:pt x="160" y="116"/>
                  <a:pt x="159" y="120"/>
                  <a:pt x="159" y="124"/>
                </a:cubicBezTo>
                <a:cubicBezTo>
                  <a:pt x="161" y="136"/>
                  <a:pt x="163" y="147"/>
                  <a:pt x="160" y="159"/>
                </a:cubicBezTo>
                <a:cubicBezTo>
                  <a:pt x="163" y="157"/>
                  <a:pt x="169" y="159"/>
                  <a:pt x="171" y="156"/>
                </a:cubicBezTo>
                <a:cubicBezTo>
                  <a:pt x="175" y="153"/>
                  <a:pt x="173" y="143"/>
                  <a:pt x="173" y="138"/>
                </a:cubicBezTo>
                <a:cubicBezTo>
                  <a:pt x="173" y="138"/>
                  <a:pt x="173" y="137"/>
                  <a:pt x="173" y="137"/>
                </a:cubicBezTo>
                <a:cubicBezTo>
                  <a:pt x="172" y="134"/>
                  <a:pt x="171" y="130"/>
                  <a:pt x="171" y="126"/>
                </a:cubicBezTo>
                <a:cubicBezTo>
                  <a:pt x="171" y="121"/>
                  <a:pt x="170" y="115"/>
                  <a:pt x="170" y="110"/>
                </a:cubicBezTo>
                <a:cubicBezTo>
                  <a:pt x="169" y="90"/>
                  <a:pt x="168" y="69"/>
                  <a:pt x="167" y="49"/>
                </a:cubicBezTo>
                <a:cubicBezTo>
                  <a:pt x="167" y="49"/>
                  <a:pt x="167" y="49"/>
                  <a:pt x="167" y="49"/>
                </a:cubicBezTo>
                <a:cubicBezTo>
                  <a:pt x="164" y="50"/>
                  <a:pt x="162" y="52"/>
                  <a:pt x="158" y="52"/>
                </a:cubicBezTo>
                <a:close/>
                <a:moveTo>
                  <a:pt x="71" y="66"/>
                </a:moveTo>
                <a:cubicBezTo>
                  <a:pt x="69" y="66"/>
                  <a:pt x="68" y="66"/>
                  <a:pt x="66" y="66"/>
                </a:cubicBezTo>
                <a:cubicBezTo>
                  <a:pt x="65" y="66"/>
                  <a:pt x="64" y="65"/>
                  <a:pt x="63" y="65"/>
                </a:cubicBezTo>
                <a:cubicBezTo>
                  <a:pt x="58" y="65"/>
                  <a:pt x="51" y="65"/>
                  <a:pt x="50" y="70"/>
                </a:cubicBezTo>
                <a:cubicBezTo>
                  <a:pt x="49" y="73"/>
                  <a:pt x="52" y="76"/>
                  <a:pt x="53" y="80"/>
                </a:cubicBezTo>
                <a:cubicBezTo>
                  <a:pt x="53" y="80"/>
                  <a:pt x="54" y="81"/>
                  <a:pt x="55" y="81"/>
                </a:cubicBezTo>
                <a:cubicBezTo>
                  <a:pt x="54" y="79"/>
                  <a:pt x="52" y="78"/>
                  <a:pt x="53" y="76"/>
                </a:cubicBezTo>
                <a:cubicBezTo>
                  <a:pt x="56" y="78"/>
                  <a:pt x="56" y="82"/>
                  <a:pt x="60" y="82"/>
                </a:cubicBezTo>
                <a:cubicBezTo>
                  <a:pt x="59" y="79"/>
                  <a:pt x="56" y="77"/>
                  <a:pt x="56" y="74"/>
                </a:cubicBezTo>
                <a:cubicBezTo>
                  <a:pt x="58" y="76"/>
                  <a:pt x="61" y="79"/>
                  <a:pt x="63" y="82"/>
                </a:cubicBezTo>
                <a:cubicBezTo>
                  <a:pt x="64" y="82"/>
                  <a:pt x="66" y="83"/>
                  <a:pt x="67" y="82"/>
                </a:cubicBezTo>
                <a:cubicBezTo>
                  <a:pt x="65" y="79"/>
                  <a:pt x="62" y="77"/>
                  <a:pt x="61" y="73"/>
                </a:cubicBezTo>
                <a:cubicBezTo>
                  <a:pt x="63" y="76"/>
                  <a:pt x="66" y="79"/>
                  <a:pt x="68" y="82"/>
                </a:cubicBezTo>
                <a:cubicBezTo>
                  <a:pt x="69" y="82"/>
                  <a:pt x="70" y="83"/>
                  <a:pt x="71" y="82"/>
                </a:cubicBezTo>
                <a:cubicBezTo>
                  <a:pt x="69" y="80"/>
                  <a:pt x="67" y="77"/>
                  <a:pt x="67" y="75"/>
                </a:cubicBezTo>
                <a:cubicBezTo>
                  <a:pt x="68" y="75"/>
                  <a:pt x="69" y="77"/>
                  <a:pt x="70" y="78"/>
                </a:cubicBezTo>
                <a:cubicBezTo>
                  <a:pt x="71" y="79"/>
                  <a:pt x="71" y="81"/>
                  <a:pt x="73" y="82"/>
                </a:cubicBezTo>
                <a:cubicBezTo>
                  <a:pt x="76" y="76"/>
                  <a:pt x="78" y="69"/>
                  <a:pt x="71" y="66"/>
                </a:cubicBezTo>
                <a:close/>
                <a:moveTo>
                  <a:pt x="144" y="75"/>
                </a:moveTo>
                <a:cubicBezTo>
                  <a:pt x="146" y="80"/>
                  <a:pt x="145" y="86"/>
                  <a:pt x="144" y="91"/>
                </a:cubicBezTo>
                <a:cubicBezTo>
                  <a:pt x="144" y="97"/>
                  <a:pt x="143" y="102"/>
                  <a:pt x="143" y="108"/>
                </a:cubicBezTo>
                <a:cubicBezTo>
                  <a:pt x="142" y="126"/>
                  <a:pt x="140" y="146"/>
                  <a:pt x="145" y="164"/>
                </a:cubicBezTo>
                <a:cubicBezTo>
                  <a:pt x="145" y="164"/>
                  <a:pt x="146" y="166"/>
                  <a:pt x="147" y="167"/>
                </a:cubicBezTo>
                <a:cubicBezTo>
                  <a:pt x="147" y="169"/>
                  <a:pt x="148" y="174"/>
                  <a:pt x="146" y="175"/>
                </a:cubicBezTo>
                <a:cubicBezTo>
                  <a:pt x="144" y="178"/>
                  <a:pt x="139" y="177"/>
                  <a:pt x="136" y="177"/>
                </a:cubicBezTo>
                <a:cubicBezTo>
                  <a:pt x="135" y="177"/>
                  <a:pt x="135" y="179"/>
                  <a:pt x="134" y="180"/>
                </a:cubicBezTo>
                <a:cubicBezTo>
                  <a:pt x="140" y="179"/>
                  <a:pt x="146" y="181"/>
                  <a:pt x="150" y="177"/>
                </a:cubicBezTo>
                <a:cubicBezTo>
                  <a:pt x="148" y="176"/>
                  <a:pt x="150" y="175"/>
                  <a:pt x="150" y="174"/>
                </a:cubicBezTo>
                <a:cubicBezTo>
                  <a:pt x="148" y="166"/>
                  <a:pt x="146" y="160"/>
                  <a:pt x="145" y="152"/>
                </a:cubicBezTo>
                <a:cubicBezTo>
                  <a:pt x="143" y="143"/>
                  <a:pt x="145" y="133"/>
                  <a:pt x="145" y="122"/>
                </a:cubicBezTo>
                <a:cubicBezTo>
                  <a:pt x="145" y="120"/>
                  <a:pt x="144" y="119"/>
                  <a:pt x="144" y="118"/>
                </a:cubicBezTo>
                <a:cubicBezTo>
                  <a:pt x="145" y="109"/>
                  <a:pt x="146" y="100"/>
                  <a:pt x="146" y="92"/>
                </a:cubicBezTo>
                <a:cubicBezTo>
                  <a:pt x="146" y="83"/>
                  <a:pt x="147" y="75"/>
                  <a:pt x="146" y="67"/>
                </a:cubicBezTo>
                <a:cubicBezTo>
                  <a:pt x="145" y="70"/>
                  <a:pt x="145" y="73"/>
                  <a:pt x="144" y="75"/>
                </a:cubicBezTo>
                <a:close/>
                <a:moveTo>
                  <a:pt x="135" y="91"/>
                </a:moveTo>
                <a:cubicBezTo>
                  <a:pt x="137" y="93"/>
                  <a:pt x="135" y="94"/>
                  <a:pt x="135" y="96"/>
                </a:cubicBezTo>
                <a:cubicBezTo>
                  <a:pt x="133" y="105"/>
                  <a:pt x="135" y="114"/>
                  <a:pt x="135" y="123"/>
                </a:cubicBezTo>
                <a:cubicBezTo>
                  <a:pt x="134" y="135"/>
                  <a:pt x="135" y="144"/>
                  <a:pt x="136" y="154"/>
                </a:cubicBezTo>
                <a:cubicBezTo>
                  <a:pt x="136" y="156"/>
                  <a:pt x="135" y="158"/>
                  <a:pt x="135" y="160"/>
                </a:cubicBezTo>
                <a:cubicBezTo>
                  <a:pt x="135" y="161"/>
                  <a:pt x="136" y="162"/>
                  <a:pt x="136" y="163"/>
                </a:cubicBezTo>
                <a:cubicBezTo>
                  <a:pt x="136" y="167"/>
                  <a:pt x="136" y="171"/>
                  <a:pt x="136" y="175"/>
                </a:cubicBezTo>
                <a:cubicBezTo>
                  <a:pt x="139" y="176"/>
                  <a:pt x="141" y="176"/>
                  <a:pt x="145" y="174"/>
                </a:cubicBezTo>
                <a:cubicBezTo>
                  <a:pt x="147" y="171"/>
                  <a:pt x="144" y="167"/>
                  <a:pt x="143" y="164"/>
                </a:cubicBezTo>
                <a:cubicBezTo>
                  <a:pt x="141" y="156"/>
                  <a:pt x="140" y="146"/>
                  <a:pt x="140" y="138"/>
                </a:cubicBezTo>
                <a:cubicBezTo>
                  <a:pt x="141" y="122"/>
                  <a:pt x="141" y="107"/>
                  <a:pt x="143" y="92"/>
                </a:cubicBezTo>
                <a:cubicBezTo>
                  <a:pt x="143" y="86"/>
                  <a:pt x="145" y="83"/>
                  <a:pt x="143" y="78"/>
                </a:cubicBezTo>
                <a:cubicBezTo>
                  <a:pt x="142" y="82"/>
                  <a:pt x="140" y="87"/>
                  <a:pt x="135" y="91"/>
                </a:cubicBezTo>
                <a:close/>
                <a:moveTo>
                  <a:pt x="10" y="91"/>
                </a:moveTo>
                <a:cubicBezTo>
                  <a:pt x="11" y="95"/>
                  <a:pt x="11" y="98"/>
                  <a:pt x="12" y="102"/>
                </a:cubicBezTo>
                <a:cubicBezTo>
                  <a:pt x="12" y="109"/>
                  <a:pt x="12" y="114"/>
                  <a:pt x="11" y="121"/>
                </a:cubicBezTo>
                <a:cubicBezTo>
                  <a:pt x="11" y="125"/>
                  <a:pt x="12" y="128"/>
                  <a:pt x="12" y="132"/>
                </a:cubicBezTo>
                <a:cubicBezTo>
                  <a:pt x="12" y="136"/>
                  <a:pt x="11" y="140"/>
                  <a:pt x="11" y="145"/>
                </a:cubicBezTo>
                <a:cubicBezTo>
                  <a:pt x="10" y="148"/>
                  <a:pt x="9" y="150"/>
                  <a:pt x="9" y="153"/>
                </a:cubicBezTo>
                <a:cubicBezTo>
                  <a:pt x="13" y="156"/>
                  <a:pt x="18" y="157"/>
                  <a:pt x="24" y="159"/>
                </a:cubicBezTo>
                <a:cubicBezTo>
                  <a:pt x="30" y="161"/>
                  <a:pt x="37" y="163"/>
                  <a:pt x="43" y="165"/>
                </a:cubicBezTo>
                <a:cubicBezTo>
                  <a:pt x="49" y="167"/>
                  <a:pt x="56" y="170"/>
                  <a:pt x="62" y="172"/>
                </a:cubicBezTo>
                <a:cubicBezTo>
                  <a:pt x="65" y="173"/>
                  <a:pt x="70" y="173"/>
                  <a:pt x="73" y="174"/>
                </a:cubicBezTo>
                <a:cubicBezTo>
                  <a:pt x="74" y="174"/>
                  <a:pt x="75" y="175"/>
                  <a:pt x="76" y="175"/>
                </a:cubicBezTo>
                <a:cubicBezTo>
                  <a:pt x="83" y="177"/>
                  <a:pt x="91" y="177"/>
                  <a:pt x="98" y="179"/>
                </a:cubicBezTo>
                <a:cubicBezTo>
                  <a:pt x="105" y="180"/>
                  <a:pt x="114" y="180"/>
                  <a:pt x="122" y="180"/>
                </a:cubicBezTo>
                <a:cubicBezTo>
                  <a:pt x="123" y="179"/>
                  <a:pt x="124" y="179"/>
                  <a:pt x="126" y="178"/>
                </a:cubicBezTo>
                <a:cubicBezTo>
                  <a:pt x="132" y="174"/>
                  <a:pt x="130" y="163"/>
                  <a:pt x="129" y="156"/>
                </a:cubicBezTo>
                <a:cubicBezTo>
                  <a:pt x="128" y="146"/>
                  <a:pt x="128" y="137"/>
                  <a:pt x="127" y="130"/>
                </a:cubicBezTo>
                <a:cubicBezTo>
                  <a:pt x="127" y="125"/>
                  <a:pt x="128" y="120"/>
                  <a:pt x="128" y="115"/>
                </a:cubicBezTo>
                <a:cubicBezTo>
                  <a:pt x="128" y="109"/>
                  <a:pt x="128" y="103"/>
                  <a:pt x="128" y="97"/>
                </a:cubicBezTo>
                <a:cubicBezTo>
                  <a:pt x="123" y="98"/>
                  <a:pt x="118" y="101"/>
                  <a:pt x="111" y="100"/>
                </a:cubicBezTo>
                <a:cubicBezTo>
                  <a:pt x="99" y="99"/>
                  <a:pt x="85" y="97"/>
                  <a:pt x="75" y="96"/>
                </a:cubicBezTo>
                <a:cubicBezTo>
                  <a:pt x="74" y="100"/>
                  <a:pt x="75" y="105"/>
                  <a:pt x="71" y="107"/>
                </a:cubicBezTo>
                <a:cubicBezTo>
                  <a:pt x="69" y="109"/>
                  <a:pt x="67" y="108"/>
                  <a:pt x="65" y="108"/>
                </a:cubicBezTo>
                <a:cubicBezTo>
                  <a:pt x="61" y="108"/>
                  <a:pt x="57" y="109"/>
                  <a:pt x="54" y="108"/>
                </a:cubicBezTo>
                <a:cubicBezTo>
                  <a:pt x="51" y="106"/>
                  <a:pt x="49" y="99"/>
                  <a:pt x="49" y="95"/>
                </a:cubicBezTo>
                <a:cubicBezTo>
                  <a:pt x="49" y="93"/>
                  <a:pt x="50" y="91"/>
                  <a:pt x="50" y="89"/>
                </a:cubicBezTo>
                <a:cubicBezTo>
                  <a:pt x="49" y="89"/>
                  <a:pt x="48" y="89"/>
                  <a:pt x="47" y="89"/>
                </a:cubicBezTo>
                <a:cubicBezTo>
                  <a:pt x="36" y="84"/>
                  <a:pt x="21" y="84"/>
                  <a:pt x="10" y="79"/>
                </a:cubicBezTo>
                <a:cubicBezTo>
                  <a:pt x="10" y="79"/>
                  <a:pt x="10" y="80"/>
                  <a:pt x="10" y="80"/>
                </a:cubicBezTo>
                <a:cubicBezTo>
                  <a:pt x="9" y="82"/>
                  <a:pt x="10" y="87"/>
                  <a:pt x="10" y="91"/>
                </a:cubicBezTo>
                <a:close/>
                <a:moveTo>
                  <a:pt x="69" y="85"/>
                </a:moveTo>
                <a:cubicBezTo>
                  <a:pt x="63" y="84"/>
                  <a:pt x="58" y="83"/>
                  <a:pt x="52" y="82"/>
                </a:cubicBezTo>
                <a:cubicBezTo>
                  <a:pt x="51" y="84"/>
                  <a:pt x="51" y="84"/>
                  <a:pt x="52" y="86"/>
                </a:cubicBezTo>
                <a:cubicBezTo>
                  <a:pt x="58" y="89"/>
                  <a:pt x="66" y="90"/>
                  <a:pt x="73" y="89"/>
                </a:cubicBezTo>
                <a:cubicBezTo>
                  <a:pt x="73" y="88"/>
                  <a:pt x="73" y="88"/>
                  <a:pt x="74" y="88"/>
                </a:cubicBezTo>
                <a:cubicBezTo>
                  <a:pt x="73" y="86"/>
                  <a:pt x="73" y="85"/>
                  <a:pt x="74" y="84"/>
                </a:cubicBezTo>
                <a:cubicBezTo>
                  <a:pt x="71" y="84"/>
                  <a:pt x="71" y="84"/>
                  <a:pt x="69" y="85"/>
                </a:cubicBezTo>
                <a:close/>
                <a:moveTo>
                  <a:pt x="56" y="106"/>
                </a:moveTo>
                <a:cubicBezTo>
                  <a:pt x="59" y="106"/>
                  <a:pt x="62" y="107"/>
                  <a:pt x="65" y="106"/>
                </a:cubicBezTo>
                <a:cubicBezTo>
                  <a:pt x="66" y="105"/>
                  <a:pt x="67" y="101"/>
                  <a:pt x="68" y="99"/>
                </a:cubicBezTo>
                <a:cubicBezTo>
                  <a:pt x="68" y="96"/>
                  <a:pt x="69" y="95"/>
                  <a:pt x="69" y="91"/>
                </a:cubicBezTo>
                <a:cubicBezTo>
                  <a:pt x="68" y="91"/>
                  <a:pt x="68" y="91"/>
                  <a:pt x="67" y="91"/>
                </a:cubicBezTo>
                <a:cubicBezTo>
                  <a:pt x="67" y="96"/>
                  <a:pt x="67" y="102"/>
                  <a:pt x="61" y="104"/>
                </a:cubicBezTo>
                <a:cubicBezTo>
                  <a:pt x="58" y="100"/>
                  <a:pt x="62" y="95"/>
                  <a:pt x="60" y="90"/>
                </a:cubicBezTo>
                <a:cubicBezTo>
                  <a:pt x="56" y="91"/>
                  <a:pt x="58" y="99"/>
                  <a:pt x="58" y="101"/>
                </a:cubicBezTo>
                <a:cubicBezTo>
                  <a:pt x="54" y="106"/>
                  <a:pt x="51" y="97"/>
                  <a:pt x="52" y="94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92"/>
                  <a:pt x="53" y="90"/>
                  <a:pt x="54" y="89"/>
                </a:cubicBezTo>
                <a:cubicBezTo>
                  <a:pt x="53" y="89"/>
                  <a:pt x="53" y="90"/>
                  <a:pt x="52" y="89"/>
                </a:cubicBezTo>
                <a:cubicBezTo>
                  <a:pt x="51" y="95"/>
                  <a:pt x="51" y="103"/>
                  <a:pt x="56" y="106"/>
                </a:cubicBezTo>
                <a:close/>
                <a:moveTo>
                  <a:pt x="55" y="100"/>
                </a:moveTo>
                <a:cubicBezTo>
                  <a:pt x="56" y="100"/>
                  <a:pt x="56" y="100"/>
                  <a:pt x="56" y="100"/>
                </a:cubicBezTo>
                <a:cubicBezTo>
                  <a:pt x="55" y="99"/>
                  <a:pt x="56" y="95"/>
                  <a:pt x="56" y="93"/>
                </a:cubicBezTo>
                <a:cubicBezTo>
                  <a:pt x="56" y="91"/>
                  <a:pt x="57" y="90"/>
                  <a:pt x="55" y="90"/>
                </a:cubicBezTo>
                <a:cubicBezTo>
                  <a:pt x="54" y="93"/>
                  <a:pt x="53" y="98"/>
                  <a:pt x="55" y="100"/>
                </a:cubicBezTo>
                <a:close/>
                <a:moveTo>
                  <a:pt x="63" y="95"/>
                </a:moveTo>
                <a:cubicBezTo>
                  <a:pt x="62" y="97"/>
                  <a:pt x="61" y="100"/>
                  <a:pt x="62" y="102"/>
                </a:cubicBezTo>
                <a:cubicBezTo>
                  <a:pt x="66" y="100"/>
                  <a:pt x="65" y="94"/>
                  <a:pt x="65" y="91"/>
                </a:cubicBezTo>
                <a:cubicBezTo>
                  <a:pt x="64" y="91"/>
                  <a:pt x="63" y="91"/>
                  <a:pt x="62" y="91"/>
                </a:cubicBezTo>
                <a:cubicBezTo>
                  <a:pt x="62" y="92"/>
                  <a:pt x="62" y="94"/>
                  <a:pt x="63" y="95"/>
                </a:cubicBezTo>
                <a:close/>
                <a:moveTo>
                  <a:pt x="67" y="107"/>
                </a:moveTo>
                <a:cubicBezTo>
                  <a:pt x="74" y="106"/>
                  <a:pt x="72" y="98"/>
                  <a:pt x="73" y="91"/>
                </a:cubicBezTo>
                <a:cubicBezTo>
                  <a:pt x="72" y="91"/>
                  <a:pt x="71" y="92"/>
                  <a:pt x="71" y="91"/>
                </a:cubicBezTo>
                <a:cubicBezTo>
                  <a:pt x="70" y="98"/>
                  <a:pt x="69" y="103"/>
                  <a:pt x="67" y="107"/>
                </a:cubicBezTo>
                <a:close/>
                <a:moveTo>
                  <a:pt x="131" y="97"/>
                </a:moveTo>
                <a:cubicBezTo>
                  <a:pt x="130" y="100"/>
                  <a:pt x="130" y="103"/>
                  <a:pt x="130" y="106"/>
                </a:cubicBezTo>
                <a:cubicBezTo>
                  <a:pt x="131" y="110"/>
                  <a:pt x="130" y="116"/>
                  <a:pt x="130" y="122"/>
                </a:cubicBezTo>
                <a:cubicBezTo>
                  <a:pt x="130" y="132"/>
                  <a:pt x="130" y="141"/>
                  <a:pt x="131" y="150"/>
                </a:cubicBezTo>
                <a:cubicBezTo>
                  <a:pt x="131" y="159"/>
                  <a:pt x="134" y="168"/>
                  <a:pt x="131" y="177"/>
                </a:cubicBezTo>
                <a:cubicBezTo>
                  <a:pt x="129" y="178"/>
                  <a:pt x="128" y="179"/>
                  <a:pt x="127" y="180"/>
                </a:cubicBezTo>
                <a:cubicBezTo>
                  <a:pt x="122" y="183"/>
                  <a:pt x="114" y="181"/>
                  <a:pt x="108" y="182"/>
                </a:cubicBezTo>
                <a:cubicBezTo>
                  <a:pt x="106" y="182"/>
                  <a:pt x="103" y="182"/>
                  <a:pt x="101" y="182"/>
                </a:cubicBezTo>
                <a:cubicBezTo>
                  <a:pt x="99" y="181"/>
                  <a:pt x="98" y="181"/>
                  <a:pt x="96" y="180"/>
                </a:cubicBezTo>
                <a:cubicBezTo>
                  <a:pt x="92" y="179"/>
                  <a:pt x="88" y="179"/>
                  <a:pt x="84" y="179"/>
                </a:cubicBezTo>
                <a:cubicBezTo>
                  <a:pt x="78" y="178"/>
                  <a:pt x="73" y="176"/>
                  <a:pt x="68" y="175"/>
                </a:cubicBezTo>
                <a:cubicBezTo>
                  <a:pt x="64" y="174"/>
                  <a:pt x="58" y="172"/>
                  <a:pt x="54" y="171"/>
                </a:cubicBezTo>
                <a:cubicBezTo>
                  <a:pt x="52" y="170"/>
                  <a:pt x="51" y="170"/>
                  <a:pt x="49" y="169"/>
                </a:cubicBezTo>
                <a:cubicBezTo>
                  <a:pt x="35" y="164"/>
                  <a:pt x="21" y="161"/>
                  <a:pt x="9" y="156"/>
                </a:cubicBezTo>
                <a:cubicBezTo>
                  <a:pt x="9" y="157"/>
                  <a:pt x="8" y="156"/>
                  <a:pt x="8" y="155"/>
                </a:cubicBezTo>
                <a:cubicBezTo>
                  <a:pt x="7" y="157"/>
                  <a:pt x="9" y="157"/>
                  <a:pt x="10" y="158"/>
                </a:cubicBezTo>
                <a:cubicBezTo>
                  <a:pt x="13" y="160"/>
                  <a:pt x="15" y="162"/>
                  <a:pt x="20" y="162"/>
                </a:cubicBezTo>
                <a:cubicBezTo>
                  <a:pt x="22" y="164"/>
                  <a:pt x="25" y="164"/>
                  <a:pt x="28" y="165"/>
                </a:cubicBezTo>
                <a:cubicBezTo>
                  <a:pt x="30" y="166"/>
                  <a:pt x="34" y="167"/>
                  <a:pt x="36" y="167"/>
                </a:cubicBezTo>
                <a:cubicBezTo>
                  <a:pt x="43" y="171"/>
                  <a:pt x="50" y="173"/>
                  <a:pt x="58" y="175"/>
                </a:cubicBezTo>
                <a:cubicBezTo>
                  <a:pt x="63" y="177"/>
                  <a:pt x="68" y="178"/>
                  <a:pt x="74" y="179"/>
                </a:cubicBezTo>
                <a:cubicBezTo>
                  <a:pt x="78" y="180"/>
                  <a:pt x="81" y="180"/>
                  <a:pt x="84" y="181"/>
                </a:cubicBezTo>
                <a:cubicBezTo>
                  <a:pt x="85" y="181"/>
                  <a:pt x="85" y="182"/>
                  <a:pt x="86" y="182"/>
                </a:cubicBezTo>
                <a:cubicBezTo>
                  <a:pt x="89" y="183"/>
                  <a:pt x="93" y="183"/>
                  <a:pt x="97" y="183"/>
                </a:cubicBezTo>
                <a:cubicBezTo>
                  <a:pt x="106" y="184"/>
                  <a:pt x="117" y="185"/>
                  <a:pt x="126" y="184"/>
                </a:cubicBezTo>
                <a:cubicBezTo>
                  <a:pt x="127" y="183"/>
                  <a:pt x="129" y="183"/>
                  <a:pt x="129" y="181"/>
                </a:cubicBezTo>
                <a:cubicBezTo>
                  <a:pt x="130" y="181"/>
                  <a:pt x="131" y="180"/>
                  <a:pt x="132" y="180"/>
                </a:cubicBezTo>
                <a:cubicBezTo>
                  <a:pt x="135" y="174"/>
                  <a:pt x="134" y="166"/>
                  <a:pt x="133" y="160"/>
                </a:cubicBezTo>
                <a:cubicBezTo>
                  <a:pt x="133" y="155"/>
                  <a:pt x="133" y="149"/>
                  <a:pt x="133" y="144"/>
                </a:cubicBezTo>
                <a:cubicBezTo>
                  <a:pt x="133" y="136"/>
                  <a:pt x="132" y="128"/>
                  <a:pt x="132" y="120"/>
                </a:cubicBezTo>
                <a:cubicBezTo>
                  <a:pt x="132" y="111"/>
                  <a:pt x="132" y="102"/>
                  <a:pt x="133" y="94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31" y="95"/>
                  <a:pt x="131" y="95"/>
                  <a:pt x="131" y="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37902" name="组合 441"/>
          <p:cNvGrpSpPr/>
          <p:nvPr/>
        </p:nvGrpSpPr>
        <p:grpSpPr bwMode="auto">
          <a:xfrm>
            <a:off x="5521325" y="4117975"/>
            <a:ext cx="665163" cy="495300"/>
            <a:chOff x="5521326" y="4117975"/>
            <a:chExt cx="665163" cy="495300"/>
          </a:xfrm>
        </p:grpSpPr>
        <p:sp>
          <p:nvSpPr>
            <p:cNvPr id="264" name="Freeform 30"/>
            <p:cNvSpPr/>
            <p:nvPr/>
          </p:nvSpPr>
          <p:spPr bwMode="auto">
            <a:xfrm>
              <a:off x="5962651" y="4178300"/>
              <a:ext cx="98425" cy="122238"/>
            </a:xfrm>
            <a:custGeom>
              <a:avLst/>
              <a:gdLst>
                <a:gd name="T0" fmla="*/ 31 w 31"/>
                <a:gd name="T1" fmla="*/ 10 h 39"/>
                <a:gd name="T2" fmla="*/ 29 w 31"/>
                <a:gd name="T3" fmla="*/ 12 h 39"/>
                <a:gd name="T4" fmla="*/ 25 w 31"/>
                <a:gd name="T5" fmla="*/ 7 h 39"/>
                <a:gd name="T6" fmla="*/ 22 w 31"/>
                <a:gd name="T7" fmla="*/ 4 h 39"/>
                <a:gd name="T8" fmla="*/ 14 w 31"/>
                <a:gd name="T9" fmla="*/ 9 h 39"/>
                <a:gd name="T10" fmla="*/ 9 w 31"/>
                <a:gd name="T11" fmla="*/ 19 h 39"/>
                <a:gd name="T12" fmla="*/ 9 w 31"/>
                <a:gd name="T13" fmla="*/ 20 h 39"/>
                <a:gd name="T14" fmla="*/ 8 w 31"/>
                <a:gd name="T15" fmla="*/ 22 h 39"/>
                <a:gd name="T16" fmla="*/ 8 w 31"/>
                <a:gd name="T17" fmla="*/ 31 h 39"/>
                <a:gd name="T18" fmla="*/ 20 w 31"/>
                <a:gd name="T19" fmla="*/ 28 h 39"/>
                <a:gd name="T20" fmla="*/ 24 w 31"/>
                <a:gd name="T21" fmla="*/ 28 h 39"/>
                <a:gd name="T22" fmla="*/ 24 w 31"/>
                <a:gd name="T23" fmla="*/ 30 h 39"/>
                <a:gd name="T24" fmla="*/ 6 w 31"/>
                <a:gd name="T25" fmla="*/ 37 h 39"/>
                <a:gd name="T26" fmla="*/ 2 w 31"/>
                <a:gd name="T27" fmla="*/ 32 h 39"/>
                <a:gd name="T28" fmla="*/ 0 w 31"/>
                <a:gd name="T29" fmla="*/ 24 h 39"/>
                <a:gd name="T30" fmla="*/ 16 w 31"/>
                <a:gd name="T31" fmla="*/ 2 h 39"/>
                <a:gd name="T32" fmla="*/ 27 w 31"/>
                <a:gd name="T33" fmla="*/ 1 h 39"/>
                <a:gd name="T34" fmla="*/ 31 w 31"/>
                <a:gd name="T35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39">
                  <a:moveTo>
                    <a:pt x="31" y="10"/>
                  </a:moveTo>
                  <a:cubicBezTo>
                    <a:pt x="30" y="9"/>
                    <a:pt x="30" y="11"/>
                    <a:pt x="29" y="12"/>
                  </a:cubicBezTo>
                  <a:cubicBezTo>
                    <a:pt x="25" y="14"/>
                    <a:pt x="22" y="8"/>
                    <a:pt x="25" y="7"/>
                  </a:cubicBezTo>
                  <a:cubicBezTo>
                    <a:pt x="25" y="5"/>
                    <a:pt x="23" y="5"/>
                    <a:pt x="22" y="4"/>
                  </a:cubicBezTo>
                  <a:cubicBezTo>
                    <a:pt x="19" y="5"/>
                    <a:pt x="16" y="6"/>
                    <a:pt x="14" y="9"/>
                  </a:cubicBezTo>
                  <a:cubicBezTo>
                    <a:pt x="12" y="11"/>
                    <a:pt x="9" y="16"/>
                    <a:pt x="9" y="19"/>
                  </a:cubicBezTo>
                  <a:cubicBezTo>
                    <a:pt x="9" y="19"/>
                    <a:pt x="10" y="20"/>
                    <a:pt x="9" y="20"/>
                  </a:cubicBezTo>
                  <a:cubicBezTo>
                    <a:pt x="9" y="21"/>
                    <a:pt x="8" y="21"/>
                    <a:pt x="8" y="22"/>
                  </a:cubicBezTo>
                  <a:cubicBezTo>
                    <a:pt x="7" y="25"/>
                    <a:pt x="8" y="28"/>
                    <a:pt x="8" y="31"/>
                  </a:cubicBezTo>
                  <a:cubicBezTo>
                    <a:pt x="11" y="35"/>
                    <a:pt x="19" y="34"/>
                    <a:pt x="20" y="28"/>
                  </a:cubicBezTo>
                  <a:cubicBezTo>
                    <a:pt x="21" y="27"/>
                    <a:pt x="23" y="26"/>
                    <a:pt x="24" y="28"/>
                  </a:cubicBezTo>
                  <a:cubicBezTo>
                    <a:pt x="24" y="28"/>
                    <a:pt x="23" y="30"/>
                    <a:pt x="24" y="30"/>
                  </a:cubicBezTo>
                  <a:cubicBezTo>
                    <a:pt x="20" y="36"/>
                    <a:pt x="13" y="39"/>
                    <a:pt x="6" y="37"/>
                  </a:cubicBezTo>
                  <a:cubicBezTo>
                    <a:pt x="6" y="35"/>
                    <a:pt x="3" y="35"/>
                    <a:pt x="2" y="32"/>
                  </a:cubicBezTo>
                  <a:cubicBezTo>
                    <a:pt x="1" y="30"/>
                    <a:pt x="1" y="27"/>
                    <a:pt x="0" y="24"/>
                  </a:cubicBezTo>
                  <a:cubicBezTo>
                    <a:pt x="1" y="14"/>
                    <a:pt x="8" y="7"/>
                    <a:pt x="16" y="2"/>
                  </a:cubicBezTo>
                  <a:cubicBezTo>
                    <a:pt x="20" y="0"/>
                    <a:pt x="24" y="2"/>
                    <a:pt x="27" y="1"/>
                  </a:cubicBezTo>
                  <a:cubicBezTo>
                    <a:pt x="30" y="3"/>
                    <a:pt x="31" y="6"/>
                    <a:pt x="3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5" name="Freeform 31"/>
            <p:cNvSpPr>
              <a:spLocks noEditPoints="1"/>
            </p:cNvSpPr>
            <p:nvPr/>
          </p:nvSpPr>
          <p:spPr bwMode="auto">
            <a:xfrm>
              <a:off x="5729289" y="4184650"/>
              <a:ext cx="114300" cy="115888"/>
            </a:xfrm>
            <a:custGeom>
              <a:avLst/>
              <a:gdLst>
                <a:gd name="T0" fmla="*/ 36 w 36"/>
                <a:gd name="T1" fmla="*/ 3 h 37"/>
                <a:gd name="T2" fmla="*/ 35 w 36"/>
                <a:gd name="T3" fmla="*/ 6 h 37"/>
                <a:gd name="T4" fmla="*/ 32 w 36"/>
                <a:gd name="T5" fmla="*/ 5 h 37"/>
                <a:gd name="T6" fmla="*/ 31 w 36"/>
                <a:gd name="T7" fmla="*/ 22 h 37"/>
                <a:gd name="T8" fmla="*/ 30 w 36"/>
                <a:gd name="T9" fmla="*/ 21 h 37"/>
                <a:gd name="T10" fmla="*/ 31 w 36"/>
                <a:gd name="T11" fmla="*/ 31 h 37"/>
                <a:gd name="T12" fmla="*/ 33 w 36"/>
                <a:gd name="T13" fmla="*/ 32 h 37"/>
                <a:gd name="T14" fmla="*/ 34 w 36"/>
                <a:gd name="T15" fmla="*/ 35 h 37"/>
                <a:gd name="T16" fmla="*/ 29 w 36"/>
                <a:gd name="T17" fmla="*/ 35 h 37"/>
                <a:gd name="T18" fmla="*/ 19 w 36"/>
                <a:gd name="T19" fmla="*/ 32 h 37"/>
                <a:gd name="T20" fmla="*/ 23 w 36"/>
                <a:gd name="T21" fmla="*/ 32 h 37"/>
                <a:gd name="T22" fmla="*/ 25 w 36"/>
                <a:gd name="T23" fmla="*/ 24 h 37"/>
                <a:gd name="T24" fmla="*/ 15 w 36"/>
                <a:gd name="T25" fmla="*/ 24 h 37"/>
                <a:gd name="T26" fmla="*/ 9 w 36"/>
                <a:gd name="T27" fmla="*/ 30 h 37"/>
                <a:gd name="T28" fmla="*/ 12 w 36"/>
                <a:gd name="T29" fmla="*/ 33 h 37"/>
                <a:gd name="T30" fmla="*/ 2 w 36"/>
                <a:gd name="T31" fmla="*/ 35 h 37"/>
                <a:gd name="T32" fmla="*/ 1 w 36"/>
                <a:gd name="T33" fmla="*/ 32 h 37"/>
                <a:gd name="T34" fmla="*/ 5 w 36"/>
                <a:gd name="T35" fmla="*/ 31 h 37"/>
                <a:gd name="T36" fmla="*/ 5 w 36"/>
                <a:gd name="T37" fmla="*/ 30 h 37"/>
                <a:gd name="T38" fmla="*/ 10 w 36"/>
                <a:gd name="T39" fmla="*/ 24 h 37"/>
                <a:gd name="T40" fmla="*/ 20 w 36"/>
                <a:gd name="T41" fmla="*/ 11 h 37"/>
                <a:gd name="T42" fmla="*/ 21 w 36"/>
                <a:gd name="T43" fmla="*/ 7 h 37"/>
                <a:gd name="T44" fmla="*/ 23 w 36"/>
                <a:gd name="T45" fmla="*/ 7 h 37"/>
                <a:gd name="T46" fmla="*/ 23 w 36"/>
                <a:gd name="T47" fmla="*/ 6 h 37"/>
                <a:gd name="T48" fmla="*/ 25 w 36"/>
                <a:gd name="T49" fmla="*/ 2 h 37"/>
                <a:gd name="T50" fmla="*/ 35 w 36"/>
                <a:gd name="T51" fmla="*/ 0 h 37"/>
                <a:gd name="T52" fmla="*/ 36 w 36"/>
                <a:gd name="T53" fmla="*/ 3 h 37"/>
                <a:gd name="T54" fmla="*/ 18 w 36"/>
                <a:gd name="T55" fmla="*/ 20 h 37"/>
                <a:gd name="T56" fmla="*/ 25 w 36"/>
                <a:gd name="T57" fmla="*/ 20 h 37"/>
                <a:gd name="T58" fmla="*/ 26 w 36"/>
                <a:gd name="T59" fmla="*/ 7 h 37"/>
                <a:gd name="T60" fmla="*/ 18 w 36"/>
                <a:gd name="T61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7">
                  <a:moveTo>
                    <a:pt x="36" y="3"/>
                  </a:moveTo>
                  <a:cubicBezTo>
                    <a:pt x="36" y="4"/>
                    <a:pt x="35" y="4"/>
                    <a:pt x="35" y="6"/>
                  </a:cubicBezTo>
                  <a:cubicBezTo>
                    <a:pt x="34" y="5"/>
                    <a:pt x="34" y="5"/>
                    <a:pt x="32" y="5"/>
                  </a:cubicBezTo>
                  <a:cubicBezTo>
                    <a:pt x="32" y="10"/>
                    <a:pt x="30" y="19"/>
                    <a:pt x="31" y="22"/>
                  </a:cubicBezTo>
                  <a:cubicBezTo>
                    <a:pt x="31" y="22"/>
                    <a:pt x="30" y="21"/>
                    <a:pt x="30" y="21"/>
                  </a:cubicBezTo>
                  <a:cubicBezTo>
                    <a:pt x="31" y="24"/>
                    <a:pt x="30" y="28"/>
                    <a:pt x="31" y="31"/>
                  </a:cubicBezTo>
                  <a:cubicBezTo>
                    <a:pt x="31" y="32"/>
                    <a:pt x="32" y="32"/>
                    <a:pt x="33" y="32"/>
                  </a:cubicBezTo>
                  <a:cubicBezTo>
                    <a:pt x="33" y="33"/>
                    <a:pt x="33" y="35"/>
                    <a:pt x="34" y="35"/>
                  </a:cubicBezTo>
                  <a:cubicBezTo>
                    <a:pt x="32" y="36"/>
                    <a:pt x="30" y="36"/>
                    <a:pt x="29" y="35"/>
                  </a:cubicBezTo>
                  <a:cubicBezTo>
                    <a:pt x="26" y="35"/>
                    <a:pt x="19" y="37"/>
                    <a:pt x="19" y="32"/>
                  </a:cubicBezTo>
                  <a:cubicBezTo>
                    <a:pt x="20" y="32"/>
                    <a:pt x="22" y="32"/>
                    <a:pt x="23" y="32"/>
                  </a:cubicBezTo>
                  <a:cubicBezTo>
                    <a:pt x="25" y="31"/>
                    <a:pt x="25" y="26"/>
                    <a:pt x="25" y="24"/>
                  </a:cubicBezTo>
                  <a:cubicBezTo>
                    <a:pt x="22" y="25"/>
                    <a:pt x="20" y="22"/>
                    <a:pt x="15" y="24"/>
                  </a:cubicBezTo>
                  <a:cubicBezTo>
                    <a:pt x="12" y="24"/>
                    <a:pt x="11" y="29"/>
                    <a:pt x="9" y="30"/>
                  </a:cubicBezTo>
                  <a:cubicBezTo>
                    <a:pt x="9" y="32"/>
                    <a:pt x="12" y="31"/>
                    <a:pt x="12" y="33"/>
                  </a:cubicBezTo>
                  <a:cubicBezTo>
                    <a:pt x="11" y="37"/>
                    <a:pt x="6" y="34"/>
                    <a:pt x="2" y="35"/>
                  </a:cubicBezTo>
                  <a:cubicBezTo>
                    <a:pt x="1" y="34"/>
                    <a:pt x="0" y="34"/>
                    <a:pt x="1" y="32"/>
                  </a:cubicBezTo>
                  <a:cubicBezTo>
                    <a:pt x="2" y="32"/>
                    <a:pt x="3" y="32"/>
                    <a:pt x="5" y="31"/>
                  </a:cubicBezTo>
                  <a:cubicBezTo>
                    <a:pt x="6" y="31"/>
                    <a:pt x="4" y="31"/>
                    <a:pt x="5" y="30"/>
                  </a:cubicBezTo>
                  <a:cubicBezTo>
                    <a:pt x="7" y="29"/>
                    <a:pt x="8" y="26"/>
                    <a:pt x="10" y="24"/>
                  </a:cubicBezTo>
                  <a:cubicBezTo>
                    <a:pt x="13" y="20"/>
                    <a:pt x="17" y="16"/>
                    <a:pt x="20" y="11"/>
                  </a:cubicBezTo>
                  <a:cubicBezTo>
                    <a:pt x="21" y="10"/>
                    <a:pt x="21" y="8"/>
                    <a:pt x="21" y="7"/>
                  </a:cubicBezTo>
                  <a:cubicBezTo>
                    <a:pt x="22" y="7"/>
                    <a:pt x="22" y="8"/>
                    <a:pt x="23" y="7"/>
                  </a:cubicBezTo>
                  <a:cubicBezTo>
                    <a:pt x="23" y="7"/>
                    <a:pt x="22" y="6"/>
                    <a:pt x="23" y="6"/>
                  </a:cubicBezTo>
                  <a:cubicBezTo>
                    <a:pt x="24" y="5"/>
                    <a:pt x="25" y="4"/>
                    <a:pt x="25" y="2"/>
                  </a:cubicBezTo>
                  <a:cubicBezTo>
                    <a:pt x="28" y="0"/>
                    <a:pt x="30" y="0"/>
                    <a:pt x="35" y="0"/>
                  </a:cubicBezTo>
                  <a:cubicBezTo>
                    <a:pt x="35" y="2"/>
                    <a:pt x="36" y="1"/>
                    <a:pt x="36" y="3"/>
                  </a:cubicBezTo>
                  <a:close/>
                  <a:moveTo>
                    <a:pt x="18" y="20"/>
                  </a:moveTo>
                  <a:cubicBezTo>
                    <a:pt x="21" y="20"/>
                    <a:pt x="23" y="20"/>
                    <a:pt x="25" y="20"/>
                  </a:cubicBezTo>
                  <a:cubicBezTo>
                    <a:pt x="25" y="14"/>
                    <a:pt x="27" y="11"/>
                    <a:pt x="26" y="7"/>
                  </a:cubicBezTo>
                  <a:cubicBezTo>
                    <a:pt x="23" y="12"/>
                    <a:pt x="20" y="16"/>
                    <a:pt x="18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6" name="Freeform 32"/>
            <p:cNvSpPr>
              <a:spLocks noEditPoints="1"/>
            </p:cNvSpPr>
            <p:nvPr/>
          </p:nvSpPr>
          <p:spPr bwMode="auto">
            <a:xfrm>
              <a:off x="5846764" y="4184650"/>
              <a:ext cx="109537" cy="112713"/>
            </a:xfrm>
            <a:custGeom>
              <a:avLst/>
              <a:gdLst>
                <a:gd name="T0" fmla="*/ 0 w 35"/>
                <a:gd name="T1" fmla="*/ 33 h 36"/>
                <a:gd name="T2" fmla="*/ 4 w 35"/>
                <a:gd name="T3" fmla="*/ 32 h 36"/>
                <a:gd name="T4" fmla="*/ 15 w 35"/>
                <a:gd name="T5" fmla="*/ 6 h 36"/>
                <a:gd name="T6" fmla="*/ 11 w 35"/>
                <a:gd name="T7" fmla="*/ 6 h 36"/>
                <a:gd name="T8" fmla="*/ 10 w 35"/>
                <a:gd name="T9" fmla="*/ 2 h 36"/>
                <a:gd name="T10" fmla="*/ 32 w 35"/>
                <a:gd name="T11" fmla="*/ 3 h 36"/>
                <a:gd name="T12" fmla="*/ 35 w 35"/>
                <a:gd name="T13" fmla="*/ 8 h 36"/>
                <a:gd name="T14" fmla="*/ 26 w 35"/>
                <a:gd name="T15" fmla="*/ 16 h 36"/>
                <a:gd name="T16" fmla="*/ 27 w 35"/>
                <a:gd name="T17" fmla="*/ 16 h 36"/>
                <a:gd name="T18" fmla="*/ 31 w 35"/>
                <a:gd name="T19" fmla="*/ 24 h 36"/>
                <a:gd name="T20" fmla="*/ 2 w 35"/>
                <a:gd name="T21" fmla="*/ 35 h 36"/>
                <a:gd name="T22" fmla="*/ 0 w 35"/>
                <a:gd name="T23" fmla="*/ 33 h 36"/>
                <a:gd name="T24" fmla="*/ 22 w 35"/>
                <a:gd name="T25" fmla="*/ 4 h 36"/>
                <a:gd name="T26" fmla="*/ 18 w 35"/>
                <a:gd name="T27" fmla="*/ 13 h 36"/>
                <a:gd name="T28" fmla="*/ 22 w 35"/>
                <a:gd name="T29" fmla="*/ 14 h 36"/>
                <a:gd name="T30" fmla="*/ 26 w 35"/>
                <a:gd name="T31" fmla="*/ 4 h 36"/>
                <a:gd name="T32" fmla="*/ 22 w 35"/>
                <a:gd name="T33" fmla="*/ 4 h 36"/>
                <a:gd name="T34" fmla="*/ 17 w 35"/>
                <a:gd name="T35" fmla="*/ 17 h 36"/>
                <a:gd name="T36" fmla="*/ 9 w 35"/>
                <a:gd name="T37" fmla="*/ 32 h 36"/>
                <a:gd name="T38" fmla="*/ 23 w 35"/>
                <a:gd name="T39" fmla="*/ 19 h 36"/>
                <a:gd name="T40" fmla="*/ 17 w 35"/>
                <a:gd name="T41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6">
                  <a:moveTo>
                    <a:pt x="0" y="33"/>
                  </a:moveTo>
                  <a:cubicBezTo>
                    <a:pt x="1" y="33"/>
                    <a:pt x="2" y="32"/>
                    <a:pt x="4" y="32"/>
                  </a:cubicBezTo>
                  <a:cubicBezTo>
                    <a:pt x="8" y="23"/>
                    <a:pt x="11" y="15"/>
                    <a:pt x="15" y="6"/>
                  </a:cubicBezTo>
                  <a:cubicBezTo>
                    <a:pt x="13" y="6"/>
                    <a:pt x="13" y="6"/>
                    <a:pt x="11" y="6"/>
                  </a:cubicBezTo>
                  <a:cubicBezTo>
                    <a:pt x="10" y="5"/>
                    <a:pt x="10" y="4"/>
                    <a:pt x="10" y="2"/>
                  </a:cubicBezTo>
                  <a:cubicBezTo>
                    <a:pt x="16" y="1"/>
                    <a:pt x="25" y="0"/>
                    <a:pt x="32" y="3"/>
                  </a:cubicBezTo>
                  <a:cubicBezTo>
                    <a:pt x="32" y="5"/>
                    <a:pt x="34" y="6"/>
                    <a:pt x="35" y="8"/>
                  </a:cubicBezTo>
                  <a:cubicBezTo>
                    <a:pt x="35" y="14"/>
                    <a:pt x="30" y="14"/>
                    <a:pt x="26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9" y="18"/>
                    <a:pt x="30" y="21"/>
                    <a:pt x="31" y="24"/>
                  </a:cubicBezTo>
                  <a:cubicBezTo>
                    <a:pt x="30" y="36"/>
                    <a:pt x="14" y="36"/>
                    <a:pt x="2" y="35"/>
                  </a:cubicBezTo>
                  <a:cubicBezTo>
                    <a:pt x="1" y="34"/>
                    <a:pt x="0" y="34"/>
                    <a:pt x="0" y="33"/>
                  </a:cubicBezTo>
                  <a:close/>
                  <a:moveTo>
                    <a:pt x="22" y="4"/>
                  </a:moveTo>
                  <a:cubicBezTo>
                    <a:pt x="21" y="7"/>
                    <a:pt x="19" y="10"/>
                    <a:pt x="18" y="13"/>
                  </a:cubicBezTo>
                  <a:cubicBezTo>
                    <a:pt x="19" y="14"/>
                    <a:pt x="21" y="12"/>
                    <a:pt x="22" y="14"/>
                  </a:cubicBezTo>
                  <a:cubicBezTo>
                    <a:pt x="24" y="11"/>
                    <a:pt x="28" y="9"/>
                    <a:pt x="26" y="4"/>
                  </a:cubicBezTo>
                  <a:cubicBezTo>
                    <a:pt x="24" y="4"/>
                    <a:pt x="24" y="4"/>
                    <a:pt x="22" y="4"/>
                  </a:cubicBezTo>
                  <a:close/>
                  <a:moveTo>
                    <a:pt x="17" y="17"/>
                  </a:moveTo>
                  <a:cubicBezTo>
                    <a:pt x="15" y="23"/>
                    <a:pt x="12" y="28"/>
                    <a:pt x="9" y="32"/>
                  </a:cubicBezTo>
                  <a:cubicBezTo>
                    <a:pt x="20" y="33"/>
                    <a:pt x="24" y="27"/>
                    <a:pt x="23" y="19"/>
                  </a:cubicBezTo>
                  <a:cubicBezTo>
                    <a:pt x="21" y="16"/>
                    <a:pt x="20" y="18"/>
                    <a:pt x="17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7" name="Freeform 33"/>
            <p:cNvSpPr>
              <a:spLocks noEditPoints="1"/>
            </p:cNvSpPr>
            <p:nvPr/>
          </p:nvSpPr>
          <p:spPr bwMode="auto">
            <a:xfrm>
              <a:off x="5521326" y="4117975"/>
              <a:ext cx="665163" cy="495300"/>
            </a:xfrm>
            <a:custGeom>
              <a:avLst/>
              <a:gdLst>
                <a:gd name="T0" fmla="*/ 196 w 211"/>
                <a:gd name="T1" fmla="*/ 29 h 157"/>
                <a:gd name="T2" fmla="*/ 190 w 211"/>
                <a:gd name="T3" fmla="*/ 70 h 157"/>
                <a:gd name="T4" fmla="*/ 148 w 211"/>
                <a:gd name="T5" fmla="*/ 151 h 157"/>
                <a:gd name="T6" fmla="*/ 137 w 211"/>
                <a:gd name="T7" fmla="*/ 156 h 157"/>
                <a:gd name="T8" fmla="*/ 39 w 211"/>
                <a:gd name="T9" fmla="*/ 152 h 157"/>
                <a:gd name="T10" fmla="*/ 2 w 211"/>
                <a:gd name="T11" fmla="*/ 141 h 157"/>
                <a:gd name="T12" fmla="*/ 15 w 211"/>
                <a:gd name="T13" fmla="*/ 102 h 157"/>
                <a:gd name="T14" fmla="*/ 43 w 211"/>
                <a:gd name="T15" fmla="*/ 57 h 157"/>
                <a:gd name="T16" fmla="*/ 74 w 211"/>
                <a:gd name="T17" fmla="*/ 13 h 157"/>
                <a:gd name="T18" fmla="*/ 112 w 211"/>
                <a:gd name="T19" fmla="*/ 8 h 157"/>
                <a:gd name="T20" fmla="*/ 159 w 211"/>
                <a:gd name="T21" fmla="*/ 4 h 157"/>
                <a:gd name="T22" fmla="*/ 203 w 211"/>
                <a:gd name="T23" fmla="*/ 5 h 157"/>
                <a:gd name="T24" fmla="*/ 173 w 211"/>
                <a:gd name="T25" fmla="*/ 7 h 157"/>
                <a:gd name="T26" fmla="*/ 125 w 211"/>
                <a:gd name="T27" fmla="*/ 11 h 157"/>
                <a:gd name="T28" fmla="*/ 105 w 211"/>
                <a:gd name="T29" fmla="*/ 11 h 157"/>
                <a:gd name="T30" fmla="*/ 60 w 211"/>
                <a:gd name="T31" fmla="*/ 39 h 157"/>
                <a:gd name="T32" fmla="*/ 44 w 211"/>
                <a:gd name="T33" fmla="*/ 64 h 157"/>
                <a:gd name="T34" fmla="*/ 67 w 211"/>
                <a:gd name="T35" fmla="*/ 124 h 157"/>
                <a:gd name="T36" fmla="*/ 113 w 211"/>
                <a:gd name="T37" fmla="*/ 126 h 157"/>
                <a:gd name="T38" fmla="*/ 137 w 211"/>
                <a:gd name="T39" fmla="*/ 118 h 157"/>
                <a:gd name="T40" fmla="*/ 169 w 211"/>
                <a:gd name="T41" fmla="*/ 61 h 157"/>
                <a:gd name="T42" fmla="*/ 200 w 211"/>
                <a:gd name="T43" fmla="*/ 7 h 157"/>
                <a:gd name="T44" fmla="*/ 188 w 211"/>
                <a:gd name="T45" fmla="*/ 34 h 157"/>
                <a:gd name="T46" fmla="*/ 134 w 211"/>
                <a:gd name="T47" fmla="*/ 129 h 157"/>
                <a:gd name="T48" fmla="*/ 136 w 211"/>
                <a:gd name="T49" fmla="*/ 147 h 157"/>
                <a:gd name="T50" fmla="*/ 170 w 211"/>
                <a:gd name="T51" fmla="*/ 81 h 157"/>
                <a:gd name="T52" fmla="*/ 177 w 211"/>
                <a:gd name="T53" fmla="*/ 70 h 157"/>
                <a:gd name="T54" fmla="*/ 180 w 211"/>
                <a:gd name="T55" fmla="*/ 62 h 157"/>
                <a:gd name="T56" fmla="*/ 193 w 211"/>
                <a:gd name="T57" fmla="*/ 40 h 157"/>
                <a:gd name="T58" fmla="*/ 185 w 211"/>
                <a:gd name="T59" fmla="*/ 49 h 157"/>
                <a:gd name="T60" fmla="*/ 190 w 211"/>
                <a:gd name="T61" fmla="*/ 33 h 157"/>
                <a:gd name="T62" fmla="*/ 191 w 211"/>
                <a:gd name="T63" fmla="*/ 29 h 157"/>
                <a:gd name="T64" fmla="*/ 15 w 211"/>
                <a:gd name="T65" fmla="*/ 147 h 157"/>
                <a:gd name="T66" fmla="*/ 116 w 211"/>
                <a:gd name="T67" fmla="*/ 153 h 157"/>
                <a:gd name="T68" fmla="*/ 144 w 211"/>
                <a:gd name="T69" fmla="*/ 150 h 157"/>
                <a:gd name="T70" fmla="*/ 162 w 211"/>
                <a:gd name="T71" fmla="*/ 118 h 157"/>
                <a:gd name="T72" fmla="*/ 202 w 211"/>
                <a:gd name="T73" fmla="*/ 41 h 157"/>
                <a:gd name="T74" fmla="*/ 199 w 211"/>
                <a:gd name="T75" fmla="*/ 36 h 157"/>
                <a:gd name="T76" fmla="*/ 189 w 211"/>
                <a:gd name="T77" fmla="*/ 56 h 157"/>
                <a:gd name="T78" fmla="*/ 177 w 211"/>
                <a:gd name="T79" fmla="*/ 78 h 157"/>
                <a:gd name="T80" fmla="*/ 171 w 211"/>
                <a:gd name="T81" fmla="*/ 87 h 157"/>
                <a:gd name="T82" fmla="*/ 136 w 211"/>
                <a:gd name="T83" fmla="*/ 151 h 157"/>
                <a:gd name="T84" fmla="*/ 82 w 211"/>
                <a:gd name="T85" fmla="*/ 151 h 157"/>
                <a:gd name="T86" fmla="*/ 47 w 211"/>
                <a:gd name="T87" fmla="*/ 147 h 157"/>
                <a:gd name="T88" fmla="*/ 16 w 211"/>
                <a:gd name="T89" fmla="*/ 123 h 157"/>
                <a:gd name="T90" fmla="*/ 8 w 211"/>
                <a:gd name="T91" fmla="*/ 145 h 157"/>
                <a:gd name="T92" fmla="*/ 9 w 211"/>
                <a:gd name="T93" fmla="*/ 123 h 157"/>
                <a:gd name="T94" fmla="*/ 20 w 211"/>
                <a:gd name="T95" fmla="*/ 128 h 157"/>
                <a:gd name="T96" fmla="*/ 51 w 211"/>
                <a:gd name="T97" fmla="*/ 131 h 157"/>
                <a:gd name="T98" fmla="*/ 31 w 211"/>
                <a:gd name="T99" fmla="*/ 134 h 157"/>
                <a:gd name="T100" fmla="*/ 20 w 211"/>
                <a:gd name="T101" fmla="*/ 139 h 157"/>
                <a:gd name="T102" fmla="*/ 103 w 211"/>
                <a:gd name="T103" fmla="*/ 147 h 157"/>
                <a:gd name="T104" fmla="*/ 111 w 211"/>
                <a:gd name="T105" fmla="*/ 143 h 157"/>
                <a:gd name="T106" fmla="*/ 120 w 211"/>
                <a:gd name="T107" fmla="*/ 138 h 157"/>
                <a:gd name="T108" fmla="*/ 132 w 211"/>
                <a:gd name="T109" fmla="*/ 132 h 157"/>
                <a:gd name="T110" fmla="*/ 78 w 211"/>
                <a:gd name="T111" fmla="*/ 127 h 157"/>
                <a:gd name="T112" fmla="*/ 20 w 211"/>
                <a:gd name="T113" fmla="*/ 12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" h="157">
                  <a:moveTo>
                    <a:pt x="203" y="5"/>
                  </a:moveTo>
                  <a:cubicBezTo>
                    <a:pt x="201" y="11"/>
                    <a:pt x="197" y="15"/>
                    <a:pt x="195" y="20"/>
                  </a:cubicBezTo>
                  <a:cubicBezTo>
                    <a:pt x="198" y="22"/>
                    <a:pt x="196" y="26"/>
                    <a:pt x="196" y="29"/>
                  </a:cubicBezTo>
                  <a:cubicBezTo>
                    <a:pt x="199" y="27"/>
                    <a:pt x="207" y="26"/>
                    <a:pt x="210" y="30"/>
                  </a:cubicBezTo>
                  <a:cubicBezTo>
                    <a:pt x="211" y="34"/>
                    <a:pt x="209" y="37"/>
                    <a:pt x="208" y="40"/>
                  </a:cubicBezTo>
                  <a:cubicBezTo>
                    <a:pt x="201" y="48"/>
                    <a:pt x="197" y="61"/>
                    <a:pt x="190" y="70"/>
                  </a:cubicBezTo>
                  <a:cubicBezTo>
                    <a:pt x="185" y="84"/>
                    <a:pt x="177" y="92"/>
                    <a:pt x="172" y="106"/>
                  </a:cubicBezTo>
                  <a:cubicBezTo>
                    <a:pt x="167" y="112"/>
                    <a:pt x="165" y="119"/>
                    <a:pt x="160" y="125"/>
                  </a:cubicBezTo>
                  <a:cubicBezTo>
                    <a:pt x="157" y="135"/>
                    <a:pt x="152" y="141"/>
                    <a:pt x="148" y="151"/>
                  </a:cubicBezTo>
                  <a:cubicBezTo>
                    <a:pt x="147" y="151"/>
                    <a:pt x="146" y="153"/>
                    <a:pt x="145" y="154"/>
                  </a:cubicBezTo>
                  <a:cubicBezTo>
                    <a:pt x="144" y="154"/>
                    <a:pt x="146" y="155"/>
                    <a:pt x="145" y="156"/>
                  </a:cubicBezTo>
                  <a:cubicBezTo>
                    <a:pt x="143" y="157"/>
                    <a:pt x="140" y="156"/>
                    <a:pt x="137" y="156"/>
                  </a:cubicBezTo>
                  <a:cubicBezTo>
                    <a:pt x="135" y="157"/>
                    <a:pt x="134" y="157"/>
                    <a:pt x="131" y="157"/>
                  </a:cubicBezTo>
                  <a:cubicBezTo>
                    <a:pt x="125" y="155"/>
                    <a:pt x="116" y="156"/>
                    <a:pt x="108" y="155"/>
                  </a:cubicBezTo>
                  <a:cubicBezTo>
                    <a:pt x="88" y="154"/>
                    <a:pt x="62" y="153"/>
                    <a:pt x="39" y="152"/>
                  </a:cubicBezTo>
                  <a:cubicBezTo>
                    <a:pt x="38" y="152"/>
                    <a:pt x="36" y="151"/>
                    <a:pt x="34" y="151"/>
                  </a:cubicBezTo>
                  <a:cubicBezTo>
                    <a:pt x="23" y="150"/>
                    <a:pt x="8" y="154"/>
                    <a:pt x="4" y="143"/>
                  </a:cubicBezTo>
                  <a:cubicBezTo>
                    <a:pt x="4" y="142"/>
                    <a:pt x="3" y="142"/>
                    <a:pt x="2" y="141"/>
                  </a:cubicBezTo>
                  <a:cubicBezTo>
                    <a:pt x="0" y="137"/>
                    <a:pt x="0" y="133"/>
                    <a:pt x="1" y="127"/>
                  </a:cubicBezTo>
                  <a:cubicBezTo>
                    <a:pt x="3" y="125"/>
                    <a:pt x="3" y="125"/>
                    <a:pt x="3" y="123"/>
                  </a:cubicBezTo>
                  <a:cubicBezTo>
                    <a:pt x="8" y="117"/>
                    <a:pt x="10" y="109"/>
                    <a:pt x="15" y="102"/>
                  </a:cubicBezTo>
                  <a:cubicBezTo>
                    <a:pt x="15" y="100"/>
                    <a:pt x="15" y="101"/>
                    <a:pt x="15" y="100"/>
                  </a:cubicBezTo>
                  <a:cubicBezTo>
                    <a:pt x="18" y="99"/>
                    <a:pt x="17" y="96"/>
                    <a:pt x="20" y="96"/>
                  </a:cubicBezTo>
                  <a:cubicBezTo>
                    <a:pt x="27" y="82"/>
                    <a:pt x="37" y="71"/>
                    <a:pt x="43" y="57"/>
                  </a:cubicBezTo>
                  <a:cubicBezTo>
                    <a:pt x="49" y="51"/>
                    <a:pt x="52" y="43"/>
                    <a:pt x="58" y="37"/>
                  </a:cubicBezTo>
                  <a:cubicBezTo>
                    <a:pt x="57" y="34"/>
                    <a:pt x="61" y="32"/>
                    <a:pt x="61" y="29"/>
                  </a:cubicBezTo>
                  <a:cubicBezTo>
                    <a:pt x="65" y="24"/>
                    <a:pt x="71" y="19"/>
                    <a:pt x="74" y="13"/>
                  </a:cubicBezTo>
                  <a:cubicBezTo>
                    <a:pt x="77" y="13"/>
                    <a:pt x="79" y="12"/>
                    <a:pt x="81" y="11"/>
                  </a:cubicBezTo>
                  <a:cubicBezTo>
                    <a:pt x="86" y="11"/>
                    <a:pt x="91" y="9"/>
                    <a:pt x="96" y="9"/>
                  </a:cubicBezTo>
                  <a:cubicBezTo>
                    <a:pt x="101" y="9"/>
                    <a:pt x="106" y="9"/>
                    <a:pt x="112" y="8"/>
                  </a:cubicBezTo>
                  <a:cubicBezTo>
                    <a:pt x="117" y="8"/>
                    <a:pt x="123" y="8"/>
                    <a:pt x="128" y="8"/>
                  </a:cubicBezTo>
                  <a:cubicBezTo>
                    <a:pt x="134" y="7"/>
                    <a:pt x="138" y="6"/>
                    <a:pt x="145" y="6"/>
                  </a:cubicBezTo>
                  <a:cubicBezTo>
                    <a:pt x="149" y="5"/>
                    <a:pt x="155" y="4"/>
                    <a:pt x="159" y="4"/>
                  </a:cubicBezTo>
                  <a:cubicBezTo>
                    <a:pt x="168" y="4"/>
                    <a:pt x="176" y="4"/>
                    <a:pt x="183" y="1"/>
                  </a:cubicBezTo>
                  <a:cubicBezTo>
                    <a:pt x="184" y="1"/>
                    <a:pt x="184" y="1"/>
                    <a:pt x="184" y="2"/>
                  </a:cubicBezTo>
                  <a:cubicBezTo>
                    <a:pt x="191" y="3"/>
                    <a:pt x="199" y="0"/>
                    <a:pt x="203" y="5"/>
                  </a:cubicBezTo>
                  <a:close/>
                  <a:moveTo>
                    <a:pt x="192" y="6"/>
                  </a:moveTo>
                  <a:cubicBezTo>
                    <a:pt x="189" y="6"/>
                    <a:pt x="186" y="5"/>
                    <a:pt x="183" y="5"/>
                  </a:cubicBezTo>
                  <a:cubicBezTo>
                    <a:pt x="180" y="6"/>
                    <a:pt x="177" y="7"/>
                    <a:pt x="173" y="7"/>
                  </a:cubicBezTo>
                  <a:cubicBezTo>
                    <a:pt x="171" y="7"/>
                    <a:pt x="169" y="7"/>
                    <a:pt x="167" y="7"/>
                  </a:cubicBezTo>
                  <a:cubicBezTo>
                    <a:pt x="158" y="7"/>
                    <a:pt x="149" y="8"/>
                    <a:pt x="141" y="9"/>
                  </a:cubicBezTo>
                  <a:cubicBezTo>
                    <a:pt x="135" y="9"/>
                    <a:pt x="130" y="11"/>
                    <a:pt x="125" y="11"/>
                  </a:cubicBezTo>
                  <a:cubicBezTo>
                    <a:pt x="124" y="11"/>
                    <a:pt x="123" y="10"/>
                    <a:pt x="122" y="10"/>
                  </a:cubicBezTo>
                  <a:cubicBezTo>
                    <a:pt x="119" y="11"/>
                    <a:pt x="115" y="12"/>
                    <a:pt x="112" y="12"/>
                  </a:cubicBezTo>
                  <a:cubicBezTo>
                    <a:pt x="110" y="12"/>
                    <a:pt x="107" y="12"/>
                    <a:pt x="105" y="11"/>
                  </a:cubicBezTo>
                  <a:cubicBezTo>
                    <a:pt x="95" y="11"/>
                    <a:pt x="87" y="13"/>
                    <a:pt x="78" y="14"/>
                  </a:cubicBezTo>
                  <a:cubicBezTo>
                    <a:pt x="75" y="19"/>
                    <a:pt x="70" y="23"/>
                    <a:pt x="68" y="27"/>
                  </a:cubicBezTo>
                  <a:cubicBezTo>
                    <a:pt x="65" y="31"/>
                    <a:pt x="63" y="35"/>
                    <a:pt x="60" y="39"/>
                  </a:cubicBezTo>
                  <a:cubicBezTo>
                    <a:pt x="56" y="45"/>
                    <a:pt x="51" y="52"/>
                    <a:pt x="48" y="57"/>
                  </a:cubicBezTo>
                  <a:cubicBezTo>
                    <a:pt x="46" y="59"/>
                    <a:pt x="46" y="61"/>
                    <a:pt x="44" y="62"/>
                  </a:cubicBezTo>
                  <a:cubicBezTo>
                    <a:pt x="43" y="63"/>
                    <a:pt x="45" y="64"/>
                    <a:pt x="44" y="64"/>
                  </a:cubicBezTo>
                  <a:cubicBezTo>
                    <a:pt x="32" y="82"/>
                    <a:pt x="20" y="101"/>
                    <a:pt x="11" y="121"/>
                  </a:cubicBezTo>
                  <a:cubicBezTo>
                    <a:pt x="23" y="121"/>
                    <a:pt x="33" y="122"/>
                    <a:pt x="43" y="122"/>
                  </a:cubicBezTo>
                  <a:cubicBezTo>
                    <a:pt x="51" y="124"/>
                    <a:pt x="59" y="123"/>
                    <a:pt x="67" y="124"/>
                  </a:cubicBezTo>
                  <a:cubicBezTo>
                    <a:pt x="73" y="124"/>
                    <a:pt x="84" y="126"/>
                    <a:pt x="90" y="126"/>
                  </a:cubicBezTo>
                  <a:cubicBezTo>
                    <a:pt x="91" y="126"/>
                    <a:pt x="92" y="125"/>
                    <a:pt x="94" y="125"/>
                  </a:cubicBezTo>
                  <a:cubicBezTo>
                    <a:pt x="100" y="126"/>
                    <a:pt x="107" y="126"/>
                    <a:pt x="113" y="126"/>
                  </a:cubicBezTo>
                  <a:cubicBezTo>
                    <a:pt x="117" y="127"/>
                    <a:pt x="122" y="128"/>
                    <a:pt x="126" y="127"/>
                  </a:cubicBezTo>
                  <a:cubicBezTo>
                    <a:pt x="128" y="127"/>
                    <a:pt x="130" y="126"/>
                    <a:pt x="132" y="127"/>
                  </a:cubicBezTo>
                  <a:cubicBezTo>
                    <a:pt x="135" y="125"/>
                    <a:pt x="135" y="122"/>
                    <a:pt x="137" y="118"/>
                  </a:cubicBezTo>
                  <a:cubicBezTo>
                    <a:pt x="140" y="112"/>
                    <a:pt x="144" y="106"/>
                    <a:pt x="148" y="100"/>
                  </a:cubicBezTo>
                  <a:cubicBezTo>
                    <a:pt x="149" y="98"/>
                    <a:pt x="150" y="95"/>
                    <a:pt x="150" y="93"/>
                  </a:cubicBezTo>
                  <a:cubicBezTo>
                    <a:pt x="157" y="83"/>
                    <a:pt x="162" y="72"/>
                    <a:pt x="169" y="61"/>
                  </a:cubicBezTo>
                  <a:cubicBezTo>
                    <a:pt x="175" y="51"/>
                    <a:pt x="180" y="39"/>
                    <a:pt x="187" y="29"/>
                  </a:cubicBezTo>
                  <a:cubicBezTo>
                    <a:pt x="187" y="28"/>
                    <a:pt x="188" y="28"/>
                    <a:pt x="188" y="26"/>
                  </a:cubicBezTo>
                  <a:cubicBezTo>
                    <a:pt x="193" y="21"/>
                    <a:pt x="196" y="13"/>
                    <a:pt x="200" y="7"/>
                  </a:cubicBezTo>
                  <a:cubicBezTo>
                    <a:pt x="198" y="5"/>
                    <a:pt x="195" y="6"/>
                    <a:pt x="192" y="6"/>
                  </a:cubicBezTo>
                  <a:close/>
                  <a:moveTo>
                    <a:pt x="191" y="29"/>
                  </a:moveTo>
                  <a:cubicBezTo>
                    <a:pt x="189" y="30"/>
                    <a:pt x="188" y="32"/>
                    <a:pt x="188" y="34"/>
                  </a:cubicBezTo>
                  <a:cubicBezTo>
                    <a:pt x="180" y="45"/>
                    <a:pt x="175" y="58"/>
                    <a:pt x="168" y="69"/>
                  </a:cubicBezTo>
                  <a:cubicBezTo>
                    <a:pt x="157" y="86"/>
                    <a:pt x="146" y="108"/>
                    <a:pt x="137" y="126"/>
                  </a:cubicBezTo>
                  <a:cubicBezTo>
                    <a:pt x="136" y="127"/>
                    <a:pt x="135" y="128"/>
                    <a:pt x="134" y="129"/>
                  </a:cubicBezTo>
                  <a:cubicBezTo>
                    <a:pt x="134" y="133"/>
                    <a:pt x="134" y="136"/>
                    <a:pt x="134" y="139"/>
                  </a:cubicBezTo>
                  <a:cubicBezTo>
                    <a:pt x="137" y="135"/>
                    <a:pt x="139" y="127"/>
                    <a:pt x="143" y="125"/>
                  </a:cubicBezTo>
                  <a:cubicBezTo>
                    <a:pt x="141" y="132"/>
                    <a:pt x="133" y="139"/>
                    <a:pt x="136" y="147"/>
                  </a:cubicBezTo>
                  <a:cubicBezTo>
                    <a:pt x="140" y="138"/>
                    <a:pt x="146" y="129"/>
                    <a:pt x="152" y="120"/>
                  </a:cubicBezTo>
                  <a:cubicBezTo>
                    <a:pt x="158" y="110"/>
                    <a:pt x="160" y="98"/>
                    <a:pt x="166" y="90"/>
                  </a:cubicBezTo>
                  <a:cubicBezTo>
                    <a:pt x="166" y="87"/>
                    <a:pt x="169" y="85"/>
                    <a:pt x="170" y="81"/>
                  </a:cubicBezTo>
                  <a:cubicBezTo>
                    <a:pt x="171" y="79"/>
                    <a:pt x="173" y="77"/>
                    <a:pt x="175" y="74"/>
                  </a:cubicBezTo>
                  <a:cubicBezTo>
                    <a:pt x="175" y="73"/>
                    <a:pt x="175" y="72"/>
                    <a:pt x="176" y="70"/>
                  </a:cubicBezTo>
                  <a:cubicBezTo>
                    <a:pt x="176" y="70"/>
                    <a:pt x="177" y="70"/>
                    <a:pt x="177" y="70"/>
                  </a:cubicBezTo>
                  <a:cubicBezTo>
                    <a:pt x="177" y="69"/>
                    <a:pt x="177" y="68"/>
                    <a:pt x="177" y="68"/>
                  </a:cubicBezTo>
                  <a:cubicBezTo>
                    <a:pt x="178" y="67"/>
                    <a:pt x="179" y="66"/>
                    <a:pt x="179" y="65"/>
                  </a:cubicBezTo>
                  <a:cubicBezTo>
                    <a:pt x="180" y="64"/>
                    <a:pt x="180" y="63"/>
                    <a:pt x="180" y="62"/>
                  </a:cubicBezTo>
                  <a:cubicBezTo>
                    <a:pt x="181" y="61"/>
                    <a:pt x="183" y="60"/>
                    <a:pt x="184" y="58"/>
                  </a:cubicBezTo>
                  <a:cubicBezTo>
                    <a:pt x="186" y="55"/>
                    <a:pt x="186" y="52"/>
                    <a:pt x="188" y="49"/>
                  </a:cubicBezTo>
                  <a:cubicBezTo>
                    <a:pt x="190" y="46"/>
                    <a:pt x="193" y="44"/>
                    <a:pt x="193" y="40"/>
                  </a:cubicBezTo>
                  <a:cubicBezTo>
                    <a:pt x="195" y="38"/>
                    <a:pt x="197" y="36"/>
                    <a:pt x="197" y="33"/>
                  </a:cubicBezTo>
                  <a:cubicBezTo>
                    <a:pt x="194" y="35"/>
                    <a:pt x="192" y="38"/>
                    <a:pt x="191" y="41"/>
                  </a:cubicBezTo>
                  <a:cubicBezTo>
                    <a:pt x="189" y="44"/>
                    <a:pt x="188" y="48"/>
                    <a:pt x="185" y="49"/>
                  </a:cubicBezTo>
                  <a:cubicBezTo>
                    <a:pt x="186" y="46"/>
                    <a:pt x="188" y="45"/>
                    <a:pt x="188" y="41"/>
                  </a:cubicBezTo>
                  <a:cubicBezTo>
                    <a:pt x="190" y="38"/>
                    <a:pt x="193" y="35"/>
                    <a:pt x="194" y="31"/>
                  </a:cubicBezTo>
                  <a:cubicBezTo>
                    <a:pt x="193" y="31"/>
                    <a:pt x="191" y="34"/>
                    <a:pt x="190" y="33"/>
                  </a:cubicBezTo>
                  <a:cubicBezTo>
                    <a:pt x="190" y="29"/>
                    <a:pt x="194" y="28"/>
                    <a:pt x="194" y="24"/>
                  </a:cubicBezTo>
                  <a:cubicBezTo>
                    <a:pt x="194" y="24"/>
                    <a:pt x="194" y="23"/>
                    <a:pt x="193" y="23"/>
                  </a:cubicBezTo>
                  <a:cubicBezTo>
                    <a:pt x="193" y="25"/>
                    <a:pt x="191" y="26"/>
                    <a:pt x="191" y="29"/>
                  </a:cubicBezTo>
                  <a:close/>
                  <a:moveTo>
                    <a:pt x="11" y="129"/>
                  </a:moveTo>
                  <a:cubicBezTo>
                    <a:pt x="11" y="131"/>
                    <a:pt x="10" y="131"/>
                    <a:pt x="10" y="132"/>
                  </a:cubicBezTo>
                  <a:cubicBezTo>
                    <a:pt x="9" y="138"/>
                    <a:pt x="18" y="141"/>
                    <a:pt x="15" y="147"/>
                  </a:cubicBezTo>
                  <a:cubicBezTo>
                    <a:pt x="17" y="149"/>
                    <a:pt x="20" y="148"/>
                    <a:pt x="23" y="148"/>
                  </a:cubicBezTo>
                  <a:cubicBezTo>
                    <a:pt x="30" y="147"/>
                    <a:pt x="36" y="150"/>
                    <a:pt x="42" y="149"/>
                  </a:cubicBezTo>
                  <a:cubicBezTo>
                    <a:pt x="67" y="150"/>
                    <a:pt x="91" y="153"/>
                    <a:pt x="116" y="153"/>
                  </a:cubicBezTo>
                  <a:cubicBezTo>
                    <a:pt x="119" y="152"/>
                    <a:pt x="122" y="153"/>
                    <a:pt x="125" y="154"/>
                  </a:cubicBezTo>
                  <a:cubicBezTo>
                    <a:pt x="131" y="154"/>
                    <a:pt x="137" y="152"/>
                    <a:pt x="141" y="154"/>
                  </a:cubicBezTo>
                  <a:cubicBezTo>
                    <a:pt x="143" y="153"/>
                    <a:pt x="144" y="152"/>
                    <a:pt x="144" y="150"/>
                  </a:cubicBezTo>
                  <a:cubicBezTo>
                    <a:pt x="145" y="149"/>
                    <a:pt x="146" y="148"/>
                    <a:pt x="146" y="147"/>
                  </a:cubicBezTo>
                  <a:cubicBezTo>
                    <a:pt x="149" y="142"/>
                    <a:pt x="152" y="138"/>
                    <a:pt x="154" y="131"/>
                  </a:cubicBezTo>
                  <a:cubicBezTo>
                    <a:pt x="157" y="127"/>
                    <a:pt x="160" y="123"/>
                    <a:pt x="162" y="118"/>
                  </a:cubicBezTo>
                  <a:cubicBezTo>
                    <a:pt x="167" y="108"/>
                    <a:pt x="173" y="98"/>
                    <a:pt x="178" y="87"/>
                  </a:cubicBezTo>
                  <a:cubicBezTo>
                    <a:pt x="186" y="74"/>
                    <a:pt x="192" y="59"/>
                    <a:pt x="201" y="46"/>
                  </a:cubicBezTo>
                  <a:cubicBezTo>
                    <a:pt x="201" y="43"/>
                    <a:pt x="202" y="43"/>
                    <a:pt x="202" y="41"/>
                  </a:cubicBezTo>
                  <a:cubicBezTo>
                    <a:pt x="205" y="39"/>
                    <a:pt x="205" y="34"/>
                    <a:pt x="208" y="32"/>
                  </a:cubicBezTo>
                  <a:cubicBezTo>
                    <a:pt x="205" y="32"/>
                    <a:pt x="200" y="31"/>
                    <a:pt x="199" y="33"/>
                  </a:cubicBezTo>
                  <a:cubicBezTo>
                    <a:pt x="198" y="34"/>
                    <a:pt x="200" y="35"/>
                    <a:pt x="199" y="36"/>
                  </a:cubicBezTo>
                  <a:cubicBezTo>
                    <a:pt x="198" y="41"/>
                    <a:pt x="194" y="45"/>
                    <a:pt x="192" y="50"/>
                  </a:cubicBezTo>
                  <a:cubicBezTo>
                    <a:pt x="191" y="51"/>
                    <a:pt x="190" y="52"/>
                    <a:pt x="189" y="53"/>
                  </a:cubicBezTo>
                  <a:cubicBezTo>
                    <a:pt x="189" y="54"/>
                    <a:pt x="189" y="55"/>
                    <a:pt x="189" y="56"/>
                  </a:cubicBezTo>
                  <a:cubicBezTo>
                    <a:pt x="188" y="56"/>
                    <a:pt x="187" y="56"/>
                    <a:pt x="187" y="56"/>
                  </a:cubicBezTo>
                  <a:cubicBezTo>
                    <a:pt x="185" y="59"/>
                    <a:pt x="185" y="62"/>
                    <a:pt x="183" y="65"/>
                  </a:cubicBezTo>
                  <a:cubicBezTo>
                    <a:pt x="181" y="69"/>
                    <a:pt x="179" y="73"/>
                    <a:pt x="177" y="78"/>
                  </a:cubicBezTo>
                  <a:cubicBezTo>
                    <a:pt x="175" y="78"/>
                    <a:pt x="176" y="80"/>
                    <a:pt x="175" y="81"/>
                  </a:cubicBezTo>
                  <a:cubicBezTo>
                    <a:pt x="174" y="82"/>
                    <a:pt x="173" y="83"/>
                    <a:pt x="172" y="84"/>
                  </a:cubicBezTo>
                  <a:cubicBezTo>
                    <a:pt x="172" y="85"/>
                    <a:pt x="172" y="86"/>
                    <a:pt x="171" y="87"/>
                  </a:cubicBezTo>
                  <a:cubicBezTo>
                    <a:pt x="169" y="92"/>
                    <a:pt x="166" y="96"/>
                    <a:pt x="164" y="101"/>
                  </a:cubicBezTo>
                  <a:cubicBezTo>
                    <a:pt x="162" y="105"/>
                    <a:pt x="161" y="110"/>
                    <a:pt x="158" y="114"/>
                  </a:cubicBezTo>
                  <a:cubicBezTo>
                    <a:pt x="151" y="126"/>
                    <a:pt x="144" y="140"/>
                    <a:pt x="136" y="151"/>
                  </a:cubicBezTo>
                  <a:cubicBezTo>
                    <a:pt x="133" y="150"/>
                    <a:pt x="131" y="151"/>
                    <a:pt x="128" y="150"/>
                  </a:cubicBezTo>
                  <a:cubicBezTo>
                    <a:pt x="117" y="151"/>
                    <a:pt x="102" y="151"/>
                    <a:pt x="87" y="150"/>
                  </a:cubicBezTo>
                  <a:cubicBezTo>
                    <a:pt x="86" y="150"/>
                    <a:pt x="84" y="151"/>
                    <a:pt x="82" y="151"/>
                  </a:cubicBezTo>
                  <a:cubicBezTo>
                    <a:pt x="80" y="151"/>
                    <a:pt x="79" y="150"/>
                    <a:pt x="78" y="150"/>
                  </a:cubicBezTo>
                  <a:cubicBezTo>
                    <a:pt x="74" y="149"/>
                    <a:pt x="69" y="150"/>
                    <a:pt x="64" y="149"/>
                  </a:cubicBezTo>
                  <a:cubicBezTo>
                    <a:pt x="58" y="148"/>
                    <a:pt x="52" y="147"/>
                    <a:pt x="47" y="147"/>
                  </a:cubicBezTo>
                  <a:cubicBezTo>
                    <a:pt x="43" y="146"/>
                    <a:pt x="40" y="147"/>
                    <a:pt x="37" y="146"/>
                  </a:cubicBezTo>
                  <a:cubicBezTo>
                    <a:pt x="31" y="145"/>
                    <a:pt x="20" y="146"/>
                    <a:pt x="17" y="144"/>
                  </a:cubicBezTo>
                  <a:cubicBezTo>
                    <a:pt x="12" y="140"/>
                    <a:pt x="13" y="128"/>
                    <a:pt x="16" y="123"/>
                  </a:cubicBezTo>
                  <a:cubicBezTo>
                    <a:pt x="12" y="123"/>
                    <a:pt x="12" y="127"/>
                    <a:pt x="11" y="129"/>
                  </a:cubicBezTo>
                  <a:close/>
                  <a:moveTo>
                    <a:pt x="8" y="143"/>
                  </a:moveTo>
                  <a:cubicBezTo>
                    <a:pt x="8" y="144"/>
                    <a:pt x="9" y="144"/>
                    <a:pt x="8" y="145"/>
                  </a:cubicBezTo>
                  <a:cubicBezTo>
                    <a:pt x="10" y="145"/>
                    <a:pt x="11" y="147"/>
                    <a:pt x="12" y="146"/>
                  </a:cubicBezTo>
                  <a:cubicBezTo>
                    <a:pt x="9" y="140"/>
                    <a:pt x="6" y="137"/>
                    <a:pt x="7" y="130"/>
                  </a:cubicBezTo>
                  <a:cubicBezTo>
                    <a:pt x="8" y="129"/>
                    <a:pt x="9" y="124"/>
                    <a:pt x="9" y="123"/>
                  </a:cubicBezTo>
                  <a:cubicBezTo>
                    <a:pt x="7" y="124"/>
                    <a:pt x="6" y="127"/>
                    <a:pt x="5" y="127"/>
                  </a:cubicBezTo>
                  <a:cubicBezTo>
                    <a:pt x="4" y="133"/>
                    <a:pt x="4" y="139"/>
                    <a:pt x="8" y="143"/>
                  </a:cubicBezTo>
                  <a:close/>
                  <a:moveTo>
                    <a:pt x="20" y="128"/>
                  </a:moveTo>
                  <a:cubicBezTo>
                    <a:pt x="22" y="127"/>
                    <a:pt x="21" y="129"/>
                    <a:pt x="22" y="130"/>
                  </a:cubicBezTo>
                  <a:cubicBezTo>
                    <a:pt x="33" y="131"/>
                    <a:pt x="47" y="128"/>
                    <a:pt x="61" y="131"/>
                  </a:cubicBezTo>
                  <a:cubicBezTo>
                    <a:pt x="58" y="132"/>
                    <a:pt x="55" y="131"/>
                    <a:pt x="51" y="131"/>
                  </a:cubicBezTo>
                  <a:cubicBezTo>
                    <a:pt x="48" y="131"/>
                    <a:pt x="44" y="131"/>
                    <a:pt x="41" y="132"/>
                  </a:cubicBezTo>
                  <a:cubicBezTo>
                    <a:pt x="35" y="132"/>
                    <a:pt x="27" y="131"/>
                    <a:pt x="22" y="133"/>
                  </a:cubicBezTo>
                  <a:cubicBezTo>
                    <a:pt x="24" y="134"/>
                    <a:pt x="29" y="132"/>
                    <a:pt x="31" y="134"/>
                  </a:cubicBezTo>
                  <a:cubicBezTo>
                    <a:pt x="29" y="136"/>
                    <a:pt x="22" y="134"/>
                    <a:pt x="20" y="137"/>
                  </a:cubicBezTo>
                  <a:cubicBezTo>
                    <a:pt x="28" y="138"/>
                    <a:pt x="39" y="134"/>
                    <a:pt x="45" y="138"/>
                  </a:cubicBezTo>
                  <a:cubicBezTo>
                    <a:pt x="37" y="137"/>
                    <a:pt x="29" y="139"/>
                    <a:pt x="20" y="139"/>
                  </a:cubicBezTo>
                  <a:cubicBezTo>
                    <a:pt x="21" y="140"/>
                    <a:pt x="22" y="141"/>
                    <a:pt x="22" y="143"/>
                  </a:cubicBezTo>
                  <a:cubicBezTo>
                    <a:pt x="50" y="144"/>
                    <a:pt x="71" y="148"/>
                    <a:pt x="94" y="148"/>
                  </a:cubicBezTo>
                  <a:cubicBezTo>
                    <a:pt x="97" y="147"/>
                    <a:pt x="100" y="147"/>
                    <a:pt x="103" y="147"/>
                  </a:cubicBezTo>
                  <a:cubicBezTo>
                    <a:pt x="113" y="148"/>
                    <a:pt x="122" y="149"/>
                    <a:pt x="132" y="148"/>
                  </a:cubicBezTo>
                  <a:cubicBezTo>
                    <a:pt x="132" y="147"/>
                    <a:pt x="133" y="145"/>
                    <a:pt x="132" y="144"/>
                  </a:cubicBezTo>
                  <a:cubicBezTo>
                    <a:pt x="125" y="143"/>
                    <a:pt x="119" y="143"/>
                    <a:pt x="111" y="143"/>
                  </a:cubicBezTo>
                  <a:cubicBezTo>
                    <a:pt x="116" y="140"/>
                    <a:pt x="127" y="143"/>
                    <a:pt x="131" y="142"/>
                  </a:cubicBezTo>
                  <a:cubicBezTo>
                    <a:pt x="131" y="141"/>
                    <a:pt x="130" y="141"/>
                    <a:pt x="130" y="139"/>
                  </a:cubicBezTo>
                  <a:cubicBezTo>
                    <a:pt x="128" y="138"/>
                    <a:pt x="123" y="139"/>
                    <a:pt x="120" y="138"/>
                  </a:cubicBezTo>
                  <a:cubicBezTo>
                    <a:pt x="123" y="135"/>
                    <a:pt x="131" y="140"/>
                    <a:pt x="131" y="135"/>
                  </a:cubicBezTo>
                  <a:cubicBezTo>
                    <a:pt x="119" y="136"/>
                    <a:pt x="109" y="135"/>
                    <a:pt x="100" y="134"/>
                  </a:cubicBezTo>
                  <a:cubicBezTo>
                    <a:pt x="110" y="133"/>
                    <a:pt x="122" y="135"/>
                    <a:pt x="132" y="132"/>
                  </a:cubicBezTo>
                  <a:cubicBezTo>
                    <a:pt x="128" y="130"/>
                    <a:pt x="124" y="131"/>
                    <a:pt x="121" y="131"/>
                  </a:cubicBezTo>
                  <a:cubicBezTo>
                    <a:pt x="118" y="130"/>
                    <a:pt x="115" y="130"/>
                    <a:pt x="113" y="129"/>
                  </a:cubicBezTo>
                  <a:cubicBezTo>
                    <a:pt x="102" y="128"/>
                    <a:pt x="89" y="129"/>
                    <a:pt x="78" y="127"/>
                  </a:cubicBezTo>
                  <a:cubicBezTo>
                    <a:pt x="70" y="127"/>
                    <a:pt x="58" y="127"/>
                    <a:pt x="51" y="126"/>
                  </a:cubicBezTo>
                  <a:cubicBezTo>
                    <a:pt x="44" y="127"/>
                    <a:pt x="30" y="124"/>
                    <a:pt x="21" y="125"/>
                  </a:cubicBezTo>
                  <a:cubicBezTo>
                    <a:pt x="22" y="125"/>
                    <a:pt x="20" y="128"/>
                    <a:pt x="20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grpSp>
        <p:nvGrpSpPr>
          <p:cNvPr id="37907" name="组合 443"/>
          <p:cNvGrpSpPr/>
          <p:nvPr/>
        </p:nvGrpSpPr>
        <p:grpSpPr bwMode="auto">
          <a:xfrm>
            <a:off x="7496175" y="2630488"/>
            <a:ext cx="985838" cy="893762"/>
            <a:chOff x="7496176" y="2630488"/>
            <a:chExt cx="985838" cy="893763"/>
          </a:xfrm>
        </p:grpSpPr>
        <p:sp>
          <p:nvSpPr>
            <p:cNvPr id="251" name="Freeform 17"/>
            <p:cNvSpPr>
              <a:spLocks noEditPoints="1"/>
            </p:cNvSpPr>
            <p:nvPr/>
          </p:nvSpPr>
          <p:spPr bwMode="auto">
            <a:xfrm>
              <a:off x="7713664" y="2768600"/>
              <a:ext cx="106362" cy="88900"/>
            </a:xfrm>
            <a:custGeom>
              <a:avLst/>
              <a:gdLst>
                <a:gd name="T0" fmla="*/ 34 w 34"/>
                <a:gd name="T1" fmla="*/ 2 h 28"/>
                <a:gd name="T2" fmla="*/ 31 w 34"/>
                <a:gd name="T3" fmla="*/ 4 h 28"/>
                <a:gd name="T4" fmla="*/ 26 w 34"/>
                <a:gd name="T5" fmla="*/ 28 h 28"/>
                <a:gd name="T6" fmla="*/ 24 w 34"/>
                <a:gd name="T7" fmla="*/ 28 h 28"/>
                <a:gd name="T8" fmla="*/ 24 w 34"/>
                <a:gd name="T9" fmla="*/ 27 h 28"/>
                <a:gd name="T10" fmla="*/ 20 w 34"/>
                <a:gd name="T11" fmla="*/ 27 h 28"/>
                <a:gd name="T12" fmla="*/ 17 w 34"/>
                <a:gd name="T13" fmla="*/ 13 h 28"/>
                <a:gd name="T14" fmla="*/ 12 w 34"/>
                <a:gd name="T15" fmla="*/ 25 h 28"/>
                <a:gd name="T16" fmla="*/ 7 w 34"/>
                <a:gd name="T17" fmla="*/ 26 h 28"/>
                <a:gd name="T18" fmla="*/ 5 w 34"/>
                <a:gd name="T19" fmla="*/ 13 h 28"/>
                <a:gd name="T20" fmla="*/ 2 w 34"/>
                <a:gd name="T21" fmla="*/ 4 h 28"/>
                <a:gd name="T22" fmla="*/ 3 w 34"/>
                <a:gd name="T23" fmla="*/ 1 h 28"/>
                <a:gd name="T24" fmla="*/ 9 w 34"/>
                <a:gd name="T25" fmla="*/ 1 h 28"/>
                <a:gd name="T26" fmla="*/ 10 w 34"/>
                <a:gd name="T27" fmla="*/ 18 h 28"/>
                <a:gd name="T28" fmla="*/ 16 w 34"/>
                <a:gd name="T29" fmla="*/ 8 h 28"/>
                <a:gd name="T30" fmla="*/ 20 w 34"/>
                <a:gd name="T31" fmla="*/ 9 h 28"/>
                <a:gd name="T32" fmla="*/ 23 w 34"/>
                <a:gd name="T33" fmla="*/ 24 h 28"/>
                <a:gd name="T34" fmla="*/ 1 w 34"/>
                <a:gd name="T35" fmla="*/ 2 h 28"/>
                <a:gd name="T36" fmla="*/ 2 w 34"/>
                <a:gd name="T37" fmla="*/ 1 h 28"/>
                <a:gd name="T38" fmla="*/ 1 w 34"/>
                <a:gd name="T39" fmla="*/ 3 h 28"/>
                <a:gd name="T40" fmla="*/ 3 w 34"/>
                <a:gd name="T41" fmla="*/ 3 h 28"/>
                <a:gd name="T42" fmla="*/ 5 w 34"/>
                <a:gd name="T43" fmla="*/ 3 h 28"/>
                <a:gd name="T44" fmla="*/ 3 w 34"/>
                <a:gd name="T45" fmla="*/ 3 h 28"/>
                <a:gd name="T46" fmla="*/ 7 w 34"/>
                <a:gd name="T47" fmla="*/ 9 h 28"/>
                <a:gd name="T48" fmla="*/ 7 w 34"/>
                <a:gd name="T49" fmla="*/ 13 h 28"/>
                <a:gd name="T50" fmla="*/ 7 w 34"/>
                <a:gd name="T51" fmla="*/ 14 h 28"/>
                <a:gd name="T52" fmla="*/ 8 w 34"/>
                <a:gd name="T53" fmla="*/ 10 h 28"/>
                <a:gd name="T54" fmla="*/ 8 w 34"/>
                <a:gd name="T55" fmla="*/ 9 h 28"/>
                <a:gd name="T56" fmla="*/ 8 w 34"/>
                <a:gd name="T57" fmla="*/ 20 h 28"/>
                <a:gd name="T58" fmla="*/ 8 w 34"/>
                <a:gd name="T59" fmla="*/ 23 h 28"/>
                <a:gd name="T60" fmla="*/ 8 w 34"/>
                <a:gd name="T61" fmla="*/ 23 h 28"/>
                <a:gd name="T62" fmla="*/ 8 w 34"/>
                <a:gd name="T63" fmla="*/ 25 h 28"/>
                <a:gd name="T64" fmla="*/ 10 w 34"/>
                <a:gd name="T65" fmla="*/ 24 h 28"/>
                <a:gd name="T66" fmla="*/ 12 w 34"/>
                <a:gd name="T67" fmla="*/ 22 h 28"/>
                <a:gd name="T68" fmla="*/ 11 w 34"/>
                <a:gd name="T69" fmla="*/ 24 h 28"/>
                <a:gd name="T70" fmla="*/ 14 w 34"/>
                <a:gd name="T71" fmla="*/ 18 h 28"/>
                <a:gd name="T72" fmla="*/ 15 w 34"/>
                <a:gd name="T73" fmla="*/ 12 h 28"/>
                <a:gd name="T74" fmla="*/ 17 w 34"/>
                <a:gd name="T75" fmla="*/ 9 h 28"/>
                <a:gd name="T76" fmla="*/ 17 w 34"/>
                <a:gd name="T77" fmla="*/ 10 h 28"/>
                <a:gd name="T78" fmla="*/ 19 w 34"/>
                <a:gd name="T79" fmla="*/ 14 h 28"/>
                <a:gd name="T80" fmla="*/ 19 w 34"/>
                <a:gd name="T81" fmla="*/ 14 h 28"/>
                <a:gd name="T82" fmla="*/ 20 w 34"/>
                <a:gd name="T83" fmla="*/ 10 h 28"/>
                <a:gd name="T84" fmla="*/ 20 w 34"/>
                <a:gd name="T85" fmla="*/ 24 h 28"/>
                <a:gd name="T86" fmla="*/ 21 w 34"/>
                <a:gd name="T87" fmla="*/ 24 h 28"/>
                <a:gd name="T88" fmla="*/ 23 w 34"/>
                <a:gd name="T89" fmla="*/ 25 h 28"/>
                <a:gd name="T90" fmla="*/ 23 w 34"/>
                <a:gd name="T91" fmla="*/ 25 h 28"/>
                <a:gd name="T92" fmla="*/ 24 w 34"/>
                <a:gd name="T93" fmla="*/ 25 h 28"/>
                <a:gd name="T94" fmla="*/ 24 w 34"/>
                <a:gd name="T95" fmla="*/ 25 h 28"/>
                <a:gd name="T96" fmla="*/ 24 w 34"/>
                <a:gd name="T97" fmla="*/ 24 h 28"/>
                <a:gd name="T98" fmla="*/ 26 w 34"/>
                <a:gd name="T99" fmla="*/ 18 h 28"/>
                <a:gd name="T100" fmla="*/ 30 w 34"/>
                <a:gd name="T101" fmla="*/ 3 h 28"/>
                <a:gd name="T102" fmla="*/ 31 w 34"/>
                <a:gd name="T103" fmla="*/ 3 h 28"/>
                <a:gd name="T104" fmla="*/ 30 w 34"/>
                <a:gd name="T105" fmla="*/ 2 h 28"/>
                <a:gd name="T106" fmla="*/ 33 w 34"/>
                <a:gd name="T107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" h="28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3" y="0"/>
                    <a:pt x="33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3" y="3"/>
                    <a:pt x="33" y="3"/>
                    <a:pt x="33" y="4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4"/>
                    <a:pt x="30" y="6"/>
                    <a:pt x="30" y="8"/>
                  </a:cubicBezTo>
                  <a:cubicBezTo>
                    <a:pt x="29" y="11"/>
                    <a:pt x="29" y="13"/>
                    <a:pt x="28" y="16"/>
                  </a:cubicBezTo>
                  <a:cubicBezTo>
                    <a:pt x="28" y="20"/>
                    <a:pt x="27" y="22"/>
                    <a:pt x="27" y="22"/>
                  </a:cubicBezTo>
                  <a:cubicBezTo>
                    <a:pt x="27" y="23"/>
                    <a:pt x="26" y="25"/>
                    <a:pt x="26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2" y="27"/>
                    <a:pt x="24" y="27"/>
                  </a:cubicBezTo>
                  <a:cubicBezTo>
                    <a:pt x="24" y="27"/>
                    <a:pt x="24" y="27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19" y="25"/>
                    <a:pt x="19" y="24"/>
                  </a:cubicBezTo>
                  <a:cubicBezTo>
                    <a:pt x="19" y="22"/>
                    <a:pt x="18" y="21"/>
                    <a:pt x="18" y="20"/>
                  </a:cubicBezTo>
                  <a:cubicBezTo>
                    <a:pt x="18" y="20"/>
                    <a:pt x="18" y="19"/>
                    <a:pt x="18" y="18"/>
                  </a:cubicBezTo>
                  <a:cubicBezTo>
                    <a:pt x="18" y="17"/>
                    <a:pt x="17" y="15"/>
                    <a:pt x="17" y="13"/>
                  </a:cubicBezTo>
                  <a:cubicBezTo>
                    <a:pt x="17" y="13"/>
                    <a:pt x="17" y="12"/>
                    <a:pt x="17" y="12"/>
                  </a:cubicBezTo>
                  <a:cubicBezTo>
                    <a:pt x="16" y="13"/>
                    <a:pt x="16" y="14"/>
                    <a:pt x="15" y="16"/>
                  </a:cubicBezTo>
                  <a:cubicBezTo>
                    <a:pt x="14" y="20"/>
                    <a:pt x="13" y="23"/>
                    <a:pt x="13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6"/>
                    <a:pt x="12" y="26"/>
                  </a:cubicBezTo>
                  <a:cubicBezTo>
                    <a:pt x="12" y="26"/>
                    <a:pt x="12" y="26"/>
                    <a:pt x="11" y="26"/>
                  </a:cubicBezTo>
                  <a:cubicBezTo>
                    <a:pt x="9" y="27"/>
                    <a:pt x="8" y="2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2"/>
                    <a:pt x="7" y="19"/>
                    <a:pt x="6" y="15"/>
                  </a:cubicBezTo>
                  <a:cubicBezTo>
                    <a:pt x="6" y="14"/>
                    <a:pt x="6" y="13"/>
                    <a:pt x="5" y="1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5" y="5"/>
                    <a:pt x="5" y="5"/>
                  </a:cubicBezTo>
                  <a:cubicBezTo>
                    <a:pt x="5" y="5"/>
                    <a:pt x="4" y="4"/>
                    <a:pt x="2" y="4"/>
                  </a:cubicBezTo>
                  <a:cubicBezTo>
                    <a:pt x="1" y="4"/>
                    <a:pt x="1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9"/>
                    <a:pt x="10" y="12"/>
                    <a:pt x="10" y="14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0" y="22"/>
                    <a:pt x="10" y="22"/>
                  </a:cubicBezTo>
                  <a:cubicBezTo>
                    <a:pt x="11" y="22"/>
                    <a:pt x="11" y="21"/>
                    <a:pt x="12" y="18"/>
                  </a:cubicBezTo>
                  <a:cubicBezTo>
                    <a:pt x="13" y="15"/>
                    <a:pt x="14" y="12"/>
                    <a:pt x="15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9" y="7"/>
                    <a:pt x="20" y="7"/>
                    <a:pt x="20" y="9"/>
                  </a:cubicBezTo>
                  <a:cubicBezTo>
                    <a:pt x="20" y="10"/>
                    <a:pt x="20" y="11"/>
                    <a:pt x="20" y="12"/>
                  </a:cubicBezTo>
                  <a:cubicBezTo>
                    <a:pt x="21" y="17"/>
                    <a:pt x="22" y="21"/>
                    <a:pt x="22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4" y="23"/>
                    <a:pt x="24" y="23"/>
                  </a:cubicBezTo>
                  <a:cubicBezTo>
                    <a:pt x="24" y="22"/>
                    <a:pt x="24" y="21"/>
                    <a:pt x="24" y="19"/>
                  </a:cubicBezTo>
                  <a:cubicBezTo>
                    <a:pt x="25" y="15"/>
                    <a:pt x="26" y="9"/>
                    <a:pt x="26" y="0"/>
                  </a:cubicBezTo>
                  <a:close/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lose/>
                  <a:moveTo>
                    <a:pt x="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2" y="3"/>
                  </a:lnTo>
                  <a:close/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3" y="3"/>
                  </a:lnTo>
                  <a:close/>
                  <a:moveTo>
                    <a:pt x="6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7"/>
                    <a:pt x="6" y="6"/>
                  </a:cubicBezTo>
                  <a:close/>
                  <a:moveTo>
                    <a:pt x="7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lnTo>
                    <a:pt x="7" y="13"/>
                  </a:lnTo>
                  <a:close/>
                  <a:moveTo>
                    <a:pt x="8" y="9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1"/>
                    <a:pt x="8" y="13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2"/>
                    <a:pt x="8" y="11"/>
                    <a:pt x="8" y="9"/>
                  </a:cubicBezTo>
                  <a:close/>
                  <a:moveTo>
                    <a:pt x="8" y="20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lose/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8" y="23"/>
                  </a:lnTo>
                  <a:close/>
                  <a:moveTo>
                    <a:pt x="8" y="25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lose/>
                  <a:moveTo>
                    <a:pt x="10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4"/>
                  </a:cubicBezTo>
                  <a:close/>
                  <a:moveTo>
                    <a:pt x="12" y="21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3"/>
                    <a:pt x="13" y="23"/>
                    <a:pt x="13" y="22"/>
                  </a:cubicBezTo>
                  <a:cubicBezTo>
                    <a:pt x="13" y="20"/>
                    <a:pt x="14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9"/>
                    <a:pt x="12" y="21"/>
                  </a:cubicBezTo>
                  <a:close/>
                  <a:moveTo>
                    <a:pt x="15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lose/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lose/>
                  <a:moveTo>
                    <a:pt x="19" y="14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19" y="16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5"/>
                    <a:pt x="19" y="14"/>
                    <a:pt x="19" y="14"/>
                  </a:cubicBezTo>
                  <a:close/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lose/>
                  <a:moveTo>
                    <a:pt x="20" y="23"/>
                  </a:move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lose/>
                  <a:moveTo>
                    <a:pt x="23" y="25"/>
                  </a:move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5"/>
                  </a:cubicBezTo>
                  <a:close/>
                  <a:moveTo>
                    <a:pt x="24" y="25"/>
                  </a:move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5"/>
                  </a:cubicBezTo>
                  <a:close/>
                  <a:moveTo>
                    <a:pt x="24" y="23"/>
                  </a:moveTo>
                  <a:cubicBezTo>
                    <a:pt x="24" y="23"/>
                    <a:pt x="24" y="23"/>
                    <a:pt x="24" y="23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4"/>
                    <a:pt x="25" y="23"/>
                    <a:pt x="25" y="22"/>
                  </a:cubicBezTo>
                  <a:cubicBezTo>
                    <a:pt x="25" y="22"/>
                    <a:pt x="25" y="20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8"/>
                    <a:pt x="25" y="19"/>
                    <a:pt x="25" y="20"/>
                  </a:cubicBezTo>
                  <a:cubicBezTo>
                    <a:pt x="25" y="21"/>
                    <a:pt x="25" y="22"/>
                    <a:pt x="24" y="23"/>
                  </a:cubicBezTo>
                  <a:close/>
                  <a:moveTo>
                    <a:pt x="30" y="2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2"/>
                    <a:pt x="30" y="2"/>
                    <a:pt x="30" y="2"/>
                  </a:cubicBezTo>
                  <a:close/>
                  <a:moveTo>
                    <a:pt x="30" y="1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2" name="Freeform 18"/>
            <p:cNvSpPr>
              <a:spLocks noEditPoints="1"/>
            </p:cNvSpPr>
            <p:nvPr/>
          </p:nvSpPr>
          <p:spPr bwMode="auto">
            <a:xfrm>
              <a:off x="7816851" y="2774950"/>
              <a:ext cx="76200" cy="82550"/>
            </a:xfrm>
            <a:custGeom>
              <a:avLst/>
              <a:gdLst>
                <a:gd name="T0" fmla="*/ 21 w 24"/>
                <a:gd name="T1" fmla="*/ 10 h 26"/>
                <a:gd name="T2" fmla="*/ 5 w 24"/>
                <a:gd name="T3" fmla="*/ 12 h 26"/>
                <a:gd name="T4" fmla="*/ 4 w 24"/>
                <a:gd name="T5" fmla="*/ 17 h 26"/>
                <a:gd name="T6" fmla="*/ 5 w 24"/>
                <a:gd name="T7" fmla="*/ 19 h 26"/>
                <a:gd name="T8" fmla="*/ 18 w 24"/>
                <a:gd name="T9" fmla="*/ 19 h 26"/>
                <a:gd name="T10" fmla="*/ 24 w 24"/>
                <a:gd name="T11" fmla="*/ 21 h 26"/>
                <a:gd name="T12" fmla="*/ 18 w 24"/>
                <a:gd name="T13" fmla="*/ 24 h 26"/>
                <a:gd name="T14" fmla="*/ 1 w 24"/>
                <a:gd name="T15" fmla="*/ 21 h 26"/>
                <a:gd name="T16" fmla="*/ 6 w 24"/>
                <a:gd name="T17" fmla="*/ 1 h 26"/>
                <a:gd name="T18" fmla="*/ 1 w 24"/>
                <a:gd name="T19" fmla="*/ 13 h 26"/>
                <a:gd name="T20" fmla="*/ 1 w 24"/>
                <a:gd name="T21" fmla="*/ 13 h 26"/>
                <a:gd name="T22" fmla="*/ 2 w 24"/>
                <a:gd name="T23" fmla="*/ 8 h 26"/>
                <a:gd name="T24" fmla="*/ 1 w 24"/>
                <a:gd name="T25" fmla="*/ 11 h 26"/>
                <a:gd name="T26" fmla="*/ 2 w 24"/>
                <a:gd name="T27" fmla="*/ 17 h 26"/>
                <a:gd name="T28" fmla="*/ 3 w 24"/>
                <a:gd name="T29" fmla="*/ 19 h 26"/>
                <a:gd name="T30" fmla="*/ 3 w 24"/>
                <a:gd name="T31" fmla="*/ 11 h 26"/>
                <a:gd name="T32" fmla="*/ 4 w 24"/>
                <a:gd name="T33" fmla="*/ 11 h 26"/>
                <a:gd name="T34" fmla="*/ 4 w 24"/>
                <a:gd name="T35" fmla="*/ 5 h 26"/>
                <a:gd name="T36" fmla="*/ 4 w 24"/>
                <a:gd name="T37" fmla="*/ 9 h 26"/>
                <a:gd name="T38" fmla="*/ 4 w 24"/>
                <a:gd name="T39" fmla="*/ 8 h 26"/>
                <a:gd name="T40" fmla="*/ 14 w 24"/>
                <a:gd name="T41" fmla="*/ 9 h 26"/>
                <a:gd name="T42" fmla="*/ 15 w 24"/>
                <a:gd name="T43" fmla="*/ 5 h 26"/>
                <a:gd name="T44" fmla="*/ 4 w 24"/>
                <a:gd name="T45" fmla="*/ 6 h 26"/>
                <a:gd name="T46" fmla="*/ 4 w 24"/>
                <a:gd name="T47" fmla="*/ 23 h 26"/>
                <a:gd name="T48" fmla="*/ 5 w 24"/>
                <a:gd name="T49" fmla="*/ 4 h 26"/>
                <a:gd name="T50" fmla="*/ 5 w 24"/>
                <a:gd name="T51" fmla="*/ 4 h 26"/>
                <a:gd name="T52" fmla="*/ 5 w 24"/>
                <a:gd name="T53" fmla="*/ 11 h 26"/>
                <a:gd name="T54" fmla="*/ 6 w 24"/>
                <a:gd name="T55" fmla="*/ 2 h 26"/>
                <a:gd name="T56" fmla="*/ 6 w 24"/>
                <a:gd name="T57" fmla="*/ 1 h 26"/>
                <a:gd name="T58" fmla="*/ 11 w 24"/>
                <a:gd name="T59" fmla="*/ 11 h 26"/>
                <a:gd name="T60" fmla="*/ 6 w 24"/>
                <a:gd name="T61" fmla="*/ 10 h 26"/>
                <a:gd name="T62" fmla="*/ 11 w 24"/>
                <a:gd name="T63" fmla="*/ 9 h 26"/>
                <a:gd name="T64" fmla="*/ 9 w 24"/>
                <a:gd name="T65" fmla="*/ 3 h 26"/>
                <a:gd name="T66" fmla="*/ 7 w 24"/>
                <a:gd name="T67" fmla="*/ 1 h 26"/>
                <a:gd name="T68" fmla="*/ 11 w 24"/>
                <a:gd name="T69" fmla="*/ 0 h 26"/>
                <a:gd name="T70" fmla="*/ 9 w 24"/>
                <a:gd name="T71" fmla="*/ 24 h 26"/>
                <a:gd name="T72" fmla="*/ 9 w 24"/>
                <a:gd name="T73" fmla="*/ 2 h 26"/>
                <a:gd name="T74" fmla="*/ 10 w 24"/>
                <a:gd name="T75" fmla="*/ 2 h 26"/>
                <a:gd name="T76" fmla="*/ 11 w 24"/>
                <a:gd name="T77" fmla="*/ 24 h 26"/>
                <a:gd name="T78" fmla="*/ 11 w 24"/>
                <a:gd name="T79" fmla="*/ 25 h 26"/>
                <a:gd name="T80" fmla="*/ 14 w 24"/>
                <a:gd name="T81" fmla="*/ 25 h 26"/>
                <a:gd name="T82" fmla="*/ 13 w 24"/>
                <a:gd name="T83" fmla="*/ 2 h 26"/>
                <a:gd name="T84" fmla="*/ 12 w 24"/>
                <a:gd name="T85" fmla="*/ 3 h 26"/>
                <a:gd name="T86" fmla="*/ 16 w 24"/>
                <a:gd name="T87" fmla="*/ 4 h 26"/>
                <a:gd name="T88" fmla="*/ 13 w 24"/>
                <a:gd name="T89" fmla="*/ 2 h 26"/>
                <a:gd name="T90" fmla="*/ 15 w 24"/>
                <a:gd name="T91" fmla="*/ 10 h 26"/>
                <a:gd name="T92" fmla="*/ 16 w 24"/>
                <a:gd name="T93" fmla="*/ 11 h 26"/>
                <a:gd name="T94" fmla="*/ 16 w 24"/>
                <a:gd name="T95" fmla="*/ 22 h 26"/>
                <a:gd name="T96" fmla="*/ 16 w 24"/>
                <a:gd name="T97" fmla="*/ 25 h 26"/>
                <a:gd name="T98" fmla="*/ 17 w 24"/>
                <a:gd name="T99" fmla="*/ 5 h 26"/>
                <a:gd name="T100" fmla="*/ 17 w 24"/>
                <a:gd name="T101" fmla="*/ 21 h 26"/>
                <a:gd name="T102" fmla="*/ 17 w 24"/>
                <a:gd name="T103" fmla="*/ 6 h 26"/>
                <a:gd name="T104" fmla="*/ 17 w 24"/>
                <a:gd name="T105" fmla="*/ 6 h 26"/>
                <a:gd name="T106" fmla="*/ 18 w 24"/>
                <a:gd name="T107" fmla="*/ 18 h 26"/>
                <a:gd name="T108" fmla="*/ 19 w 24"/>
                <a:gd name="T109" fmla="*/ 22 h 26"/>
                <a:gd name="T110" fmla="*/ 19 w 24"/>
                <a:gd name="T111" fmla="*/ 8 h 26"/>
                <a:gd name="T112" fmla="*/ 19 w 24"/>
                <a:gd name="T113" fmla="*/ 21 h 26"/>
                <a:gd name="T114" fmla="*/ 19 w 24"/>
                <a:gd name="T115" fmla="*/ 21 h 26"/>
                <a:gd name="T116" fmla="*/ 21 w 24"/>
                <a:gd name="T117" fmla="*/ 20 h 26"/>
                <a:gd name="T118" fmla="*/ 22 w 24"/>
                <a:gd name="T11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" h="26">
                  <a:moveTo>
                    <a:pt x="12" y="0"/>
                  </a:moveTo>
                  <a:cubicBezTo>
                    <a:pt x="13" y="0"/>
                    <a:pt x="15" y="1"/>
                    <a:pt x="17" y="2"/>
                  </a:cubicBezTo>
                  <a:cubicBezTo>
                    <a:pt x="18" y="3"/>
                    <a:pt x="19" y="4"/>
                    <a:pt x="19" y="4"/>
                  </a:cubicBezTo>
                  <a:cubicBezTo>
                    <a:pt x="21" y="7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2"/>
                    <a:pt x="21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0" y="12"/>
                    <a:pt x="7" y="12"/>
                    <a:pt x="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3"/>
                    <a:pt x="4" y="14"/>
                    <a:pt x="4" y="15"/>
                  </a:cubicBezTo>
                  <a:cubicBezTo>
                    <a:pt x="4" y="16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5" y="19"/>
                    <a:pt x="5" y="19"/>
                  </a:cubicBezTo>
                  <a:cubicBezTo>
                    <a:pt x="6" y="21"/>
                    <a:pt x="7" y="22"/>
                    <a:pt x="9" y="23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3" y="23"/>
                    <a:pt x="13" y="23"/>
                    <a:pt x="14" y="23"/>
                  </a:cubicBezTo>
                  <a:cubicBezTo>
                    <a:pt x="14" y="23"/>
                    <a:pt x="16" y="21"/>
                    <a:pt x="18" y="20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7"/>
                    <a:pt x="18" y="17"/>
                    <a:pt x="19" y="16"/>
                  </a:cubicBezTo>
                  <a:cubicBezTo>
                    <a:pt x="20" y="16"/>
                    <a:pt x="20" y="17"/>
                    <a:pt x="21" y="17"/>
                  </a:cubicBezTo>
                  <a:cubicBezTo>
                    <a:pt x="22" y="19"/>
                    <a:pt x="23" y="20"/>
                    <a:pt x="24" y="21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3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1" y="22"/>
                    <a:pt x="20" y="22"/>
                  </a:cubicBezTo>
                  <a:cubicBezTo>
                    <a:pt x="20" y="22"/>
                    <a:pt x="19" y="23"/>
                    <a:pt x="18" y="24"/>
                  </a:cubicBezTo>
                  <a:cubicBezTo>
                    <a:pt x="17" y="25"/>
                    <a:pt x="16" y="25"/>
                    <a:pt x="14" y="26"/>
                  </a:cubicBezTo>
                  <a:cubicBezTo>
                    <a:pt x="12" y="26"/>
                    <a:pt x="11" y="26"/>
                    <a:pt x="10" y="2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4" y="24"/>
                    <a:pt x="3" y="23"/>
                  </a:cubicBezTo>
                  <a:cubicBezTo>
                    <a:pt x="2" y="22"/>
                    <a:pt x="2" y="21"/>
                    <a:pt x="1" y="21"/>
                  </a:cubicBezTo>
                  <a:cubicBezTo>
                    <a:pt x="1" y="20"/>
                    <a:pt x="1" y="19"/>
                    <a:pt x="0" y="17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1" y="6"/>
                    <a:pt x="4" y="2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0"/>
                    <a:pt x="10" y="0"/>
                    <a:pt x="12" y="0"/>
                  </a:cubicBezTo>
                  <a:close/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1" y="13"/>
                    <a:pt x="1" y="13"/>
                  </a:cubicBezTo>
                  <a:close/>
                  <a:moveTo>
                    <a:pt x="2" y="8"/>
                  </a:moveTo>
                  <a:cubicBezTo>
                    <a:pt x="1" y="8"/>
                    <a:pt x="1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lose/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2" y="18"/>
                    <a:pt x="2" y="18"/>
                  </a:cubicBezTo>
                  <a:close/>
                  <a:moveTo>
                    <a:pt x="3" y="11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3" y="11"/>
                  </a:cubicBezTo>
                  <a:close/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lose/>
                  <a:moveTo>
                    <a:pt x="4" y="8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7" y="8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4" y="4"/>
                    <a:pt x="13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5" y="6"/>
                    <a:pt x="4" y="7"/>
                    <a:pt x="4" y="7"/>
                  </a:cubicBezTo>
                  <a:close/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lose/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4" y="23"/>
                  </a:cubicBez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2"/>
                    <a:pt x="5" y="2"/>
                  </a:cubicBezTo>
                  <a:close/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8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6" y="10"/>
                  </a:cubicBezTo>
                  <a:close/>
                  <a:moveTo>
                    <a:pt x="6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8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8" y="9"/>
                    <a:pt x="6" y="9"/>
                  </a:cubicBezTo>
                  <a:close/>
                  <a:moveTo>
                    <a:pt x="7" y="4"/>
                  </a:moveTo>
                  <a:cubicBezTo>
                    <a:pt x="7" y="4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4"/>
                    <a:pt x="7" y="4"/>
                  </a:cubicBezTo>
                  <a:close/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7" y="1"/>
                  </a:cubicBezTo>
                  <a:close/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3"/>
                    <a:pt x="8" y="23"/>
                    <a:pt x="8" y="23"/>
                  </a:cubicBezTo>
                  <a:close/>
                  <a:moveTo>
                    <a:pt x="9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10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9" y="2"/>
                  </a:cubicBezTo>
                  <a:close/>
                  <a:moveTo>
                    <a:pt x="11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lose/>
                  <a:moveTo>
                    <a:pt x="12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3" y="25"/>
                    <a:pt x="14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3" y="25"/>
                    <a:pt x="12" y="25"/>
                  </a:cubicBezTo>
                  <a:close/>
                  <a:moveTo>
                    <a:pt x="13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2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1"/>
                  </a:cubicBezTo>
                  <a:close/>
                  <a:moveTo>
                    <a:pt x="1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4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2" y="3"/>
                  </a:cubicBezTo>
                  <a:close/>
                  <a:moveTo>
                    <a:pt x="1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lose/>
                  <a:moveTo>
                    <a:pt x="15" y="11"/>
                  </a:moveTo>
                  <a:cubicBezTo>
                    <a:pt x="15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lose/>
                  <a:moveTo>
                    <a:pt x="15" y="22"/>
                  </a:move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6" y="25"/>
                  </a:moveTo>
                  <a:cubicBezTo>
                    <a:pt x="16" y="25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5"/>
                  </a:cubicBezTo>
                  <a:close/>
                  <a:moveTo>
                    <a:pt x="16" y="5"/>
                  </a:moveTo>
                  <a:cubicBezTo>
                    <a:pt x="16" y="5"/>
                    <a:pt x="16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8" y="21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1"/>
                  </a:cubicBezTo>
                  <a:close/>
                  <a:moveTo>
                    <a:pt x="17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lnTo>
                    <a:pt x="17" y="6"/>
                  </a:lnTo>
                  <a:close/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lose/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2"/>
                    <a:pt x="18" y="22"/>
                    <a:pt x="18" y="23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lose/>
                  <a:moveTo>
                    <a:pt x="19" y="21"/>
                  </a:moveTo>
                  <a:cubicBezTo>
                    <a:pt x="19" y="21"/>
                    <a:pt x="19" y="21"/>
                    <a:pt x="19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19" y="21"/>
                    <a:pt x="19" y="21"/>
                  </a:cubicBezTo>
                  <a:close/>
                  <a:moveTo>
                    <a:pt x="20" y="21"/>
                  </a:move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1"/>
                    <a:pt x="21" y="21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1"/>
                    <a:pt x="20" y="21"/>
                  </a:cubicBezTo>
                  <a:close/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2" y="20"/>
                    <a:pt x="2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3" name="Freeform 19"/>
            <p:cNvSpPr>
              <a:spLocks noEditPoints="1"/>
            </p:cNvSpPr>
            <p:nvPr/>
          </p:nvSpPr>
          <p:spPr bwMode="auto">
            <a:xfrm>
              <a:off x="7896226" y="2736850"/>
              <a:ext cx="44450" cy="120650"/>
            </a:xfrm>
            <a:custGeom>
              <a:avLst/>
              <a:gdLst>
                <a:gd name="T0" fmla="*/ 8 w 14"/>
                <a:gd name="T1" fmla="*/ 0 h 38"/>
                <a:gd name="T2" fmla="*/ 9 w 14"/>
                <a:gd name="T3" fmla="*/ 21 h 38"/>
                <a:gd name="T4" fmla="*/ 14 w 14"/>
                <a:gd name="T5" fmla="*/ 33 h 38"/>
                <a:gd name="T6" fmla="*/ 13 w 14"/>
                <a:gd name="T7" fmla="*/ 38 h 38"/>
                <a:gd name="T8" fmla="*/ 0 w 14"/>
                <a:gd name="T9" fmla="*/ 36 h 38"/>
                <a:gd name="T10" fmla="*/ 1 w 14"/>
                <a:gd name="T11" fmla="*/ 32 h 38"/>
                <a:gd name="T12" fmla="*/ 4 w 14"/>
                <a:gd name="T13" fmla="*/ 32 h 38"/>
                <a:gd name="T14" fmla="*/ 4 w 14"/>
                <a:gd name="T15" fmla="*/ 4 h 38"/>
                <a:gd name="T16" fmla="*/ 1 w 14"/>
                <a:gd name="T17" fmla="*/ 36 h 38"/>
                <a:gd name="T18" fmla="*/ 1 w 14"/>
                <a:gd name="T19" fmla="*/ 36 h 38"/>
                <a:gd name="T20" fmla="*/ 1 w 14"/>
                <a:gd name="T21" fmla="*/ 34 h 38"/>
                <a:gd name="T22" fmla="*/ 2 w 14"/>
                <a:gd name="T23" fmla="*/ 2 h 38"/>
                <a:gd name="T24" fmla="*/ 3 w 14"/>
                <a:gd name="T25" fmla="*/ 3 h 38"/>
                <a:gd name="T26" fmla="*/ 2 w 14"/>
                <a:gd name="T27" fmla="*/ 2 h 38"/>
                <a:gd name="T28" fmla="*/ 3 w 14"/>
                <a:gd name="T29" fmla="*/ 2 h 38"/>
                <a:gd name="T30" fmla="*/ 3 w 14"/>
                <a:gd name="T31" fmla="*/ 1 h 38"/>
                <a:gd name="T32" fmla="*/ 3 w 14"/>
                <a:gd name="T33" fmla="*/ 34 h 38"/>
                <a:gd name="T34" fmla="*/ 3 w 14"/>
                <a:gd name="T35" fmla="*/ 35 h 38"/>
                <a:gd name="T36" fmla="*/ 5 w 14"/>
                <a:gd name="T37" fmla="*/ 35 h 38"/>
                <a:gd name="T38" fmla="*/ 4 w 14"/>
                <a:gd name="T39" fmla="*/ 34 h 38"/>
                <a:gd name="T40" fmla="*/ 4 w 14"/>
                <a:gd name="T41" fmla="*/ 34 h 38"/>
                <a:gd name="T42" fmla="*/ 5 w 14"/>
                <a:gd name="T43" fmla="*/ 1 h 38"/>
                <a:gd name="T44" fmla="*/ 6 w 14"/>
                <a:gd name="T45" fmla="*/ 1 h 38"/>
                <a:gd name="T46" fmla="*/ 6 w 14"/>
                <a:gd name="T47" fmla="*/ 31 h 38"/>
                <a:gd name="T48" fmla="*/ 6 w 14"/>
                <a:gd name="T49" fmla="*/ 30 h 38"/>
                <a:gd name="T50" fmla="*/ 6 w 14"/>
                <a:gd name="T51" fmla="*/ 14 h 38"/>
                <a:gd name="T52" fmla="*/ 6 w 14"/>
                <a:gd name="T53" fmla="*/ 14 h 38"/>
                <a:gd name="T54" fmla="*/ 6 w 14"/>
                <a:gd name="T55" fmla="*/ 9 h 38"/>
                <a:gd name="T56" fmla="*/ 6 w 14"/>
                <a:gd name="T57" fmla="*/ 6 h 38"/>
                <a:gd name="T58" fmla="*/ 6 w 14"/>
                <a:gd name="T59" fmla="*/ 7 h 38"/>
                <a:gd name="T60" fmla="*/ 6 w 14"/>
                <a:gd name="T61" fmla="*/ 20 h 38"/>
                <a:gd name="T62" fmla="*/ 6 w 14"/>
                <a:gd name="T63" fmla="*/ 20 h 38"/>
                <a:gd name="T64" fmla="*/ 7 w 14"/>
                <a:gd name="T65" fmla="*/ 3 h 38"/>
                <a:gd name="T66" fmla="*/ 8 w 14"/>
                <a:gd name="T67" fmla="*/ 2 h 38"/>
                <a:gd name="T68" fmla="*/ 7 w 14"/>
                <a:gd name="T69" fmla="*/ 23 h 38"/>
                <a:gd name="T70" fmla="*/ 8 w 14"/>
                <a:gd name="T71" fmla="*/ 32 h 38"/>
                <a:gd name="T72" fmla="*/ 8 w 14"/>
                <a:gd name="T73" fmla="*/ 12 h 38"/>
                <a:gd name="T74" fmla="*/ 8 w 14"/>
                <a:gd name="T75" fmla="*/ 13 h 38"/>
                <a:gd name="T76" fmla="*/ 8 w 14"/>
                <a:gd name="T77" fmla="*/ 14 h 38"/>
                <a:gd name="T78" fmla="*/ 8 w 14"/>
                <a:gd name="T79" fmla="*/ 13 h 38"/>
                <a:gd name="T80" fmla="*/ 8 w 14"/>
                <a:gd name="T81" fmla="*/ 15 h 38"/>
                <a:gd name="T82" fmla="*/ 10 w 14"/>
                <a:gd name="T83" fmla="*/ 35 h 38"/>
                <a:gd name="T84" fmla="*/ 13 w 14"/>
                <a:gd name="T85" fmla="*/ 35 h 38"/>
                <a:gd name="T86" fmla="*/ 12 w 14"/>
                <a:gd name="T87" fmla="*/ 36 h 38"/>
                <a:gd name="T88" fmla="*/ 12 w 14"/>
                <a:gd name="T89" fmla="*/ 36 h 38"/>
                <a:gd name="T90" fmla="*/ 12 w 14"/>
                <a:gd name="T91" fmla="*/ 33 h 38"/>
                <a:gd name="T92" fmla="*/ 13 w 14"/>
                <a:gd name="T93" fmla="*/ 33 h 38"/>
                <a:gd name="T94" fmla="*/ 12 w 14"/>
                <a:gd name="T95" fmla="*/ 37 h 38"/>
                <a:gd name="T96" fmla="*/ 13 w 14"/>
                <a:gd name="T97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" h="38">
                  <a:moveTo>
                    <a:pt x="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3"/>
                    <a:pt x="12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5"/>
                    <a:pt x="14" y="36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38"/>
                    <a:pt x="12" y="38"/>
                    <a:pt x="11" y="3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7"/>
                    <a:pt x="0" y="36"/>
                  </a:cubicBezTo>
                  <a:cubicBezTo>
                    <a:pt x="0" y="35"/>
                    <a:pt x="0" y="34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2"/>
                    <a:pt x="5" y="32"/>
                    <a:pt x="5" y="31"/>
                  </a:cubicBezTo>
                  <a:cubicBezTo>
                    <a:pt x="5" y="31"/>
                    <a:pt x="5" y="27"/>
                    <a:pt x="5" y="21"/>
                  </a:cubicBezTo>
                  <a:cubicBezTo>
                    <a:pt x="5" y="19"/>
                    <a:pt x="5" y="13"/>
                    <a:pt x="5" y="5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2" y="1"/>
                    <a:pt x="2" y="0"/>
                    <a:pt x="2" y="0"/>
                  </a:cubicBezTo>
                  <a:close/>
                  <a:moveTo>
                    <a:pt x="1" y="36"/>
                  </a:move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lose/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3"/>
                    <a:pt x="1" y="33"/>
                    <a:pt x="1" y="33"/>
                  </a:cubicBezTo>
                  <a:close/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lose/>
                  <a:moveTo>
                    <a:pt x="3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lnTo>
                    <a:pt x="3" y="1"/>
                  </a:lnTo>
                  <a:close/>
                  <a:moveTo>
                    <a:pt x="3" y="33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lose/>
                  <a:moveTo>
                    <a:pt x="3" y="35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5"/>
                    <a:pt x="4" y="35"/>
                    <a:pt x="3" y="35"/>
                  </a:cubicBezTo>
                  <a:close/>
                  <a:moveTo>
                    <a:pt x="4" y="34"/>
                  </a:move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lose/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lnTo>
                    <a:pt x="5" y="1"/>
                  </a:lnTo>
                  <a:close/>
                  <a:moveTo>
                    <a:pt x="6" y="30"/>
                  </a:move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1"/>
                    <a:pt x="6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29"/>
                    <a:pt x="6" y="29"/>
                  </a:cubicBezTo>
                  <a:cubicBezTo>
                    <a:pt x="6" y="29"/>
                    <a:pt x="6" y="30"/>
                    <a:pt x="6" y="30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lose/>
                  <a:moveTo>
                    <a:pt x="6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6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lose/>
                  <a:moveTo>
                    <a:pt x="6" y="20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0"/>
                    <a:pt x="7" y="19"/>
                  </a:cubicBezTo>
                  <a:cubicBezTo>
                    <a:pt x="7" y="19"/>
                    <a:pt x="7" y="19"/>
                    <a:pt x="6" y="20"/>
                  </a:cubicBezTo>
                  <a:close/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lose/>
                  <a:moveTo>
                    <a:pt x="8" y="23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6"/>
                    <a:pt x="8" y="23"/>
                    <a:pt x="8" y="23"/>
                  </a:cubicBezTo>
                  <a:close/>
                  <a:moveTo>
                    <a:pt x="8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lose/>
                  <a:moveTo>
                    <a:pt x="8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4"/>
                    <a:pt x="8" y="14"/>
                  </a:cubicBezTo>
                  <a:lnTo>
                    <a:pt x="8" y="13"/>
                  </a:lnTo>
                  <a:close/>
                  <a:moveTo>
                    <a:pt x="8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lose/>
                  <a:moveTo>
                    <a:pt x="12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1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12" y="35"/>
                  </a:lnTo>
                  <a:close/>
                  <a:moveTo>
                    <a:pt x="11" y="36"/>
                  </a:moveTo>
                  <a:cubicBezTo>
                    <a:pt x="11" y="36"/>
                    <a:pt x="11" y="36"/>
                    <a:pt x="11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lose/>
                  <a:moveTo>
                    <a:pt x="12" y="33"/>
                  </a:move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4"/>
                    <a:pt x="12" y="34"/>
                    <a:pt x="13" y="34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lnTo>
                    <a:pt x="12" y="33"/>
                  </a:lnTo>
                  <a:close/>
                  <a:moveTo>
                    <a:pt x="12" y="37"/>
                  </a:move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4" name="Freeform 20"/>
            <p:cNvSpPr>
              <a:spLocks noEditPoints="1"/>
            </p:cNvSpPr>
            <p:nvPr/>
          </p:nvSpPr>
          <p:spPr bwMode="auto">
            <a:xfrm>
              <a:off x="7947026" y="2768600"/>
              <a:ext cx="87313" cy="88900"/>
            </a:xfrm>
            <a:custGeom>
              <a:avLst/>
              <a:gdLst>
                <a:gd name="T0" fmla="*/ 21 w 28"/>
                <a:gd name="T1" fmla="*/ 3 h 28"/>
                <a:gd name="T2" fmla="*/ 23 w 28"/>
                <a:gd name="T3" fmla="*/ 5 h 28"/>
                <a:gd name="T4" fmla="*/ 19 w 28"/>
                <a:gd name="T5" fmla="*/ 9 h 28"/>
                <a:gd name="T6" fmla="*/ 8 w 28"/>
                <a:gd name="T7" fmla="*/ 6 h 28"/>
                <a:gd name="T8" fmla="*/ 4 w 28"/>
                <a:gd name="T9" fmla="*/ 12 h 28"/>
                <a:gd name="T10" fmla="*/ 4 w 28"/>
                <a:gd name="T11" fmla="*/ 18 h 28"/>
                <a:gd name="T12" fmla="*/ 21 w 28"/>
                <a:gd name="T13" fmla="*/ 19 h 28"/>
                <a:gd name="T14" fmla="*/ 24 w 28"/>
                <a:gd name="T15" fmla="*/ 17 h 28"/>
                <a:gd name="T16" fmla="*/ 25 w 28"/>
                <a:gd name="T17" fmla="*/ 18 h 28"/>
                <a:gd name="T18" fmla="*/ 25 w 28"/>
                <a:gd name="T19" fmla="*/ 25 h 28"/>
                <a:gd name="T20" fmla="*/ 12 w 28"/>
                <a:gd name="T21" fmla="*/ 28 h 28"/>
                <a:gd name="T22" fmla="*/ 0 w 28"/>
                <a:gd name="T23" fmla="*/ 11 h 28"/>
                <a:gd name="T24" fmla="*/ 2 w 28"/>
                <a:gd name="T25" fmla="*/ 15 h 28"/>
                <a:gd name="T26" fmla="*/ 2 w 28"/>
                <a:gd name="T27" fmla="*/ 14 h 28"/>
                <a:gd name="T28" fmla="*/ 3 w 28"/>
                <a:gd name="T29" fmla="*/ 10 h 28"/>
                <a:gd name="T30" fmla="*/ 3 w 28"/>
                <a:gd name="T31" fmla="*/ 17 h 28"/>
                <a:gd name="T32" fmla="*/ 3 w 28"/>
                <a:gd name="T33" fmla="*/ 20 h 28"/>
                <a:gd name="T34" fmla="*/ 3 w 28"/>
                <a:gd name="T35" fmla="*/ 22 h 28"/>
                <a:gd name="T36" fmla="*/ 5 w 28"/>
                <a:gd name="T37" fmla="*/ 24 h 28"/>
                <a:gd name="T38" fmla="*/ 4 w 28"/>
                <a:gd name="T39" fmla="*/ 8 h 28"/>
                <a:gd name="T40" fmla="*/ 4 w 28"/>
                <a:gd name="T41" fmla="*/ 21 h 28"/>
                <a:gd name="T42" fmla="*/ 4 w 28"/>
                <a:gd name="T43" fmla="*/ 21 h 28"/>
                <a:gd name="T44" fmla="*/ 5 w 28"/>
                <a:gd name="T45" fmla="*/ 24 h 28"/>
                <a:gd name="T46" fmla="*/ 6 w 28"/>
                <a:gd name="T47" fmla="*/ 24 h 28"/>
                <a:gd name="T48" fmla="*/ 5 w 28"/>
                <a:gd name="T49" fmla="*/ 3 h 28"/>
                <a:gd name="T50" fmla="*/ 6 w 28"/>
                <a:gd name="T51" fmla="*/ 2 h 28"/>
                <a:gd name="T52" fmla="*/ 11 w 28"/>
                <a:gd name="T53" fmla="*/ 0 h 28"/>
                <a:gd name="T54" fmla="*/ 11 w 28"/>
                <a:gd name="T55" fmla="*/ 26 h 28"/>
                <a:gd name="T56" fmla="*/ 10 w 28"/>
                <a:gd name="T57" fmla="*/ 25 h 28"/>
                <a:gd name="T58" fmla="*/ 7 w 28"/>
                <a:gd name="T59" fmla="*/ 24 h 28"/>
                <a:gd name="T60" fmla="*/ 8 w 28"/>
                <a:gd name="T61" fmla="*/ 4 h 28"/>
                <a:gd name="T62" fmla="*/ 10 w 28"/>
                <a:gd name="T63" fmla="*/ 3 h 28"/>
                <a:gd name="T64" fmla="*/ 12 w 28"/>
                <a:gd name="T65" fmla="*/ 3 h 28"/>
                <a:gd name="T66" fmla="*/ 12 w 28"/>
                <a:gd name="T67" fmla="*/ 4 h 28"/>
                <a:gd name="T68" fmla="*/ 12 w 28"/>
                <a:gd name="T69" fmla="*/ 4 h 28"/>
                <a:gd name="T70" fmla="*/ 13 w 28"/>
                <a:gd name="T71" fmla="*/ 27 h 28"/>
                <a:gd name="T72" fmla="*/ 15 w 28"/>
                <a:gd name="T73" fmla="*/ 3 h 28"/>
                <a:gd name="T74" fmla="*/ 15 w 28"/>
                <a:gd name="T75" fmla="*/ 3 h 28"/>
                <a:gd name="T76" fmla="*/ 16 w 28"/>
                <a:gd name="T77" fmla="*/ 25 h 28"/>
                <a:gd name="T78" fmla="*/ 16 w 28"/>
                <a:gd name="T79" fmla="*/ 3 h 28"/>
                <a:gd name="T80" fmla="*/ 15 w 28"/>
                <a:gd name="T81" fmla="*/ 1 h 28"/>
                <a:gd name="T82" fmla="*/ 17 w 28"/>
                <a:gd name="T83" fmla="*/ 26 h 28"/>
                <a:gd name="T84" fmla="*/ 17 w 28"/>
                <a:gd name="T85" fmla="*/ 3 h 28"/>
                <a:gd name="T86" fmla="*/ 17 w 28"/>
                <a:gd name="T87" fmla="*/ 3 h 28"/>
                <a:gd name="T88" fmla="*/ 17 w 28"/>
                <a:gd name="T89" fmla="*/ 24 h 28"/>
                <a:gd name="T90" fmla="*/ 20 w 28"/>
                <a:gd name="T91" fmla="*/ 4 h 28"/>
                <a:gd name="T92" fmla="*/ 20 w 28"/>
                <a:gd name="T93" fmla="*/ 22 h 28"/>
                <a:gd name="T94" fmla="*/ 23 w 28"/>
                <a:gd name="T95" fmla="*/ 5 h 28"/>
                <a:gd name="T96" fmla="*/ 23 w 28"/>
                <a:gd name="T97" fmla="*/ 19 h 28"/>
                <a:gd name="T98" fmla="*/ 24 w 28"/>
                <a:gd name="T99" fmla="*/ 18 h 28"/>
                <a:gd name="T100" fmla="*/ 27 w 28"/>
                <a:gd name="T101" fmla="*/ 22 h 28"/>
                <a:gd name="T102" fmla="*/ 25 w 28"/>
                <a:gd name="T103" fmla="*/ 23 h 28"/>
                <a:gd name="T104" fmla="*/ 25 w 28"/>
                <a:gd name="T10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7" y="0"/>
                    <a:pt x="18" y="1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4"/>
                    <a:pt x="24" y="4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3" y="5"/>
                  </a:cubicBezTo>
                  <a:cubicBezTo>
                    <a:pt x="23" y="6"/>
                    <a:pt x="22" y="7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10"/>
                  </a:cubicBezTo>
                  <a:cubicBezTo>
                    <a:pt x="20" y="10"/>
                    <a:pt x="19" y="9"/>
                    <a:pt x="19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7" y="5"/>
                    <a:pt x="15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9" y="5"/>
                    <a:pt x="8" y="6"/>
                  </a:cubicBezTo>
                  <a:cubicBezTo>
                    <a:pt x="6" y="6"/>
                    <a:pt x="6" y="7"/>
                    <a:pt x="5" y="9"/>
                  </a:cubicBezTo>
                  <a:cubicBezTo>
                    <a:pt x="5" y="11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6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8"/>
                    <a:pt x="5" y="19"/>
                    <a:pt x="5" y="20"/>
                  </a:cubicBezTo>
                  <a:cubicBezTo>
                    <a:pt x="5" y="21"/>
                    <a:pt x="6" y="22"/>
                    <a:pt x="8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16" y="24"/>
                    <a:pt x="18" y="23"/>
                  </a:cubicBezTo>
                  <a:cubicBezTo>
                    <a:pt x="20" y="21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2" y="17"/>
                    <a:pt x="23" y="16"/>
                  </a:cubicBezTo>
                  <a:cubicBezTo>
                    <a:pt x="23" y="16"/>
                    <a:pt x="23" y="16"/>
                    <a:pt x="24" y="16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5" y="17"/>
                    <a:pt x="25" y="18"/>
                  </a:cubicBezTo>
                  <a:cubicBezTo>
                    <a:pt x="26" y="18"/>
                    <a:pt x="26" y="19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3"/>
                    <a:pt x="28" y="23"/>
                    <a:pt x="27" y="23"/>
                  </a:cubicBezTo>
                  <a:cubicBezTo>
                    <a:pt x="27" y="23"/>
                    <a:pt x="26" y="24"/>
                    <a:pt x="25" y="25"/>
                  </a:cubicBezTo>
                  <a:cubicBezTo>
                    <a:pt x="24" y="23"/>
                    <a:pt x="23" y="23"/>
                    <a:pt x="23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5"/>
                    <a:pt x="19" y="26"/>
                    <a:pt x="18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8"/>
                    <a:pt x="10" y="28"/>
                    <a:pt x="8" y="27"/>
                  </a:cubicBezTo>
                  <a:cubicBezTo>
                    <a:pt x="6" y="26"/>
                    <a:pt x="4" y="25"/>
                    <a:pt x="4" y="25"/>
                  </a:cubicBezTo>
                  <a:cubicBezTo>
                    <a:pt x="1" y="21"/>
                    <a:pt x="0" y="19"/>
                    <a:pt x="0" y="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0" y="1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4" y="3"/>
                    <a:pt x="6" y="2"/>
                    <a:pt x="9" y="0"/>
                  </a:cubicBezTo>
                  <a:cubicBezTo>
                    <a:pt x="10" y="0"/>
                    <a:pt x="12" y="0"/>
                    <a:pt x="14" y="0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2" y="16"/>
                    <a:pt x="2" y="15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5"/>
                  </a:cubicBezTo>
                  <a:close/>
                  <a:moveTo>
                    <a:pt x="4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0"/>
                    <a:pt x="4" y="9"/>
                  </a:cubicBezTo>
                  <a:close/>
                  <a:moveTo>
                    <a:pt x="3" y="16"/>
                  </a:moveTo>
                  <a:cubicBezTo>
                    <a:pt x="3" y="16"/>
                    <a:pt x="3" y="16"/>
                    <a:pt x="3" y="17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7"/>
                    <a:pt x="3" y="16"/>
                  </a:cubicBezTo>
                  <a:close/>
                  <a:moveTo>
                    <a:pt x="3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4" y="20"/>
                  </a:cubicBezTo>
                  <a:cubicBezTo>
                    <a:pt x="4" y="20"/>
                    <a:pt x="3" y="20"/>
                    <a:pt x="3" y="20"/>
                  </a:cubicBezTo>
                  <a:close/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4" y="23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3" y="22"/>
                  </a:cubicBezTo>
                  <a:close/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lose/>
                  <a:moveTo>
                    <a:pt x="4" y="21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4" y="21"/>
                    <a:pt x="4" y="21"/>
                  </a:cubicBezTo>
                  <a:close/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lose/>
                  <a:moveTo>
                    <a:pt x="5" y="24"/>
                  </a:moveTo>
                  <a:cubicBezTo>
                    <a:pt x="5" y="25"/>
                    <a:pt x="6" y="26"/>
                    <a:pt x="8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7" y="26"/>
                    <a:pt x="6" y="25"/>
                    <a:pt x="6" y="24"/>
                  </a:cubicBezTo>
                  <a:cubicBezTo>
                    <a:pt x="6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8" y="1"/>
                    <a:pt x="6" y="2"/>
                  </a:cubicBezTo>
                  <a:close/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5"/>
                    <a:pt x="8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0" y="25"/>
                    <a:pt x="10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7" y="24"/>
                  </a:cubicBezTo>
                  <a:close/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lose/>
                  <a:moveTo>
                    <a:pt x="11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5" y="2"/>
                    <a:pt x="15" y="2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3" y="2"/>
                    <a:pt x="12" y="2"/>
                    <a:pt x="11" y="2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4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4"/>
                  </a:cubicBezTo>
                  <a:close/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2" y="27"/>
                    <a:pt x="12" y="27"/>
                  </a:cubicBezTo>
                  <a:close/>
                  <a:moveTo>
                    <a:pt x="15" y="3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5" y="3"/>
                  </a:lnTo>
                  <a:close/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lose/>
                  <a:moveTo>
                    <a:pt x="16" y="2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3"/>
                    <a:pt x="16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lose/>
                  <a:moveTo>
                    <a:pt x="17" y="26"/>
                  </a:move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5"/>
                    <a:pt x="17" y="26"/>
                  </a:cubicBezTo>
                  <a:close/>
                  <a:moveTo>
                    <a:pt x="17" y="3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lose/>
                  <a:moveTo>
                    <a:pt x="17" y="24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9" y="23"/>
                    <a:pt x="19" y="23"/>
                  </a:cubicBezTo>
                  <a:cubicBezTo>
                    <a:pt x="18" y="23"/>
                    <a:pt x="17" y="24"/>
                    <a:pt x="17" y="24"/>
                  </a:cubicBezTo>
                  <a:close/>
                  <a:moveTo>
                    <a:pt x="20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0" y="21"/>
                    <a:pt x="20" y="22"/>
                  </a:cubicBezTo>
                  <a:close/>
                  <a:moveTo>
                    <a:pt x="22" y="5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lose/>
                  <a:moveTo>
                    <a:pt x="23" y="19"/>
                  </a:moveTo>
                  <a:cubicBezTo>
                    <a:pt x="23" y="19"/>
                    <a:pt x="23" y="19"/>
                    <a:pt x="23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4" y="19"/>
                    <a:pt x="23" y="19"/>
                  </a:cubicBezTo>
                  <a:close/>
                  <a:moveTo>
                    <a:pt x="24" y="18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5" y="20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1"/>
                    <a:pt x="26" y="20"/>
                    <a:pt x="25" y="19"/>
                  </a:cubicBezTo>
                  <a:lnTo>
                    <a:pt x="24" y="18"/>
                  </a:lnTo>
                  <a:close/>
                  <a:moveTo>
                    <a:pt x="25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5" y="22"/>
                    <a:pt x="25" y="22"/>
                  </a:cubicBezTo>
                  <a:cubicBezTo>
                    <a:pt x="25" y="22"/>
                    <a:pt x="25" y="23"/>
                    <a:pt x="2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5" name="Freeform 21"/>
            <p:cNvSpPr>
              <a:spLocks noEditPoints="1"/>
            </p:cNvSpPr>
            <p:nvPr/>
          </p:nvSpPr>
          <p:spPr bwMode="auto">
            <a:xfrm>
              <a:off x="8037514" y="2781300"/>
              <a:ext cx="73025" cy="76200"/>
            </a:xfrm>
            <a:custGeom>
              <a:avLst/>
              <a:gdLst>
                <a:gd name="T0" fmla="*/ 20 w 23"/>
                <a:gd name="T1" fmla="*/ 3 h 24"/>
                <a:gd name="T2" fmla="*/ 22 w 23"/>
                <a:gd name="T3" fmla="*/ 6 h 24"/>
                <a:gd name="T4" fmla="*/ 23 w 23"/>
                <a:gd name="T5" fmla="*/ 7 h 24"/>
                <a:gd name="T6" fmla="*/ 23 w 23"/>
                <a:gd name="T7" fmla="*/ 10 h 24"/>
                <a:gd name="T8" fmla="*/ 14 w 23"/>
                <a:gd name="T9" fmla="*/ 24 h 24"/>
                <a:gd name="T10" fmla="*/ 1 w 23"/>
                <a:gd name="T11" fmla="*/ 17 h 24"/>
                <a:gd name="T12" fmla="*/ 8 w 23"/>
                <a:gd name="T13" fmla="*/ 1 h 24"/>
                <a:gd name="T14" fmla="*/ 1 w 23"/>
                <a:gd name="T15" fmla="*/ 15 h 24"/>
                <a:gd name="T16" fmla="*/ 2 w 23"/>
                <a:gd name="T17" fmla="*/ 16 h 24"/>
                <a:gd name="T18" fmla="*/ 3 w 23"/>
                <a:gd name="T19" fmla="*/ 19 h 24"/>
                <a:gd name="T20" fmla="*/ 3 w 23"/>
                <a:gd name="T21" fmla="*/ 8 h 24"/>
                <a:gd name="T22" fmla="*/ 3 w 23"/>
                <a:gd name="T23" fmla="*/ 7 h 24"/>
                <a:gd name="T24" fmla="*/ 3 w 23"/>
                <a:gd name="T25" fmla="*/ 13 h 24"/>
                <a:gd name="T26" fmla="*/ 3 w 23"/>
                <a:gd name="T27" fmla="*/ 13 h 24"/>
                <a:gd name="T28" fmla="*/ 3 w 23"/>
                <a:gd name="T29" fmla="*/ 20 h 24"/>
                <a:gd name="T30" fmla="*/ 4 w 23"/>
                <a:gd name="T31" fmla="*/ 15 h 24"/>
                <a:gd name="T32" fmla="*/ 11 w 23"/>
                <a:gd name="T33" fmla="*/ 21 h 24"/>
                <a:gd name="T34" fmla="*/ 19 w 23"/>
                <a:gd name="T35" fmla="*/ 14 h 24"/>
                <a:gd name="T36" fmla="*/ 17 w 23"/>
                <a:gd name="T37" fmla="*/ 7 h 24"/>
                <a:gd name="T38" fmla="*/ 6 w 23"/>
                <a:gd name="T39" fmla="*/ 8 h 24"/>
                <a:gd name="T40" fmla="*/ 4 w 23"/>
                <a:gd name="T41" fmla="*/ 21 h 24"/>
                <a:gd name="T42" fmla="*/ 5 w 23"/>
                <a:gd name="T43" fmla="*/ 21 h 24"/>
                <a:gd name="T44" fmla="*/ 6 w 23"/>
                <a:gd name="T45" fmla="*/ 6 h 24"/>
                <a:gd name="T46" fmla="*/ 6 w 23"/>
                <a:gd name="T47" fmla="*/ 3 h 24"/>
                <a:gd name="T48" fmla="*/ 9 w 23"/>
                <a:gd name="T49" fmla="*/ 1 h 24"/>
                <a:gd name="T50" fmla="*/ 12 w 23"/>
                <a:gd name="T51" fmla="*/ 1 h 24"/>
                <a:gd name="T52" fmla="*/ 7 w 23"/>
                <a:gd name="T53" fmla="*/ 3 h 24"/>
                <a:gd name="T54" fmla="*/ 6 w 23"/>
                <a:gd name="T55" fmla="*/ 6 h 24"/>
                <a:gd name="T56" fmla="*/ 7 w 23"/>
                <a:gd name="T57" fmla="*/ 22 h 24"/>
                <a:gd name="T58" fmla="*/ 8 w 23"/>
                <a:gd name="T59" fmla="*/ 22 h 24"/>
                <a:gd name="T60" fmla="*/ 8 w 23"/>
                <a:gd name="T61" fmla="*/ 22 h 24"/>
                <a:gd name="T62" fmla="*/ 8 w 23"/>
                <a:gd name="T63" fmla="*/ 22 h 24"/>
                <a:gd name="T64" fmla="*/ 13 w 23"/>
                <a:gd name="T65" fmla="*/ 2 h 24"/>
                <a:gd name="T66" fmla="*/ 9 w 23"/>
                <a:gd name="T67" fmla="*/ 4 h 24"/>
                <a:gd name="T68" fmla="*/ 14 w 23"/>
                <a:gd name="T69" fmla="*/ 3 h 24"/>
                <a:gd name="T70" fmla="*/ 13 w 23"/>
                <a:gd name="T71" fmla="*/ 23 h 24"/>
                <a:gd name="T72" fmla="*/ 14 w 23"/>
                <a:gd name="T73" fmla="*/ 23 h 24"/>
                <a:gd name="T74" fmla="*/ 15 w 23"/>
                <a:gd name="T75" fmla="*/ 1 h 24"/>
                <a:gd name="T76" fmla="*/ 14 w 23"/>
                <a:gd name="T77" fmla="*/ 0 h 24"/>
                <a:gd name="T78" fmla="*/ 14 w 23"/>
                <a:gd name="T79" fmla="*/ 2 h 24"/>
                <a:gd name="T80" fmla="*/ 14 w 23"/>
                <a:gd name="T81" fmla="*/ 2 h 24"/>
                <a:gd name="T82" fmla="*/ 14 w 23"/>
                <a:gd name="T83" fmla="*/ 2 h 24"/>
                <a:gd name="T84" fmla="*/ 16 w 23"/>
                <a:gd name="T85" fmla="*/ 23 h 24"/>
                <a:gd name="T86" fmla="*/ 17 w 23"/>
                <a:gd name="T87" fmla="*/ 5 h 24"/>
                <a:gd name="T88" fmla="*/ 17 w 23"/>
                <a:gd name="T89" fmla="*/ 2 h 24"/>
                <a:gd name="T90" fmla="*/ 18 w 23"/>
                <a:gd name="T91" fmla="*/ 4 h 24"/>
                <a:gd name="T92" fmla="*/ 19 w 23"/>
                <a:gd name="T93" fmla="*/ 5 h 24"/>
                <a:gd name="T94" fmla="*/ 19 w 23"/>
                <a:gd name="T95" fmla="*/ 5 h 24"/>
                <a:gd name="T96" fmla="*/ 20 w 23"/>
                <a:gd name="T97" fmla="*/ 6 h 24"/>
                <a:gd name="T98" fmla="*/ 22 w 23"/>
                <a:gd name="T99" fmla="*/ 17 h 24"/>
                <a:gd name="T100" fmla="*/ 22 w 23"/>
                <a:gd name="T101" fmla="*/ 16 h 24"/>
                <a:gd name="T102" fmla="*/ 22 w 23"/>
                <a:gd name="T103" fmla="*/ 16 h 24"/>
                <a:gd name="T104" fmla="*/ 22 w 23"/>
                <a:gd name="T105" fmla="*/ 15 h 24"/>
                <a:gd name="T106" fmla="*/ 22 w 23"/>
                <a:gd name="T107" fmla="*/ 13 h 24"/>
                <a:gd name="T108" fmla="*/ 23 w 23"/>
                <a:gd name="T109" fmla="*/ 10 h 24"/>
                <a:gd name="T110" fmla="*/ 23 w 23"/>
                <a:gd name="T111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" h="24">
                  <a:moveTo>
                    <a:pt x="1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1"/>
                    <a:pt x="18" y="2"/>
                    <a:pt x="20" y="3"/>
                  </a:cubicBezTo>
                  <a:cubicBezTo>
                    <a:pt x="22" y="5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7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8"/>
                    <a:pt x="23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3"/>
                    <a:pt x="23" y="14"/>
                    <a:pt x="23" y="15"/>
                  </a:cubicBezTo>
                  <a:cubicBezTo>
                    <a:pt x="23" y="16"/>
                    <a:pt x="21" y="18"/>
                    <a:pt x="18" y="22"/>
                  </a:cubicBezTo>
                  <a:cubicBezTo>
                    <a:pt x="17" y="23"/>
                    <a:pt x="16" y="24"/>
                    <a:pt x="14" y="24"/>
                  </a:cubicBezTo>
                  <a:cubicBezTo>
                    <a:pt x="13" y="24"/>
                    <a:pt x="12" y="24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4"/>
                    <a:pt x="8" y="24"/>
                    <a:pt x="5" y="23"/>
                  </a:cubicBezTo>
                  <a:cubicBezTo>
                    <a:pt x="2" y="20"/>
                    <a:pt x="1" y="18"/>
                    <a:pt x="1" y="17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4"/>
                    <a:pt x="0" y="13"/>
                    <a:pt x="1" y="10"/>
                  </a:cubicBezTo>
                  <a:cubicBezTo>
                    <a:pt x="1" y="9"/>
                    <a:pt x="2" y="8"/>
                    <a:pt x="2" y="7"/>
                  </a:cubicBezTo>
                  <a:cubicBezTo>
                    <a:pt x="4" y="4"/>
                    <a:pt x="6" y="2"/>
                    <a:pt x="8" y="1"/>
                  </a:cubicBezTo>
                  <a:cubicBezTo>
                    <a:pt x="10" y="0"/>
                    <a:pt x="12" y="0"/>
                    <a:pt x="13" y="0"/>
                  </a:cubicBezTo>
                  <a:close/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7"/>
                    <a:pt x="2" y="16"/>
                    <a:pt x="2" y="16"/>
                  </a:cubicBezTo>
                  <a:close/>
                  <a:moveTo>
                    <a:pt x="2" y="9"/>
                  </a:moveTo>
                  <a:cubicBezTo>
                    <a:pt x="2" y="9"/>
                    <a:pt x="2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9"/>
                  </a:cubicBezTo>
                  <a:close/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3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lose/>
                  <a:moveTo>
                    <a:pt x="4" y="19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19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7"/>
                    <a:pt x="6" y="18"/>
                  </a:cubicBezTo>
                  <a:cubicBezTo>
                    <a:pt x="6" y="18"/>
                    <a:pt x="6" y="19"/>
                    <a:pt x="8" y="19"/>
                  </a:cubicBezTo>
                  <a:cubicBezTo>
                    <a:pt x="8" y="20"/>
                    <a:pt x="9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4" y="20"/>
                    <a:pt x="15" y="2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7"/>
                    <a:pt x="19" y="15"/>
                    <a:pt x="19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2"/>
                    <a:pt x="19" y="11"/>
                  </a:cubicBezTo>
                  <a:cubicBezTo>
                    <a:pt x="19" y="10"/>
                    <a:pt x="19" y="9"/>
                    <a:pt x="19" y="9"/>
                  </a:cubicBezTo>
                  <a:cubicBezTo>
                    <a:pt x="19" y="8"/>
                    <a:pt x="19" y="8"/>
                    <a:pt x="17" y="7"/>
                  </a:cubicBezTo>
                  <a:cubicBezTo>
                    <a:pt x="16" y="6"/>
                    <a:pt x="15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0" y="5"/>
                    <a:pt x="8" y="5"/>
                    <a:pt x="8" y="5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1"/>
                    <a:pt x="4" y="13"/>
                    <a:pt x="4" y="15"/>
                  </a:cubicBezTo>
                  <a:close/>
                  <a:moveTo>
                    <a:pt x="5" y="21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2"/>
                    <a:pt x="6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6" y="21"/>
                    <a:pt x="5" y="21"/>
                  </a:cubicBezTo>
                  <a:close/>
                  <a:moveTo>
                    <a:pt x="5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7"/>
                  </a:cubicBez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3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9" y="1"/>
                    <a:pt x="7" y="1"/>
                    <a:pt x="6" y="3"/>
                  </a:cubicBezTo>
                  <a:close/>
                  <a:moveTo>
                    <a:pt x="6" y="4"/>
                  </a:moveTo>
                  <a:cubicBezTo>
                    <a:pt x="6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6" y="4"/>
                    <a:pt x="6" y="4"/>
                  </a:cubicBezTo>
                  <a:close/>
                  <a:moveTo>
                    <a:pt x="6" y="5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5"/>
                  </a:lnTo>
                  <a:close/>
                  <a:moveTo>
                    <a:pt x="7" y="22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8" y="22"/>
                  </a:cubicBezTo>
                  <a:close/>
                  <a:moveTo>
                    <a:pt x="9" y="2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12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2"/>
                    <a:pt x="10" y="2"/>
                    <a:pt x="9" y="2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3"/>
                    <a:pt x="9" y="4"/>
                    <a:pt x="9" y="4"/>
                  </a:cubicBezTo>
                  <a:close/>
                  <a:moveTo>
                    <a:pt x="13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lose/>
                  <a:moveTo>
                    <a:pt x="14" y="1"/>
                  </a:moveTo>
                  <a:cubicBezTo>
                    <a:pt x="14" y="1"/>
                    <a:pt x="14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4" y="0"/>
                    <a:pt x="14" y="1"/>
                  </a:cubicBezTo>
                  <a:close/>
                  <a:moveTo>
                    <a:pt x="14" y="3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3"/>
                    <a:pt x="14" y="3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5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2"/>
                    <a:pt x="15" y="2"/>
                    <a:pt x="14" y="2"/>
                  </a:cubicBezTo>
                  <a:close/>
                  <a:moveTo>
                    <a:pt x="15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5" y="23"/>
                    <a:pt x="15" y="23"/>
                  </a:cubicBezTo>
                  <a:close/>
                  <a:moveTo>
                    <a:pt x="16" y="4"/>
                  </a:moveTo>
                  <a:cubicBezTo>
                    <a:pt x="16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lose/>
                  <a:moveTo>
                    <a:pt x="17" y="2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18" y="2"/>
                    <a:pt x="18" y="2"/>
                    <a:pt x="17" y="2"/>
                  </a:cubicBezTo>
                  <a:close/>
                  <a:moveTo>
                    <a:pt x="18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8" y="4"/>
                  </a:cubicBezTo>
                  <a:close/>
                  <a:moveTo>
                    <a:pt x="19" y="5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19" y="5"/>
                    <a:pt x="19" y="5"/>
                  </a:cubicBezTo>
                  <a:close/>
                  <a:moveTo>
                    <a:pt x="21" y="17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7"/>
                    <a:pt x="21" y="17"/>
                  </a:cubicBezTo>
                  <a:close/>
                  <a:moveTo>
                    <a:pt x="22" y="16"/>
                  </a:moveTo>
                  <a:cubicBezTo>
                    <a:pt x="22" y="16"/>
                    <a:pt x="22" y="16"/>
                    <a:pt x="22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2" y="15"/>
                    <a:pt x="22" y="15"/>
                  </a:cubicBezTo>
                  <a:lnTo>
                    <a:pt x="22" y="16"/>
                  </a:lnTo>
                  <a:close/>
                  <a:moveTo>
                    <a:pt x="22" y="14"/>
                  </a:move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4"/>
                  </a:cubicBezTo>
                  <a:close/>
                  <a:moveTo>
                    <a:pt x="23" y="10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6" name="Freeform 22"/>
            <p:cNvSpPr>
              <a:spLocks noEditPoints="1"/>
            </p:cNvSpPr>
            <p:nvPr/>
          </p:nvSpPr>
          <p:spPr bwMode="auto">
            <a:xfrm>
              <a:off x="8113714" y="2774950"/>
              <a:ext cx="119062" cy="79375"/>
            </a:xfrm>
            <a:custGeom>
              <a:avLst/>
              <a:gdLst>
                <a:gd name="T0" fmla="*/ 18 w 38"/>
                <a:gd name="T1" fmla="*/ 4 h 25"/>
                <a:gd name="T2" fmla="*/ 35 w 38"/>
                <a:gd name="T3" fmla="*/ 20 h 25"/>
                <a:gd name="T4" fmla="*/ 29 w 38"/>
                <a:gd name="T5" fmla="*/ 25 h 25"/>
                <a:gd name="T6" fmla="*/ 28 w 38"/>
                <a:gd name="T7" fmla="*/ 21 h 25"/>
                <a:gd name="T8" fmla="*/ 28 w 38"/>
                <a:gd name="T9" fmla="*/ 9 h 25"/>
                <a:gd name="T10" fmla="*/ 20 w 38"/>
                <a:gd name="T11" fmla="*/ 17 h 25"/>
                <a:gd name="T12" fmla="*/ 15 w 38"/>
                <a:gd name="T13" fmla="*/ 20 h 25"/>
                <a:gd name="T14" fmla="*/ 17 w 38"/>
                <a:gd name="T15" fmla="*/ 8 h 25"/>
                <a:gd name="T16" fmla="*/ 9 w 38"/>
                <a:gd name="T17" fmla="*/ 21 h 25"/>
                <a:gd name="T18" fmla="*/ 8 w 38"/>
                <a:gd name="T19" fmla="*/ 25 h 25"/>
                <a:gd name="T20" fmla="*/ 5 w 38"/>
                <a:gd name="T21" fmla="*/ 5 h 25"/>
                <a:gd name="T22" fmla="*/ 1 w 38"/>
                <a:gd name="T23" fmla="*/ 1 h 25"/>
                <a:gd name="T24" fmla="*/ 2 w 38"/>
                <a:gd name="T25" fmla="*/ 21 h 25"/>
                <a:gd name="T26" fmla="*/ 2 w 38"/>
                <a:gd name="T27" fmla="*/ 2 h 25"/>
                <a:gd name="T28" fmla="*/ 3 w 38"/>
                <a:gd name="T29" fmla="*/ 22 h 25"/>
                <a:gd name="T30" fmla="*/ 3 w 38"/>
                <a:gd name="T31" fmla="*/ 23 h 25"/>
                <a:gd name="T32" fmla="*/ 8 w 38"/>
                <a:gd name="T33" fmla="*/ 23 h 25"/>
                <a:gd name="T34" fmla="*/ 5 w 38"/>
                <a:gd name="T35" fmla="*/ 1 h 25"/>
                <a:gd name="T36" fmla="*/ 6 w 38"/>
                <a:gd name="T37" fmla="*/ 21 h 25"/>
                <a:gd name="T38" fmla="*/ 6 w 38"/>
                <a:gd name="T39" fmla="*/ 2 h 25"/>
                <a:gd name="T40" fmla="*/ 6 w 38"/>
                <a:gd name="T41" fmla="*/ 8 h 25"/>
                <a:gd name="T42" fmla="*/ 7 w 38"/>
                <a:gd name="T43" fmla="*/ 4 h 25"/>
                <a:gd name="T44" fmla="*/ 8 w 38"/>
                <a:gd name="T45" fmla="*/ 20 h 25"/>
                <a:gd name="T46" fmla="*/ 8 w 38"/>
                <a:gd name="T47" fmla="*/ 1 h 25"/>
                <a:gd name="T48" fmla="*/ 8 w 38"/>
                <a:gd name="T49" fmla="*/ 8 h 25"/>
                <a:gd name="T50" fmla="*/ 8 w 38"/>
                <a:gd name="T51" fmla="*/ 1 h 25"/>
                <a:gd name="T52" fmla="*/ 8 w 38"/>
                <a:gd name="T53" fmla="*/ 10 h 25"/>
                <a:gd name="T54" fmla="*/ 8 w 38"/>
                <a:gd name="T55" fmla="*/ 22 h 25"/>
                <a:gd name="T56" fmla="*/ 9 w 38"/>
                <a:gd name="T57" fmla="*/ 24 h 25"/>
                <a:gd name="T58" fmla="*/ 9 w 38"/>
                <a:gd name="T59" fmla="*/ 3 h 25"/>
                <a:gd name="T60" fmla="*/ 9 w 38"/>
                <a:gd name="T61" fmla="*/ 4 h 25"/>
                <a:gd name="T62" fmla="*/ 9 w 38"/>
                <a:gd name="T63" fmla="*/ 22 h 25"/>
                <a:gd name="T64" fmla="*/ 10 w 38"/>
                <a:gd name="T65" fmla="*/ 21 h 25"/>
                <a:gd name="T66" fmla="*/ 15 w 38"/>
                <a:gd name="T67" fmla="*/ 3 h 25"/>
                <a:gd name="T68" fmla="*/ 14 w 38"/>
                <a:gd name="T69" fmla="*/ 4 h 25"/>
                <a:gd name="T70" fmla="*/ 15 w 38"/>
                <a:gd name="T71" fmla="*/ 2 h 25"/>
                <a:gd name="T72" fmla="*/ 16 w 38"/>
                <a:gd name="T73" fmla="*/ 3 h 25"/>
                <a:gd name="T74" fmla="*/ 16 w 38"/>
                <a:gd name="T75" fmla="*/ 4 h 25"/>
                <a:gd name="T76" fmla="*/ 17 w 38"/>
                <a:gd name="T77" fmla="*/ 16 h 25"/>
                <a:gd name="T78" fmla="*/ 18 w 38"/>
                <a:gd name="T79" fmla="*/ 7 h 25"/>
                <a:gd name="T80" fmla="*/ 18 w 38"/>
                <a:gd name="T81" fmla="*/ 22 h 25"/>
                <a:gd name="T82" fmla="*/ 19 w 38"/>
                <a:gd name="T83" fmla="*/ 5 h 25"/>
                <a:gd name="T84" fmla="*/ 19 w 38"/>
                <a:gd name="T85" fmla="*/ 8 h 25"/>
                <a:gd name="T86" fmla="*/ 19 w 38"/>
                <a:gd name="T87" fmla="*/ 19 h 25"/>
                <a:gd name="T88" fmla="*/ 21 w 38"/>
                <a:gd name="T89" fmla="*/ 4 h 25"/>
                <a:gd name="T90" fmla="*/ 25 w 38"/>
                <a:gd name="T91" fmla="*/ 4 h 25"/>
                <a:gd name="T92" fmla="*/ 26 w 38"/>
                <a:gd name="T93" fmla="*/ 3 h 25"/>
                <a:gd name="T94" fmla="*/ 29 w 38"/>
                <a:gd name="T95" fmla="*/ 3 h 25"/>
                <a:gd name="T96" fmla="*/ 29 w 38"/>
                <a:gd name="T97" fmla="*/ 7 h 25"/>
                <a:gd name="T98" fmla="*/ 31 w 38"/>
                <a:gd name="T99" fmla="*/ 7 h 25"/>
                <a:gd name="T100" fmla="*/ 31 w 38"/>
                <a:gd name="T101" fmla="*/ 22 h 25"/>
                <a:gd name="T102" fmla="*/ 31 w 38"/>
                <a:gd name="T103" fmla="*/ 8 h 25"/>
                <a:gd name="T104" fmla="*/ 32 w 38"/>
                <a:gd name="T105" fmla="*/ 15 h 25"/>
                <a:gd name="T106" fmla="*/ 32 w 38"/>
                <a:gd name="T107" fmla="*/ 10 h 25"/>
                <a:gd name="T108" fmla="*/ 32 w 38"/>
                <a:gd name="T109" fmla="*/ 19 h 25"/>
                <a:gd name="T110" fmla="*/ 32 w 38"/>
                <a:gd name="T111" fmla="*/ 22 h 25"/>
                <a:gd name="T112" fmla="*/ 34 w 38"/>
                <a:gd name="T113" fmla="*/ 20 h 25"/>
                <a:gd name="T114" fmla="*/ 35 w 38"/>
                <a:gd name="T115" fmla="*/ 22 h 25"/>
                <a:gd name="T116" fmla="*/ 36 w 38"/>
                <a:gd name="T1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" h="25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6" y="1"/>
                    <a:pt x="17" y="2"/>
                  </a:cubicBezTo>
                  <a:cubicBezTo>
                    <a:pt x="18" y="3"/>
                    <a:pt x="18" y="4"/>
                    <a:pt x="18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21" y="3"/>
                    <a:pt x="24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7" y="1"/>
                    <a:pt x="28" y="2"/>
                    <a:pt x="29" y="3"/>
                  </a:cubicBezTo>
                  <a:cubicBezTo>
                    <a:pt x="32" y="5"/>
                    <a:pt x="33" y="7"/>
                    <a:pt x="33" y="8"/>
                  </a:cubicBezTo>
                  <a:cubicBezTo>
                    <a:pt x="34" y="9"/>
                    <a:pt x="34" y="12"/>
                    <a:pt x="35" y="18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6" y="20"/>
                    <a:pt x="36" y="20"/>
                    <a:pt x="37" y="20"/>
                  </a:cubicBezTo>
                  <a:cubicBezTo>
                    <a:pt x="38" y="20"/>
                    <a:pt x="38" y="21"/>
                    <a:pt x="38" y="23"/>
                  </a:cubicBezTo>
                  <a:cubicBezTo>
                    <a:pt x="38" y="24"/>
                    <a:pt x="38" y="24"/>
                    <a:pt x="38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5"/>
                    <a:pt x="35" y="25"/>
                    <a:pt x="34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30" y="21"/>
                    <a:pt x="31" y="20"/>
                    <a:pt x="30" y="20"/>
                  </a:cubicBezTo>
                  <a:cubicBezTo>
                    <a:pt x="30" y="17"/>
                    <a:pt x="30" y="15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0"/>
                    <a:pt x="30" y="10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8"/>
                    <a:pt x="26" y="7"/>
                    <a:pt x="24" y="7"/>
                  </a:cubicBezTo>
                  <a:cubicBezTo>
                    <a:pt x="22" y="7"/>
                    <a:pt x="21" y="8"/>
                    <a:pt x="21" y="9"/>
                  </a:cubicBezTo>
                  <a:cubicBezTo>
                    <a:pt x="20" y="9"/>
                    <a:pt x="20" y="10"/>
                    <a:pt x="20" y="1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1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2"/>
                    <a:pt x="22" y="23"/>
                    <a:pt x="21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6" y="20"/>
                  </a:cubicBezTo>
                  <a:cubicBezTo>
                    <a:pt x="17" y="20"/>
                    <a:pt x="17" y="19"/>
                    <a:pt x="17" y="19"/>
                  </a:cubicBezTo>
                  <a:cubicBezTo>
                    <a:pt x="16" y="18"/>
                    <a:pt x="16" y="17"/>
                    <a:pt x="16" y="16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10"/>
                    <a:pt x="16" y="9"/>
                  </a:cubicBezTo>
                  <a:cubicBezTo>
                    <a:pt x="16" y="9"/>
                    <a:pt x="16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6" y="7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5"/>
                    <a:pt x="10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10" y="21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4"/>
                    <a:pt x="11" y="25"/>
                    <a:pt x="10" y="25"/>
                  </a:cubicBezTo>
                  <a:cubicBezTo>
                    <a:pt x="10" y="25"/>
                    <a:pt x="9" y="25"/>
                    <a:pt x="8" y="2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3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20"/>
                    <a:pt x="4" y="20"/>
                  </a:cubicBezTo>
                  <a:cubicBezTo>
                    <a:pt x="5" y="20"/>
                    <a:pt x="5" y="20"/>
                    <a:pt x="5" y="1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4" y="0"/>
                    <a:pt x="6" y="0"/>
                    <a:pt x="9" y="0"/>
                  </a:cubicBezTo>
                  <a:close/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1" y="22"/>
                    <a:pt x="1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1"/>
                    <a:pt x="2" y="21"/>
                    <a:pt x="2" y="21"/>
                  </a:cubicBezTo>
                  <a:close/>
                  <a:moveTo>
                    <a:pt x="2" y="3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2" y="3"/>
                    <a:pt x="2" y="3"/>
                  </a:cubicBezTo>
                  <a:close/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lnTo>
                    <a:pt x="3" y="2"/>
                  </a:lnTo>
                  <a:close/>
                  <a:moveTo>
                    <a:pt x="2" y="21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lose/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lose/>
                  <a:moveTo>
                    <a:pt x="4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4" y="23"/>
                    <a:pt x="5" y="23"/>
                  </a:cubicBezTo>
                  <a:cubicBezTo>
                    <a:pt x="5" y="23"/>
                    <a:pt x="5" y="23"/>
                    <a:pt x="6" y="23"/>
                  </a:cubicBezTo>
                  <a:cubicBezTo>
                    <a:pt x="6" y="23"/>
                    <a:pt x="7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5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lose/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lose/>
                  <a:moveTo>
                    <a:pt x="5" y="21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lnTo>
                    <a:pt x="5" y="21"/>
                  </a:lnTo>
                  <a:close/>
                  <a:moveTo>
                    <a:pt x="6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19"/>
                  </a:cubicBezTo>
                  <a:close/>
                  <a:moveTo>
                    <a:pt x="6" y="2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lose/>
                  <a:moveTo>
                    <a:pt x="6" y="4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8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lose/>
                  <a:moveTo>
                    <a:pt x="7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lose/>
                  <a:moveTo>
                    <a:pt x="8" y="20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lose/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lose/>
                  <a:moveTo>
                    <a:pt x="8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lose/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9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9" y="22"/>
                  </a:lnTo>
                  <a:close/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8" y="24"/>
                  </a:cubicBezTo>
                  <a:close/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1"/>
                    <a:pt x="9" y="1"/>
                    <a:pt x="9" y="1"/>
                  </a:cubicBezTo>
                  <a:close/>
                  <a:moveTo>
                    <a:pt x="9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9" y="22"/>
                  </a:cubicBezTo>
                  <a:close/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lose/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2"/>
                    <a:pt x="10" y="2"/>
                    <a:pt x="10" y="3"/>
                  </a:cubicBezTo>
                  <a:close/>
                  <a:moveTo>
                    <a:pt x="11" y="3"/>
                  </a:moveTo>
                  <a:cubicBezTo>
                    <a:pt x="11" y="4"/>
                    <a:pt x="12" y="4"/>
                    <a:pt x="13" y="4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lose/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4" y="1"/>
                  </a:cubicBezTo>
                  <a:close/>
                  <a:moveTo>
                    <a:pt x="15" y="3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3"/>
                    <a:pt x="15" y="3"/>
                  </a:cubicBezTo>
                  <a:close/>
                  <a:moveTo>
                    <a:pt x="16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6" y="3"/>
                    <a:pt x="16" y="3"/>
                  </a:cubicBezTo>
                  <a:close/>
                  <a:moveTo>
                    <a:pt x="16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6" y="4"/>
                  </a:cubicBezTo>
                  <a:close/>
                  <a:moveTo>
                    <a:pt x="17" y="13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3"/>
                    <a:pt x="18" y="13"/>
                    <a:pt x="17" y="13"/>
                  </a:cubicBezTo>
                  <a:close/>
                  <a:moveTo>
                    <a:pt x="18" y="7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lose/>
                  <a:moveTo>
                    <a:pt x="18" y="22"/>
                  </a:move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19" y="5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5"/>
                    <a:pt x="21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lose/>
                  <a:moveTo>
                    <a:pt x="19" y="19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lose/>
                  <a:moveTo>
                    <a:pt x="2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lose/>
                  <a:moveTo>
                    <a:pt x="22" y="3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3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3"/>
                    <a:pt x="22" y="3"/>
                    <a:pt x="22" y="3"/>
                  </a:cubicBezTo>
                  <a:close/>
                  <a:moveTo>
                    <a:pt x="25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5"/>
                    <a:pt x="25" y="5"/>
                  </a:cubicBezTo>
                  <a:cubicBezTo>
                    <a:pt x="27" y="5"/>
                    <a:pt x="27" y="4"/>
                    <a:pt x="28" y="4"/>
                  </a:cubicBezTo>
                  <a:cubicBezTo>
                    <a:pt x="27" y="4"/>
                    <a:pt x="27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lose/>
                  <a:moveTo>
                    <a:pt x="26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6" y="3"/>
                    <a:pt x="26" y="3"/>
                  </a:cubicBezTo>
                  <a:close/>
                  <a:moveTo>
                    <a:pt x="26" y="2"/>
                  </a:moveTo>
                  <a:cubicBezTo>
                    <a:pt x="26" y="2"/>
                    <a:pt x="26" y="2"/>
                    <a:pt x="27" y="2"/>
                  </a:cubicBezTo>
                  <a:cubicBezTo>
                    <a:pt x="27" y="3"/>
                    <a:pt x="27" y="3"/>
                    <a:pt x="28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8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lose/>
                  <a:moveTo>
                    <a:pt x="27" y="6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28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6"/>
                    <a:pt x="28" y="6"/>
                  </a:cubicBezTo>
                  <a:lnTo>
                    <a:pt x="27" y="6"/>
                  </a:lnTo>
                  <a:close/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1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0" y="5"/>
                  </a:cubicBezTo>
                  <a:close/>
                  <a:moveTo>
                    <a:pt x="30" y="23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2" y="23"/>
                    <a:pt x="32" y="23"/>
                  </a:cubicBezTo>
                  <a:cubicBezTo>
                    <a:pt x="32" y="22"/>
                    <a:pt x="32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2"/>
                    <a:pt x="30" y="22"/>
                    <a:pt x="30" y="23"/>
                  </a:cubicBezTo>
                  <a:close/>
                  <a:moveTo>
                    <a:pt x="31" y="8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8"/>
                    <a:pt x="31" y="8"/>
                  </a:cubicBezTo>
                  <a:close/>
                  <a:moveTo>
                    <a:pt x="32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3"/>
                    <a:pt x="32" y="13"/>
                    <a:pt x="32" y="13"/>
                  </a:cubicBezTo>
                  <a:close/>
                  <a:moveTo>
                    <a:pt x="32" y="17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7"/>
                    <a:pt x="32" y="17"/>
                    <a:pt x="32" y="17"/>
                  </a:cubicBezTo>
                  <a:close/>
                  <a:moveTo>
                    <a:pt x="32" y="10"/>
                  </a:move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lose/>
                  <a:moveTo>
                    <a:pt x="32" y="19"/>
                  </a:move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lose/>
                  <a:moveTo>
                    <a:pt x="32" y="22"/>
                  </a:move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2" y="22"/>
                    <a:pt x="32" y="22"/>
                    <a:pt x="32" y="22"/>
                  </a:cubicBezTo>
                  <a:close/>
                  <a:moveTo>
                    <a:pt x="33" y="20"/>
                  </a:move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lose/>
                  <a:moveTo>
                    <a:pt x="35" y="22"/>
                  </a:move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2"/>
                    <a:pt x="35" y="22"/>
                  </a:cubicBezTo>
                  <a:close/>
                  <a:moveTo>
                    <a:pt x="36" y="21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7" name="Freeform 23"/>
            <p:cNvSpPr>
              <a:spLocks noEditPoints="1"/>
            </p:cNvSpPr>
            <p:nvPr/>
          </p:nvSpPr>
          <p:spPr bwMode="auto">
            <a:xfrm>
              <a:off x="8239126" y="2774950"/>
              <a:ext cx="76200" cy="82550"/>
            </a:xfrm>
            <a:custGeom>
              <a:avLst/>
              <a:gdLst>
                <a:gd name="T0" fmla="*/ 21 w 24"/>
                <a:gd name="T1" fmla="*/ 10 h 26"/>
                <a:gd name="T2" fmla="*/ 5 w 24"/>
                <a:gd name="T3" fmla="*/ 12 h 26"/>
                <a:gd name="T4" fmla="*/ 4 w 24"/>
                <a:gd name="T5" fmla="*/ 17 h 26"/>
                <a:gd name="T6" fmla="*/ 5 w 24"/>
                <a:gd name="T7" fmla="*/ 19 h 26"/>
                <a:gd name="T8" fmla="*/ 18 w 24"/>
                <a:gd name="T9" fmla="*/ 19 h 26"/>
                <a:gd name="T10" fmla="*/ 24 w 24"/>
                <a:gd name="T11" fmla="*/ 21 h 26"/>
                <a:gd name="T12" fmla="*/ 18 w 24"/>
                <a:gd name="T13" fmla="*/ 24 h 26"/>
                <a:gd name="T14" fmla="*/ 2 w 24"/>
                <a:gd name="T15" fmla="*/ 21 h 26"/>
                <a:gd name="T16" fmla="*/ 6 w 24"/>
                <a:gd name="T17" fmla="*/ 1 h 26"/>
                <a:gd name="T18" fmla="*/ 1 w 24"/>
                <a:gd name="T19" fmla="*/ 13 h 26"/>
                <a:gd name="T20" fmla="*/ 1 w 24"/>
                <a:gd name="T21" fmla="*/ 13 h 26"/>
                <a:gd name="T22" fmla="*/ 2 w 24"/>
                <a:gd name="T23" fmla="*/ 8 h 26"/>
                <a:gd name="T24" fmla="*/ 1 w 24"/>
                <a:gd name="T25" fmla="*/ 11 h 26"/>
                <a:gd name="T26" fmla="*/ 2 w 24"/>
                <a:gd name="T27" fmla="*/ 17 h 26"/>
                <a:gd name="T28" fmla="*/ 3 w 24"/>
                <a:gd name="T29" fmla="*/ 19 h 26"/>
                <a:gd name="T30" fmla="*/ 4 w 24"/>
                <a:gd name="T31" fmla="*/ 11 h 26"/>
                <a:gd name="T32" fmla="*/ 4 w 24"/>
                <a:gd name="T33" fmla="*/ 11 h 26"/>
                <a:gd name="T34" fmla="*/ 4 w 24"/>
                <a:gd name="T35" fmla="*/ 5 h 26"/>
                <a:gd name="T36" fmla="*/ 4 w 24"/>
                <a:gd name="T37" fmla="*/ 9 h 26"/>
                <a:gd name="T38" fmla="*/ 4 w 24"/>
                <a:gd name="T39" fmla="*/ 8 h 26"/>
                <a:gd name="T40" fmla="*/ 14 w 24"/>
                <a:gd name="T41" fmla="*/ 9 h 26"/>
                <a:gd name="T42" fmla="*/ 15 w 24"/>
                <a:gd name="T43" fmla="*/ 5 h 26"/>
                <a:gd name="T44" fmla="*/ 4 w 24"/>
                <a:gd name="T45" fmla="*/ 6 h 26"/>
                <a:gd name="T46" fmla="*/ 4 w 24"/>
                <a:gd name="T47" fmla="*/ 23 h 26"/>
                <a:gd name="T48" fmla="*/ 5 w 24"/>
                <a:gd name="T49" fmla="*/ 4 h 26"/>
                <a:gd name="T50" fmla="*/ 5 w 24"/>
                <a:gd name="T51" fmla="*/ 4 h 26"/>
                <a:gd name="T52" fmla="*/ 5 w 24"/>
                <a:gd name="T53" fmla="*/ 11 h 26"/>
                <a:gd name="T54" fmla="*/ 6 w 24"/>
                <a:gd name="T55" fmla="*/ 2 h 26"/>
                <a:gd name="T56" fmla="*/ 6 w 24"/>
                <a:gd name="T57" fmla="*/ 1 h 26"/>
                <a:gd name="T58" fmla="*/ 11 w 24"/>
                <a:gd name="T59" fmla="*/ 11 h 26"/>
                <a:gd name="T60" fmla="*/ 6 w 24"/>
                <a:gd name="T61" fmla="*/ 10 h 26"/>
                <a:gd name="T62" fmla="*/ 11 w 24"/>
                <a:gd name="T63" fmla="*/ 9 h 26"/>
                <a:gd name="T64" fmla="*/ 9 w 24"/>
                <a:gd name="T65" fmla="*/ 3 h 26"/>
                <a:gd name="T66" fmla="*/ 8 w 24"/>
                <a:gd name="T67" fmla="*/ 1 h 26"/>
                <a:gd name="T68" fmla="*/ 11 w 24"/>
                <a:gd name="T69" fmla="*/ 0 h 26"/>
                <a:gd name="T70" fmla="*/ 9 w 24"/>
                <a:gd name="T71" fmla="*/ 24 h 26"/>
                <a:gd name="T72" fmla="*/ 10 w 24"/>
                <a:gd name="T73" fmla="*/ 2 h 26"/>
                <a:gd name="T74" fmla="*/ 10 w 24"/>
                <a:gd name="T75" fmla="*/ 2 h 26"/>
                <a:gd name="T76" fmla="*/ 11 w 24"/>
                <a:gd name="T77" fmla="*/ 24 h 26"/>
                <a:gd name="T78" fmla="*/ 11 w 24"/>
                <a:gd name="T79" fmla="*/ 25 h 26"/>
                <a:gd name="T80" fmla="*/ 15 w 24"/>
                <a:gd name="T81" fmla="*/ 25 h 26"/>
                <a:gd name="T82" fmla="*/ 14 w 24"/>
                <a:gd name="T83" fmla="*/ 2 h 26"/>
                <a:gd name="T84" fmla="*/ 13 w 24"/>
                <a:gd name="T85" fmla="*/ 3 h 26"/>
                <a:gd name="T86" fmla="*/ 16 w 24"/>
                <a:gd name="T87" fmla="*/ 4 h 26"/>
                <a:gd name="T88" fmla="*/ 13 w 24"/>
                <a:gd name="T89" fmla="*/ 2 h 26"/>
                <a:gd name="T90" fmla="*/ 16 w 24"/>
                <a:gd name="T91" fmla="*/ 10 h 26"/>
                <a:gd name="T92" fmla="*/ 16 w 24"/>
                <a:gd name="T93" fmla="*/ 11 h 26"/>
                <a:gd name="T94" fmla="*/ 16 w 24"/>
                <a:gd name="T95" fmla="*/ 22 h 26"/>
                <a:gd name="T96" fmla="*/ 16 w 24"/>
                <a:gd name="T97" fmla="*/ 25 h 26"/>
                <a:gd name="T98" fmla="*/ 17 w 24"/>
                <a:gd name="T99" fmla="*/ 5 h 26"/>
                <a:gd name="T100" fmla="*/ 17 w 24"/>
                <a:gd name="T101" fmla="*/ 21 h 26"/>
                <a:gd name="T102" fmla="*/ 17 w 24"/>
                <a:gd name="T103" fmla="*/ 6 h 26"/>
                <a:gd name="T104" fmla="*/ 18 w 24"/>
                <a:gd name="T105" fmla="*/ 18 h 26"/>
                <a:gd name="T106" fmla="*/ 19 w 24"/>
                <a:gd name="T107" fmla="*/ 18 h 26"/>
                <a:gd name="T108" fmla="*/ 19 w 24"/>
                <a:gd name="T109" fmla="*/ 22 h 26"/>
                <a:gd name="T110" fmla="*/ 19 w 24"/>
                <a:gd name="T111" fmla="*/ 8 h 26"/>
                <a:gd name="T112" fmla="*/ 19 w 24"/>
                <a:gd name="T113" fmla="*/ 21 h 26"/>
                <a:gd name="T114" fmla="*/ 20 w 24"/>
                <a:gd name="T115" fmla="*/ 21 h 26"/>
                <a:gd name="T116" fmla="*/ 20 w 24"/>
                <a:gd name="T117" fmla="*/ 21 h 26"/>
                <a:gd name="T118" fmla="*/ 23 w 24"/>
                <a:gd name="T11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" h="26">
                  <a:moveTo>
                    <a:pt x="12" y="0"/>
                  </a:moveTo>
                  <a:cubicBezTo>
                    <a:pt x="13" y="0"/>
                    <a:pt x="15" y="1"/>
                    <a:pt x="17" y="2"/>
                  </a:cubicBezTo>
                  <a:cubicBezTo>
                    <a:pt x="19" y="3"/>
                    <a:pt x="19" y="4"/>
                    <a:pt x="19" y="4"/>
                  </a:cubicBezTo>
                  <a:cubicBezTo>
                    <a:pt x="21" y="7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2"/>
                    <a:pt x="21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0" y="12"/>
                    <a:pt x="7" y="12"/>
                    <a:pt x="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3"/>
                    <a:pt x="3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4" y="16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9"/>
                    <a:pt x="5" y="19"/>
                  </a:cubicBezTo>
                  <a:cubicBezTo>
                    <a:pt x="7" y="21"/>
                    <a:pt x="8" y="22"/>
                    <a:pt x="9" y="23"/>
                  </a:cubicBezTo>
                  <a:cubicBezTo>
                    <a:pt x="10" y="23"/>
                    <a:pt x="11" y="23"/>
                    <a:pt x="13" y="23"/>
                  </a:cubicBezTo>
                  <a:cubicBezTo>
                    <a:pt x="13" y="23"/>
                    <a:pt x="13" y="23"/>
                    <a:pt x="14" y="23"/>
                  </a:cubicBezTo>
                  <a:cubicBezTo>
                    <a:pt x="15" y="23"/>
                    <a:pt x="16" y="21"/>
                    <a:pt x="18" y="20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7"/>
                    <a:pt x="19" y="17"/>
                    <a:pt x="20" y="16"/>
                  </a:cubicBezTo>
                  <a:cubicBezTo>
                    <a:pt x="20" y="16"/>
                    <a:pt x="21" y="17"/>
                    <a:pt x="21" y="17"/>
                  </a:cubicBezTo>
                  <a:cubicBezTo>
                    <a:pt x="22" y="19"/>
                    <a:pt x="23" y="20"/>
                    <a:pt x="24" y="21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3"/>
                    <a:pt x="23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1" y="22"/>
                    <a:pt x="21" y="22"/>
                  </a:cubicBezTo>
                  <a:cubicBezTo>
                    <a:pt x="20" y="22"/>
                    <a:pt x="20" y="23"/>
                    <a:pt x="18" y="24"/>
                  </a:cubicBezTo>
                  <a:cubicBezTo>
                    <a:pt x="18" y="25"/>
                    <a:pt x="16" y="25"/>
                    <a:pt x="15" y="26"/>
                  </a:cubicBezTo>
                  <a:cubicBezTo>
                    <a:pt x="12" y="26"/>
                    <a:pt x="11" y="26"/>
                    <a:pt x="10" y="2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4" y="24"/>
                    <a:pt x="3" y="23"/>
                  </a:cubicBezTo>
                  <a:cubicBezTo>
                    <a:pt x="2" y="22"/>
                    <a:pt x="2" y="21"/>
                    <a:pt x="2" y="21"/>
                  </a:cubicBezTo>
                  <a:cubicBezTo>
                    <a:pt x="2" y="20"/>
                    <a:pt x="1" y="19"/>
                    <a:pt x="1" y="17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2" y="6"/>
                    <a:pt x="4" y="2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0"/>
                    <a:pt x="10" y="0"/>
                    <a:pt x="12" y="0"/>
                  </a:cubicBezTo>
                  <a:close/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1" y="13"/>
                    <a:pt x="1" y="13"/>
                  </a:cubicBezTo>
                  <a:close/>
                  <a:moveTo>
                    <a:pt x="2" y="8"/>
                  </a:moveTo>
                  <a:cubicBezTo>
                    <a:pt x="1" y="8"/>
                    <a:pt x="1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2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lose/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2" y="18"/>
                  </a:cubicBezTo>
                  <a:close/>
                  <a:moveTo>
                    <a:pt x="4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lose/>
                  <a:moveTo>
                    <a:pt x="4" y="8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7" y="8"/>
                    <a:pt x="13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6" y="9"/>
                    <a:pt x="16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6"/>
                    <a:pt x="15" y="5"/>
                  </a:cubicBezTo>
                  <a:cubicBezTo>
                    <a:pt x="14" y="4"/>
                    <a:pt x="13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5" y="6"/>
                    <a:pt x="5" y="7"/>
                    <a:pt x="4" y="7"/>
                  </a:cubicBezTo>
                  <a:close/>
                  <a:moveTo>
                    <a:pt x="4" y="6"/>
                  </a:move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lose/>
                  <a:moveTo>
                    <a:pt x="5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lose/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lose/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9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1"/>
                    <a:pt x="12" y="11"/>
                  </a:cubicBezTo>
                  <a:cubicBezTo>
                    <a:pt x="13" y="11"/>
                    <a:pt x="14" y="11"/>
                    <a:pt x="14" y="11"/>
                  </a:cubicBezTo>
                  <a:cubicBezTo>
                    <a:pt x="14" y="11"/>
                    <a:pt x="11" y="11"/>
                    <a:pt x="6" y="10"/>
                  </a:cubicBezTo>
                  <a:close/>
                  <a:moveTo>
                    <a:pt x="7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8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8" y="9"/>
                    <a:pt x="7" y="9"/>
                  </a:cubicBezTo>
                  <a:close/>
                  <a:moveTo>
                    <a:pt x="7" y="4"/>
                  </a:moveTo>
                  <a:cubicBezTo>
                    <a:pt x="7" y="4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4"/>
                    <a:pt x="7" y="4"/>
                  </a:cubicBezTo>
                  <a:close/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11" y="1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8" y="1"/>
                  </a:cubicBezTo>
                  <a:close/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3"/>
                    <a:pt x="8" y="23"/>
                    <a:pt x="8" y="23"/>
                  </a:cubicBezTo>
                  <a:close/>
                  <a:moveTo>
                    <a:pt x="10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lose/>
                  <a:moveTo>
                    <a:pt x="11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lose/>
                  <a:moveTo>
                    <a:pt x="13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3" y="25"/>
                    <a:pt x="14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3" y="25"/>
                    <a:pt x="13" y="25"/>
                  </a:cubicBezTo>
                  <a:close/>
                  <a:moveTo>
                    <a:pt x="13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2"/>
                    <a:pt x="13" y="1"/>
                  </a:cubicBezTo>
                  <a:close/>
                  <a:moveTo>
                    <a:pt x="13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3"/>
                  </a:cubicBezTo>
                  <a:close/>
                  <a:moveTo>
                    <a:pt x="16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6" y="11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lose/>
                  <a:moveTo>
                    <a:pt x="16" y="22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lose/>
                  <a:moveTo>
                    <a:pt x="16" y="25"/>
                  </a:moveTo>
                  <a:cubicBezTo>
                    <a:pt x="16" y="25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6" y="24"/>
                    <a:pt x="16" y="24"/>
                    <a:pt x="16" y="25"/>
                  </a:cubicBezTo>
                  <a:close/>
                  <a:moveTo>
                    <a:pt x="16" y="5"/>
                  </a:moveTo>
                  <a:cubicBezTo>
                    <a:pt x="16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6" y="5"/>
                    <a:pt x="16" y="5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8" y="21"/>
                    <a:pt x="18" y="21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7" y="20"/>
                    <a:pt x="17" y="21"/>
                  </a:cubicBezTo>
                  <a:close/>
                  <a:moveTo>
                    <a:pt x="18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6"/>
                    <a:pt x="18" y="6"/>
                    <a:pt x="18" y="6"/>
                  </a:cubicBezTo>
                  <a:close/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lose/>
                  <a:moveTo>
                    <a:pt x="18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8" y="22"/>
                    <a:pt x="18" y="23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lose/>
                  <a:moveTo>
                    <a:pt x="19" y="21"/>
                  </a:moveTo>
                  <a:cubicBezTo>
                    <a:pt x="19" y="21"/>
                    <a:pt x="19" y="21"/>
                    <a:pt x="19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19" y="21"/>
                    <a:pt x="19" y="21"/>
                  </a:cubicBezTo>
                  <a:close/>
                  <a:moveTo>
                    <a:pt x="20" y="21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0" y="21"/>
                    <a:pt x="20" y="21"/>
                  </a:cubicBezTo>
                  <a:close/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2" y="20"/>
                    <a:pt x="2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8" name="Freeform 24"/>
            <p:cNvSpPr>
              <a:spLocks noEditPoints="1"/>
            </p:cNvSpPr>
            <p:nvPr/>
          </p:nvSpPr>
          <p:spPr bwMode="auto">
            <a:xfrm>
              <a:off x="7826376" y="2930525"/>
              <a:ext cx="76200" cy="115888"/>
            </a:xfrm>
            <a:custGeom>
              <a:avLst/>
              <a:gdLst>
                <a:gd name="T0" fmla="*/ 3 w 24"/>
                <a:gd name="T1" fmla="*/ 1 h 37"/>
                <a:gd name="T2" fmla="*/ 5 w 24"/>
                <a:gd name="T3" fmla="*/ 0 h 37"/>
                <a:gd name="T4" fmla="*/ 7 w 24"/>
                <a:gd name="T5" fmla="*/ 1 h 37"/>
                <a:gd name="T6" fmla="*/ 9 w 24"/>
                <a:gd name="T7" fmla="*/ 12 h 37"/>
                <a:gd name="T8" fmla="*/ 23 w 24"/>
                <a:gd name="T9" fmla="*/ 19 h 37"/>
                <a:gd name="T10" fmla="*/ 12 w 24"/>
                <a:gd name="T11" fmla="*/ 35 h 37"/>
                <a:gd name="T12" fmla="*/ 5 w 24"/>
                <a:gd name="T13" fmla="*/ 37 h 37"/>
                <a:gd name="T14" fmla="*/ 3 w 24"/>
                <a:gd name="T15" fmla="*/ 34 h 37"/>
                <a:gd name="T16" fmla="*/ 3 w 24"/>
                <a:gd name="T17" fmla="*/ 27 h 37"/>
                <a:gd name="T18" fmla="*/ 3 w 24"/>
                <a:gd name="T19" fmla="*/ 15 h 37"/>
                <a:gd name="T20" fmla="*/ 3 w 24"/>
                <a:gd name="T21" fmla="*/ 5 h 37"/>
                <a:gd name="T22" fmla="*/ 0 w 24"/>
                <a:gd name="T23" fmla="*/ 2 h 37"/>
                <a:gd name="T24" fmla="*/ 0 w 24"/>
                <a:gd name="T25" fmla="*/ 0 h 37"/>
                <a:gd name="T26" fmla="*/ 1 w 24"/>
                <a:gd name="T27" fmla="*/ 2 h 37"/>
                <a:gd name="T28" fmla="*/ 1 w 24"/>
                <a:gd name="T29" fmla="*/ 2 h 37"/>
                <a:gd name="T30" fmla="*/ 1 w 24"/>
                <a:gd name="T31" fmla="*/ 2 h 37"/>
                <a:gd name="T32" fmla="*/ 3 w 24"/>
                <a:gd name="T33" fmla="*/ 3 h 37"/>
                <a:gd name="T34" fmla="*/ 3 w 24"/>
                <a:gd name="T35" fmla="*/ 33 h 37"/>
                <a:gd name="T36" fmla="*/ 4 w 24"/>
                <a:gd name="T37" fmla="*/ 3 h 37"/>
                <a:gd name="T38" fmla="*/ 3 w 24"/>
                <a:gd name="T39" fmla="*/ 3 h 37"/>
                <a:gd name="T40" fmla="*/ 4 w 24"/>
                <a:gd name="T41" fmla="*/ 34 h 37"/>
                <a:gd name="T42" fmla="*/ 5 w 24"/>
                <a:gd name="T43" fmla="*/ 35 h 37"/>
                <a:gd name="T44" fmla="*/ 5 w 24"/>
                <a:gd name="T45" fmla="*/ 1 h 37"/>
                <a:gd name="T46" fmla="*/ 5 w 24"/>
                <a:gd name="T47" fmla="*/ 3 h 37"/>
                <a:gd name="T48" fmla="*/ 5 w 24"/>
                <a:gd name="T49" fmla="*/ 8 h 37"/>
                <a:gd name="T50" fmla="*/ 6 w 24"/>
                <a:gd name="T51" fmla="*/ 34 h 37"/>
                <a:gd name="T52" fmla="*/ 6 w 24"/>
                <a:gd name="T53" fmla="*/ 31 h 37"/>
                <a:gd name="T54" fmla="*/ 6 w 24"/>
                <a:gd name="T55" fmla="*/ 32 h 37"/>
                <a:gd name="T56" fmla="*/ 6 w 24"/>
                <a:gd name="T57" fmla="*/ 1 h 37"/>
                <a:gd name="T58" fmla="*/ 7 w 24"/>
                <a:gd name="T59" fmla="*/ 28 h 37"/>
                <a:gd name="T60" fmla="*/ 20 w 24"/>
                <a:gd name="T61" fmla="*/ 26 h 37"/>
                <a:gd name="T62" fmla="*/ 8 w 24"/>
                <a:gd name="T63" fmla="*/ 17 h 37"/>
                <a:gd name="T64" fmla="*/ 8 w 24"/>
                <a:gd name="T65" fmla="*/ 34 h 37"/>
                <a:gd name="T66" fmla="*/ 8 w 24"/>
                <a:gd name="T67" fmla="*/ 31 h 37"/>
                <a:gd name="T68" fmla="*/ 9 w 24"/>
                <a:gd name="T69" fmla="*/ 15 h 37"/>
                <a:gd name="T70" fmla="*/ 10 w 24"/>
                <a:gd name="T71" fmla="*/ 15 h 37"/>
                <a:gd name="T72" fmla="*/ 12 w 24"/>
                <a:gd name="T73" fmla="*/ 14 h 37"/>
                <a:gd name="T74" fmla="*/ 12 w 24"/>
                <a:gd name="T75" fmla="*/ 34 h 37"/>
                <a:gd name="T76" fmla="*/ 12 w 24"/>
                <a:gd name="T77" fmla="*/ 34 h 37"/>
                <a:gd name="T78" fmla="*/ 15 w 24"/>
                <a:gd name="T79" fmla="*/ 13 h 37"/>
                <a:gd name="T80" fmla="*/ 16 w 24"/>
                <a:gd name="T81" fmla="*/ 33 h 37"/>
                <a:gd name="T82" fmla="*/ 16 w 24"/>
                <a:gd name="T83" fmla="*/ 35 h 37"/>
                <a:gd name="T84" fmla="*/ 19 w 24"/>
                <a:gd name="T85" fmla="*/ 17 h 37"/>
                <a:gd name="T86" fmla="*/ 16 w 24"/>
                <a:gd name="T87" fmla="*/ 31 h 37"/>
                <a:gd name="T88" fmla="*/ 17 w 24"/>
                <a:gd name="T89" fmla="*/ 31 h 37"/>
                <a:gd name="T90" fmla="*/ 20 w 24"/>
                <a:gd name="T91" fmla="*/ 32 h 37"/>
                <a:gd name="T92" fmla="*/ 21 w 24"/>
                <a:gd name="T93" fmla="*/ 30 h 37"/>
                <a:gd name="T94" fmla="*/ 21 w 24"/>
                <a:gd name="T95" fmla="*/ 21 h 37"/>
                <a:gd name="T96" fmla="*/ 21 w 24"/>
                <a:gd name="T97" fmla="*/ 31 h 37"/>
                <a:gd name="T98" fmla="*/ 21 w 24"/>
                <a:gd name="T99" fmla="*/ 31 h 37"/>
                <a:gd name="T100" fmla="*/ 23 w 24"/>
                <a:gd name="T101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" h="37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8" y="7"/>
                    <a:pt x="8" y="10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6" y="12"/>
                    <a:pt x="17" y="13"/>
                    <a:pt x="17" y="13"/>
                  </a:cubicBezTo>
                  <a:cubicBezTo>
                    <a:pt x="18" y="13"/>
                    <a:pt x="18" y="13"/>
                    <a:pt x="19" y="15"/>
                  </a:cubicBezTo>
                  <a:cubicBezTo>
                    <a:pt x="21" y="16"/>
                    <a:pt x="22" y="18"/>
                    <a:pt x="23" y="19"/>
                  </a:cubicBezTo>
                  <a:cubicBezTo>
                    <a:pt x="23" y="20"/>
                    <a:pt x="24" y="22"/>
                    <a:pt x="24" y="24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8"/>
                    <a:pt x="22" y="29"/>
                    <a:pt x="22" y="29"/>
                  </a:cubicBezTo>
                  <a:cubicBezTo>
                    <a:pt x="22" y="31"/>
                    <a:pt x="21" y="32"/>
                    <a:pt x="18" y="34"/>
                  </a:cubicBezTo>
                  <a:cubicBezTo>
                    <a:pt x="18" y="35"/>
                    <a:pt x="16" y="35"/>
                    <a:pt x="12" y="35"/>
                  </a:cubicBezTo>
                  <a:cubicBezTo>
                    <a:pt x="11" y="35"/>
                    <a:pt x="10" y="35"/>
                    <a:pt x="9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5"/>
                    <a:pt x="7" y="35"/>
                    <a:pt x="7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5" y="37"/>
                    <a:pt x="5" y="37"/>
                  </a:cubicBezTo>
                  <a:cubicBezTo>
                    <a:pt x="4" y="37"/>
                    <a:pt x="4" y="37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0"/>
                    <a:pt x="3" y="28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3" y="19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6"/>
                    <a:pt x="0" y="6"/>
                  </a:cubicBezTo>
                  <a:cubicBezTo>
                    <a:pt x="0" y="6"/>
                    <a:pt x="0" y="5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2"/>
                    <a:pt x="1" y="2"/>
                  </a:cubicBezTo>
                  <a:close/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2"/>
                  </a:lnTo>
                  <a:close/>
                  <a:moveTo>
                    <a:pt x="3" y="33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lose/>
                  <a:moveTo>
                    <a:pt x="3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3"/>
                  </a:cubicBezTo>
                  <a:close/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  <a:moveTo>
                    <a:pt x="4" y="34"/>
                  </a:moveTo>
                  <a:cubicBezTo>
                    <a:pt x="4" y="34"/>
                    <a:pt x="4" y="34"/>
                    <a:pt x="4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lnTo>
                    <a:pt x="4" y="34"/>
                  </a:lnTo>
                  <a:close/>
                  <a:moveTo>
                    <a:pt x="5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lose/>
                  <a:moveTo>
                    <a:pt x="5" y="6"/>
                  </a:moveTo>
                  <a:cubicBezTo>
                    <a:pt x="5" y="7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lose/>
                  <a:moveTo>
                    <a:pt x="5" y="34"/>
                  </a:move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4"/>
                    <a:pt x="5" y="34"/>
                    <a:pt x="5" y="34"/>
                  </a:cubicBezTo>
                  <a:close/>
                  <a:moveTo>
                    <a:pt x="6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6" y="31"/>
                    <a:pt x="6" y="31"/>
                  </a:cubicBezTo>
                  <a:close/>
                  <a:moveTo>
                    <a:pt x="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  <a:moveTo>
                    <a:pt x="7" y="24"/>
                  </a:moveTo>
                  <a:cubicBezTo>
                    <a:pt x="7" y="25"/>
                    <a:pt x="7" y="26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8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2"/>
                    <a:pt x="15" y="31"/>
                    <a:pt x="18" y="30"/>
                  </a:cubicBezTo>
                  <a:cubicBezTo>
                    <a:pt x="18" y="29"/>
                    <a:pt x="19" y="28"/>
                    <a:pt x="20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3"/>
                    <a:pt x="20" y="22"/>
                    <a:pt x="19" y="20"/>
                  </a:cubicBezTo>
                  <a:cubicBezTo>
                    <a:pt x="19" y="19"/>
                    <a:pt x="18" y="18"/>
                    <a:pt x="17" y="17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3" y="15"/>
                    <a:pt x="11" y="16"/>
                    <a:pt x="8" y="17"/>
                  </a:cubicBezTo>
                  <a:cubicBezTo>
                    <a:pt x="8" y="17"/>
                    <a:pt x="8" y="18"/>
                    <a:pt x="8" y="20"/>
                  </a:cubicBezTo>
                  <a:cubicBezTo>
                    <a:pt x="7" y="22"/>
                    <a:pt x="7" y="23"/>
                    <a:pt x="7" y="24"/>
                  </a:cubicBezTo>
                  <a:close/>
                  <a:moveTo>
                    <a:pt x="8" y="34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8" y="34"/>
                    <a:pt x="8" y="34"/>
                  </a:cubicBezTo>
                  <a:close/>
                  <a:moveTo>
                    <a:pt x="8" y="31"/>
                  </a:move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lose/>
                  <a:moveTo>
                    <a:pt x="9" y="15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9" y="15"/>
                    <a:pt x="9" y="15"/>
                  </a:cubicBezTo>
                  <a:close/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1" y="13"/>
                    <a:pt x="11" y="14"/>
                  </a:cubicBezTo>
                  <a:close/>
                  <a:moveTo>
                    <a:pt x="12" y="34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4" y="34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2" y="33"/>
                    <a:pt x="12" y="34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lose/>
                  <a:moveTo>
                    <a:pt x="16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lose/>
                  <a:moveTo>
                    <a:pt x="16" y="35"/>
                  </a:move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lose/>
                  <a:moveTo>
                    <a:pt x="16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7" y="15"/>
                    <a:pt x="18" y="16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6"/>
                    <a:pt x="19" y="16"/>
                    <a:pt x="18" y="15"/>
                  </a:cubicBezTo>
                  <a:cubicBezTo>
                    <a:pt x="17" y="15"/>
                    <a:pt x="17" y="15"/>
                    <a:pt x="16" y="15"/>
                  </a:cubicBezTo>
                  <a:close/>
                  <a:moveTo>
                    <a:pt x="16" y="31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6" y="31"/>
                  </a:cubicBezTo>
                  <a:close/>
                  <a:moveTo>
                    <a:pt x="18" y="33"/>
                  </a:moveTo>
                  <a:cubicBezTo>
                    <a:pt x="18" y="33"/>
                    <a:pt x="18" y="33"/>
                    <a:pt x="18" y="33"/>
                  </a:cubicBezTo>
                  <a:cubicBezTo>
                    <a:pt x="19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2"/>
                    <a:pt x="19" y="32"/>
                    <a:pt x="18" y="33"/>
                  </a:cubicBezTo>
                  <a:close/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1" y="30"/>
                    <a:pt x="21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lose/>
                  <a:moveTo>
                    <a:pt x="21" y="21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lose/>
                  <a:moveTo>
                    <a:pt x="21" y="31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2" y="31"/>
                    <a:pt x="22" y="30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1" y="29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lose/>
                  <a:moveTo>
                    <a:pt x="22" y="19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19"/>
                    <a:pt x="2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9" name="Freeform 25"/>
            <p:cNvSpPr>
              <a:spLocks noEditPoints="1"/>
            </p:cNvSpPr>
            <p:nvPr/>
          </p:nvSpPr>
          <p:spPr bwMode="auto">
            <a:xfrm>
              <a:off x="7908926" y="2959100"/>
              <a:ext cx="77788" cy="84138"/>
            </a:xfrm>
            <a:custGeom>
              <a:avLst/>
              <a:gdLst>
                <a:gd name="T0" fmla="*/ 18 w 25"/>
                <a:gd name="T1" fmla="*/ 5 h 27"/>
                <a:gd name="T2" fmla="*/ 21 w 25"/>
                <a:gd name="T3" fmla="*/ 19 h 27"/>
                <a:gd name="T4" fmla="*/ 23 w 25"/>
                <a:gd name="T5" fmla="*/ 26 h 27"/>
                <a:gd name="T6" fmla="*/ 11 w 25"/>
                <a:gd name="T7" fmla="*/ 27 h 27"/>
                <a:gd name="T8" fmla="*/ 1 w 25"/>
                <a:gd name="T9" fmla="*/ 23 h 27"/>
                <a:gd name="T10" fmla="*/ 3 w 25"/>
                <a:gd name="T11" fmla="*/ 12 h 27"/>
                <a:gd name="T12" fmla="*/ 12 w 25"/>
                <a:gd name="T13" fmla="*/ 10 h 27"/>
                <a:gd name="T14" fmla="*/ 14 w 25"/>
                <a:gd name="T15" fmla="*/ 6 h 27"/>
                <a:gd name="T16" fmla="*/ 4 w 25"/>
                <a:gd name="T17" fmla="*/ 8 h 27"/>
                <a:gd name="T18" fmla="*/ 0 w 25"/>
                <a:gd name="T19" fmla="*/ 9 h 27"/>
                <a:gd name="T20" fmla="*/ 2 w 25"/>
                <a:gd name="T21" fmla="*/ 7 h 27"/>
                <a:gd name="T22" fmla="*/ 2 w 25"/>
                <a:gd name="T23" fmla="*/ 7 h 27"/>
                <a:gd name="T24" fmla="*/ 3 w 25"/>
                <a:gd name="T25" fmla="*/ 3 h 27"/>
                <a:gd name="T26" fmla="*/ 3 w 25"/>
                <a:gd name="T27" fmla="*/ 3 h 27"/>
                <a:gd name="T28" fmla="*/ 3 w 25"/>
                <a:gd name="T29" fmla="*/ 23 h 27"/>
                <a:gd name="T30" fmla="*/ 3 w 25"/>
                <a:gd name="T31" fmla="*/ 25 h 27"/>
                <a:gd name="T32" fmla="*/ 8 w 25"/>
                <a:gd name="T33" fmla="*/ 27 h 27"/>
                <a:gd name="T34" fmla="*/ 4 w 25"/>
                <a:gd name="T35" fmla="*/ 13 h 27"/>
                <a:gd name="T36" fmla="*/ 4 w 25"/>
                <a:gd name="T37" fmla="*/ 13 h 27"/>
                <a:gd name="T38" fmla="*/ 5 w 25"/>
                <a:gd name="T39" fmla="*/ 21 h 27"/>
                <a:gd name="T40" fmla="*/ 9 w 25"/>
                <a:gd name="T41" fmla="*/ 23 h 27"/>
                <a:gd name="T42" fmla="*/ 17 w 25"/>
                <a:gd name="T43" fmla="*/ 20 h 27"/>
                <a:gd name="T44" fmla="*/ 10 w 25"/>
                <a:gd name="T45" fmla="*/ 13 h 27"/>
                <a:gd name="T46" fmla="*/ 7 w 25"/>
                <a:gd name="T47" fmla="*/ 2 h 27"/>
                <a:gd name="T48" fmla="*/ 8 w 25"/>
                <a:gd name="T49" fmla="*/ 1 h 27"/>
                <a:gd name="T50" fmla="*/ 9 w 25"/>
                <a:gd name="T51" fmla="*/ 25 h 27"/>
                <a:gd name="T52" fmla="*/ 9 w 25"/>
                <a:gd name="T53" fmla="*/ 3 h 27"/>
                <a:gd name="T54" fmla="*/ 10 w 25"/>
                <a:gd name="T55" fmla="*/ 3 h 27"/>
                <a:gd name="T56" fmla="*/ 11 w 25"/>
                <a:gd name="T57" fmla="*/ 1 h 27"/>
                <a:gd name="T58" fmla="*/ 11 w 25"/>
                <a:gd name="T59" fmla="*/ 1 h 27"/>
                <a:gd name="T60" fmla="*/ 15 w 25"/>
                <a:gd name="T61" fmla="*/ 24 h 27"/>
                <a:gd name="T62" fmla="*/ 15 w 25"/>
                <a:gd name="T63" fmla="*/ 1 h 27"/>
                <a:gd name="T64" fmla="*/ 15 w 25"/>
                <a:gd name="T65" fmla="*/ 2 h 27"/>
                <a:gd name="T66" fmla="*/ 17 w 25"/>
                <a:gd name="T67" fmla="*/ 18 h 27"/>
                <a:gd name="T68" fmla="*/ 17 w 25"/>
                <a:gd name="T69" fmla="*/ 18 h 27"/>
                <a:gd name="T70" fmla="*/ 17 w 25"/>
                <a:gd name="T71" fmla="*/ 16 h 27"/>
                <a:gd name="T72" fmla="*/ 17 w 25"/>
                <a:gd name="T73" fmla="*/ 16 h 27"/>
                <a:gd name="T74" fmla="*/ 19 w 25"/>
                <a:gd name="T75" fmla="*/ 14 h 27"/>
                <a:gd name="T76" fmla="*/ 19 w 25"/>
                <a:gd name="T77" fmla="*/ 15 h 27"/>
                <a:gd name="T78" fmla="*/ 19 w 25"/>
                <a:gd name="T79" fmla="*/ 13 h 27"/>
                <a:gd name="T80" fmla="*/ 19 w 25"/>
                <a:gd name="T81" fmla="*/ 16 h 27"/>
                <a:gd name="T82" fmla="*/ 19 w 25"/>
                <a:gd name="T83" fmla="*/ 18 h 27"/>
                <a:gd name="T84" fmla="*/ 20 w 25"/>
                <a:gd name="T85" fmla="*/ 24 h 27"/>
                <a:gd name="T86" fmla="*/ 20 w 25"/>
                <a:gd name="T87" fmla="*/ 24 h 27"/>
                <a:gd name="T88" fmla="*/ 20 w 25"/>
                <a:gd name="T89" fmla="*/ 11 h 27"/>
                <a:gd name="T90" fmla="*/ 21 w 25"/>
                <a:gd name="T91" fmla="*/ 24 h 27"/>
                <a:gd name="T92" fmla="*/ 21 w 25"/>
                <a:gd name="T93" fmla="*/ 25 h 27"/>
                <a:gd name="T94" fmla="*/ 21 w 25"/>
                <a:gd name="T95" fmla="*/ 23 h 27"/>
                <a:gd name="T96" fmla="*/ 22 w 25"/>
                <a:gd name="T9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7">
                  <a:moveTo>
                    <a:pt x="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5" y="1"/>
                  </a:cubicBezTo>
                  <a:cubicBezTo>
                    <a:pt x="17" y="2"/>
                    <a:pt x="18" y="4"/>
                    <a:pt x="18" y="5"/>
                  </a:cubicBezTo>
                  <a:cubicBezTo>
                    <a:pt x="19" y="6"/>
                    <a:pt x="20" y="7"/>
                    <a:pt x="20" y="9"/>
                  </a:cubicBezTo>
                  <a:cubicBezTo>
                    <a:pt x="20" y="10"/>
                    <a:pt x="21" y="11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1"/>
                    <a:pt x="22" y="22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5"/>
                    <a:pt x="24" y="25"/>
                    <a:pt x="23" y="26"/>
                  </a:cubicBezTo>
                  <a:cubicBezTo>
                    <a:pt x="22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19" y="26"/>
                    <a:pt x="17" y="24"/>
                  </a:cubicBezTo>
                  <a:cubicBezTo>
                    <a:pt x="13" y="26"/>
                    <a:pt x="11" y="27"/>
                    <a:pt x="11" y="27"/>
                  </a:cubicBezTo>
                  <a:cubicBezTo>
                    <a:pt x="10" y="27"/>
                    <a:pt x="9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7"/>
                    <a:pt x="4" y="26"/>
                    <a:pt x="2" y="25"/>
                  </a:cubicBezTo>
                  <a:cubicBezTo>
                    <a:pt x="2" y="25"/>
                    <a:pt x="2" y="24"/>
                    <a:pt x="1" y="23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1" y="15"/>
                    <a:pt x="2" y="14"/>
                    <a:pt x="3" y="12"/>
                  </a:cubicBezTo>
                  <a:cubicBezTo>
                    <a:pt x="4" y="12"/>
                    <a:pt x="4" y="11"/>
                    <a:pt x="5" y="11"/>
                  </a:cubicBezTo>
                  <a:cubicBezTo>
                    <a:pt x="6" y="10"/>
                    <a:pt x="8" y="10"/>
                    <a:pt x="10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4" y="7"/>
                    <a:pt x="14" y="6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5" y="4"/>
                    <a:pt x="5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8"/>
                    <a:pt x="3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7"/>
                    <a:pt x="0" y="5"/>
                  </a:cubicBezTo>
                  <a:cubicBezTo>
                    <a:pt x="1" y="4"/>
                    <a:pt x="2" y="2"/>
                    <a:pt x="4" y="1"/>
                  </a:cubicBezTo>
                  <a:cubicBezTo>
                    <a:pt x="5" y="0"/>
                    <a:pt x="5" y="0"/>
                    <a:pt x="6" y="0"/>
                  </a:cubicBezTo>
                  <a:close/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lose/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lose/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close/>
                  <a:moveTo>
                    <a:pt x="3" y="25"/>
                  </a:move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4" y="26"/>
                    <a:pt x="6" y="27"/>
                  </a:cubicBezTo>
                  <a:cubicBezTo>
                    <a:pt x="6" y="27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7" y="27"/>
                    <a:pt x="6" y="26"/>
                  </a:cubicBezTo>
                  <a:cubicBezTo>
                    <a:pt x="5" y="26"/>
                    <a:pt x="4" y="26"/>
                    <a:pt x="4" y="25"/>
                  </a:cubicBezTo>
                  <a:lnTo>
                    <a:pt x="3" y="25"/>
                  </a:lnTo>
                  <a:close/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lose/>
                  <a:moveTo>
                    <a:pt x="4" y="17"/>
                  </a:moveTo>
                  <a:cubicBezTo>
                    <a:pt x="4" y="19"/>
                    <a:pt x="4" y="20"/>
                    <a:pt x="5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7" y="23"/>
                    <a:pt x="9" y="23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0" y="24"/>
                    <a:pt x="12" y="23"/>
                    <a:pt x="16" y="21"/>
                  </a:cubicBezTo>
                  <a:cubicBezTo>
                    <a:pt x="17" y="21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6" y="17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5" y="14"/>
                  </a:cubicBezTo>
                  <a:cubicBezTo>
                    <a:pt x="12" y="14"/>
                    <a:pt x="11" y="13"/>
                    <a:pt x="10" y="13"/>
                  </a:cubicBezTo>
                  <a:cubicBezTo>
                    <a:pt x="7" y="14"/>
                    <a:pt x="6" y="15"/>
                    <a:pt x="5" y="16"/>
                  </a:cubicBezTo>
                  <a:cubicBezTo>
                    <a:pt x="4" y="16"/>
                    <a:pt x="4" y="17"/>
                    <a:pt x="4" y="17"/>
                  </a:cubicBezTo>
                  <a:close/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2"/>
                  </a:cubicBezTo>
                  <a:close/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9" y="25"/>
                    <a:pt x="9" y="25"/>
                  </a:cubicBezTo>
                  <a:close/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lnTo>
                    <a:pt x="9" y="3"/>
                  </a:lnTo>
                  <a:close/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lose/>
                  <a:moveTo>
                    <a:pt x="13" y="24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4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lose/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lose/>
                  <a:moveTo>
                    <a:pt x="17" y="18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lose/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lose/>
                  <a:moveTo>
                    <a:pt x="19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lose/>
                  <a:moveTo>
                    <a:pt x="19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lose/>
                  <a:moveTo>
                    <a:pt x="19" y="1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2"/>
                  </a:cubicBezTo>
                  <a:close/>
                  <a:moveTo>
                    <a:pt x="19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6"/>
                  </a:cubicBezTo>
                  <a:close/>
                  <a:moveTo>
                    <a:pt x="20" y="23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lose/>
                  <a:moveTo>
                    <a:pt x="20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lose/>
                  <a:moveTo>
                    <a:pt x="21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lose/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1" y="23"/>
                    <a:pt x="2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0" name="Freeform 26"/>
            <p:cNvSpPr>
              <a:spLocks noEditPoints="1"/>
            </p:cNvSpPr>
            <p:nvPr/>
          </p:nvSpPr>
          <p:spPr bwMode="auto">
            <a:xfrm>
              <a:off x="7989889" y="2959100"/>
              <a:ext cx="88900" cy="87313"/>
            </a:xfrm>
            <a:custGeom>
              <a:avLst/>
              <a:gdLst>
                <a:gd name="T0" fmla="*/ 21 w 28"/>
                <a:gd name="T1" fmla="*/ 3 h 28"/>
                <a:gd name="T2" fmla="*/ 23 w 28"/>
                <a:gd name="T3" fmla="*/ 5 h 28"/>
                <a:gd name="T4" fmla="*/ 19 w 28"/>
                <a:gd name="T5" fmla="*/ 9 h 28"/>
                <a:gd name="T6" fmla="*/ 8 w 28"/>
                <a:gd name="T7" fmla="*/ 6 h 28"/>
                <a:gd name="T8" fmla="*/ 4 w 28"/>
                <a:gd name="T9" fmla="*/ 12 h 28"/>
                <a:gd name="T10" fmla="*/ 4 w 28"/>
                <a:gd name="T11" fmla="*/ 18 h 28"/>
                <a:gd name="T12" fmla="*/ 21 w 28"/>
                <a:gd name="T13" fmla="*/ 19 h 28"/>
                <a:gd name="T14" fmla="*/ 24 w 28"/>
                <a:gd name="T15" fmla="*/ 16 h 28"/>
                <a:gd name="T16" fmla="*/ 25 w 28"/>
                <a:gd name="T17" fmla="*/ 18 h 28"/>
                <a:gd name="T18" fmla="*/ 25 w 28"/>
                <a:gd name="T19" fmla="*/ 25 h 28"/>
                <a:gd name="T20" fmla="*/ 12 w 28"/>
                <a:gd name="T21" fmla="*/ 28 h 28"/>
                <a:gd name="T22" fmla="*/ 0 w 28"/>
                <a:gd name="T23" fmla="*/ 11 h 28"/>
                <a:gd name="T24" fmla="*/ 2 w 28"/>
                <a:gd name="T25" fmla="*/ 15 h 28"/>
                <a:gd name="T26" fmla="*/ 2 w 28"/>
                <a:gd name="T27" fmla="*/ 14 h 28"/>
                <a:gd name="T28" fmla="*/ 3 w 28"/>
                <a:gd name="T29" fmla="*/ 10 h 28"/>
                <a:gd name="T30" fmla="*/ 3 w 28"/>
                <a:gd name="T31" fmla="*/ 17 h 28"/>
                <a:gd name="T32" fmla="*/ 3 w 28"/>
                <a:gd name="T33" fmla="*/ 20 h 28"/>
                <a:gd name="T34" fmla="*/ 3 w 28"/>
                <a:gd name="T35" fmla="*/ 22 h 28"/>
                <a:gd name="T36" fmla="*/ 5 w 28"/>
                <a:gd name="T37" fmla="*/ 24 h 28"/>
                <a:gd name="T38" fmla="*/ 4 w 28"/>
                <a:gd name="T39" fmla="*/ 8 h 28"/>
                <a:gd name="T40" fmla="*/ 4 w 28"/>
                <a:gd name="T41" fmla="*/ 21 h 28"/>
                <a:gd name="T42" fmla="*/ 4 w 28"/>
                <a:gd name="T43" fmla="*/ 21 h 28"/>
                <a:gd name="T44" fmla="*/ 5 w 28"/>
                <a:gd name="T45" fmla="*/ 24 h 28"/>
                <a:gd name="T46" fmla="*/ 6 w 28"/>
                <a:gd name="T47" fmla="*/ 24 h 28"/>
                <a:gd name="T48" fmla="*/ 5 w 28"/>
                <a:gd name="T49" fmla="*/ 3 h 28"/>
                <a:gd name="T50" fmla="*/ 6 w 28"/>
                <a:gd name="T51" fmla="*/ 2 h 28"/>
                <a:gd name="T52" fmla="*/ 11 w 28"/>
                <a:gd name="T53" fmla="*/ 0 h 28"/>
                <a:gd name="T54" fmla="*/ 11 w 28"/>
                <a:gd name="T55" fmla="*/ 26 h 28"/>
                <a:gd name="T56" fmla="*/ 10 w 28"/>
                <a:gd name="T57" fmla="*/ 25 h 28"/>
                <a:gd name="T58" fmla="*/ 7 w 28"/>
                <a:gd name="T59" fmla="*/ 24 h 28"/>
                <a:gd name="T60" fmla="*/ 8 w 28"/>
                <a:gd name="T61" fmla="*/ 4 h 28"/>
                <a:gd name="T62" fmla="*/ 10 w 28"/>
                <a:gd name="T63" fmla="*/ 3 h 28"/>
                <a:gd name="T64" fmla="*/ 12 w 28"/>
                <a:gd name="T65" fmla="*/ 3 h 28"/>
                <a:gd name="T66" fmla="*/ 12 w 28"/>
                <a:gd name="T67" fmla="*/ 4 h 28"/>
                <a:gd name="T68" fmla="*/ 12 w 28"/>
                <a:gd name="T69" fmla="*/ 4 h 28"/>
                <a:gd name="T70" fmla="*/ 13 w 28"/>
                <a:gd name="T71" fmla="*/ 27 h 28"/>
                <a:gd name="T72" fmla="*/ 15 w 28"/>
                <a:gd name="T73" fmla="*/ 3 h 28"/>
                <a:gd name="T74" fmla="*/ 15 w 28"/>
                <a:gd name="T75" fmla="*/ 3 h 28"/>
                <a:gd name="T76" fmla="*/ 16 w 28"/>
                <a:gd name="T77" fmla="*/ 25 h 28"/>
                <a:gd name="T78" fmla="*/ 16 w 28"/>
                <a:gd name="T79" fmla="*/ 3 h 28"/>
                <a:gd name="T80" fmla="*/ 15 w 28"/>
                <a:gd name="T81" fmla="*/ 1 h 28"/>
                <a:gd name="T82" fmla="*/ 17 w 28"/>
                <a:gd name="T83" fmla="*/ 26 h 28"/>
                <a:gd name="T84" fmla="*/ 17 w 28"/>
                <a:gd name="T85" fmla="*/ 3 h 28"/>
                <a:gd name="T86" fmla="*/ 17 w 28"/>
                <a:gd name="T87" fmla="*/ 3 h 28"/>
                <a:gd name="T88" fmla="*/ 17 w 28"/>
                <a:gd name="T89" fmla="*/ 24 h 28"/>
                <a:gd name="T90" fmla="*/ 20 w 28"/>
                <a:gd name="T91" fmla="*/ 4 h 28"/>
                <a:gd name="T92" fmla="*/ 20 w 28"/>
                <a:gd name="T93" fmla="*/ 22 h 28"/>
                <a:gd name="T94" fmla="*/ 23 w 28"/>
                <a:gd name="T95" fmla="*/ 5 h 28"/>
                <a:gd name="T96" fmla="*/ 23 w 28"/>
                <a:gd name="T97" fmla="*/ 19 h 28"/>
                <a:gd name="T98" fmla="*/ 25 w 28"/>
                <a:gd name="T99" fmla="*/ 18 h 28"/>
                <a:gd name="T100" fmla="*/ 27 w 28"/>
                <a:gd name="T101" fmla="*/ 22 h 28"/>
                <a:gd name="T102" fmla="*/ 25 w 28"/>
                <a:gd name="T103" fmla="*/ 23 h 28"/>
                <a:gd name="T104" fmla="*/ 25 w 28"/>
                <a:gd name="T10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7" y="0"/>
                    <a:pt x="18" y="1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4"/>
                    <a:pt x="24" y="4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3" y="5"/>
                  </a:cubicBezTo>
                  <a:cubicBezTo>
                    <a:pt x="23" y="6"/>
                    <a:pt x="22" y="7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10"/>
                  </a:cubicBezTo>
                  <a:cubicBezTo>
                    <a:pt x="20" y="10"/>
                    <a:pt x="19" y="9"/>
                    <a:pt x="19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7" y="5"/>
                    <a:pt x="15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9" y="5"/>
                    <a:pt x="8" y="6"/>
                  </a:cubicBezTo>
                  <a:cubicBezTo>
                    <a:pt x="6" y="6"/>
                    <a:pt x="6" y="7"/>
                    <a:pt x="5" y="9"/>
                  </a:cubicBezTo>
                  <a:cubicBezTo>
                    <a:pt x="5" y="11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6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8"/>
                    <a:pt x="5" y="19"/>
                    <a:pt x="5" y="20"/>
                  </a:cubicBezTo>
                  <a:cubicBezTo>
                    <a:pt x="5" y="21"/>
                    <a:pt x="6" y="22"/>
                    <a:pt x="8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16" y="24"/>
                    <a:pt x="18" y="23"/>
                  </a:cubicBezTo>
                  <a:cubicBezTo>
                    <a:pt x="20" y="21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2" y="17"/>
                    <a:pt x="23" y="16"/>
                  </a:cubicBezTo>
                  <a:cubicBezTo>
                    <a:pt x="23" y="16"/>
                    <a:pt x="23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5" y="17"/>
                    <a:pt x="25" y="18"/>
                  </a:cubicBezTo>
                  <a:cubicBezTo>
                    <a:pt x="26" y="18"/>
                    <a:pt x="26" y="19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3"/>
                    <a:pt x="28" y="23"/>
                    <a:pt x="27" y="23"/>
                  </a:cubicBezTo>
                  <a:cubicBezTo>
                    <a:pt x="27" y="23"/>
                    <a:pt x="26" y="24"/>
                    <a:pt x="25" y="25"/>
                  </a:cubicBezTo>
                  <a:cubicBezTo>
                    <a:pt x="24" y="23"/>
                    <a:pt x="23" y="23"/>
                    <a:pt x="23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5"/>
                    <a:pt x="19" y="26"/>
                    <a:pt x="18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8"/>
                    <a:pt x="10" y="28"/>
                    <a:pt x="8" y="27"/>
                  </a:cubicBezTo>
                  <a:cubicBezTo>
                    <a:pt x="6" y="26"/>
                    <a:pt x="4" y="25"/>
                    <a:pt x="4" y="25"/>
                  </a:cubicBezTo>
                  <a:cubicBezTo>
                    <a:pt x="1" y="21"/>
                    <a:pt x="0" y="19"/>
                    <a:pt x="0" y="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0" y="1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4" y="3"/>
                    <a:pt x="6" y="2"/>
                    <a:pt x="9" y="0"/>
                  </a:cubicBezTo>
                  <a:cubicBezTo>
                    <a:pt x="10" y="0"/>
                    <a:pt x="12" y="0"/>
                    <a:pt x="14" y="0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2" y="16"/>
                    <a:pt x="2" y="15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5"/>
                  </a:cubicBezTo>
                  <a:close/>
                  <a:moveTo>
                    <a:pt x="4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0"/>
                    <a:pt x="4" y="9"/>
                  </a:cubicBezTo>
                  <a:close/>
                  <a:moveTo>
                    <a:pt x="3" y="16"/>
                  </a:moveTo>
                  <a:cubicBezTo>
                    <a:pt x="3" y="16"/>
                    <a:pt x="3" y="16"/>
                    <a:pt x="3" y="17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7"/>
                    <a:pt x="3" y="16"/>
                  </a:cubicBezTo>
                  <a:close/>
                  <a:moveTo>
                    <a:pt x="3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4" y="20"/>
                  </a:cubicBezTo>
                  <a:cubicBezTo>
                    <a:pt x="4" y="20"/>
                    <a:pt x="3" y="20"/>
                    <a:pt x="3" y="20"/>
                  </a:cubicBezTo>
                  <a:close/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4" y="23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3" y="22"/>
                  </a:cubicBezTo>
                  <a:close/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lose/>
                  <a:moveTo>
                    <a:pt x="4" y="21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4" y="21"/>
                    <a:pt x="4" y="21"/>
                  </a:cubicBezTo>
                  <a:close/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lose/>
                  <a:moveTo>
                    <a:pt x="5" y="24"/>
                  </a:moveTo>
                  <a:cubicBezTo>
                    <a:pt x="5" y="25"/>
                    <a:pt x="6" y="26"/>
                    <a:pt x="8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8" y="26"/>
                    <a:pt x="6" y="25"/>
                    <a:pt x="6" y="24"/>
                  </a:cubicBezTo>
                  <a:cubicBezTo>
                    <a:pt x="6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8" y="1"/>
                    <a:pt x="6" y="2"/>
                  </a:cubicBezTo>
                  <a:close/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5"/>
                    <a:pt x="8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0" y="25"/>
                    <a:pt x="10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7" y="24"/>
                  </a:cubicBezTo>
                  <a:close/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lose/>
                  <a:moveTo>
                    <a:pt x="11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5" y="2"/>
                    <a:pt x="15" y="2"/>
                  </a:cubicBezTo>
                  <a:cubicBezTo>
                    <a:pt x="15" y="2"/>
                    <a:pt x="15" y="2"/>
                    <a:pt x="14" y="2"/>
                  </a:cubicBezTo>
                  <a:cubicBezTo>
                    <a:pt x="13" y="2"/>
                    <a:pt x="12" y="2"/>
                    <a:pt x="11" y="2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4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12" y="3"/>
                    <a:pt x="12" y="4"/>
                  </a:cubicBezTo>
                  <a:close/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3" y="27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2" y="27"/>
                    <a:pt x="12" y="27"/>
                  </a:cubicBezTo>
                  <a:close/>
                  <a:moveTo>
                    <a:pt x="15" y="3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5" y="3"/>
                  </a:lnTo>
                  <a:close/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lose/>
                  <a:moveTo>
                    <a:pt x="16" y="2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6" y="3"/>
                    <a:pt x="16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lose/>
                  <a:moveTo>
                    <a:pt x="17" y="26"/>
                  </a:move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5"/>
                    <a:pt x="17" y="26"/>
                  </a:cubicBezTo>
                  <a:close/>
                  <a:moveTo>
                    <a:pt x="17" y="3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lose/>
                  <a:moveTo>
                    <a:pt x="17" y="24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9" y="23"/>
                    <a:pt x="19" y="23"/>
                  </a:cubicBezTo>
                  <a:cubicBezTo>
                    <a:pt x="18" y="23"/>
                    <a:pt x="17" y="24"/>
                    <a:pt x="17" y="24"/>
                  </a:cubicBezTo>
                  <a:close/>
                  <a:moveTo>
                    <a:pt x="20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0" y="21"/>
                    <a:pt x="20" y="22"/>
                  </a:cubicBezTo>
                  <a:close/>
                  <a:moveTo>
                    <a:pt x="22" y="5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lose/>
                  <a:moveTo>
                    <a:pt x="23" y="19"/>
                  </a:moveTo>
                  <a:cubicBezTo>
                    <a:pt x="23" y="19"/>
                    <a:pt x="23" y="19"/>
                    <a:pt x="23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4" y="19"/>
                    <a:pt x="23" y="19"/>
                  </a:cubicBezTo>
                  <a:close/>
                  <a:moveTo>
                    <a:pt x="25" y="18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5" y="20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1"/>
                    <a:pt x="26" y="20"/>
                    <a:pt x="25" y="19"/>
                  </a:cubicBezTo>
                  <a:lnTo>
                    <a:pt x="25" y="18"/>
                  </a:lnTo>
                  <a:close/>
                  <a:moveTo>
                    <a:pt x="25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5" y="22"/>
                    <a:pt x="25" y="22"/>
                  </a:cubicBezTo>
                  <a:cubicBezTo>
                    <a:pt x="25" y="22"/>
                    <a:pt x="25" y="23"/>
                    <a:pt x="2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1" name="Freeform 27"/>
            <p:cNvSpPr>
              <a:spLocks noEditPoints="1"/>
            </p:cNvSpPr>
            <p:nvPr/>
          </p:nvSpPr>
          <p:spPr bwMode="auto">
            <a:xfrm>
              <a:off x="8078789" y="2927350"/>
              <a:ext cx="85725" cy="122238"/>
            </a:xfrm>
            <a:custGeom>
              <a:avLst/>
              <a:gdLst>
                <a:gd name="T0" fmla="*/ 7 w 27"/>
                <a:gd name="T1" fmla="*/ 3 h 39"/>
                <a:gd name="T2" fmla="*/ 17 w 27"/>
                <a:gd name="T3" fmla="*/ 12 h 39"/>
                <a:gd name="T4" fmla="*/ 24 w 27"/>
                <a:gd name="T5" fmla="*/ 12 h 39"/>
                <a:gd name="T6" fmla="*/ 24 w 27"/>
                <a:gd name="T7" fmla="*/ 16 h 39"/>
                <a:gd name="T8" fmla="*/ 22 w 27"/>
                <a:gd name="T9" fmla="*/ 18 h 39"/>
                <a:gd name="T10" fmla="*/ 22 w 27"/>
                <a:gd name="T11" fmla="*/ 33 h 39"/>
                <a:gd name="T12" fmla="*/ 27 w 27"/>
                <a:gd name="T13" fmla="*/ 39 h 39"/>
                <a:gd name="T14" fmla="*/ 15 w 27"/>
                <a:gd name="T15" fmla="*/ 25 h 39"/>
                <a:gd name="T16" fmla="*/ 10 w 27"/>
                <a:gd name="T17" fmla="*/ 25 h 39"/>
                <a:gd name="T18" fmla="*/ 9 w 27"/>
                <a:gd name="T19" fmla="*/ 32 h 39"/>
                <a:gd name="T20" fmla="*/ 13 w 27"/>
                <a:gd name="T21" fmla="*/ 36 h 39"/>
                <a:gd name="T22" fmla="*/ 12 w 27"/>
                <a:gd name="T23" fmla="*/ 38 h 39"/>
                <a:gd name="T24" fmla="*/ 2 w 27"/>
                <a:gd name="T25" fmla="*/ 35 h 39"/>
                <a:gd name="T26" fmla="*/ 3 w 27"/>
                <a:gd name="T27" fmla="*/ 35 h 39"/>
                <a:gd name="T28" fmla="*/ 4 w 27"/>
                <a:gd name="T29" fmla="*/ 34 h 39"/>
                <a:gd name="T30" fmla="*/ 3 w 27"/>
                <a:gd name="T31" fmla="*/ 33 h 39"/>
                <a:gd name="T32" fmla="*/ 6 w 27"/>
                <a:gd name="T33" fmla="*/ 28 h 39"/>
                <a:gd name="T34" fmla="*/ 0 w 27"/>
                <a:gd name="T35" fmla="*/ 2 h 39"/>
                <a:gd name="T36" fmla="*/ 1 w 27"/>
                <a:gd name="T37" fmla="*/ 0 h 39"/>
                <a:gd name="T38" fmla="*/ 3 w 27"/>
                <a:gd name="T39" fmla="*/ 4 h 39"/>
                <a:gd name="T40" fmla="*/ 4 w 27"/>
                <a:gd name="T41" fmla="*/ 3 h 39"/>
                <a:gd name="T42" fmla="*/ 4 w 27"/>
                <a:gd name="T43" fmla="*/ 35 h 39"/>
                <a:gd name="T44" fmla="*/ 7 w 27"/>
                <a:gd name="T45" fmla="*/ 35 h 39"/>
                <a:gd name="T46" fmla="*/ 7 w 27"/>
                <a:gd name="T47" fmla="*/ 36 h 39"/>
                <a:gd name="T48" fmla="*/ 6 w 27"/>
                <a:gd name="T49" fmla="*/ 2 h 39"/>
                <a:gd name="T50" fmla="*/ 6 w 27"/>
                <a:gd name="T51" fmla="*/ 10 h 39"/>
                <a:gd name="T52" fmla="*/ 6 w 27"/>
                <a:gd name="T53" fmla="*/ 15 h 39"/>
                <a:gd name="T54" fmla="*/ 7 w 27"/>
                <a:gd name="T55" fmla="*/ 35 h 39"/>
                <a:gd name="T56" fmla="*/ 7 w 27"/>
                <a:gd name="T57" fmla="*/ 23 h 39"/>
                <a:gd name="T58" fmla="*/ 8 w 27"/>
                <a:gd name="T59" fmla="*/ 27 h 39"/>
                <a:gd name="T60" fmla="*/ 7 w 27"/>
                <a:gd name="T61" fmla="*/ 26 h 39"/>
                <a:gd name="T62" fmla="*/ 7 w 27"/>
                <a:gd name="T63" fmla="*/ 32 h 39"/>
                <a:gd name="T64" fmla="*/ 8 w 27"/>
                <a:gd name="T65" fmla="*/ 29 h 39"/>
                <a:gd name="T66" fmla="*/ 9 w 27"/>
                <a:gd name="T67" fmla="*/ 23 h 39"/>
                <a:gd name="T68" fmla="*/ 9 w 27"/>
                <a:gd name="T69" fmla="*/ 35 h 39"/>
                <a:gd name="T70" fmla="*/ 10 w 27"/>
                <a:gd name="T71" fmla="*/ 36 h 39"/>
                <a:gd name="T72" fmla="*/ 11 w 27"/>
                <a:gd name="T73" fmla="*/ 35 h 39"/>
                <a:gd name="T74" fmla="*/ 11 w 27"/>
                <a:gd name="T75" fmla="*/ 24 h 39"/>
                <a:gd name="T76" fmla="*/ 11 w 27"/>
                <a:gd name="T77" fmla="*/ 37 h 39"/>
                <a:gd name="T78" fmla="*/ 12 w 27"/>
                <a:gd name="T79" fmla="*/ 34 h 39"/>
                <a:gd name="T80" fmla="*/ 15 w 27"/>
                <a:gd name="T81" fmla="*/ 23 h 39"/>
                <a:gd name="T82" fmla="*/ 16 w 27"/>
                <a:gd name="T83" fmla="*/ 25 h 39"/>
                <a:gd name="T84" fmla="*/ 16 w 27"/>
                <a:gd name="T85" fmla="*/ 25 h 39"/>
                <a:gd name="T86" fmla="*/ 22 w 27"/>
                <a:gd name="T87" fmla="*/ 16 h 39"/>
                <a:gd name="T88" fmla="*/ 19 w 27"/>
                <a:gd name="T89" fmla="*/ 16 h 39"/>
                <a:gd name="T90" fmla="*/ 18 w 27"/>
                <a:gd name="T91" fmla="*/ 15 h 39"/>
                <a:gd name="T92" fmla="*/ 18 w 27"/>
                <a:gd name="T93" fmla="*/ 14 h 39"/>
                <a:gd name="T94" fmla="*/ 18 w 27"/>
                <a:gd name="T95" fmla="*/ 13 h 39"/>
                <a:gd name="T96" fmla="*/ 19 w 27"/>
                <a:gd name="T97" fmla="*/ 32 h 39"/>
                <a:gd name="T98" fmla="*/ 19 w 27"/>
                <a:gd name="T99" fmla="*/ 11 h 39"/>
                <a:gd name="T100" fmla="*/ 19 w 27"/>
                <a:gd name="T101" fmla="*/ 27 h 39"/>
                <a:gd name="T102" fmla="*/ 21 w 27"/>
                <a:gd name="T103" fmla="*/ 34 h 39"/>
                <a:gd name="T104" fmla="*/ 24 w 27"/>
                <a:gd name="T105" fmla="*/ 14 h 39"/>
                <a:gd name="T106" fmla="*/ 23 w 27"/>
                <a:gd name="T107" fmla="*/ 38 h 39"/>
                <a:gd name="T108" fmla="*/ 26 w 27"/>
                <a:gd name="T109" fmla="*/ 38 h 39"/>
                <a:gd name="T110" fmla="*/ 23 w 27"/>
                <a:gd name="T111" fmla="*/ 35 h 39"/>
                <a:gd name="T112" fmla="*/ 25 w 27"/>
                <a:gd name="T113" fmla="*/ 35 h 39"/>
                <a:gd name="T114" fmla="*/ 26 w 27"/>
                <a:gd name="T115" fmla="*/ 35 h 39"/>
                <a:gd name="T116" fmla="*/ 26 w 27"/>
                <a:gd name="T117" fmla="*/ 35 h 39"/>
                <a:gd name="T118" fmla="*/ 26 w 27"/>
                <a:gd name="T11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" h="3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8" y="6"/>
                    <a:pt x="8" y="10"/>
                  </a:cubicBezTo>
                  <a:cubicBezTo>
                    <a:pt x="8" y="16"/>
                    <a:pt x="8" y="20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1"/>
                    <a:pt x="13" y="19"/>
                    <a:pt x="17" y="16"/>
                  </a:cubicBezTo>
                  <a:cubicBezTo>
                    <a:pt x="17" y="16"/>
                    <a:pt x="17" y="15"/>
                    <a:pt x="17" y="12"/>
                  </a:cubicBezTo>
                  <a:cubicBezTo>
                    <a:pt x="17" y="11"/>
                    <a:pt x="18" y="11"/>
                    <a:pt x="18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3" y="11"/>
                    <a:pt x="25" y="11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5" y="12"/>
                  </a:cubicBezTo>
                  <a:cubicBezTo>
                    <a:pt x="25" y="12"/>
                    <a:pt x="26" y="13"/>
                    <a:pt x="26" y="15"/>
                  </a:cubicBezTo>
                  <a:cubicBezTo>
                    <a:pt x="26" y="15"/>
                    <a:pt x="25" y="15"/>
                    <a:pt x="25" y="15"/>
                  </a:cubicBezTo>
                  <a:cubicBezTo>
                    <a:pt x="25" y="15"/>
                    <a:pt x="25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9" y="25"/>
                    <a:pt x="22" y="31"/>
                  </a:cubicBezTo>
                  <a:cubicBezTo>
                    <a:pt x="22" y="32"/>
                    <a:pt x="23" y="33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3" y="34"/>
                    <a:pt x="24" y="34"/>
                  </a:cubicBezTo>
                  <a:cubicBezTo>
                    <a:pt x="26" y="34"/>
                    <a:pt x="27" y="34"/>
                    <a:pt x="27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7" y="36"/>
                    <a:pt x="27" y="38"/>
                  </a:cubicBezTo>
                  <a:cubicBezTo>
                    <a:pt x="27" y="38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38"/>
                    <a:pt x="24" y="38"/>
                    <a:pt x="21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19" y="37"/>
                  </a:cubicBezTo>
                  <a:cubicBezTo>
                    <a:pt x="19" y="35"/>
                    <a:pt x="19" y="34"/>
                    <a:pt x="18" y="32"/>
                  </a:cubicBezTo>
                  <a:cubicBezTo>
                    <a:pt x="18" y="31"/>
                    <a:pt x="17" y="28"/>
                    <a:pt x="15" y="25"/>
                  </a:cubicBezTo>
                  <a:cubicBezTo>
                    <a:pt x="15" y="24"/>
                    <a:pt x="14" y="23"/>
                    <a:pt x="14" y="23"/>
                  </a:cubicBezTo>
                  <a:cubicBezTo>
                    <a:pt x="13" y="23"/>
                    <a:pt x="12" y="24"/>
                    <a:pt x="11" y="25"/>
                  </a:cubicBezTo>
                  <a:cubicBezTo>
                    <a:pt x="11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9" y="25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7"/>
                    <a:pt x="9" y="2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3"/>
                    <a:pt x="10" y="33"/>
                    <a:pt x="11" y="33"/>
                  </a:cubicBezTo>
                  <a:cubicBezTo>
                    <a:pt x="11" y="33"/>
                    <a:pt x="12" y="33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6" y="37"/>
                    <a:pt x="4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2" y="37"/>
                    <a:pt x="2" y="36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4" y="33"/>
                    <a:pt x="5" y="33"/>
                  </a:cubicBezTo>
                  <a:cubicBezTo>
                    <a:pt x="5" y="32"/>
                    <a:pt x="6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6" y="32"/>
                  </a:cubicBezTo>
                  <a:cubicBezTo>
                    <a:pt x="6" y="32"/>
                    <a:pt x="6" y="31"/>
                    <a:pt x="6" y="28"/>
                  </a:cubicBezTo>
                  <a:cubicBezTo>
                    <a:pt x="6" y="24"/>
                    <a:pt x="5" y="22"/>
                    <a:pt x="5" y="21"/>
                  </a:cubicBezTo>
                  <a:cubicBezTo>
                    <a:pt x="5" y="13"/>
                    <a:pt x="4" y="8"/>
                    <a:pt x="4" y="6"/>
                  </a:cubicBezTo>
                  <a:cubicBezTo>
                    <a:pt x="4" y="6"/>
                    <a:pt x="4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lose/>
                  <a:moveTo>
                    <a:pt x="3" y="35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7" y="35"/>
                    <a:pt x="7" y="35"/>
                  </a:cubicBezTo>
                  <a:cubicBezTo>
                    <a:pt x="5" y="35"/>
                    <a:pt x="4" y="35"/>
                    <a:pt x="3" y="35"/>
                  </a:cubicBezTo>
                  <a:close/>
                  <a:moveTo>
                    <a:pt x="5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9" y="36"/>
                    <a:pt x="7" y="36"/>
                  </a:cubicBezTo>
                  <a:lnTo>
                    <a:pt x="5" y="36"/>
                  </a:ln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3"/>
                  </a:cubicBezTo>
                  <a:close/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lose/>
                  <a:moveTo>
                    <a:pt x="6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23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lose/>
                  <a:moveTo>
                    <a:pt x="7" y="27"/>
                  </a:move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lose/>
                  <a:moveTo>
                    <a:pt x="7" y="25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5"/>
                    <a:pt x="7" y="25"/>
                  </a:cubicBezTo>
                  <a:close/>
                  <a:moveTo>
                    <a:pt x="7" y="3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2"/>
                    <a:pt x="7" y="32"/>
                    <a:pt x="7" y="32"/>
                  </a:cubicBezTo>
                  <a:close/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29"/>
                  </a:cubicBezTo>
                  <a:close/>
                  <a:moveTo>
                    <a:pt x="9" y="23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10" y="23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3"/>
                  </a:cubicBezTo>
                  <a:close/>
                  <a:moveTo>
                    <a:pt x="9" y="35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lose/>
                  <a:moveTo>
                    <a:pt x="9" y="36"/>
                  </a:move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9" y="36"/>
                  </a:cubicBezTo>
                  <a:close/>
                  <a:moveTo>
                    <a:pt x="10" y="35"/>
                  </a:move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0" y="34"/>
                    <a:pt x="10" y="35"/>
                  </a:cubicBezTo>
                  <a:close/>
                  <a:moveTo>
                    <a:pt x="11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1" y="24"/>
                    <a:pt x="11" y="24"/>
                  </a:cubicBezTo>
                  <a:close/>
                  <a:moveTo>
                    <a:pt x="11" y="37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lose/>
                  <a:moveTo>
                    <a:pt x="12" y="34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lose/>
                  <a:moveTo>
                    <a:pt x="15" y="23"/>
                  </a:moveTo>
                  <a:cubicBezTo>
                    <a:pt x="15" y="23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lose/>
                  <a:moveTo>
                    <a:pt x="16" y="25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7"/>
                    <a:pt x="17" y="28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7"/>
                    <a:pt x="16" y="25"/>
                  </a:cubicBezTo>
                  <a:close/>
                  <a:moveTo>
                    <a:pt x="17" y="19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20" y="18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0" y="17"/>
                    <a:pt x="19" y="18"/>
                    <a:pt x="17" y="19"/>
                  </a:cubicBezTo>
                  <a:close/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8" y="17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6"/>
                    <a:pt x="18" y="16"/>
                    <a:pt x="17" y="17"/>
                  </a:cubicBezTo>
                  <a:close/>
                  <a:moveTo>
                    <a:pt x="18" y="15"/>
                  </a:move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lose/>
                  <a:moveTo>
                    <a:pt x="18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4"/>
                  </a:cubicBezTo>
                  <a:close/>
                  <a:moveTo>
                    <a:pt x="18" y="30"/>
                  </a:move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1"/>
                    <a:pt x="19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1"/>
                    <a:pt x="19" y="31"/>
                    <a:pt x="19" y="30"/>
                  </a:cubicBezTo>
                  <a:lnTo>
                    <a:pt x="18" y="30"/>
                  </a:ln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lose/>
                  <a:moveTo>
                    <a:pt x="20" y="33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0" y="33"/>
                    <a:pt x="20" y="33"/>
                  </a:cubicBezTo>
                  <a:close/>
                  <a:moveTo>
                    <a:pt x="22" y="14"/>
                  </a:moveTo>
                  <a:cubicBezTo>
                    <a:pt x="22" y="14"/>
                    <a:pt x="23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2" y="14"/>
                    <a:pt x="22" y="14"/>
                  </a:cubicBezTo>
                  <a:close/>
                  <a:moveTo>
                    <a:pt x="23" y="38"/>
                  </a:move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lose/>
                  <a:moveTo>
                    <a:pt x="23" y="35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lnTo>
                    <a:pt x="23" y="35"/>
                  </a:lnTo>
                  <a:close/>
                  <a:moveTo>
                    <a:pt x="25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25" y="35"/>
                  </a:lnTo>
                  <a:close/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lnTo>
                    <a:pt x="26" y="35"/>
                  </a:lnTo>
                  <a:close/>
                  <a:moveTo>
                    <a:pt x="26" y="36"/>
                  </a:move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7" y="37"/>
                    <a:pt x="27" y="37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6"/>
                    <a:pt x="26" y="36"/>
                    <a:pt x="26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2" name="Freeform 28"/>
            <p:cNvSpPr>
              <a:spLocks noEditPoints="1"/>
            </p:cNvSpPr>
            <p:nvPr/>
          </p:nvSpPr>
          <p:spPr bwMode="auto">
            <a:xfrm>
              <a:off x="8177214" y="2930525"/>
              <a:ext cx="19050" cy="112713"/>
            </a:xfrm>
            <a:custGeom>
              <a:avLst/>
              <a:gdLst>
                <a:gd name="T0" fmla="*/ 6 w 6"/>
                <a:gd name="T1" fmla="*/ 33 h 36"/>
                <a:gd name="T2" fmla="*/ 4 w 6"/>
                <a:gd name="T3" fmla="*/ 36 h 36"/>
                <a:gd name="T4" fmla="*/ 2 w 6"/>
                <a:gd name="T5" fmla="*/ 30 h 36"/>
                <a:gd name="T6" fmla="*/ 6 w 6"/>
                <a:gd name="T7" fmla="*/ 5 h 36"/>
                <a:gd name="T8" fmla="*/ 6 w 6"/>
                <a:gd name="T9" fmla="*/ 18 h 36"/>
                <a:gd name="T10" fmla="*/ 6 w 6"/>
                <a:gd name="T11" fmla="*/ 22 h 36"/>
                <a:gd name="T12" fmla="*/ 3 w 6"/>
                <a:gd name="T13" fmla="*/ 24 h 36"/>
                <a:gd name="T14" fmla="*/ 2 w 6"/>
                <a:gd name="T15" fmla="*/ 25 h 36"/>
                <a:gd name="T16" fmla="*/ 2 w 6"/>
                <a:gd name="T17" fmla="*/ 24 h 36"/>
                <a:gd name="T18" fmla="*/ 2 w 6"/>
                <a:gd name="T19" fmla="*/ 23 h 36"/>
                <a:gd name="T20" fmla="*/ 1 w 6"/>
                <a:gd name="T21" fmla="*/ 5 h 36"/>
                <a:gd name="T22" fmla="*/ 1 w 6"/>
                <a:gd name="T23" fmla="*/ 1 h 36"/>
                <a:gd name="T24" fmla="*/ 3 w 6"/>
                <a:gd name="T25" fmla="*/ 0 h 36"/>
                <a:gd name="T26" fmla="*/ 1 w 6"/>
                <a:gd name="T27" fmla="*/ 32 h 36"/>
                <a:gd name="T28" fmla="*/ 1 w 6"/>
                <a:gd name="T29" fmla="*/ 6 h 36"/>
                <a:gd name="T30" fmla="*/ 2 w 6"/>
                <a:gd name="T31" fmla="*/ 7 h 36"/>
                <a:gd name="T32" fmla="*/ 1 w 6"/>
                <a:gd name="T33" fmla="*/ 7 h 36"/>
                <a:gd name="T34" fmla="*/ 2 w 6"/>
                <a:gd name="T35" fmla="*/ 8 h 36"/>
                <a:gd name="T36" fmla="*/ 2 w 6"/>
                <a:gd name="T37" fmla="*/ 11 h 36"/>
                <a:gd name="T38" fmla="*/ 2 w 6"/>
                <a:gd name="T39" fmla="*/ 2 h 36"/>
                <a:gd name="T40" fmla="*/ 2 w 6"/>
                <a:gd name="T41" fmla="*/ 2 h 36"/>
                <a:gd name="T42" fmla="*/ 2 w 6"/>
                <a:gd name="T43" fmla="*/ 17 h 36"/>
                <a:gd name="T44" fmla="*/ 3 w 6"/>
                <a:gd name="T45" fmla="*/ 19 h 36"/>
                <a:gd name="T46" fmla="*/ 2 w 6"/>
                <a:gd name="T47" fmla="*/ 17 h 36"/>
                <a:gd name="T48" fmla="*/ 2 w 6"/>
                <a:gd name="T49" fmla="*/ 21 h 36"/>
                <a:gd name="T50" fmla="*/ 2 w 6"/>
                <a:gd name="T51" fmla="*/ 21 h 36"/>
                <a:gd name="T52" fmla="*/ 4 w 6"/>
                <a:gd name="T53" fmla="*/ 32 h 36"/>
                <a:gd name="T54" fmla="*/ 3 w 6"/>
                <a:gd name="T55" fmla="*/ 11 h 36"/>
                <a:gd name="T56" fmla="*/ 3 w 6"/>
                <a:gd name="T57" fmla="*/ 12 h 36"/>
                <a:gd name="T58" fmla="*/ 3 w 6"/>
                <a:gd name="T59" fmla="*/ 14 h 36"/>
                <a:gd name="T60" fmla="*/ 3 w 6"/>
                <a:gd name="T61" fmla="*/ 14 h 36"/>
                <a:gd name="T62" fmla="*/ 4 w 6"/>
                <a:gd name="T63" fmla="*/ 31 h 36"/>
                <a:gd name="T64" fmla="*/ 3 w 6"/>
                <a:gd name="T65" fmla="*/ 19 h 36"/>
                <a:gd name="T66" fmla="*/ 4 w 6"/>
                <a:gd name="T67" fmla="*/ 19 h 36"/>
                <a:gd name="T68" fmla="*/ 3 w 6"/>
                <a:gd name="T69" fmla="*/ 33 h 36"/>
                <a:gd name="T70" fmla="*/ 4 w 6"/>
                <a:gd name="T71" fmla="*/ 33 h 36"/>
                <a:gd name="T72" fmla="*/ 4 w 6"/>
                <a:gd name="T73" fmla="*/ 4 h 36"/>
                <a:gd name="T74" fmla="*/ 4 w 6"/>
                <a:gd name="T75" fmla="*/ 9 h 36"/>
                <a:gd name="T76" fmla="*/ 4 w 6"/>
                <a:gd name="T77" fmla="*/ 6 h 36"/>
                <a:gd name="T78" fmla="*/ 4 w 6"/>
                <a:gd name="T79" fmla="*/ 4 h 36"/>
                <a:gd name="T80" fmla="*/ 4 w 6"/>
                <a:gd name="T81" fmla="*/ 4 h 36"/>
                <a:gd name="T82" fmla="*/ 5 w 6"/>
                <a:gd name="T83" fmla="*/ 21 h 36"/>
                <a:gd name="T84" fmla="*/ 4 w 6"/>
                <a:gd name="T85" fmla="*/ 22 h 36"/>
                <a:gd name="T86" fmla="*/ 5 w 6"/>
                <a:gd name="T87" fmla="*/ 10 h 36"/>
                <a:gd name="T88" fmla="*/ 5 w 6"/>
                <a:gd name="T89" fmla="*/ 9 h 36"/>
                <a:gd name="T90" fmla="*/ 5 w 6"/>
                <a:gd name="T91" fmla="*/ 3 h 36"/>
                <a:gd name="T92" fmla="*/ 5 w 6"/>
                <a:gd name="T93" fmla="*/ 2 h 36"/>
                <a:gd name="T94" fmla="*/ 5 w 6"/>
                <a:gd name="T95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" h="36">
                  <a:moveTo>
                    <a:pt x="2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5" y="31"/>
                    <a:pt x="6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5" y="34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1" y="35"/>
                    <a:pt x="0" y="35"/>
                  </a:cubicBezTo>
                  <a:cubicBezTo>
                    <a:pt x="0" y="34"/>
                    <a:pt x="0" y="34"/>
                    <a:pt x="0" y="33"/>
                  </a:cubicBezTo>
                  <a:cubicBezTo>
                    <a:pt x="0" y="32"/>
                    <a:pt x="1" y="31"/>
                    <a:pt x="2" y="30"/>
                  </a:cubicBezTo>
                  <a:close/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1"/>
                    <a:pt x="6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4"/>
                    <a:pt x="6" y="16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6" y="23"/>
                    <a:pt x="6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5" y="25"/>
                    <a:pt x="2" y="25"/>
                  </a:cubicBezTo>
                  <a:cubicBezTo>
                    <a:pt x="2" y="25"/>
                    <a:pt x="2" y="25"/>
                    <a:pt x="1" y="25"/>
                  </a:cubicBezTo>
                  <a:cubicBezTo>
                    <a:pt x="1" y="25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1" y="22"/>
                  </a:cubicBezTo>
                  <a:cubicBezTo>
                    <a:pt x="1" y="22"/>
                    <a:pt x="1" y="18"/>
                    <a:pt x="1" y="10"/>
                  </a:cubicBezTo>
                  <a:cubicBezTo>
                    <a:pt x="1" y="9"/>
                    <a:pt x="1" y="7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lose/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3"/>
                  </a:cubicBezTo>
                  <a:close/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1" y="6"/>
                  </a:cubicBezTo>
                  <a:close/>
                  <a:moveTo>
                    <a:pt x="2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9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lose/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lose/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2" y="18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lose/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lose/>
                  <a:moveTo>
                    <a:pt x="3" y="32"/>
                  </a:move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lose/>
                  <a:moveTo>
                    <a:pt x="3" y="11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lose/>
                  <a:moveTo>
                    <a:pt x="3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3" y="14"/>
                  </a:cubicBezTo>
                  <a:close/>
                  <a:moveTo>
                    <a:pt x="3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3" y="31"/>
                  </a:cubicBezTo>
                  <a:close/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lnTo>
                    <a:pt x="3" y="19"/>
                  </a:lnTo>
                  <a:close/>
                  <a:moveTo>
                    <a:pt x="3" y="33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3" y="33"/>
                  </a:ln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4" y="4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lose/>
                  <a:moveTo>
                    <a:pt x="4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4" y="22"/>
                  </a:cubicBez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4" y="10"/>
                    <a:pt x="4" y="10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5" y="12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8" name="Freeform 34"/>
            <p:cNvSpPr/>
            <p:nvPr/>
          </p:nvSpPr>
          <p:spPr bwMode="auto">
            <a:xfrm>
              <a:off x="8186739" y="3138489"/>
              <a:ext cx="15875" cy="12700"/>
            </a:xfrm>
            <a:custGeom>
              <a:avLst/>
              <a:gdLst>
                <a:gd name="T0" fmla="*/ 3 w 5"/>
                <a:gd name="T1" fmla="*/ 4 h 4"/>
                <a:gd name="T2" fmla="*/ 2 w 5"/>
                <a:gd name="T3" fmla="*/ 4 h 4"/>
                <a:gd name="T4" fmla="*/ 0 w 5"/>
                <a:gd name="T5" fmla="*/ 3 h 4"/>
                <a:gd name="T6" fmla="*/ 3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1" y="0"/>
                    <a:pt x="5" y="2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9" name="Freeform 35"/>
            <p:cNvSpPr/>
            <p:nvPr/>
          </p:nvSpPr>
          <p:spPr bwMode="auto">
            <a:xfrm>
              <a:off x="8132764" y="3144839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2 h 3"/>
                <a:gd name="T4" fmla="*/ 0 w 2"/>
                <a:gd name="T5" fmla="*/ 1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0" name="Freeform 36"/>
            <p:cNvSpPr/>
            <p:nvPr/>
          </p:nvSpPr>
          <p:spPr bwMode="auto">
            <a:xfrm>
              <a:off x="8120064" y="3148014"/>
              <a:ext cx="6350" cy="6350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1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1" name="Freeform 37"/>
            <p:cNvSpPr/>
            <p:nvPr/>
          </p:nvSpPr>
          <p:spPr bwMode="auto">
            <a:xfrm>
              <a:off x="8110539" y="3135314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1 h 4"/>
                <a:gd name="T4" fmla="*/ 2 w 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2" y="0"/>
                    <a:pt x="3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2" name="Freeform 38"/>
            <p:cNvSpPr/>
            <p:nvPr/>
          </p:nvSpPr>
          <p:spPr bwMode="auto">
            <a:xfrm>
              <a:off x="8091489" y="3160714"/>
              <a:ext cx="9525" cy="9525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3 h 3"/>
                <a:gd name="T4" fmla="*/ 0 w 3"/>
                <a:gd name="T5" fmla="*/ 1 h 3"/>
                <a:gd name="T6" fmla="*/ 1 w 3"/>
                <a:gd name="T7" fmla="*/ 0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1" y="3"/>
                    <a:pt x="0" y="3"/>
                  </a:cubicBezTo>
                  <a:cubicBezTo>
                    <a:pt x="0" y="2"/>
                    <a:pt x="1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1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3" name="Freeform 39"/>
            <p:cNvSpPr/>
            <p:nvPr/>
          </p:nvSpPr>
          <p:spPr bwMode="auto">
            <a:xfrm>
              <a:off x="8091489" y="3154364"/>
              <a:ext cx="6350" cy="6350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1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0" y="2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4" name="Freeform 40"/>
            <p:cNvSpPr>
              <a:spLocks noEditPoints="1"/>
            </p:cNvSpPr>
            <p:nvPr/>
          </p:nvSpPr>
          <p:spPr bwMode="auto">
            <a:xfrm>
              <a:off x="7496176" y="2630488"/>
              <a:ext cx="985838" cy="893763"/>
            </a:xfrm>
            <a:custGeom>
              <a:avLst/>
              <a:gdLst>
                <a:gd name="T0" fmla="*/ 268 w 313"/>
                <a:gd name="T1" fmla="*/ 2 h 283"/>
                <a:gd name="T2" fmla="*/ 300 w 313"/>
                <a:gd name="T3" fmla="*/ 48 h 283"/>
                <a:gd name="T4" fmla="*/ 301 w 313"/>
                <a:gd name="T5" fmla="*/ 150 h 283"/>
                <a:gd name="T6" fmla="*/ 277 w 313"/>
                <a:gd name="T7" fmla="*/ 276 h 283"/>
                <a:gd name="T8" fmla="*/ 228 w 313"/>
                <a:gd name="T9" fmla="*/ 273 h 283"/>
                <a:gd name="T10" fmla="*/ 47 w 313"/>
                <a:gd name="T11" fmla="*/ 272 h 283"/>
                <a:gd name="T12" fmla="*/ 24 w 313"/>
                <a:gd name="T13" fmla="*/ 229 h 283"/>
                <a:gd name="T14" fmla="*/ 3 w 313"/>
                <a:gd name="T15" fmla="*/ 266 h 283"/>
                <a:gd name="T16" fmla="*/ 30 w 313"/>
                <a:gd name="T17" fmla="*/ 48 h 283"/>
                <a:gd name="T18" fmla="*/ 33 w 313"/>
                <a:gd name="T19" fmla="*/ 139 h 283"/>
                <a:gd name="T20" fmla="*/ 39 w 313"/>
                <a:gd name="T21" fmla="*/ 33 h 283"/>
                <a:gd name="T22" fmla="*/ 233 w 313"/>
                <a:gd name="T23" fmla="*/ 178 h 283"/>
                <a:gd name="T24" fmla="*/ 149 w 313"/>
                <a:gd name="T25" fmla="*/ 177 h 283"/>
                <a:gd name="T26" fmla="*/ 28 w 313"/>
                <a:gd name="T27" fmla="*/ 181 h 283"/>
                <a:gd name="T28" fmla="*/ 156 w 313"/>
                <a:gd name="T29" fmla="*/ 183 h 283"/>
                <a:gd name="T30" fmla="*/ 307 w 313"/>
                <a:gd name="T31" fmla="*/ 185 h 283"/>
                <a:gd name="T32" fmla="*/ 291 w 313"/>
                <a:gd name="T33" fmla="*/ 118 h 283"/>
                <a:gd name="T34" fmla="*/ 286 w 313"/>
                <a:gd name="T35" fmla="*/ 171 h 283"/>
                <a:gd name="T36" fmla="*/ 45 w 313"/>
                <a:gd name="T37" fmla="*/ 11 h 283"/>
                <a:gd name="T38" fmla="*/ 257 w 313"/>
                <a:gd name="T39" fmla="*/ 11 h 283"/>
                <a:gd name="T40" fmla="*/ 32 w 313"/>
                <a:gd name="T41" fmla="*/ 4 h 283"/>
                <a:gd name="T42" fmla="*/ 264 w 313"/>
                <a:gd name="T43" fmla="*/ 14 h 283"/>
                <a:gd name="T44" fmla="*/ 72 w 313"/>
                <a:gd name="T45" fmla="*/ 13 h 283"/>
                <a:gd name="T46" fmla="*/ 44 w 313"/>
                <a:gd name="T47" fmla="*/ 115 h 283"/>
                <a:gd name="T48" fmla="*/ 233 w 313"/>
                <a:gd name="T49" fmla="*/ 168 h 283"/>
                <a:gd name="T50" fmla="*/ 262 w 313"/>
                <a:gd name="T51" fmla="*/ 243 h 283"/>
                <a:gd name="T52" fmla="*/ 261 w 313"/>
                <a:gd name="T53" fmla="*/ 279 h 283"/>
                <a:gd name="T54" fmla="*/ 261 w 313"/>
                <a:gd name="T55" fmla="*/ 232 h 283"/>
                <a:gd name="T56" fmla="*/ 260 w 313"/>
                <a:gd name="T57" fmla="*/ 243 h 283"/>
                <a:gd name="T58" fmla="*/ 255 w 313"/>
                <a:gd name="T59" fmla="*/ 252 h 283"/>
                <a:gd name="T60" fmla="*/ 254 w 313"/>
                <a:gd name="T61" fmla="*/ 246 h 283"/>
                <a:gd name="T62" fmla="*/ 240 w 313"/>
                <a:gd name="T63" fmla="*/ 235 h 283"/>
                <a:gd name="T64" fmla="*/ 252 w 313"/>
                <a:gd name="T65" fmla="*/ 206 h 283"/>
                <a:gd name="T66" fmla="*/ 251 w 313"/>
                <a:gd name="T67" fmla="*/ 246 h 283"/>
                <a:gd name="T68" fmla="*/ 244 w 313"/>
                <a:gd name="T69" fmla="*/ 244 h 283"/>
                <a:gd name="T70" fmla="*/ 237 w 313"/>
                <a:gd name="T71" fmla="*/ 255 h 283"/>
                <a:gd name="T72" fmla="*/ 92 w 313"/>
                <a:gd name="T73" fmla="*/ 243 h 283"/>
                <a:gd name="T74" fmla="*/ 214 w 313"/>
                <a:gd name="T75" fmla="*/ 186 h 283"/>
                <a:gd name="T76" fmla="*/ 112 w 313"/>
                <a:gd name="T77" fmla="*/ 184 h 283"/>
                <a:gd name="T78" fmla="*/ 233 w 313"/>
                <a:gd name="T79" fmla="*/ 241 h 283"/>
                <a:gd name="T80" fmla="*/ 197 w 313"/>
                <a:gd name="T81" fmla="*/ 173 h 283"/>
                <a:gd name="T82" fmla="*/ 201 w 313"/>
                <a:gd name="T83" fmla="*/ 168 h 283"/>
                <a:gd name="T84" fmla="*/ 111 w 313"/>
                <a:gd name="T85" fmla="*/ 168 h 283"/>
                <a:gd name="T86" fmla="*/ 165 w 313"/>
                <a:gd name="T87" fmla="*/ 175 h 283"/>
                <a:gd name="T88" fmla="*/ 86 w 313"/>
                <a:gd name="T89" fmla="*/ 243 h 283"/>
                <a:gd name="T90" fmla="*/ 84 w 313"/>
                <a:gd name="T91" fmla="*/ 243 h 283"/>
                <a:gd name="T92" fmla="*/ 79 w 313"/>
                <a:gd name="T93" fmla="*/ 247 h 283"/>
                <a:gd name="T94" fmla="*/ 59 w 313"/>
                <a:gd name="T95" fmla="*/ 239 h 283"/>
                <a:gd name="T96" fmla="*/ 69 w 313"/>
                <a:gd name="T97" fmla="*/ 252 h 283"/>
                <a:gd name="T98" fmla="*/ 73 w 313"/>
                <a:gd name="T99" fmla="*/ 249 h 283"/>
                <a:gd name="T100" fmla="*/ 54 w 313"/>
                <a:gd name="T101" fmla="*/ 276 h 283"/>
                <a:gd name="T102" fmla="*/ 30 w 313"/>
                <a:gd name="T103" fmla="*/ 118 h 283"/>
                <a:gd name="T104" fmla="*/ 11 w 313"/>
                <a:gd name="T105" fmla="*/ 249 h 283"/>
                <a:gd name="T106" fmla="*/ 28 w 313"/>
                <a:gd name="T107" fmla="*/ 60 h 283"/>
                <a:gd name="T108" fmla="*/ 9 w 313"/>
                <a:gd name="T109" fmla="*/ 229 h 283"/>
                <a:gd name="T110" fmla="*/ 27 w 313"/>
                <a:gd name="T111" fmla="*/ 19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3" h="283">
                  <a:moveTo>
                    <a:pt x="27" y="2"/>
                  </a:moveTo>
                  <a:cubicBezTo>
                    <a:pt x="28" y="1"/>
                    <a:pt x="29" y="1"/>
                    <a:pt x="31" y="0"/>
                  </a:cubicBezTo>
                  <a:cubicBezTo>
                    <a:pt x="33" y="1"/>
                    <a:pt x="36" y="0"/>
                    <a:pt x="39" y="1"/>
                  </a:cubicBezTo>
                  <a:cubicBezTo>
                    <a:pt x="41" y="1"/>
                    <a:pt x="43" y="1"/>
                    <a:pt x="45" y="1"/>
                  </a:cubicBezTo>
                  <a:cubicBezTo>
                    <a:pt x="83" y="1"/>
                    <a:pt x="124" y="2"/>
                    <a:pt x="171" y="2"/>
                  </a:cubicBezTo>
                  <a:cubicBezTo>
                    <a:pt x="186" y="2"/>
                    <a:pt x="203" y="2"/>
                    <a:pt x="219" y="2"/>
                  </a:cubicBezTo>
                  <a:cubicBezTo>
                    <a:pt x="235" y="2"/>
                    <a:pt x="246" y="3"/>
                    <a:pt x="259" y="1"/>
                  </a:cubicBezTo>
                  <a:cubicBezTo>
                    <a:pt x="261" y="2"/>
                    <a:pt x="265" y="2"/>
                    <a:pt x="268" y="2"/>
                  </a:cubicBezTo>
                  <a:cubicBezTo>
                    <a:pt x="270" y="2"/>
                    <a:pt x="272" y="0"/>
                    <a:pt x="274" y="2"/>
                  </a:cubicBezTo>
                  <a:cubicBezTo>
                    <a:pt x="280" y="2"/>
                    <a:pt x="286" y="2"/>
                    <a:pt x="291" y="2"/>
                  </a:cubicBezTo>
                  <a:cubicBezTo>
                    <a:pt x="292" y="2"/>
                    <a:pt x="293" y="1"/>
                    <a:pt x="294" y="1"/>
                  </a:cubicBezTo>
                  <a:cubicBezTo>
                    <a:pt x="294" y="1"/>
                    <a:pt x="294" y="2"/>
                    <a:pt x="295" y="2"/>
                  </a:cubicBezTo>
                  <a:cubicBezTo>
                    <a:pt x="295" y="2"/>
                    <a:pt x="297" y="2"/>
                    <a:pt x="298" y="2"/>
                  </a:cubicBezTo>
                  <a:cubicBezTo>
                    <a:pt x="299" y="4"/>
                    <a:pt x="299" y="6"/>
                    <a:pt x="298" y="8"/>
                  </a:cubicBezTo>
                  <a:cubicBezTo>
                    <a:pt x="300" y="17"/>
                    <a:pt x="298" y="27"/>
                    <a:pt x="299" y="36"/>
                  </a:cubicBezTo>
                  <a:cubicBezTo>
                    <a:pt x="300" y="40"/>
                    <a:pt x="300" y="44"/>
                    <a:pt x="300" y="48"/>
                  </a:cubicBezTo>
                  <a:cubicBezTo>
                    <a:pt x="300" y="50"/>
                    <a:pt x="300" y="52"/>
                    <a:pt x="300" y="54"/>
                  </a:cubicBezTo>
                  <a:cubicBezTo>
                    <a:pt x="300" y="55"/>
                    <a:pt x="299" y="56"/>
                    <a:pt x="299" y="57"/>
                  </a:cubicBezTo>
                  <a:cubicBezTo>
                    <a:pt x="299" y="59"/>
                    <a:pt x="300" y="60"/>
                    <a:pt x="300" y="62"/>
                  </a:cubicBezTo>
                  <a:cubicBezTo>
                    <a:pt x="301" y="66"/>
                    <a:pt x="300" y="69"/>
                    <a:pt x="301" y="73"/>
                  </a:cubicBezTo>
                  <a:cubicBezTo>
                    <a:pt x="301" y="81"/>
                    <a:pt x="301" y="88"/>
                    <a:pt x="301" y="95"/>
                  </a:cubicBezTo>
                  <a:cubicBezTo>
                    <a:pt x="301" y="98"/>
                    <a:pt x="301" y="99"/>
                    <a:pt x="301" y="101"/>
                  </a:cubicBezTo>
                  <a:cubicBezTo>
                    <a:pt x="302" y="109"/>
                    <a:pt x="301" y="117"/>
                    <a:pt x="301" y="125"/>
                  </a:cubicBezTo>
                  <a:cubicBezTo>
                    <a:pt x="301" y="133"/>
                    <a:pt x="300" y="142"/>
                    <a:pt x="301" y="150"/>
                  </a:cubicBezTo>
                  <a:cubicBezTo>
                    <a:pt x="301" y="159"/>
                    <a:pt x="301" y="167"/>
                    <a:pt x="300" y="176"/>
                  </a:cubicBezTo>
                  <a:cubicBezTo>
                    <a:pt x="304" y="177"/>
                    <a:pt x="306" y="175"/>
                    <a:pt x="309" y="176"/>
                  </a:cubicBezTo>
                  <a:cubicBezTo>
                    <a:pt x="313" y="177"/>
                    <a:pt x="313" y="183"/>
                    <a:pt x="311" y="187"/>
                  </a:cubicBezTo>
                  <a:cubicBezTo>
                    <a:pt x="309" y="187"/>
                    <a:pt x="308" y="188"/>
                    <a:pt x="307" y="187"/>
                  </a:cubicBezTo>
                  <a:cubicBezTo>
                    <a:pt x="294" y="187"/>
                    <a:pt x="283" y="186"/>
                    <a:pt x="271" y="186"/>
                  </a:cubicBezTo>
                  <a:cubicBezTo>
                    <a:pt x="271" y="190"/>
                    <a:pt x="271" y="194"/>
                    <a:pt x="271" y="197"/>
                  </a:cubicBezTo>
                  <a:cubicBezTo>
                    <a:pt x="272" y="217"/>
                    <a:pt x="274" y="236"/>
                    <a:pt x="274" y="256"/>
                  </a:cubicBezTo>
                  <a:cubicBezTo>
                    <a:pt x="275" y="264"/>
                    <a:pt x="275" y="271"/>
                    <a:pt x="277" y="276"/>
                  </a:cubicBezTo>
                  <a:cubicBezTo>
                    <a:pt x="274" y="280"/>
                    <a:pt x="267" y="280"/>
                    <a:pt x="262" y="282"/>
                  </a:cubicBezTo>
                  <a:cubicBezTo>
                    <a:pt x="260" y="280"/>
                    <a:pt x="256" y="280"/>
                    <a:pt x="255" y="276"/>
                  </a:cubicBezTo>
                  <a:cubicBezTo>
                    <a:pt x="255" y="274"/>
                    <a:pt x="256" y="272"/>
                    <a:pt x="256" y="269"/>
                  </a:cubicBezTo>
                  <a:cubicBezTo>
                    <a:pt x="256" y="264"/>
                    <a:pt x="255" y="259"/>
                    <a:pt x="255" y="255"/>
                  </a:cubicBezTo>
                  <a:cubicBezTo>
                    <a:pt x="253" y="254"/>
                    <a:pt x="250" y="255"/>
                    <a:pt x="248" y="255"/>
                  </a:cubicBezTo>
                  <a:cubicBezTo>
                    <a:pt x="247" y="261"/>
                    <a:pt x="246" y="267"/>
                    <a:pt x="245" y="273"/>
                  </a:cubicBezTo>
                  <a:cubicBezTo>
                    <a:pt x="241" y="274"/>
                    <a:pt x="235" y="273"/>
                    <a:pt x="230" y="274"/>
                  </a:cubicBezTo>
                  <a:cubicBezTo>
                    <a:pt x="229" y="274"/>
                    <a:pt x="229" y="273"/>
                    <a:pt x="228" y="273"/>
                  </a:cubicBezTo>
                  <a:cubicBezTo>
                    <a:pt x="227" y="267"/>
                    <a:pt x="231" y="261"/>
                    <a:pt x="231" y="255"/>
                  </a:cubicBezTo>
                  <a:cubicBezTo>
                    <a:pt x="214" y="254"/>
                    <a:pt x="199" y="255"/>
                    <a:pt x="185" y="255"/>
                  </a:cubicBezTo>
                  <a:cubicBezTo>
                    <a:pt x="159" y="255"/>
                    <a:pt x="136" y="255"/>
                    <a:pt x="108" y="255"/>
                  </a:cubicBezTo>
                  <a:cubicBezTo>
                    <a:pt x="95" y="255"/>
                    <a:pt x="83" y="254"/>
                    <a:pt x="71" y="254"/>
                  </a:cubicBezTo>
                  <a:cubicBezTo>
                    <a:pt x="70" y="261"/>
                    <a:pt x="69" y="269"/>
                    <a:pt x="69" y="277"/>
                  </a:cubicBezTo>
                  <a:cubicBezTo>
                    <a:pt x="69" y="279"/>
                    <a:pt x="69" y="281"/>
                    <a:pt x="68" y="283"/>
                  </a:cubicBezTo>
                  <a:cubicBezTo>
                    <a:pt x="63" y="282"/>
                    <a:pt x="58" y="281"/>
                    <a:pt x="54" y="281"/>
                  </a:cubicBezTo>
                  <a:cubicBezTo>
                    <a:pt x="52" y="277"/>
                    <a:pt x="49" y="275"/>
                    <a:pt x="47" y="272"/>
                  </a:cubicBezTo>
                  <a:cubicBezTo>
                    <a:pt x="51" y="242"/>
                    <a:pt x="53" y="211"/>
                    <a:pt x="57" y="184"/>
                  </a:cubicBezTo>
                  <a:cubicBezTo>
                    <a:pt x="51" y="183"/>
                    <a:pt x="38" y="183"/>
                    <a:pt x="30" y="183"/>
                  </a:cubicBezTo>
                  <a:cubicBezTo>
                    <a:pt x="29" y="191"/>
                    <a:pt x="28" y="197"/>
                    <a:pt x="27" y="204"/>
                  </a:cubicBezTo>
                  <a:cubicBezTo>
                    <a:pt x="27" y="207"/>
                    <a:pt x="26" y="210"/>
                    <a:pt x="26" y="213"/>
                  </a:cubicBezTo>
                  <a:cubicBezTo>
                    <a:pt x="26" y="215"/>
                    <a:pt x="26" y="216"/>
                    <a:pt x="26" y="218"/>
                  </a:cubicBezTo>
                  <a:cubicBezTo>
                    <a:pt x="26" y="220"/>
                    <a:pt x="25" y="222"/>
                    <a:pt x="25" y="223"/>
                  </a:cubicBezTo>
                  <a:cubicBezTo>
                    <a:pt x="25" y="225"/>
                    <a:pt x="25" y="226"/>
                    <a:pt x="25" y="227"/>
                  </a:cubicBezTo>
                  <a:cubicBezTo>
                    <a:pt x="25" y="228"/>
                    <a:pt x="25" y="229"/>
                    <a:pt x="24" y="229"/>
                  </a:cubicBezTo>
                  <a:cubicBezTo>
                    <a:pt x="24" y="230"/>
                    <a:pt x="25" y="231"/>
                    <a:pt x="24" y="232"/>
                  </a:cubicBezTo>
                  <a:cubicBezTo>
                    <a:pt x="24" y="233"/>
                    <a:pt x="24" y="235"/>
                    <a:pt x="23" y="236"/>
                  </a:cubicBezTo>
                  <a:cubicBezTo>
                    <a:pt x="23" y="245"/>
                    <a:pt x="21" y="256"/>
                    <a:pt x="20" y="266"/>
                  </a:cubicBezTo>
                  <a:cubicBezTo>
                    <a:pt x="20" y="268"/>
                    <a:pt x="21" y="270"/>
                    <a:pt x="20" y="272"/>
                  </a:cubicBezTo>
                  <a:cubicBezTo>
                    <a:pt x="17" y="272"/>
                    <a:pt x="14" y="273"/>
                    <a:pt x="11" y="273"/>
                  </a:cubicBezTo>
                  <a:cubicBezTo>
                    <a:pt x="8" y="273"/>
                    <a:pt x="4" y="272"/>
                    <a:pt x="2" y="272"/>
                  </a:cubicBezTo>
                  <a:cubicBezTo>
                    <a:pt x="0" y="271"/>
                    <a:pt x="3" y="269"/>
                    <a:pt x="2" y="268"/>
                  </a:cubicBezTo>
                  <a:cubicBezTo>
                    <a:pt x="1" y="266"/>
                    <a:pt x="3" y="267"/>
                    <a:pt x="3" y="266"/>
                  </a:cubicBezTo>
                  <a:cubicBezTo>
                    <a:pt x="4" y="244"/>
                    <a:pt x="8" y="223"/>
                    <a:pt x="10" y="201"/>
                  </a:cubicBezTo>
                  <a:cubicBezTo>
                    <a:pt x="11" y="194"/>
                    <a:pt x="13" y="185"/>
                    <a:pt x="13" y="182"/>
                  </a:cubicBezTo>
                  <a:cubicBezTo>
                    <a:pt x="15" y="161"/>
                    <a:pt x="17" y="138"/>
                    <a:pt x="20" y="115"/>
                  </a:cubicBezTo>
                  <a:cubicBezTo>
                    <a:pt x="22" y="104"/>
                    <a:pt x="22" y="92"/>
                    <a:pt x="24" y="81"/>
                  </a:cubicBezTo>
                  <a:cubicBezTo>
                    <a:pt x="24" y="75"/>
                    <a:pt x="25" y="70"/>
                    <a:pt x="26" y="64"/>
                  </a:cubicBezTo>
                  <a:cubicBezTo>
                    <a:pt x="26" y="56"/>
                    <a:pt x="28" y="48"/>
                    <a:pt x="28" y="38"/>
                  </a:cubicBezTo>
                  <a:cubicBezTo>
                    <a:pt x="27" y="25"/>
                    <a:pt x="28" y="15"/>
                    <a:pt x="27" y="2"/>
                  </a:cubicBezTo>
                  <a:close/>
                  <a:moveTo>
                    <a:pt x="30" y="48"/>
                  </a:moveTo>
                  <a:cubicBezTo>
                    <a:pt x="31" y="52"/>
                    <a:pt x="31" y="57"/>
                    <a:pt x="31" y="61"/>
                  </a:cubicBezTo>
                  <a:cubicBezTo>
                    <a:pt x="32" y="68"/>
                    <a:pt x="32" y="72"/>
                    <a:pt x="32" y="76"/>
                  </a:cubicBezTo>
                  <a:cubicBezTo>
                    <a:pt x="32" y="78"/>
                    <a:pt x="32" y="79"/>
                    <a:pt x="32" y="82"/>
                  </a:cubicBezTo>
                  <a:cubicBezTo>
                    <a:pt x="31" y="88"/>
                    <a:pt x="32" y="95"/>
                    <a:pt x="32" y="101"/>
                  </a:cubicBezTo>
                  <a:cubicBezTo>
                    <a:pt x="32" y="105"/>
                    <a:pt x="33" y="110"/>
                    <a:pt x="33" y="114"/>
                  </a:cubicBezTo>
                  <a:cubicBezTo>
                    <a:pt x="33" y="115"/>
                    <a:pt x="32" y="115"/>
                    <a:pt x="32" y="116"/>
                  </a:cubicBezTo>
                  <a:cubicBezTo>
                    <a:pt x="32" y="121"/>
                    <a:pt x="33" y="128"/>
                    <a:pt x="33" y="131"/>
                  </a:cubicBezTo>
                  <a:cubicBezTo>
                    <a:pt x="33" y="133"/>
                    <a:pt x="33" y="136"/>
                    <a:pt x="33" y="139"/>
                  </a:cubicBezTo>
                  <a:cubicBezTo>
                    <a:pt x="33" y="150"/>
                    <a:pt x="34" y="160"/>
                    <a:pt x="34" y="170"/>
                  </a:cubicBezTo>
                  <a:cubicBezTo>
                    <a:pt x="36" y="169"/>
                    <a:pt x="39" y="167"/>
                    <a:pt x="42" y="165"/>
                  </a:cubicBezTo>
                  <a:cubicBezTo>
                    <a:pt x="43" y="151"/>
                    <a:pt x="41" y="134"/>
                    <a:pt x="41" y="119"/>
                  </a:cubicBezTo>
                  <a:cubicBezTo>
                    <a:pt x="41" y="114"/>
                    <a:pt x="41" y="109"/>
                    <a:pt x="41" y="104"/>
                  </a:cubicBezTo>
                  <a:cubicBezTo>
                    <a:pt x="41" y="98"/>
                    <a:pt x="41" y="92"/>
                    <a:pt x="41" y="86"/>
                  </a:cubicBezTo>
                  <a:cubicBezTo>
                    <a:pt x="41" y="79"/>
                    <a:pt x="41" y="73"/>
                    <a:pt x="41" y="67"/>
                  </a:cubicBezTo>
                  <a:cubicBezTo>
                    <a:pt x="41" y="61"/>
                    <a:pt x="40" y="55"/>
                    <a:pt x="40" y="49"/>
                  </a:cubicBezTo>
                  <a:cubicBezTo>
                    <a:pt x="39" y="44"/>
                    <a:pt x="40" y="38"/>
                    <a:pt x="39" y="33"/>
                  </a:cubicBezTo>
                  <a:cubicBezTo>
                    <a:pt x="39" y="26"/>
                    <a:pt x="38" y="19"/>
                    <a:pt x="39" y="12"/>
                  </a:cubicBezTo>
                  <a:cubicBezTo>
                    <a:pt x="37" y="11"/>
                    <a:pt x="36" y="9"/>
                    <a:pt x="34" y="8"/>
                  </a:cubicBezTo>
                  <a:cubicBezTo>
                    <a:pt x="32" y="7"/>
                    <a:pt x="30" y="5"/>
                    <a:pt x="29" y="5"/>
                  </a:cubicBezTo>
                  <a:cubicBezTo>
                    <a:pt x="30" y="18"/>
                    <a:pt x="30" y="34"/>
                    <a:pt x="30" y="48"/>
                  </a:cubicBezTo>
                  <a:close/>
                  <a:moveTo>
                    <a:pt x="308" y="179"/>
                  </a:moveTo>
                  <a:cubicBezTo>
                    <a:pt x="293" y="178"/>
                    <a:pt x="277" y="178"/>
                    <a:pt x="260" y="178"/>
                  </a:cubicBezTo>
                  <a:cubicBezTo>
                    <a:pt x="253" y="178"/>
                    <a:pt x="246" y="177"/>
                    <a:pt x="241" y="177"/>
                  </a:cubicBezTo>
                  <a:cubicBezTo>
                    <a:pt x="238" y="177"/>
                    <a:pt x="236" y="178"/>
                    <a:pt x="233" y="178"/>
                  </a:cubicBezTo>
                  <a:cubicBezTo>
                    <a:pt x="232" y="178"/>
                    <a:pt x="231" y="177"/>
                    <a:pt x="230" y="177"/>
                  </a:cubicBezTo>
                  <a:cubicBezTo>
                    <a:pt x="229" y="177"/>
                    <a:pt x="228" y="178"/>
                    <a:pt x="228" y="178"/>
                  </a:cubicBezTo>
                  <a:cubicBezTo>
                    <a:pt x="219" y="178"/>
                    <a:pt x="210" y="177"/>
                    <a:pt x="202" y="177"/>
                  </a:cubicBezTo>
                  <a:cubicBezTo>
                    <a:pt x="201" y="177"/>
                    <a:pt x="200" y="178"/>
                    <a:pt x="199" y="178"/>
                  </a:cubicBezTo>
                  <a:cubicBezTo>
                    <a:pt x="199" y="178"/>
                    <a:pt x="198" y="177"/>
                    <a:pt x="197" y="177"/>
                  </a:cubicBezTo>
                  <a:cubicBezTo>
                    <a:pt x="196" y="177"/>
                    <a:pt x="194" y="178"/>
                    <a:pt x="193" y="178"/>
                  </a:cubicBezTo>
                  <a:cubicBezTo>
                    <a:pt x="188" y="178"/>
                    <a:pt x="183" y="178"/>
                    <a:pt x="178" y="177"/>
                  </a:cubicBezTo>
                  <a:cubicBezTo>
                    <a:pt x="168" y="177"/>
                    <a:pt x="158" y="177"/>
                    <a:pt x="149" y="177"/>
                  </a:cubicBezTo>
                  <a:cubicBezTo>
                    <a:pt x="145" y="177"/>
                    <a:pt x="141" y="178"/>
                    <a:pt x="138" y="177"/>
                  </a:cubicBezTo>
                  <a:cubicBezTo>
                    <a:pt x="136" y="176"/>
                    <a:pt x="134" y="176"/>
                    <a:pt x="132" y="177"/>
                  </a:cubicBezTo>
                  <a:cubicBezTo>
                    <a:pt x="128" y="177"/>
                    <a:pt x="124" y="175"/>
                    <a:pt x="120" y="177"/>
                  </a:cubicBezTo>
                  <a:cubicBezTo>
                    <a:pt x="113" y="175"/>
                    <a:pt x="103" y="175"/>
                    <a:pt x="94" y="176"/>
                  </a:cubicBezTo>
                  <a:cubicBezTo>
                    <a:pt x="86" y="176"/>
                    <a:pt x="78" y="175"/>
                    <a:pt x="70" y="175"/>
                  </a:cubicBezTo>
                  <a:cubicBezTo>
                    <a:pt x="57" y="176"/>
                    <a:pt x="42" y="176"/>
                    <a:pt x="30" y="176"/>
                  </a:cubicBezTo>
                  <a:cubicBezTo>
                    <a:pt x="28" y="175"/>
                    <a:pt x="18" y="174"/>
                    <a:pt x="19" y="178"/>
                  </a:cubicBezTo>
                  <a:cubicBezTo>
                    <a:pt x="19" y="183"/>
                    <a:pt x="25" y="181"/>
                    <a:pt x="28" y="181"/>
                  </a:cubicBezTo>
                  <a:cubicBezTo>
                    <a:pt x="32" y="181"/>
                    <a:pt x="37" y="181"/>
                    <a:pt x="41" y="181"/>
                  </a:cubicBezTo>
                  <a:cubicBezTo>
                    <a:pt x="43" y="181"/>
                    <a:pt x="45" y="180"/>
                    <a:pt x="47" y="180"/>
                  </a:cubicBezTo>
                  <a:cubicBezTo>
                    <a:pt x="48" y="180"/>
                    <a:pt x="51" y="181"/>
                    <a:pt x="52" y="181"/>
                  </a:cubicBezTo>
                  <a:cubicBezTo>
                    <a:pt x="61" y="182"/>
                    <a:pt x="69" y="181"/>
                    <a:pt x="77" y="181"/>
                  </a:cubicBezTo>
                  <a:cubicBezTo>
                    <a:pt x="84" y="182"/>
                    <a:pt x="90" y="181"/>
                    <a:pt x="96" y="181"/>
                  </a:cubicBezTo>
                  <a:cubicBezTo>
                    <a:pt x="102" y="181"/>
                    <a:pt x="107" y="182"/>
                    <a:pt x="113" y="182"/>
                  </a:cubicBezTo>
                  <a:cubicBezTo>
                    <a:pt x="124" y="182"/>
                    <a:pt x="135" y="182"/>
                    <a:pt x="147" y="182"/>
                  </a:cubicBezTo>
                  <a:cubicBezTo>
                    <a:pt x="150" y="182"/>
                    <a:pt x="153" y="183"/>
                    <a:pt x="156" y="183"/>
                  </a:cubicBezTo>
                  <a:cubicBezTo>
                    <a:pt x="168" y="183"/>
                    <a:pt x="181" y="182"/>
                    <a:pt x="193" y="183"/>
                  </a:cubicBezTo>
                  <a:cubicBezTo>
                    <a:pt x="196" y="183"/>
                    <a:pt x="199" y="183"/>
                    <a:pt x="201" y="183"/>
                  </a:cubicBezTo>
                  <a:cubicBezTo>
                    <a:pt x="204" y="183"/>
                    <a:pt x="206" y="184"/>
                    <a:pt x="208" y="184"/>
                  </a:cubicBezTo>
                  <a:cubicBezTo>
                    <a:pt x="211" y="184"/>
                    <a:pt x="214" y="184"/>
                    <a:pt x="218" y="184"/>
                  </a:cubicBezTo>
                  <a:cubicBezTo>
                    <a:pt x="231" y="184"/>
                    <a:pt x="247" y="184"/>
                    <a:pt x="259" y="183"/>
                  </a:cubicBezTo>
                  <a:cubicBezTo>
                    <a:pt x="263" y="183"/>
                    <a:pt x="267" y="185"/>
                    <a:pt x="270" y="183"/>
                  </a:cubicBezTo>
                  <a:cubicBezTo>
                    <a:pt x="271" y="184"/>
                    <a:pt x="272" y="184"/>
                    <a:pt x="274" y="184"/>
                  </a:cubicBezTo>
                  <a:cubicBezTo>
                    <a:pt x="285" y="185"/>
                    <a:pt x="295" y="184"/>
                    <a:pt x="307" y="185"/>
                  </a:cubicBezTo>
                  <a:cubicBezTo>
                    <a:pt x="309" y="184"/>
                    <a:pt x="310" y="180"/>
                    <a:pt x="308" y="179"/>
                  </a:cubicBezTo>
                  <a:close/>
                  <a:moveTo>
                    <a:pt x="299" y="137"/>
                  </a:moveTo>
                  <a:cubicBezTo>
                    <a:pt x="299" y="110"/>
                    <a:pt x="299" y="83"/>
                    <a:pt x="297" y="55"/>
                  </a:cubicBezTo>
                  <a:cubicBezTo>
                    <a:pt x="297" y="39"/>
                    <a:pt x="297" y="23"/>
                    <a:pt x="296" y="7"/>
                  </a:cubicBezTo>
                  <a:cubicBezTo>
                    <a:pt x="292" y="8"/>
                    <a:pt x="291" y="12"/>
                    <a:pt x="288" y="14"/>
                  </a:cubicBezTo>
                  <a:cubicBezTo>
                    <a:pt x="291" y="37"/>
                    <a:pt x="290" y="56"/>
                    <a:pt x="291" y="77"/>
                  </a:cubicBezTo>
                  <a:cubicBezTo>
                    <a:pt x="291" y="81"/>
                    <a:pt x="290" y="85"/>
                    <a:pt x="290" y="89"/>
                  </a:cubicBezTo>
                  <a:cubicBezTo>
                    <a:pt x="290" y="100"/>
                    <a:pt x="291" y="108"/>
                    <a:pt x="291" y="118"/>
                  </a:cubicBezTo>
                  <a:cubicBezTo>
                    <a:pt x="292" y="126"/>
                    <a:pt x="291" y="135"/>
                    <a:pt x="291" y="144"/>
                  </a:cubicBezTo>
                  <a:cubicBezTo>
                    <a:pt x="291" y="153"/>
                    <a:pt x="290" y="162"/>
                    <a:pt x="290" y="170"/>
                  </a:cubicBezTo>
                  <a:cubicBezTo>
                    <a:pt x="292" y="173"/>
                    <a:pt x="295" y="174"/>
                    <a:pt x="298" y="175"/>
                  </a:cubicBezTo>
                  <a:cubicBezTo>
                    <a:pt x="299" y="164"/>
                    <a:pt x="298" y="151"/>
                    <a:pt x="299" y="137"/>
                  </a:cubicBezTo>
                  <a:close/>
                  <a:moveTo>
                    <a:pt x="295" y="176"/>
                  </a:moveTo>
                  <a:cubicBezTo>
                    <a:pt x="294" y="175"/>
                    <a:pt x="292" y="174"/>
                    <a:pt x="290" y="173"/>
                  </a:cubicBezTo>
                  <a:cubicBezTo>
                    <a:pt x="289" y="174"/>
                    <a:pt x="289" y="174"/>
                    <a:pt x="288" y="174"/>
                  </a:cubicBezTo>
                  <a:cubicBezTo>
                    <a:pt x="287" y="173"/>
                    <a:pt x="287" y="172"/>
                    <a:pt x="286" y="171"/>
                  </a:cubicBezTo>
                  <a:cubicBezTo>
                    <a:pt x="272" y="169"/>
                    <a:pt x="252" y="170"/>
                    <a:pt x="238" y="169"/>
                  </a:cubicBezTo>
                  <a:cubicBezTo>
                    <a:pt x="237" y="170"/>
                    <a:pt x="236" y="169"/>
                    <a:pt x="236" y="170"/>
                  </a:cubicBezTo>
                  <a:cubicBezTo>
                    <a:pt x="235" y="170"/>
                    <a:pt x="234" y="170"/>
                    <a:pt x="233" y="170"/>
                  </a:cubicBezTo>
                  <a:cubicBezTo>
                    <a:pt x="233" y="173"/>
                    <a:pt x="231" y="174"/>
                    <a:pt x="229" y="175"/>
                  </a:cubicBezTo>
                  <a:cubicBezTo>
                    <a:pt x="252" y="176"/>
                    <a:pt x="277" y="176"/>
                    <a:pt x="295" y="176"/>
                  </a:cubicBezTo>
                  <a:close/>
                  <a:moveTo>
                    <a:pt x="41" y="10"/>
                  </a:moveTo>
                  <a:cubicBezTo>
                    <a:pt x="41" y="11"/>
                    <a:pt x="42" y="9"/>
                    <a:pt x="43" y="10"/>
                  </a:cubicBezTo>
                  <a:cubicBezTo>
                    <a:pt x="43" y="10"/>
                    <a:pt x="44" y="11"/>
                    <a:pt x="45" y="11"/>
                  </a:cubicBezTo>
                  <a:cubicBezTo>
                    <a:pt x="46" y="11"/>
                    <a:pt x="47" y="10"/>
                    <a:pt x="48" y="10"/>
                  </a:cubicBezTo>
                  <a:cubicBezTo>
                    <a:pt x="49" y="10"/>
                    <a:pt x="51" y="11"/>
                    <a:pt x="52" y="11"/>
                  </a:cubicBezTo>
                  <a:cubicBezTo>
                    <a:pt x="53" y="11"/>
                    <a:pt x="54" y="11"/>
                    <a:pt x="55" y="11"/>
                  </a:cubicBezTo>
                  <a:cubicBezTo>
                    <a:pt x="79" y="11"/>
                    <a:pt x="101" y="11"/>
                    <a:pt x="124" y="11"/>
                  </a:cubicBezTo>
                  <a:cubicBezTo>
                    <a:pt x="125" y="11"/>
                    <a:pt x="127" y="11"/>
                    <a:pt x="128" y="11"/>
                  </a:cubicBezTo>
                  <a:cubicBezTo>
                    <a:pt x="139" y="11"/>
                    <a:pt x="149" y="11"/>
                    <a:pt x="161" y="11"/>
                  </a:cubicBezTo>
                  <a:cubicBezTo>
                    <a:pt x="183" y="12"/>
                    <a:pt x="199" y="11"/>
                    <a:pt x="218" y="12"/>
                  </a:cubicBezTo>
                  <a:cubicBezTo>
                    <a:pt x="231" y="12"/>
                    <a:pt x="246" y="12"/>
                    <a:pt x="257" y="11"/>
                  </a:cubicBezTo>
                  <a:cubicBezTo>
                    <a:pt x="267" y="13"/>
                    <a:pt x="277" y="12"/>
                    <a:pt x="287" y="12"/>
                  </a:cubicBezTo>
                  <a:cubicBezTo>
                    <a:pt x="288" y="9"/>
                    <a:pt x="292" y="7"/>
                    <a:pt x="294" y="4"/>
                  </a:cubicBezTo>
                  <a:cubicBezTo>
                    <a:pt x="275" y="3"/>
                    <a:pt x="254" y="5"/>
                    <a:pt x="237" y="4"/>
                  </a:cubicBezTo>
                  <a:cubicBezTo>
                    <a:pt x="228" y="4"/>
                    <a:pt x="218" y="4"/>
                    <a:pt x="208" y="4"/>
                  </a:cubicBezTo>
                  <a:cubicBezTo>
                    <a:pt x="186" y="4"/>
                    <a:pt x="170" y="3"/>
                    <a:pt x="149" y="3"/>
                  </a:cubicBezTo>
                  <a:cubicBezTo>
                    <a:pt x="116" y="3"/>
                    <a:pt x="91" y="3"/>
                    <a:pt x="58" y="3"/>
                  </a:cubicBezTo>
                  <a:cubicBezTo>
                    <a:pt x="50" y="3"/>
                    <a:pt x="41" y="2"/>
                    <a:pt x="36" y="5"/>
                  </a:cubicBezTo>
                  <a:cubicBezTo>
                    <a:pt x="34" y="4"/>
                    <a:pt x="33" y="4"/>
                    <a:pt x="32" y="4"/>
                  </a:cubicBezTo>
                  <a:cubicBezTo>
                    <a:pt x="34" y="6"/>
                    <a:pt x="37" y="9"/>
                    <a:pt x="41" y="10"/>
                  </a:cubicBezTo>
                  <a:close/>
                  <a:moveTo>
                    <a:pt x="288" y="106"/>
                  </a:moveTo>
                  <a:cubicBezTo>
                    <a:pt x="288" y="97"/>
                    <a:pt x="289" y="88"/>
                    <a:pt x="288" y="79"/>
                  </a:cubicBezTo>
                  <a:cubicBezTo>
                    <a:pt x="289" y="76"/>
                    <a:pt x="288" y="72"/>
                    <a:pt x="288" y="68"/>
                  </a:cubicBezTo>
                  <a:cubicBezTo>
                    <a:pt x="288" y="65"/>
                    <a:pt x="288" y="61"/>
                    <a:pt x="288" y="58"/>
                  </a:cubicBezTo>
                  <a:cubicBezTo>
                    <a:pt x="288" y="43"/>
                    <a:pt x="288" y="29"/>
                    <a:pt x="286" y="14"/>
                  </a:cubicBezTo>
                  <a:cubicBezTo>
                    <a:pt x="282" y="14"/>
                    <a:pt x="278" y="14"/>
                    <a:pt x="275" y="14"/>
                  </a:cubicBezTo>
                  <a:cubicBezTo>
                    <a:pt x="271" y="14"/>
                    <a:pt x="267" y="14"/>
                    <a:pt x="264" y="14"/>
                  </a:cubicBezTo>
                  <a:cubicBezTo>
                    <a:pt x="261" y="14"/>
                    <a:pt x="258" y="13"/>
                    <a:pt x="257" y="15"/>
                  </a:cubicBezTo>
                  <a:cubicBezTo>
                    <a:pt x="256" y="14"/>
                    <a:pt x="254" y="14"/>
                    <a:pt x="252" y="14"/>
                  </a:cubicBezTo>
                  <a:cubicBezTo>
                    <a:pt x="242" y="13"/>
                    <a:pt x="228" y="14"/>
                    <a:pt x="216" y="14"/>
                  </a:cubicBezTo>
                  <a:cubicBezTo>
                    <a:pt x="205" y="13"/>
                    <a:pt x="194" y="14"/>
                    <a:pt x="185" y="14"/>
                  </a:cubicBezTo>
                  <a:cubicBezTo>
                    <a:pt x="173" y="13"/>
                    <a:pt x="161" y="13"/>
                    <a:pt x="149" y="13"/>
                  </a:cubicBezTo>
                  <a:cubicBezTo>
                    <a:pt x="143" y="13"/>
                    <a:pt x="138" y="13"/>
                    <a:pt x="133" y="13"/>
                  </a:cubicBezTo>
                  <a:cubicBezTo>
                    <a:pt x="130" y="13"/>
                    <a:pt x="127" y="13"/>
                    <a:pt x="124" y="13"/>
                  </a:cubicBezTo>
                  <a:cubicBezTo>
                    <a:pt x="107" y="13"/>
                    <a:pt x="88" y="13"/>
                    <a:pt x="72" y="13"/>
                  </a:cubicBezTo>
                  <a:cubicBezTo>
                    <a:pt x="64" y="13"/>
                    <a:pt x="57" y="12"/>
                    <a:pt x="51" y="12"/>
                  </a:cubicBezTo>
                  <a:cubicBezTo>
                    <a:pt x="50" y="13"/>
                    <a:pt x="49" y="13"/>
                    <a:pt x="48" y="13"/>
                  </a:cubicBezTo>
                  <a:cubicBezTo>
                    <a:pt x="47" y="13"/>
                    <a:pt x="46" y="12"/>
                    <a:pt x="45" y="12"/>
                  </a:cubicBezTo>
                  <a:cubicBezTo>
                    <a:pt x="43" y="12"/>
                    <a:pt x="42" y="13"/>
                    <a:pt x="40" y="13"/>
                  </a:cubicBezTo>
                  <a:cubicBezTo>
                    <a:pt x="40" y="25"/>
                    <a:pt x="42" y="39"/>
                    <a:pt x="42" y="49"/>
                  </a:cubicBezTo>
                  <a:cubicBezTo>
                    <a:pt x="42" y="54"/>
                    <a:pt x="43" y="59"/>
                    <a:pt x="43" y="65"/>
                  </a:cubicBezTo>
                  <a:cubicBezTo>
                    <a:pt x="43" y="73"/>
                    <a:pt x="43" y="81"/>
                    <a:pt x="43" y="89"/>
                  </a:cubicBezTo>
                  <a:cubicBezTo>
                    <a:pt x="43" y="98"/>
                    <a:pt x="44" y="107"/>
                    <a:pt x="44" y="115"/>
                  </a:cubicBezTo>
                  <a:cubicBezTo>
                    <a:pt x="44" y="122"/>
                    <a:pt x="44" y="130"/>
                    <a:pt x="44" y="138"/>
                  </a:cubicBezTo>
                  <a:cubicBezTo>
                    <a:pt x="44" y="147"/>
                    <a:pt x="45" y="155"/>
                    <a:pt x="44" y="164"/>
                  </a:cubicBezTo>
                  <a:cubicBezTo>
                    <a:pt x="76" y="165"/>
                    <a:pt x="110" y="165"/>
                    <a:pt x="140" y="166"/>
                  </a:cubicBezTo>
                  <a:cubicBezTo>
                    <a:pt x="156" y="166"/>
                    <a:pt x="170" y="167"/>
                    <a:pt x="185" y="166"/>
                  </a:cubicBezTo>
                  <a:cubicBezTo>
                    <a:pt x="185" y="161"/>
                    <a:pt x="190" y="160"/>
                    <a:pt x="192" y="157"/>
                  </a:cubicBezTo>
                  <a:cubicBezTo>
                    <a:pt x="197" y="156"/>
                    <a:pt x="202" y="159"/>
                    <a:pt x="207" y="161"/>
                  </a:cubicBezTo>
                  <a:cubicBezTo>
                    <a:pt x="212" y="161"/>
                    <a:pt x="217" y="161"/>
                    <a:pt x="220" y="157"/>
                  </a:cubicBezTo>
                  <a:cubicBezTo>
                    <a:pt x="227" y="158"/>
                    <a:pt x="231" y="163"/>
                    <a:pt x="233" y="168"/>
                  </a:cubicBezTo>
                  <a:cubicBezTo>
                    <a:pt x="251" y="168"/>
                    <a:pt x="269" y="168"/>
                    <a:pt x="288" y="169"/>
                  </a:cubicBezTo>
                  <a:cubicBezTo>
                    <a:pt x="289" y="149"/>
                    <a:pt x="289" y="127"/>
                    <a:pt x="288" y="106"/>
                  </a:cubicBezTo>
                  <a:close/>
                  <a:moveTo>
                    <a:pt x="272" y="245"/>
                  </a:moveTo>
                  <a:cubicBezTo>
                    <a:pt x="271" y="227"/>
                    <a:pt x="270" y="208"/>
                    <a:pt x="269" y="186"/>
                  </a:cubicBezTo>
                  <a:cubicBezTo>
                    <a:pt x="265" y="186"/>
                    <a:pt x="264" y="186"/>
                    <a:pt x="261" y="186"/>
                  </a:cubicBezTo>
                  <a:cubicBezTo>
                    <a:pt x="259" y="193"/>
                    <a:pt x="261" y="202"/>
                    <a:pt x="261" y="211"/>
                  </a:cubicBezTo>
                  <a:cubicBezTo>
                    <a:pt x="261" y="216"/>
                    <a:pt x="261" y="222"/>
                    <a:pt x="261" y="227"/>
                  </a:cubicBezTo>
                  <a:cubicBezTo>
                    <a:pt x="261" y="233"/>
                    <a:pt x="262" y="238"/>
                    <a:pt x="262" y="243"/>
                  </a:cubicBezTo>
                  <a:cubicBezTo>
                    <a:pt x="262" y="254"/>
                    <a:pt x="262" y="264"/>
                    <a:pt x="263" y="274"/>
                  </a:cubicBezTo>
                  <a:cubicBezTo>
                    <a:pt x="263" y="276"/>
                    <a:pt x="263" y="278"/>
                    <a:pt x="264" y="279"/>
                  </a:cubicBezTo>
                  <a:cubicBezTo>
                    <a:pt x="267" y="279"/>
                    <a:pt x="270" y="277"/>
                    <a:pt x="272" y="276"/>
                  </a:cubicBezTo>
                  <a:cubicBezTo>
                    <a:pt x="273" y="267"/>
                    <a:pt x="273" y="255"/>
                    <a:pt x="272" y="245"/>
                  </a:cubicBezTo>
                  <a:close/>
                  <a:moveTo>
                    <a:pt x="261" y="254"/>
                  </a:moveTo>
                  <a:cubicBezTo>
                    <a:pt x="260" y="256"/>
                    <a:pt x="258" y="255"/>
                    <a:pt x="257" y="255"/>
                  </a:cubicBezTo>
                  <a:cubicBezTo>
                    <a:pt x="256" y="260"/>
                    <a:pt x="258" y="269"/>
                    <a:pt x="257" y="275"/>
                  </a:cubicBezTo>
                  <a:cubicBezTo>
                    <a:pt x="259" y="277"/>
                    <a:pt x="260" y="278"/>
                    <a:pt x="261" y="279"/>
                  </a:cubicBezTo>
                  <a:cubicBezTo>
                    <a:pt x="261" y="272"/>
                    <a:pt x="261" y="262"/>
                    <a:pt x="261" y="254"/>
                  </a:cubicBezTo>
                  <a:close/>
                  <a:moveTo>
                    <a:pt x="260" y="232"/>
                  </a:moveTo>
                  <a:cubicBezTo>
                    <a:pt x="259" y="216"/>
                    <a:pt x="260" y="202"/>
                    <a:pt x="258" y="186"/>
                  </a:cubicBezTo>
                  <a:cubicBezTo>
                    <a:pt x="256" y="186"/>
                    <a:pt x="256" y="186"/>
                    <a:pt x="254" y="186"/>
                  </a:cubicBezTo>
                  <a:cubicBezTo>
                    <a:pt x="254" y="200"/>
                    <a:pt x="255" y="213"/>
                    <a:pt x="256" y="228"/>
                  </a:cubicBezTo>
                  <a:cubicBezTo>
                    <a:pt x="256" y="233"/>
                    <a:pt x="256" y="238"/>
                    <a:pt x="257" y="242"/>
                  </a:cubicBezTo>
                  <a:cubicBezTo>
                    <a:pt x="258" y="242"/>
                    <a:pt x="259" y="241"/>
                    <a:pt x="260" y="241"/>
                  </a:cubicBezTo>
                  <a:cubicBezTo>
                    <a:pt x="261" y="239"/>
                    <a:pt x="259" y="235"/>
                    <a:pt x="261" y="232"/>
                  </a:cubicBezTo>
                  <a:cubicBezTo>
                    <a:pt x="261" y="232"/>
                    <a:pt x="261" y="232"/>
                    <a:pt x="261" y="232"/>
                  </a:cubicBezTo>
                  <a:cubicBezTo>
                    <a:pt x="261" y="232"/>
                    <a:pt x="260" y="232"/>
                    <a:pt x="260" y="232"/>
                  </a:cubicBezTo>
                  <a:close/>
                  <a:moveTo>
                    <a:pt x="261" y="248"/>
                  </a:moveTo>
                  <a:cubicBezTo>
                    <a:pt x="260" y="248"/>
                    <a:pt x="258" y="248"/>
                    <a:pt x="257" y="248"/>
                  </a:cubicBezTo>
                  <a:cubicBezTo>
                    <a:pt x="257" y="250"/>
                    <a:pt x="257" y="251"/>
                    <a:pt x="257" y="252"/>
                  </a:cubicBezTo>
                  <a:cubicBezTo>
                    <a:pt x="259" y="251"/>
                    <a:pt x="260" y="253"/>
                    <a:pt x="261" y="251"/>
                  </a:cubicBezTo>
                  <a:cubicBezTo>
                    <a:pt x="260" y="251"/>
                    <a:pt x="261" y="249"/>
                    <a:pt x="261" y="248"/>
                  </a:cubicBezTo>
                  <a:close/>
                  <a:moveTo>
                    <a:pt x="260" y="243"/>
                  </a:moveTo>
                  <a:cubicBezTo>
                    <a:pt x="259" y="244"/>
                    <a:pt x="257" y="243"/>
                    <a:pt x="256" y="244"/>
                  </a:cubicBezTo>
                  <a:cubicBezTo>
                    <a:pt x="256" y="244"/>
                    <a:pt x="257" y="245"/>
                    <a:pt x="257" y="246"/>
                  </a:cubicBezTo>
                  <a:cubicBezTo>
                    <a:pt x="258" y="245"/>
                    <a:pt x="259" y="246"/>
                    <a:pt x="261" y="246"/>
                  </a:cubicBezTo>
                  <a:cubicBezTo>
                    <a:pt x="260" y="245"/>
                    <a:pt x="260" y="244"/>
                    <a:pt x="260" y="243"/>
                  </a:cubicBezTo>
                  <a:close/>
                  <a:moveTo>
                    <a:pt x="255" y="248"/>
                  </a:moveTo>
                  <a:cubicBezTo>
                    <a:pt x="254" y="248"/>
                    <a:pt x="253" y="248"/>
                    <a:pt x="253" y="248"/>
                  </a:cubicBezTo>
                  <a:cubicBezTo>
                    <a:pt x="254" y="250"/>
                    <a:pt x="253" y="250"/>
                    <a:pt x="253" y="252"/>
                  </a:cubicBezTo>
                  <a:cubicBezTo>
                    <a:pt x="254" y="252"/>
                    <a:pt x="254" y="252"/>
                    <a:pt x="255" y="252"/>
                  </a:cubicBezTo>
                  <a:cubicBezTo>
                    <a:pt x="255" y="250"/>
                    <a:pt x="255" y="249"/>
                    <a:pt x="255" y="248"/>
                  </a:cubicBezTo>
                  <a:close/>
                  <a:moveTo>
                    <a:pt x="253" y="211"/>
                  </a:moveTo>
                  <a:cubicBezTo>
                    <a:pt x="252" y="222"/>
                    <a:pt x="250" y="232"/>
                    <a:pt x="250" y="242"/>
                  </a:cubicBezTo>
                  <a:cubicBezTo>
                    <a:pt x="251" y="241"/>
                    <a:pt x="253" y="242"/>
                    <a:pt x="255" y="241"/>
                  </a:cubicBezTo>
                  <a:cubicBezTo>
                    <a:pt x="254" y="231"/>
                    <a:pt x="254" y="221"/>
                    <a:pt x="253" y="211"/>
                  </a:cubicBezTo>
                  <a:close/>
                  <a:moveTo>
                    <a:pt x="253" y="243"/>
                  </a:moveTo>
                  <a:cubicBezTo>
                    <a:pt x="253" y="244"/>
                    <a:pt x="253" y="245"/>
                    <a:pt x="253" y="246"/>
                  </a:cubicBezTo>
                  <a:cubicBezTo>
                    <a:pt x="254" y="246"/>
                    <a:pt x="254" y="246"/>
                    <a:pt x="254" y="246"/>
                  </a:cubicBezTo>
                  <a:cubicBezTo>
                    <a:pt x="254" y="245"/>
                    <a:pt x="254" y="243"/>
                    <a:pt x="253" y="243"/>
                  </a:cubicBezTo>
                  <a:close/>
                  <a:moveTo>
                    <a:pt x="252" y="206"/>
                  </a:moveTo>
                  <a:cubicBezTo>
                    <a:pt x="252" y="205"/>
                    <a:pt x="253" y="206"/>
                    <a:pt x="253" y="204"/>
                  </a:cubicBezTo>
                  <a:cubicBezTo>
                    <a:pt x="252" y="199"/>
                    <a:pt x="253" y="191"/>
                    <a:pt x="252" y="186"/>
                  </a:cubicBezTo>
                  <a:cubicBezTo>
                    <a:pt x="251" y="186"/>
                    <a:pt x="248" y="185"/>
                    <a:pt x="247" y="186"/>
                  </a:cubicBezTo>
                  <a:cubicBezTo>
                    <a:pt x="246" y="190"/>
                    <a:pt x="246" y="195"/>
                    <a:pt x="246" y="200"/>
                  </a:cubicBezTo>
                  <a:cubicBezTo>
                    <a:pt x="245" y="206"/>
                    <a:pt x="243" y="213"/>
                    <a:pt x="242" y="220"/>
                  </a:cubicBezTo>
                  <a:cubicBezTo>
                    <a:pt x="241" y="225"/>
                    <a:pt x="241" y="232"/>
                    <a:pt x="240" y="235"/>
                  </a:cubicBezTo>
                  <a:cubicBezTo>
                    <a:pt x="240" y="237"/>
                    <a:pt x="240" y="239"/>
                    <a:pt x="239" y="241"/>
                  </a:cubicBezTo>
                  <a:cubicBezTo>
                    <a:pt x="237" y="240"/>
                    <a:pt x="238" y="238"/>
                    <a:pt x="238" y="236"/>
                  </a:cubicBezTo>
                  <a:cubicBezTo>
                    <a:pt x="238" y="235"/>
                    <a:pt x="238" y="233"/>
                    <a:pt x="239" y="231"/>
                  </a:cubicBezTo>
                  <a:cubicBezTo>
                    <a:pt x="240" y="217"/>
                    <a:pt x="245" y="202"/>
                    <a:pt x="245" y="186"/>
                  </a:cubicBezTo>
                  <a:cubicBezTo>
                    <a:pt x="244" y="186"/>
                    <a:pt x="243" y="186"/>
                    <a:pt x="242" y="186"/>
                  </a:cubicBezTo>
                  <a:cubicBezTo>
                    <a:pt x="239" y="203"/>
                    <a:pt x="237" y="225"/>
                    <a:pt x="234" y="241"/>
                  </a:cubicBezTo>
                  <a:cubicBezTo>
                    <a:pt x="239" y="241"/>
                    <a:pt x="244" y="241"/>
                    <a:pt x="248" y="241"/>
                  </a:cubicBezTo>
                  <a:cubicBezTo>
                    <a:pt x="249" y="230"/>
                    <a:pt x="252" y="218"/>
                    <a:pt x="252" y="206"/>
                  </a:cubicBezTo>
                  <a:close/>
                  <a:moveTo>
                    <a:pt x="249" y="249"/>
                  </a:moveTo>
                  <a:cubicBezTo>
                    <a:pt x="249" y="250"/>
                    <a:pt x="249" y="251"/>
                    <a:pt x="249" y="252"/>
                  </a:cubicBezTo>
                  <a:cubicBezTo>
                    <a:pt x="250" y="252"/>
                    <a:pt x="250" y="252"/>
                    <a:pt x="251" y="252"/>
                  </a:cubicBezTo>
                  <a:cubicBezTo>
                    <a:pt x="251" y="251"/>
                    <a:pt x="251" y="250"/>
                    <a:pt x="251" y="248"/>
                  </a:cubicBezTo>
                  <a:cubicBezTo>
                    <a:pt x="250" y="248"/>
                    <a:pt x="250" y="249"/>
                    <a:pt x="249" y="249"/>
                  </a:cubicBezTo>
                  <a:close/>
                  <a:moveTo>
                    <a:pt x="251" y="244"/>
                  </a:moveTo>
                  <a:cubicBezTo>
                    <a:pt x="249" y="244"/>
                    <a:pt x="249" y="245"/>
                    <a:pt x="249" y="246"/>
                  </a:cubicBezTo>
                  <a:cubicBezTo>
                    <a:pt x="249" y="246"/>
                    <a:pt x="250" y="246"/>
                    <a:pt x="251" y="246"/>
                  </a:cubicBezTo>
                  <a:cubicBezTo>
                    <a:pt x="251" y="245"/>
                    <a:pt x="251" y="244"/>
                    <a:pt x="251" y="244"/>
                  </a:cubicBezTo>
                  <a:close/>
                  <a:moveTo>
                    <a:pt x="244" y="249"/>
                  </a:moveTo>
                  <a:cubicBezTo>
                    <a:pt x="245" y="250"/>
                    <a:pt x="244" y="251"/>
                    <a:pt x="244" y="252"/>
                  </a:cubicBezTo>
                  <a:cubicBezTo>
                    <a:pt x="244" y="252"/>
                    <a:pt x="246" y="252"/>
                    <a:pt x="247" y="252"/>
                  </a:cubicBezTo>
                  <a:cubicBezTo>
                    <a:pt x="247" y="251"/>
                    <a:pt x="247" y="250"/>
                    <a:pt x="247" y="248"/>
                  </a:cubicBezTo>
                  <a:cubicBezTo>
                    <a:pt x="246" y="248"/>
                    <a:pt x="245" y="248"/>
                    <a:pt x="244" y="249"/>
                  </a:cubicBezTo>
                  <a:close/>
                  <a:moveTo>
                    <a:pt x="246" y="243"/>
                  </a:moveTo>
                  <a:cubicBezTo>
                    <a:pt x="246" y="244"/>
                    <a:pt x="245" y="244"/>
                    <a:pt x="244" y="244"/>
                  </a:cubicBezTo>
                  <a:cubicBezTo>
                    <a:pt x="244" y="244"/>
                    <a:pt x="244" y="246"/>
                    <a:pt x="244" y="246"/>
                  </a:cubicBezTo>
                  <a:cubicBezTo>
                    <a:pt x="245" y="245"/>
                    <a:pt x="246" y="247"/>
                    <a:pt x="247" y="246"/>
                  </a:cubicBezTo>
                  <a:cubicBezTo>
                    <a:pt x="246" y="245"/>
                    <a:pt x="247" y="243"/>
                    <a:pt x="246" y="243"/>
                  </a:cubicBezTo>
                  <a:close/>
                  <a:moveTo>
                    <a:pt x="237" y="255"/>
                  </a:moveTo>
                  <a:cubicBezTo>
                    <a:pt x="235" y="260"/>
                    <a:pt x="234" y="266"/>
                    <a:pt x="232" y="272"/>
                  </a:cubicBezTo>
                  <a:cubicBezTo>
                    <a:pt x="237" y="272"/>
                    <a:pt x="239" y="272"/>
                    <a:pt x="243" y="272"/>
                  </a:cubicBezTo>
                  <a:cubicBezTo>
                    <a:pt x="245" y="267"/>
                    <a:pt x="246" y="261"/>
                    <a:pt x="246" y="255"/>
                  </a:cubicBezTo>
                  <a:cubicBezTo>
                    <a:pt x="243" y="254"/>
                    <a:pt x="241" y="254"/>
                    <a:pt x="237" y="255"/>
                  </a:cubicBezTo>
                  <a:close/>
                  <a:moveTo>
                    <a:pt x="242" y="244"/>
                  </a:moveTo>
                  <a:cubicBezTo>
                    <a:pt x="236" y="242"/>
                    <a:pt x="231" y="243"/>
                    <a:pt x="225" y="244"/>
                  </a:cubicBezTo>
                  <a:cubicBezTo>
                    <a:pt x="219" y="244"/>
                    <a:pt x="213" y="243"/>
                    <a:pt x="206" y="243"/>
                  </a:cubicBezTo>
                  <a:cubicBezTo>
                    <a:pt x="205" y="243"/>
                    <a:pt x="203" y="243"/>
                    <a:pt x="201" y="243"/>
                  </a:cubicBezTo>
                  <a:cubicBezTo>
                    <a:pt x="192" y="243"/>
                    <a:pt x="186" y="243"/>
                    <a:pt x="178" y="243"/>
                  </a:cubicBezTo>
                  <a:cubicBezTo>
                    <a:pt x="172" y="242"/>
                    <a:pt x="159" y="244"/>
                    <a:pt x="150" y="243"/>
                  </a:cubicBezTo>
                  <a:cubicBezTo>
                    <a:pt x="145" y="242"/>
                    <a:pt x="139" y="243"/>
                    <a:pt x="134" y="243"/>
                  </a:cubicBezTo>
                  <a:cubicBezTo>
                    <a:pt x="118" y="243"/>
                    <a:pt x="105" y="243"/>
                    <a:pt x="92" y="243"/>
                  </a:cubicBezTo>
                  <a:cubicBezTo>
                    <a:pt x="92" y="246"/>
                    <a:pt x="92" y="249"/>
                    <a:pt x="93" y="252"/>
                  </a:cubicBezTo>
                  <a:cubicBezTo>
                    <a:pt x="106" y="253"/>
                    <a:pt x="121" y="252"/>
                    <a:pt x="136" y="252"/>
                  </a:cubicBezTo>
                  <a:cubicBezTo>
                    <a:pt x="174" y="252"/>
                    <a:pt x="202" y="252"/>
                    <a:pt x="242" y="252"/>
                  </a:cubicBezTo>
                  <a:cubicBezTo>
                    <a:pt x="242" y="250"/>
                    <a:pt x="243" y="247"/>
                    <a:pt x="242" y="244"/>
                  </a:cubicBezTo>
                  <a:close/>
                  <a:moveTo>
                    <a:pt x="240" y="186"/>
                  </a:moveTo>
                  <a:cubicBezTo>
                    <a:pt x="240" y="186"/>
                    <a:pt x="240" y="186"/>
                    <a:pt x="239" y="186"/>
                  </a:cubicBezTo>
                  <a:cubicBezTo>
                    <a:pt x="234" y="186"/>
                    <a:pt x="230" y="186"/>
                    <a:pt x="226" y="186"/>
                  </a:cubicBezTo>
                  <a:cubicBezTo>
                    <a:pt x="221" y="186"/>
                    <a:pt x="217" y="186"/>
                    <a:pt x="214" y="186"/>
                  </a:cubicBezTo>
                  <a:cubicBezTo>
                    <a:pt x="206" y="185"/>
                    <a:pt x="196" y="185"/>
                    <a:pt x="189" y="186"/>
                  </a:cubicBezTo>
                  <a:cubicBezTo>
                    <a:pt x="185" y="186"/>
                    <a:pt x="181" y="185"/>
                    <a:pt x="177" y="185"/>
                  </a:cubicBezTo>
                  <a:cubicBezTo>
                    <a:pt x="174" y="185"/>
                    <a:pt x="170" y="185"/>
                    <a:pt x="167" y="186"/>
                  </a:cubicBezTo>
                  <a:cubicBezTo>
                    <a:pt x="167" y="185"/>
                    <a:pt x="166" y="185"/>
                    <a:pt x="165" y="185"/>
                  </a:cubicBezTo>
                  <a:cubicBezTo>
                    <a:pt x="161" y="184"/>
                    <a:pt x="156" y="185"/>
                    <a:pt x="152" y="185"/>
                  </a:cubicBezTo>
                  <a:cubicBezTo>
                    <a:pt x="143" y="185"/>
                    <a:pt x="134" y="184"/>
                    <a:pt x="124" y="184"/>
                  </a:cubicBezTo>
                  <a:cubicBezTo>
                    <a:pt x="121" y="184"/>
                    <a:pt x="117" y="183"/>
                    <a:pt x="115" y="183"/>
                  </a:cubicBezTo>
                  <a:cubicBezTo>
                    <a:pt x="113" y="183"/>
                    <a:pt x="113" y="185"/>
                    <a:pt x="112" y="184"/>
                  </a:cubicBezTo>
                  <a:cubicBezTo>
                    <a:pt x="102" y="184"/>
                    <a:pt x="87" y="183"/>
                    <a:pt x="78" y="183"/>
                  </a:cubicBezTo>
                  <a:cubicBezTo>
                    <a:pt x="77" y="198"/>
                    <a:pt x="75" y="211"/>
                    <a:pt x="73" y="226"/>
                  </a:cubicBezTo>
                  <a:cubicBezTo>
                    <a:pt x="73" y="231"/>
                    <a:pt x="72" y="236"/>
                    <a:pt x="72" y="240"/>
                  </a:cubicBezTo>
                  <a:cubicBezTo>
                    <a:pt x="76" y="241"/>
                    <a:pt x="81" y="241"/>
                    <a:pt x="86" y="241"/>
                  </a:cubicBezTo>
                  <a:cubicBezTo>
                    <a:pt x="93" y="241"/>
                    <a:pt x="99" y="241"/>
                    <a:pt x="105" y="241"/>
                  </a:cubicBezTo>
                  <a:cubicBezTo>
                    <a:pt x="119" y="241"/>
                    <a:pt x="132" y="241"/>
                    <a:pt x="144" y="241"/>
                  </a:cubicBezTo>
                  <a:cubicBezTo>
                    <a:pt x="158" y="241"/>
                    <a:pt x="169" y="242"/>
                    <a:pt x="181" y="241"/>
                  </a:cubicBezTo>
                  <a:cubicBezTo>
                    <a:pt x="197" y="241"/>
                    <a:pt x="216" y="242"/>
                    <a:pt x="233" y="241"/>
                  </a:cubicBezTo>
                  <a:cubicBezTo>
                    <a:pt x="235" y="222"/>
                    <a:pt x="238" y="204"/>
                    <a:pt x="240" y="186"/>
                  </a:cubicBezTo>
                  <a:close/>
                  <a:moveTo>
                    <a:pt x="233" y="255"/>
                  </a:moveTo>
                  <a:cubicBezTo>
                    <a:pt x="233" y="256"/>
                    <a:pt x="233" y="257"/>
                    <a:pt x="232" y="258"/>
                  </a:cubicBezTo>
                  <a:cubicBezTo>
                    <a:pt x="232" y="262"/>
                    <a:pt x="228" y="267"/>
                    <a:pt x="231" y="270"/>
                  </a:cubicBezTo>
                  <a:cubicBezTo>
                    <a:pt x="232" y="265"/>
                    <a:pt x="234" y="260"/>
                    <a:pt x="235" y="255"/>
                  </a:cubicBezTo>
                  <a:cubicBezTo>
                    <a:pt x="234" y="254"/>
                    <a:pt x="234" y="255"/>
                    <a:pt x="233" y="255"/>
                  </a:cubicBezTo>
                  <a:close/>
                  <a:moveTo>
                    <a:pt x="187" y="170"/>
                  </a:moveTo>
                  <a:cubicBezTo>
                    <a:pt x="190" y="172"/>
                    <a:pt x="193" y="173"/>
                    <a:pt x="197" y="173"/>
                  </a:cubicBezTo>
                  <a:cubicBezTo>
                    <a:pt x="207" y="175"/>
                    <a:pt x="222" y="176"/>
                    <a:pt x="230" y="172"/>
                  </a:cubicBezTo>
                  <a:cubicBezTo>
                    <a:pt x="232" y="169"/>
                    <a:pt x="229" y="165"/>
                    <a:pt x="227" y="163"/>
                  </a:cubicBezTo>
                  <a:cubicBezTo>
                    <a:pt x="226" y="165"/>
                    <a:pt x="225" y="167"/>
                    <a:pt x="224" y="168"/>
                  </a:cubicBezTo>
                  <a:cubicBezTo>
                    <a:pt x="214" y="173"/>
                    <a:pt x="202" y="170"/>
                    <a:pt x="193" y="166"/>
                  </a:cubicBezTo>
                  <a:cubicBezTo>
                    <a:pt x="192" y="165"/>
                    <a:pt x="191" y="164"/>
                    <a:pt x="190" y="162"/>
                  </a:cubicBezTo>
                  <a:cubicBezTo>
                    <a:pt x="188" y="164"/>
                    <a:pt x="187" y="166"/>
                    <a:pt x="187" y="170"/>
                  </a:cubicBezTo>
                  <a:close/>
                  <a:moveTo>
                    <a:pt x="197" y="165"/>
                  </a:moveTo>
                  <a:cubicBezTo>
                    <a:pt x="198" y="166"/>
                    <a:pt x="200" y="167"/>
                    <a:pt x="201" y="168"/>
                  </a:cubicBezTo>
                  <a:cubicBezTo>
                    <a:pt x="210" y="170"/>
                    <a:pt x="226" y="170"/>
                    <a:pt x="224" y="161"/>
                  </a:cubicBezTo>
                  <a:cubicBezTo>
                    <a:pt x="220" y="158"/>
                    <a:pt x="218" y="162"/>
                    <a:pt x="214" y="163"/>
                  </a:cubicBezTo>
                  <a:cubicBezTo>
                    <a:pt x="210" y="164"/>
                    <a:pt x="206" y="163"/>
                    <a:pt x="202" y="162"/>
                  </a:cubicBezTo>
                  <a:cubicBezTo>
                    <a:pt x="199" y="161"/>
                    <a:pt x="194" y="157"/>
                    <a:pt x="192" y="162"/>
                  </a:cubicBezTo>
                  <a:cubicBezTo>
                    <a:pt x="193" y="164"/>
                    <a:pt x="194" y="164"/>
                    <a:pt x="197" y="165"/>
                  </a:cubicBezTo>
                  <a:close/>
                  <a:moveTo>
                    <a:pt x="185" y="169"/>
                  </a:moveTo>
                  <a:cubicBezTo>
                    <a:pt x="168" y="168"/>
                    <a:pt x="154" y="168"/>
                    <a:pt x="141" y="168"/>
                  </a:cubicBezTo>
                  <a:cubicBezTo>
                    <a:pt x="133" y="168"/>
                    <a:pt x="121" y="167"/>
                    <a:pt x="111" y="168"/>
                  </a:cubicBezTo>
                  <a:cubicBezTo>
                    <a:pt x="106" y="166"/>
                    <a:pt x="97" y="167"/>
                    <a:pt x="91" y="167"/>
                  </a:cubicBezTo>
                  <a:cubicBezTo>
                    <a:pt x="84" y="167"/>
                    <a:pt x="78" y="166"/>
                    <a:pt x="72" y="166"/>
                  </a:cubicBezTo>
                  <a:cubicBezTo>
                    <a:pt x="63" y="166"/>
                    <a:pt x="54" y="166"/>
                    <a:pt x="45" y="166"/>
                  </a:cubicBezTo>
                  <a:cubicBezTo>
                    <a:pt x="43" y="167"/>
                    <a:pt x="41" y="169"/>
                    <a:pt x="38" y="170"/>
                  </a:cubicBezTo>
                  <a:cubicBezTo>
                    <a:pt x="37" y="171"/>
                    <a:pt x="34" y="171"/>
                    <a:pt x="33" y="173"/>
                  </a:cubicBezTo>
                  <a:cubicBezTo>
                    <a:pt x="53" y="174"/>
                    <a:pt x="75" y="174"/>
                    <a:pt x="98" y="174"/>
                  </a:cubicBezTo>
                  <a:cubicBezTo>
                    <a:pt x="107" y="174"/>
                    <a:pt x="115" y="174"/>
                    <a:pt x="123" y="174"/>
                  </a:cubicBezTo>
                  <a:cubicBezTo>
                    <a:pt x="135" y="174"/>
                    <a:pt x="152" y="173"/>
                    <a:pt x="165" y="175"/>
                  </a:cubicBezTo>
                  <a:cubicBezTo>
                    <a:pt x="174" y="176"/>
                    <a:pt x="183" y="174"/>
                    <a:pt x="192" y="175"/>
                  </a:cubicBezTo>
                  <a:cubicBezTo>
                    <a:pt x="190" y="173"/>
                    <a:pt x="186" y="172"/>
                    <a:pt x="185" y="169"/>
                  </a:cubicBezTo>
                  <a:close/>
                  <a:moveTo>
                    <a:pt x="86" y="249"/>
                  </a:moveTo>
                  <a:cubicBezTo>
                    <a:pt x="86" y="251"/>
                    <a:pt x="85" y="251"/>
                    <a:pt x="85" y="252"/>
                  </a:cubicBezTo>
                  <a:cubicBezTo>
                    <a:pt x="87" y="252"/>
                    <a:pt x="89" y="252"/>
                    <a:pt x="90" y="253"/>
                  </a:cubicBezTo>
                  <a:cubicBezTo>
                    <a:pt x="93" y="248"/>
                    <a:pt x="88" y="249"/>
                    <a:pt x="86" y="249"/>
                  </a:cubicBezTo>
                  <a:close/>
                  <a:moveTo>
                    <a:pt x="90" y="243"/>
                  </a:moveTo>
                  <a:cubicBezTo>
                    <a:pt x="88" y="242"/>
                    <a:pt x="87" y="243"/>
                    <a:pt x="86" y="243"/>
                  </a:cubicBezTo>
                  <a:cubicBezTo>
                    <a:pt x="86" y="245"/>
                    <a:pt x="86" y="246"/>
                    <a:pt x="86" y="247"/>
                  </a:cubicBezTo>
                  <a:cubicBezTo>
                    <a:pt x="87" y="247"/>
                    <a:pt x="88" y="247"/>
                    <a:pt x="90" y="247"/>
                  </a:cubicBezTo>
                  <a:cubicBezTo>
                    <a:pt x="90" y="245"/>
                    <a:pt x="90" y="244"/>
                    <a:pt x="90" y="243"/>
                  </a:cubicBezTo>
                  <a:close/>
                  <a:moveTo>
                    <a:pt x="84" y="243"/>
                  </a:moveTo>
                  <a:cubicBezTo>
                    <a:pt x="83" y="243"/>
                    <a:pt x="81" y="243"/>
                    <a:pt x="81" y="243"/>
                  </a:cubicBezTo>
                  <a:cubicBezTo>
                    <a:pt x="81" y="245"/>
                    <a:pt x="80" y="245"/>
                    <a:pt x="80" y="247"/>
                  </a:cubicBezTo>
                  <a:cubicBezTo>
                    <a:pt x="82" y="247"/>
                    <a:pt x="83" y="247"/>
                    <a:pt x="84" y="247"/>
                  </a:cubicBezTo>
                  <a:cubicBezTo>
                    <a:pt x="84" y="246"/>
                    <a:pt x="84" y="244"/>
                    <a:pt x="84" y="243"/>
                  </a:cubicBezTo>
                  <a:close/>
                  <a:moveTo>
                    <a:pt x="80" y="249"/>
                  </a:moveTo>
                  <a:cubicBezTo>
                    <a:pt x="80" y="250"/>
                    <a:pt x="80" y="251"/>
                    <a:pt x="80" y="252"/>
                  </a:cubicBezTo>
                  <a:cubicBezTo>
                    <a:pt x="81" y="253"/>
                    <a:pt x="82" y="251"/>
                    <a:pt x="84" y="252"/>
                  </a:cubicBezTo>
                  <a:cubicBezTo>
                    <a:pt x="84" y="251"/>
                    <a:pt x="84" y="250"/>
                    <a:pt x="84" y="249"/>
                  </a:cubicBezTo>
                  <a:cubicBezTo>
                    <a:pt x="83" y="249"/>
                    <a:pt x="82" y="249"/>
                    <a:pt x="80" y="249"/>
                  </a:cubicBezTo>
                  <a:close/>
                  <a:moveTo>
                    <a:pt x="75" y="243"/>
                  </a:moveTo>
                  <a:cubicBezTo>
                    <a:pt x="75" y="245"/>
                    <a:pt x="74" y="246"/>
                    <a:pt x="75" y="247"/>
                  </a:cubicBezTo>
                  <a:cubicBezTo>
                    <a:pt x="76" y="246"/>
                    <a:pt x="78" y="247"/>
                    <a:pt x="79" y="247"/>
                  </a:cubicBezTo>
                  <a:cubicBezTo>
                    <a:pt x="79" y="245"/>
                    <a:pt x="78" y="244"/>
                    <a:pt x="79" y="243"/>
                  </a:cubicBezTo>
                  <a:cubicBezTo>
                    <a:pt x="77" y="243"/>
                    <a:pt x="76" y="243"/>
                    <a:pt x="75" y="243"/>
                  </a:cubicBezTo>
                  <a:close/>
                  <a:moveTo>
                    <a:pt x="75" y="249"/>
                  </a:moveTo>
                  <a:cubicBezTo>
                    <a:pt x="75" y="250"/>
                    <a:pt x="75" y="251"/>
                    <a:pt x="75" y="252"/>
                  </a:cubicBezTo>
                  <a:cubicBezTo>
                    <a:pt x="77" y="252"/>
                    <a:pt x="77" y="252"/>
                    <a:pt x="78" y="252"/>
                  </a:cubicBezTo>
                  <a:cubicBezTo>
                    <a:pt x="80" y="249"/>
                    <a:pt x="77" y="249"/>
                    <a:pt x="75" y="249"/>
                  </a:cubicBezTo>
                  <a:close/>
                  <a:moveTo>
                    <a:pt x="66" y="183"/>
                  </a:moveTo>
                  <a:cubicBezTo>
                    <a:pt x="64" y="200"/>
                    <a:pt x="62" y="219"/>
                    <a:pt x="59" y="239"/>
                  </a:cubicBezTo>
                  <a:cubicBezTo>
                    <a:pt x="58" y="245"/>
                    <a:pt x="59" y="252"/>
                    <a:pt x="57" y="258"/>
                  </a:cubicBezTo>
                  <a:cubicBezTo>
                    <a:pt x="56" y="265"/>
                    <a:pt x="56" y="273"/>
                    <a:pt x="56" y="278"/>
                  </a:cubicBezTo>
                  <a:cubicBezTo>
                    <a:pt x="59" y="278"/>
                    <a:pt x="62" y="279"/>
                    <a:pt x="65" y="280"/>
                  </a:cubicBezTo>
                  <a:cubicBezTo>
                    <a:pt x="66" y="278"/>
                    <a:pt x="67" y="277"/>
                    <a:pt x="66" y="274"/>
                  </a:cubicBezTo>
                  <a:cubicBezTo>
                    <a:pt x="67" y="275"/>
                    <a:pt x="67" y="274"/>
                    <a:pt x="67" y="273"/>
                  </a:cubicBezTo>
                  <a:cubicBezTo>
                    <a:pt x="68" y="268"/>
                    <a:pt x="68" y="260"/>
                    <a:pt x="69" y="255"/>
                  </a:cubicBezTo>
                  <a:cubicBezTo>
                    <a:pt x="68" y="254"/>
                    <a:pt x="67" y="254"/>
                    <a:pt x="67" y="253"/>
                  </a:cubicBezTo>
                  <a:cubicBezTo>
                    <a:pt x="68" y="252"/>
                    <a:pt x="69" y="253"/>
                    <a:pt x="69" y="252"/>
                  </a:cubicBezTo>
                  <a:cubicBezTo>
                    <a:pt x="71" y="229"/>
                    <a:pt x="74" y="204"/>
                    <a:pt x="76" y="183"/>
                  </a:cubicBezTo>
                  <a:cubicBezTo>
                    <a:pt x="76" y="183"/>
                    <a:pt x="76" y="183"/>
                    <a:pt x="76" y="183"/>
                  </a:cubicBezTo>
                  <a:cubicBezTo>
                    <a:pt x="72" y="183"/>
                    <a:pt x="70" y="182"/>
                    <a:pt x="66" y="183"/>
                  </a:cubicBezTo>
                  <a:close/>
                  <a:moveTo>
                    <a:pt x="73" y="243"/>
                  </a:moveTo>
                  <a:cubicBezTo>
                    <a:pt x="72" y="243"/>
                    <a:pt x="73" y="244"/>
                    <a:pt x="72" y="244"/>
                  </a:cubicBezTo>
                  <a:cubicBezTo>
                    <a:pt x="72" y="245"/>
                    <a:pt x="71" y="246"/>
                    <a:pt x="72" y="247"/>
                  </a:cubicBezTo>
                  <a:cubicBezTo>
                    <a:pt x="74" y="248"/>
                    <a:pt x="73" y="245"/>
                    <a:pt x="73" y="243"/>
                  </a:cubicBezTo>
                  <a:close/>
                  <a:moveTo>
                    <a:pt x="73" y="249"/>
                  </a:moveTo>
                  <a:cubicBezTo>
                    <a:pt x="72" y="249"/>
                    <a:pt x="72" y="249"/>
                    <a:pt x="71" y="249"/>
                  </a:cubicBezTo>
                  <a:cubicBezTo>
                    <a:pt x="71" y="251"/>
                    <a:pt x="71" y="252"/>
                    <a:pt x="71" y="253"/>
                  </a:cubicBezTo>
                  <a:cubicBezTo>
                    <a:pt x="72" y="253"/>
                    <a:pt x="72" y="252"/>
                    <a:pt x="73" y="252"/>
                  </a:cubicBezTo>
                  <a:cubicBezTo>
                    <a:pt x="73" y="251"/>
                    <a:pt x="73" y="251"/>
                    <a:pt x="73" y="249"/>
                  </a:cubicBezTo>
                  <a:close/>
                  <a:moveTo>
                    <a:pt x="59" y="184"/>
                  </a:moveTo>
                  <a:cubicBezTo>
                    <a:pt x="58" y="195"/>
                    <a:pt x="55" y="210"/>
                    <a:pt x="54" y="223"/>
                  </a:cubicBezTo>
                  <a:cubicBezTo>
                    <a:pt x="52" y="239"/>
                    <a:pt x="51" y="254"/>
                    <a:pt x="49" y="271"/>
                  </a:cubicBezTo>
                  <a:cubicBezTo>
                    <a:pt x="50" y="272"/>
                    <a:pt x="51" y="275"/>
                    <a:pt x="54" y="276"/>
                  </a:cubicBezTo>
                  <a:cubicBezTo>
                    <a:pt x="54" y="271"/>
                    <a:pt x="55" y="265"/>
                    <a:pt x="56" y="259"/>
                  </a:cubicBezTo>
                  <a:cubicBezTo>
                    <a:pt x="56" y="256"/>
                    <a:pt x="56" y="252"/>
                    <a:pt x="57" y="249"/>
                  </a:cubicBezTo>
                  <a:cubicBezTo>
                    <a:pt x="58" y="226"/>
                    <a:pt x="62" y="206"/>
                    <a:pt x="64" y="183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62" y="183"/>
                    <a:pt x="59" y="183"/>
                    <a:pt x="59" y="184"/>
                  </a:cubicBezTo>
                  <a:close/>
                  <a:moveTo>
                    <a:pt x="31" y="131"/>
                  </a:moveTo>
                  <a:cubicBezTo>
                    <a:pt x="30" y="129"/>
                    <a:pt x="31" y="126"/>
                    <a:pt x="31" y="124"/>
                  </a:cubicBezTo>
                  <a:cubicBezTo>
                    <a:pt x="30" y="122"/>
                    <a:pt x="30" y="120"/>
                    <a:pt x="30" y="118"/>
                  </a:cubicBezTo>
                  <a:cubicBezTo>
                    <a:pt x="29" y="109"/>
                    <a:pt x="30" y="100"/>
                    <a:pt x="29" y="92"/>
                  </a:cubicBezTo>
                  <a:cubicBezTo>
                    <a:pt x="28" y="109"/>
                    <a:pt x="26" y="130"/>
                    <a:pt x="24" y="145"/>
                  </a:cubicBezTo>
                  <a:cubicBezTo>
                    <a:pt x="23" y="154"/>
                    <a:pt x="21" y="164"/>
                    <a:pt x="21" y="173"/>
                  </a:cubicBezTo>
                  <a:cubicBezTo>
                    <a:pt x="24" y="173"/>
                    <a:pt x="28" y="174"/>
                    <a:pt x="32" y="173"/>
                  </a:cubicBezTo>
                  <a:cubicBezTo>
                    <a:pt x="32" y="158"/>
                    <a:pt x="31" y="144"/>
                    <a:pt x="31" y="131"/>
                  </a:cubicBezTo>
                  <a:close/>
                  <a:moveTo>
                    <a:pt x="9" y="265"/>
                  </a:moveTo>
                  <a:cubicBezTo>
                    <a:pt x="10" y="263"/>
                    <a:pt x="9" y="262"/>
                    <a:pt x="10" y="260"/>
                  </a:cubicBezTo>
                  <a:cubicBezTo>
                    <a:pt x="10" y="256"/>
                    <a:pt x="11" y="253"/>
                    <a:pt x="11" y="249"/>
                  </a:cubicBezTo>
                  <a:cubicBezTo>
                    <a:pt x="13" y="228"/>
                    <a:pt x="17" y="204"/>
                    <a:pt x="18" y="183"/>
                  </a:cubicBezTo>
                  <a:cubicBezTo>
                    <a:pt x="15" y="181"/>
                    <a:pt x="16" y="176"/>
                    <a:pt x="16" y="174"/>
                  </a:cubicBezTo>
                  <a:cubicBezTo>
                    <a:pt x="17" y="173"/>
                    <a:pt x="18" y="173"/>
                    <a:pt x="19" y="173"/>
                  </a:cubicBezTo>
                  <a:cubicBezTo>
                    <a:pt x="21" y="162"/>
                    <a:pt x="21" y="150"/>
                    <a:pt x="23" y="141"/>
                  </a:cubicBezTo>
                  <a:cubicBezTo>
                    <a:pt x="24" y="139"/>
                    <a:pt x="24" y="136"/>
                    <a:pt x="24" y="133"/>
                  </a:cubicBezTo>
                  <a:cubicBezTo>
                    <a:pt x="24" y="116"/>
                    <a:pt x="28" y="97"/>
                    <a:pt x="28" y="80"/>
                  </a:cubicBezTo>
                  <a:cubicBezTo>
                    <a:pt x="30" y="77"/>
                    <a:pt x="30" y="73"/>
                    <a:pt x="30" y="69"/>
                  </a:cubicBezTo>
                  <a:cubicBezTo>
                    <a:pt x="29" y="65"/>
                    <a:pt x="29" y="62"/>
                    <a:pt x="28" y="60"/>
                  </a:cubicBezTo>
                  <a:cubicBezTo>
                    <a:pt x="28" y="67"/>
                    <a:pt x="26" y="75"/>
                    <a:pt x="26" y="83"/>
                  </a:cubicBezTo>
                  <a:cubicBezTo>
                    <a:pt x="24" y="88"/>
                    <a:pt x="24" y="93"/>
                    <a:pt x="24" y="98"/>
                  </a:cubicBezTo>
                  <a:cubicBezTo>
                    <a:pt x="22" y="113"/>
                    <a:pt x="20" y="130"/>
                    <a:pt x="19" y="141"/>
                  </a:cubicBezTo>
                  <a:cubicBezTo>
                    <a:pt x="18" y="144"/>
                    <a:pt x="18" y="146"/>
                    <a:pt x="18" y="149"/>
                  </a:cubicBezTo>
                  <a:cubicBezTo>
                    <a:pt x="16" y="168"/>
                    <a:pt x="13" y="185"/>
                    <a:pt x="12" y="203"/>
                  </a:cubicBezTo>
                  <a:cubicBezTo>
                    <a:pt x="12" y="203"/>
                    <a:pt x="12" y="204"/>
                    <a:pt x="12" y="205"/>
                  </a:cubicBezTo>
                  <a:cubicBezTo>
                    <a:pt x="11" y="212"/>
                    <a:pt x="10" y="218"/>
                    <a:pt x="9" y="224"/>
                  </a:cubicBezTo>
                  <a:cubicBezTo>
                    <a:pt x="9" y="226"/>
                    <a:pt x="9" y="228"/>
                    <a:pt x="9" y="229"/>
                  </a:cubicBezTo>
                  <a:cubicBezTo>
                    <a:pt x="9" y="232"/>
                    <a:pt x="8" y="232"/>
                    <a:pt x="8" y="234"/>
                  </a:cubicBezTo>
                  <a:cubicBezTo>
                    <a:pt x="7" y="236"/>
                    <a:pt x="8" y="236"/>
                    <a:pt x="8" y="236"/>
                  </a:cubicBezTo>
                  <a:cubicBezTo>
                    <a:pt x="8" y="237"/>
                    <a:pt x="8" y="236"/>
                    <a:pt x="7" y="237"/>
                  </a:cubicBezTo>
                  <a:cubicBezTo>
                    <a:pt x="7" y="239"/>
                    <a:pt x="8" y="237"/>
                    <a:pt x="8" y="239"/>
                  </a:cubicBezTo>
                  <a:cubicBezTo>
                    <a:pt x="6" y="248"/>
                    <a:pt x="6" y="257"/>
                    <a:pt x="4" y="267"/>
                  </a:cubicBezTo>
                  <a:cubicBezTo>
                    <a:pt x="5" y="268"/>
                    <a:pt x="7" y="269"/>
                    <a:pt x="8" y="269"/>
                  </a:cubicBezTo>
                  <a:cubicBezTo>
                    <a:pt x="9" y="268"/>
                    <a:pt x="8" y="266"/>
                    <a:pt x="9" y="265"/>
                  </a:cubicBezTo>
                  <a:close/>
                  <a:moveTo>
                    <a:pt x="27" y="192"/>
                  </a:moveTo>
                  <a:cubicBezTo>
                    <a:pt x="25" y="188"/>
                    <a:pt x="27" y="186"/>
                    <a:pt x="28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6" y="183"/>
                    <a:pt x="22" y="182"/>
                    <a:pt x="20" y="183"/>
                  </a:cubicBezTo>
                  <a:cubicBezTo>
                    <a:pt x="19" y="188"/>
                    <a:pt x="19" y="192"/>
                    <a:pt x="18" y="197"/>
                  </a:cubicBezTo>
                  <a:cubicBezTo>
                    <a:pt x="16" y="218"/>
                    <a:pt x="13" y="248"/>
                    <a:pt x="11" y="271"/>
                  </a:cubicBezTo>
                  <a:cubicBezTo>
                    <a:pt x="14" y="271"/>
                    <a:pt x="15" y="269"/>
                    <a:pt x="18" y="269"/>
                  </a:cubicBezTo>
                  <a:cubicBezTo>
                    <a:pt x="20" y="245"/>
                    <a:pt x="24" y="214"/>
                    <a:pt x="27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5" name="Freeform 41"/>
            <p:cNvSpPr/>
            <p:nvPr/>
          </p:nvSpPr>
          <p:spPr bwMode="auto">
            <a:xfrm>
              <a:off x="7608889" y="3078164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6" name="Freeform 42"/>
            <p:cNvSpPr/>
            <p:nvPr/>
          </p:nvSpPr>
          <p:spPr bwMode="auto">
            <a:xfrm>
              <a:off x="7599364" y="3087689"/>
              <a:ext cx="6350" cy="6350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grpSp>
        <p:nvGrpSpPr>
          <p:cNvPr id="37929" name="组合 445"/>
          <p:cNvGrpSpPr/>
          <p:nvPr/>
        </p:nvGrpSpPr>
        <p:grpSpPr bwMode="auto">
          <a:xfrm>
            <a:off x="5527675" y="2640013"/>
            <a:ext cx="508000" cy="400050"/>
            <a:chOff x="5527676" y="2640013"/>
            <a:chExt cx="508000" cy="400050"/>
          </a:xfrm>
        </p:grpSpPr>
        <p:sp>
          <p:nvSpPr>
            <p:cNvPr id="313" name="Freeform 79"/>
            <p:cNvSpPr/>
            <p:nvPr/>
          </p:nvSpPr>
          <p:spPr bwMode="auto">
            <a:xfrm>
              <a:off x="5930901" y="2832100"/>
              <a:ext cx="69850" cy="53975"/>
            </a:xfrm>
            <a:custGeom>
              <a:avLst/>
              <a:gdLst>
                <a:gd name="T0" fmla="*/ 21 w 22"/>
                <a:gd name="T1" fmla="*/ 3 h 17"/>
                <a:gd name="T2" fmla="*/ 13 w 22"/>
                <a:gd name="T3" fmla="*/ 10 h 17"/>
                <a:gd name="T4" fmla="*/ 7 w 22"/>
                <a:gd name="T5" fmla="*/ 13 h 17"/>
                <a:gd name="T6" fmla="*/ 1 w 22"/>
                <a:gd name="T7" fmla="*/ 15 h 17"/>
                <a:gd name="T8" fmla="*/ 1 w 22"/>
                <a:gd name="T9" fmla="*/ 5 h 17"/>
                <a:gd name="T10" fmla="*/ 2 w 22"/>
                <a:gd name="T11" fmla="*/ 1 h 17"/>
                <a:gd name="T12" fmla="*/ 9 w 22"/>
                <a:gd name="T13" fmla="*/ 2 h 17"/>
                <a:gd name="T14" fmla="*/ 21 w 22"/>
                <a:gd name="T15" fmla="*/ 1 h 17"/>
                <a:gd name="T16" fmla="*/ 21 w 22"/>
                <a:gd name="T17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21" y="3"/>
                  </a:moveTo>
                  <a:cubicBezTo>
                    <a:pt x="19" y="6"/>
                    <a:pt x="15" y="7"/>
                    <a:pt x="13" y="10"/>
                  </a:cubicBezTo>
                  <a:cubicBezTo>
                    <a:pt x="11" y="11"/>
                    <a:pt x="9" y="12"/>
                    <a:pt x="7" y="13"/>
                  </a:cubicBezTo>
                  <a:cubicBezTo>
                    <a:pt x="6" y="14"/>
                    <a:pt x="4" y="17"/>
                    <a:pt x="1" y="15"/>
                  </a:cubicBezTo>
                  <a:cubicBezTo>
                    <a:pt x="2" y="13"/>
                    <a:pt x="2" y="8"/>
                    <a:pt x="1" y="5"/>
                  </a:cubicBezTo>
                  <a:cubicBezTo>
                    <a:pt x="1" y="3"/>
                    <a:pt x="0" y="2"/>
                    <a:pt x="2" y="1"/>
                  </a:cubicBezTo>
                  <a:cubicBezTo>
                    <a:pt x="4" y="1"/>
                    <a:pt x="6" y="2"/>
                    <a:pt x="9" y="2"/>
                  </a:cubicBezTo>
                  <a:cubicBezTo>
                    <a:pt x="13" y="2"/>
                    <a:pt x="18" y="0"/>
                    <a:pt x="21" y="1"/>
                  </a:cubicBezTo>
                  <a:cubicBezTo>
                    <a:pt x="21" y="2"/>
                    <a:pt x="22" y="3"/>
                    <a:pt x="2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4" name="Freeform 80"/>
            <p:cNvSpPr/>
            <p:nvPr/>
          </p:nvSpPr>
          <p:spPr bwMode="auto">
            <a:xfrm>
              <a:off x="5937251" y="2838450"/>
              <a:ext cx="79375" cy="158750"/>
            </a:xfrm>
            <a:custGeom>
              <a:avLst/>
              <a:gdLst>
                <a:gd name="T0" fmla="*/ 5 w 25"/>
                <a:gd name="T1" fmla="*/ 14 h 50"/>
                <a:gd name="T2" fmla="*/ 18 w 25"/>
                <a:gd name="T3" fmla="*/ 3 h 50"/>
                <a:gd name="T4" fmla="*/ 23 w 25"/>
                <a:gd name="T5" fmla="*/ 1 h 50"/>
                <a:gd name="T6" fmla="*/ 24 w 25"/>
                <a:gd name="T7" fmla="*/ 19 h 50"/>
                <a:gd name="T8" fmla="*/ 24 w 25"/>
                <a:gd name="T9" fmla="*/ 27 h 50"/>
                <a:gd name="T10" fmla="*/ 24 w 25"/>
                <a:gd name="T11" fmla="*/ 30 h 50"/>
                <a:gd name="T12" fmla="*/ 19 w 25"/>
                <a:gd name="T13" fmla="*/ 37 h 50"/>
                <a:gd name="T14" fmla="*/ 19 w 25"/>
                <a:gd name="T15" fmla="*/ 37 h 50"/>
                <a:gd name="T16" fmla="*/ 19 w 25"/>
                <a:gd name="T17" fmla="*/ 37 h 50"/>
                <a:gd name="T18" fmla="*/ 14 w 25"/>
                <a:gd name="T19" fmla="*/ 43 h 50"/>
                <a:gd name="T20" fmla="*/ 5 w 25"/>
                <a:gd name="T21" fmla="*/ 49 h 50"/>
                <a:gd name="T22" fmla="*/ 1 w 25"/>
                <a:gd name="T23" fmla="*/ 38 h 50"/>
                <a:gd name="T24" fmla="*/ 0 w 25"/>
                <a:gd name="T25" fmla="*/ 29 h 50"/>
                <a:gd name="T26" fmla="*/ 0 w 25"/>
                <a:gd name="T27" fmla="*/ 21 h 50"/>
                <a:gd name="T28" fmla="*/ 5 w 25"/>
                <a:gd name="T29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50">
                  <a:moveTo>
                    <a:pt x="5" y="14"/>
                  </a:moveTo>
                  <a:cubicBezTo>
                    <a:pt x="9" y="10"/>
                    <a:pt x="14" y="7"/>
                    <a:pt x="18" y="3"/>
                  </a:cubicBezTo>
                  <a:cubicBezTo>
                    <a:pt x="19" y="2"/>
                    <a:pt x="20" y="0"/>
                    <a:pt x="23" y="1"/>
                  </a:cubicBezTo>
                  <a:cubicBezTo>
                    <a:pt x="23" y="6"/>
                    <a:pt x="24" y="14"/>
                    <a:pt x="24" y="19"/>
                  </a:cubicBezTo>
                  <a:cubicBezTo>
                    <a:pt x="25" y="23"/>
                    <a:pt x="24" y="25"/>
                    <a:pt x="24" y="27"/>
                  </a:cubicBezTo>
                  <a:cubicBezTo>
                    <a:pt x="24" y="28"/>
                    <a:pt x="24" y="29"/>
                    <a:pt x="24" y="30"/>
                  </a:cubicBezTo>
                  <a:cubicBezTo>
                    <a:pt x="23" y="32"/>
                    <a:pt x="20" y="34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6"/>
                    <a:pt x="19" y="37"/>
                    <a:pt x="19" y="37"/>
                  </a:cubicBezTo>
                  <a:cubicBezTo>
                    <a:pt x="17" y="39"/>
                    <a:pt x="16" y="41"/>
                    <a:pt x="14" y="43"/>
                  </a:cubicBezTo>
                  <a:cubicBezTo>
                    <a:pt x="12" y="45"/>
                    <a:pt x="8" y="50"/>
                    <a:pt x="5" y="49"/>
                  </a:cubicBezTo>
                  <a:cubicBezTo>
                    <a:pt x="3" y="49"/>
                    <a:pt x="1" y="41"/>
                    <a:pt x="1" y="38"/>
                  </a:cubicBezTo>
                  <a:cubicBezTo>
                    <a:pt x="0" y="36"/>
                    <a:pt x="1" y="32"/>
                    <a:pt x="0" y="29"/>
                  </a:cubicBezTo>
                  <a:cubicBezTo>
                    <a:pt x="0" y="26"/>
                    <a:pt x="0" y="23"/>
                    <a:pt x="0" y="21"/>
                  </a:cubicBezTo>
                  <a:cubicBezTo>
                    <a:pt x="0" y="17"/>
                    <a:pt x="3" y="15"/>
                    <a:pt x="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5" name="Freeform 81"/>
            <p:cNvSpPr>
              <a:spLocks noEditPoints="1"/>
            </p:cNvSpPr>
            <p:nvPr/>
          </p:nvSpPr>
          <p:spPr bwMode="auto">
            <a:xfrm>
              <a:off x="5527676" y="2640013"/>
              <a:ext cx="508000" cy="400050"/>
            </a:xfrm>
            <a:custGeom>
              <a:avLst/>
              <a:gdLst>
                <a:gd name="T0" fmla="*/ 155 w 161"/>
                <a:gd name="T1" fmla="*/ 54 h 127"/>
                <a:gd name="T2" fmla="*/ 160 w 161"/>
                <a:gd name="T3" fmla="*/ 87 h 127"/>
                <a:gd name="T4" fmla="*/ 150 w 161"/>
                <a:gd name="T5" fmla="*/ 106 h 127"/>
                <a:gd name="T6" fmla="*/ 128 w 161"/>
                <a:gd name="T7" fmla="*/ 127 h 127"/>
                <a:gd name="T8" fmla="*/ 105 w 161"/>
                <a:gd name="T9" fmla="*/ 125 h 127"/>
                <a:gd name="T10" fmla="*/ 67 w 161"/>
                <a:gd name="T11" fmla="*/ 117 h 127"/>
                <a:gd name="T12" fmla="*/ 28 w 161"/>
                <a:gd name="T13" fmla="*/ 107 h 127"/>
                <a:gd name="T14" fmla="*/ 3 w 161"/>
                <a:gd name="T15" fmla="*/ 99 h 127"/>
                <a:gd name="T16" fmla="*/ 17 w 161"/>
                <a:gd name="T17" fmla="*/ 35 h 127"/>
                <a:gd name="T18" fmla="*/ 41 w 161"/>
                <a:gd name="T19" fmla="*/ 12 h 127"/>
                <a:gd name="T20" fmla="*/ 101 w 161"/>
                <a:gd name="T21" fmla="*/ 1 h 127"/>
                <a:gd name="T22" fmla="*/ 129 w 161"/>
                <a:gd name="T23" fmla="*/ 29 h 127"/>
                <a:gd name="T24" fmla="*/ 99 w 161"/>
                <a:gd name="T25" fmla="*/ 3 h 127"/>
                <a:gd name="T26" fmla="*/ 90 w 161"/>
                <a:gd name="T27" fmla="*/ 21 h 127"/>
                <a:gd name="T28" fmla="*/ 122 w 161"/>
                <a:gd name="T29" fmla="*/ 9 h 127"/>
                <a:gd name="T30" fmla="*/ 126 w 161"/>
                <a:gd name="T31" fmla="*/ 33 h 127"/>
                <a:gd name="T32" fmla="*/ 43 w 161"/>
                <a:gd name="T33" fmla="*/ 14 h 127"/>
                <a:gd name="T34" fmla="*/ 44 w 161"/>
                <a:gd name="T35" fmla="*/ 12 h 127"/>
                <a:gd name="T36" fmla="*/ 120 w 161"/>
                <a:gd name="T37" fmla="*/ 18 h 127"/>
                <a:gd name="T38" fmla="*/ 122 w 161"/>
                <a:gd name="T39" fmla="*/ 14 h 127"/>
                <a:gd name="T40" fmla="*/ 51 w 161"/>
                <a:gd name="T41" fmla="*/ 35 h 127"/>
                <a:gd name="T42" fmla="*/ 46 w 161"/>
                <a:gd name="T43" fmla="*/ 33 h 127"/>
                <a:gd name="T44" fmla="*/ 119 w 161"/>
                <a:gd name="T45" fmla="*/ 37 h 127"/>
                <a:gd name="T46" fmla="*/ 52 w 161"/>
                <a:gd name="T47" fmla="*/ 36 h 127"/>
                <a:gd name="T48" fmla="*/ 53 w 161"/>
                <a:gd name="T49" fmla="*/ 20 h 127"/>
                <a:gd name="T50" fmla="*/ 107 w 161"/>
                <a:gd name="T51" fmla="*/ 21 h 127"/>
                <a:gd name="T52" fmla="*/ 112 w 161"/>
                <a:gd name="T53" fmla="*/ 39 h 127"/>
                <a:gd name="T54" fmla="*/ 59 w 161"/>
                <a:gd name="T55" fmla="*/ 40 h 127"/>
                <a:gd name="T56" fmla="*/ 60 w 161"/>
                <a:gd name="T57" fmla="*/ 21 h 127"/>
                <a:gd name="T58" fmla="*/ 64 w 161"/>
                <a:gd name="T59" fmla="*/ 25 h 127"/>
                <a:gd name="T60" fmla="*/ 65 w 161"/>
                <a:gd name="T61" fmla="*/ 41 h 127"/>
                <a:gd name="T62" fmla="*/ 66 w 161"/>
                <a:gd name="T63" fmla="*/ 22 h 127"/>
                <a:gd name="T64" fmla="*/ 106 w 161"/>
                <a:gd name="T65" fmla="*/ 41 h 127"/>
                <a:gd name="T66" fmla="*/ 74 w 161"/>
                <a:gd name="T67" fmla="*/ 42 h 127"/>
                <a:gd name="T68" fmla="*/ 74 w 161"/>
                <a:gd name="T69" fmla="*/ 23 h 127"/>
                <a:gd name="T70" fmla="*/ 95 w 161"/>
                <a:gd name="T71" fmla="*/ 23 h 127"/>
                <a:gd name="T72" fmla="*/ 101 w 161"/>
                <a:gd name="T73" fmla="*/ 22 h 127"/>
                <a:gd name="T74" fmla="*/ 87 w 161"/>
                <a:gd name="T75" fmla="*/ 43 h 127"/>
                <a:gd name="T76" fmla="*/ 86 w 161"/>
                <a:gd name="T77" fmla="*/ 23 h 127"/>
                <a:gd name="T78" fmla="*/ 84 w 161"/>
                <a:gd name="T79" fmla="*/ 23 h 127"/>
                <a:gd name="T80" fmla="*/ 114 w 161"/>
                <a:gd name="T81" fmla="*/ 42 h 127"/>
                <a:gd name="T82" fmla="*/ 103 w 161"/>
                <a:gd name="T83" fmla="*/ 45 h 127"/>
                <a:gd name="T84" fmla="*/ 53 w 161"/>
                <a:gd name="T85" fmla="*/ 39 h 127"/>
                <a:gd name="T86" fmla="*/ 41 w 161"/>
                <a:gd name="T87" fmla="*/ 31 h 127"/>
                <a:gd name="T88" fmla="*/ 23 w 161"/>
                <a:gd name="T89" fmla="*/ 34 h 127"/>
                <a:gd name="T90" fmla="*/ 32 w 161"/>
                <a:gd name="T91" fmla="*/ 41 h 127"/>
                <a:gd name="T92" fmla="*/ 64 w 161"/>
                <a:gd name="T93" fmla="*/ 49 h 127"/>
                <a:gd name="T94" fmla="*/ 3 w 161"/>
                <a:gd name="T95" fmla="*/ 93 h 127"/>
                <a:gd name="T96" fmla="*/ 35 w 161"/>
                <a:gd name="T97" fmla="*/ 107 h 127"/>
                <a:gd name="T98" fmla="*/ 83 w 161"/>
                <a:gd name="T99" fmla="*/ 119 h 127"/>
                <a:gd name="T100" fmla="*/ 118 w 161"/>
                <a:gd name="T101" fmla="*/ 125 h 127"/>
                <a:gd name="T102" fmla="*/ 129 w 161"/>
                <a:gd name="T103" fmla="*/ 105 h 127"/>
                <a:gd name="T104" fmla="*/ 145 w 161"/>
                <a:gd name="T105" fmla="*/ 108 h 127"/>
                <a:gd name="T106" fmla="*/ 155 w 161"/>
                <a:gd name="T107" fmla="*/ 68 h 127"/>
                <a:gd name="T108" fmla="*/ 149 w 161"/>
                <a:gd name="T109" fmla="*/ 38 h 127"/>
                <a:gd name="T110" fmla="*/ 133 w 161"/>
                <a:gd name="T111" fmla="*/ 53 h 127"/>
                <a:gd name="T112" fmla="*/ 148 w 161"/>
                <a:gd name="T113" fmla="*/ 36 h 127"/>
                <a:gd name="T114" fmla="*/ 130 w 161"/>
                <a:gd name="T115" fmla="*/ 33 h 127"/>
                <a:gd name="T116" fmla="*/ 114 w 161"/>
                <a:gd name="T117" fmla="*/ 41 h 127"/>
                <a:gd name="T118" fmla="*/ 111 w 161"/>
                <a:gd name="T119" fmla="*/ 4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" h="127">
                  <a:moveTo>
                    <a:pt x="129" y="29"/>
                  </a:moveTo>
                  <a:cubicBezTo>
                    <a:pt x="136" y="30"/>
                    <a:pt x="143" y="32"/>
                    <a:pt x="150" y="34"/>
                  </a:cubicBezTo>
                  <a:cubicBezTo>
                    <a:pt x="153" y="40"/>
                    <a:pt x="153" y="47"/>
                    <a:pt x="155" y="54"/>
                  </a:cubicBezTo>
                  <a:cubicBezTo>
                    <a:pt x="155" y="56"/>
                    <a:pt x="156" y="58"/>
                    <a:pt x="157" y="60"/>
                  </a:cubicBezTo>
                  <a:cubicBezTo>
                    <a:pt x="157" y="63"/>
                    <a:pt x="157" y="65"/>
                    <a:pt x="157" y="68"/>
                  </a:cubicBezTo>
                  <a:cubicBezTo>
                    <a:pt x="158" y="74"/>
                    <a:pt x="160" y="81"/>
                    <a:pt x="160" y="87"/>
                  </a:cubicBezTo>
                  <a:cubicBezTo>
                    <a:pt x="160" y="88"/>
                    <a:pt x="161" y="91"/>
                    <a:pt x="160" y="93"/>
                  </a:cubicBezTo>
                  <a:cubicBezTo>
                    <a:pt x="160" y="96"/>
                    <a:pt x="156" y="98"/>
                    <a:pt x="154" y="101"/>
                  </a:cubicBezTo>
                  <a:cubicBezTo>
                    <a:pt x="153" y="103"/>
                    <a:pt x="151" y="105"/>
                    <a:pt x="150" y="106"/>
                  </a:cubicBezTo>
                  <a:cubicBezTo>
                    <a:pt x="149" y="107"/>
                    <a:pt x="148" y="108"/>
                    <a:pt x="147" y="110"/>
                  </a:cubicBezTo>
                  <a:cubicBezTo>
                    <a:pt x="142" y="114"/>
                    <a:pt x="138" y="118"/>
                    <a:pt x="133" y="122"/>
                  </a:cubicBezTo>
                  <a:cubicBezTo>
                    <a:pt x="132" y="124"/>
                    <a:pt x="129" y="127"/>
                    <a:pt x="128" y="127"/>
                  </a:cubicBezTo>
                  <a:cubicBezTo>
                    <a:pt x="126" y="127"/>
                    <a:pt x="124" y="127"/>
                    <a:pt x="123" y="127"/>
                  </a:cubicBezTo>
                  <a:cubicBezTo>
                    <a:pt x="120" y="127"/>
                    <a:pt x="116" y="127"/>
                    <a:pt x="113" y="126"/>
                  </a:cubicBezTo>
                  <a:cubicBezTo>
                    <a:pt x="111" y="126"/>
                    <a:pt x="108" y="125"/>
                    <a:pt x="105" y="125"/>
                  </a:cubicBezTo>
                  <a:cubicBezTo>
                    <a:pt x="97" y="124"/>
                    <a:pt x="90" y="122"/>
                    <a:pt x="82" y="120"/>
                  </a:cubicBezTo>
                  <a:cubicBezTo>
                    <a:pt x="77" y="119"/>
                    <a:pt x="73" y="119"/>
                    <a:pt x="69" y="118"/>
                  </a:cubicBezTo>
                  <a:cubicBezTo>
                    <a:pt x="68" y="118"/>
                    <a:pt x="67" y="117"/>
                    <a:pt x="67" y="117"/>
                  </a:cubicBezTo>
                  <a:cubicBezTo>
                    <a:pt x="63" y="116"/>
                    <a:pt x="60" y="117"/>
                    <a:pt x="57" y="115"/>
                  </a:cubicBezTo>
                  <a:cubicBezTo>
                    <a:pt x="54" y="114"/>
                    <a:pt x="49" y="114"/>
                    <a:pt x="46" y="111"/>
                  </a:cubicBezTo>
                  <a:cubicBezTo>
                    <a:pt x="41" y="110"/>
                    <a:pt x="35" y="109"/>
                    <a:pt x="28" y="107"/>
                  </a:cubicBezTo>
                  <a:cubicBezTo>
                    <a:pt x="27" y="107"/>
                    <a:pt x="26" y="106"/>
                    <a:pt x="25" y="106"/>
                  </a:cubicBezTo>
                  <a:cubicBezTo>
                    <a:pt x="18" y="104"/>
                    <a:pt x="11" y="104"/>
                    <a:pt x="6" y="101"/>
                  </a:cubicBezTo>
                  <a:cubicBezTo>
                    <a:pt x="5" y="101"/>
                    <a:pt x="4" y="100"/>
                    <a:pt x="3" y="99"/>
                  </a:cubicBezTo>
                  <a:cubicBezTo>
                    <a:pt x="0" y="95"/>
                    <a:pt x="1" y="93"/>
                    <a:pt x="2" y="88"/>
                  </a:cubicBezTo>
                  <a:cubicBezTo>
                    <a:pt x="3" y="82"/>
                    <a:pt x="5" y="77"/>
                    <a:pt x="7" y="71"/>
                  </a:cubicBezTo>
                  <a:cubicBezTo>
                    <a:pt x="11" y="58"/>
                    <a:pt x="12" y="48"/>
                    <a:pt x="17" y="35"/>
                  </a:cubicBezTo>
                  <a:cubicBezTo>
                    <a:pt x="21" y="31"/>
                    <a:pt x="28" y="30"/>
                    <a:pt x="34" y="27"/>
                  </a:cubicBezTo>
                  <a:cubicBezTo>
                    <a:pt x="36" y="26"/>
                    <a:pt x="38" y="24"/>
                    <a:pt x="41" y="24"/>
                  </a:cubicBezTo>
                  <a:cubicBezTo>
                    <a:pt x="42" y="21"/>
                    <a:pt x="41" y="17"/>
                    <a:pt x="41" y="12"/>
                  </a:cubicBezTo>
                  <a:cubicBezTo>
                    <a:pt x="44" y="8"/>
                    <a:pt x="54" y="4"/>
                    <a:pt x="61" y="2"/>
                  </a:cubicBezTo>
                  <a:cubicBezTo>
                    <a:pt x="65" y="1"/>
                    <a:pt x="69" y="1"/>
                    <a:pt x="73" y="0"/>
                  </a:cubicBezTo>
                  <a:cubicBezTo>
                    <a:pt x="81" y="0"/>
                    <a:pt x="93" y="1"/>
                    <a:pt x="101" y="1"/>
                  </a:cubicBezTo>
                  <a:cubicBezTo>
                    <a:pt x="107" y="3"/>
                    <a:pt x="115" y="2"/>
                    <a:pt x="121" y="5"/>
                  </a:cubicBezTo>
                  <a:cubicBezTo>
                    <a:pt x="123" y="5"/>
                    <a:pt x="125" y="7"/>
                    <a:pt x="127" y="9"/>
                  </a:cubicBezTo>
                  <a:cubicBezTo>
                    <a:pt x="129" y="14"/>
                    <a:pt x="130" y="23"/>
                    <a:pt x="129" y="29"/>
                  </a:cubicBezTo>
                  <a:close/>
                  <a:moveTo>
                    <a:pt x="120" y="7"/>
                  </a:moveTo>
                  <a:cubicBezTo>
                    <a:pt x="114" y="5"/>
                    <a:pt x="107" y="3"/>
                    <a:pt x="100" y="4"/>
                  </a:cubicBezTo>
                  <a:cubicBezTo>
                    <a:pt x="100" y="3"/>
                    <a:pt x="100" y="3"/>
                    <a:pt x="99" y="3"/>
                  </a:cubicBezTo>
                  <a:cubicBezTo>
                    <a:pt x="81" y="2"/>
                    <a:pt x="60" y="2"/>
                    <a:pt x="46" y="10"/>
                  </a:cubicBezTo>
                  <a:cubicBezTo>
                    <a:pt x="46" y="15"/>
                    <a:pt x="50" y="17"/>
                    <a:pt x="54" y="18"/>
                  </a:cubicBezTo>
                  <a:cubicBezTo>
                    <a:pt x="65" y="21"/>
                    <a:pt x="78" y="21"/>
                    <a:pt x="90" y="21"/>
                  </a:cubicBezTo>
                  <a:cubicBezTo>
                    <a:pt x="96" y="21"/>
                    <a:pt x="101" y="20"/>
                    <a:pt x="106" y="19"/>
                  </a:cubicBezTo>
                  <a:cubicBezTo>
                    <a:pt x="111" y="18"/>
                    <a:pt x="115" y="18"/>
                    <a:pt x="118" y="15"/>
                  </a:cubicBezTo>
                  <a:cubicBezTo>
                    <a:pt x="120" y="13"/>
                    <a:pt x="122" y="11"/>
                    <a:pt x="122" y="9"/>
                  </a:cubicBezTo>
                  <a:cubicBezTo>
                    <a:pt x="122" y="8"/>
                    <a:pt x="120" y="8"/>
                    <a:pt x="120" y="7"/>
                  </a:cubicBezTo>
                  <a:close/>
                  <a:moveTo>
                    <a:pt x="125" y="14"/>
                  </a:moveTo>
                  <a:cubicBezTo>
                    <a:pt x="126" y="20"/>
                    <a:pt x="126" y="26"/>
                    <a:pt x="126" y="33"/>
                  </a:cubicBezTo>
                  <a:cubicBezTo>
                    <a:pt x="129" y="29"/>
                    <a:pt x="128" y="15"/>
                    <a:pt x="124" y="10"/>
                  </a:cubicBezTo>
                  <a:cubicBezTo>
                    <a:pt x="123" y="12"/>
                    <a:pt x="124" y="13"/>
                    <a:pt x="125" y="14"/>
                  </a:cubicBezTo>
                  <a:close/>
                  <a:moveTo>
                    <a:pt x="43" y="14"/>
                  </a:moveTo>
                  <a:cubicBezTo>
                    <a:pt x="44" y="19"/>
                    <a:pt x="43" y="25"/>
                    <a:pt x="44" y="31"/>
                  </a:cubicBezTo>
                  <a:cubicBezTo>
                    <a:pt x="45" y="25"/>
                    <a:pt x="45" y="20"/>
                    <a:pt x="46" y="15"/>
                  </a:cubicBezTo>
                  <a:cubicBezTo>
                    <a:pt x="45" y="14"/>
                    <a:pt x="45" y="13"/>
                    <a:pt x="44" y="12"/>
                  </a:cubicBezTo>
                  <a:cubicBezTo>
                    <a:pt x="44" y="13"/>
                    <a:pt x="43" y="14"/>
                    <a:pt x="43" y="14"/>
                  </a:cubicBezTo>
                  <a:close/>
                  <a:moveTo>
                    <a:pt x="119" y="17"/>
                  </a:moveTo>
                  <a:cubicBezTo>
                    <a:pt x="120" y="17"/>
                    <a:pt x="120" y="18"/>
                    <a:pt x="120" y="18"/>
                  </a:cubicBezTo>
                  <a:cubicBezTo>
                    <a:pt x="121" y="24"/>
                    <a:pt x="121" y="29"/>
                    <a:pt x="121" y="35"/>
                  </a:cubicBezTo>
                  <a:cubicBezTo>
                    <a:pt x="122" y="35"/>
                    <a:pt x="122" y="35"/>
                    <a:pt x="123" y="35"/>
                  </a:cubicBezTo>
                  <a:cubicBezTo>
                    <a:pt x="125" y="28"/>
                    <a:pt x="124" y="21"/>
                    <a:pt x="122" y="14"/>
                  </a:cubicBezTo>
                  <a:cubicBezTo>
                    <a:pt x="121" y="15"/>
                    <a:pt x="120" y="16"/>
                    <a:pt x="119" y="17"/>
                  </a:cubicBezTo>
                  <a:close/>
                  <a:moveTo>
                    <a:pt x="46" y="33"/>
                  </a:moveTo>
                  <a:cubicBezTo>
                    <a:pt x="48" y="34"/>
                    <a:pt x="49" y="34"/>
                    <a:pt x="51" y="35"/>
                  </a:cubicBezTo>
                  <a:cubicBezTo>
                    <a:pt x="51" y="30"/>
                    <a:pt x="51" y="25"/>
                    <a:pt x="52" y="19"/>
                  </a:cubicBezTo>
                  <a:cubicBezTo>
                    <a:pt x="50" y="19"/>
                    <a:pt x="49" y="17"/>
                    <a:pt x="47" y="17"/>
                  </a:cubicBezTo>
                  <a:cubicBezTo>
                    <a:pt x="46" y="22"/>
                    <a:pt x="46" y="28"/>
                    <a:pt x="46" y="33"/>
                  </a:cubicBezTo>
                  <a:close/>
                  <a:moveTo>
                    <a:pt x="113" y="19"/>
                  </a:moveTo>
                  <a:cubicBezTo>
                    <a:pt x="114" y="27"/>
                    <a:pt x="113" y="32"/>
                    <a:pt x="114" y="39"/>
                  </a:cubicBezTo>
                  <a:cubicBezTo>
                    <a:pt x="116" y="38"/>
                    <a:pt x="118" y="38"/>
                    <a:pt x="119" y="37"/>
                  </a:cubicBezTo>
                  <a:cubicBezTo>
                    <a:pt x="120" y="31"/>
                    <a:pt x="119" y="23"/>
                    <a:pt x="118" y="17"/>
                  </a:cubicBezTo>
                  <a:cubicBezTo>
                    <a:pt x="117" y="18"/>
                    <a:pt x="115" y="19"/>
                    <a:pt x="113" y="19"/>
                  </a:cubicBezTo>
                  <a:close/>
                  <a:moveTo>
                    <a:pt x="52" y="36"/>
                  </a:moveTo>
                  <a:cubicBezTo>
                    <a:pt x="54" y="37"/>
                    <a:pt x="55" y="38"/>
                    <a:pt x="57" y="39"/>
                  </a:cubicBezTo>
                  <a:cubicBezTo>
                    <a:pt x="57" y="33"/>
                    <a:pt x="58" y="26"/>
                    <a:pt x="58" y="21"/>
                  </a:cubicBezTo>
                  <a:cubicBezTo>
                    <a:pt x="56" y="21"/>
                    <a:pt x="55" y="19"/>
                    <a:pt x="53" y="20"/>
                  </a:cubicBezTo>
                  <a:cubicBezTo>
                    <a:pt x="53" y="25"/>
                    <a:pt x="52" y="31"/>
                    <a:pt x="52" y="36"/>
                  </a:cubicBezTo>
                  <a:close/>
                  <a:moveTo>
                    <a:pt x="111" y="20"/>
                  </a:moveTo>
                  <a:cubicBezTo>
                    <a:pt x="110" y="20"/>
                    <a:pt x="108" y="21"/>
                    <a:pt x="107" y="21"/>
                  </a:cubicBezTo>
                  <a:cubicBezTo>
                    <a:pt x="107" y="22"/>
                    <a:pt x="107" y="23"/>
                    <a:pt x="108" y="23"/>
                  </a:cubicBezTo>
                  <a:cubicBezTo>
                    <a:pt x="108" y="30"/>
                    <a:pt x="108" y="33"/>
                    <a:pt x="108" y="41"/>
                  </a:cubicBezTo>
                  <a:cubicBezTo>
                    <a:pt x="110" y="40"/>
                    <a:pt x="111" y="40"/>
                    <a:pt x="112" y="39"/>
                  </a:cubicBezTo>
                  <a:cubicBezTo>
                    <a:pt x="112" y="32"/>
                    <a:pt x="112" y="26"/>
                    <a:pt x="111" y="20"/>
                  </a:cubicBezTo>
                  <a:close/>
                  <a:moveTo>
                    <a:pt x="60" y="21"/>
                  </a:moveTo>
                  <a:cubicBezTo>
                    <a:pt x="58" y="27"/>
                    <a:pt x="59" y="35"/>
                    <a:pt x="59" y="40"/>
                  </a:cubicBezTo>
                  <a:cubicBezTo>
                    <a:pt x="60" y="40"/>
                    <a:pt x="61" y="40"/>
                    <a:pt x="62" y="40"/>
                  </a:cubicBezTo>
                  <a:cubicBezTo>
                    <a:pt x="64" y="36"/>
                    <a:pt x="62" y="26"/>
                    <a:pt x="63" y="22"/>
                  </a:cubicBezTo>
                  <a:cubicBezTo>
                    <a:pt x="62" y="22"/>
                    <a:pt x="61" y="21"/>
                    <a:pt x="60" y="21"/>
                  </a:cubicBezTo>
                  <a:close/>
                  <a:moveTo>
                    <a:pt x="66" y="22"/>
                  </a:moveTo>
                  <a:cubicBezTo>
                    <a:pt x="66" y="22"/>
                    <a:pt x="66" y="22"/>
                    <a:pt x="66" y="22"/>
                  </a:cubicBezTo>
                  <a:cubicBezTo>
                    <a:pt x="65" y="22"/>
                    <a:pt x="64" y="24"/>
                    <a:pt x="64" y="25"/>
                  </a:cubicBezTo>
                  <a:cubicBezTo>
                    <a:pt x="64" y="30"/>
                    <a:pt x="65" y="34"/>
                    <a:pt x="64" y="39"/>
                  </a:cubicBezTo>
                  <a:cubicBezTo>
                    <a:pt x="64" y="39"/>
                    <a:pt x="65" y="39"/>
                    <a:pt x="65" y="40"/>
                  </a:cubicBezTo>
                  <a:cubicBezTo>
                    <a:pt x="65" y="40"/>
                    <a:pt x="64" y="41"/>
                    <a:pt x="65" y="41"/>
                  </a:cubicBezTo>
                  <a:cubicBezTo>
                    <a:pt x="66" y="41"/>
                    <a:pt x="69" y="42"/>
                    <a:pt x="72" y="42"/>
                  </a:cubicBezTo>
                  <a:cubicBezTo>
                    <a:pt x="71" y="35"/>
                    <a:pt x="72" y="28"/>
                    <a:pt x="71" y="22"/>
                  </a:cubicBezTo>
                  <a:cubicBezTo>
                    <a:pt x="68" y="23"/>
                    <a:pt x="68" y="21"/>
                    <a:pt x="66" y="22"/>
                  </a:cubicBezTo>
                  <a:close/>
                  <a:moveTo>
                    <a:pt x="103" y="22"/>
                  </a:moveTo>
                  <a:cubicBezTo>
                    <a:pt x="103" y="28"/>
                    <a:pt x="104" y="34"/>
                    <a:pt x="104" y="42"/>
                  </a:cubicBezTo>
                  <a:cubicBezTo>
                    <a:pt x="105" y="42"/>
                    <a:pt x="106" y="42"/>
                    <a:pt x="106" y="41"/>
                  </a:cubicBezTo>
                  <a:cubicBezTo>
                    <a:pt x="107" y="35"/>
                    <a:pt x="107" y="27"/>
                    <a:pt x="105" y="22"/>
                  </a:cubicBezTo>
                  <a:cubicBezTo>
                    <a:pt x="104" y="21"/>
                    <a:pt x="103" y="22"/>
                    <a:pt x="103" y="22"/>
                  </a:cubicBezTo>
                  <a:close/>
                  <a:moveTo>
                    <a:pt x="74" y="42"/>
                  </a:moveTo>
                  <a:cubicBezTo>
                    <a:pt x="77" y="43"/>
                    <a:pt x="78" y="42"/>
                    <a:pt x="80" y="43"/>
                  </a:cubicBezTo>
                  <a:cubicBezTo>
                    <a:pt x="79" y="36"/>
                    <a:pt x="79" y="28"/>
                    <a:pt x="79" y="22"/>
                  </a:cubicBezTo>
                  <a:cubicBezTo>
                    <a:pt x="78" y="23"/>
                    <a:pt x="74" y="21"/>
                    <a:pt x="74" y="23"/>
                  </a:cubicBezTo>
                  <a:cubicBezTo>
                    <a:pt x="73" y="23"/>
                    <a:pt x="73" y="21"/>
                    <a:pt x="73" y="22"/>
                  </a:cubicBezTo>
                  <a:cubicBezTo>
                    <a:pt x="73" y="29"/>
                    <a:pt x="72" y="38"/>
                    <a:pt x="74" y="42"/>
                  </a:cubicBezTo>
                  <a:close/>
                  <a:moveTo>
                    <a:pt x="95" y="23"/>
                  </a:moveTo>
                  <a:cubicBezTo>
                    <a:pt x="95" y="28"/>
                    <a:pt x="97" y="36"/>
                    <a:pt x="96" y="43"/>
                  </a:cubicBezTo>
                  <a:cubicBezTo>
                    <a:pt x="99" y="43"/>
                    <a:pt x="100" y="42"/>
                    <a:pt x="102" y="42"/>
                  </a:cubicBezTo>
                  <a:cubicBezTo>
                    <a:pt x="103" y="36"/>
                    <a:pt x="101" y="28"/>
                    <a:pt x="101" y="22"/>
                  </a:cubicBezTo>
                  <a:cubicBezTo>
                    <a:pt x="98" y="22"/>
                    <a:pt x="97" y="22"/>
                    <a:pt x="95" y="23"/>
                  </a:cubicBezTo>
                  <a:close/>
                  <a:moveTo>
                    <a:pt x="86" y="23"/>
                  </a:moveTo>
                  <a:cubicBezTo>
                    <a:pt x="85" y="29"/>
                    <a:pt x="86" y="37"/>
                    <a:pt x="87" y="43"/>
                  </a:cubicBezTo>
                  <a:cubicBezTo>
                    <a:pt x="90" y="43"/>
                    <a:pt x="92" y="42"/>
                    <a:pt x="95" y="43"/>
                  </a:cubicBezTo>
                  <a:cubicBezTo>
                    <a:pt x="95" y="35"/>
                    <a:pt x="94" y="30"/>
                    <a:pt x="93" y="23"/>
                  </a:cubicBezTo>
                  <a:cubicBezTo>
                    <a:pt x="91" y="23"/>
                    <a:pt x="89" y="23"/>
                    <a:pt x="86" y="23"/>
                  </a:cubicBezTo>
                  <a:close/>
                  <a:moveTo>
                    <a:pt x="82" y="43"/>
                  </a:moveTo>
                  <a:cubicBezTo>
                    <a:pt x="84" y="43"/>
                    <a:pt x="83" y="43"/>
                    <a:pt x="85" y="43"/>
                  </a:cubicBezTo>
                  <a:cubicBezTo>
                    <a:pt x="85" y="36"/>
                    <a:pt x="84" y="30"/>
                    <a:pt x="84" y="23"/>
                  </a:cubicBezTo>
                  <a:cubicBezTo>
                    <a:pt x="83" y="23"/>
                    <a:pt x="82" y="23"/>
                    <a:pt x="82" y="23"/>
                  </a:cubicBezTo>
                  <a:cubicBezTo>
                    <a:pt x="80" y="29"/>
                    <a:pt x="81" y="37"/>
                    <a:pt x="82" y="43"/>
                  </a:cubicBezTo>
                  <a:close/>
                  <a:moveTo>
                    <a:pt x="114" y="42"/>
                  </a:moveTo>
                  <a:cubicBezTo>
                    <a:pt x="113" y="42"/>
                    <a:pt x="113" y="42"/>
                    <a:pt x="111" y="43"/>
                  </a:cubicBezTo>
                  <a:cubicBezTo>
                    <a:pt x="108" y="43"/>
                    <a:pt x="107" y="45"/>
                    <a:pt x="104" y="44"/>
                  </a:cubicBezTo>
                  <a:cubicBezTo>
                    <a:pt x="103" y="44"/>
                    <a:pt x="103" y="45"/>
                    <a:pt x="103" y="45"/>
                  </a:cubicBezTo>
                  <a:cubicBezTo>
                    <a:pt x="97" y="46"/>
                    <a:pt x="93" y="45"/>
                    <a:pt x="88" y="46"/>
                  </a:cubicBezTo>
                  <a:cubicBezTo>
                    <a:pt x="82" y="45"/>
                    <a:pt x="75" y="45"/>
                    <a:pt x="70" y="44"/>
                  </a:cubicBezTo>
                  <a:cubicBezTo>
                    <a:pt x="64" y="43"/>
                    <a:pt x="58" y="41"/>
                    <a:pt x="53" y="39"/>
                  </a:cubicBezTo>
                  <a:cubicBezTo>
                    <a:pt x="52" y="39"/>
                    <a:pt x="52" y="39"/>
                    <a:pt x="51" y="39"/>
                  </a:cubicBezTo>
                  <a:cubicBezTo>
                    <a:pt x="50" y="37"/>
                    <a:pt x="47" y="37"/>
                    <a:pt x="45" y="36"/>
                  </a:cubicBezTo>
                  <a:cubicBezTo>
                    <a:pt x="44" y="34"/>
                    <a:pt x="41" y="34"/>
                    <a:pt x="41" y="31"/>
                  </a:cubicBezTo>
                  <a:cubicBezTo>
                    <a:pt x="42" y="30"/>
                    <a:pt x="41" y="29"/>
                    <a:pt x="41" y="27"/>
                  </a:cubicBezTo>
                  <a:cubicBezTo>
                    <a:pt x="38" y="27"/>
                    <a:pt x="33" y="29"/>
                    <a:pt x="29" y="31"/>
                  </a:cubicBezTo>
                  <a:cubicBezTo>
                    <a:pt x="27" y="32"/>
                    <a:pt x="24" y="33"/>
                    <a:pt x="23" y="34"/>
                  </a:cubicBezTo>
                  <a:cubicBezTo>
                    <a:pt x="22" y="34"/>
                    <a:pt x="19" y="36"/>
                    <a:pt x="20" y="37"/>
                  </a:cubicBezTo>
                  <a:cubicBezTo>
                    <a:pt x="20" y="39"/>
                    <a:pt x="27" y="40"/>
                    <a:pt x="29" y="40"/>
                  </a:cubicBezTo>
                  <a:cubicBezTo>
                    <a:pt x="30" y="41"/>
                    <a:pt x="31" y="41"/>
                    <a:pt x="32" y="41"/>
                  </a:cubicBezTo>
                  <a:cubicBezTo>
                    <a:pt x="39" y="44"/>
                    <a:pt x="45" y="44"/>
                    <a:pt x="52" y="45"/>
                  </a:cubicBezTo>
                  <a:cubicBezTo>
                    <a:pt x="58" y="46"/>
                    <a:pt x="63" y="48"/>
                    <a:pt x="68" y="49"/>
                  </a:cubicBezTo>
                  <a:cubicBezTo>
                    <a:pt x="67" y="51"/>
                    <a:pt x="65" y="50"/>
                    <a:pt x="64" y="49"/>
                  </a:cubicBezTo>
                  <a:cubicBezTo>
                    <a:pt x="59" y="48"/>
                    <a:pt x="53" y="47"/>
                    <a:pt x="49" y="46"/>
                  </a:cubicBezTo>
                  <a:cubicBezTo>
                    <a:pt x="39" y="45"/>
                    <a:pt x="28" y="42"/>
                    <a:pt x="18" y="39"/>
                  </a:cubicBezTo>
                  <a:cubicBezTo>
                    <a:pt x="12" y="56"/>
                    <a:pt x="8" y="74"/>
                    <a:pt x="3" y="93"/>
                  </a:cubicBezTo>
                  <a:cubicBezTo>
                    <a:pt x="4" y="98"/>
                    <a:pt x="7" y="99"/>
                    <a:pt x="11" y="100"/>
                  </a:cubicBezTo>
                  <a:cubicBezTo>
                    <a:pt x="12" y="101"/>
                    <a:pt x="13" y="101"/>
                    <a:pt x="14" y="101"/>
                  </a:cubicBezTo>
                  <a:cubicBezTo>
                    <a:pt x="21" y="103"/>
                    <a:pt x="28" y="106"/>
                    <a:pt x="35" y="107"/>
                  </a:cubicBezTo>
                  <a:cubicBezTo>
                    <a:pt x="42" y="108"/>
                    <a:pt x="49" y="110"/>
                    <a:pt x="57" y="113"/>
                  </a:cubicBezTo>
                  <a:cubicBezTo>
                    <a:pt x="58" y="113"/>
                    <a:pt x="60" y="114"/>
                    <a:pt x="62" y="114"/>
                  </a:cubicBezTo>
                  <a:cubicBezTo>
                    <a:pt x="70" y="116"/>
                    <a:pt x="76" y="118"/>
                    <a:pt x="83" y="119"/>
                  </a:cubicBezTo>
                  <a:cubicBezTo>
                    <a:pt x="87" y="120"/>
                    <a:pt x="93" y="120"/>
                    <a:pt x="98" y="122"/>
                  </a:cubicBezTo>
                  <a:cubicBezTo>
                    <a:pt x="101" y="122"/>
                    <a:pt x="104" y="123"/>
                    <a:pt x="108" y="123"/>
                  </a:cubicBezTo>
                  <a:cubicBezTo>
                    <a:pt x="112" y="124"/>
                    <a:pt x="115" y="124"/>
                    <a:pt x="118" y="125"/>
                  </a:cubicBezTo>
                  <a:cubicBezTo>
                    <a:pt x="122" y="126"/>
                    <a:pt x="125" y="125"/>
                    <a:pt x="128" y="124"/>
                  </a:cubicBezTo>
                  <a:cubicBezTo>
                    <a:pt x="128" y="119"/>
                    <a:pt x="129" y="112"/>
                    <a:pt x="129" y="108"/>
                  </a:cubicBezTo>
                  <a:cubicBezTo>
                    <a:pt x="129" y="107"/>
                    <a:pt x="128" y="106"/>
                    <a:pt x="129" y="105"/>
                  </a:cubicBezTo>
                  <a:cubicBezTo>
                    <a:pt x="130" y="110"/>
                    <a:pt x="130" y="117"/>
                    <a:pt x="130" y="122"/>
                  </a:cubicBezTo>
                  <a:cubicBezTo>
                    <a:pt x="135" y="119"/>
                    <a:pt x="138" y="114"/>
                    <a:pt x="143" y="110"/>
                  </a:cubicBezTo>
                  <a:cubicBezTo>
                    <a:pt x="143" y="109"/>
                    <a:pt x="145" y="109"/>
                    <a:pt x="145" y="108"/>
                  </a:cubicBezTo>
                  <a:cubicBezTo>
                    <a:pt x="147" y="106"/>
                    <a:pt x="149" y="104"/>
                    <a:pt x="151" y="101"/>
                  </a:cubicBezTo>
                  <a:cubicBezTo>
                    <a:pt x="154" y="98"/>
                    <a:pt x="158" y="95"/>
                    <a:pt x="158" y="90"/>
                  </a:cubicBezTo>
                  <a:cubicBezTo>
                    <a:pt x="158" y="83"/>
                    <a:pt x="156" y="75"/>
                    <a:pt x="155" y="68"/>
                  </a:cubicBezTo>
                  <a:cubicBezTo>
                    <a:pt x="155" y="65"/>
                    <a:pt x="155" y="62"/>
                    <a:pt x="155" y="59"/>
                  </a:cubicBezTo>
                  <a:cubicBezTo>
                    <a:pt x="155" y="57"/>
                    <a:pt x="154" y="55"/>
                    <a:pt x="153" y="54"/>
                  </a:cubicBezTo>
                  <a:cubicBezTo>
                    <a:pt x="152" y="49"/>
                    <a:pt x="152" y="43"/>
                    <a:pt x="149" y="38"/>
                  </a:cubicBezTo>
                  <a:cubicBezTo>
                    <a:pt x="149" y="40"/>
                    <a:pt x="147" y="41"/>
                    <a:pt x="147" y="43"/>
                  </a:cubicBezTo>
                  <a:cubicBezTo>
                    <a:pt x="145" y="43"/>
                    <a:pt x="145" y="45"/>
                    <a:pt x="144" y="46"/>
                  </a:cubicBezTo>
                  <a:cubicBezTo>
                    <a:pt x="140" y="47"/>
                    <a:pt x="137" y="51"/>
                    <a:pt x="133" y="53"/>
                  </a:cubicBezTo>
                  <a:cubicBezTo>
                    <a:pt x="132" y="53"/>
                    <a:pt x="130" y="54"/>
                    <a:pt x="129" y="53"/>
                  </a:cubicBezTo>
                  <a:cubicBezTo>
                    <a:pt x="133" y="51"/>
                    <a:pt x="136" y="48"/>
                    <a:pt x="140" y="46"/>
                  </a:cubicBezTo>
                  <a:cubicBezTo>
                    <a:pt x="144" y="43"/>
                    <a:pt x="147" y="41"/>
                    <a:pt x="148" y="36"/>
                  </a:cubicBezTo>
                  <a:cubicBezTo>
                    <a:pt x="147" y="36"/>
                    <a:pt x="147" y="35"/>
                    <a:pt x="146" y="35"/>
                  </a:cubicBezTo>
                  <a:cubicBezTo>
                    <a:pt x="141" y="34"/>
                    <a:pt x="136" y="31"/>
                    <a:pt x="129" y="31"/>
                  </a:cubicBezTo>
                  <a:cubicBezTo>
                    <a:pt x="129" y="32"/>
                    <a:pt x="129" y="32"/>
                    <a:pt x="130" y="33"/>
                  </a:cubicBezTo>
                  <a:cubicBezTo>
                    <a:pt x="126" y="35"/>
                    <a:pt x="125" y="39"/>
                    <a:pt x="121" y="38"/>
                  </a:cubicBezTo>
                  <a:cubicBezTo>
                    <a:pt x="120" y="40"/>
                    <a:pt x="116" y="41"/>
                    <a:pt x="114" y="41"/>
                  </a:cubicBezTo>
                  <a:cubicBezTo>
                    <a:pt x="115" y="41"/>
                    <a:pt x="115" y="41"/>
                    <a:pt x="114" y="41"/>
                  </a:cubicBezTo>
                  <a:cubicBezTo>
                    <a:pt x="114" y="42"/>
                    <a:pt x="114" y="42"/>
                    <a:pt x="114" y="42"/>
                  </a:cubicBezTo>
                  <a:close/>
                  <a:moveTo>
                    <a:pt x="108" y="42"/>
                  </a:moveTo>
                  <a:cubicBezTo>
                    <a:pt x="109" y="42"/>
                    <a:pt x="110" y="42"/>
                    <a:pt x="111" y="41"/>
                  </a:cubicBezTo>
                  <a:cubicBezTo>
                    <a:pt x="110" y="41"/>
                    <a:pt x="109" y="42"/>
                    <a:pt x="108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6" name="Freeform 82"/>
            <p:cNvSpPr>
              <a:spLocks noEditPoints="1"/>
            </p:cNvSpPr>
            <p:nvPr/>
          </p:nvSpPr>
          <p:spPr bwMode="auto">
            <a:xfrm>
              <a:off x="5594351" y="2800350"/>
              <a:ext cx="320675" cy="82550"/>
            </a:xfrm>
            <a:custGeom>
              <a:avLst/>
              <a:gdLst>
                <a:gd name="T0" fmla="*/ 1 w 102"/>
                <a:gd name="T1" fmla="*/ 8 h 26"/>
                <a:gd name="T2" fmla="*/ 4 w 102"/>
                <a:gd name="T3" fmla="*/ 4 h 26"/>
                <a:gd name="T4" fmla="*/ 23 w 102"/>
                <a:gd name="T5" fmla="*/ 0 h 26"/>
                <a:gd name="T6" fmla="*/ 31 w 102"/>
                <a:gd name="T7" fmla="*/ 1 h 26"/>
                <a:gd name="T8" fmla="*/ 35 w 102"/>
                <a:gd name="T9" fmla="*/ 2 h 26"/>
                <a:gd name="T10" fmla="*/ 39 w 102"/>
                <a:gd name="T11" fmla="*/ 3 h 26"/>
                <a:gd name="T12" fmla="*/ 47 w 102"/>
                <a:gd name="T13" fmla="*/ 4 h 26"/>
                <a:gd name="T14" fmla="*/ 55 w 102"/>
                <a:gd name="T15" fmla="*/ 6 h 26"/>
                <a:gd name="T16" fmla="*/ 98 w 102"/>
                <a:gd name="T17" fmla="*/ 12 h 26"/>
                <a:gd name="T18" fmla="*/ 100 w 102"/>
                <a:gd name="T19" fmla="*/ 20 h 26"/>
                <a:gd name="T20" fmla="*/ 100 w 102"/>
                <a:gd name="T21" fmla="*/ 26 h 26"/>
                <a:gd name="T22" fmla="*/ 86 w 102"/>
                <a:gd name="T23" fmla="*/ 24 h 26"/>
                <a:gd name="T24" fmla="*/ 75 w 102"/>
                <a:gd name="T25" fmla="*/ 24 h 26"/>
                <a:gd name="T26" fmla="*/ 58 w 102"/>
                <a:gd name="T27" fmla="*/ 20 h 26"/>
                <a:gd name="T28" fmla="*/ 50 w 102"/>
                <a:gd name="T29" fmla="*/ 19 h 26"/>
                <a:gd name="T30" fmla="*/ 50 w 102"/>
                <a:gd name="T31" fmla="*/ 19 h 26"/>
                <a:gd name="T32" fmla="*/ 51 w 102"/>
                <a:gd name="T33" fmla="*/ 19 h 26"/>
                <a:gd name="T34" fmla="*/ 19 w 102"/>
                <a:gd name="T35" fmla="*/ 12 h 26"/>
                <a:gd name="T36" fmla="*/ 13 w 102"/>
                <a:gd name="T37" fmla="*/ 10 h 26"/>
                <a:gd name="T38" fmla="*/ 6 w 102"/>
                <a:gd name="T39" fmla="*/ 8 h 26"/>
                <a:gd name="T40" fmla="*/ 1 w 102"/>
                <a:gd name="T41" fmla="*/ 8 h 26"/>
                <a:gd name="T42" fmla="*/ 61 w 102"/>
                <a:gd name="T43" fmla="*/ 8 h 26"/>
                <a:gd name="T44" fmla="*/ 66 w 102"/>
                <a:gd name="T45" fmla="*/ 10 h 26"/>
                <a:gd name="T46" fmla="*/ 55 w 102"/>
                <a:gd name="T47" fmla="*/ 9 h 26"/>
                <a:gd name="T48" fmla="*/ 64 w 102"/>
                <a:gd name="T49" fmla="*/ 13 h 26"/>
                <a:gd name="T50" fmla="*/ 56 w 102"/>
                <a:gd name="T51" fmla="*/ 11 h 26"/>
                <a:gd name="T52" fmla="*/ 63 w 102"/>
                <a:gd name="T53" fmla="*/ 14 h 26"/>
                <a:gd name="T54" fmla="*/ 69 w 102"/>
                <a:gd name="T55" fmla="*/ 16 h 26"/>
                <a:gd name="T56" fmla="*/ 55 w 102"/>
                <a:gd name="T57" fmla="*/ 13 h 26"/>
                <a:gd name="T58" fmla="*/ 63 w 102"/>
                <a:gd name="T59" fmla="*/ 16 h 26"/>
                <a:gd name="T60" fmla="*/ 62 w 102"/>
                <a:gd name="T61" fmla="*/ 17 h 26"/>
                <a:gd name="T62" fmla="*/ 57 w 102"/>
                <a:gd name="T63" fmla="*/ 16 h 26"/>
                <a:gd name="T64" fmla="*/ 78 w 102"/>
                <a:gd name="T65" fmla="*/ 22 h 26"/>
                <a:gd name="T66" fmla="*/ 84 w 102"/>
                <a:gd name="T67" fmla="*/ 22 h 26"/>
                <a:gd name="T68" fmla="*/ 73 w 102"/>
                <a:gd name="T69" fmla="*/ 19 h 26"/>
                <a:gd name="T70" fmla="*/ 82 w 102"/>
                <a:gd name="T71" fmla="*/ 20 h 26"/>
                <a:gd name="T72" fmla="*/ 84 w 102"/>
                <a:gd name="T73" fmla="*/ 18 h 26"/>
                <a:gd name="T74" fmla="*/ 76 w 102"/>
                <a:gd name="T75" fmla="*/ 15 h 26"/>
                <a:gd name="T76" fmla="*/ 83 w 102"/>
                <a:gd name="T77" fmla="*/ 16 h 26"/>
                <a:gd name="T78" fmla="*/ 83 w 102"/>
                <a:gd name="T79" fmla="*/ 14 h 26"/>
                <a:gd name="T80" fmla="*/ 75 w 102"/>
                <a:gd name="T81" fmla="*/ 11 h 26"/>
                <a:gd name="T82" fmla="*/ 84 w 102"/>
                <a:gd name="T83" fmla="*/ 12 h 26"/>
                <a:gd name="T84" fmla="*/ 82 w 102"/>
                <a:gd name="T85" fmla="*/ 10 h 26"/>
                <a:gd name="T86" fmla="*/ 61 w 102"/>
                <a:gd name="T8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" h="26">
                  <a:moveTo>
                    <a:pt x="1" y="8"/>
                  </a:moveTo>
                  <a:cubicBezTo>
                    <a:pt x="0" y="7"/>
                    <a:pt x="3" y="5"/>
                    <a:pt x="4" y="4"/>
                  </a:cubicBezTo>
                  <a:cubicBezTo>
                    <a:pt x="10" y="3"/>
                    <a:pt x="16" y="0"/>
                    <a:pt x="23" y="0"/>
                  </a:cubicBezTo>
                  <a:cubicBezTo>
                    <a:pt x="25" y="0"/>
                    <a:pt x="28" y="1"/>
                    <a:pt x="31" y="1"/>
                  </a:cubicBezTo>
                  <a:cubicBezTo>
                    <a:pt x="32" y="2"/>
                    <a:pt x="33" y="1"/>
                    <a:pt x="35" y="2"/>
                  </a:cubicBezTo>
                  <a:cubicBezTo>
                    <a:pt x="36" y="2"/>
                    <a:pt x="37" y="3"/>
                    <a:pt x="39" y="3"/>
                  </a:cubicBezTo>
                  <a:cubicBezTo>
                    <a:pt x="41" y="3"/>
                    <a:pt x="44" y="3"/>
                    <a:pt x="47" y="4"/>
                  </a:cubicBezTo>
                  <a:cubicBezTo>
                    <a:pt x="49" y="4"/>
                    <a:pt x="52" y="5"/>
                    <a:pt x="55" y="6"/>
                  </a:cubicBezTo>
                  <a:cubicBezTo>
                    <a:pt x="67" y="8"/>
                    <a:pt x="85" y="8"/>
                    <a:pt x="98" y="12"/>
                  </a:cubicBezTo>
                  <a:cubicBezTo>
                    <a:pt x="99" y="14"/>
                    <a:pt x="99" y="17"/>
                    <a:pt x="100" y="20"/>
                  </a:cubicBezTo>
                  <a:cubicBezTo>
                    <a:pt x="100" y="22"/>
                    <a:pt x="102" y="24"/>
                    <a:pt x="100" y="26"/>
                  </a:cubicBezTo>
                  <a:cubicBezTo>
                    <a:pt x="96" y="26"/>
                    <a:pt x="90" y="25"/>
                    <a:pt x="86" y="24"/>
                  </a:cubicBezTo>
                  <a:cubicBezTo>
                    <a:pt x="82" y="24"/>
                    <a:pt x="78" y="24"/>
                    <a:pt x="75" y="24"/>
                  </a:cubicBezTo>
                  <a:cubicBezTo>
                    <a:pt x="69" y="23"/>
                    <a:pt x="64" y="21"/>
                    <a:pt x="58" y="20"/>
                  </a:cubicBezTo>
                  <a:cubicBezTo>
                    <a:pt x="56" y="20"/>
                    <a:pt x="53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41" y="16"/>
                    <a:pt x="29" y="15"/>
                    <a:pt x="19" y="12"/>
                  </a:cubicBezTo>
                  <a:cubicBezTo>
                    <a:pt x="17" y="12"/>
                    <a:pt x="15" y="11"/>
                    <a:pt x="13" y="10"/>
                  </a:cubicBezTo>
                  <a:cubicBezTo>
                    <a:pt x="10" y="10"/>
                    <a:pt x="8" y="9"/>
                    <a:pt x="6" y="8"/>
                  </a:cubicBezTo>
                  <a:cubicBezTo>
                    <a:pt x="4" y="8"/>
                    <a:pt x="2" y="9"/>
                    <a:pt x="1" y="8"/>
                  </a:cubicBezTo>
                  <a:close/>
                  <a:moveTo>
                    <a:pt x="61" y="8"/>
                  </a:moveTo>
                  <a:cubicBezTo>
                    <a:pt x="62" y="9"/>
                    <a:pt x="65" y="8"/>
                    <a:pt x="66" y="10"/>
                  </a:cubicBezTo>
                  <a:cubicBezTo>
                    <a:pt x="63" y="11"/>
                    <a:pt x="58" y="9"/>
                    <a:pt x="55" y="9"/>
                  </a:cubicBezTo>
                  <a:cubicBezTo>
                    <a:pt x="58" y="10"/>
                    <a:pt x="63" y="10"/>
                    <a:pt x="64" y="13"/>
                  </a:cubicBezTo>
                  <a:cubicBezTo>
                    <a:pt x="61" y="12"/>
                    <a:pt x="58" y="11"/>
                    <a:pt x="56" y="11"/>
                  </a:cubicBezTo>
                  <a:cubicBezTo>
                    <a:pt x="57" y="12"/>
                    <a:pt x="60" y="13"/>
                    <a:pt x="63" y="14"/>
                  </a:cubicBezTo>
                  <a:cubicBezTo>
                    <a:pt x="64" y="15"/>
                    <a:pt x="68" y="14"/>
                    <a:pt x="69" y="16"/>
                  </a:cubicBezTo>
                  <a:cubicBezTo>
                    <a:pt x="64" y="17"/>
                    <a:pt x="60" y="13"/>
                    <a:pt x="55" y="13"/>
                  </a:cubicBezTo>
                  <a:cubicBezTo>
                    <a:pt x="58" y="14"/>
                    <a:pt x="61" y="14"/>
                    <a:pt x="63" y="16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7"/>
                    <a:pt x="58" y="16"/>
                    <a:pt x="57" y="16"/>
                  </a:cubicBezTo>
                  <a:cubicBezTo>
                    <a:pt x="63" y="19"/>
                    <a:pt x="71" y="19"/>
                    <a:pt x="78" y="22"/>
                  </a:cubicBezTo>
                  <a:cubicBezTo>
                    <a:pt x="80" y="21"/>
                    <a:pt x="82" y="22"/>
                    <a:pt x="84" y="22"/>
                  </a:cubicBezTo>
                  <a:cubicBezTo>
                    <a:pt x="81" y="21"/>
                    <a:pt x="76" y="21"/>
                    <a:pt x="73" y="19"/>
                  </a:cubicBezTo>
                  <a:cubicBezTo>
                    <a:pt x="77" y="19"/>
                    <a:pt x="79" y="20"/>
                    <a:pt x="82" y="20"/>
                  </a:cubicBezTo>
                  <a:cubicBezTo>
                    <a:pt x="82" y="19"/>
                    <a:pt x="83" y="19"/>
                    <a:pt x="84" y="18"/>
                  </a:cubicBezTo>
                  <a:cubicBezTo>
                    <a:pt x="81" y="17"/>
                    <a:pt x="78" y="17"/>
                    <a:pt x="76" y="15"/>
                  </a:cubicBezTo>
                  <a:cubicBezTo>
                    <a:pt x="78" y="14"/>
                    <a:pt x="81" y="16"/>
                    <a:pt x="83" y="16"/>
                  </a:cubicBezTo>
                  <a:cubicBezTo>
                    <a:pt x="83" y="16"/>
                    <a:pt x="83" y="15"/>
                    <a:pt x="83" y="14"/>
                  </a:cubicBezTo>
                  <a:cubicBezTo>
                    <a:pt x="82" y="13"/>
                    <a:pt x="72" y="13"/>
                    <a:pt x="75" y="11"/>
                  </a:cubicBezTo>
                  <a:cubicBezTo>
                    <a:pt x="78" y="12"/>
                    <a:pt x="82" y="13"/>
                    <a:pt x="84" y="12"/>
                  </a:cubicBezTo>
                  <a:cubicBezTo>
                    <a:pt x="83" y="12"/>
                    <a:pt x="81" y="11"/>
                    <a:pt x="82" y="10"/>
                  </a:cubicBezTo>
                  <a:cubicBezTo>
                    <a:pt x="75" y="10"/>
                    <a:pt x="66" y="8"/>
                    <a:pt x="6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7" name="Freeform 83"/>
            <p:cNvSpPr>
              <a:spLocks noEditPoints="1"/>
            </p:cNvSpPr>
            <p:nvPr/>
          </p:nvSpPr>
          <p:spPr bwMode="auto">
            <a:xfrm>
              <a:off x="5546726" y="2832100"/>
              <a:ext cx="368300" cy="180975"/>
            </a:xfrm>
            <a:custGeom>
              <a:avLst/>
              <a:gdLst>
                <a:gd name="T0" fmla="*/ 30 w 117"/>
                <a:gd name="T1" fmla="*/ 4 h 57"/>
                <a:gd name="T2" fmla="*/ 50 w 117"/>
                <a:gd name="T3" fmla="*/ 9 h 57"/>
                <a:gd name="T4" fmla="*/ 68 w 117"/>
                <a:gd name="T5" fmla="*/ 13 h 57"/>
                <a:gd name="T6" fmla="*/ 85 w 117"/>
                <a:gd name="T7" fmla="*/ 16 h 57"/>
                <a:gd name="T8" fmla="*/ 116 w 117"/>
                <a:gd name="T9" fmla="*/ 50 h 57"/>
                <a:gd name="T10" fmla="*/ 99 w 117"/>
                <a:gd name="T11" fmla="*/ 54 h 57"/>
                <a:gd name="T12" fmla="*/ 74 w 117"/>
                <a:gd name="T13" fmla="*/ 51 h 57"/>
                <a:gd name="T14" fmla="*/ 20 w 117"/>
                <a:gd name="T15" fmla="*/ 40 h 57"/>
                <a:gd name="T16" fmla="*/ 5 w 117"/>
                <a:gd name="T17" fmla="*/ 34 h 57"/>
                <a:gd name="T18" fmla="*/ 3 w 117"/>
                <a:gd name="T19" fmla="*/ 19 h 57"/>
                <a:gd name="T20" fmla="*/ 11 w 117"/>
                <a:gd name="T21" fmla="*/ 1 h 57"/>
                <a:gd name="T22" fmla="*/ 13 w 117"/>
                <a:gd name="T23" fmla="*/ 0 h 57"/>
                <a:gd name="T24" fmla="*/ 37 w 117"/>
                <a:gd name="T25" fmla="*/ 20 h 57"/>
                <a:gd name="T26" fmla="*/ 31 w 117"/>
                <a:gd name="T27" fmla="*/ 20 h 57"/>
                <a:gd name="T28" fmla="*/ 51 w 117"/>
                <a:gd name="T29" fmla="*/ 25 h 57"/>
                <a:gd name="T30" fmla="*/ 41 w 117"/>
                <a:gd name="T31" fmla="*/ 25 h 57"/>
                <a:gd name="T32" fmla="*/ 35 w 117"/>
                <a:gd name="T33" fmla="*/ 25 h 57"/>
                <a:gd name="T34" fmla="*/ 47 w 117"/>
                <a:gd name="T35" fmla="*/ 30 h 57"/>
                <a:gd name="T36" fmla="*/ 37 w 117"/>
                <a:gd name="T37" fmla="*/ 28 h 57"/>
                <a:gd name="T38" fmla="*/ 56 w 117"/>
                <a:gd name="T39" fmla="*/ 34 h 57"/>
                <a:gd name="T40" fmla="*/ 37 w 117"/>
                <a:gd name="T41" fmla="*/ 31 h 57"/>
                <a:gd name="T42" fmla="*/ 33 w 117"/>
                <a:gd name="T43" fmla="*/ 32 h 57"/>
                <a:gd name="T44" fmla="*/ 40 w 117"/>
                <a:gd name="T45" fmla="*/ 36 h 57"/>
                <a:gd name="T46" fmla="*/ 61 w 117"/>
                <a:gd name="T47" fmla="*/ 41 h 57"/>
                <a:gd name="T48" fmla="*/ 69 w 117"/>
                <a:gd name="T49" fmla="*/ 44 h 57"/>
                <a:gd name="T50" fmla="*/ 74 w 117"/>
                <a:gd name="T51" fmla="*/ 45 h 57"/>
                <a:gd name="T52" fmla="*/ 66 w 117"/>
                <a:gd name="T53" fmla="*/ 42 h 57"/>
                <a:gd name="T54" fmla="*/ 73 w 117"/>
                <a:gd name="T55" fmla="*/ 40 h 57"/>
                <a:gd name="T56" fmla="*/ 60 w 117"/>
                <a:gd name="T57" fmla="*/ 37 h 57"/>
                <a:gd name="T58" fmla="*/ 73 w 117"/>
                <a:gd name="T59" fmla="*/ 37 h 57"/>
                <a:gd name="T60" fmla="*/ 74 w 117"/>
                <a:gd name="T61" fmla="*/ 36 h 57"/>
                <a:gd name="T62" fmla="*/ 71 w 117"/>
                <a:gd name="T63" fmla="*/ 34 h 57"/>
                <a:gd name="T64" fmla="*/ 60 w 117"/>
                <a:gd name="T65" fmla="*/ 30 h 57"/>
                <a:gd name="T66" fmla="*/ 65 w 117"/>
                <a:gd name="T67" fmla="*/ 29 h 57"/>
                <a:gd name="T68" fmla="*/ 63 w 117"/>
                <a:gd name="T69" fmla="*/ 27 h 57"/>
                <a:gd name="T70" fmla="*/ 53 w 117"/>
                <a:gd name="T71" fmla="*/ 25 h 57"/>
                <a:gd name="T72" fmla="*/ 64 w 117"/>
                <a:gd name="T73" fmla="*/ 25 h 57"/>
                <a:gd name="T74" fmla="*/ 64 w 117"/>
                <a:gd name="T75" fmla="*/ 23 h 57"/>
                <a:gd name="T76" fmla="*/ 48 w 117"/>
                <a:gd name="T77" fmla="*/ 19 h 57"/>
                <a:gd name="T78" fmla="*/ 66 w 117"/>
                <a:gd name="T79" fmla="*/ 18 h 57"/>
                <a:gd name="T80" fmla="*/ 57 w 117"/>
                <a:gd name="T81" fmla="*/ 16 h 57"/>
                <a:gd name="T82" fmla="*/ 59 w 117"/>
                <a:gd name="T83" fmla="*/ 14 h 57"/>
                <a:gd name="T84" fmla="*/ 57 w 117"/>
                <a:gd name="T85" fmla="*/ 13 h 57"/>
                <a:gd name="T86" fmla="*/ 56 w 117"/>
                <a:gd name="T87" fmla="*/ 13 h 57"/>
                <a:gd name="T88" fmla="*/ 53 w 117"/>
                <a:gd name="T89" fmla="*/ 15 h 57"/>
                <a:gd name="T90" fmla="*/ 51 w 117"/>
                <a:gd name="T91" fmla="*/ 17 h 57"/>
                <a:gd name="T92" fmla="*/ 47 w 117"/>
                <a:gd name="T93" fmla="*/ 19 h 57"/>
                <a:gd name="T94" fmla="*/ 29 w 117"/>
                <a:gd name="T95" fmla="*/ 16 h 57"/>
                <a:gd name="T96" fmla="*/ 35 w 117"/>
                <a:gd name="T97" fmla="*/ 30 h 57"/>
                <a:gd name="T98" fmla="*/ 35 w 117"/>
                <a:gd name="T99" fmla="*/ 30 h 57"/>
                <a:gd name="T100" fmla="*/ 38 w 117"/>
                <a:gd name="T101" fmla="*/ 38 h 57"/>
                <a:gd name="T102" fmla="*/ 40 w 117"/>
                <a:gd name="T103" fmla="*/ 41 h 57"/>
                <a:gd name="T104" fmla="*/ 40 w 117"/>
                <a:gd name="T105" fmla="*/ 41 h 57"/>
                <a:gd name="T106" fmla="*/ 47 w 117"/>
                <a:gd name="T107" fmla="*/ 42 h 57"/>
                <a:gd name="T108" fmla="*/ 71 w 117"/>
                <a:gd name="T109" fmla="*/ 4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7" h="57">
                  <a:moveTo>
                    <a:pt x="13" y="0"/>
                  </a:moveTo>
                  <a:cubicBezTo>
                    <a:pt x="18" y="2"/>
                    <a:pt x="25" y="3"/>
                    <a:pt x="30" y="4"/>
                  </a:cubicBezTo>
                  <a:cubicBezTo>
                    <a:pt x="32" y="5"/>
                    <a:pt x="34" y="6"/>
                    <a:pt x="36" y="6"/>
                  </a:cubicBezTo>
                  <a:cubicBezTo>
                    <a:pt x="40" y="8"/>
                    <a:pt x="46" y="8"/>
                    <a:pt x="50" y="9"/>
                  </a:cubicBezTo>
                  <a:cubicBezTo>
                    <a:pt x="52" y="10"/>
                    <a:pt x="54" y="10"/>
                    <a:pt x="56" y="11"/>
                  </a:cubicBezTo>
                  <a:cubicBezTo>
                    <a:pt x="60" y="12"/>
                    <a:pt x="64" y="12"/>
                    <a:pt x="68" y="13"/>
                  </a:cubicBezTo>
                  <a:cubicBezTo>
                    <a:pt x="69" y="13"/>
                    <a:pt x="70" y="14"/>
                    <a:pt x="72" y="14"/>
                  </a:cubicBezTo>
                  <a:cubicBezTo>
                    <a:pt x="76" y="15"/>
                    <a:pt x="80" y="16"/>
                    <a:pt x="85" y="16"/>
                  </a:cubicBezTo>
                  <a:cubicBezTo>
                    <a:pt x="95" y="18"/>
                    <a:pt x="105" y="20"/>
                    <a:pt x="115" y="22"/>
                  </a:cubicBezTo>
                  <a:cubicBezTo>
                    <a:pt x="116" y="31"/>
                    <a:pt x="117" y="41"/>
                    <a:pt x="116" y="50"/>
                  </a:cubicBezTo>
                  <a:cubicBezTo>
                    <a:pt x="116" y="52"/>
                    <a:pt x="117" y="55"/>
                    <a:pt x="115" y="56"/>
                  </a:cubicBezTo>
                  <a:cubicBezTo>
                    <a:pt x="109" y="57"/>
                    <a:pt x="104" y="55"/>
                    <a:pt x="99" y="54"/>
                  </a:cubicBezTo>
                  <a:cubicBezTo>
                    <a:pt x="93" y="53"/>
                    <a:pt x="88" y="53"/>
                    <a:pt x="82" y="53"/>
                  </a:cubicBezTo>
                  <a:cubicBezTo>
                    <a:pt x="80" y="52"/>
                    <a:pt x="77" y="51"/>
                    <a:pt x="74" y="51"/>
                  </a:cubicBezTo>
                  <a:cubicBezTo>
                    <a:pt x="66" y="50"/>
                    <a:pt x="59" y="49"/>
                    <a:pt x="51" y="47"/>
                  </a:cubicBezTo>
                  <a:cubicBezTo>
                    <a:pt x="41" y="45"/>
                    <a:pt x="30" y="43"/>
                    <a:pt x="20" y="40"/>
                  </a:cubicBezTo>
                  <a:cubicBezTo>
                    <a:pt x="17" y="39"/>
                    <a:pt x="15" y="38"/>
                    <a:pt x="12" y="37"/>
                  </a:cubicBezTo>
                  <a:cubicBezTo>
                    <a:pt x="10" y="36"/>
                    <a:pt x="7" y="35"/>
                    <a:pt x="5" y="34"/>
                  </a:cubicBezTo>
                  <a:cubicBezTo>
                    <a:pt x="4" y="33"/>
                    <a:pt x="1" y="30"/>
                    <a:pt x="1" y="29"/>
                  </a:cubicBezTo>
                  <a:cubicBezTo>
                    <a:pt x="0" y="26"/>
                    <a:pt x="2" y="22"/>
                    <a:pt x="3" y="19"/>
                  </a:cubicBezTo>
                  <a:cubicBezTo>
                    <a:pt x="5" y="14"/>
                    <a:pt x="6" y="10"/>
                    <a:pt x="8" y="6"/>
                  </a:cubicBezTo>
                  <a:cubicBezTo>
                    <a:pt x="9" y="4"/>
                    <a:pt x="10" y="3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3" y="0"/>
                    <a:pt x="13" y="0"/>
                  </a:cubicBezTo>
                  <a:close/>
                  <a:moveTo>
                    <a:pt x="49" y="23"/>
                  </a:moveTo>
                  <a:cubicBezTo>
                    <a:pt x="45" y="23"/>
                    <a:pt x="41" y="20"/>
                    <a:pt x="37" y="20"/>
                  </a:cubicBezTo>
                  <a:cubicBezTo>
                    <a:pt x="37" y="20"/>
                    <a:pt x="38" y="20"/>
                    <a:pt x="38" y="21"/>
                  </a:cubicBezTo>
                  <a:cubicBezTo>
                    <a:pt x="36" y="21"/>
                    <a:pt x="33" y="19"/>
                    <a:pt x="31" y="20"/>
                  </a:cubicBezTo>
                  <a:cubicBezTo>
                    <a:pt x="34" y="20"/>
                    <a:pt x="36" y="21"/>
                    <a:pt x="39" y="22"/>
                  </a:cubicBezTo>
                  <a:cubicBezTo>
                    <a:pt x="43" y="23"/>
                    <a:pt x="49" y="23"/>
                    <a:pt x="51" y="25"/>
                  </a:cubicBezTo>
                  <a:cubicBezTo>
                    <a:pt x="45" y="25"/>
                    <a:pt x="38" y="23"/>
                    <a:pt x="32" y="22"/>
                  </a:cubicBezTo>
                  <a:cubicBezTo>
                    <a:pt x="35" y="23"/>
                    <a:pt x="38" y="24"/>
                    <a:pt x="41" y="25"/>
                  </a:cubicBezTo>
                  <a:cubicBezTo>
                    <a:pt x="46" y="26"/>
                    <a:pt x="52" y="26"/>
                    <a:pt x="56" y="29"/>
                  </a:cubicBezTo>
                  <a:cubicBezTo>
                    <a:pt x="48" y="28"/>
                    <a:pt x="42" y="26"/>
                    <a:pt x="35" y="25"/>
                  </a:cubicBezTo>
                  <a:cubicBezTo>
                    <a:pt x="35" y="26"/>
                    <a:pt x="34" y="25"/>
                    <a:pt x="33" y="26"/>
                  </a:cubicBezTo>
                  <a:cubicBezTo>
                    <a:pt x="38" y="27"/>
                    <a:pt x="42" y="29"/>
                    <a:pt x="47" y="30"/>
                  </a:cubicBezTo>
                  <a:cubicBezTo>
                    <a:pt x="49" y="30"/>
                    <a:pt x="52" y="30"/>
                    <a:pt x="54" y="32"/>
                  </a:cubicBezTo>
                  <a:cubicBezTo>
                    <a:pt x="49" y="31"/>
                    <a:pt x="43" y="30"/>
                    <a:pt x="37" y="28"/>
                  </a:cubicBezTo>
                  <a:cubicBezTo>
                    <a:pt x="37" y="29"/>
                    <a:pt x="38" y="29"/>
                    <a:pt x="38" y="30"/>
                  </a:cubicBezTo>
                  <a:cubicBezTo>
                    <a:pt x="44" y="31"/>
                    <a:pt x="51" y="31"/>
                    <a:pt x="56" y="34"/>
                  </a:cubicBezTo>
                  <a:cubicBezTo>
                    <a:pt x="51" y="33"/>
                    <a:pt x="45" y="32"/>
                    <a:pt x="39" y="31"/>
                  </a:cubicBezTo>
                  <a:cubicBezTo>
                    <a:pt x="39" y="31"/>
                    <a:pt x="37" y="30"/>
                    <a:pt x="37" y="31"/>
                  </a:cubicBezTo>
                  <a:cubicBezTo>
                    <a:pt x="42" y="33"/>
                    <a:pt x="51" y="33"/>
                    <a:pt x="56" y="36"/>
                  </a:cubicBezTo>
                  <a:cubicBezTo>
                    <a:pt x="49" y="35"/>
                    <a:pt x="41" y="33"/>
                    <a:pt x="33" y="32"/>
                  </a:cubicBezTo>
                  <a:cubicBezTo>
                    <a:pt x="41" y="36"/>
                    <a:pt x="53" y="35"/>
                    <a:pt x="61" y="39"/>
                  </a:cubicBezTo>
                  <a:cubicBezTo>
                    <a:pt x="54" y="38"/>
                    <a:pt x="48" y="36"/>
                    <a:pt x="40" y="36"/>
                  </a:cubicBezTo>
                  <a:cubicBezTo>
                    <a:pt x="41" y="36"/>
                    <a:pt x="42" y="37"/>
                    <a:pt x="42" y="37"/>
                  </a:cubicBezTo>
                  <a:cubicBezTo>
                    <a:pt x="48" y="39"/>
                    <a:pt x="56" y="38"/>
                    <a:pt x="61" y="41"/>
                  </a:cubicBezTo>
                  <a:cubicBezTo>
                    <a:pt x="53" y="41"/>
                    <a:pt x="49" y="38"/>
                    <a:pt x="41" y="39"/>
                  </a:cubicBezTo>
                  <a:cubicBezTo>
                    <a:pt x="50" y="41"/>
                    <a:pt x="61" y="43"/>
                    <a:pt x="69" y="44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1" y="45"/>
                    <a:pt x="73" y="46"/>
                    <a:pt x="74" y="45"/>
                  </a:cubicBezTo>
                  <a:cubicBezTo>
                    <a:pt x="73" y="44"/>
                    <a:pt x="72" y="45"/>
                    <a:pt x="72" y="43"/>
                  </a:cubicBezTo>
                  <a:cubicBezTo>
                    <a:pt x="70" y="43"/>
                    <a:pt x="68" y="43"/>
                    <a:pt x="66" y="42"/>
                  </a:cubicBezTo>
                  <a:cubicBezTo>
                    <a:pt x="68" y="41"/>
                    <a:pt x="66" y="41"/>
                    <a:pt x="66" y="40"/>
                  </a:cubicBezTo>
                  <a:cubicBezTo>
                    <a:pt x="68" y="39"/>
                    <a:pt x="71" y="40"/>
                    <a:pt x="73" y="40"/>
                  </a:cubicBezTo>
                  <a:cubicBezTo>
                    <a:pt x="73" y="40"/>
                    <a:pt x="72" y="39"/>
                    <a:pt x="74" y="39"/>
                  </a:cubicBezTo>
                  <a:cubicBezTo>
                    <a:pt x="69" y="38"/>
                    <a:pt x="64" y="38"/>
                    <a:pt x="60" y="37"/>
                  </a:cubicBezTo>
                  <a:cubicBezTo>
                    <a:pt x="62" y="36"/>
                    <a:pt x="66" y="38"/>
                    <a:pt x="68" y="36"/>
                  </a:cubicBezTo>
                  <a:cubicBezTo>
                    <a:pt x="69" y="37"/>
                    <a:pt x="72" y="38"/>
                    <a:pt x="73" y="37"/>
                  </a:cubicBezTo>
                  <a:cubicBezTo>
                    <a:pt x="73" y="37"/>
                    <a:pt x="72" y="37"/>
                    <a:pt x="72" y="36"/>
                  </a:cubicBezTo>
                  <a:cubicBezTo>
                    <a:pt x="72" y="36"/>
                    <a:pt x="73" y="36"/>
                    <a:pt x="74" y="36"/>
                  </a:cubicBezTo>
                  <a:cubicBezTo>
                    <a:pt x="69" y="35"/>
                    <a:pt x="65" y="34"/>
                    <a:pt x="61" y="33"/>
                  </a:cubicBezTo>
                  <a:cubicBezTo>
                    <a:pt x="64" y="32"/>
                    <a:pt x="68" y="33"/>
                    <a:pt x="71" y="34"/>
                  </a:cubicBezTo>
                  <a:cubicBezTo>
                    <a:pt x="71" y="32"/>
                    <a:pt x="73" y="33"/>
                    <a:pt x="74" y="32"/>
                  </a:cubicBezTo>
                  <a:cubicBezTo>
                    <a:pt x="70" y="31"/>
                    <a:pt x="64" y="32"/>
                    <a:pt x="60" y="30"/>
                  </a:cubicBezTo>
                  <a:cubicBezTo>
                    <a:pt x="60" y="30"/>
                    <a:pt x="59" y="30"/>
                    <a:pt x="58" y="29"/>
                  </a:cubicBezTo>
                  <a:cubicBezTo>
                    <a:pt x="60" y="28"/>
                    <a:pt x="62" y="29"/>
                    <a:pt x="65" y="29"/>
                  </a:cubicBezTo>
                  <a:cubicBezTo>
                    <a:pt x="69" y="30"/>
                    <a:pt x="74" y="31"/>
                    <a:pt x="76" y="30"/>
                  </a:cubicBezTo>
                  <a:cubicBezTo>
                    <a:pt x="72" y="29"/>
                    <a:pt x="66" y="29"/>
                    <a:pt x="63" y="27"/>
                  </a:cubicBezTo>
                  <a:cubicBezTo>
                    <a:pt x="67" y="27"/>
                    <a:pt x="67" y="28"/>
                    <a:pt x="70" y="28"/>
                  </a:cubicBezTo>
                  <a:cubicBezTo>
                    <a:pt x="66" y="25"/>
                    <a:pt x="59" y="26"/>
                    <a:pt x="53" y="25"/>
                  </a:cubicBezTo>
                  <a:cubicBezTo>
                    <a:pt x="53" y="24"/>
                    <a:pt x="52" y="24"/>
                    <a:pt x="52" y="23"/>
                  </a:cubicBezTo>
                  <a:cubicBezTo>
                    <a:pt x="55" y="25"/>
                    <a:pt x="61" y="24"/>
                    <a:pt x="64" y="25"/>
                  </a:cubicBezTo>
                  <a:cubicBezTo>
                    <a:pt x="65" y="24"/>
                    <a:pt x="66" y="24"/>
                    <a:pt x="68" y="24"/>
                  </a:cubicBezTo>
                  <a:cubicBezTo>
                    <a:pt x="67" y="23"/>
                    <a:pt x="65" y="23"/>
                    <a:pt x="64" y="23"/>
                  </a:cubicBezTo>
                  <a:cubicBezTo>
                    <a:pt x="64" y="23"/>
                    <a:pt x="64" y="22"/>
                    <a:pt x="64" y="22"/>
                  </a:cubicBezTo>
                  <a:cubicBezTo>
                    <a:pt x="59" y="21"/>
                    <a:pt x="53" y="19"/>
                    <a:pt x="48" y="19"/>
                  </a:cubicBezTo>
                  <a:cubicBezTo>
                    <a:pt x="55" y="18"/>
                    <a:pt x="61" y="20"/>
                    <a:pt x="67" y="20"/>
                  </a:cubicBezTo>
                  <a:cubicBezTo>
                    <a:pt x="67" y="19"/>
                    <a:pt x="65" y="19"/>
                    <a:pt x="66" y="18"/>
                  </a:cubicBezTo>
                  <a:cubicBezTo>
                    <a:pt x="64" y="19"/>
                    <a:pt x="62" y="17"/>
                    <a:pt x="61" y="17"/>
                  </a:cubicBezTo>
                  <a:cubicBezTo>
                    <a:pt x="59" y="17"/>
                    <a:pt x="58" y="18"/>
                    <a:pt x="57" y="16"/>
                  </a:cubicBezTo>
                  <a:cubicBezTo>
                    <a:pt x="61" y="16"/>
                    <a:pt x="65" y="17"/>
                    <a:pt x="68" y="16"/>
                  </a:cubicBezTo>
                  <a:cubicBezTo>
                    <a:pt x="65" y="15"/>
                    <a:pt x="62" y="16"/>
                    <a:pt x="59" y="14"/>
                  </a:cubicBezTo>
                  <a:cubicBezTo>
                    <a:pt x="62" y="14"/>
                    <a:pt x="64" y="15"/>
                    <a:pt x="68" y="15"/>
                  </a:cubicBezTo>
                  <a:cubicBezTo>
                    <a:pt x="64" y="14"/>
                    <a:pt x="61" y="13"/>
                    <a:pt x="57" y="13"/>
                  </a:cubicBezTo>
                  <a:cubicBezTo>
                    <a:pt x="57" y="13"/>
                    <a:pt x="57" y="14"/>
                    <a:pt x="57" y="14"/>
                  </a:cubicBezTo>
                  <a:cubicBezTo>
                    <a:pt x="56" y="14"/>
                    <a:pt x="57" y="13"/>
                    <a:pt x="56" y="13"/>
                  </a:cubicBezTo>
                  <a:cubicBezTo>
                    <a:pt x="52" y="12"/>
                    <a:pt x="50" y="12"/>
                    <a:pt x="46" y="12"/>
                  </a:cubicBezTo>
                  <a:cubicBezTo>
                    <a:pt x="48" y="14"/>
                    <a:pt x="53" y="12"/>
                    <a:pt x="53" y="15"/>
                  </a:cubicBezTo>
                  <a:cubicBezTo>
                    <a:pt x="50" y="14"/>
                    <a:pt x="45" y="13"/>
                    <a:pt x="43" y="14"/>
                  </a:cubicBezTo>
                  <a:cubicBezTo>
                    <a:pt x="44" y="15"/>
                    <a:pt x="50" y="14"/>
                    <a:pt x="51" y="17"/>
                  </a:cubicBezTo>
                  <a:cubicBezTo>
                    <a:pt x="47" y="17"/>
                    <a:pt x="43" y="15"/>
                    <a:pt x="40" y="16"/>
                  </a:cubicBezTo>
                  <a:cubicBezTo>
                    <a:pt x="42" y="18"/>
                    <a:pt x="46" y="17"/>
                    <a:pt x="47" y="19"/>
                  </a:cubicBezTo>
                  <a:cubicBezTo>
                    <a:pt x="43" y="19"/>
                    <a:pt x="40" y="17"/>
                    <a:pt x="37" y="18"/>
                  </a:cubicBezTo>
                  <a:cubicBezTo>
                    <a:pt x="35" y="17"/>
                    <a:pt x="32" y="17"/>
                    <a:pt x="29" y="16"/>
                  </a:cubicBezTo>
                  <a:cubicBezTo>
                    <a:pt x="36" y="19"/>
                    <a:pt x="45" y="19"/>
                    <a:pt x="49" y="23"/>
                  </a:cubicBezTo>
                  <a:close/>
                  <a:moveTo>
                    <a:pt x="35" y="30"/>
                  </a:moveTo>
                  <a:cubicBezTo>
                    <a:pt x="34" y="30"/>
                    <a:pt x="32" y="29"/>
                    <a:pt x="31" y="30"/>
                  </a:cubicBezTo>
                  <a:cubicBezTo>
                    <a:pt x="32" y="30"/>
                    <a:pt x="34" y="31"/>
                    <a:pt x="35" y="30"/>
                  </a:cubicBezTo>
                  <a:close/>
                  <a:moveTo>
                    <a:pt x="41" y="39"/>
                  </a:moveTo>
                  <a:cubicBezTo>
                    <a:pt x="41" y="38"/>
                    <a:pt x="39" y="38"/>
                    <a:pt x="38" y="38"/>
                  </a:cubicBezTo>
                  <a:cubicBezTo>
                    <a:pt x="39" y="38"/>
                    <a:pt x="40" y="39"/>
                    <a:pt x="41" y="39"/>
                  </a:cubicBezTo>
                  <a:close/>
                  <a:moveTo>
                    <a:pt x="40" y="41"/>
                  </a:moveTo>
                  <a:cubicBezTo>
                    <a:pt x="40" y="42"/>
                    <a:pt x="44" y="42"/>
                    <a:pt x="45" y="43"/>
                  </a:cubicBezTo>
                  <a:cubicBezTo>
                    <a:pt x="44" y="42"/>
                    <a:pt x="41" y="41"/>
                    <a:pt x="40" y="41"/>
                  </a:cubicBezTo>
                  <a:close/>
                  <a:moveTo>
                    <a:pt x="58" y="44"/>
                  </a:moveTo>
                  <a:cubicBezTo>
                    <a:pt x="55" y="42"/>
                    <a:pt x="51" y="42"/>
                    <a:pt x="47" y="42"/>
                  </a:cubicBezTo>
                  <a:cubicBezTo>
                    <a:pt x="48" y="42"/>
                    <a:pt x="46" y="42"/>
                    <a:pt x="46" y="43"/>
                  </a:cubicBezTo>
                  <a:cubicBezTo>
                    <a:pt x="54" y="44"/>
                    <a:pt x="63" y="48"/>
                    <a:pt x="71" y="47"/>
                  </a:cubicBezTo>
                  <a:cubicBezTo>
                    <a:pt x="66" y="46"/>
                    <a:pt x="62" y="45"/>
                    <a:pt x="58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8" name="Freeform 84"/>
            <p:cNvSpPr/>
            <p:nvPr/>
          </p:nvSpPr>
          <p:spPr bwMode="auto">
            <a:xfrm>
              <a:off x="5770564" y="2800350"/>
              <a:ext cx="157162" cy="127000"/>
            </a:xfrm>
            <a:custGeom>
              <a:avLst/>
              <a:gdLst>
                <a:gd name="T0" fmla="*/ 47 w 50"/>
                <a:gd name="T1" fmla="*/ 5 h 40"/>
                <a:gd name="T2" fmla="*/ 49 w 50"/>
                <a:gd name="T3" fmla="*/ 9 h 40"/>
                <a:gd name="T4" fmla="*/ 50 w 50"/>
                <a:gd name="T5" fmla="*/ 40 h 40"/>
                <a:gd name="T6" fmla="*/ 48 w 50"/>
                <a:gd name="T7" fmla="*/ 33 h 40"/>
                <a:gd name="T8" fmla="*/ 47 w 50"/>
                <a:gd name="T9" fmla="*/ 15 h 40"/>
                <a:gd name="T10" fmla="*/ 45 w 50"/>
                <a:gd name="T11" fmla="*/ 7 h 40"/>
                <a:gd name="T12" fmla="*/ 44 w 50"/>
                <a:gd name="T13" fmla="*/ 6 h 40"/>
                <a:gd name="T14" fmla="*/ 40 w 50"/>
                <a:gd name="T15" fmla="*/ 6 h 40"/>
                <a:gd name="T16" fmla="*/ 10 w 50"/>
                <a:gd name="T17" fmla="*/ 3 h 40"/>
                <a:gd name="T18" fmla="*/ 0 w 50"/>
                <a:gd name="T19" fmla="*/ 1 h 40"/>
                <a:gd name="T20" fmla="*/ 0 w 50"/>
                <a:gd name="T21" fmla="*/ 0 h 40"/>
                <a:gd name="T22" fmla="*/ 1 w 50"/>
                <a:gd name="T23" fmla="*/ 0 h 40"/>
                <a:gd name="T24" fmla="*/ 47 w 50"/>
                <a:gd name="T2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40">
                  <a:moveTo>
                    <a:pt x="47" y="5"/>
                  </a:moveTo>
                  <a:cubicBezTo>
                    <a:pt x="48" y="6"/>
                    <a:pt x="47" y="9"/>
                    <a:pt x="49" y="9"/>
                  </a:cubicBezTo>
                  <a:cubicBezTo>
                    <a:pt x="48" y="17"/>
                    <a:pt x="50" y="30"/>
                    <a:pt x="50" y="40"/>
                  </a:cubicBezTo>
                  <a:cubicBezTo>
                    <a:pt x="48" y="39"/>
                    <a:pt x="48" y="35"/>
                    <a:pt x="48" y="33"/>
                  </a:cubicBezTo>
                  <a:cubicBezTo>
                    <a:pt x="47" y="28"/>
                    <a:pt x="48" y="21"/>
                    <a:pt x="47" y="15"/>
                  </a:cubicBezTo>
                  <a:cubicBezTo>
                    <a:pt x="46" y="13"/>
                    <a:pt x="46" y="9"/>
                    <a:pt x="45" y="7"/>
                  </a:cubicBezTo>
                  <a:cubicBezTo>
                    <a:pt x="45" y="7"/>
                    <a:pt x="44" y="7"/>
                    <a:pt x="44" y="6"/>
                  </a:cubicBezTo>
                  <a:cubicBezTo>
                    <a:pt x="43" y="7"/>
                    <a:pt x="41" y="6"/>
                    <a:pt x="40" y="6"/>
                  </a:cubicBezTo>
                  <a:cubicBezTo>
                    <a:pt x="30" y="5"/>
                    <a:pt x="21" y="5"/>
                    <a:pt x="10" y="3"/>
                  </a:cubicBezTo>
                  <a:cubicBezTo>
                    <a:pt x="7" y="2"/>
                    <a:pt x="3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3"/>
                    <a:pt x="33" y="3"/>
                    <a:pt x="47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319" name="Freeform 85"/>
          <p:cNvSpPr/>
          <p:nvPr/>
        </p:nvSpPr>
        <p:spPr bwMode="auto">
          <a:xfrm>
            <a:off x="6243638" y="674688"/>
            <a:ext cx="9525" cy="6350"/>
          </a:xfrm>
          <a:custGeom>
            <a:avLst/>
            <a:gdLst>
              <a:gd name="T0" fmla="*/ 2 w 3"/>
              <a:gd name="T1" fmla="*/ 0 h 2"/>
              <a:gd name="T2" fmla="*/ 2 w 3"/>
              <a:gd name="T3" fmla="*/ 2 h 2"/>
              <a:gd name="T4" fmla="*/ 0 w 3"/>
              <a:gd name="T5" fmla="*/ 1 h 2"/>
              <a:gd name="T6" fmla="*/ 2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2" y="0"/>
                </a:moveTo>
                <a:cubicBezTo>
                  <a:pt x="3" y="1"/>
                  <a:pt x="2" y="1"/>
                  <a:pt x="2" y="2"/>
                </a:cubicBezTo>
                <a:cubicBezTo>
                  <a:pt x="1" y="2"/>
                  <a:pt x="1" y="2"/>
                  <a:pt x="0" y="1"/>
                </a:cubicBezTo>
                <a:cubicBezTo>
                  <a:pt x="0" y="0"/>
                  <a:pt x="2" y="0"/>
                  <a:pt x="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20" name="Freeform 86"/>
          <p:cNvSpPr/>
          <p:nvPr/>
        </p:nvSpPr>
        <p:spPr bwMode="auto">
          <a:xfrm>
            <a:off x="6132513" y="684213"/>
            <a:ext cx="6350" cy="3175"/>
          </a:xfrm>
          <a:custGeom>
            <a:avLst/>
            <a:gdLst>
              <a:gd name="T0" fmla="*/ 2 w 2"/>
              <a:gd name="T1" fmla="*/ 0 h 1"/>
              <a:gd name="T2" fmla="*/ 2 w 2"/>
              <a:gd name="T3" fmla="*/ 1 h 1"/>
              <a:gd name="T4" fmla="*/ 0 w 2"/>
              <a:gd name="T5" fmla="*/ 1 h 1"/>
              <a:gd name="T6" fmla="*/ 0 w 2"/>
              <a:gd name="T7" fmla="*/ 0 h 1"/>
              <a:gd name="T8" fmla="*/ 2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2" y="0"/>
                  <a:pt x="2" y="0"/>
                  <a:pt x="2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21" name="Freeform 87"/>
          <p:cNvSpPr/>
          <p:nvPr/>
        </p:nvSpPr>
        <p:spPr bwMode="auto">
          <a:xfrm>
            <a:off x="6227763" y="700088"/>
            <a:ext cx="6350" cy="6350"/>
          </a:xfrm>
          <a:custGeom>
            <a:avLst/>
            <a:gdLst>
              <a:gd name="T0" fmla="*/ 2 w 2"/>
              <a:gd name="T1" fmla="*/ 1 h 2"/>
              <a:gd name="T2" fmla="*/ 2 w 2"/>
              <a:gd name="T3" fmla="*/ 2 h 2"/>
              <a:gd name="T4" fmla="*/ 1 w 2"/>
              <a:gd name="T5" fmla="*/ 2 h 2"/>
              <a:gd name="T6" fmla="*/ 2 w 2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2" y="1"/>
                  <a:pt x="2" y="1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0" y="1"/>
                  <a:pt x="1" y="0"/>
                  <a:pt x="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22" name="Freeform 88"/>
          <p:cNvSpPr>
            <a:spLocks noEditPoints="1"/>
          </p:cNvSpPr>
          <p:nvPr/>
        </p:nvSpPr>
        <p:spPr bwMode="auto">
          <a:xfrm>
            <a:off x="5511800" y="903288"/>
            <a:ext cx="34925" cy="33337"/>
          </a:xfrm>
          <a:custGeom>
            <a:avLst/>
            <a:gdLst>
              <a:gd name="T0" fmla="*/ 11 w 11"/>
              <a:gd name="T1" fmla="*/ 4 h 11"/>
              <a:gd name="T2" fmla="*/ 9 w 11"/>
              <a:gd name="T3" fmla="*/ 10 h 11"/>
              <a:gd name="T4" fmla="*/ 0 w 11"/>
              <a:gd name="T5" fmla="*/ 6 h 11"/>
              <a:gd name="T6" fmla="*/ 7 w 11"/>
              <a:gd name="T7" fmla="*/ 2 h 11"/>
              <a:gd name="T8" fmla="*/ 11 w 11"/>
              <a:gd name="T9" fmla="*/ 4 h 11"/>
              <a:gd name="T10" fmla="*/ 9 w 11"/>
              <a:gd name="T11" fmla="*/ 7 h 11"/>
              <a:gd name="T12" fmla="*/ 4 w 11"/>
              <a:gd name="T13" fmla="*/ 3 h 11"/>
              <a:gd name="T14" fmla="*/ 9 w 11"/>
              <a:gd name="T15" fmla="*/ 7 h 11"/>
              <a:gd name="T16" fmla="*/ 7 w 11"/>
              <a:gd name="T17" fmla="*/ 9 h 11"/>
              <a:gd name="T18" fmla="*/ 2 w 11"/>
              <a:gd name="T19" fmla="*/ 5 h 11"/>
              <a:gd name="T20" fmla="*/ 7 w 11"/>
              <a:gd name="T21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1">
                <a:moveTo>
                  <a:pt x="11" y="4"/>
                </a:moveTo>
                <a:cubicBezTo>
                  <a:pt x="11" y="6"/>
                  <a:pt x="10" y="8"/>
                  <a:pt x="9" y="10"/>
                </a:cubicBezTo>
                <a:cubicBezTo>
                  <a:pt x="6" y="11"/>
                  <a:pt x="1" y="10"/>
                  <a:pt x="0" y="6"/>
                </a:cubicBezTo>
                <a:cubicBezTo>
                  <a:pt x="0" y="2"/>
                  <a:pt x="5" y="0"/>
                  <a:pt x="7" y="2"/>
                </a:cubicBezTo>
                <a:cubicBezTo>
                  <a:pt x="9" y="2"/>
                  <a:pt x="9" y="3"/>
                  <a:pt x="11" y="4"/>
                </a:cubicBezTo>
                <a:close/>
                <a:moveTo>
                  <a:pt x="9" y="7"/>
                </a:moveTo>
                <a:cubicBezTo>
                  <a:pt x="10" y="4"/>
                  <a:pt x="6" y="3"/>
                  <a:pt x="4" y="3"/>
                </a:cubicBezTo>
                <a:cubicBezTo>
                  <a:pt x="6" y="4"/>
                  <a:pt x="8" y="6"/>
                  <a:pt x="9" y="7"/>
                </a:cubicBezTo>
                <a:close/>
                <a:moveTo>
                  <a:pt x="7" y="9"/>
                </a:moveTo>
                <a:cubicBezTo>
                  <a:pt x="7" y="6"/>
                  <a:pt x="5" y="5"/>
                  <a:pt x="2" y="5"/>
                </a:cubicBezTo>
                <a:cubicBezTo>
                  <a:pt x="2" y="7"/>
                  <a:pt x="4" y="9"/>
                  <a:pt x="7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23" name="Freeform 89"/>
          <p:cNvSpPr/>
          <p:nvPr/>
        </p:nvSpPr>
        <p:spPr bwMode="auto">
          <a:xfrm>
            <a:off x="5895975" y="922338"/>
            <a:ext cx="25400" cy="6350"/>
          </a:xfrm>
          <a:custGeom>
            <a:avLst/>
            <a:gdLst>
              <a:gd name="T0" fmla="*/ 8 w 8"/>
              <a:gd name="T1" fmla="*/ 1 h 2"/>
              <a:gd name="T2" fmla="*/ 0 w 8"/>
              <a:gd name="T3" fmla="*/ 2 h 2"/>
              <a:gd name="T4" fmla="*/ 8 w 8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2">
                <a:moveTo>
                  <a:pt x="8" y="1"/>
                </a:moveTo>
                <a:cubicBezTo>
                  <a:pt x="6" y="2"/>
                  <a:pt x="2" y="2"/>
                  <a:pt x="0" y="2"/>
                </a:cubicBezTo>
                <a:cubicBezTo>
                  <a:pt x="2" y="0"/>
                  <a:pt x="5" y="1"/>
                  <a:pt x="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24" name="Freeform 90"/>
          <p:cNvSpPr/>
          <p:nvPr/>
        </p:nvSpPr>
        <p:spPr bwMode="auto">
          <a:xfrm>
            <a:off x="6000750" y="1022350"/>
            <a:ext cx="38100" cy="6350"/>
          </a:xfrm>
          <a:custGeom>
            <a:avLst/>
            <a:gdLst>
              <a:gd name="T0" fmla="*/ 12 w 12"/>
              <a:gd name="T1" fmla="*/ 2 h 2"/>
              <a:gd name="T2" fmla="*/ 0 w 12"/>
              <a:gd name="T3" fmla="*/ 2 h 2"/>
              <a:gd name="T4" fmla="*/ 7 w 12"/>
              <a:gd name="T5" fmla="*/ 1 h 2"/>
              <a:gd name="T6" fmla="*/ 12 w 12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2">
                <a:moveTo>
                  <a:pt x="12" y="2"/>
                </a:moveTo>
                <a:cubicBezTo>
                  <a:pt x="8" y="2"/>
                  <a:pt x="5" y="2"/>
                  <a:pt x="0" y="2"/>
                </a:cubicBezTo>
                <a:cubicBezTo>
                  <a:pt x="1" y="1"/>
                  <a:pt x="4" y="1"/>
                  <a:pt x="7" y="1"/>
                </a:cubicBezTo>
                <a:cubicBezTo>
                  <a:pt x="9" y="1"/>
                  <a:pt x="11" y="0"/>
                  <a:pt x="12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25" name="Freeform 91"/>
          <p:cNvSpPr/>
          <p:nvPr/>
        </p:nvSpPr>
        <p:spPr bwMode="auto">
          <a:xfrm>
            <a:off x="6016625" y="1162050"/>
            <a:ext cx="28575" cy="9525"/>
          </a:xfrm>
          <a:custGeom>
            <a:avLst/>
            <a:gdLst>
              <a:gd name="T0" fmla="*/ 9 w 9"/>
              <a:gd name="T1" fmla="*/ 1 h 3"/>
              <a:gd name="T2" fmla="*/ 6 w 9"/>
              <a:gd name="T3" fmla="*/ 2 h 3"/>
              <a:gd name="T4" fmla="*/ 0 w 9"/>
              <a:gd name="T5" fmla="*/ 1 h 3"/>
              <a:gd name="T6" fmla="*/ 9 w 9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3">
                <a:moveTo>
                  <a:pt x="9" y="1"/>
                </a:moveTo>
                <a:cubicBezTo>
                  <a:pt x="9" y="3"/>
                  <a:pt x="7" y="2"/>
                  <a:pt x="6" y="2"/>
                </a:cubicBezTo>
                <a:cubicBezTo>
                  <a:pt x="4" y="1"/>
                  <a:pt x="2" y="1"/>
                  <a:pt x="0" y="1"/>
                </a:cubicBezTo>
                <a:cubicBezTo>
                  <a:pt x="3" y="0"/>
                  <a:pt x="7" y="0"/>
                  <a:pt x="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26" name="Freeform 92"/>
          <p:cNvSpPr/>
          <p:nvPr/>
        </p:nvSpPr>
        <p:spPr bwMode="auto">
          <a:xfrm>
            <a:off x="5940425" y="1219200"/>
            <a:ext cx="28575" cy="7938"/>
          </a:xfrm>
          <a:custGeom>
            <a:avLst/>
            <a:gdLst>
              <a:gd name="T0" fmla="*/ 9 w 9"/>
              <a:gd name="T1" fmla="*/ 1 h 3"/>
              <a:gd name="T2" fmla="*/ 0 w 9"/>
              <a:gd name="T3" fmla="*/ 1 h 3"/>
              <a:gd name="T4" fmla="*/ 9 w 9"/>
              <a:gd name="T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3">
                <a:moveTo>
                  <a:pt x="9" y="1"/>
                </a:moveTo>
                <a:cubicBezTo>
                  <a:pt x="8" y="2"/>
                  <a:pt x="2" y="3"/>
                  <a:pt x="0" y="1"/>
                </a:cubicBezTo>
                <a:cubicBezTo>
                  <a:pt x="3" y="0"/>
                  <a:pt x="6" y="1"/>
                  <a:pt x="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27" name="Freeform 93"/>
          <p:cNvSpPr>
            <a:spLocks noEditPoints="1"/>
          </p:cNvSpPr>
          <p:nvPr/>
        </p:nvSpPr>
        <p:spPr bwMode="auto">
          <a:xfrm>
            <a:off x="5476875" y="501650"/>
            <a:ext cx="892175" cy="849313"/>
          </a:xfrm>
          <a:custGeom>
            <a:avLst/>
            <a:gdLst>
              <a:gd name="T0" fmla="*/ 183 w 283"/>
              <a:gd name="T1" fmla="*/ 84 h 269"/>
              <a:gd name="T2" fmla="*/ 234 w 283"/>
              <a:gd name="T3" fmla="*/ 19 h 269"/>
              <a:gd name="T4" fmla="*/ 240 w 283"/>
              <a:gd name="T5" fmla="*/ 49 h 269"/>
              <a:gd name="T6" fmla="*/ 242 w 283"/>
              <a:gd name="T7" fmla="*/ 72 h 269"/>
              <a:gd name="T8" fmla="*/ 264 w 283"/>
              <a:gd name="T9" fmla="*/ 205 h 269"/>
              <a:gd name="T10" fmla="*/ 58 w 283"/>
              <a:gd name="T11" fmla="*/ 261 h 269"/>
              <a:gd name="T12" fmla="*/ 2 w 283"/>
              <a:gd name="T13" fmla="*/ 139 h 269"/>
              <a:gd name="T14" fmla="*/ 86 w 283"/>
              <a:gd name="T15" fmla="*/ 96 h 269"/>
              <a:gd name="T16" fmla="*/ 233 w 283"/>
              <a:gd name="T17" fmla="*/ 3 h 269"/>
              <a:gd name="T18" fmla="*/ 227 w 283"/>
              <a:gd name="T19" fmla="*/ 40 h 269"/>
              <a:gd name="T20" fmla="*/ 263 w 283"/>
              <a:gd name="T21" fmla="*/ 36 h 269"/>
              <a:gd name="T22" fmla="*/ 79 w 283"/>
              <a:gd name="T23" fmla="*/ 54 h 269"/>
              <a:gd name="T24" fmla="*/ 213 w 283"/>
              <a:gd name="T25" fmla="*/ 46 h 269"/>
              <a:gd name="T26" fmla="*/ 83 w 283"/>
              <a:gd name="T27" fmla="*/ 50 h 269"/>
              <a:gd name="T28" fmla="*/ 80 w 283"/>
              <a:gd name="T29" fmla="*/ 53 h 269"/>
              <a:gd name="T30" fmla="*/ 113 w 283"/>
              <a:gd name="T31" fmla="*/ 115 h 269"/>
              <a:gd name="T32" fmla="*/ 94 w 283"/>
              <a:gd name="T33" fmla="*/ 62 h 269"/>
              <a:gd name="T34" fmla="*/ 155 w 283"/>
              <a:gd name="T35" fmla="*/ 74 h 269"/>
              <a:gd name="T36" fmla="*/ 201 w 283"/>
              <a:gd name="T37" fmla="*/ 66 h 269"/>
              <a:gd name="T38" fmla="*/ 88 w 283"/>
              <a:gd name="T39" fmla="*/ 117 h 269"/>
              <a:gd name="T40" fmla="*/ 223 w 283"/>
              <a:gd name="T41" fmla="*/ 86 h 269"/>
              <a:gd name="T42" fmla="*/ 176 w 283"/>
              <a:gd name="T43" fmla="*/ 108 h 269"/>
              <a:gd name="T44" fmla="*/ 196 w 283"/>
              <a:gd name="T45" fmla="*/ 158 h 269"/>
              <a:gd name="T46" fmla="*/ 205 w 283"/>
              <a:gd name="T47" fmla="*/ 228 h 269"/>
              <a:gd name="T48" fmla="*/ 258 w 283"/>
              <a:gd name="T49" fmla="*/ 127 h 269"/>
              <a:gd name="T50" fmla="*/ 193 w 283"/>
              <a:gd name="T51" fmla="*/ 138 h 269"/>
              <a:gd name="T52" fmla="*/ 189 w 283"/>
              <a:gd name="T53" fmla="*/ 117 h 269"/>
              <a:gd name="T54" fmla="*/ 172 w 283"/>
              <a:gd name="T55" fmla="*/ 119 h 269"/>
              <a:gd name="T56" fmla="*/ 181 w 283"/>
              <a:gd name="T57" fmla="*/ 135 h 269"/>
              <a:gd name="T58" fmla="*/ 138 w 283"/>
              <a:gd name="T59" fmla="*/ 121 h 269"/>
              <a:gd name="T60" fmla="*/ 52 w 283"/>
              <a:gd name="T61" fmla="*/ 152 h 269"/>
              <a:gd name="T62" fmla="*/ 34 w 283"/>
              <a:gd name="T63" fmla="*/ 138 h 269"/>
              <a:gd name="T64" fmla="*/ 190 w 283"/>
              <a:gd name="T65" fmla="*/ 142 h 269"/>
              <a:gd name="T66" fmla="*/ 102 w 283"/>
              <a:gd name="T67" fmla="*/ 153 h 269"/>
              <a:gd name="T68" fmla="*/ 103 w 283"/>
              <a:gd name="T69" fmla="*/ 149 h 269"/>
              <a:gd name="T70" fmla="*/ 235 w 283"/>
              <a:gd name="T71" fmla="*/ 226 h 269"/>
              <a:gd name="T72" fmla="*/ 65 w 283"/>
              <a:gd name="T73" fmla="*/ 158 h 269"/>
              <a:gd name="T74" fmla="*/ 96 w 283"/>
              <a:gd name="T75" fmla="*/ 153 h 269"/>
              <a:gd name="T76" fmla="*/ 111 w 283"/>
              <a:gd name="T77" fmla="*/ 160 h 269"/>
              <a:gd name="T78" fmla="*/ 110 w 283"/>
              <a:gd name="T79" fmla="*/ 166 h 269"/>
              <a:gd name="T80" fmla="*/ 180 w 283"/>
              <a:gd name="T81" fmla="*/ 169 h 269"/>
              <a:gd name="T82" fmla="*/ 90 w 283"/>
              <a:gd name="T83" fmla="*/ 171 h 269"/>
              <a:gd name="T84" fmla="*/ 197 w 283"/>
              <a:gd name="T85" fmla="*/ 175 h 269"/>
              <a:gd name="T86" fmla="*/ 150 w 283"/>
              <a:gd name="T87" fmla="*/ 184 h 269"/>
              <a:gd name="T88" fmla="*/ 73 w 283"/>
              <a:gd name="T89" fmla="*/ 196 h 269"/>
              <a:gd name="T90" fmla="*/ 109 w 283"/>
              <a:gd name="T91" fmla="*/ 199 h 269"/>
              <a:gd name="T92" fmla="*/ 159 w 283"/>
              <a:gd name="T93" fmla="*/ 203 h 269"/>
              <a:gd name="T94" fmla="*/ 187 w 283"/>
              <a:gd name="T95" fmla="*/ 203 h 269"/>
              <a:gd name="T96" fmla="*/ 74 w 283"/>
              <a:gd name="T97" fmla="*/ 204 h 269"/>
              <a:gd name="T98" fmla="*/ 204 w 283"/>
              <a:gd name="T99" fmla="*/ 227 h 269"/>
              <a:gd name="T100" fmla="*/ 138 w 283"/>
              <a:gd name="T101" fmla="*/ 214 h 269"/>
              <a:gd name="T102" fmla="*/ 92 w 283"/>
              <a:gd name="T103" fmla="*/ 216 h 269"/>
              <a:gd name="T104" fmla="*/ 127 w 283"/>
              <a:gd name="T105" fmla="*/ 219 h 269"/>
              <a:gd name="T106" fmla="*/ 76 w 283"/>
              <a:gd name="T107" fmla="*/ 237 h 269"/>
              <a:gd name="T108" fmla="*/ 169 w 283"/>
              <a:gd name="T109" fmla="*/ 238 h 269"/>
              <a:gd name="T110" fmla="*/ 79 w 283"/>
              <a:gd name="T111" fmla="*/ 227 h 269"/>
              <a:gd name="T112" fmla="*/ 73 w 283"/>
              <a:gd name="T113" fmla="*/ 229 h 269"/>
              <a:gd name="T114" fmla="*/ 212 w 283"/>
              <a:gd name="T115" fmla="*/ 231 h 269"/>
              <a:gd name="T116" fmla="*/ 209 w 283"/>
              <a:gd name="T117" fmla="*/ 240 h 269"/>
              <a:gd name="T118" fmla="*/ 112 w 283"/>
              <a:gd name="T119" fmla="*/ 260 h 269"/>
              <a:gd name="T120" fmla="*/ 206 w 283"/>
              <a:gd name="T121" fmla="*/ 247 h 269"/>
              <a:gd name="T122" fmla="*/ 98 w 283"/>
              <a:gd name="T123" fmla="*/ 264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3" h="269">
                <a:moveTo>
                  <a:pt x="121" y="116"/>
                </a:moveTo>
                <a:cubicBezTo>
                  <a:pt x="123" y="115"/>
                  <a:pt x="123" y="115"/>
                  <a:pt x="124" y="115"/>
                </a:cubicBezTo>
                <a:cubicBezTo>
                  <a:pt x="121" y="112"/>
                  <a:pt x="118" y="108"/>
                  <a:pt x="116" y="103"/>
                </a:cubicBezTo>
                <a:cubicBezTo>
                  <a:pt x="112" y="93"/>
                  <a:pt x="115" y="76"/>
                  <a:pt x="121" y="69"/>
                </a:cubicBezTo>
                <a:cubicBezTo>
                  <a:pt x="125" y="64"/>
                  <a:pt x="132" y="62"/>
                  <a:pt x="139" y="63"/>
                </a:cubicBezTo>
                <a:cubicBezTo>
                  <a:pt x="140" y="64"/>
                  <a:pt x="141" y="64"/>
                  <a:pt x="143" y="64"/>
                </a:cubicBezTo>
                <a:cubicBezTo>
                  <a:pt x="145" y="65"/>
                  <a:pt x="146" y="67"/>
                  <a:pt x="148" y="68"/>
                </a:cubicBezTo>
                <a:cubicBezTo>
                  <a:pt x="149" y="69"/>
                  <a:pt x="151" y="69"/>
                  <a:pt x="153" y="69"/>
                </a:cubicBezTo>
                <a:cubicBezTo>
                  <a:pt x="155" y="63"/>
                  <a:pt x="158" y="59"/>
                  <a:pt x="161" y="54"/>
                </a:cubicBezTo>
                <a:cubicBezTo>
                  <a:pt x="163" y="53"/>
                  <a:pt x="166" y="54"/>
                  <a:pt x="167" y="56"/>
                </a:cubicBezTo>
                <a:cubicBezTo>
                  <a:pt x="167" y="57"/>
                  <a:pt x="167" y="57"/>
                  <a:pt x="167" y="58"/>
                </a:cubicBezTo>
                <a:cubicBezTo>
                  <a:pt x="163" y="60"/>
                  <a:pt x="161" y="64"/>
                  <a:pt x="159" y="67"/>
                </a:cubicBezTo>
                <a:cubicBezTo>
                  <a:pt x="162" y="67"/>
                  <a:pt x="165" y="67"/>
                  <a:pt x="168" y="68"/>
                </a:cubicBezTo>
                <a:cubicBezTo>
                  <a:pt x="170" y="69"/>
                  <a:pt x="170" y="69"/>
                  <a:pt x="171" y="70"/>
                </a:cubicBezTo>
                <a:cubicBezTo>
                  <a:pt x="172" y="70"/>
                  <a:pt x="174" y="70"/>
                  <a:pt x="174" y="71"/>
                </a:cubicBezTo>
                <a:cubicBezTo>
                  <a:pt x="175" y="71"/>
                  <a:pt x="175" y="72"/>
                  <a:pt x="176" y="73"/>
                </a:cubicBezTo>
                <a:cubicBezTo>
                  <a:pt x="177" y="74"/>
                  <a:pt x="178" y="74"/>
                  <a:pt x="179" y="76"/>
                </a:cubicBezTo>
                <a:cubicBezTo>
                  <a:pt x="180" y="78"/>
                  <a:pt x="182" y="82"/>
                  <a:pt x="183" y="84"/>
                </a:cubicBezTo>
                <a:cubicBezTo>
                  <a:pt x="183" y="87"/>
                  <a:pt x="183" y="90"/>
                  <a:pt x="182" y="93"/>
                </a:cubicBezTo>
                <a:cubicBezTo>
                  <a:pt x="182" y="97"/>
                  <a:pt x="180" y="100"/>
                  <a:pt x="179" y="104"/>
                </a:cubicBezTo>
                <a:cubicBezTo>
                  <a:pt x="182" y="102"/>
                  <a:pt x="185" y="100"/>
                  <a:pt x="189" y="99"/>
                </a:cubicBezTo>
                <a:cubicBezTo>
                  <a:pt x="189" y="98"/>
                  <a:pt x="189" y="98"/>
                  <a:pt x="189" y="97"/>
                </a:cubicBezTo>
                <a:cubicBezTo>
                  <a:pt x="191" y="93"/>
                  <a:pt x="193" y="88"/>
                  <a:pt x="195" y="83"/>
                </a:cubicBezTo>
                <a:cubicBezTo>
                  <a:pt x="196" y="81"/>
                  <a:pt x="198" y="77"/>
                  <a:pt x="199" y="73"/>
                </a:cubicBezTo>
                <a:cubicBezTo>
                  <a:pt x="199" y="72"/>
                  <a:pt x="200" y="70"/>
                  <a:pt x="200" y="70"/>
                </a:cubicBezTo>
                <a:cubicBezTo>
                  <a:pt x="200" y="69"/>
                  <a:pt x="198" y="67"/>
                  <a:pt x="199" y="66"/>
                </a:cubicBezTo>
                <a:cubicBezTo>
                  <a:pt x="200" y="65"/>
                  <a:pt x="202" y="64"/>
                  <a:pt x="203" y="64"/>
                </a:cubicBezTo>
                <a:cubicBezTo>
                  <a:pt x="206" y="58"/>
                  <a:pt x="208" y="52"/>
                  <a:pt x="212" y="46"/>
                </a:cubicBezTo>
                <a:cubicBezTo>
                  <a:pt x="211" y="45"/>
                  <a:pt x="212" y="44"/>
                  <a:pt x="212" y="43"/>
                </a:cubicBezTo>
                <a:cubicBezTo>
                  <a:pt x="210" y="39"/>
                  <a:pt x="209" y="35"/>
                  <a:pt x="210" y="30"/>
                </a:cubicBezTo>
                <a:cubicBezTo>
                  <a:pt x="211" y="19"/>
                  <a:pt x="222" y="14"/>
                  <a:pt x="229" y="7"/>
                </a:cubicBezTo>
                <a:cubicBezTo>
                  <a:pt x="229" y="6"/>
                  <a:pt x="230" y="5"/>
                  <a:pt x="231" y="4"/>
                </a:cubicBezTo>
                <a:cubicBezTo>
                  <a:pt x="232" y="3"/>
                  <a:pt x="232" y="2"/>
                  <a:pt x="233" y="0"/>
                </a:cubicBezTo>
                <a:cubicBezTo>
                  <a:pt x="233" y="0"/>
                  <a:pt x="233" y="0"/>
                  <a:pt x="234" y="0"/>
                </a:cubicBezTo>
                <a:cubicBezTo>
                  <a:pt x="234" y="2"/>
                  <a:pt x="235" y="4"/>
                  <a:pt x="235" y="6"/>
                </a:cubicBezTo>
                <a:cubicBezTo>
                  <a:pt x="237" y="10"/>
                  <a:pt x="235" y="15"/>
                  <a:pt x="234" y="19"/>
                </a:cubicBezTo>
                <a:cubicBezTo>
                  <a:pt x="234" y="19"/>
                  <a:pt x="233" y="21"/>
                  <a:pt x="233" y="21"/>
                </a:cubicBezTo>
                <a:cubicBezTo>
                  <a:pt x="234" y="20"/>
                  <a:pt x="236" y="19"/>
                  <a:pt x="237" y="17"/>
                </a:cubicBezTo>
                <a:cubicBezTo>
                  <a:pt x="238" y="15"/>
                  <a:pt x="237" y="12"/>
                  <a:pt x="240" y="14"/>
                </a:cubicBezTo>
                <a:cubicBezTo>
                  <a:pt x="240" y="15"/>
                  <a:pt x="239" y="15"/>
                  <a:pt x="239" y="16"/>
                </a:cubicBezTo>
                <a:cubicBezTo>
                  <a:pt x="239" y="29"/>
                  <a:pt x="232" y="38"/>
                  <a:pt x="224" y="46"/>
                </a:cubicBezTo>
                <a:cubicBezTo>
                  <a:pt x="223" y="45"/>
                  <a:pt x="223" y="46"/>
                  <a:pt x="223" y="46"/>
                </a:cubicBezTo>
                <a:cubicBezTo>
                  <a:pt x="222" y="46"/>
                  <a:pt x="223" y="47"/>
                  <a:pt x="223" y="47"/>
                </a:cubicBezTo>
                <a:cubicBezTo>
                  <a:pt x="222" y="48"/>
                  <a:pt x="222" y="48"/>
                  <a:pt x="221" y="48"/>
                </a:cubicBezTo>
                <a:cubicBezTo>
                  <a:pt x="219" y="54"/>
                  <a:pt x="217" y="63"/>
                  <a:pt x="215" y="68"/>
                </a:cubicBezTo>
                <a:cubicBezTo>
                  <a:pt x="215" y="69"/>
                  <a:pt x="216" y="70"/>
                  <a:pt x="216" y="72"/>
                </a:cubicBezTo>
                <a:cubicBezTo>
                  <a:pt x="215" y="73"/>
                  <a:pt x="214" y="73"/>
                  <a:pt x="213" y="73"/>
                </a:cubicBezTo>
                <a:cubicBezTo>
                  <a:pt x="211" y="79"/>
                  <a:pt x="208" y="85"/>
                  <a:pt x="206" y="91"/>
                </a:cubicBezTo>
                <a:cubicBezTo>
                  <a:pt x="211" y="90"/>
                  <a:pt x="216" y="87"/>
                  <a:pt x="221" y="86"/>
                </a:cubicBezTo>
                <a:cubicBezTo>
                  <a:pt x="223" y="80"/>
                  <a:pt x="227" y="74"/>
                  <a:pt x="230" y="67"/>
                </a:cubicBezTo>
                <a:cubicBezTo>
                  <a:pt x="230" y="66"/>
                  <a:pt x="229" y="66"/>
                  <a:pt x="229" y="65"/>
                </a:cubicBezTo>
                <a:cubicBezTo>
                  <a:pt x="230" y="64"/>
                  <a:pt x="230" y="63"/>
                  <a:pt x="231" y="63"/>
                </a:cubicBezTo>
                <a:cubicBezTo>
                  <a:pt x="235" y="59"/>
                  <a:pt x="238" y="55"/>
                  <a:pt x="241" y="50"/>
                </a:cubicBezTo>
                <a:cubicBezTo>
                  <a:pt x="240" y="50"/>
                  <a:pt x="240" y="50"/>
                  <a:pt x="240" y="49"/>
                </a:cubicBezTo>
                <a:cubicBezTo>
                  <a:pt x="241" y="48"/>
                  <a:pt x="242" y="47"/>
                  <a:pt x="242" y="47"/>
                </a:cubicBezTo>
                <a:cubicBezTo>
                  <a:pt x="244" y="44"/>
                  <a:pt x="244" y="40"/>
                  <a:pt x="246" y="36"/>
                </a:cubicBezTo>
                <a:cubicBezTo>
                  <a:pt x="247" y="33"/>
                  <a:pt x="250" y="28"/>
                  <a:pt x="252" y="24"/>
                </a:cubicBezTo>
                <a:cubicBezTo>
                  <a:pt x="254" y="22"/>
                  <a:pt x="255" y="18"/>
                  <a:pt x="257" y="21"/>
                </a:cubicBezTo>
                <a:cubicBezTo>
                  <a:pt x="258" y="22"/>
                  <a:pt x="256" y="22"/>
                  <a:pt x="257" y="23"/>
                </a:cubicBezTo>
                <a:cubicBezTo>
                  <a:pt x="254" y="24"/>
                  <a:pt x="253" y="27"/>
                  <a:pt x="252" y="30"/>
                </a:cubicBezTo>
                <a:cubicBezTo>
                  <a:pt x="254" y="28"/>
                  <a:pt x="256" y="24"/>
                  <a:pt x="257" y="22"/>
                </a:cubicBezTo>
                <a:cubicBezTo>
                  <a:pt x="258" y="21"/>
                  <a:pt x="259" y="22"/>
                  <a:pt x="260" y="23"/>
                </a:cubicBezTo>
                <a:cubicBezTo>
                  <a:pt x="261" y="23"/>
                  <a:pt x="262" y="23"/>
                  <a:pt x="262" y="23"/>
                </a:cubicBezTo>
                <a:cubicBezTo>
                  <a:pt x="263" y="23"/>
                  <a:pt x="263" y="24"/>
                  <a:pt x="264" y="24"/>
                </a:cubicBezTo>
                <a:cubicBezTo>
                  <a:pt x="266" y="25"/>
                  <a:pt x="267" y="25"/>
                  <a:pt x="268" y="27"/>
                </a:cubicBezTo>
                <a:cubicBezTo>
                  <a:pt x="265" y="31"/>
                  <a:pt x="264" y="36"/>
                  <a:pt x="262" y="40"/>
                </a:cubicBezTo>
                <a:cubicBezTo>
                  <a:pt x="260" y="43"/>
                  <a:pt x="258" y="46"/>
                  <a:pt x="256" y="48"/>
                </a:cubicBezTo>
                <a:cubicBezTo>
                  <a:pt x="255" y="49"/>
                  <a:pt x="254" y="50"/>
                  <a:pt x="253" y="51"/>
                </a:cubicBezTo>
                <a:cubicBezTo>
                  <a:pt x="253" y="51"/>
                  <a:pt x="254" y="51"/>
                  <a:pt x="253" y="53"/>
                </a:cubicBezTo>
                <a:cubicBezTo>
                  <a:pt x="252" y="53"/>
                  <a:pt x="252" y="54"/>
                  <a:pt x="251" y="53"/>
                </a:cubicBezTo>
                <a:cubicBezTo>
                  <a:pt x="248" y="58"/>
                  <a:pt x="247" y="64"/>
                  <a:pt x="244" y="68"/>
                </a:cubicBezTo>
                <a:cubicBezTo>
                  <a:pt x="246" y="70"/>
                  <a:pt x="244" y="72"/>
                  <a:pt x="242" y="72"/>
                </a:cubicBezTo>
                <a:cubicBezTo>
                  <a:pt x="239" y="76"/>
                  <a:pt x="237" y="80"/>
                  <a:pt x="234" y="84"/>
                </a:cubicBezTo>
                <a:cubicBezTo>
                  <a:pt x="243" y="83"/>
                  <a:pt x="250" y="84"/>
                  <a:pt x="259" y="86"/>
                </a:cubicBezTo>
                <a:cubicBezTo>
                  <a:pt x="261" y="88"/>
                  <a:pt x="262" y="89"/>
                  <a:pt x="264" y="90"/>
                </a:cubicBezTo>
                <a:cubicBezTo>
                  <a:pt x="265" y="90"/>
                  <a:pt x="266" y="90"/>
                  <a:pt x="266" y="90"/>
                </a:cubicBezTo>
                <a:cubicBezTo>
                  <a:pt x="268" y="92"/>
                  <a:pt x="270" y="94"/>
                  <a:pt x="271" y="97"/>
                </a:cubicBezTo>
                <a:cubicBezTo>
                  <a:pt x="273" y="99"/>
                  <a:pt x="273" y="101"/>
                  <a:pt x="274" y="103"/>
                </a:cubicBezTo>
                <a:cubicBezTo>
                  <a:pt x="272" y="114"/>
                  <a:pt x="265" y="120"/>
                  <a:pt x="262" y="130"/>
                </a:cubicBezTo>
                <a:cubicBezTo>
                  <a:pt x="262" y="130"/>
                  <a:pt x="262" y="131"/>
                  <a:pt x="261" y="132"/>
                </a:cubicBezTo>
                <a:cubicBezTo>
                  <a:pt x="260" y="134"/>
                  <a:pt x="259" y="137"/>
                  <a:pt x="259" y="139"/>
                </a:cubicBezTo>
                <a:cubicBezTo>
                  <a:pt x="259" y="142"/>
                  <a:pt x="258" y="143"/>
                  <a:pt x="259" y="145"/>
                </a:cubicBezTo>
                <a:cubicBezTo>
                  <a:pt x="262" y="145"/>
                  <a:pt x="264" y="146"/>
                  <a:pt x="267" y="145"/>
                </a:cubicBezTo>
                <a:cubicBezTo>
                  <a:pt x="268" y="145"/>
                  <a:pt x="270" y="146"/>
                  <a:pt x="272" y="146"/>
                </a:cubicBezTo>
                <a:cubicBezTo>
                  <a:pt x="275" y="147"/>
                  <a:pt x="279" y="149"/>
                  <a:pt x="281" y="152"/>
                </a:cubicBezTo>
                <a:cubicBezTo>
                  <a:pt x="281" y="153"/>
                  <a:pt x="281" y="153"/>
                  <a:pt x="281" y="153"/>
                </a:cubicBezTo>
                <a:cubicBezTo>
                  <a:pt x="281" y="153"/>
                  <a:pt x="281" y="153"/>
                  <a:pt x="281" y="154"/>
                </a:cubicBezTo>
                <a:cubicBezTo>
                  <a:pt x="283" y="163"/>
                  <a:pt x="281" y="173"/>
                  <a:pt x="279" y="181"/>
                </a:cubicBezTo>
                <a:cubicBezTo>
                  <a:pt x="277" y="186"/>
                  <a:pt x="274" y="190"/>
                  <a:pt x="272" y="195"/>
                </a:cubicBezTo>
                <a:cubicBezTo>
                  <a:pt x="269" y="198"/>
                  <a:pt x="267" y="202"/>
                  <a:pt x="264" y="205"/>
                </a:cubicBezTo>
                <a:cubicBezTo>
                  <a:pt x="263" y="207"/>
                  <a:pt x="261" y="208"/>
                  <a:pt x="260" y="210"/>
                </a:cubicBezTo>
                <a:cubicBezTo>
                  <a:pt x="260" y="211"/>
                  <a:pt x="260" y="211"/>
                  <a:pt x="260" y="211"/>
                </a:cubicBezTo>
                <a:cubicBezTo>
                  <a:pt x="257" y="215"/>
                  <a:pt x="253" y="217"/>
                  <a:pt x="250" y="221"/>
                </a:cubicBezTo>
                <a:cubicBezTo>
                  <a:pt x="250" y="221"/>
                  <a:pt x="250" y="221"/>
                  <a:pt x="249" y="221"/>
                </a:cubicBezTo>
                <a:cubicBezTo>
                  <a:pt x="243" y="227"/>
                  <a:pt x="235" y="232"/>
                  <a:pt x="226" y="235"/>
                </a:cubicBezTo>
                <a:cubicBezTo>
                  <a:pt x="227" y="236"/>
                  <a:pt x="228" y="237"/>
                  <a:pt x="229" y="238"/>
                </a:cubicBezTo>
                <a:cubicBezTo>
                  <a:pt x="231" y="240"/>
                  <a:pt x="231" y="244"/>
                  <a:pt x="232" y="246"/>
                </a:cubicBezTo>
                <a:cubicBezTo>
                  <a:pt x="231" y="246"/>
                  <a:pt x="231" y="247"/>
                  <a:pt x="231" y="248"/>
                </a:cubicBezTo>
                <a:cubicBezTo>
                  <a:pt x="230" y="251"/>
                  <a:pt x="228" y="253"/>
                  <a:pt x="224" y="255"/>
                </a:cubicBezTo>
                <a:cubicBezTo>
                  <a:pt x="218" y="260"/>
                  <a:pt x="209" y="262"/>
                  <a:pt x="198" y="262"/>
                </a:cubicBezTo>
                <a:cubicBezTo>
                  <a:pt x="189" y="262"/>
                  <a:pt x="180" y="263"/>
                  <a:pt x="172" y="260"/>
                </a:cubicBezTo>
                <a:cubicBezTo>
                  <a:pt x="169" y="260"/>
                  <a:pt x="167" y="259"/>
                  <a:pt x="164" y="258"/>
                </a:cubicBezTo>
                <a:cubicBezTo>
                  <a:pt x="162" y="258"/>
                  <a:pt x="161" y="258"/>
                  <a:pt x="160" y="257"/>
                </a:cubicBezTo>
                <a:cubicBezTo>
                  <a:pt x="157" y="258"/>
                  <a:pt x="154" y="257"/>
                  <a:pt x="152" y="257"/>
                </a:cubicBezTo>
                <a:cubicBezTo>
                  <a:pt x="151" y="257"/>
                  <a:pt x="150" y="257"/>
                  <a:pt x="150" y="258"/>
                </a:cubicBezTo>
                <a:cubicBezTo>
                  <a:pt x="140" y="262"/>
                  <a:pt x="130" y="266"/>
                  <a:pt x="119" y="268"/>
                </a:cubicBezTo>
                <a:cubicBezTo>
                  <a:pt x="114" y="268"/>
                  <a:pt x="109" y="269"/>
                  <a:pt x="105" y="269"/>
                </a:cubicBezTo>
                <a:cubicBezTo>
                  <a:pt x="88" y="267"/>
                  <a:pt x="72" y="269"/>
                  <a:pt x="58" y="261"/>
                </a:cubicBezTo>
                <a:cubicBezTo>
                  <a:pt x="58" y="261"/>
                  <a:pt x="58" y="262"/>
                  <a:pt x="57" y="261"/>
                </a:cubicBezTo>
                <a:cubicBezTo>
                  <a:pt x="55" y="260"/>
                  <a:pt x="53" y="259"/>
                  <a:pt x="51" y="257"/>
                </a:cubicBezTo>
                <a:cubicBezTo>
                  <a:pt x="51" y="257"/>
                  <a:pt x="52" y="257"/>
                  <a:pt x="52" y="256"/>
                </a:cubicBezTo>
                <a:cubicBezTo>
                  <a:pt x="50" y="253"/>
                  <a:pt x="51" y="250"/>
                  <a:pt x="50" y="247"/>
                </a:cubicBezTo>
                <a:cubicBezTo>
                  <a:pt x="51" y="245"/>
                  <a:pt x="51" y="244"/>
                  <a:pt x="51" y="242"/>
                </a:cubicBezTo>
                <a:cubicBezTo>
                  <a:pt x="52" y="241"/>
                  <a:pt x="52" y="238"/>
                  <a:pt x="53" y="237"/>
                </a:cubicBezTo>
                <a:cubicBezTo>
                  <a:pt x="53" y="236"/>
                  <a:pt x="51" y="236"/>
                  <a:pt x="50" y="234"/>
                </a:cubicBezTo>
                <a:cubicBezTo>
                  <a:pt x="52" y="230"/>
                  <a:pt x="56" y="227"/>
                  <a:pt x="59" y="224"/>
                </a:cubicBezTo>
                <a:cubicBezTo>
                  <a:pt x="59" y="223"/>
                  <a:pt x="58" y="222"/>
                  <a:pt x="57" y="222"/>
                </a:cubicBezTo>
                <a:cubicBezTo>
                  <a:pt x="53" y="218"/>
                  <a:pt x="51" y="210"/>
                  <a:pt x="48" y="205"/>
                </a:cubicBezTo>
                <a:cubicBezTo>
                  <a:pt x="48" y="200"/>
                  <a:pt x="45" y="195"/>
                  <a:pt x="46" y="189"/>
                </a:cubicBezTo>
                <a:cubicBezTo>
                  <a:pt x="46" y="185"/>
                  <a:pt x="47" y="182"/>
                  <a:pt x="49" y="178"/>
                </a:cubicBezTo>
                <a:cubicBezTo>
                  <a:pt x="46" y="177"/>
                  <a:pt x="45" y="174"/>
                  <a:pt x="42" y="173"/>
                </a:cubicBezTo>
                <a:cubicBezTo>
                  <a:pt x="42" y="173"/>
                  <a:pt x="42" y="172"/>
                  <a:pt x="42" y="172"/>
                </a:cubicBezTo>
                <a:cubicBezTo>
                  <a:pt x="35" y="165"/>
                  <a:pt x="27" y="159"/>
                  <a:pt x="19" y="153"/>
                </a:cubicBezTo>
                <a:cubicBezTo>
                  <a:pt x="19" y="153"/>
                  <a:pt x="19" y="152"/>
                  <a:pt x="18" y="152"/>
                </a:cubicBezTo>
                <a:cubicBezTo>
                  <a:pt x="17" y="152"/>
                  <a:pt x="17" y="151"/>
                  <a:pt x="16" y="150"/>
                </a:cubicBezTo>
                <a:cubicBezTo>
                  <a:pt x="12" y="146"/>
                  <a:pt x="7" y="143"/>
                  <a:pt x="2" y="139"/>
                </a:cubicBezTo>
                <a:cubicBezTo>
                  <a:pt x="1" y="139"/>
                  <a:pt x="1" y="139"/>
                  <a:pt x="0" y="138"/>
                </a:cubicBezTo>
                <a:cubicBezTo>
                  <a:pt x="1" y="135"/>
                  <a:pt x="1" y="133"/>
                  <a:pt x="2" y="130"/>
                </a:cubicBezTo>
                <a:cubicBezTo>
                  <a:pt x="3" y="130"/>
                  <a:pt x="5" y="129"/>
                  <a:pt x="5" y="128"/>
                </a:cubicBezTo>
                <a:cubicBezTo>
                  <a:pt x="8" y="127"/>
                  <a:pt x="10" y="127"/>
                  <a:pt x="13" y="126"/>
                </a:cubicBezTo>
                <a:cubicBezTo>
                  <a:pt x="14" y="125"/>
                  <a:pt x="15" y="123"/>
                  <a:pt x="17" y="123"/>
                </a:cubicBezTo>
                <a:cubicBezTo>
                  <a:pt x="17" y="123"/>
                  <a:pt x="17" y="123"/>
                  <a:pt x="17" y="124"/>
                </a:cubicBezTo>
                <a:cubicBezTo>
                  <a:pt x="18" y="123"/>
                  <a:pt x="18" y="124"/>
                  <a:pt x="19" y="124"/>
                </a:cubicBezTo>
                <a:cubicBezTo>
                  <a:pt x="25" y="129"/>
                  <a:pt x="31" y="133"/>
                  <a:pt x="37" y="139"/>
                </a:cubicBezTo>
                <a:cubicBezTo>
                  <a:pt x="42" y="142"/>
                  <a:pt x="46" y="146"/>
                  <a:pt x="51" y="149"/>
                </a:cubicBezTo>
                <a:cubicBezTo>
                  <a:pt x="54" y="153"/>
                  <a:pt x="58" y="156"/>
                  <a:pt x="62" y="159"/>
                </a:cubicBezTo>
                <a:cubicBezTo>
                  <a:pt x="63" y="158"/>
                  <a:pt x="65" y="156"/>
                  <a:pt x="67" y="155"/>
                </a:cubicBezTo>
                <a:cubicBezTo>
                  <a:pt x="65" y="146"/>
                  <a:pt x="64" y="133"/>
                  <a:pt x="61" y="124"/>
                </a:cubicBezTo>
                <a:cubicBezTo>
                  <a:pt x="60" y="112"/>
                  <a:pt x="58" y="100"/>
                  <a:pt x="55" y="88"/>
                </a:cubicBezTo>
                <a:cubicBezTo>
                  <a:pt x="54" y="86"/>
                  <a:pt x="54" y="83"/>
                  <a:pt x="54" y="80"/>
                </a:cubicBezTo>
                <a:cubicBezTo>
                  <a:pt x="53" y="76"/>
                  <a:pt x="52" y="71"/>
                  <a:pt x="52" y="67"/>
                </a:cubicBezTo>
                <a:cubicBezTo>
                  <a:pt x="53" y="66"/>
                  <a:pt x="53" y="65"/>
                  <a:pt x="55" y="65"/>
                </a:cubicBezTo>
                <a:cubicBezTo>
                  <a:pt x="56" y="66"/>
                  <a:pt x="57" y="68"/>
                  <a:pt x="58" y="69"/>
                </a:cubicBezTo>
                <a:cubicBezTo>
                  <a:pt x="68" y="77"/>
                  <a:pt x="77" y="87"/>
                  <a:pt x="86" y="96"/>
                </a:cubicBezTo>
                <a:cubicBezTo>
                  <a:pt x="91" y="99"/>
                  <a:pt x="94" y="104"/>
                  <a:pt x="99" y="107"/>
                </a:cubicBezTo>
                <a:cubicBezTo>
                  <a:pt x="95" y="99"/>
                  <a:pt x="91" y="92"/>
                  <a:pt x="88" y="84"/>
                </a:cubicBezTo>
                <a:cubicBezTo>
                  <a:pt x="84" y="78"/>
                  <a:pt x="81" y="73"/>
                  <a:pt x="78" y="66"/>
                </a:cubicBezTo>
                <a:cubicBezTo>
                  <a:pt x="78" y="64"/>
                  <a:pt x="77" y="61"/>
                  <a:pt x="76" y="58"/>
                </a:cubicBezTo>
                <a:cubicBezTo>
                  <a:pt x="76" y="54"/>
                  <a:pt x="75" y="51"/>
                  <a:pt x="75" y="47"/>
                </a:cubicBezTo>
                <a:cubicBezTo>
                  <a:pt x="74" y="45"/>
                  <a:pt x="74" y="43"/>
                  <a:pt x="75" y="42"/>
                </a:cubicBezTo>
                <a:cubicBezTo>
                  <a:pt x="79" y="44"/>
                  <a:pt x="81" y="47"/>
                  <a:pt x="84" y="49"/>
                </a:cubicBezTo>
                <a:cubicBezTo>
                  <a:pt x="86" y="50"/>
                  <a:pt x="87" y="51"/>
                  <a:pt x="89" y="53"/>
                </a:cubicBezTo>
                <a:cubicBezTo>
                  <a:pt x="91" y="55"/>
                  <a:pt x="92" y="56"/>
                  <a:pt x="94" y="58"/>
                </a:cubicBezTo>
                <a:cubicBezTo>
                  <a:pt x="96" y="63"/>
                  <a:pt x="100" y="69"/>
                  <a:pt x="102" y="74"/>
                </a:cubicBezTo>
                <a:cubicBezTo>
                  <a:pt x="105" y="81"/>
                  <a:pt x="108" y="88"/>
                  <a:pt x="112" y="94"/>
                </a:cubicBezTo>
                <a:cubicBezTo>
                  <a:pt x="113" y="97"/>
                  <a:pt x="114" y="101"/>
                  <a:pt x="115" y="103"/>
                </a:cubicBezTo>
                <a:cubicBezTo>
                  <a:pt x="116" y="106"/>
                  <a:pt x="118" y="107"/>
                  <a:pt x="118" y="110"/>
                </a:cubicBezTo>
                <a:cubicBezTo>
                  <a:pt x="119" y="109"/>
                  <a:pt x="118" y="110"/>
                  <a:pt x="119" y="111"/>
                </a:cubicBezTo>
                <a:cubicBezTo>
                  <a:pt x="119" y="112"/>
                  <a:pt x="121" y="113"/>
                  <a:pt x="121" y="116"/>
                </a:cubicBezTo>
                <a:close/>
                <a:moveTo>
                  <a:pt x="232" y="5"/>
                </a:moveTo>
                <a:cubicBezTo>
                  <a:pt x="232" y="5"/>
                  <a:pt x="232" y="5"/>
                  <a:pt x="233" y="5"/>
                </a:cubicBezTo>
                <a:cubicBezTo>
                  <a:pt x="232" y="4"/>
                  <a:pt x="233" y="4"/>
                  <a:pt x="233" y="3"/>
                </a:cubicBezTo>
                <a:cubicBezTo>
                  <a:pt x="233" y="4"/>
                  <a:pt x="232" y="4"/>
                  <a:pt x="232" y="5"/>
                </a:cubicBezTo>
                <a:close/>
                <a:moveTo>
                  <a:pt x="224" y="19"/>
                </a:moveTo>
                <a:cubicBezTo>
                  <a:pt x="226" y="14"/>
                  <a:pt x="231" y="12"/>
                  <a:pt x="231" y="6"/>
                </a:cubicBezTo>
                <a:cubicBezTo>
                  <a:pt x="230" y="7"/>
                  <a:pt x="230" y="9"/>
                  <a:pt x="229" y="10"/>
                </a:cubicBezTo>
                <a:cubicBezTo>
                  <a:pt x="228" y="11"/>
                  <a:pt x="226" y="11"/>
                  <a:pt x="225" y="12"/>
                </a:cubicBezTo>
                <a:cubicBezTo>
                  <a:pt x="224" y="13"/>
                  <a:pt x="223" y="14"/>
                  <a:pt x="222" y="15"/>
                </a:cubicBezTo>
                <a:cubicBezTo>
                  <a:pt x="221" y="16"/>
                  <a:pt x="219" y="16"/>
                  <a:pt x="218" y="18"/>
                </a:cubicBezTo>
                <a:cubicBezTo>
                  <a:pt x="217" y="18"/>
                  <a:pt x="217" y="20"/>
                  <a:pt x="216" y="21"/>
                </a:cubicBezTo>
                <a:cubicBezTo>
                  <a:pt x="216" y="21"/>
                  <a:pt x="215" y="21"/>
                  <a:pt x="215" y="21"/>
                </a:cubicBezTo>
                <a:cubicBezTo>
                  <a:pt x="211" y="26"/>
                  <a:pt x="209" y="37"/>
                  <a:pt x="214" y="42"/>
                </a:cubicBezTo>
                <a:cubicBezTo>
                  <a:pt x="214" y="38"/>
                  <a:pt x="213" y="33"/>
                  <a:pt x="216" y="31"/>
                </a:cubicBezTo>
                <a:cubicBezTo>
                  <a:pt x="215" y="35"/>
                  <a:pt x="215" y="40"/>
                  <a:pt x="216" y="43"/>
                </a:cubicBezTo>
                <a:cubicBezTo>
                  <a:pt x="220" y="44"/>
                  <a:pt x="219" y="38"/>
                  <a:pt x="222" y="36"/>
                </a:cubicBezTo>
                <a:cubicBezTo>
                  <a:pt x="222" y="40"/>
                  <a:pt x="220" y="43"/>
                  <a:pt x="219" y="45"/>
                </a:cubicBezTo>
                <a:cubicBezTo>
                  <a:pt x="221" y="43"/>
                  <a:pt x="224" y="41"/>
                  <a:pt x="226" y="38"/>
                </a:cubicBezTo>
                <a:cubicBezTo>
                  <a:pt x="226" y="36"/>
                  <a:pt x="226" y="34"/>
                  <a:pt x="227" y="33"/>
                </a:cubicBezTo>
                <a:cubicBezTo>
                  <a:pt x="227" y="38"/>
                  <a:pt x="225" y="42"/>
                  <a:pt x="222" y="44"/>
                </a:cubicBezTo>
                <a:cubicBezTo>
                  <a:pt x="225" y="44"/>
                  <a:pt x="225" y="42"/>
                  <a:pt x="227" y="40"/>
                </a:cubicBezTo>
                <a:cubicBezTo>
                  <a:pt x="229" y="37"/>
                  <a:pt x="232" y="36"/>
                  <a:pt x="233" y="32"/>
                </a:cubicBezTo>
                <a:cubicBezTo>
                  <a:pt x="235" y="29"/>
                  <a:pt x="236" y="25"/>
                  <a:pt x="237" y="21"/>
                </a:cubicBezTo>
                <a:cubicBezTo>
                  <a:pt x="238" y="20"/>
                  <a:pt x="237" y="21"/>
                  <a:pt x="237" y="20"/>
                </a:cubicBezTo>
                <a:cubicBezTo>
                  <a:pt x="237" y="20"/>
                  <a:pt x="238" y="20"/>
                  <a:pt x="237" y="19"/>
                </a:cubicBezTo>
                <a:cubicBezTo>
                  <a:pt x="235" y="20"/>
                  <a:pt x="234" y="23"/>
                  <a:pt x="231" y="23"/>
                </a:cubicBezTo>
                <a:cubicBezTo>
                  <a:pt x="231" y="21"/>
                  <a:pt x="233" y="19"/>
                  <a:pt x="233" y="17"/>
                </a:cubicBezTo>
                <a:cubicBezTo>
                  <a:pt x="234" y="15"/>
                  <a:pt x="234" y="13"/>
                  <a:pt x="234" y="11"/>
                </a:cubicBezTo>
                <a:cubicBezTo>
                  <a:pt x="234" y="11"/>
                  <a:pt x="234" y="11"/>
                  <a:pt x="234" y="10"/>
                </a:cubicBezTo>
                <a:cubicBezTo>
                  <a:pt x="234" y="9"/>
                  <a:pt x="235" y="7"/>
                  <a:pt x="234" y="6"/>
                </a:cubicBezTo>
                <a:cubicBezTo>
                  <a:pt x="232" y="11"/>
                  <a:pt x="231" y="16"/>
                  <a:pt x="228" y="19"/>
                </a:cubicBezTo>
                <a:cubicBezTo>
                  <a:pt x="227" y="20"/>
                  <a:pt x="226" y="22"/>
                  <a:pt x="224" y="22"/>
                </a:cubicBezTo>
                <a:cubicBezTo>
                  <a:pt x="227" y="19"/>
                  <a:pt x="231" y="15"/>
                  <a:pt x="231" y="10"/>
                </a:cubicBezTo>
                <a:cubicBezTo>
                  <a:pt x="229" y="13"/>
                  <a:pt x="227" y="17"/>
                  <a:pt x="224" y="19"/>
                </a:cubicBezTo>
                <a:close/>
                <a:moveTo>
                  <a:pt x="250" y="30"/>
                </a:moveTo>
                <a:cubicBezTo>
                  <a:pt x="248" y="35"/>
                  <a:pt x="245" y="43"/>
                  <a:pt x="244" y="48"/>
                </a:cubicBezTo>
                <a:cubicBezTo>
                  <a:pt x="246" y="49"/>
                  <a:pt x="248" y="50"/>
                  <a:pt x="251" y="50"/>
                </a:cubicBezTo>
                <a:cubicBezTo>
                  <a:pt x="252" y="49"/>
                  <a:pt x="252" y="49"/>
                  <a:pt x="253" y="48"/>
                </a:cubicBezTo>
                <a:cubicBezTo>
                  <a:pt x="257" y="45"/>
                  <a:pt x="260" y="40"/>
                  <a:pt x="263" y="36"/>
                </a:cubicBezTo>
                <a:cubicBezTo>
                  <a:pt x="263" y="34"/>
                  <a:pt x="264" y="32"/>
                  <a:pt x="265" y="30"/>
                </a:cubicBezTo>
                <a:cubicBezTo>
                  <a:pt x="265" y="29"/>
                  <a:pt x="266" y="28"/>
                  <a:pt x="265" y="27"/>
                </a:cubicBezTo>
                <a:cubicBezTo>
                  <a:pt x="263" y="33"/>
                  <a:pt x="260" y="38"/>
                  <a:pt x="257" y="42"/>
                </a:cubicBezTo>
                <a:cubicBezTo>
                  <a:pt x="255" y="43"/>
                  <a:pt x="254" y="45"/>
                  <a:pt x="253" y="45"/>
                </a:cubicBezTo>
                <a:cubicBezTo>
                  <a:pt x="256" y="41"/>
                  <a:pt x="260" y="36"/>
                  <a:pt x="262" y="31"/>
                </a:cubicBezTo>
                <a:cubicBezTo>
                  <a:pt x="263" y="30"/>
                  <a:pt x="264" y="27"/>
                  <a:pt x="263" y="25"/>
                </a:cubicBezTo>
                <a:cubicBezTo>
                  <a:pt x="261" y="26"/>
                  <a:pt x="260" y="28"/>
                  <a:pt x="260" y="30"/>
                </a:cubicBezTo>
                <a:cubicBezTo>
                  <a:pt x="259" y="32"/>
                  <a:pt x="258" y="35"/>
                  <a:pt x="257" y="36"/>
                </a:cubicBezTo>
                <a:cubicBezTo>
                  <a:pt x="257" y="32"/>
                  <a:pt x="259" y="29"/>
                  <a:pt x="260" y="26"/>
                </a:cubicBezTo>
                <a:cubicBezTo>
                  <a:pt x="259" y="27"/>
                  <a:pt x="258" y="29"/>
                  <a:pt x="257" y="30"/>
                </a:cubicBezTo>
                <a:cubicBezTo>
                  <a:pt x="256" y="32"/>
                  <a:pt x="256" y="33"/>
                  <a:pt x="254" y="34"/>
                </a:cubicBezTo>
                <a:cubicBezTo>
                  <a:pt x="254" y="30"/>
                  <a:pt x="258" y="28"/>
                  <a:pt x="259" y="24"/>
                </a:cubicBezTo>
                <a:cubicBezTo>
                  <a:pt x="258" y="23"/>
                  <a:pt x="257" y="25"/>
                  <a:pt x="256" y="26"/>
                </a:cubicBezTo>
                <a:cubicBezTo>
                  <a:pt x="255" y="29"/>
                  <a:pt x="253" y="31"/>
                  <a:pt x="252" y="33"/>
                </a:cubicBezTo>
                <a:cubicBezTo>
                  <a:pt x="252" y="34"/>
                  <a:pt x="251" y="37"/>
                  <a:pt x="250" y="37"/>
                </a:cubicBezTo>
                <a:cubicBezTo>
                  <a:pt x="248" y="35"/>
                  <a:pt x="250" y="31"/>
                  <a:pt x="250" y="30"/>
                </a:cubicBezTo>
                <a:close/>
                <a:moveTo>
                  <a:pt x="77" y="54"/>
                </a:moveTo>
                <a:cubicBezTo>
                  <a:pt x="77" y="54"/>
                  <a:pt x="78" y="54"/>
                  <a:pt x="79" y="54"/>
                </a:cubicBezTo>
                <a:cubicBezTo>
                  <a:pt x="79" y="53"/>
                  <a:pt x="79" y="53"/>
                  <a:pt x="78" y="52"/>
                </a:cubicBezTo>
                <a:cubicBezTo>
                  <a:pt x="79" y="50"/>
                  <a:pt x="81" y="51"/>
                  <a:pt x="82" y="52"/>
                </a:cubicBezTo>
                <a:cubicBezTo>
                  <a:pt x="81" y="50"/>
                  <a:pt x="81" y="49"/>
                  <a:pt x="81" y="48"/>
                </a:cubicBezTo>
                <a:cubicBezTo>
                  <a:pt x="79" y="47"/>
                  <a:pt x="78" y="45"/>
                  <a:pt x="76" y="44"/>
                </a:cubicBezTo>
                <a:cubicBezTo>
                  <a:pt x="76" y="48"/>
                  <a:pt x="77" y="50"/>
                  <a:pt x="77" y="54"/>
                </a:cubicBezTo>
                <a:close/>
                <a:moveTo>
                  <a:pt x="219" y="46"/>
                </a:moveTo>
                <a:cubicBezTo>
                  <a:pt x="218" y="46"/>
                  <a:pt x="216" y="45"/>
                  <a:pt x="215" y="45"/>
                </a:cubicBezTo>
                <a:cubicBezTo>
                  <a:pt x="216" y="46"/>
                  <a:pt x="218" y="47"/>
                  <a:pt x="219" y="46"/>
                </a:cubicBezTo>
                <a:close/>
                <a:moveTo>
                  <a:pt x="207" y="58"/>
                </a:moveTo>
                <a:cubicBezTo>
                  <a:pt x="206" y="60"/>
                  <a:pt x="205" y="63"/>
                  <a:pt x="204" y="66"/>
                </a:cubicBezTo>
                <a:cubicBezTo>
                  <a:pt x="205" y="66"/>
                  <a:pt x="205" y="67"/>
                  <a:pt x="206" y="68"/>
                </a:cubicBezTo>
                <a:cubicBezTo>
                  <a:pt x="209" y="64"/>
                  <a:pt x="211" y="58"/>
                  <a:pt x="213" y="53"/>
                </a:cubicBezTo>
                <a:cubicBezTo>
                  <a:pt x="212" y="53"/>
                  <a:pt x="212" y="54"/>
                  <a:pt x="212" y="54"/>
                </a:cubicBezTo>
                <a:cubicBezTo>
                  <a:pt x="211" y="53"/>
                  <a:pt x="210" y="53"/>
                  <a:pt x="210" y="52"/>
                </a:cubicBezTo>
                <a:cubicBezTo>
                  <a:pt x="211" y="52"/>
                  <a:pt x="211" y="52"/>
                  <a:pt x="211" y="52"/>
                </a:cubicBezTo>
                <a:cubicBezTo>
                  <a:pt x="212" y="52"/>
                  <a:pt x="212" y="53"/>
                  <a:pt x="213" y="52"/>
                </a:cubicBezTo>
                <a:cubicBezTo>
                  <a:pt x="214" y="50"/>
                  <a:pt x="214" y="49"/>
                  <a:pt x="215" y="47"/>
                </a:cubicBezTo>
                <a:cubicBezTo>
                  <a:pt x="214" y="47"/>
                  <a:pt x="214" y="46"/>
                  <a:pt x="213" y="46"/>
                </a:cubicBezTo>
                <a:cubicBezTo>
                  <a:pt x="211" y="50"/>
                  <a:pt x="209" y="53"/>
                  <a:pt x="207" y="58"/>
                </a:cubicBezTo>
                <a:close/>
                <a:moveTo>
                  <a:pt x="216" y="48"/>
                </a:moveTo>
                <a:cubicBezTo>
                  <a:pt x="213" y="55"/>
                  <a:pt x="211" y="62"/>
                  <a:pt x="208" y="69"/>
                </a:cubicBezTo>
                <a:cubicBezTo>
                  <a:pt x="209" y="69"/>
                  <a:pt x="211" y="70"/>
                  <a:pt x="212" y="69"/>
                </a:cubicBezTo>
                <a:cubicBezTo>
                  <a:pt x="213" y="69"/>
                  <a:pt x="213" y="68"/>
                  <a:pt x="213" y="68"/>
                </a:cubicBezTo>
                <a:cubicBezTo>
                  <a:pt x="215" y="62"/>
                  <a:pt x="218" y="55"/>
                  <a:pt x="219" y="49"/>
                </a:cubicBezTo>
                <a:cubicBezTo>
                  <a:pt x="218" y="48"/>
                  <a:pt x="217" y="48"/>
                  <a:pt x="216" y="48"/>
                </a:cubicBezTo>
                <a:close/>
                <a:moveTo>
                  <a:pt x="251" y="52"/>
                </a:moveTo>
                <a:cubicBezTo>
                  <a:pt x="251" y="52"/>
                  <a:pt x="250" y="51"/>
                  <a:pt x="250" y="51"/>
                </a:cubicBezTo>
                <a:cubicBezTo>
                  <a:pt x="247" y="52"/>
                  <a:pt x="246" y="49"/>
                  <a:pt x="243" y="49"/>
                </a:cubicBezTo>
                <a:cubicBezTo>
                  <a:pt x="244" y="49"/>
                  <a:pt x="243" y="50"/>
                  <a:pt x="243" y="50"/>
                </a:cubicBezTo>
                <a:cubicBezTo>
                  <a:pt x="245" y="51"/>
                  <a:pt x="248" y="52"/>
                  <a:pt x="251" y="52"/>
                </a:cubicBezTo>
                <a:close/>
                <a:moveTo>
                  <a:pt x="83" y="50"/>
                </a:moveTo>
                <a:cubicBezTo>
                  <a:pt x="83" y="51"/>
                  <a:pt x="84" y="52"/>
                  <a:pt x="84" y="53"/>
                </a:cubicBezTo>
                <a:cubicBezTo>
                  <a:pt x="84" y="54"/>
                  <a:pt x="83" y="54"/>
                  <a:pt x="82" y="54"/>
                </a:cubicBezTo>
                <a:cubicBezTo>
                  <a:pt x="85" y="57"/>
                  <a:pt x="87" y="62"/>
                  <a:pt x="92" y="62"/>
                </a:cubicBezTo>
                <a:cubicBezTo>
                  <a:pt x="95" y="57"/>
                  <a:pt x="86" y="55"/>
                  <a:pt x="85" y="51"/>
                </a:cubicBezTo>
                <a:cubicBezTo>
                  <a:pt x="84" y="52"/>
                  <a:pt x="83" y="50"/>
                  <a:pt x="83" y="50"/>
                </a:cubicBezTo>
                <a:close/>
                <a:moveTo>
                  <a:pt x="241" y="51"/>
                </a:moveTo>
                <a:cubicBezTo>
                  <a:pt x="240" y="53"/>
                  <a:pt x="238" y="56"/>
                  <a:pt x="237" y="57"/>
                </a:cubicBezTo>
                <a:cubicBezTo>
                  <a:pt x="236" y="60"/>
                  <a:pt x="231" y="63"/>
                  <a:pt x="235" y="66"/>
                </a:cubicBezTo>
                <a:cubicBezTo>
                  <a:pt x="236" y="64"/>
                  <a:pt x="237" y="63"/>
                  <a:pt x="237" y="61"/>
                </a:cubicBezTo>
                <a:cubicBezTo>
                  <a:pt x="239" y="60"/>
                  <a:pt x="240" y="58"/>
                  <a:pt x="240" y="57"/>
                </a:cubicBezTo>
                <a:cubicBezTo>
                  <a:pt x="241" y="55"/>
                  <a:pt x="243" y="53"/>
                  <a:pt x="242" y="51"/>
                </a:cubicBezTo>
                <a:cubicBezTo>
                  <a:pt x="242" y="51"/>
                  <a:pt x="242" y="51"/>
                  <a:pt x="241" y="51"/>
                </a:cubicBezTo>
                <a:close/>
                <a:moveTo>
                  <a:pt x="244" y="53"/>
                </a:moveTo>
                <a:cubicBezTo>
                  <a:pt x="241" y="57"/>
                  <a:pt x="238" y="62"/>
                  <a:pt x="236" y="67"/>
                </a:cubicBezTo>
                <a:cubicBezTo>
                  <a:pt x="237" y="68"/>
                  <a:pt x="239" y="69"/>
                  <a:pt x="242" y="68"/>
                </a:cubicBezTo>
                <a:cubicBezTo>
                  <a:pt x="245" y="64"/>
                  <a:pt x="246" y="59"/>
                  <a:pt x="249" y="53"/>
                </a:cubicBezTo>
                <a:cubicBezTo>
                  <a:pt x="247" y="53"/>
                  <a:pt x="246" y="53"/>
                  <a:pt x="244" y="53"/>
                </a:cubicBezTo>
                <a:close/>
                <a:moveTo>
                  <a:pt x="80" y="68"/>
                </a:moveTo>
                <a:cubicBezTo>
                  <a:pt x="86" y="69"/>
                  <a:pt x="81" y="60"/>
                  <a:pt x="81" y="58"/>
                </a:cubicBezTo>
                <a:cubicBezTo>
                  <a:pt x="83" y="59"/>
                  <a:pt x="83" y="61"/>
                  <a:pt x="84" y="63"/>
                </a:cubicBezTo>
                <a:cubicBezTo>
                  <a:pt x="85" y="63"/>
                  <a:pt x="85" y="64"/>
                  <a:pt x="86" y="63"/>
                </a:cubicBezTo>
                <a:cubicBezTo>
                  <a:pt x="86" y="63"/>
                  <a:pt x="86" y="62"/>
                  <a:pt x="86" y="61"/>
                </a:cubicBezTo>
                <a:cubicBezTo>
                  <a:pt x="84" y="58"/>
                  <a:pt x="83" y="55"/>
                  <a:pt x="80" y="53"/>
                </a:cubicBezTo>
                <a:cubicBezTo>
                  <a:pt x="80" y="55"/>
                  <a:pt x="80" y="56"/>
                  <a:pt x="78" y="56"/>
                </a:cubicBezTo>
                <a:cubicBezTo>
                  <a:pt x="78" y="56"/>
                  <a:pt x="78" y="55"/>
                  <a:pt x="77" y="56"/>
                </a:cubicBezTo>
                <a:cubicBezTo>
                  <a:pt x="79" y="59"/>
                  <a:pt x="78" y="65"/>
                  <a:pt x="80" y="68"/>
                </a:cubicBezTo>
                <a:close/>
                <a:moveTo>
                  <a:pt x="162" y="56"/>
                </a:moveTo>
                <a:cubicBezTo>
                  <a:pt x="162" y="57"/>
                  <a:pt x="164" y="58"/>
                  <a:pt x="166" y="56"/>
                </a:cubicBezTo>
                <a:cubicBezTo>
                  <a:pt x="164" y="56"/>
                  <a:pt x="163" y="54"/>
                  <a:pt x="162" y="56"/>
                </a:cubicBezTo>
                <a:close/>
                <a:moveTo>
                  <a:pt x="152" y="75"/>
                </a:moveTo>
                <a:cubicBezTo>
                  <a:pt x="154" y="76"/>
                  <a:pt x="153" y="74"/>
                  <a:pt x="153" y="73"/>
                </a:cubicBezTo>
                <a:cubicBezTo>
                  <a:pt x="156" y="67"/>
                  <a:pt x="160" y="63"/>
                  <a:pt x="164" y="58"/>
                </a:cubicBezTo>
                <a:cubicBezTo>
                  <a:pt x="162" y="58"/>
                  <a:pt x="162" y="57"/>
                  <a:pt x="160" y="57"/>
                </a:cubicBezTo>
                <a:cubicBezTo>
                  <a:pt x="157" y="62"/>
                  <a:pt x="154" y="68"/>
                  <a:pt x="152" y="75"/>
                </a:cubicBezTo>
                <a:close/>
                <a:moveTo>
                  <a:pt x="91" y="64"/>
                </a:moveTo>
                <a:cubicBezTo>
                  <a:pt x="90" y="64"/>
                  <a:pt x="89" y="63"/>
                  <a:pt x="88" y="63"/>
                </a:cubicBezTo>
                <a:cubicBezTo>
                  <a:pt x="89" y="68"/>
                  <a:pt x="94" y="74"/>
                  <a:pt x="96" y="79"/>
                </a:cubicBezTo>
                <a:cubicBezTo>
                  <a:pt x="97" y="80"/>
                  <a:pt x="97" y="81"/>
                  <a:pt x="98" y="82"/>
                </a:cubicBezTo>
                <a:cubicBezTo>
                  <a:pt x="99" y="86"/>
                  <a:pt x="100" y="88"/>
                  <a:pt x="102" y="92"/>
                </a:cubicBezTo>
                <a:cubicBezTo>
                  <a:pt x="106" y="98"/>
                  <a:pt x="109" y="105"/>
                  <a:pt x="112" y="111"/>
                </a:cubicBezTo>
                <a:cubicBezTo>
                  <a:pt x="112" y="113"/>
                  <a:pt x="113" y="114"/>
                  <a:pt x="113" y="115"/>
                </a:cubicBezTo>
                <a:cubicBezTo>
                  <a:pt x="113" y="115"/>
                  <a:pt x="113" y="115"/>
                  <a:pt x="113" y="116"/>
                </a:cubicBezTo>
                <a:cubicBezTo>
                  <a:pt x="111" y="115"/>
                  <a:pt x="111" y="113"/>
                  <a:pt x="110" y="112"/>
                </a:cubicBezTo>
                <a:cubicBezTo>
                  <a:pt x="109" y="108"/>
                  <a:pt x="107" y="105"/>
                  <a:pt x="106" y="102"/>
                </a:cubicBezTo>
                <a:cubicBezTo>
                  <a:pt x="104" y="99"/>
                  <a:pt x="102" y="96"/>
                  <a:pt x="101" y="92"/>
                </a:cubicBezTo>
                <a:cubicBezTo>
                  <a:pt x="96" y="84"/>
                  <a:pt x="92" y="74"/>
                  <a:pt x="87" y="65"/>
                </a:cubicBezTo>
                <a:cubicBezTo>
                  <a:pt x="86" y="65"/>
                  <a:pt x="86" y="65"/>
                  <a:pt x="85" y="65"/>
                </a:cubicBezTo>
                <a:cubicBezTo>
                  <a:pt x="85" y="68"/>
                  <a:pt x="83" y="70"/>
                  <a:pt x="81" y="70"/>
                </a:cubicBezTo>
                <a:cubicBezTo>
                  <a:pt x="89" y="83"/>
                  <a:pt x="96" y="98"/>
                  <a:pt x="103" y="111"/>
                </a:cubicBezTo>
                <a:cubicBezTo>
                  <a:pt x="106" y="114"/>
                  <a:pt x="108" y="117"/>
                  <a:pt x="111" y="119"/>
                </a:cubicBezTo>
                <a:cubicBezTo>
                  <a:pt x="112" y="118"/>
                  <a:pt x="112" y="117"/>
                  <a:pt x="113" y="116"/>
                </a:cubicBezTo>
                <a:cubicBezTo>
                  <a:pt x="114" y="115"/>
                  <a:pt x="117" y="116"/>
                  <a:pt x="118" y="116"/>
                </a:cubicBezTo>
                <a:cubicBezTo>
                  <a:pt x="118" y="114"/>
                  <a:pt x="117" y="113"/>
                  <a:pt x="116" y="111"/>
                </a:cubicBezTo>
                <a:cubicBezTo>
                  <a:pt x="116" y="110"/>
                  <a:pt x="116" y="109"/>
                  <a:pt x="115" y="108"/>
                </a:cubicBezTo>
                <a:cubicBezTo>
                  <a:pt x="115" y="105"/>
                  <a:pt x="113" y="103"/>
                  <a:pt x="112" y="101"/>
                </a:cubicBezTo>
                <a:cubicBezTo>
                  <a:pt x="110" y="96"/>
                  <a:pt x="108" y="91"/>
                  <a:pt x="106" y="86"/>
                </a:cubicBezTo>
                <a:cubicBezTo>
                  <a:pt x="103" y="81"/>
                  <a:pt x="100" y="76"/>
                  <a:pt x="98" y="72"/>
                </a:cubicBezTo>
                <a:cubicBezTo>
                  <a:pt x="97" y="69"/>
                  <a:pt x="95" y="66"/>
                  <a:pt x="95" y="64"/>
                </a:cubicBezTo>
                <a:cubicBezTo>
                  <a:pt x="95" y="63"/>
                  <a:pt x="94" y="62"/>
                  <a:pt x="94" y="62"/>
                </a:cubicBezTo>
                <a:cubicBezTo>
                  <a:pt x="93" y="63"/>
                  <a:pt x="92" y="64"/>
                  <a:pt x="91" y="64"/>
                </a:cubicBezTo>
                <a:close/>
                <a:moveTo>
                  <a:pt x="147" y="70"/>
                </a:moveTo>
                <a:cubicBezTo>
                  <a:pt x="146" y="69"/>
                  <a:pt x="145" y="68"/>
                  <a:pt x="144" y="67"/>
                </a:cubicBezTo>
                <a:cubicBezTo>
                  <a:pt x="136" y="63"/>
                  <a:pt x="125" y="64"/>
                  <a:pt x="122" y="70"/>
                </a:cubicBezTo>
                <a:cubicBezTo>
                  <a:pt x="121" y="72"/>
                  <a:pt x="120" y="74"/>
                  <a:pt x="119" y="76"/>
                </a:cubicBezTo>
                <a:cubicBezTo>
                  <a:pt x="119" y="78"/>
                  <a:pt x="118" y="80"/>
                  <a:pt x="117" y="82"/>
                </a:cubicBezTo>
                <a:cubicBezTo>
                  <a:pt x="117" y="83"/>
                  <a:pt x="117" y="84"/>
                  <a:pt x="117" y="85"/>
                </a:cubicBezTo>
                <a:cubicBezTo>
                  <a:pt x="117" y="85"/>
                  <a:pt x="117" y="86"/>
                  <a:pt x="116" y="86"/>
                </a:cubicBezTo>
                <a:cubicBezTo>
                  <a:pt x="115" y="90"/>
                  <a:pt x="117" y="95"/>
                  <a:pt x="118" y="99"/>
                </a:cubicBezTo>
                <a:cubicBezTo>
                  <a:pt x="118" y="99"/>
                  <a:pt x="118" y="100"/>
                  <a:pt x="118" y="100"/>
                </a:cubicBezTo>
                <a:cubicBezTo>
                  <a:pt x="119" y="106"/>
                  <a:pt x="123" y="112"/>
                  <a:pt x="127" y="115"/>
                </a:cubicBezTo>
                <a:cubicBezTo>
                  <a:pt x="140" y="115"/>
                  <a:pt x="155" y="115"/>
                  <a:pt x="168" y="115"/>
                </a:cubicBezTo>
                <a:cubicBezTo>
                  <a:pt x="171" y="113"/>
                  <a:pt x="175" y="109"/>
                  <a:pt x="177" y="104"/>
                </a:cubicBezTo>
                <a:cubicBezTo>
                  <a:pt x="179" y="101"/>
                  <a:pt x="181" y="97"/>
                  <a:pt x="181" y="93"/>
                </a:cubicBezTo>
                <a:cubicBezTo>
                  <a:pt x="181" y="88"/>
                  <a:pt x="181" y="83"/>
                  <a:pt x="179" y="79"/>
                </a:cubicBezTo>
                <a:cubicBezTo>
                  <a:pt x="177" y="75"/>
                  <a:pt x="174" y="73"/>
                  <a:pt x="171" y="71"/>
                </a:cubicBezTo>
                <a:cubicBezTo>
                  <a:pt x="167" y="69"/>
                  <a:pt x="161" y="67"/>
                  <a:pt x="157" y="70"/>
                </a:cubicBezTo>
                <a:cubicBezTo>
                  <a:pt x="156" y="72"/>
                  <a:pt x="155" y="73"/>
                  <a:pt x="155" y="74"/>
                </a:cubicBezTo>
                <a:cubicBezTo>
                  <a:pt x="156" y="73"/>
                  <a:pt x="157" y="70"/>
                  <a:pt x="160" y="72"/>
                </a:cubicBezTo>
                <a:cubicBezTo>
                  <a:pt x="160" y="73"/>
                  <a:pt x="158" y="72"/>
                  <a:pt x="158" y="73"/>
                </a:cubicBezTo>
                <a:cubicBezTo>
                  <a:pt x="157" y="75"/>
                  <a:pt x="154" y="78"/>
                  <a:pt x="150" y="78"/>
                </a:cubicBezTo>
                <a:cubicBezTo>
                  <a:pt x="148" y="77"/>
                  <a:pt x="145" y="76"/>
                  <a:pt x="145" y="74"/>
                </a:cubicBezTo>
                <a:cubicBezTo>
                  <a:pt x="147" y="75"/>
                  <a:pt x="148" y="77"/>
                  <a:pt x="151" y="76"/>
                </a:cubicBezTo>
                <a:cubicBezTo>
                  <a:pt x="151" y="74"/>
                  <a:pt x="152" y="72"/>
                  <a:pt x="152" y="70"/>
                </a:cubicBezTo>
                <a:cubicBezTo>
                  <a:pt x="150" y="71"/>
                  <a:pt x="149" y="70"/>
                  <a:pt x="147" y="70"/>
                </a:cubicBezTo>
                <a:close/>
                <a:moveTo>
                  <a:pt x="231" y="65"/>
                </a:moveTo>
                <a:cubicBezTo>
                  <a:pt x="231" y="66"/>
                  <a:pt x="232" y="66"/>
                  <a:pt x="232" y="67"/>
                </a:cubicBezTo>
                <a:cubicBezTo>
                  <a:pt x="233" y="68"/>
                  <a:pt x="236" y="69"/>
                  <a:pt x="237" y="71"/>
                </a:cubicBezTo>
                <a:cubicBezTo>
                  <a:pt x="239" y="71"/>
                  <a:pt x="242" y="72"/>
                  <a:pt x="243" y="70"/>
                </a:cubicBezTo>
                <a:cubicBezTo>
                  <a:pt x="242" y="69"/>
                  <a:pt x="241" y="70"/>
                  <a:pt x="240" y="70"/>
                </a:cubicBezTo>
                <a:cubicBezTo>
                  <a:pt x="238" y="70"/>
                  <a:pt x="236" y="69"/>
                  <a:pt x="235" y="68"/>
                </a:cubicBezTo>
                <a:cubicBezTo>
                  <a:pt x="234" y="68"/>
                  <a:pt x="234" y="68"/>
                  <a:pt x="234" y="68"/>
                </a:cubicBezTo>
                <a:cubicBezTo>
                  <a:pt x="234" y="66"/>
                  <a:pt x="232" y="66"/>
                  <a:pt x="232" y="64"/>
                </a:cubicBezTo>
                <a:cubicBezTo>
                  <a:pt x="232" y="65"/>
                  <a:pt x="231" y="64"/>
                  <a:pt x="231" y="65"/>
                </a:cubicBezTo>
                <a:close/>
                <a:moveTo>
                  <a:pt x="202" y="66"/>
                </a:moveTo>
                <a:cubicBezTo>
                  <a:pt x="202" y="66"/>
                  <a:pt x="202" y="66"/>
                  <a:pt x="201" y="66"/>
                </a:cubicBezTo>
                <a:cubicBezTo>
                  <a:pt x="200" y="68"/>
                  <a:pt x="203" y="68"/>
                  <a:pt x="202" y="70"/>
                </a:cubicBezTo>
                <a:cubicBezTo>
                  <a:pt x="204" y="70"/>
                  <a:pt x="204" y="71"/>
                  <a:pt x="206" y="71"/>
                </a:cubicBezTo>
                <a:cubicBezTo>
                  <a:pt x="207" y="72"/>
                  <a:pt x="210" y="72"/>
                  <a:pt x="211" y="72"/>
                </a:cubicBezTo>
                <a:cubicBezTo>
                  <a:pt x="212" y="71"/>
                  <a:pt x="215" y="72"/>
                  <a:pt x="214" y="70"/>
                </a:cubicBezTo>
                <a:cubicBezTo>
                  <a:pt x="209" y="73"/>
                  <a:pt x="204" y="70"/>
                  <a:pt x="202" y="66"/>
                </a:cubicBezTo>
                <a:close/>
                <a:moveTo>
                  <a:pt x="58" y="93"/>
                </a:moveTo>
                <a:cubicBezTo>
                  <a:pt x="58" y="93"/>
                  <a:pt x="58" y="93"/>
                  <a:pt x="58" y="94"/>
                </a:cubicBezTo>
                <a:cubicBezTo>
                  <a:pt x="58" y="94"/>
                  <a:pt x="58" y="95"/>
                  <a:pt x="59" y="95"/>
                </a:cubicBezTo>
                <a:cubicBezTo>
                  <a:pt x="60" y="105"/>
                  <a:pt x="61" y="114"/>
                  <a:pt x="63" y="123"/>
                </a:cubicBezTo>
                <a:cubicBezTo>
                  <a:pt x="65" y="128"/>
                  <a:pt x="65" y="133"/>
                  <a:pt x="66" y="138"/>
                </a:cubicBezTo>
                <a:cubicBezTo>
                  <a:pt x="67" y="141"/>
                  <a:pt x="68" y="144"/>
                  <a:pt x="67" y="148"/>
                </a:cubicBezTo>
                <a:cubicBezTo>
                  <a:pt x="69" y="150"/>
                  <a:pt x="68" y="152"/>
                  <a:pt x="69" y="154"/>
                </a:cubicBezTo>
                <a:cubicBezTo>
                  <a:pt x="74" y="152"/>
                  <a:pt x="78" y="151"/>
                  <a:pt x="84" y="150"/>
                </a:cubicBezTo>
                <a:cubicBezTo>
                  <a:pt x="82" y="140"/>
                  <a:pt x="79" y="129"/>
                  <a:pt x="77" y="119"/>
                </a:cubicBezTo>
                <a:cubicBezTo>
                  <a:pt x="77" y="116"/>
                  <a:pt x="75" y="113"/>
                  <a:pt x="75" y="110"/>
                </a:cubicBezTo>
                <a:cubicBezTo>
                  <a:pt x="75" y="109"/>
                  <a:pt x="75" y="108"/>
                  <a:pt x="76" y="107"/>
                </a:cubicBezTo>
                <a:cubicBezTo>
                  <a:pt x="79" y="107"/>
                  <a:pt x="81" y="110"/>
                  <a:pt x="83" y="112"/>
                </a:cubicBezTo>
                <a:cubicBezTo>
                  <a:pt x="85" y="114"/>
                  <a:pt x="86" y="116"/>
                  <a:pt x="88" y="117"/>
                </a:cubicBezTo>
                <a:cubicBezTo>
                  <a:pt x="93" y="123"/>
                  <a:pt x="100" y="129"/>
                  <a:pt x="105" y="135"/>
                </a:cubicBezTo>
                <a:cubicBezTo>
                  <a:pt x="106" y="135"/>
                  <a:pt x="105" y="135"/>
                  <a:pt x="106" y="136"/>
                </a:cubicBezTo>
                <a:cubicBezTo>
                  <a:pt x="106" y="137"/>
                  <a:pt x="107" y="137"/>
                  <a:pt x="108" y="138"/>
                </a:cubicBezTo>
                <a:cubicBezTo>
                  <a:pt x="109" y="139"/>
                  <a:pt x="109" y="141"/>
                  <a:pt x="112" y="142"/>
                </a:cubicBezTo>
                <a:cubicBezTo>
                  <a:pt x="111" y="140"/>
                  <a:pt x="109" y="139"/>
                  <a:pt x="109" y="138"/>
                </a:cubicBezTo>
                <a:cubicBezTo>
                  <a:pt x="106" y="133"/>
                  <a:pt x="107" y="126"/>
                  <a:pt x="109" y="121"/>
                </a:cubicBezTo>
                <a:cubicBezTo>
                  <a:pt x="107" y="119"/>
                  <a:pt x="105" y="117"/>
                  <a:pt x="104" y="114"/>
                </a:cubicBezTo>
                <a:cubicBezTo>
                  <a:pt x="95" y="108"/>
                  <a:pt x="88" y="99"/>
                  <a:pt x="81" y="92"/>
                </a:cubicBezTo>
                <a:cubicBezTo>
                  <a:pt x="76" y="88"/>
                  <a:pt x="72" y="83"/>
                  <a:pt x="67" y="79"/>
                </a:cubicBezTo>
                <a:cubicBezTo>
                  <a:pt x="63" y="75"/>
                  <a:pt x="58" y="71"/>
                  <a:pt x="54" y="67"/>
                </a:cubicBezTo>
                <a:cubicBezTo>
                  <a:pt x="54" y="67"/>
                  <a:pt x="54" y="67"/>
                  <a:pt x="54" y="67"/>
                </a:cubicBezTo>
                <a:cubicBezTo>
                  <a:pt x="53" y="75"/>
                  <a:pt x="56" y="85"/>
                  <a:pt x="58" y="93"/>
                </a:cubicBezTo>
                <a:close/>
                <a:moveTo>
                  <a:pt x="223" y="86"/>
                </a:moveTo>
                <a:cubicBezTo>
                  <a:pt x="226" y="85"/>
                  <a:pt x="229" y="84"/>
                  <a:pt x="232" y="84"/>
                </a:cubicBezTo>
                <a:cubicBezTo>
                  <a:pt x="235" y="81"/>
                  <a:pt x="238" y="76"/>
                  <a:pt x="240" y="72"/>
                </a:cubicBezTo>
                <a:cubicBezTo>
                  <a:pt x="238" y="72"/>
                  <a:pt x="237" y="72"/>
                  <a:pt x="236" y="70"/>
                </a:cubicBezTo>
                <a:cubicBezTo>
                  <a:pt x="234" y="71"/>
                  <a:pt x="233" y="69"/>
                  <a:pt x="231" y="68"/>
                </a:cubicBezTo>
                <a:cubicBezTo>
                  <a:pt x="228" y="74"/>
                  <a:pt x="225" y="80"/>
                  <a:pt x="223" y="86"/>
                </a:cubicBezTo>
                <a:close/>
                <a:moveTo>
                  <a:pt x="201" y="71"/>
                </a:moveTo>
                <a:cubicBezTo>
                  <a:pt x="197" y="80"/>
                  <a:pt x="194" y="89"/>
                  <a:pt x="191" y="97"/>
                </a:cubicBezTo>
                <a:cubicBezTo>
                  <a:pt x="194" y="97"/>
                  <a:pt x="195" y="95"/>
                  <a:pt x="197" y="94"/>
                </a:cubicBezTo>
                <a:cubicBezTo>
                  <a:pt x="200" y="93"/>
                  <a:pt x="203" y="93"/>
                  <a:pt x="204" y="91"/>
                </a:cubicBezTo>
                <a:cubicBezTo>
                  <a:pt x="204" y="90"/>
                  <a:pt x="205" y="90"/>
                  <a:pt x="205" y="89"/>
                </a:cubicBezTo>
                <a:cubicBezTo>
                  <a:pt x="206" y="88"/>
                  <a:pt x="206" y="87"/>
                  <a:pt x="206" y="86"/>
                </a:cubicBezTo>
                <a:cubicBezTo>
                  <a:pt x="207" y="84"/>
                  <a:pt x="208" y="82"/>
                  <a:pt x="208" y="81"/>
                </a:cubicBezTo>
                <a:cubicBezTo>
                  <a:pt x="209" y="78"/>
                  <a:pt x="210" y="76"/>
                  <a:pt x="211" y="74"/>
                </a:cubicBezTo>
                <a:cubicBezTo>
                  <a:pt x="208" y="73"/>
                  <a:pt x="204" y="72"/>
                  <a:pt x="201" y="71"/>
                </a:cubicBezTo>
                <a:close/>
                <a:moveTo>
                  <a:pt x="263" y="114"/>
                </a:moveTo>
                <a:cubicBezTo>
                  <a:pt x="264" y="111"/>
                  <a:pt x="266" y="108"/>
                  <a:pt x="267" y="105"/>
                </a:cubicBezTo>
                <a:cubicBezTo>
                  <a:pt x="268" y="102"/>
                  <a:pt x="269" y="100"/>
                  <a:pt x="268" y="97"/>
                </a:cubicBezTo>
                <a:cubicBezTo>
                  <a:pt x="266" y="95"/>
                  <a:pt x="265" y="93"/>
                  <a:pt x="263" y="92"/>
                </a:cubicBezTo>
                <a:cubicBezTo>
                  <a:pt x="262" y="91"/>
                  <a:pt x="260" y="90"/>
                  <a:pt x="259" y="89"/>
                </a:cubicBezTo>
                <a:cubicBezTo>
                  <a:pt x="244" y="83"/>
                  <a:pt x="223" y="86"/>
                  <a:pt x="209" y="91"/>
                </a:cubicBezTo>
                <a:cubicBezTo>
                  <a:pt x="209" y="91"/>
                  <a:pt x="208" y="92"/>
                  <a:pt x="208" y="92"/>
                </a:cubicBezTo>
                <a:cubicBezTo>
                  <a:pt x="202" y="94"/>
                  <a:pt x="196" y="96"/>
                  <a:pt x="192" y="99"/>
                </a:cubicBezTo>
                <a:cubicBezTo>
                  <a:pt x="186" y="102"/>
                  <a:pt x="181" y="104"/>
                  <a:pt x="176" y="108"/>
                </a:cubicBezTo>
                <a:cubicBezTo>
                  <a:pt x="176" y="110"/>
                  <a:pt x="174" y="111"/>
                  <a:pt x="173" y="113"/>
                </a:cubicBezTo>
                <a:cubicBezTo>
                  <a:pt x="172" y="114"/>
                  <a:pt x="171" y="114"/>
                  <a:pt x="171" y="115"/>
                </a:cubicBezTo>
                <a:cubicBezTo>
                  <a:pt x="173" y="115"/>
                  <a:pt x="176" y="115"/>
                  <a:pt x="179" y="115"/>
                </a:cubicBezTo>
                <a:cubicBezTo>
                  <a:pt x="182" y="112"/>
                  <a:pt x="186" y="108"/>
                  <a:pt x="190" y="107"/>
                </a:cubicBezTo>
                <a:cubicBezTo>
                  <a:pt x="193" y="106"/>
                  <a:pt x="200" y="108"/>
                  <a:pt x="201" y="110"/>
                </a:cubicBezTo>
                <a:cubicBezTo>
                  <a:pt x="202" y="112"/>
                  <a:pt x="200" y="114"/>
                  <a:pt x="201" y="116"/>
                </a:cubicBezTo>
                <a:cubicBezTo>
                  <a:pt x="202" y="116"/>
                  <a:pt x="203" y="117"/>
                  <a:pt x="203" y="118"/>
                </a:cubicBezTo>
                <a:cubicBezTo>
                  <a:pt x="204" y="119"/>
                  <a:pt x="205" y="121"/>
                  <a:pt x="205" y="123"/>
                </a:cubicBezTo>
                <a:cubicBezTo>
                  <a:pt x="204" y="125"/>
                  <a:pt x="203" y="127"/>
                  <a:pt x="200" y="127"/>
                </a:cubicBezTo>
                <a:cubicBezTo>
                  <a:pt x="198" y="130"/>
                  <a:pt x="199" y="132"/>
                  <a:pt x="199" y="134"/>
                </a:cubicBezTo>
                <a:cubicBezTo>
                  <a:pt x="197" y="137"/>
                  <a:pt x="193" y="138"/>
                  <a:pt x="194" y="141"/>
                </a:cubicBezTo>
                <a:cubicBezTo>
                  <a:pt x="196" y="141"/>
                  <a:pt x="198" y="145"/>
                  <a:pt x="196" y="147"/>
                </a:cubicBezTo>
                <a:cubicBezTo>
                  <a:pt x="194" y="147"/>
                  <a:pt x="194" y="147"/>
                  <a:pt x="193" y="147"/>
                </a:cubicBezTo>
                <a:cubicBezTo>
                  <a:pt x="193" y="147"/>
                  <a:pt x="192" y="148"/>
                  <a:pt x="192" y="149"/>
                </a:cubicBezTo>
                <a:cubicBezTo>
                  <a:pt x="193" y="149"/>
                  <a:pt x="193" y="149"/>
                  <a:pt x="193" y="150"/>
                </a:cubicBezTo>
                <a:cubicBezTo>
                  <a:pt x="193" y="151"/>
                  <a:pt x="192" y="151"/>
                  <a:pt x="192" y="152"/>
                </a:cubicBezTo>
                <a:cubicBezTo>
                  <a:pt x="193" y="154"/>
                  <a:pt x="194" y="154"/>
                  <a:pt x="196" y="154"/>
                </a:cubicBezTo>
                <a:cubicBezTo>
                  <a:pt x="197" y="156"/>
                  <a:pt x="197" y="157"/>
                  <a:pt x="196" y="158"/>
                </a:cubicBezTo>
                <a:cubicBezTo>
                  <a:pt x="201" y="157"/>
                  <a:pt x="203" y="165"/>
                  <a:pt x="197" y="164"/>
                </a:cubicBezTo>
                <a:cubicBezTo>
                  <a:pt x="196" y="165"/>
                  <a:pt x="196" y="168"/>
                  <a:pt x="198" y="168"/>
                </a:cubicBezTo>
                <a:cubicBezTo>
                  <a:pt x="198" y="169"/>
                  <a:pt x="197" y="169"/>
                  <a:pt x="196" y="170"/>
                </a:cubicBezTo>
                <a:cubicBezTo>
                  <a:pt x="197" y="171"/>
                  <a:pt x="197" y="172"/>
                  <a:pt x="197" y="173"/>
                </a:cubicBezTo>
                <a:cubicBezTo>
                  <a:pt x="199" y="173"/>
                  <a:pt x="201" y="174"/>
                  <a:pt x="201" y="176"/>
                </a:cubicBezTo>
                <a:cubicBezTo>
                  <a:pt x="201" y="177"/>
                  <a:pt x="199" y="178"/>
                  <a:pt x="199" y="180"/>
                </a:cubicBezTo>
                <a:cubicBezTo>
                  <a:pt x="198" y="181"/>
                  <a:pt x="197" y="181"/>
                  <a:pt x="195" y="182"/>
                </a:cubicBezTo>
                <a:cubicBezTo>
                  <a:pt x="196" y="184"/>
                  <a:pt x="195" y="185"/>
                  <a:pt x="195" y="187"/>
                </a:cubicBezTo>
                <a:cubicBezTo>
                  <a:pt x="196" y="188"/>
                  <a:pt x="195" y="190"/>
                  <a:pt x="194" y="191"/>
                </a:cubicBezTo>
                <a:cubicBezTo>
                  <a:pt x="195" y="193"/>
                  <a:pt x="196" y="194"/>
                  <a:pt x="196" y="196"/>
                </a:cubicBezTo>
                <a:cubicBezTo>
                  <a:pt x="195" y="197"/>
                  <a:pt x="194" y="197"/>
                  <a:pt x="195" y="198"/>
                </a:cubicBezTo>
                <a:cubicBezTo>
                  <a:pt x="197" y="197"/>
                  <a:pt x="203" y="195"/>
                  <a:pt x="206" y="197"/>
                </a:cubicBezTo>
                <a:cubicBezTo>
                  <a:pt x="207" y="199"/>
                  <a:pt x="208" y="200"/>
                  <a:pt x="209" y="201"/>
                </a:cubicBezTo>
                <a:cubicBezTo>
                  <a:pt x="213" y="202"/>
                  <a:pt x="217" y="201"/>
                  <a:pt x="218" y="204"/>
                </a:cubicBezTo>
                <a:cubicBezTo>
                  <a:pt x="219" y="206"/>
                  <a:pt x="217" y="208"/>
                  <a:pt x="217" y="210"/>
                </a:cubicBezTo>
                <a:cubicBezTo>
                  <a:pt x="216" y="211"/>
                  <a:pt x="218" y="214"/>
                  <a:pt x="217" y="215"/>
                </a:cubicBezTo>
                <a:cubicBezTo>
                  <a:pt x="215" y="219"/>
                  <a:pt x="213" y="222"/>
                  <a:pt x="210" y="226"/>
                </a:cubicBezTo>
                <a:cubicBezTo>
                  <a:pt x="209" y="227"/>
                  <a:pt x="207" y="227"/>
                  <a:pt x="205" y="228"/>
                </a:cubicBezTo>
                <a:cubicBezTo>
                  <a:pt x="210" y="228"/>
                  <a:pt x="215" y="231"/>
                  <a:pt x="220" y="232"/>
                </a:cubicBezTo>
                <a:cubicBezTo>
                  <a:pt x="221" y="231"/>
                  <a:pt x="225" y="231"/>
                  <a:pt x="226" y="230"/>
                </a:cubicBezTo>
                <a:cubicBezTo>
                  <a:pt x="231" y="228"/>
                  <a:pt x="235" y="224"/>
                  <a:pt x="239" y="221"/>
                </a:cubicBezTo>
                <a:cubicBezTo>
                  <a:pt x="243" y="219"/>
                  <a:pt x="246" y="217"/>
                  <a:pt x="249" y="214"/>
                </a:cubicBezTo>
                <a:cubicBezTo>
                  <a:pt x="252" y="212"/>
                  <a:pt x="254" y="209"/>
                  <a:pt x="255" y="207"/>
                </a:cubicBezTo>
                <a:cubicBezTo>
                  <a:pt x="261" y="200"/>
                  <a:pt x="268" y="193"/>
                  <a:pt x="272" y="185"/>
                </a:cubicBezTo>
                <a:cubicBezTo>
                  <a:pt x="273" y="180"/>
                  <a:pt x="274" y="175"/>
                  <a:pt x="276" y="170"/>
                </a:cubicBezTo>
                <a:cubicBezTo>
                  <a:pt x="276" y="168"/>
                  <a:pt x="277" y="166"/>
                  <a:pt x="277" y="163"/>
                </a:cubicBezTo>
                <a:cubicBezTo>
                  <a:pt x="277" y="158"/>
                  <a:pt x="275" y="153"/>
                  <a:pt x="274" y="149"/>
                </a:cubicBezTo>
                <a:cubicBezTo>
                  <a:pt x="270" y="146"/>
                  <a:pt x="263" y="148"/>
                  <a:pt x="259" y="147"/>
                </a:cubicBezTo>
                <a:cubicBezTo>
                  <a:pt x="251" y="144"/>
                  <a:pt x="253" y="133"/>
                  <a:pt x="255" y="130"/>
                </a:cubicBezTo>
                <a:cubicBezTo>
                  <a:pt x="255" y="131"/>
                  <a:pt x="254" y="131"/>
                  <a:pt x="255" y="131"/>
                </a:cubicBezTo>
                <a:cubicBezTo>
                  <a:pt x="255" y="129"/>
                  <a:pt x="257" y="128"/>
                  <a:pt x="256" y="127"/>
                </a:cubicBezTo>
                <a:cubicBezTo>
                  <a:pt x="256" y="128"/>
                  <a:pt x="256" y="129"/>
                  <a:pt x="255" y="130"/>
                </a:cubicBezTo>
                <a:cubicBezTo>
                  <a:pt x="257" y="124"/>
                  <a:pt x="260" y="119"/>
                  <a:pt x="263" y="114"/>
                </a:cubicBezTo>
                <a:close/>
                <a:moveTo>
                  <a:pt x="268" y="106"/>
                </a:moveTo>
                <a:cubicBezTo>
                  <a:pt x="269" y="109"/>
                  <a:pt x="265" y="112"/>
                  <a:pt x="265" y="116"/>
                </a:cubicBezTo>
                <a:cubicBezTo>
                  <a:pt x="263" y="119"/>
                  <a:pt x="261" y="123"/>
                  <a:pt x="258" y="127"/>
                </a:cubicBezTo>
                <a:cubicBezTo>
                  <a:pt x="256" y="132"/>
                  <a:pt x="254" y="137"/>
                  <a:pt x="255" y="142"/>
                </a:cubicBezTo>
                <a:cubicBezTo>
                  <a:pt x="256" y="142"/>
                  <a:pt x="256" y="144"/>
                  <a:pt x="257" y="144"/>
                </a:cubicBezTo>
                <a:cubicBezTo>
                  <a:pt x="256" y="142"/>
                  <a:pt x="257" y="140"/>
                  <a:pt x="257" y="138"/>
                </a:cubicBezTo>
                <a:cubicBezTo>
                  <a:pt x="259" y="133"/>
                  <a:pt x="261" y="128"/>
                  <a:pt x="263" y="123"/>
                </a:cubicBezTo>
                <a:cubicBezTo>
                  <a:pt x="266" y="117"/>
                  <a:pt x="271" y="113"/>
                  <a:pt x="271" y="106"/>
                </a:cubicBezTo>
                <a:cubicBezTo>
                  <a:pt x="272" y="104"/>
                  <a:pt x="271" y="100"/>
                  <a:pt x="270" y="98"/>
                </a:cubicBezTo>
                <a:cubicBezTo>
                  <a:pt x="270" y="101"/>
                  <a:pt x="270" y="104"/>
                  <a:pt x="268" y="106"/>
                </a:cubicBezTo>
                <a:close/>
                <a:moveTo>
                  <a:pt x="191" y="108"/>
                </a:moveTo>
                <a:cubicBezTo>
                  <a:pt x="190" y="108"/>
                  <a:pt x="189" y="109"/>
                  <a:pt x="188" y="109"/>
                </a:cubicBezTo>
                <a:cubicBezTo>
                  <a:pt x="185" y="110"/>
                  <a:pt x="182" y="112"/>
                  <a:pt x="182" y="115"/>
                </a:cubicBezTo>
                <a:cubicBezTo>
                  <a:pt x="185" y="115"/>
                  <a:pt x="193" y="114"/>
                  <a:pt x="192" y="119"/>
                </a:cubicBezTo>
                <a:cubicBezTo>
                  <a:pt x="192" y="120"/>
                  <a:pt x="191" y="123"/>
                  <a:pt x="189" y="123"/>
                </a:cubicBezTo>
                <a:cubicBezTo>
                  <a:pt x="189" y="122"/>
                  <a:pt x="187" y="121"/>
                  <a:pt x="186" y="122"/>
                </a:cubicBezTo>
                <a:cubicBezTo>
                  <a:pt x="187" y="123"/>
                  <a:pt x="187" y="125"/>
                  <a:pt x="186" y="126"/>
                </a:cubicBezTo>
                <a:cubicBezTo>
                  <a:pt x="186" y="127"/>
                  <a:pt x="187" y="127"/>
                  <a:pt x="187" y="128"/>
                </a:cubicBezTo>
                <a:cubicBezTo>
                  <a:pt x="183" y="130"/>
                  <a:pt x="188" y="134"/>
                  <a:pt x="185" y="137"/>
                </a:cubicBezTo>
                <a:cubicBezTo>
                  <a:pt x="188" y="137"/>
                  <a:pt x="189" y="137"/>
                  <a:pt x="191" y="137"/>
                </a:cubicBezTo>
                <a:cubicBezTo>
                  <a:pt x="191" y="137"/>
                  <a:pt x="192" y="137"/>
                  <a:pt x="193" y="138"/>
                </a:cubicBezTo>
                <a:cubicBezTo>
                  <a:pt x="195" y="137"/>
                  <a:pt x="197" y="135"/>
                  <a:pt x="198" y="133"/>
                </a:cubicBezTo>
                <a:cubicBezTo>
                  <a:pt x="198" y="131"/>
                  <a:pt x="197" y="127"/>
                  <a:pt x="200" y="126"/>
                </a:cubicBezTo>
                <a:cubicBezTo>
                  <a:pt x="201" y="126"/>
                  <a:pt x="201" y="126"/>
                  <a:pt x="202" y="126"/>
                </a:cubicBezTo>
                <a:cubicBezTo>
                  <a:pt x="202" y="124"/>
                  <a:pt x="203" y="123"/>
                  <a:pt x="203" y="122"/>
                </a:cubicBezTo>
                <a:cubicBezTo>
                  <a:pt x="204" y="118"/>
                  <a:pt x="198" y="116"/>
                  <a:pt x="200" y="111"/>
                </a:cubicBezTo>
                <a:cubicBezTo>
                  <a:pt x="198" y="108"/>
                  <a:pt x="194" y="107"/>
                  <a:pt x="191" y="108"/>
                </a:cubicBezTo>
                <a:close/>
                <a:moveTo>
                  <a:pt x="77" y="111"/>
                </a:moveTo>
                <a:cubicBezTo>
                  <a:pt x="78" y="114"/>
                  <a:pt x="78" y="117"/>
                  <a:pt x="79" y="120"/>
                </a:cubicBezTo>
                <a:cubicBezTo>
                  <a:pt x="82" y="130"/>
                  <a:pt x="84" y="140"/>
                  <a:pt x="86" y="150"/>
                </a:cubicBezTo>
                <a:cubicBezTo>
                  <a:pt x="89" y="150"/>
                  <a:pt x="93" y="150"/>
                  <a:pt x="95" y="151"/>
                </a:cubicBezTo>
                <a:cubicBezTo>
                  <a:pt x="95" y="148"/>
                  <a:pt x="97" y="143"/>
                  <a:pt x="100" y="142"/>
                </a:cubicBezTo>
                <a:cubicBezTo>
                  <a:pt x="103" y="141"/>
                  <a:pt x="106" y="142"/>
                  <a:pt x="109" y="141"/>
                </a:cubicBezTo>
                <a:cubicBezTo>
                  <a:pt x="104" y="135"/>
                  <a:pt x="98" y="130"/>
                  <a:pt x="93" y="124"/>
                </a:cubicBezTo>
                <a:cubicBezTo>
                  <a:pt x="93" y="124"/>
                  <a:pt x="93" y="124"/>
                  <a:pt x="92" y="124"/>
                </a:cubicBezTo>
                <a:cubicBezTo>
                  <a:pt x="90" y="121"/>
                  <a:pt x="88" y="119"/>
                  <a:pt x="85" y="117"/>
                </a:cubicBezTo>
                <a:cubicBezTo>
                  <a:pt x="83" y="114"/>
                  <a:pt x="80" y="110"/>
                  <a:pt x="77" y="109"/>
                </a:cubicBezTo>
                <a:cubicBezTo>
                  <a:pt x="76" y="110"/>
                  <a:pt x="77" y="110"/>
                  <a:pt x="77" y="111"/>
                </a:cubicBezTo>
                <a:close/>
                <a:moveTo>
                  <a:pt x="189" y="117"/>
                </a:moveTo>
                <a:cubicBezTo>
                  <a:pt x="186" y="116"/>
                  <a:pt x="183" y="116"/>
                  <a:pt x="180" y="116"/>
                </a:cubicBezTo>
                <a:cubicBezTo>
                  <a:pt x="161" y="116"/>
                  <a:pt x="141" y="116"/>
                  <a:pt x="123" y="117"/>
                </a:cubicBezTo>
                <a:cubicBezTo>
                  <a:pt x="123" y="117"/>
                  <a:pt x="123" y="118"/>
                  <a:pt x="122" y="118"/>
                </a:cubicBezTo>
                <a:cubicBezTo>
                  <a:pt x="122" y="118"/>
                  <a:pt x="122" y="117"/>
                  <a:pt x="121" y="117"/>
                </a:cubicBezTo>
                <a:cubicBezTo>
                  <a:pt x="119" y="118"/>
                  <a:pt x="117" y="116"/>
                  <a:pt x="115" y="117"/>
                </a:cubicBezTo>
                <a:cubicBezTo>
                  <a:pt x="113" y="118"/>
                  <a:pt x="113" y="119"/>
                  <a:pt x="112" y="120"/>
                </a:cubicBezTo>
                <a:cubicBezTo>
                  <a:pt x="112" y="121"/>
                  <a:pt x="113" y="121"/>
                  <a:pt x="112" y="122"/>
                </a:cubicBezTo>
                <a:cubicBezTo>
                  <a:pt x="112" y="123"/>
                  <a:pt x="111" y="121"/>
                  <a:pt x="111" y="122"/>
                </a:cubicBezTo>
                <a:cubicBezTo>
                  <a:pt x="107" y="128"/>
                  <a:pt x="108" y="139"/>
                  <a:pt x="115" y="142"/>
                </a:cubicBezTo>
                <a:cubicBezTo>
                  <a:pt x="132" y="140"/>
                  <a:pt x="153" y="142"/>
                  <a:pt x="169" y="141"/>
                </a:cubicBezTo>
                <a:cubicBezTo>
                  <a:pt x="176" y="141"/>
                  <a:pt x="184" y="141"/>
                  <a:pt x="191" y="140"/>
                </a:cubicBezTo>
                <a:cubicBezTo>
                  <a:pt x="191" y="139"/>
                  <a:pt x="188" y="139"/>
                  <a:pt x="186" y="139"/>
                </a:cubicBezTo>
                <a:cubicBezTo>
                  <a:pt x="176" y="139"/>
                  <a:pt x="167" y="138"/>
                  <a:pt x="156" y="138"/>
                </a:cubicBezTo>
                <a:cubicBezTo>
                  <a:pt x="143" y="139"/>
                  <a:pt x="128" y="137"/>
                  <a:pt x="115" y="139"/>
                </a:cubicBezTo>
                <a:cubicBezTo>
                  <a:pt x="110" y="135"/>
                  <a:pt x="111" y="126"/>
                  <a:pt x="114" y="121"/>
                </a:cubicBezTo>
                <a:cubicBezTo>
                  <a:pt x="116" y="119"/>
                  <a:pt x="119" y="120"/>
                  <a:pt x="122" y="120"/>
                </a:cubicBezTo>
                <a:cubicBezTo>
                  <a:pt x="126" y="120"/>
                  <a:pt x="130" y="120"/>
                  <a:pt x="134" y="120"/>
                </a:cubicBezTo>
                <a:cubicBezTo>
                  <a:pt x="149" y="119"/>
                  <a:pt x="160" y="119"/>
                  <a:pt x="172" y="119"/>
                </a:cubicBezTo>
                <a:cubicBezTo>
                  <a:pt x="178" y="119"/>
                  <a:pt x="183" y="120"/>
                  <a:pt x="188" y="120"/>
                </a:cubicBezTo>
                <a:cubicBezTo>
                  <a:pt x="189" y="120"/>
                  <a:pt x="189" y="120"/>
                  <a:pt x="190" y="120"/>
                </a:cubicBezTo>
                <a:cubicBezTo>
                  <a:pt x="191" y="119"/>
                  <a:pt x="190" y="117"/>
                  <a:pt x="189" y="117"/>
                </a:cubicBezTo>
                <a:close/>
                <a:moveTo>
                  <a:pt x="138" y="121"/>
                </a:moveTo>
                <a:cubicBezTo>
                  <a:pt x="131" y="122"/>
                  <a:pt x="123" y="121"/>
                  <a:pt x="117" y="122"/>
                </a:cubicBezTo>
                <a:cubicBezTo>
                  <a:pt x="116" y="123"/>
                  <a:pt x="117" y="125"/>
                  <a:pt x="116" y="125"/>
                </a:cubicBezTo>
                <a:cubicBezTo>
                  <a:pt x="120" y="126"/>
                  <a:pt x="126" y="124"/>
                  <a:pt x="129" y="126"/>
                </a:cubicBezTo>
                <a:cubicBezTo>
                  <a:pt x="124" y="126"/>
                  <a:pt x="121" y="127"/>
                  <a:pt x="116" y="127"/>
                </a:cubicBezTo>
                <a:cubicBezTo>
                  <a:pt x="117" y="128"/>
                  <a:pt x="115" y="131"/>
                  <a:pt x="117" y="132"/>
                </a:cubicBezTo>
                <a:cubicBezTo>
                  <a:pt x="117" y="133"/>
                  <a:pt x="115" y="133"/>
                  <a:pt x="116" y="134"/>
                </a:cubicBezTo>
                <a:cubicBezTo>
                  <a:pt x="119" y="133"/>
                  <a:pt x="123" y="134"/>
                  <a:pt x="127" y="134"/>
                </a:cubicBezTo>
                <a:cubicBezTo>
                  <a:pt x="124" y="135"/>
                  <a:pt x="120" y="134"/>
                  <a:pt x="116" y="135"/>
                </a:cubicBezTo>
                <a:cubicBezTo>
                  <a:pt x="117" y="136"/>
                  <a:pt x="117" y="136"/>
                  <a:pt x="117" y="137"/>
                </a:cubicBezTo>
                <a:cubicBezTo>
                  <a:pt x="127" y="137"/>
                  <a:pt x="136" y="136"/>
                  <a:pt x="145" y="137"/>
                </a:cubicBezTo>
                <a:cubicBezTo>
                  <a:pt x="157" y="138"/>
                  <a:pt x="172" y="137"/>
                  <a:pt x="184" y="137"/>
                </a:cubicBezTo>
                <a:cubicBezTo>
                  <a:pt x="184" y="136"/>
                  <a:pt x="184" y="136"/>
                  <a:pt x="184" y="135"/>
                </a:cubicBezTo>
                <a:cubicBezTo>
                  <a:pt x="183" y="135"/>
                  <a:pt x="181" y="135"/>
                  <a:pt x="182" y="134"/>
                </a:cubicBezTo>
                <a:cubicBezTo>
                  <a:pt x="181" y="134"/>
                  <a:pt x="182" y="135"/>
                  <a:pt x="181" y="135"/>
                </a:cubicBezTo>
                <a:cubicBezTo>
                  <a:pt x="175" y="134"/>
                  <a:pt x="168" y="135"/>
                  <a:pt x="162" y="134"/>
                </a:cubicBezTo>
                <a:cubicBezTo>
                  <a:pt x="167" y="133"/>
                  <a:pt x="173" y="133"/>
                  <a:pt x="179" y="133"/>
                </a:cubicBezTo>
                <a:cubicBezTo>
                  <a:pt x="181" y="133"/>
                  <a:pt x="183" y="134"/>
                  <a:pt x="184" y="133"/>
                </a:cubicBezTo>
                <a:cubicBezTo>
                  <a:pt x="182" y="131"/>
                  <a:pt x="177" y="133"/>
                  <a:pt x="175" y="132"/>
                </a:cubicBezTo>
                <a:cubicBezTo>
                  <a:pt x="177" y="131"/>
                  <a:pt x="181" y="131"/>
                  <a:pt x="184" y="131"/>
                </a:cubicBezTo>
                <a:cubicBezTo>
                  <a:pt x="183" y="129"/>
                  <a:pt x="183" y="129"/>
                  <a:pt x="184" y="128"/>
                </a:cubicBezTo>
                <a:cubicBezTo>
                  <a:pt x="178" y="127"/>
                  <a:pt x="172" y="128"/>
                  <a:pt x="166" y="129"/>
                </a:cubicBezTo>
                <a:cubicBezTo>
                  <a:pt x="159" y="129"/>
                  <a:pt x="152" y="129"/>
                  <a:pt x="146" y="129"/>
                </a:cubicBezTo>
                <a:cubicBezTo>
                  <a:pt x="141" y="129"/>
                  <a:pt x="135" y="129"/>
                  <a:pt x="130" y="130"/>
                </a:cubicBezTo>
                <a:cubicBezTo>
                  <a:pt x="129" y="130"/>
                  <a:pt x="128" y="131"/>
                  <a:pt x="127" y="130"/>
                </a:cubicBezTo>
                <a:cubicBezTo>
                  <a:pt x="138" y="127"/>
                  <a:pt x="149" y="129"/>
                  <a:pt x="162" y="128"/>
                </a:cubicBezTo>
                <a:cubicBezTo>
                  <a:pt x="169" y="127"/>
                  <a:pt x="174" y="127"/>
                  <a:pt x="180" y="127"/>
                </a:cubicBezTo>
                <a:cubicBezTo>
                  <a:pt x="182" y="127"/>
                  <a:pt x="184" y="127"/>
                  <a:pt x="184" y="126"/>
                </a:cubicBezTo>
                <a:cubicBezTo>
                  <a:pt x="181" y="124"/>
                  <a:pt x="175" y="126"/>
                  <a:pt x="171" y="125"/>
                </a:cubicBezTo>
                <a:cubicBezTo>
                  <a:pt x="174" y="125"/>
                  <a:pt x="181" y="124"/>
                  <a:pt x="185" y="124"/>
                </a:cubicBezTo>
                <a:cubicBezTo>
                  <a:pt x="185" y="123"/>
                  <a:pt x="184" y="122"/>
                  <a:pt x="185" y="122"/>
                </a:cubicBezTo>
                <a:cubicBezTo>
                  <a:pt x="185" y="122"/>
                  <a:pt x="185" y="121"/>
                  <a:pt x="185" y="121"/>
                </a:cubicBezTo>
                <a:cubicBezTo>
                  <a:pt x="170" y="120"/>
                  <a:pt x="153" y="121"/>
                  <a:pt x="138" y="121"/>
                </a:cubicBezTo>
                <a:close/>
                <a:moveTo>
                  <a:pt x="25" y="131"/>
                </a:moveTo>
                <a:cubicBezTo>
                  <a:pt x="24" y="130"/>
                  <a:pt x="22" y="128"/>
                  <a:pt x="20" y="127"/>
                </a:cubicBezTo>
                <a:cubicBezTo>
                  <a:pt x="20" y="126"/>
                  <a:pt x="18" y="126"/>
                  <a:pt x="17" y="124"/>
                </a:cubicBezTo>
                <a:cubicBezTo>
                  <a:pt x="14" y="128"/>
                  <a:pt x="7" y="128"/>
                  <a:pt x="4" y="131"/>
                </a:cubicBezTo>
                <a:cubicBezTo>
                  <a:pt x="12" y="140"/>
                  <a:pt x="21" y="148"/>
                  <a:pt x="31" y="155"/>
                </a:cubicBezTo>
                <a:cubicBezTo>
                  <a:pt x="36" y="160"/>
                  <a:pt x="43" y="165"/>
                  <a:pt x="48" y="171"/>
                </a:cubicBezTo>
                <a:cubicBezTo>
                  <a:pt x="50" y="171"/>
                  <a:pt x="50" y="172"/>
                  <a:pt x="51" y="173"/>
                </a:cubicBezTo>
                <a:cubicBezTo>
                  <a:pt x="53" y="167"/>
                  <a:pt x="57" y="164"/>
                  <a:pt x="60" y="160"/>
                </a:cubicBezTo>
                <a:cubicBezTo>
                  <a:pt x="60" y="160"/>
                  <a:pt x="60" y="160"/>
                  <a:pt x="60" y="159"/>
                </a:cubicBezTo>
                <a:cubicBezTo>
                  <a:pt x="57" y="160"/>
                  <a:pt x="55" y="163"/>
                  <a:pt x="51" y="163"/>
                </a:cubicBezTo>
                <a:cubicBezTo>
                  <a:pt x="53" y="161"/>
                  <a:pt x="56" y="160"/>
                  <a:pt x="58" y="158"/>
                </a:cubicBezTo>
                <a:cubicBezTo>
                  <a:pt x="58" y="157"/>
                  <a:pt x="57" y="157"/>
                  <a:pt x="57" y="157"/>
                </a:cubicBezTo>
                <a:cubicBezTo>
                  <a:pt x="56" y="157"/>
                  <a:pt x="54" y="159"/>
                  <a:pt x="53" y="158"/>
                </a:cubicBezTo>
                <a:cubicBezTo>
                  <a:pt x="53" y="157"/>
                  <a:pt x="55" y="157"/>
                  <a:pt x="56" y="156"/>
                </a:cubicBezTo>
                <a:cubicBezTo>
                  <a:pt x="54" y="154"/>
                  <a:pt x="52" y="158"/>
                  <a:pt x="51" y="156"/>
                </a:cubicBezTo>
                <a:cubicBezTo>
                  <a:pt x="52" y="155"/>
                  <a:pt x="53" y="155"/>
                  <a:pt x="54" y="154"/>
                </a:cubicBezTo>
                <a:cubicBezTo>
                  <a:pt x="53" y="152"/>
                  <a:pt x="50" y="155"/>
                  <a:pt x="49" y="154"/>
                </a:cubicBezTo>
                <a:cubicBezTo>
                  <a:pt x="49" y="153"/>
                  <a:pt x="51" y="153"/>
                  <a:pt x="52" y="152"/>
                </a:cubicBezTo>
                <a:cubicBezTo>
                  <a:pt x="51" y="152"/>
                  <a:pt x="51" y="151"/>
                  <a:pt x="50" y="151"/>
                </a:cubicBezTo>
                <a:cubicBezTo>
                  <a:pt x="49" y="152"/>
                  <a:pt x="47" y="153"/>
                  <a:pt x="46" y="152"/>
                </a:cubicBezTo>
                <a:cubicBezTo>
                  <a:pt x="46" y="150"/>
                  <a:pt x="49" y="151"/>
                  <a:pt x="49" y="150"/>
                </a:cubicBezTo>
                <a:cubicBezTo>
                  <a:pt x="49" y="149"/>
                  <a:pt x="48" y="149"/>
                  <a:pt x="48" y="148"/>
                </a:cubicBezTo>
                <a:cubicBezTo>
                  <a:pt x="46" y="149"/>
                  <a:pt x="45" y="150"/>
                  <a:pt x="43" y="150"/>
                </a:cubicBezTo>
                <a:cubicBezTo>
                  <a:pt x="41" y="151"/>
                  <a:pt x="39" y="153"/>
                  <a:pt x="37" y="153"/>
                </a:cubicBezTo>
                <a:cubicBezTo>
                  <a:pt x="39" y="150"/>
                  <a:pt x="43" y="149"/>
                  <a:pt x="46" y="147"/>
                </a:cubicBezTo>
                <a:cubicBezTo>
                  <a:pt x="45" y="146"/>
                  <a:pt x="45" y="146"/>
                  <a:pt x="44" y="145"/>
                </a:cubicBezTo>
                <a:cubicBezTo>
                  <a:pt x="42" y="146"/>
                  <a:pt x="41" y="147"/>
                  <a:pt x="40" y="147"/>
                </a:cubicBezTo>
                <a:cubicBezTo>
                  <a:pt x="39" y="145"/>
                  <a:pt x="42" y="145"/>
                  <a:pt x="42" y="144"/>
                </a:cubicBezTo>
                <a:cubicBezTo>
                  <a:pt x="42" y="144"/>
                  <a:pt x="42" y="143"/>
                  <a:pt x="41" y="143"/>
                </a:cubicBezTo>
                <a:cubicBezTo>
                  <a:pt x="40" y="144"/>
                  <a:pt x="38" y="145"/>
                  <a:pt x="37" y="144"/>
                </a:cubicBezTo>
                <a:cubicBezTo>
                  <a:pt x="37" y="143"/>
                  <a:pt x="39" y="143"/>
                  <a:pt x="40" y="142"/>
                </a:cubicBezTo>
                <a:cubicBezTo>
                  <a:pt x="39" y="142"/>
                  <a:pt x="39" y="141"/>
                  <a:pt x="38" y="141"/>
                </a:cubicBezTo>
                <a:cubicBezTo>
                  <a:pt x="37" y="142"/>
                  <a:pt x="35" y="143"/>
                  <a:pt x="33" y="143"/>
                </a:cubicBezTo>
                <a:cubicBezTo>
                  <a:pt x="34" y="141"/>
                  <a:pt x="35" y="140"/>
                  <a:pt x="37" y="140"/>
                </a:cubicBezTo>
                <a:cubicBezTo>
                  <a:pt x="36" y="138"/>
                  <a:pt x="32" y="142"/>
                  <a:pt x="31" y="140"/>
                </a:cubicBezTo>
                <a:cubicBezTo>
                  <a:pt x="32" y="139"/>
                  <a:pt x="33" y="139"/>
                  <a:pt x="34" y="138"/>
                </a:cubicBezTo>
                <a:cubicBezTo>
                  <a:pt x="34" y="138"/>
                  <a:pt x="33" y="137"/>
                  <a:pt x="33" y="137"/>
                </a:cubicBezTo>
                <a:cubicBezTo>
                  <a:pt x="29" y="139"/>
                  <a:pt x="26" y="139"/>
                  <a:pt x="24" y="141"/>
                </a:cubicBezTo>
                <a:cubicBezTo>
                  <a:pt x="23" y="141"/>
                  <a:pt x="23" y="141"/>
                  <a:pt x="23" y="140"/>
                </a:cubicBezTo>
                <a:cubicBezTo>
                  <a:pt x="25" y="138"/>
                  <a:pt x="29" y="138"/>
                  <a:pt x="31" y="135"/>
                </a:cubicBezTo>
                <a:cubicBezTo>
                  <a:pt x="29" y="134"/>
                  <a:pt x="27" y="132"/>
                  <a:pt x="25" y="131"/>
                </a:cubicBezTo>
                <a:cubicBezTo>
                  <a:pt x="25" y="131"/>
                  <a:pt x="25" y="131"/>
                  <a:pt x="25" y="131"/>
                </a:cubicBezTo>
                <a:close/>
                <a:moveTo>
                  <a:pt x="2" y="137"/>
                </a:moveTo>
                <a:cubicBezTo>
                  <a:pt x="18" y="150"/>
                  <a:pt x="34" y="163"/>
                  <a:pt x="49" y="176"/>
                </a:cubicBezTo>
                <a:cubicBezTo>
                  <a:pt x="50" y="176"/>
                  <a:pt x="50" y="175"/>
                  <a:pt x="50" y="174"/>
                </a:cubicBezTo>
                <a:cubicBezTo>
                  <a:pt x="49" y="174"/>
                  <a:pt x="49" y="173"/>
                  <a:pt x="48" y="172"/>
                </a:cubicBezTo>
                <a:cubicBezTo>
                  <a:pt x="48" y="171"/>
                  <a:pt x="47" y="171"/>
                  <a:pt x="46" y="171"/>
                </a:cubicBezTo>
                <a:cubicBezTo>
                  <a:pt x="44" y="168"/>
                  <a:pt x="41" y="165"/>
                  <a:pt x="37" y="163"/>
                </a:cubicBezTo>
                <a:cubicBezTo>
                  <a:pt x="33" y="159"/>
                  <a:pt x="30" y="156"/>
                  <a:pt x="25" y="153"/>
                </a:cubicBezTo>
                <a:cubicBezTo>
                  <a:pt x="21" y="150"/>
                  <a:pt x="18" y="146"/>
                  <a:pt x="14" y="143"/>
                </a:cubicBezTo>
                <a:cubicBezTo>
                  <a:pt x="12" y="140"/>
                  <a:pt x="8" y="137"/>
                  <a:pt x="5" y="135"/>
                </a:cubicBezTo>
                <a:cubicBezTo>
                  <a:pt x="5" y="134"/>
                  <a:pt x="4" y="133"/>
                  <a:pt x="3" y="133"/>
                </a:cubicBezTo>
                <a:cubicBezTo>
                  <a:pt x="2" y="134"/>
                  <a:pt x="2" y="136"/>
                  <a:pt x="2" y="137"/>
                </a:cubicBezTo>
                <a:close/>
                <a:moveTo>
                  <a:pt x="190" y="142"/>
                </a:moveTo>
                <a:cubicBezTo>
                  <a:pt x="183" y="141"/>
                  <a:pt x="177" y="142"/>
                  <a:pt x="171" y="142"/>
                </a:cubicBezTo>
                <a:cubicBezTo>
                  <a:pt x="166" y="142"/>
                  <a:pt x="162" y="143"/>
                  <a:pt x="157" y="143"/>
                </a:cubicBezTo>
                <a:cubicBezTo>
                  <a:pt x="153" y="143"/>
                  <a:pt x="148" y="142"/>
                  <a:pt x="144" y="143"/>
                </a:cubicBezTo>
                <a:cubicBezTo>
                  <a:pt x="135" y="143"/>
                  <a:pt x="127" y="142"/>
                  <a:pt x="117" y="143"/>
                </a:cubicBezTo>
                <a:cubicBezTo>
                  <a:pt x="112" y="143"/>
                  <a:pt x="106" y="143"/>
                  <a:pt x="101" y="143"/>
                </a:cubicBezTo>
                <a:cubicBezTo>
                  <a:pt x="101" y="144"/>
                  <a:pt x="101" y="145"/>
                  <a:pt x="102" y="146"/>
                </a:cubicBezTo>
                <a:cubicBezTo>
                  <a:pt x="108" y="146"/>
                  <a:pt x="118" y="145"/>
                  <a:pt x="126" y="146"/>
                </a:cubicBezTo>
                <a:cubicBezTo>
                  <a:pt x="130" y="145"/>
                  <a:pt x="137" y="146"/>
                  <a:pt x="141" y="146"/>
                </a:cubicBezTo>
                <a:cubicBezTo>
                  <a:pt x="154" y="143"/>
                  <a:pt x="171" y="145"/>
                  <a:pt x="186" y="145"/>
                </a:cubicBezTo>
                <a:cubicBezTo>
                  <a:pt x="188" y="145"/>
                  <a:pt x="190" y="145"/>
                  <a:pt x="192" y="145"/>
                </a:cubicBezTo>
                <a:cubicBezTo>
                  <a:pt x="193" y="145"/>
                  <a:pt x="194" y="146"/>
                  <a:pt x="195" y="144"/>
                </a:cubicBezTo>
                <a:cubicBezTo>
                  <a:pt x="194" y="143"/>
                  <a:pt x="192" y="142"/>
                  <a:pt x="190" y="142"/>
                </a:cubicBezTo>
                <a:close/>
                <a:moveTo>
                  <a:pt x="100" y="157"/>
                </a:moveTo>
                <a:cubicBezTo>
                  <a:pt x="99" y="155"/>
                  <a:pt x="99" y="154"/>
                  <a:pt x="99" y="152"/>
                </a:cubicBezTo>
                <a:cubicBezTo>
                  <a:pt x="99" y="149"/>
                  <a:pt x="100" y="146"/>
                  <a:pt x="99" y="145"/>
                </a:cubicBezTo>
                <a:cubicBezTo>
                  <a:pt x="96" y="148"/>
                  <a:pt x="96" y="156"/>
                  <a:pt x="100" y="157"/>
                </a:cubicBezTo>
                <a:close/>
                <a:moveTo>
                  <a:pt x="107" y="152"/>
                </a:moveTo>
                <a:cubicBezTo>
                  <a:pt x="106" y="152"/>
                  <a:pt x="103" y="152"/>
                  <a:pt x="102" y="153"/>
                </a:cubicBezTo>
                <a:cubicBezTo>
                  <a:pt x="102" y="154"/>
                  <a:pt x="104" y="153"/>
                  <a:pt x="105" y="154"/>
                </a:cubicBezTo>
                <a:cubicBezTo>
                  <a:pt x="110" y="154"/>
                  <a:pt x="118" y="155"/>
                  <a:pt x="122" y="155"/>
                </a:cubicBezTo>
                <a:cubicBezTo>
                  <a:pt x="122" y="154"/>
                  <a:pt x="124" y="155"/>
                  <a:pt x="125" y="154"/>
                </a:cubicBezTo>
                <a:cubicBezTo>
                  <a:pt x="127" y="155"/>
                  <a:pt x="130" y="154"/>
                  <a:pt x="132" y="154"/>
                </a:cubicBezTo>
                <a:cubicBezTo>
                  <a:pt x="131" y="154"/>
                  <a:pt x="131" y="154"/>
                  <a:pt x="131" y="154"/>
                </a:cubicBezTo>
                <a:cubicBezTo>
                  <a:pt x="132" y="155"/>
                  <a:pt x="132" y="154"/>
                  <a:pt x="132" y="154"/>
                </a:cubicBezTo>
                <a:cubicBezTo>
                  <a:pt x="150" y="154"/>
                  <a:pt x="172" y="153"/>
                  <a:pt x="191" y="153"/>
                </a:cubicBezTo>
                <a:cubicBezTo>
                  <a:pt x="191" y="153"/>
                  <a:pt x="191" y="152"/>
                  <a:pt x="190" y="152"/>
                </a:cubicBezTo>
                <a:cubicBezTo>
                  <a:pt x="184" y="150"/>
                  <a:pt x="176" y="151"/>
                  <a:pt x="170" y="151"/>
                </a:cubicBezTo>
                <a:cubicBezTo>
                  <a:pt x="169" y="151"/>
                  <a:pt x="168" y="151"/>
                  <a:pt x="168" y="150"/>
                </a:cubicBezTo>
                <a:cubicBezTo>
                  <a:pt x="174" y="150"/>
                  <a:pt x="179" y="150"/>
                  <a:pt x="185" y="150"/>
                </a:cubicBezTo>
                <a:cubicBezTo>
                  <a:pt x="187" y="150"/>
                  <a:pt x="190" y="151"/>
                  <a:pt x="192" y="150"/>
                </a:cubicBezTo>
                <a:cubicBezTo>
                  <a:pt x="189" y="149"/>
                  <a:pt x="182" y="149"/>
                  <a:pt x="180" y="149"/>
                </a:cubicBezTo>
                <a:cubicBezTo>
                  <a:pt x="183" y="148"/>
                  <a:pt x="187" y="148"/>
                  <a:pt x="191" y="148"/>
                </a:cubicBezTo>
                <a:cubicBezTo>
                  <a:pt x="191" y="148"/>
                  <a:pt x="191" y="147"/>
                  <a:pt x="192" y="147"/>
                </a:cubicBezTo>
                <a:cubicBezTo>
                  <a:pt x="178" y="147"/>
                  <a:pt x="160" y="145"/>
                  <a:pt x="146" y="146"/>
                </a:cubicBezTo>
                <a:cubicBezTo>
                  <a:pt x="131" y="148"/>
                  <a:pt x="117" y="147"/>
                  <a:pt x="102" y="147"/>
                </a:cubicBezTo>
                <a:cubicBezTo>
                  <a:pt x="103" y="148"/>
                  <a:pt x="103" y="148"/>
                  <a:pt x="103" y="149"/>
                </a:cubicBezTo>
                <a:cubicBezTo>
                  <a:pt x="106" y="150"/>
                  <a:pt x="110" y="149"/>
                  <a:pt x="113" y="149"/>
                </a:cubicBezTo>
                <a:cubicBezTo>
                  <a:pt x="111" y="150"/>
                  <a:pt x="106" y="150"/>
                  <a:pt x="102" y="151"/>
                </a:cubicBezTo>
                <a:cubicBezTo>
                  <a:pt x="109" y="152"/>
                  <a:pt x="118" y="150"/>
                  <a:pt x="124" y="151"/>
                </a:cubicBezTo>
                <a:cubicBezTo>
                  <a:pt x="119" y="152"/>
                  <a:pt x="112" y="152"/>
                  <a:pt x="107" y="152"/>
                </a:cubicBezTo>
                <a:close/>
                <a:moveTo>
                  <a:pt x="278" y="168"/>
                </a:moveTo>
                <a:cubicBezTo>
                  <a:pt x="278" y="170"/>
                  <a:pt x="277" y="173"/>
                  <a:pt x="276" y="176"/>
                </a:cubicBezTo>
                <a:cubicBezTo>
                  <a:pt x="275" y="177"/>
                  <a:pt x="275" y="179"/>
                  <a:pt x="274" y="181"/>
                </a:cubicBezTo>
                <a:cubicBezTo>
                  <a:pt x="274" y="182"/>
                  <a:pt x="274" y="182"/>
                  <a:pt x="273" y="183"/>
                </a:cubicBezTo>
                <a:cubicBezTo>
                  <a:pt x="273" y="184"/>
                  <a:pt x="273" y="185"/>
                  <a:pt x="272" y="187"/>
                </a:cubicBezTo>
                <a:cubicBezTo>
                  <a:pt x="270" y="192"/>
                  <a:pt x="267" y="197"/>
                  <a:pt x="263" y="200"/>
                </a:cubicBezTo>
                <a:cubicBezTo>
                  <a:pt x="261" y="203"/>
                  <a:pt x="259" y="205"/>
                  <a:pt x="257" y="208"/>
                </a:cubicBezTo>
                <a:cubicBezTo>
                  <a:pt x="256" y="209"/>
                  <a:pt x="254" y="210"/>
                  <a:pt x="253" y="212"/>
                </a:cubicBezTo>
                <a:cubicBezTo>
                  <a:pt x="252" y="213"/>
                  <a:pt x="251" y="214"/>
                  <a:pt x="250" y="216"/>
                </a:cubicBezTo>
                <a:cubicBezTo>
                  <a:pt x="249" y="216"/>
                  <a:pt x="248" y="217"/>
                  <a:pt x="247" y="217"/>
                </a:cubicBezTo>
                <a:cubicBezTo>
                  <a:pt x="247" y="218"/>
                  <a:pt x="246" y="218"/>
                  <a:pt x="246" y="219"/>
                </a:cubicBezTo>
                <a:cubicBezTo>
                  <a:pt x="245" y="220"/>
                  <a:pt x="243" y="220"/>
                  <a:pt x="242" y="221"/>
                </a:cubicBezTo>
                <a:cubicBezTo>
                  <a:pt x="241" y="222"/>
                  <a:pt x="240" y="223"/>
                  <a:pt x="239" y="224"/>
                </a:cubicBezTo>
                <a:cubicBezTo>
                  <a:pt x="238" y="225"/>
                  <a:pt x="236" y="226"/>
                  <a:pt x="235" y="226"/>
                </a:cubicBezTo>
                <a:cubicBezTo>
                  <a:pt x="231" y="229"/>
                  <a:pt x="227" y="232"/>
                  <a:pt x="222" y="233"/>
                </a:cubicBezTo>
                <a:cubicBezTo>
                  <a:pt x="223" y="233"/>
                  <a:pt x="224" y="234"/>
                  <a:pt x="225" y="235"/>
                </a:cubicBezTo>
                <a:cubicBezTo>
                  <a:pt x="227" y="233"/>
                  <a:pt x="229" y="233"/>
                  <a:pt x="230" y="232"/>
                </a:cubicBezTo>
                <a:cubicBezTo>
                  <a:pt x="232" y="231"/>
                  <a:pt x="234" y="230"/>
                  <a:pt x="236" y="230"/>
                </a:cubicBezTo>
                <a:cubicBezTo>
                  <a:pt x="242" y="225"/>
                  <a:pt x="248" y="220"/>
                  <a:pt x="254" y="215"/>
                </a:cubicBezTo>
                <a:cubicBezTo>
                  <a:pt x="255" y="213"/>
                  <a:pt x="257" y="212"/>
                  <a:pt x="258" y="210"/>
                </a:cubicBezTo>
                <a:cubicBezTo>
                  <a:pt x="260" y="208"/>
                  <a:pt x="261" y="207"/>
                  <a:pt x="262" y="205"/>
                </a:cubicBezTo>
                <a:cubicBezTo>
                  <a:pt x="263" y="204"/>
                  <a:pt x="263" y="204"/>
                  <a:pt x="264" y="204"/>
                </a:cubicBezTo>
                <a:cubicBezTo>
                  <a:pt x="266" y="202"/>
                  <a:pt x="267" y="198"/>
                  <a:pt x="268" y="196"/>
                </a:cubicBezTo>
                <a:cubicBezTo>
                  <a:pt x="270" y="194"/>
                  <a:pt x="272" y="192"/>
                  <a:pt x="273" y="190"/>
                </a:cubicBezTo>
                <a:cubicBezTo>
                  <a:pt x="274" y="188"/>
                  <a:pt x="275" y="186"/>
                  <a:pt x="276" y="184"/>
                </a:cubicBezTo>
                <a:cubicBezTo>
                  <a:pt x="278" y="178"/>
                  <a:pt x="279" y="175"/>
                  <a:pt x="280" y="169"/>
                </a:cubicBezTo>
                <a:cubicBezTo>
                  <a:pt x="280" y="168"/>
                  <a:pt x="280" y="167"/>
                  <a:pt x="280" y="166"/>
                </a:cubicBezTo>
                <a:cubicBezTo>
                  <a:pt x="281" y="162"/>
                  <a:pt x="281" y="158"/>
                  <a:pt x="280" y="155"/>
                </a:cubicBezTo>
                <a:cubicBezTo>
                  <a:pt x="280" y="153"/>
                  <a:pt x="277" y="150"/>
                  <a:pt x="276" y="150"/>
                </a:cubicBezTo>
                <a:cubicBezTo>
                  <a:pt x="278" y="156"/>
                  <a:pt x="279" y="161"/>
                  <a:pt x="278" y="168"/>
                </a:cubicBezTo>
                <a:close/>
                <a:moveTo>
                  <a:pt x="74" y="154"/>
                </a:moveTo>
                <a:cubicBezTo>
                  <a:pt x="71" y="155"/>
                  <a:pt x="68" y="157"/>
                  <a:pt x="65" y="158"/>
                </a:cubicBezTo>
                <a:cubicBezTo>
                  <a:pt x="54" y="167"/>
                  <a:pt x="44" y="184"/>
                  <a:pt x="49" y="204"/>
                </a:cubicBezTo>
                <a:cubicBezTo>
                  <a:pt x="50" y="209"/>
                  <a:pt x="54" y="213"/>
                  <a:pt x="56" y="218"/>
                </a:cubicBezTo>
                <a:cubicBezTo>
                  <a:pt x="57" y="219"/>
                  <a:pt x="58" y="221"/>
                  <a:pt x="59" y="221"/>
                </a:cubicBezTo>
                <a:cubicBezTo>
                  <a:pt x="60" y="222"/>
                  <a:pt x="60" y="221"/>
                  <a:pt x="61" y="222"/>
                </a:cubicBezTo>
                <a:cubicBezTo>
                  <a:pt x="62" y="224"/>
                  <a:pt x="60" y="225"/>
                  <a:pt x="59" y="226"/>
                </a:cubicBezTo>
                <a:cubicBezTo>
                  <a:pt x="57" y="228"/>
                  <a:pt x="55" y="231"/>
                  <a:pt x="54" y="232"/>
                </a:cubicBezTo>
                <a:cubicBezTo>
                  <a:pt x="54" y="233"/>
                  <a:pt x="54" y="234"/>
                  <a:pt x="55" y="235"/>
                </a:cubicBezTo>
                <a:cubicBezTo>
                  <a:pt x="60" y="230"/>
                  <a:pt x="65" y="225"/>
                  <a:pt x="72" y="222"/>
                </a:cubicBezTo>
                <a:cubicBezTo>
                  <a:pt x="72" y="219"/>
                  <a:pt x="74" y="216"/>
                  <a:pt x="74" y="215"/>
                </a:cubicBezTo>
                <a:cubicBezTo>
                  <a:pt x="71" y="215"/>
                  <a:pt x="70" y="211"/>
                  <a:pt x="68" y="209"/>
                </a:cubicBezTo>
                <a:cubicBezTo>
                  <a:pt x="65" y="203"/>
                  <a:pt x="63" y="196"/>
                  <a:pt x="65" y="189"/>
                </a:cubicBezTo>
                <a:cubicBezTo>
                  <a:pt x="66" y="186"/>
                  <a:pt x="67" y="181"/>
                  <a:pt x="68" y="179"/>
                </a:cubicBezTo>
                <a:cubicBezTo>
                  <a:pt x="70" y="177"/>
                  <a:pt x="74" y="174"/>
                  <a:pt x="75" y="173"/>
                </a:cubicBezTo>
                <a:cubicBezTo>
                  <a:pt x="83" y="169"/>
                  <a:pt x="92" y="169"/>
                  <a:pt x="100" y="172"/>
                </a:cubicBezTo>
                <a:cubicBezTo>
                  <a:pt x="102" y="171"/>
                  <a:pt x="101" y="168"/>
                  <a:pt x="101" y="167"/>
                </a:cubicBezTo>
                <a:cubicBezTo>
                  <a:pt x="102" y="163"/>
                  <a:pt x="104" y="161"/>
                  <a:pt x="106" y="159"/>
                </a:cubicBezTo>
                <a:cubicBezTo>
                  <a:pt x="103" y="159"/>
                  <a:pt x="101" y="158"/>
                  <a:pt x="99" y="159"/>
                </a:cubicBezTo>
                <a:cubicBezTo>
                  <a:pt x="97" y="158"/>
                  <a:pt x="96" y="155"/>
                  <a:pt x="96" y="153"/>
                </a:cubicBezTo>
                <a:cubicBezTo>
                  <a:pt x="89" y="151"/>
                  <a:pt x="81" y="152"/>
                  <a:pt x="74" y="154"/>
                </a:cubicBezTo>
                <a:close/>
                <a:moveTo>
                  <a:pt x="193" y="155"/>
                </a:moveTo>
                <a:cubicBezTo>
                  <a:pt x="189" y="155"/>
                  <a:pt x="186" y="155"/>
                  <a:pt x="183" y="155"/>
                </a:cubicBezTo>
                <a:cubicBezTo>
                  <a:pt x="181" y="155"/>
                  <a:pt x="179" y="155"/>
                  <a:pt x="176" y="155"/>
                </a:cubicBezTo>
                <a:cubicBezTo>
                  <a:pt x="172" y="155"/>
                  <a:pt x="169" y="155"/>
                  <a:pt x="166" y="155"/>
                </a:cubicBezTo>
                <a:cubicBezTo>
                  <a:pt x="158" y="155"/>
                  <a:pt x="149" y="155"/>
                  <a:pt x="141" y="156"/>
                </a:cubicBezTo>
                <a:cubicBezTo>
                  <a:pt x="136" y="156"/>
                  <a:pt x="131" y="155"/>
                  <a:pt x="126" y="155"/>
                </a:cubicBezTo>
                <a:cubicBezTo>
                  <a:pt x="125" y="155"/>
                  <a:pt x="123" y="156"/>
                  <a:pt x="122" y="156"/>
                </a:cubicBezTo>
                <a:cubicBezTo>
                  <a:pt x="116" y="156"/>
                  <a:pt x="109" y="156"/>
                  <a:pt x="103" y="155"/>
                </a:cubicBezTo>
                <a:cubicBezTo>
                  <a:pt x="103" y="156"/>
                  <a:pt x="101" y="157"/>
                  <a:pt x="102" y="157"/>
                </a:cubicBezTo>
                <a:cubicBezTo>
                  <a:pt x="104" y="157"/>
                  <a:pt x="108" y="157"/>
                  <a:pt x="109" y="158"/>
                </a:cubicBezTo>
                <a:cubicBezTo>
                  <a:pt x="122" y="158"/>
                  <a:pt x="134" y="158"/>
                  <a:pt x="147" y="158"/>
                </a:cubicBezTo>
                <a:cubicBezTo>
                  <a:pt x="152" y="158"/>
                  <a:pt x="156" y="158"/>
                  <a:pt x="160" y="158"/>
                </a:cubicBezTo>
                <a:cubicBezTo>
                  <a:pt x="166" y="158"/>
                  <a:pt x="172" y="158"/>
                  <a:pt x="179" y="158"/>
                </a:cubicBezTo>
                <a:cubicBezTo>
                  <a:pt x="184" y="158"/>
                  <a:pt x="191" y="159"/>
                  <a:pt x="195" y="158"/>
                </a:cubicBezTo>
                <a:cubicBezTo>
                  <a:pt x="196" y="156"/>
                  <a:pt x="194" y="155"/>
                  <a:pt x="193" y="155"/>
                </a:cubicBezTo>
                <a:close/>
                <a:moveTo>
                  <a:pt x="198" y="160"/>
                </a:moveTo>
                <a:cubicBezTo>
                  <a:pt x="171" y="159"/>
                  <a:pt x="138" y="160"/>
                  <a:pt x="111" y="160"/>
                </a:cubicBezTo>
                <a:cubicBezTo>
                  <a:pt x="111" y="161"/>
                  <a:pt x="111" y="161"/>
                  <a:pt x="111" y="162"/>
                </a:cubicBezTo>
                <a:cubicBezTo>
                  <a:pt x="128" y="162"/>
                  <a:pt x="147" y="161"/>
                  <a:pt x="164" y="162"/>
                </a:cubicBezTo>
                <a:cubicBezTo>
                  <a:pt x="169" y="162"/>
                  <a:pt x="174" y="162"/>
                  <a:pt x="179" y="162"/>
                </a:cubicBezTo>
                <a:cubicBezTo>
                  <a:pt x="182" y="162"/>
                  <a:pt x="185" y="162"/>
                  <a:pt x="189" y="162"/>
                </a:cubicBezTo>
                <a:cubicBezTo>
                  <a:pt x="191" y="162"/>
                  <a:pt x="194" y="163"/>
                  <a:pt x="197" y="163"/>
                </a:cubicBezTo>
                <a:cubicBezTo>
                  <a:pt x="197" y="163"/>
                  <a:pt x="199" y="162"/>
                  <a:pt x="199" y="161"/>
                </a:cubicBezTo>
                <a:cubicBezTo>
                  <a:pt x="199" y="161"/>
                  <a:pt x="198" y="161"/>
                  <a:pt x="198" y="160"/>
                </a:cubicBezTo>
                <a:close/>
                <a:moveTo>
                  <a:pt x="107" y="160"/>
                </a:moveTo>
                <a:cubicBezTo>
                  <a:pt x="104" y="162"/>
                  <a:pt x="103" y="166"/>
                  <a:pt x="103" y="170"/>
                </a:cubicBezTo>
                <a:cubicBezTo>
                  <a:pt x="103" y="171"/>
                  <a:pt x="104" y="171"/>
                  <a:pt x="104" y="171"/>
                </a:cubicBezTo>
                <a:cubicBezTo>
                  <a:pt x="103" y="171"/>
                  <a:pt x="103" y="172"/>
                  <a:pt x="103" y="172"/>
                </a:cubicBezTo>
                <a:cubicBezTo>
                  <a:pt x="104" y="174"/>
                  <a:pt x="106" y="177"/>
                  <a:pt x="109" y="177"/>
                </a:cubicBezTo>
                <a:cubicBezTo>
                  <a:pt x="108" y="174"/>
                  <a:pt x="106" y="170"/>
                  <a:pt x="105" y="167"/>
                </a:cubicBezTo>
                <a:cubicBezTo>
                  <a:pt x="106" y="165"/>
                  <a:pt x="107" y="163"/>
                  <a:pt x="109" y="161"/>
                </a:cubicBezTo>
                <a:cubicBezTo>
                  <a:pt x="108" y="161"/>
                  <a:pt x="108" y="160"/>
                  <a:pt x="107" y="160"/>
                </a:cubicBezTo>
                <a:close/>
                <a:moveTo>
                  <a:pt x="149" y="163"/>
                </a:moveTo>
                <a:cubicBezTo>
                  <a:pt x="135" y="163"/>
                  <a:pt x="121" y="163"/>
                  <a:pt x="110" y="164"/>
                </a:cubicBezTo>
                <a:cubicBezTo>
                  <a:pt x="110" y="165"/>
                  <a:pt x="110" y="165"/>
                  <a:pt x="110" y="166"/>
                </a:cubicBezTo>
                <a:cubicBezTo>
                  <a:pt x="116" y="166"/>
                  <a:pt x="121" y="166"/>
                  <a:pt x="126" y="166"/>
                </a:cubicBezTo>
                <a:cubicBezTo>
                  <a:pt x="128" y="166"/>
                  <a:pt x="130" y="165"/>
                  <a:pt x="131" y="166"/>
                </a:cubicBezTo>
                <a:cubicBezTo>
                  <a:pt x="124" y="166"/>
                  <a:pt x="118" y="167"/>
                  <a:pt x="110" y="167"/>
                </a:cubicBezTo>
                <a:cubicBezTo>
                  <a:pt x="110" y="169"/>
                  <a:pt x="110" y="169"/>
                  <a:pt x="110" y="170"/>
                </a:cubicBezTo>
                <a:cubicBezTo>
                  <a:pt x="117" y="170"/>
                  <a:pt x="125" y="169"/>
                  <a:pt x="130" y="170"/>
                </a:cubicBezTo>
                <a:cubicBezTo>
                  <a:pt x="124" y="171"/>
                  <a:pt x="117" y="171"/>
                  <a:pt x="110" y="172"/>
                </a:cubicBezTo>
                <a:cubicBezTo>
                  <a:pt x="111" y="172"/>
                  <a:pt x="111" y="173"/>
                  <a:pt x="111" y="173"/>
                </a:cubicBezTo>
                <a:cubicBezTo>
                  <a:pt x="113" y="174"/>
                  <a:pt x="117" y="175"/>
                  <a:pt x="119" y="174"/>
                </a:cubicBezTo>
                <a:cubicBezTo>
                  <a:pt x="129" y="176"/>
                  <a:pt x="143" y="174"/>
                  <a:pt x="154" y="174"/>
                </a:cubicBezTo>
                <a:cubicBezTo>
                  <a:pt x="156" y="175"/>
                  <a:pt x="158" y="174"/>
                  <a:pt x="161" y="174"/>
                </a:cubicBezTo>
                <a:cubicBezTo>
                  <a:pt x="162" y="174"/>
                  <a:pt x="164" y="174"/>
                  <a:pt x="166" y="174"/>
                </a:cubicBezTo>
                <a:cubicBezTo>
                  <a:pt x="170" y="174"/>
                  <a:pt x="175" y="174"/>
                  <a:pt x="179" y="174"/>
                </a:cubicBezTo>
                <a:cubicBezTo>
                  <a:pt x="185" y="174"/>
                  <a:pt x="191" y="175"/>
                  <a:pt x="196" y="173"/>
                </a:cubicBezTo>
                <a:cubicBezTo>
                  <a:pt x="196" y="172"/>
                  <a:pt x="196" y="172"/>
                  <a:pt x="196" y="171"/>
                </a:cubicBezTo>
                <a:cubicBezTo>
                  <a:pt x="184" y="171"/>
                  <a:pt x="170" y="172"/>
                  <a:pt x="159" y="169"/>
                </a:cubicBezTo>
                <a:cubicBezTo>
                  <a:pt x="172" y="170"/>
                  <a:pt x="180" y="170"/>
                  <a:pt x="192" y="170"/>
                </a:cubicBezTo>
                <a:cubicBezTo>
                  <a:pt x="193" y="170"/>
                  <a:pt x="194" y="171"/>
                  <a:pt x="195" y="170"/>
                </a:cubicBezTo>
                <a:cubicBezTo>
                  <a:pt x="191" y="169"/>
                  <a:pt x="184" y="170"/>
                  <a:pt x="180" y="169"/>
                </a:cubicBezTo>
                <a:cubicBezTo>
                  <a:pt x="185" y="168"/>
                  <a:pt x="190" y="169"/>
                  <a:pt x="195" y="168"/>
                </a:cubicBezTo>
                <a:cubicBezTo>
                  <a:pt x="195" y="166"/>
                  <a:pt x="193" y="167"/>
                  <a:pt x="191" y="167"/>
                </a:cubicBezTo>
                <a:cubicBezTo>
                  <a:pt x="190" y="166"/>
                  <a:pt x="188" y="166"/>
                  <a:pt x="187" y="166"/>
                </a:cubicBezTo>
                <a:cubicBezTo>
                  <a:pt x="188" y="165"/>
                  <a:pt x="195" y="167"/>
                  <a:pt x="195" y="163"/>
                </a:cubicBezTo>
                <a:cubicBezTo>
                  <a:pt x="179" y="164"/>
                  <a:pt x="165" y="162"/>
                  <a:pt x="149" y="163"/>
                </a:cubicBezTo>
                <a:close/>
                <a:moveTo>
                  <a:pt x="73" y="179"/>
                </a:moveTo>
                <a:cubicBezTo>
                  <a:pt x="74" y="179"/>
                  <a:pt x="74" y="179"/>
                  <a:pt x="74" y="180"/>
                </a:cubicBezTo>
                <a:cubicBezTo>
                  <a:pt x="75" y="183"/>
                  <a:pt x="74" y="186"/>
                  <a:pt x="74" y="189"/>
                </a:cubicBezTo>
                <a:cubicBezTo>
                  <a:pt x="75" y="191"/>
                  <a:pt x="75" y="194"/>
                  <a:pt x="75" y="196"/>
                </a:cubicBezTo>
                <a:cubicBezTo>
                  <a:pt x="76" y="202"/>
                  <a:pt x="77" y="208"/>
                  <a:pt x="77" y="213"/>
                </a:cubicBezTo>
                <a:cubicBezTo>
                  <a:pt x="80" y="212"/>
                  <a:pt x="82" y="212"/>
                  <a:pt x="84" y="210"/>
                </a:cubicBezTo>
                <a:cubicBezTo>
                  <a:pt x="83" y="207"/>
                  <a:pt x="81" y="202"/>
                  <a:pt x="81" y="198"/>
                </a:cubicBezTo>
                <a:cubicBezTo>
                  <a:pt x="81" y="189"/>
                  <a:pt x="82" y="178"/>
                  <a:pt x="89" y="176"/>
                </a:cubicBezTo>
                <a:cubicBezTo>
                  <a:pt x="89" y="175"/>
                  <a:pt x="89" y="173"/>
                  <a:pt x="88" y="171"/>
                </a:cubicBezTo>
                <a:cubicBezTo>
                  <a:pt x="81" y="172"/>
                  <a:pt x="75" y="174"/>
                  <a:pt x="73" y="179"/>
                </a:cubicBezTo>
                <a:close/>
                <a:moveTo>
                  <a:pt x="91" y="176"/>
                </a:moveTo>
                <a:cubicBezTo>
                  <a:pt x="93" y="175"/>
                  <a:pt x="96" y="174"/>
                  <a:pt x="98" y="173"/>
                </a:cubicBezTo>
                <a:cubicBezTo>
                  <a:pt x="96" y="172"/>
                  <a:pt x="93" y="172"/>
                  <a:pt x="90" y="171"/>
                </a:cubicBezTo>
                <a:cubicBezTo>
                  <a:pt x="90" y="173"/>
                  <a:pt x="91" y="175"/>
                  <a:pt x="91" y="176"/>
                </a:cubicBezTo>
                <a:close/>
                <a:moveTo>
                  <a:pt x="94" y="176"/>
                </a:moveTo>
                <a:cubicBezTo>
                  <a:pt x="98" y="176"/>
                  <a:pt x="102" y="177"/>
                  <a:pt x="105" y="177"/>
                </a:cubicBezTo>
                <a:cubicBezTo>
                  <a:pt x="103" y="176"/>
                  <a:pt x="102" y="174"/>
                  <a:pt x="101" y="173"/>
                </a:cubicBezTo>
                <a:cubicBezTo>
                  <a:pt x="99" y="174"/>
                  <a:pt x="97" y="175"/>
                  <a:pt x="94" y="176"/>
                </a:cubicBezTo>
                <a:close/>
                <a:moveTo>
                  <a:pt x="197" y="175"/>
                </a:moveTo>
                <a:cubicBezTo>
                  <a:pt x="176" y="175"/>
                  <a:pt x="154" y="175"/>
                  <a:pt x="132" y="176"/>
                </a:cubicBezTo>
                <a:cubicBezTo>
                  <a:pt x="128" y="176"/>
                  <a:pt x="124" y="176"/>
                  <a:pt x="120" y="176"/>
                </a:cubicBezTo>
                <a:cubicBezTo>
                  <a:pt x="119" y="176"/>
                  <a:pt x="118" y="176"/>
                  <a:pt x="116" y="176"/>
                </a:cubicBezTo>
                <a:cubicBezTo>
                  <a:pt x="114" y="176"/>
                  <a:pt x="113" y="174"/>
                  <a:pt x="112" y="176"/>
                </a:cubicBezTo>
                <a:cubicBezTo>
                  <a:pt x="113" y="176"/>
                  <a:pt x="112" y="176"/>
                  <a:pt x="112" y="177"/>
                </a:cubicBezTo>
                <a:cubicBezTo>
                  <a:pt x="119" y="177"/>
                  <a:pt x="124" y="178"/>
                  <a:pt x="131" y="178"/>
                </a:cubicBezTo>
                <a:cubicBezTo>
                  <a:pt x="132" y="178"/>
                  <a:pt x="131" y="177"/>
                  <a:pt x="132" y="177"/>
                </a:cubicBezTo>
                <a:cubicBezTo>
                  <a:pt x="144" y="178"/>
                  <a:pt x="158" y="177"/>
                  <a:pt x="170" y="177"/>
                </a:cubicBezTo>
                <a:cubicBezTo>
                  <a:pt x="175" y="178"/>
                  <a:pt x="182" y="177"/>
                  <a:pt x="188" y="177"/>
                </a:cubicBezTo>
                <a:cubicBezTo>
                  <a:pt x="191" y="177"/>
                  <a:pt x="199" y="178"/>
                  <a:pt x="198" y="175"/>
                </a:cubicBezTo>
                <a:cubicBezTo>
                  <a:pt x="198" y="175"/>
                  <a:pt x="198" y="175"/>
                  <a:pt x="198" y="175"/>
                </a:cubicBezTo>
                <a:cubicBezTo>
                  <a:pt x="198" y="175"/>
                  <a:pt x="198" y="175"/>
                  <a:pt x="197" y="175"/>
                </a:cubicBezTo>
                <a:close/>
                <a:moveTo>
                  <a:pt x="177" y="183"/>
                </a:moveTo>
                <a:cubicBezTo>
                  <a:pt x="167" y="182"/>
                  <a:pt x="157" y="181"/>
                  <a:pt x="147" y="180"/>
                </a:cubicBezTo>
                <a:cubicBezTo>
                  <a:pt x="145" y="180"/>
                  <a:pt x="142" y="180"/>
                  <a:pt x="140" y="180"/>
                </a:cubicBezTo>
                <a:cubicBezTo>
                  <a:pt x="131" y="179"/>
                  <a:pt x="123" y="179"/>
                  <a:pt x="114" y="179"/>
                </a:cubicBezTo>
                <a:cubicBezTo>
                  <a:pt x="112" y="179"/>
                  <a:pt x="111" y="178"/>
                  <a:pt x="110" y="178"/>
                </a:cubicBezTo>
                <a:cubicBezTo>
                  <a:pt x="103" y="178"/>
                  <a:pt x="98" y="178"/>
                  <a:pt x="91" y="178"/>
                </a:cubicBezTo>
                <a:cubicBezTo>
                  <a:pt x="91" y="178"/>
                  <a:pt x="91" y="177"/>
                  <a:pt x="91" y="177"/>
                </a:cubicBezTo>
                <a:cubicBezTo>
                  <a:pt x="91" y="178"/>
                  <a:pt x="91" y="178"/>
                  <a:pt x="91" y="179"/>
                </a:cubicBezTo>
                <a:cubicBezTo>
                  <a:pt x="88" y="177"/>
                  <a:pt x="87" y="180"/>
                  <a:pt x="85" y="181"/>
                </a:cubicBezTo>
                <a:cubicBezTo>
                  <a:pt x="81" y="190"/>
                  <a:pt x="81" y="202"/>
                  <a:pt x="86" y="210"/>
                </a:cubicBezTo>
                <a:cubicBezTo>
                  <a:pt x="93" y="211"/>
                  <a:pt x="99" y="210"/>
                  <a:pt x="106" y="210"/>
                </a:cubicBezTo>
                <a:cubicBezTo>
                  <a:pt x="101" y="209"/>
                  <a:pt x="95" y="210"/>
                  <a:pt x="89" y="209"/>
                </a:cubicBezTo>
                <a:cubicBezTo>
                  <a:pt x="88" y="208"/>
                  <a:pt x="89" y="208"/>
                  <a:pt x="89" y="207"/>
                </a:cubicBezTo>
                <a:cubicBezTo>
                  <a:pt x="82" y="199"/>
                  <a:pt x="84" y="188"/>
                  <a:pt x="88" y="179"/>
                </a:cubicBezTo>
                <a:cubicBezTo>
                  <a:pt x="90" y="179"/>
                  <a:pt x="92" y="180"/>
                  <a:pt x="93" y="180"/>
                </a:cubicBezTo>
                <a:cubicBezTo>
                  <a:pt x="94" y="180"/>
                  <a:pt x="95" y="180"/>
                  <a:pt x="96" y="180"/>
                </a:cubicBezTo>
                <a:cubicBezTo>
                  <a:pt x="100" y="181"/>
                  <a:pt x="103" y="181"/>
                  <a:pt x="106" y="181"/>
                </a:cubicBezTo>
                <a:cubicBezTo>
                  <a:pt x="122" y="181"/>
                  <a:pt x="136" y="182"/>
                  <a:pt x="150" y="184"/>
                </a:cubicBezTo>
                <a:cubicBezTo>
                  <a:pt x="153" y="183"/>
                  <a:pt x="157" y="184"/>
                  <a:pt x="160" y="184"/>
                </a:cubicBezTo>
                <a:cubicBezTo>
                  <a:pt x="167" y="185"/>
                  <a:pt x="174" y="185"/>
                  <a:pt x="180" y="186"/>
                </a:cubicBezTo>
                <a:cubicBezTo>
                  <a:pt x="180" y="184"/>
                  <a:pt x="179" y="183"/>
                  <a:pt x="177" y="183"/>
                </a:cubicBezTo>
                <a:close/>
                <a:moveTo>
                  <a:pt x="148" y="179"/>
                </a:moveTo>
                <a:cubicBezTo>
                  <a:pt x="146" y="179"/>
                  <a:pt x="147" y="179"/>
                  <a:pt x="148" y="179"/>
                </a:cubicBezTo>
                <a:cubicBezTo>
                  <a:pt x="154" y="179"/>
                  <a:pt x="160" y="180"/>
                  <a:pt x="166" y="180"/>
                </a:cubicBezTo>
                <a:cubicBezTo>
                  <a:pt x="169" y="181"/>
                  <a:pt x="172" y="181"/>
                  <a:pt x="175" y="181"/>
                </a:cubicBezTo>
                <a:cubicBezTo>
                  <a:pt x="177" y="182"/>
                  <a:pt x="179" y="181"/>
                  <a:pt x="180" y="182"/>
                </a:cubicBezTo>
                <a:cubicBezTo>
                  <a:pt x="183" y="181"/>
                  <a:pt x="187" y="180"/>
                  <a:pt x="189" y="178"/>
                </a:cubicBezTo>
                <a:cubicBezTo>
                  <a:pt x="175" y="179"/>
                  <a:pt x="161" y="179"/>
                  <a:pt x="148" y="179"/>
                </a:cubicBezTo>
                <a:close/>
                <a:moveTo>
                  <a:pt x="191" y="180"/>
                </a:moveTo>
                <a:cubicBezTo>
                  <a:pt x="187" y="180"/>
                  <a:pt x="185" y="182"/>
                  <a:pt x="181" y="183"/>
                </a:cubicBezTo>
                <a:cubicBezTo>
                  <a:pt x="181" y="184"/>
                  <a:pt x="182" y="184"/>
                  <a:pt x="182" y="185"/>
                </a:cubicBezTo>
                <a:cubicBezTo>
                  <a:pt x="187" y="183"/>
                  <a:pt x="193" y="182"/>
                  <a:pt x="197" y="179"/>
                </a:cubicBezTo>
                <a:cubicBezTo>
                  <a:pt x="195" y="179"/>
                  <a:pt x="194" y="178"/>
                  <a:pt x="192" y="178"/>
                </a:cubicBezTo>
                <a:cubicBezTo>
                  <a:pt x="192" y="179"/>
                  <a:pt x="192" y="179"/>
                  <a:pt x="191" y="180"/>
                </a:cubicBezTo>
                <a:close/>
                <a:moveTo>
                  <a:pt x="67" y="190"/>
                </a:moveTo>
                <a:cubicBezTo>
                  <a:pt x="69" y="192"/>
                  <a:pt x="71" y="194"/>
                  <a:pt x="73" y="196"/>
                </a:cubicBezTo>
                <a:cubicBezTo>
                  <a:pt x="73" y="191"/>
                  <a:pt x="72" y="185"/>
                  <a:pt x="71" y="181"/>
                </a:cubicBezTo>
                <a:cubicBezTo>
                  <a:pt x="70" y="184"/>
                  <a:pt x="68" y="186"/>
                  <a:pt x="67" y="190"/>
                </a:cubicBezTo>
                <a:close/>
                <a:moveTo>
                  <a:pt x="152" y="195"/>
                </a:moveTo>
                <a:cubicBezTo>
                  <a:pt x="161" y="194"/>
                  <a:pt x="169" y="194"/>
                  <a:pt x="180" y="193"/>
                </a:cubicBezTo>
                <a:cubicBezTo>
                  <a:pt x="181" y="191"/>
                  <a:pt x="180" y="188"/>
                  <a:pt x="179" y="187"/>
                </a:cubicBezTo>
                <a:cubicBezTo>
                  <a:pt x="171" y="186"/>
                  <a:pt x="164" y="187"/>
                  <a:pt x="158" y="186"/>
                </a:cubicBezTo>
                <a:cubicBezTo>
                  <a:pt x="154" y="186"/>
                  <a:pt x="150" y="185"/>
                  <a:pt x="147" y="185"/>
                </a:cubicBezTo>
                <a:cubicBezTo>
                  <a:pt x="142" y="184"/>
                  <a:pt x="137" y="183"/>
                  <a:pt x="132" y="183"/>
                </a:cubicBezTo>
                <a:cubicBezTo>
                  <a:pt x="118" y="183"/>
                  <a:pt x="104" y="183"/>
                  <a:pt x="90" y="181"/>
                </a:cubicBezTo>
                <a:cubicBezTo>
                  <a:pt x="89" y="184"/>
                  <a:pt x="91" y="185"/>
                  <a:pt x="91" y="187"/>
                </a:cubicBezTo>
                <a:cubicBezTo>
                  <a:pt x="100" y="188"/>
                  <a:pt x="106" y="187"/>
                  <a:pt x="114" y="187"/>
                </a:cubicBezTo>
                <a:cubicBezTo>
                  <a:pt x="114" y="188"/>
                  <a:pt x="116" y="188"/>
                  <a:pt x="116" y="189"/>
                </a:cubicBezTo>
                <a:cubicBezTo>
                  <a:pt x="106" y="188"/>
                  <a:pt x="98" y="188"/>
                  <a:pt x="91" y="188"/>
                </a:cubicBezTo>
                <a:cubicBezTo>
                  <a:pt x="90" y="191"/>
                  <a:pt x="93" y="190"/>
                  <a:pt x="95" y="190"/>
                </a:cubicBezTo>
                <a:cubicBezTo>
                  <a:pt x="99" y="191"/>
                  <a:pt x="105" y="191"/>
                  <a:pt x="109" y="191"/>
                </a:cubicBezTo>
                <a:cubicBezTo>
                  <a:pt x="105" y="192"/>
                  <a:pt x="96" y="192"/>
                  <a:pt x="92" y="191"/>
                </a:cubicBezTo>
                <a:cubicBezTo>
                  <a:pt x="91" y="194"/>
                  <a:pt x="91" y="195"/>
                  <a:pt x="92" y="198"/>
                </a:cubicBezTo>
                <a:cubicBezTo>
                  <a:pt x="98" y="199"/>
                  <a:pt x="105" y="199"/>
                  <a:pt x="109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16" y="199"/>
                  <a:pt x="123" y="199"/>
                  <a:pt x="130" y="200"/>
                </a:cubicBezTo>
                <a:cubicBezTo>
                  <a:pt x="117" y="199"/>
                  <a:pt x="104" y="200"/>
                  <a:pt x="91" y="200"/>
                </a:cubicBezTo>
                <a:cubicBezTo>
                  <a:pt x="92" y="200"/>
                  <a:pt x="91" y="201"/>
                  <a:pt x="91" y="202"/>
                </a:cubicBezTo>
                <a:cubicBezTo>
                  <a:pt x="94" y="202"/>
                  <a:pt x="99" y="203"/>
                  <a:pt x="102" y="203"/>
                </a:cubicBezTo>
                <a:cubicBezTo>
                  <a:pt x="98" y="204"/>
                  <a:pt x="94" y="203"/>
                  <a:pt x="91" y="203"/>
                </a:cubicBezTo>
                <a:cubicBezTo>
                  <a:pt x="91" y="205"/>
                  <a:pt x="92" y="206"/>
                  <a:pt x="92" y="208"/>
                </a:cubicBezTo>
                <a:cubicBezTo>
                  <a:pt x="101" y="208"/>
                  <a:pt x="107" y="209"/>
                  <a:pt x="116" y="210"/>
                </a:cubicBezTo>
                <a:cubicBezTo>
                  <a:pt x="117" y="210"/>
                  <a:pt x="117" y="210"/>
                  <a:pt x="117" y="210"/>
                </a:cubicBezTo>
                <a:cubicBezTo>
                  <a:pt x="129" y="212"/>
                  <a:pt x="144" y="212"/>
                  <a:pt x="158" y="213"/>
                </a:cubicBezTo>
                <a:cubicBezTo>
                  <a:pt x="162" y="213"/>
                  <a:pt x="167" y="212"/>
                  <a:pt x="169" y="213"/>
                </a:cubicBezTo>
                <a:cubicBezTo>
                  <a:pt x="173" y="213"/>
                  <a:pt x="177" y="213"/>
                  <a:pt x="181" y="213"/>
                </a:cubicBezTo>
                <a:cubicBezTo>
                  <a:pt x="181" y="212"/>
                  <a:pt x="180" y="211"/>
                  <a:pt x="180" y="209"/>
                </a:cubicBezTo>
                <a:cubicBezTo>
                  <a:pt x="181" y="208"/>
                  <a:pt x="182" y="208"/>
                  <a:pt x="181" y="207"/>
                </a:cubicBezTo>
                <a:cubicBezTo>
                  <a:pt x="176" y="206"/>
                  <a:pt x="170" y="207"/>
                  <a:pt x="166" y="205"/>
                </a:cubicBezTo>
                <a:cubicBezTo>
                  <a:pt x="171" y="205"/>
                  <a:pt x="177" y="206"/>
                  <a:pt x="182" y="206"/>
                </a:cubicBezTo>
                <a:cubicBezTo>
                  <a:pt x="181" y="205"/>
                  <a:pt x="181" y="205"/>
                  <a:pt x="181" y="204"/>
                </a:cubicBezTo>
                <a:cubicBezTo>
                  <a:pt x="173" y="203"/>
                  <a:pt x="166" y="203"/>
                  <a:pt x="159" y="203"/>
                </a:cubicBezTo>
                <a:cubicBezTo>
                  <a:pt x="153" y="203"/>
                  <a:pt x="149" y="203"/>
                  <a:pt x="144" y="203"/>
                </a:cubicBezTo>
                <a:cubicBezTo>
                  <a:pt x="142" y="203"/>
                  <a:pt x="140" y="204"/>
                  <a:pt x="139" y="203"/>
                </a:cubicBezTo>
                <a:cubicBezTo>
                  <a:pt x="151" y="201"/>
                  <a:pt x="166" y="203"/>
                  <a:pt x="180" y="203"/>
                </a:cubicBezTo>
                <a:cubicBezTo>
                  <a:pt x="180" y="201"/>
                  <a:pt x="182" y="200"/>
                  <a:pt x="181" y="199"/>
                </a:cubicBezTo>
                <a:cubicBezTo>
                  <a:pt x="181" y="195"/>
                  <a:pt x="174" y="197"/>
                  <a:pt x="171" y="196"/>
                </a:cubicBezTo>
                <a:cubicBezTo>
                  <a:pt x="174" y="195"/>
                  <a:pt x="177" y="195"/>
                  <a:pt x="180" y="195"/>
                </a:cubicBezTo>
                <a:cubicBezTo>
                  <a:pt x="175" y="194"/>
                  <a:pt x="169" y="195"/>
                  <a:pt x="164" y="195"/>
                </a:cubicBezTo>
                <a:cubicBezTo>
                  <a:pt x="161" y="195"/>
                  <a:pt x="158" y="195"/>
                  <a:pt x="155" y="195"/>
                </a:cubicBezTo>
                <a:cubicBezTo>
                  <a:pt x="154" y="196"/>
                  <a:pt x="153" y="195"/>
                  <a:pt x="152" y="195"/>
                </a:cubicBezTo>
                <a:close/>
                <a:moveTo>
                  <a:pt x="181" y="187"/>
                </a:moveTo>
                <a:cubicBezTo>
                  <a:pt x="181" y="189"/>
                  <a:pt x="182" y="190"/>
                  <a:pt x="182" y="191"/>
                </a:cubicBezTo>
                <a:cubicBezTo>
                  <a:pt x="182" y="192"/>
                  <a:pt x="181" y="193"/>
                  <a:pt x="181" y="194"/>
                </a:cubicBezTo>
                <a:cubicBezTo>
                  <a:pt x="181" y="196"/>
                  <a:pt x="183" y="197"/>
                  <a:pt x="183" y="200"/>
                </a:cubicBezTo>
                <a:cubicBezTo>
                  <a:pt x="181" y="202"/>
                  <a:pt x="183" y="205"/>
                  <a:pt x="183" y="207"/>
                </a:cubicBezTo>
                <a:cubicBezTo>
                  <a:pt x="182" y="208"/>
                  <a:pt x="181" y="210"/>
                  <a:pt x="182" y="212"/>
                </a:cubicBezTo>
                <a:cubicBezTo>
                  <a:pt x="187" y="210"/>
                  <a:pt x="190" y="207"/>
                  <a:pt x="193" y="205"/>
                </a:cubicBezTo>
                <a:cubicBezTo>
                  <a:pt x="194" y="203"/>
                  <a:pt x="195" y="202"/>
                  <a:pt x="194" y="200"/>
                </a:cubicBezTo>
                <a:cubicBezTo>
                  <a:pt x="191" y="200"/>
                  <a:pt x="189" y="202"/>
                  <a:pt x="187" y="203"/>
                </a:cubicBezTo>
                <a:cubicBezTo>
                  <a:pt x="187" y="200"/>
                  <a:pt x="192" y="200"/>
                  <a:pt x="193" y="198"/>
                </a:cubicBezTo>
                <a:cubicBezTo>
                  <a:pt x="192" y="198"/>
                  <a:pt x="191" y="200"/>
                  <a:pt x="189" y="199"/>
                </a:cubicBezTo>
                <a:cubicBezTo>
                  <a:pt x="191" y="198"/>
                  <a:pt x="192" y="196"/>
                  <a:pt x="194" y="195"/>
                </a:cubicBezTo>
                <a:cubicBezTo>
                  <a:pt x="194" y="194"/>
                  <a:pt x="193" y="193"/>
                  <a:pt x="193" y="192"/>
                </a:cubicBezTo>
                <a:cubicBezTo>
                  <a:pt x="190" y="192"/>
                  <a:pt x="189" y="194"/>
                  <a:pt x="186" y="194"/>
                </a:cubicBezTo>
                <a:cubicBezTo>
                  <a:pt x="187" y="192"/>
                  <a:pt x="196" y="191"/>
                  <a:pt x="193" y="187"/>
                </a:cubicBezTo>
                <a:cubicBezTo>
                  <a:pt x="192" y="188"/>
                  <a:pt x="191" y="189"/>
                  <a:pt x="190" y="189"/>
                </a:cubicBezTo>
                <a:cubicBezTo>
                  <a:pt x="191" y="187"/>
                  <a:pt x="193" y="186"/>
                  <a:pt x="194" y="184"/>
                </a:cubicBezTo>
                <a:cubicBezTo>
                  <a:pt x="194" y="184"/>
                  <a:pt x="194" y="183"/>
                  <a:pt x="193" y="183"/>
                </a:cubicBezTo>
                <a:cubicBezTo>
                  <a:pt x="189" y="184"/>
                  <a:pt x="185" y="185"/>
                  <a:pt x="181" y="187"/>
                </a:cubicBezTo>
                <a:close/>
                <a:moveTo>
                  <a:pt x="66" y="194"/>
                </a:moveTo>
                <a:cubicBezTo>
                  <a:pt x="68" y="197"/>
                  <a:pt x="72" y="199"/>
                  <a:pt x="74" y="202"/>
                </a:cubicBezTo>
                <a:cubicBezTo>
                  <a:pt x="74" y="200"/>
                  <a:pt x="73" y="200"/>
                  <a:pt x="73" y="198"/>
                </a:cubicBezTo>
                <a:cubicBezTo>
                  <a:pt x="71" y="196"/>
                  <a:pt x="69" y="194"/>
                  <a:pt x="67" y="192"/>
                </a:cubicBezTo>
                <a:cubicBezTo>
                  <a:pt x="67" y="193"/>
                  <a:pt x="66" y="193"/>
                  <a:pt x="66" y="194"/>
                </a:cubicBezTo>
                <a:close/>
                <a:moveTo>
                  <a:pt x="71" y="210"/>
                </a:moveTo>
                <a:cubicBezTo>
                  <a:pt x="73" y="212"/>
                  <a:pt x="74" y="213"/>
                  <a:pt x="76" y="214"/>
                </a:cubicBezTo>
                <a:cubicBezTo>
                  <a:pt x="75" y="211"/>
                  <a:pt x="75" y="207"/>
                  <a:pt x="74" y="204"/>
                </a:cubicBezTo>
                <a:cubicBezTo>
                  <a:pt x="71" y="202"/>
                  <a:pt x="69" y="199"/>
                  <a:pt x="67" y="197"/>
                </a:cubicBezTo>
                <a:cubicBezTo>
                  <a:pt x="66" y="202"/>
                  <a:pt x="68" y="207"/>
                  <a:pt x="71" y="210"/>
                </a:cubicBezTo>
                <a:close/>
                <a:moveTo>
                  <a:pt x="206" y="225"/>
                </a:moveTo>
                <a:cubicBezTo>
                  <a:pt x="207" y="225"/>
                  <a:pt x="208" y="226"/>
                  <a:pt x="208" y="225"/>
                </a:cubicBezTo>
                <a:cubicBezTo>
                  <a:pt x="210" y="225"/>
                  <a:pt x="211" y="222"/>
                  <a:pt x="212" y="220"/>
                </a:cubicBezTo>
                <a:cubicBezTo>
                  <a:pt x="214" y="218"/>
                  <a:pt x="215" y="217"/>
                  <a:pt x="216" y="215"/>
                </a:cubicBezTo>
                <a:cubicBezTo>
                  <a:pt x="216" y="212"/>
                  <a:pt x="215" y="209"/>
                  <a:pt x="217" y="206"/>
                </a:cubicBezTo>
                <a:cubicBezTo>
                  <a:pt x="216" y="203"/>
                  <a:pt x="215" y="203"/>
                  <a:pt x="212" y="203"/>
                </a:cubicBezTo>
                <a:cubicBezTo>
                  <a:pt x="210" y="203"/>
                  <a:pt x="208" y="202"/>
                  <a:pt x="207" y="201"/>
                </a:cubicBezTo>
                <a:cubicBezTo>
                  <a:pt x="205" y="199"/>
                  <a:pt x="205" y="198"/>
                  <a:pt x="203" y="197"/>
                </a:cubicBezTo>
                <a:cubicBezTo>
                  <a:pt x="200" y="197"/>
                  <a:pt x="198" y="198"/>
                  <a:pt x="195" y="200"/>
                </a:cubicBezTo>
                <a:cubicBezTo>
                  <a:pt x="196" y="200"/>
                  <a:pt x="195" y="202"/>
                  <a:pt x="196" y="203"/>
                </a:cubicBezTo>
                <a:cubicBezTo>
                  <a:pt x="198" y="202"/>
                  <a:pt x="202" y="202"/>
                  <a:pt x="202" y="206"/>
                </a:cubicBezTo>
                <a:cubicBezTo>
                  <a:pt x="201" y="208"/>
                  <a:pt x="198" y="208"/>
                  <a:pt x="196" y="210"/>
                </a:cubicBezTo>
                <a:cubicBezTo>
                  <a:pt x="201" y="212"/>
                  <a:pt x="206" y="213"/>
                  <a:pt x="209" y="217"/>
                </a:cubicBezTo>
                <a:cubicBezTo>
                  <a:pt x="211" y="221"/>
                  <a:pt x="207" y="223"/>
                  <a:pt x="203" y="222"/>
                </a:cubicBezTo>
                <a:cubicBezTo>
                  <a:pt x="203" y="223"/>
                  <a:pt x="202" y="224"/>
                  <a:pt x="202" y="225"/>
                </a:cubicBezTo>
                <a:cubicBezTo>
                  <a:pt x="203" y="225"/>
                  <a:pt x="203" y="226"/>
                  <a:pt x="204" y="227"/>
                </a:cubicBezTo>
                <a:cubicBezTo>
                  <a:pt x="205" y="226"/>
                  <a:pt x="205" y="226"/>
                  <a:pt x="206" y="225"/>
                </a:cubicBezTo>
                <a:close/>
                <a:moveTo>
                  <a:pt x="198" y="204"/>
                </a:moveTo>
                <a:cubicBezTo>
                  <a:pt x="194" y="206"/>
                  <a:pt x="188" y="211"/>
                  <a:pt x="183" y="213"/>
                </a:cubicBezTo>
                <a:cubicBezTo>
                  <a:pt x="183" y="214"/>
                  <a:pt x="184" y="214"/>
                  <a:pt x="185" y="215"/>
                </a:cubicBezTo>
                <a:cubicBezTo>
                  <a:pt x="190" y="211"/>
                  <a:pt x="196" y="209"/>
                  <a:pt x="200" y="205"/>
                </a:cubicBezTo>
                <a:cubicBezTo>
                  <a:pt x="200" y="204"/>
                  <a:pt x="199" y="204"/>
                  <a:pt x="198" y="204"/>
                </a:cubicBezTo>
                <a:close/>
                <a:moveTo>
                  <a:pt x="195" y="211"/>
                </a:moveTo>
                <a:cubicBezTo>
                  <a:pt x="192" y="213"/>
                  <a:pt x="188" y="214"/>
                  <a:pt x="185" y="217"/>
                </a:cubicBezTo>
                <a:cubicBezTo>
                  <a:pt x="192" y="216"/>
                  <a:pt x="198" y="217"/>
                  <a:pt x="206" y="216"/>
                </a:cubicBezTo>
                <a:cubicBezTo>
                  <a:pt x="203" y="213"/>
                  <a:pt x="198" y="212"/>
                  <a:pt x="195" y="211"/>
                </a:cubicBezTo>
                <a:close/>
                <a:moveTo>
                  <a:pt x="176" y="215"/>
                </a:moveTo>
                <a:cubicBezTo>
                  <a:pt x="168" y="215"/>
                  <a:pt x="158" y="214"/>
                  <a:pt x="148" y="214"/>
                </a:cubicBezTo>
                <a:cubicBezTo>
                  <a:pt x="141" y="214"/>
                  <a:pt x="133" y="213"/>
                  <a:pt x="126" y="213"/>
                </a:cubicBezTo>
                <a:cubicBezTo>
                  <a:pt x="112" y="211"/>
                  <a:pt x="96" y="212"/>
                  <a:pt x="84" y="212"/>
                </a:cubicBezTo>
                <a:cubicBezTo>
                  <a:pt x="83" y="213"/>
                  <a:pt x="81" y="213"/>
                  <a:pt x="81" y="214"/>
                </a:cubicBezTo>
                <a:cubicBezTo>
                  <a:pt x="96" y="212"/>
                  <a:pt x="108" y="213"/>
                  <a:pt x="122" y="213"/>
                </a:cubicBezTo>
                <a:cubicBezTo>
                  <a:pt x="124" y="213"/>
                  <a:pt x="126" y="214"/>
                  <a:pt x="129" y="214"/>
                </a:cubicBezTo>
                <a:cubicBezTo>
                  <a:pt x="131" y="214"/>
                  <a:pt x="135" y="214"/>
                  <a:pt x="138" y="214"/>
                </a:cubicBezTo>
                <a:cubicBezTo>
                  <a:pt x="142" y="214"/>
                  <a:pt x="146" y="215"/>
                  <a:pt x="151" y="215"/>
                </a:cubicBezTo>
                <a:cubicBezTo>
                  <a:pt x="155" y="215"/>
                  <a:pt x="159" y="215"/>
                  <a:pt x="162" y="215"/>
                </a:cubicBezTo>
                <a:cubicBezTo>
                  <a:pt x="167" y="216"/>
                  <a:pt x="172" y="216"/>
                  <a:pt x="176" y="217"/>
                </a:cubicBezTo>
                <a:cubicBezTo>
                  <a:pt x="178" y="217"/>
                  <a:pt x="181" y="217"/>
                  <a:pt x="183" y="215"/>
                </a:cubicBezTo>
                <a:cubicBezTo>
                  <a:pt x="181" y="215"/>
                  <a:pt x="178" y="215"/>
                  <a:pt x="176" y="215"/>
                </a:cubicBezTo>
                <a:close/>
                <a:moveTo>
                  <a:pt x="191" y="218"/>
                </a:moveTo>
                <a:cubicBezTo>
                  <a:pt x="183" y="219"/>
                  <a:pt x="175" y="218"/>
                  <a:pt x="169" y="217"/>
                </a:cubicBezTo>
                <a:cubicBezTo>
                  <a:pt x="166" y="217"/>
                  <a:pt x="164" y="217"/>
                  <a:pt x="161" y="217"/>
                </a:cubicBezTo>
                <a:cubicBezTo>
                  <a:pt x="156" y="216"/>
                  <a:pt x="150" y="216"/>
                  <a:pt x="143" y="216"/>
                </a:cubicBezTo>
                <a:cubicBezTo>
                  <a:pt x="137" y="216"/>
                  <a:pt x="131" y="215"/>
                  <a:pt x="125" y="214"/>
                </a:cubicBezTo>
                <a:cubicBezTo>
                  <a:pt x="123" y="216"/>
                  <a:pt x="119" y="215"/>
                  <a:pt x="116" y="214"/>
                </a:cubicBezTo>
                <a:cubicBezTo>
                  <a:pt x="115" y="214"/>
                  <a:pt x="114" y="215"/>
                  <a:pt x="114" y="215"/>
                </a:cubicBezTo>
                <a:cubicBezTo>
                  <a:pt x="112" y="215"/>
                  <a:pt x="110" y="215"/>
                  <a:pt x="109" y="214"/>
                </a:cubicBezTo>
                <a:cubicBezTo>
                  <a:pt x="101" y="214"/>
                  <a:pt x="92" y="214"/>
                  <a:pt x="83" y="215"/>
                </a:cubicBezTo>
                <a:cubicBezTo>
                  <a:pt x="81" y="215"/>
                  <a:pt x="78" y="215"/>
                  <a:pt x="76" y="216"/>
                </a:cubicBezTo>
                <a:cubicBezTo>
                  <a:pt x="74" y="217"/>
                  <a:pt x="74" y="219"/>
                  <a:pt x="74" y="221"/>
                </a:cubicBezTo>
                <a:cubicBezTo>
                  <a:pt x="80" y="219"/>
                  <a:pt x="85" y="217"/>
                  <a:pt x="90" y="217"/>
                </a:cubicBezTo>
                <a:cubicBezTo>
                  <a:pt x="91" y="216"/>
                  <a:pt x="92" y="216"/>
                  <a:pt x="92" y="216"/>
                </a:cubicBezTo>
                <a:cubicBezTo>
                  <a:pt x="104" y="214"/>
                  <a:pt x="117" y="216"/>
                  <a:pt x="127" y="218"/>
                </a:cubicBezTo>
                <a:cubicBezTo>
                  <a:pt x="130" y="217"/>
                  <a:pt x="135" y="218"/>
                  <a:pt x="140" y="218"/>
                </a:cubicBezTo>
                <a:cubicBezTo>
                  <a:pt x="144" y="219"/>
                  <a:pt x="148" y="219"/>
                  <a:pt x="152" y="219"/>
                </a:cubicBezTo>
                <a:cubicBezTo>
                  <a:pt x="159" y="219"/>
                  <a:pt x="167" y="220"/>
                  <a:pt x="174" y="221"/>
                </a:cubicBezTo>
                <a:cubicBezTo>
                  <a:pt x="179" y="221"/>
                  <a:pt x="184" y="220"/>
                  <a:pt x="189" y="221"/>
                </a:cubicBezTo>
                <a:cubicBezTo>
                  <a:pt x="191" y="221"/>
                  <a:pt x="193" y="221"/>
                  <a:pt x="196" y="221"/>
                </a:cubicBezTo>
                <a:cubicBezTo>
                  <a:pt x="198" y="221"/>
                  <a:pt x="206" y="221"/>
                  <a:pt x="207" y="220"/>
                </a:cubicBezTo>
                <a:cubicBezTo>
                  <a:pt x="208" y="219"/>
                  <a:pt x="207" y="218"/>
                  <a:pt x="207" y="217"/>
                </a:cubicBezTo>
                <a:cubicBezTo>
                  <a:pt x="202" y="218"/>
                  <a:pt x="195" y="218"/>
                  <a:pt x="191" y="218"/>
                </a:cubicBezTo>
                <a:close/>
                <a:moveTo>
                  <a:pt x="66" y="250"/>
                </a:moveTo>
                <a:cubicBezTo>
                  <a:pt x="73" y="253"/>
                  <a:pt x="79" y="255"/>
                  <a:pt x="86" y="254"/>
                </a:cubicBezTo>
                <a:cubicBezTo>
                  <a:pt x="95" y="254"/>
                  <a:pt x="104" y="249"/>
                  <a:pt x="113" y="247"/>
                </a:cubicBezTo>
                <a:cubicBezTo>
                  <a:pt x="117" y="246"/>
                  <a:pt x="121" y="245"/>
                  <a:pt x="126" y="245"/>
                </a:cubicBezTo>
                <a:cubicBezTo>
                  <a:pt x="134" y="244"/>
                  <a:pt x="141" y="247"/>
                  <a:pt x="147" y="246"/>
                </a:cubicBezTo>
                <a:cubicBezTo>
                  <a:pt x="148" y="245"/>
                  <a:pt x="150" y="244"/>
                  <a:pt x="151" y="242"/>
                </a:cubicBezTo>
                <a:cubicBezTo>
                  <a:pt x="152" y="237"/>
                  <a:pt x="148" y="232"/>
                  <a:pt x="146" y="230"/>
                </a:cubicBezTo>
                <a:cubicBezTo>
                  <a:pt x="145" y="229"/>
                  <a:pt x="143" y="228"/>
                  <a:pt x="142" y="227"/>
                </a:cubicBezTo>
                <a:cubicBezTo>
                  <a:pt x="137" y="223"/>
                  <a:pt x="131" y="222"/>
                  <a:pt x="127" y="219"/>
                </a:cubicBezTo>
                <a:cubicBezTo>
                  <a:pt x="116" y="217"/>
                  <a:pt x="103" y="215"/>
                  <a:pt x="92" y="217"/>
                </a:cubicBezTo>
                <a:cubicBezTo>
                  <a:pt x="82" y="219"/>
                  <a:pt x="74" y="222"/>
                  <a:pt x="67" y="227"/>
                </a:cubicBezTo>
                <a:cubicBezTo>
                  <a:pt x="62" y="230"/>
                  <a:pt x="59" y="233"/>
                  <a:pt x="56" y="236"/>
                </a:cubicBezTo>
                <a:cubicBezTo>
                  <a:pt x="56" y="238"/>
                  <a:pt x="56" y="238"/>
                  <a:pt x="55" y="239"/>
                </a:cubicBezTo>
                <a:cubicBezTo>
                  <a:pt x="56" y="240"/>
                  <a:pt x="55" y="241"/>
                  <a:pt x="56" y="241"/>
                </a:cubicBezTo>
                <a:cubicBezTo>
                  <a:pt x="58" y="238"/>
                  <a:pt x="60" y="235"/>
                  <a:pt x="64" y="234"/>
                </a:cubicBezTo>
                <a:cubicBezTo>
                  <a:pt x="64" y="230"/>
                  <a:pt x="67" y="229"/>
                  <a:pt x="70" y="228"/>
                </a:cubicBezTo>
                <a:cubicBezTo>
                  <a:pt x="70" y="227"/>
                  <a:pt x="70" y="227"/>
                  <a:pt x="71" y="226"/>
                </a:cubicBezTo>
                <a:cubicBezTo>
                  <a:pt x="76" y="223"/>
                  <a:pt x="85" y="222"/>
                  <a:pt x="90" y="225"/>
                </a:cubicBezTo>
                <a:cubicBezTo>
                  <a:pt x="98" y="223"/>
                  <a:pt x="106" y="223"/>
                  <a:pt x="115" y="223"/>
                </a:cubicBezTo>
                <a:cubicBezTo>
                  <a:pt x="118" y="223"/>
                  <a:pt x="122" y="223"/>
                  <a:pt x="126" y="224"/>
                </a:cubicBezTo>
                <a:cubicBezTo>
                  <a:pt x="127" y="224"/>
                  <a:pt x="129" y="224"/>
                  <a:pt x="129" y="225"/>
                </a:cubicBezTo>
                <a:cubicBezTo>
                  <a:pt x="128" y="227"/>
                  <a:pt x="126" y="225"/>
                  <a:pt x="124" y="225"/>
                </a:cubicBezTo>
                <a:cubicBezTo>
                  <a:pt x="122" y="225"/>
                  <a:pt x="120" y="225"/>
                  <a:pt x="118" y="225"/>
                </a:cubicBezTo>
                <a:cubicBezTo>
                  <a:pt x="109" y="225"/>
                  <a:pt x="99" y="224"/>
                  <a:pt x="91" y="227"/>
                </a:cubicBezTo>
                <a:cubicBezTo>
                  <a:pt x="91" y="228"/>
                  <a:pt x="91" y="230"/>
                  <a:pt x="90" y="231"/>
                </a:cubicBezTo>
                <a:cubicBezTo>
                  <a:pt x="88" y="233"/>
                  <a:pt x="84" y="235"/>
                  <a:pt x="80" y="236"/>
                </a:cubicBezTo>
                <a:cubicBezTo>
                  <a:pt x="79" y="236"/>
                  <a:pt x="77" y="236"/>
                  <a:pt x="76" y="237"/>
                </a:cubicBezTo>
                <a:cubicBezTo>
                  <a:pt x="75" y="237"/>
                  <a:pt x="73" y="237"/>
                  <a:pt x="72" y="237"/>
                </a:cubicBezTo>
                <a:cubicBezTo>
                  <a:pt x="69" y="237"/>
                  <a:pt x="66" y="236"/>
                  <a:pt x="65" y="235"/>
                </a:cubicBezTo>
                <a:cubicBezTo>
                  <a:pt x="62" y="237"/>
                  <a:pt x="59" y="239"/>
                  <a:pt x="57" y="243"/>
                </a:cubicBezTo>
                <a:cubicBezTo>
                  <a:pt x="60" y="246"/>
                  <a:pt x="63" y="248"/>
                  <a:pt x="66" y="250"/>
                </a:cubicBezTo>
                <a:close/>
                <a:moveTo>
                  <a:pt x="181" y="221"/>
                </a:moveTo>
                <a:cubicBezTo>
                  <a:pt x="180" y="221"/>
                  <a:pt x="179" y="222"/>
                  <a:pt x="177" y="222"/>
                </a:cubicBezTo>
                <a:cubicBezTo>
                  <a:pt x="162" y="222"/>
                  <a:pt x="146" y="220"/>
                  <a:pt x="131" y="219"/>
                </a:cubicBezTo>
                <a:cubicBezTo>
                  <a:pt x="134" y="221"/>
                  <a:pt x="139" y="222"/>
                  <a:pt x="142" y="225"/>
                </a:cubicBezTo>
                <a:cubicBezTo>
                  <a:pt x="146" y="225"/>
                  <a:pt x="151" y="225"/>
                  <a:pt x="156" y="225"/>
                </a:cubicBezTo>
                <a:cubicBezTo>
                  <a:pt x="158" y="225"/>
                  <a:pt x="160" y="225"/>
                  <a:pt x="161" y="226"/>
                </a:cubicBezTo>
                <a:cubicBezTo>
                  <a:pt x="156" y="225"/>
                  <a:pt x="150" y="227"/>
                  <a:pt x="144" y="226"/>
                </a:cubicBezTo>
                <a:cubicBezTo>
                  <a:pt x="145" y="228"/>
                  <a:pt x="146" y="228"/>
                  <a:pt x="147" y="229"/>
                </a:cubicBezTo>
                <a:cubicBezTo>
                  <a:pt x="151" y="233"/>
                  <a:pt x="153" y="239"/>
                  <a:pt x="155" y="245"/>
                </a:cubicBezTo>
                <a:cubicBezTo>
                  <a:pt x="157" y="245"/>
                  <a:pt x="158" y="245"/>
                  <a:pt x="160" y="245"/>
                </a:cubicBezTo>
                <a:cubicBezTo>
                  <a:pt x="175" y="245"/>
                  <a:pt x="189" y="243"/>
                  <a:pt x="202" y="244"/>
                </a:cubicBezTo>
                <a:cubicBezTo>
                  <a:pt x="202" y="242"/>
                  <a:pt x="203" y="241"/>
                  <a:pt x="202" y="240"/>
                </a:cubicBezTo>
                <a:cubicBezTo>
                  <a:pt x="194" y="239"/>
                  <a:pt x="182" y="239"/>
                  <a:pt x="175" y="239"/>
                </a:cubicBezTo>
                <a:cubicBezTo>
                  <a:pt x="173" y="239"/>
                  <a:pt x="171" y="239"/>
                  <a:pt x="169" y="238"/>
                </a:cubicBezTo>
                <a:cubicBezTo>
                  <a:pt x="179" y="239"/>
                  <a:pt x="190" y="239"/>
                  <a:pt x="201" y="238"/>
                </a:cubicBezTo>
                <a:cubicBezTo>
                  <a:pt x="200" y="237"/>
                  <a:pt x="198" y="237"/>
                  <a:pt x="196" y="237"/>
                </a:cubicBezTo>
                <a:cubicBezTo>
                  <a:pt x="193" y="236"/>
                  <a:pt x="190" y="237"/>
                  <a:pt x="188" y="237"/>
                </a:cubicBezTo>
                <a:cubicBezTo>
                  <a:pt x="192" y="236"/>
                  <a:pt x="197" y="236"/>
                  <a:pt x="201" y="236"/>
                </a:cubicBezTo>
                <a:cubicBezTo>
                  <a:pt x="202" y="235"/>
                  <a:pt x="201" y="233"/>
                  <a:pt x="201" y="232"/>
                </a:cubicBezTo>
                <a:cubicBezTo>
                  <a:pt x="198" y="231"/>
                  <a:pt x="196" y="231"/>
                  <a:pt x="193" y="231"/>
                </a:cubicBezTo>
                <a:cubicBezTo>
                  <a:pt x="192" y="231"/>
                  <a:pt x="190" y="232"/>
                  <a:pt x="189" y="231"/>
                </a:cubicBezTo>
                <a:cubicBezTo>
                  <a:pt x="192" y="231"/>
                  <a:pt x="197" y="230"/>
                  <a:pt x="200" y="231"/>
                </a:cubicBezTo>
                <a:cubicBezTo>
                  <a:pt x="201" y="229"/>
                  <a:pt x="202" y="229"/>
                  <a:pt x="202" y="227"/>
                </a:cubicBezTo>
                <a:cubicBezTo>
                  <a:pt x="196" y="226"/>
                  <a:pt x="190" y="228"/>
                  <a:pt x="185" y="227"/>
                </a:cubicBezTo>
                <a:cubicBezTo>
                  <a:pt x="191" y="227"/>
                  <a:pt x="195" y="226"/>
                  <a:pt x="201" y="226"/>
                </a:cubicBezTo>
                <a:cubicBezTo>
                  <a:pt x="200" y="225"/>
                  <a:pt x="201" y="223"/>
                  <a:pt x="201" y="223"/>
                </a:cubicBezTo>
                <a:cubicBezTo>
                  <a:pt x="194" y="222"/>
                  <a:pt x="188" y="222"/>
                  <a:pt x="181" y="221"/>
                </a:cubicBezTo>
                <a:close/>
                <a:moveTo>
                  <a:pt x="79" y="227"/>
                </a:moveTo>
                <a:cubicBezTo>
                  <a:pt x="80" y="227"/>
                  <a:pt x="80" y="228"/>
                  <a:pt x="81" y="227"/>
                </a:cubicBezTo>
                <a:cubicBezTo>
                  <a:pt x="81" y="227"/>
                  <a:pt x="81" y="226"/>
                  <a:pt x="82" y="225"/>
                </a:cubicBezTo>
                <a:cubicBezTo>
                  <a:pt x="81" y="225"/>
                  <a:pt x="81" y="225"/>
                  <a:pt x="80" y="225"/>
                </a:cubicBezTo>
                <a:cubicBezTo>
                  <a:pt x="79" y="226"/>
                  <a:pt x="79" y="227"/>
                  <a:pt x="79" y="227"/>
                </a:cubicBezTo>
                <a:close/>
                <a:moveTo>
                  <a:pt x="87" y="227"/>
                </a:moveTo>
                <a:cubicBezTo>
                  <a:pt x="88" y="234"/>
                  <a:pt x="74" y="236"/>
                  <a:pt x="68" y="233"/>
                </a:cubicBezTo>
                <a:cubicBezTo>
                  <a:pt x="68" y="232"/>
                  <a:pt x="67" y="231"/>
                  <a:pt x="68" y="230"/>
                </a:cubicBezTo>
                <a:cubicBezTo>
                  <a:pt x="67" y="230"/>
                  <a:pt x="65" y="232"/>
                  <a:pt x="66" y="234"/>
                </a:cubicBezTo>
                <a:cubicBezTo>
                  <a:pt x="70" y="238"/>
                  <a:pt x="89" y="235"/>
                  <a:pt x="89" y="228"/>
                </a:cubicBezTo>
                <a:cubicBezTo>
                  <a:pt x="89" y="226"/>
                  <a:pt x="87" y="225"/>
                  <a:pt x="85" y="225"/>
                </a:cubicBezTo>
                <a:cubicBezTo>
                  <a:pt x="87" y="226"/>
                  <a:pt x="86" y="226"/>
                  <a:pt x="87" y="227"/>
                </a:cubicBezTo>
                <a:close/>
                <a:moveTo>
                  <a:pt x="76" y="227"/>
                </a:moveTo>
                <a:cubicBezTo>
                  <a:pt x="76" y="227"/>
                  <a:pt x="77" y="227"/>
                  <a:pt x="78" y="227"/>
                </a:cubicBezTo>
                <a:cubicBezTo>
                  <a:pt x="78" y="227"/>
                  <a:pt x="78" y="226"/>
                  <a:pt x="78" y="225"/>
                </a:cubicBezTo>
                <a:cubicBezTo>
                  <a:pt x="76" y="225"/>
                  <a:pt x="76" y="226"/>
                  <a:pt x="76" y="227"/>
                </a:cubicBezTo>
                <a:close/>
                <a:moveTo>
                  <a:pt x="82" y="228"/>
                </a:moveTo>
                <a:cubicBezTo>
                  <a:pt x="82" y="228"/>
                  <a:pt x="83" y="228"/>
                  <a:pt x="84" y="228"/>
                </a:cubicBezTo>
                <a:cubicBezTo>
                  <a:pt x="83" y="229"/>
                  <a:pt x="84" y="229"/>
                  <a:pt x="84" y="229"/>
                </a:cubicBezTo>
                <a:cubicBezTo>
                  <a:pt x="85" y="228"/>
                  <a:pt x="84" y="227"/>
                  <a:pt x="83" y="226"/>
                </a:cubicBezTo>
                <a:cubicBezTo>
                  <a:pt x="83" y="227"/>
                  <a:pt x="82" y="227"/>
                  <a:pt x="82" y="228"/>
                </a:cubicBezTo>
                <a:close/>
                <a:moveTo>
                  <a:pt x="72" y="227"/>
                </a:moveTo>
                <a:cubicBezTo>
                  <a:pt x="73" y="228"/>
                  <a:pt x="72" y="229"/>
                  <a:pt x="73" y="229"/>
                </a:cubicBezTo>
                <a:cubicBezTo>
                  <a:pt x="73" y="228"/>
                  <a:pt x="75" y="228"/>
                  <a:pt x="75" y="226"/>
                </a:cubicBezTo>
                <a:cubicBezTo>
                  <a:pt x="74" y="226"/>
                  <a:pt x="73" y="227"/>
                  <a:pt x="72" y="227"/>
                </a:cubicBezTo>
                <a:close/>
                <a:moveTo>
                  <a:pt x="70" y="230"/>
                </a:moveTo>
                <a:cubicBezTo>
                  <a:pt x="70" y="230"/>
                  <a:pt x="70" y="230"/>
                  <a:pt x="70" y="231"/>
                </a:cubicBezTo>
                <a:cubicBezTo>
                  <a:pt x="70" y="231"/>
                  <a:pt x="71" y="231"/>
                  <a:pt x="71" y="231"/>
                </a:cubicBezTo>
                <a:cubicBezTo>
                  <a:pt x="71" y="230"/>
                  <a:pt x="71" y="229"/>
                  <a:pt x="71" y="229"/>
                </a:cubicBezTo>
                <a:cubicBezTo>
                  <a:pt x="70" y="229"/>
                  <a:pt x="70" y="230"/>
                  <a:pt x="70" y="230"/>
                </a:cubicBezTo>
                <a:close/>
                <a:moveTo>
                  <a:pt x="167" y="258"/>
                </a:moveTo>
                <a:cubicBezTo>
                  <a:pt x="168" y="258"/>
                  <a:pt x="169" y="258"/>
                  <a:pt x="170" y="258"/>
                </a:cubicBezTo>
                <a:cubicBezTo>
                  <a:pt x="174" y="259"/>
                  <a:pt x="178" y="260"/>
                  <a:pt x="181" y="261"/>
                </a:cubicBezTo>
                <a:cubicBezTo>
                  <a:pt x="183" y="261"/>
                  <a:pt x="185" y="260"/>
                  <a:pt x="188" y="261"/>
                </a:cubicBezTo>
                <a:cubicBezTo>
                  <a:pt x="197" y="261"/>
                  <a:pt x="205" y="260"/>
                  <a:pt x="212" y="259"/>
                </a:cubicBezTo>
                <a:cubicBezTo>
                  <a:pt x="215" y="258"/>
                  <a:pt x="218" y="257"/>
                  <a:pt x="220" y="256"/>
                </a:cubicBezTo>
                <a:cubicBezTo>
                  <a:pt x="223" y="255"/>
                  <a:pt x="225" y="253"/>
                  <a:pt x="227" y="252"/>
                </a:cubicBezTo>
                <a:cubicBezTo>
                  <a:pt x="227" y="251"/>
                  <a:pt x="229" y="250"/>
                  <a:pt x="230" y="248"/>
                </a:cubicBezTo>
                <a:cubicBezTo>
                  <a:pt x="230" y="244"/>
                  <a:pt x="230" y="241"/>
                  <a:pt x="227" y="238"/>
                </a:cubicBezTo>
                <a:cubicBezTo>
                  <a:pt x="226" y="238"/>
                  <a:pt x="225" y="237"/>
                  <a:pt x="224" y="236"/>
                </a:cubicBezTo>
                <a:cubicBezTo>
                  <a:pt x="221" y="234"/>
                  <a:pt x="216" y="233"/>
                  <a:pt x="212" y="231"/>
                </a:cubicBezTo>
                <a:cubicBezTo>
                  <a:pt x="208" y="230"/>
                  <a:pt x="206" y="229"/>
                  <a:pt x="203" y="229"/>
                </a:cubicBezTo>
                <a:cubicBezTo>
                  <a:pt x="203" y="229"/>
                  <a:pt x="203" y="230"/>
                  <a:pt x="202" y="230"/>
                </a:cubicBezTo>
                <a:cubicBezTo>
                  <a:pt x="203" y="231"/>
                  <a:pt x="203" y="232"/>
                  <a:pt x="203" y="233"/>
                </a:cubicBezTo>
                <a:cubicBezTo>
                  <a:pt x="211" y="234"/>
                  <a:pt x="219" y="236"/>
                  <a:pt x="225" y="241"/>
                </a:cubicBezTo>
                <a:cubicBezTo>
                  <a:pt x="225" y="243"/>
                  <a:pt x="227" y="244"/>
                  <a:pt x="227" y="247"/>
                </a:cubicBezTo>
                <a:cubicBezTo>
                  <a:pt x="226" y="248"/>
                  <a:pt x="224" y="249"/>
                  <a:pt x="224" y="250"/>
                </a:cubicBezTo>
                <a:cubicBezTo>
                  <a:pt x="221" y="252"/>
                  <a:pt x="217" y="255"/>
                  <a:pt x="212" y="256"/>
                </a:cubicBezTo>
                <a:cubicBezTo>
                  <a:pt x="211" y="256"/>
                  <a:pt x="210" y="256"/>
                  <a:pt x="209" y="256"/>
                </a:cubicBezTo>
                <a:cubicBezTo>
                  <a:pt x="201" y="257"/>
                  <a:pt x="191" y="258"/>
                  <a:pt x="183" y="258"/>
                </a:cubicBezTo>
                <a:cubicBezTo>
                  <a:pt x="180" y="258"/>
                  <a:pt x="177" y="257"/>
                  <a:pt x="175" y="256"/>
                </a:cubicBezTo>
                <a:cubicBezTo>
                  <a:pt x="170" y="256"/>
                  <a:pt x="165" y="255"/>
                  <a:pt x="161" y="253"/>
                </a:cubicBezTo>
                <a:cubicBezTo>
                  <a:pt x="161" y="254"/>
                  <a:pt x="161" y="255"/>
                  <a:pt x="161" y="256"/>
                </a:cubicBezTo>
                <a:cubicBezTo>
                  <a:pt x="163" y="256"/>
                  <a:pt x="165" y="257"/>
                  <a:pt x="167" y="258"/>
                </a:cubicBezTo>
                <a:close/>
                <a:moveTo>
                  <a:pt x="203" y="234"/>
                </a:moveTo>
                <a:cubicBezTo>
                  <a:pt x="203" y="235"/>
                  <a:pt x="202" y="236"/>
                  <a:pt x="203" y="237"/>
                </a:cubicBezTo>
                <a:cubicBezTo>
                  <a:pt x="204" y="237"/>
                  <a:pt x="208" y="237"/>
                  <a:pt x="210" y="236"/>
                </a:cubicBezTo>
                <a:cubicBezTo>
                  <a:pt x="208" y="235"/>
                  <a:pt x="206" y="235"/>
                  <a:pt x="203" y="234"/>
                </a:cubicBezTo>
                <a:close/>
                <a:moveTo>
                  <a:pt x="209" y="240"/>
                </a:moveTo>
                <a:cubicBezTo>
                  <a:pt x="212" y="239"/>
                  <a:pt x="214" y="239"/>
                  <a:pt x="217" y="238"/>
                </a:cubicBezTo>
                <a:cubicBezTo>
                  <a:pt x="213" y="235"/>
                  <a:pt x="207" y="239"/>
                  <a:pt x="203" y="238"/>
                </a:cubicBezTo>
                <a:cubicBezTo>
                  <a:pt x="204" y="241"/>
                  <a:pt x="206" y="240"/>
                  <a:pt x="209" y="240"/>
                </a:cubicBezTo>
                <a:close/>
                <a:moveTo>
                  <a:pt x="219" y="239"/>
                </a:moveTo>
                <a:cubicBezTo>
                  <a:pt x="214" y="240"/>
                  <a:pt x="211" y="241"/>
                  <a:pt x="204" y="241"/>
                </a:cubicBezTo>
                <a:cubicBezTo>
                  <a:pt x="204" y="242"/>
                  <a:pt x="203" y="243"/>
                  <a:pt x="203" y="244"/>
                </a:cubicBezTo>
                <a:cubicBezTo>
                  <a:pt x="206" y="243"/>
                  <a:pt x="207" y="245"/>
                  <a:pt x="208" y="247"/>
                </a:cubicBezTo>
                <a:cubicBezTo>
                  <a:pt x="207" y="248"/>
                  <a:pt x="207" y="248"/>
                  <a:pt x="206" y="250"/>
                </a:cubicBezTo>
                <a:cubicBezTo>
                  <a:pt x="191" y="252"/>
                  <a:pt x="178" y="251"/>
                  <a:pt x="163" y="253"/>
                </a:cubicBezTo>
                <a:cubicBezTo>
                  <a:pt x="167" y="253"/>
                  <a:pt x="173" y="255"/>
                  <a:pt x="177" y="256"/>
                </a:cubicBezTo>
                <a:cubicBezTo>
                  <a:pt x="183" y="257"/>
                  <a:pt x="191" y="256"/>
                  <a:pt x="198" y="255"/>
                </a:cubicBezTo>
                <a:cubicBezTo>
                  <a:pt x="209" y="255"/>
                  <a:pt x="222" y="254"/>
                  <a:pt x="225" y="245"/>
                </a:cubicBezTo>
                <a:cubicBezTo>
                  <a:pt x="224" y="243"/>
                  <a:pt x="222" y="240"/>
                  <a:pt x="219" y="239"/>
                </a:cubicBezTo>
                <a:close/>
                <a:moveTo>
                  <a:pt x="52" y="251"/>
                </a:moveTo>
                <a:cubicBezTo>
                  <a:pt x="58" y="254"/>
                  <a:pt x="63" y="256"/>
                  <a:pt x="69" y="258"/>
                </a:cubicBezTo>
                <a:cubicBezTo>
                  <a:pt x="72" y="259"/>
                  <a:pt x="75" y="259"/>
                  <a:pt x="78" y="260"/>
                </a:cubicBezTo>
                <a:cubicBezTo>
                  <a:pt x="84" y="261"/>
                  <a:pt x="90" y="261"/>
                  <a:pt x="95" y="261"/>
                </a:cubicBezTo>
                <a:cubicBezTo>
                  <a:pt x="101" y="262"/>
                  <a:pt x="106" y="261"/>
                  <a:pt x="112" y="260"/>
                </a:cubicBezTo>
                <a:cubicBezTo>
                  <a:pt x="117" y="260"/>
                  <a:pt x="122" y="259"/>
                  <a:pt x="127" y="258"/>
                </a:cubicBezTo>
                <a:cubicBezTo>
                  <a:pt x="129" y="257"/>
                  <a:pt x="131" y="256"/>
                  <a:pt x="133" y="256"/>
                </a:cubicBezTo>
                <a:cubicBezTo>
                  <a:pt x="136" y="255"/>
                  <a:pt x="140" y="253"/>
                  <a:pt x="143" y="251"/>
                </a:cubicBezTo>
                <a:cubicBezTo>
                  <a:pt x="147" y="250"/>
                  <a:pt x="151" y="248"/>
                  <a:pt x="153" y="246"/>
                </a:cubicBezTo>
                <a:cubicBezTo>
                  <a:pt x="153" y="245"/>
                  <a:pt x="153" y="243"/>
                  <a:pt x="152" y="242"/>
                </a:cubicBezTo>
                <a:cubicBezTo>
                  <a:pt x="152" y="244"/>
                  <a:pt x="150" y="245"/>
                  <a:pt x="149" y="246"/>
                </a:cubicBezTo>
                <a:cubicBezTo>
                  <a:pt x="143" y="250"/>
                  <a:pt x="133" y="246"/>
                  <a:pt x="127" y="246"/>
                </a:cubicBezTo>
                <a:cubicBezTo>
                  <a:pt x="125" y="246"/>
                  <a:pt x="124" y="247"/>
                  <a:pt x="122" y="247"/>
                </a:cubicBezTo>
                <a:cubicBezTo>
                  <a:pt x="121" y="247"/>
                  <a:pt x="119" y="247"/>
                  <a:pt x="118" y="247"/>
                </a:cubicBezTo>
                <a:cubicBezTo>
                  <a:pt x="112" y="249"/>
                  <a:pt x="108" y="250"/>
                  <a:pt x="103" y="252"/>
                </a:cubicBezTo>
                <a:cubicBezTo>
                  <a:pt x="101" y="252"/>
                  <a:pt x="99" y="253"/>
                  <a:pt x="97" y="254"/>
                </a:cubicBezTo>
                <a:cubicBezTo>
                  <a:pt x="90" y="257"/>
                  <a:pt x="82" y="257"/>
                  <a:pt x="74" y="255"/>
                </a:cubicBezTo>
                <a:cubicBezTo>
                  <a:pt x="68" y="253"/>
                  <a:pt x="64" y="251"/>
                  <a:pt x="60" y="247"/>
                </a:cubicBezTo>
                <a:cubicBezTo>
                  <a:pt x="57" y="245"/>
                  <a:pt x="54" y="243"/>
                  <a:pt x="53" y="241"/>
                </a:cubicBezTo>
                <a:cubicBezTo>
                  <a:pt x="53" y="241"/>
                  <a:pt x="53" y="241"/>
                  <a:pt x="53" y="241"/>
                </a:cubicBezTo>
                <a:cubicBezTo>
                  <a:pt x="52" y="244"/>
                  <a:pt x="52" y="247"/>
                  <a:pt x="52" y="251"/>
                </a:cubicBezTo>
                <a:close/>
                <a:moveTo>
                  <a:pt x="199" y="249"/>
                </a:moveTo>
                <a:cubicBezTo>
                  <a:pt x="201" y="249"/>
                  <a:pt x="206" y="249"/>
                  <a:pt x="206" y="247"/>
                </a:cubicBezTo>
                <a:cubicBezTo>
                  <a:pt x="206" y="246"/>
                  <a:pt x="204" y="245"/>
                  <a:pt x="202" y="245"/>
                </a:cubicBezTo>
                <a:cubicBezTo>
                  <a:pt x="199" y="245"/>
                  <a:pt x="192" y="245"/>
                  <a:pt x="189" y="245"/>
                </a:cubicBezTo>
                <a:cubicBezTo>
                  <a:pt x="181" y="245"/>
                  <a:pt x="171" y="246"/>
                  <a:pt x="163" y="246"/>
                </a:cubicBezTo>
                <a:cubicBezTo>
                  <a:pt x="160" y="246"/>
                  <a:pt x="158" y="246"/>
                  <a:pt x="155" y="247"/>
                </a:cubicBezTo>
                <a:cubicBezTo>
                  <a:pt x="155" y="250"/>
                  <a:pt x="161" y="248"/>
                  <a:pt x="161" y="251"/>
                </a:cubicBezTo>
                <a:cubicBezTo>
                  <a:pt x="172" y="251"/>
                  <a:pt x="186" y="250"/>
                  <a:pt x="199" y="249"/>
                </a:cubicBezTo>
                <a:close/>
                <a:moveTo>
                  <a:pt x="53" y="257"/>
                </a:moveTo>
                <a:cubicBezTo>
                  <a:pt x="55" y="259"/>
                  <a:pt x="58" y="260"/>
                  <a:pt x="61" y="261"/>
                </a:cubicBezTo>
                <a:cubicBezTo>
                  <a:pt x="65" y="263"/>
                  <a:pt x="68" y="264"/>
                  <a:pt x="73" y="265"/>
                </a:cubicBezTo>
                <a:cubicBezTo>
                  <a:pt x="83" y="266"/>
                  <a:pt x="92" y="267"/>
                  <a:pt x="101" y="268"/>
                </a:cubicBezTo>
                <a:cubicBezTo>
                  <a:pt x="117" y="268"/>
                  <a:pt x="135" y="263"/>
                  <a:pt x="147" y="257"/>
                </a:cubicBezTo>
                <a:cubicBezTo>
                  <a:pt x="151" y="256"/>
                  <a:pt x="154" y="254"/>
                  <a:pt x="154" y="249"/>
                </a:cubicBezTo>
                <a:cubicBezTo>
                  <a:pt x="154" y="249"/>
                  <a:pt x="154" y="249"/>
                  <a:pt x="153" y="249"/>
                </a:cubicBezTo>
                <a:cubicBezTo>
                  <a:pt x="147" y="251"/>
                  <a:pt x="141" y="254"/>
                  <a:pt x="135" y="256"/>
                </a:cubicBezTo>
                <a:cubicBezTo>
                  <a:pt x="132" y="257"/>
                  <a:pt x="130" y="259"/>
                  <a:pt x="127" y="259"/>
                </a:cubicBezTo>
                <a:cubicBezTo>
                  <a:pt x="125" y="259"/>
                  <a:pt x="124" y="260"/>
                  <a:pt x="122" y="260"/>
                </a:cubicBezTo>
                <a:cubicBezTo>
                  <a:pt x="115" y="262"/>
                  <a:pt x="107" y="263"/>
                  <a:pt x="98" y="263"/>
                </a:cubicBezTo>
                <a:cubicBezTo>
                  <a:pt x="97" y="264"/>
                  <a:pt x="98" y="264"/>
                  <a:pt x="98" y="264"/>
                </a:cubicBezTo>
                <a:cubicBezTo>
                  <a:pt x="96" y="263"/>
                  <a:pt x="95" y="264"/>
                  <a:pt x="93" y="264"/>
                </a:cubicBezTo>
                <a:cubicBezTo>
                  <a:pt x="93" y="264"/>
                  <a:pt x="93" y="264"/>
                  <a:pt x="93" y="264"/>
                </a:cubicBezTo>
                <a:cubicBezTo>
                  <a:pt x="92" y="264"/>
                  <a:pt x="93" y="264"/>
                  <a:pt x="92" y="263"/>
                </a:cubicBezTo>
                <a:cubicBezTo>
                  <a:pt x="78" y="263"/>
                  <a:pt x="61" y="261"/>
                  <a:pt x="52" y="253"/>
                </a:cubicBezTo>
                <a:cubicBezTo>
                  <a:pt x="52" y="255"/>
                  <a:pt x="54" y="255"/>
                  <a:pt x="53" y="257"/>
                </a:cubicBezTo>
                <a:close/>
                <a:moveTo>
                  <a:pt x="153" y="255"/>
                </a:moveTo>
                <a:cubicBezTo>
                  <a:pt x="155" y="255"/>
                  <a:pt x="158" y="256"/>
                  <a:pt x="159" y="255"/>
                </a:cubicBezTo>
                <a:cubicBezTo>
                  <a:pt x="160" y="251"/>
                  <a:pt x="158" y="250"/>
                  <a:pt x="156" y="250"/>
                </a:cubicBezTo>
                <a:cubicBezTo>
                  <a:pt x="155" y="252"/>
                  <a:pt x="155" y="254"/>
                  <a:pt x="153" y="2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28" name="Freeform 94"/>
          <p:cNvSpPr>
            <a:spLocks noEditPoints="1"/>
          </p:cNvSpPr>
          <p:nvPr/>
        </p:nvSpPr>
        <p:spPr bwMode="auto">
          <a:xfrm>
            <a:off x="6154738" y="795338"/>
            <a:ext cx="117475" cy="98425"/>
          </a:xfrm>
          <a:custGeom>
            <a:avLst/>
            <a:gdLst>
              <a:gd name="T0" fmla="*/ 31 w 37"/>
              <a:gd name="T1" fmla="*/ 16 h 31"/>
              <a:gd name="T2" fmla="*/ 26 w 37"/>
              <a:gd name="T3" fmla="*/ 27 h 31"/>
              <a:gd name="T4" fmla="*/ 21 w 37"/>
              <a:gd name="T5" fmla="*/ 29 h 31"/>
              <a:gd name="T6" fmla="*/ 18 w 37"/>
              <a:gd name="T7" fmla="*/ 30 h 31"/>
              <a:gd name="T8" fmla="*/ 8 w 37"/>
              <a:gd name="T9" fmla="*/ 28 h 31"/>
              <a:gd name="T10" fmla="*/ 7 w 37"/>
              <a:gd name="T11" fmla="*/ 23 h 31"/>
              <a:gd name="T12" fmla="*/ 3 w 37"/>
              <a:gd name="T13" fmla="*/ 22 h 31"/>
              <a:gd name="T14" fmla="*/ 3 w 37"/>
              <a:gd name="T15" fmla="*/ 7 h 31"/>
              <a:gd name="T16" fmla="*/ 12 w 37"/>
              <a:gd name="T17" fmla="*/ 2 h 31"/>
              <a:gd name="T18" fmla="*/ 16 w 37"/>
              <a:gd name="T19" fmla="*/ 2 h 31"/>
              <a:gd name="T20" fmla="*/ 18 w 37"/>
              <a:gd name="T21" fmla="*/ 3 h 31"/>
              <a:gd name="T22" fmla="*/ 22 w 37"/>
              <a:gd name="T23" fmla="*/ 1 h 31"/>
              <a:gd name="T24" fmla="*/ 26 w 37"/>
              <a:gd name="T25" fmla="*/ 0 h 31"/>
              <a:gd name="T26" fmla="*/ 28 w 37"/>
              <a:gd name="T27" fmla="*/ 1 h 31"/>
              <a:gd name="T28" fmla="*/ 34 w 37"/>
              <a:gd name="T29" fmla="*/ 3 h 31"/>
              <a:gd name="T30" fmla="*/ 35 w 37"/>
              <a:gd name="T31" fmla="*/ 13 h 31"/>
              <a:gd name="T32" fmla="*/ 31 w 37"/>
              <a:gd name="T33" fmla="*/ 16 h 31"/>
              <a:gd name="T34" fmla="*/ 26 w 37"/>
              <a:gd name="T35" fmla="*/ 1 h 31"/>
              <a:gd name="T36" fmla="*/ 19 w 37"/>
              <a:gd name="T37" fmla="*/ 4 h 31"/>
              <a:gd name="T38" fmla="*/ 15 w 37"/>
              <a:gd name="T39" fmla="*/ 3 h 31"/>
              <a:gd name="T40" fmla="*/ 11 w 37"/>
              <a:gd name="T41" fmla="*/ 3 h 31"/>
              <a:gd name="T42" fmla="*/ 4 w 37"/>
              <a:gd name="T43" fmla="*/ 21 h 31"/>
              <a:gd name="T44" fmla="*/ 7 w 37"/>
              <a:gd name="T45" fmla="*/ 22 h 31"/>
              <a:gd name="T46" fmla="*/ 9 w 37"/>
              <a:gd name="T47" fmla="*/ 26 h 31"/>
              <a:gd name="T48" fmla="*/ 18 w 37"/>
              <a:gd name="T49" fmla="*/ 29 h 31"/>
              <a:gd name="T50" fmla="*/ 22 w 37"/>
              <a:gd name="T51" fmla="*/ 27 h 31"/>
              <a:gd name="T52" fmla="*/ 29 w 37"/>
              <a:gd name="T53" fmla="*/ 22 h 31"/>
              <a:gd name="T54" fmla="*/ 30 w 37"/>
              <a:gd name="T55" fmla="*/ 16 h 31"/>
              <a:gd name="T56" fmla="*/ 34 w 37"/>
              <a:gd name="T57" fmla="*/ 13 h 31"/>
              <a:gd name="T58" fmla="*/ 34 w 37"/>
              <a:gd name="T59" fmla="*/ 7 h 31"/>
              <a:gd name="T60" fmla="*/ 28 w 37"/>
              <a:gd name="T61" fmla="*/ 10 h 31"/>
              <a:gd name="T62" fmla="*/ 26 w 37"/>
              <a:gd name="T63" fmla="*/ 16 h 31"/>
              <a:gd name="T64" fmla="*/ 18 w 37"/>
              <a:gd name="T65" fmla="*/ 18 h 31"/>
              <a:gd name="T66" fmla="*/ 23 w 37"/>
              <a:gd name="T67" fmla="*/ 17 h 31"/>
              <a:gd name="T68" fmla="*/ 27 w 37"/>
              <a:gd name="T69" fmla="*/ 10 h 31"/>
              <a:gd name="T70" fmla="*/ 32 w 37"/>
              <a:gd name="T71" fmla="*/ 7 h 31"/>
              <a:gd name="T72" fmla="*/ 31 w 37"/>
              <a:gd name="T73" fmla="*/ 2 h 31"/>
              <a:gd name="T74" fmla="*/ 26 w 37"/>
              <a:gd name="T75" fmla="*/ 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" h="31">
                <a:moveTo>
                  <a:pt x="31" y="16"/>
                </a:moveTo>
                <a:cubicBezTo>
                  <a:pt x="31" y="21"/>
                  <a:pt x="29" y="24"/>
                  <a:pt x="26" y="27"/>
                </a:cubicBezTo>
                <a:cubicBezTo>
                  <a:pt x="25" y="28"/>
                  <a:pt x="23" y="28"/>
                  <a:pt x="21" y="29"/>
                </a:cubicBezTo>
                <a:cubicBezTo>
                  <a:pt x="19" y="30"/>
                  <a:pt x="18" y="30"/>
                  <a:pt x="18" y="30"/>
                </a:cubicBezTo>
                <a:cubicBezTo>
                  <a:pt x="14" y="31"/>
                  <a:pt x="10" y="30"/>
                  <a:pt x="8" y="28"/>
                </a:cubicBezTo>
                <a:cubicBezTo>
                  <a:pt x="8" y="26"/>
                  <a:pt x="7" y="25"/>
                  <a:pt x="7" y="23"/>
                </a:cubicBezTo>
                <a:cubicBezTo>
                  <a:pt x="6" y="23"/>
                  <a:pt x="4" y="23"/>
                  <a:pt x="3" y="22"/>
                </a:cubicBezTo>
                <a:cubicBezTo>
                  <a:pt x="0" y="18"/>
                  <a:pt x="2" y="13"/>
                  <a:pt x="3" y="7"/>
                </a:cubicBezTo>
                <a:cubicBezTo>
                  <a:pt x="5" y="5"/>
                  <a:pt x="8" y="2"/>
                  <a:pt x="12" y="2"/>
                </a:cubicBezTo>
                <a:cubicBezTo>
                  <a:pt x="13" y="2"/>
                  <a:pt x="15" y="2"/>
                  <a:pt x="16" y="2"/>
                </a:cubicBezTo>
                <a:cubicBezTo>
                  <a:pt x="17" y="2"/>
                  <a:pt x="18" y="3"/>
                  <a:pt x="18" y="3"/>
                </a:cubicBezTo>
                <a:cubicBezTo>
                  <a:pt x="20" y="3"/>
                  <a:pt x="20" y="2"/>
                  <a:pt x="22" y="1"/>
                </a:cubicBezTo>
                <a:cubicBezTo>
                  <a:pt x="23" y="0"/>
                  <a:pt x="25" y="0"/>
                  <a:pt x="26" y="0"/>
                </a:cubicBezTo>
                <a:cubicBezTo>
                  <a:pt x="27" y="0"/>
                  <a:pt x="28" y="0"/>
                  <a:pt x="28" y="1"/>
                </a:cubicBezTo>
                <a:cubicBezTo>
                  <a:pt x="31" y="1"/>
                  <a:pt x="32" y="1"/>
                  <a:pt x="34" y="3"/>
                </a:cubicBezTo>
                <a:cubicBezTo>
                  <a:pt x="35" y="6"/>
                  <a:pt x="37" y="10"/>
                  <a:pt x="35" y="13"/>
                </a:cubicBezTo>
                <a:cubicBezTo>
                  <a:pt x="34" y="15"/>
                  <a:pt x="32" y="15"/>
                  <a:pt x="31" y="16"/>
                </a:cubicBezTo>
                <a:close/>
                <a:moveTo>
                  <a:pt x="26" y="1"/>
                </a:moveTo>
                <a:cubicBezTo>
                  <a:pt x="22" y="1"/>
                  <a:pt x="22" y="4"/>
                  <a:pt x="19" y="4"/>
                </a:cubicBezTo>
                <a:cubicBezTo>
                  <a:pt x="17" y="4"/>
                  <a:pt x="17" y="3"/>
                  <a:pt x="15" y="3"/>
                </a:cubicBezTo>
                <a:cubicBezTo>
                  <a:pt x="14" y="3"/>
                  <a:pt x="12" y="3"/>
                  <a:pt x="11" y="3"/>
                </a:cubicBezTo>
                <a:cubicBezTo>
                  <a:pt x="4" y="4"/>
                  <a:pt x="1" y="13"/>
                  <a:pt x="4" y="21"/>
                </a:cubicBezTo>
                <a:cubicBezTo>
                  <a:pt x="5" y="22"/>
                  <a:pt x="6" y="22"/>
                  <a:pt x="7" y="22"/>
                </a:cubicBezTo>
                <a:cubicBezTo>
                  <a:pt x="8" y="23"/>
                  <a:pt x="9" y="24"/>
                  <a:pt x="9" y="26"/>
                </a:cubicBezTo>
                <a:cubicBezTo>
                  <a:pt x="10" y="29"/>
                  <a:pt x="15" y="30"/>
                  <a:pt x="18" y="29"/>
                </a:cubicBezTo>
                <a:cubicBezTo>
                  <a:pt x="19" y="29"/>
                  <a:pt x="20" y="28"/>
                  <a:pt x="22" y="27"/>
                </a:cubicBezTo>
                <a:cubicBezTo>
                  <a:pt x="24" y="26"/>
                  <a:pt x="27" y="24"/>
                  <a:pt x="29" y="22"/>
                </a:cubicBezTo>
                <a:cubicBezTo>
                  <a:pt x="30" y="20"/>
                  <a:pt x="29" y="18"/>
                  <a:pt x="30" y="16"/>
                </a:cubicBezTo>
                <a:cubicBezTo>
                  <a:pt x="31" y="14"/>
                  <a:pt x="33" y="14"/>
                  <a:pt x="34" y="13"/>
                </a:cubicBezTo>
                <a:cubicBezTo>
                  <a:pt x="35" y="11"/>
                  <a:pt x="35" y="8"/>
                  <a:pt x="34" y="7"/>
                </a:cubicBezTo>
                <a:cubicBezTo>
                  <a:pt x="33" y="9"/>
                  <a:pt x="32" y="11"/>
                  <a:pt x="28" y="10"/>
                </a:cubicBezTo>
                <a:cubicBezTo>
                  <a:pt x="26" y="12"/>
                  <a:pt x="27" y="14"/>
                  <a:pt x="26" y="16"/>
                </a:cubicBezTo>
                <a:cubicBezTo>
                  <a:pt x="25" y="19"/>
                  <a:pt x="21" y="20"/>
                  <a:pt x="18" y="18"/>
                </a:cubicBezTo>
                <a:cubicBezTo>
                  <a:pt x="19" y="17"/>
                  <a:pt x="22" y="18"/>
                  <a:pt x="23" y="17"/>
                </a:cubicBezTo>
                <a:cubicBezTo>
                  <a:pt x="26" y="16"/>
                  <a:pt x="24" y="11"/>
                  <a:pt x="27" y="10"/>
                </a:cubicBezTo>
                <a:cubicBezTo>
                  <a:pt x="29" y="9"/>
                  <a:pt x="32" y="9"/>
                  <a:pt x="32" y="7"/>
                </a:cubicBezTo>
                <a:cubicBezTo>
                  <a:pt x="33" y="5"/>
                  <a:pt x="32" y="3"/>
                  <a:pt x="31" y="2"/>
                </a:cubicBezTo>
                <a:cubicBezTo>
                  <a:pt x="28" y="2"/>
                  <a:pt x="28" y="1"/>
                  <a:pt x="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29" name="Freeform 95"/>
          <p:cNvSpPr>
            <a:spLocks noEditPoints="1"/>
          </p:cNvSpPr>
          <p:nvPr/>
        </p:nvSpPr>
        <p:spPr bwMode="auto">
          <a:xfrm>
            <a:off x="6180138" y="968375"/>
            <a:ext cx="82550" cy="76200"/>
          </a:xfrm>
          <a:custGeom>
            <a:avLst/>
            <a:gdLst>
              <a:gd name="T0" fmla="*/ 19 w 26"/>
              <a:gd name="T1" fmla="*/ 0 h 24"/>
              <a:gd name="T2" fmla="*/ 26 w 26"/>
              <a:gd name="T3" fmla="*/ 5 h 24"/>
              <a:gd name="T4" fmla="*/ 23 w 26"/>
              <a:gd name="T5" fmla="*/ 14 h 24"/>
              <a:gd name="T6" fmla="*/ 8 w 26"/>
              <a:gd name="T7" fmla="*/ 24 h 24"/>
              <a:gd name="T8" fmla="*/ 0 w 26"/>
              <a:gd name="T9" fmla="*/ 16 h 24"/>
              <a:gd name="T10" fmla="*/ 1 w 26"/>
              <a:gd name="T11" fmla="*/ 12 h 24"/>
              <a:gd name="T12" fmla="*/ 16 w 26"/>
              <a:gd name="T13" fmla="*/ 0 h 24"/>
              <a:gd name="T14" fmla="*/ 19 w 26"/>
              <a:gd name="T15" fmla="*/ 0 h 24"/>
              <a:gd name="T16" fmla="*/ 18 w 26"/>
              <a:gd name="T17" fmla="*/ 2 h 24"/>
              <a:gd name="T18" fmla="*/ 9 w 26"/>
              <a:gd name="T19" fmla="*/ 5 h 24"/>
              <a:gd name="T20" fmla="*/ 2 w 26"/>
              <a:gd name="T21" fmla="*/ 14 h 24"/>
              <a:gd name="T22" fmla="*/ 3 w 26"/>
              <a:gd name="T23" fmla="*/ 20 h 24"/>
              <a:gd name="T24" fmla="*/ 4 w 26"/>
              <a:gd name="T25" fmla="*/ 17 h 24"/>
              <a:gd name="T26" fmla="*/ 20 w 26"/>
              <a:gd name="T27" fmla="*/ 3 h 24"/>
              <a:gd name="T28" fmla="*/ 18 w 26"/>
              <a:gd name="T29" fmla="*/ 2 h 24"/>
              <a:gd name="T30" fmla="*/ 17 w 26"/>
              <a:gd name="T31" fmla="*/ 6 h 24"/>
              <a:gd name="T32" fmla="*/ 5 w 26"/>
              <a:gd name="T33" fmla="*/ 18 h 24"/>
              <a:gd name="T34" fmla="*/ 5 w 26"/>
              <a:gd name="T35" fmla="*/ 21 h 24"/>
              <a:gd name="T36" fmla="*/ 10 w 26"/>
              <a:gd name="T37" fmla="*/ 22 h 24"/>
              <a:gd name="T38" fmla="*/ 23 w 26"/>
              <a:gd name="T39" fmla="*/ 9 h 24"/>
              <a:gd name="T40" fmla="*/ 23 w 26"/>
              <a:gd name="T41" fmla="*/ 5 h 24"/>
              <a:gd name="T42" fmla="*/ 17 w 26"/>
              <a:gd name="T43" fmla="*/ 6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24">
                <a:moveTo>
                  <a:pt x="19" y="0"/>
                </a:moveTo>
                <a:cubicBezTo>
                  <a:pt x="21" y="0"/>
                  <a:pt x="26" y="2"/>
                  <a:pt x="26" y="5"/>
                </a:cubicBezTo>
                <a:cubicBezTo>
                  <a:pt x="26" y="8"/>
                  <a:pt x="23" y="10"/>
                  <a:pt x="23" y="14"/>
                </a:cubicBezTo>
                <a:cubicBezTo>
                  <a:pt x="19" y="18"/>
                  <a:pt x="16" y="23"/>
                  <a:pt x="8" y="24"/>
                </a:cubicBezTo>
                <a:cubicBezTo>
                  <a:pt x="3" y="23"/>
                  <a:pt x="0" y="21"/>
                  <a:pt x="0" y="16"/>
                </a:cubicBezTo>
                <a:cubicBezTo>
                  <a:pt x="0" y="15"/>
                  <a:pt x="1" y="13"/>
                  <a:pt x="1" y="12"/>
                </a:cubicBezTo>
                <a:cubicBezTo>
                  <a:pt x="3" y="7"/>
                  <a:pt x="10" y="1"/>
                  <a:pt x="16" y="0"/>
                </a:cubicBezTo>
                <a:cubicBezTo>
                  <a:pt x="17" y="0"/>
                  <a:pt x="18" y="0"/>
                  <a:pt x="19" y="0"/>
                </a:cubicBezTo>
                <a:close/>
                <a:moveTo>
                  <a:pt x="18" y="2"/>
                </a:moveTo>
                <a:cubicBezTo>
                  <a:pt x="14" y="1"/>
                  <a:pt x="11" y="3"/>
                  <a:pt x="9" y="5"/>
                </a:cubicBezTo>
                <a:cubicBezTo>
                  <a:pt x="6" y="7"/>
                  <a:pt x="3" y="10"/>
                  <a:pt x="2" y="14"/>
                </a:cubicBezTo>
                <a:cubicBezTo>
                  <a:pt x="2" y="16"/>
                  <a:pt x="2" y="19"/>
                  <a:pt x="3" y="20"/>
                </a:cubicBezTo>
                <a:cubicBezTo>
                  <a:pt x="3" y="19"/>
                  <a:pt x="4" y="18"/>
                  <a:pt x="4" y="17"/>
                </a:cubicBezTo>
                <a:cubicBezTo>
                  <a:pt x="8" y="11"/>
                  <a:pt x="12" y="5"/>
                  <a:pt x="20" y="3"/>
                </a:cubicBezTo>
                <a:cubicBezTo>
                  <a:pt x="20" y="2"/>
                  <a:pt x="18" y="2"/>
                  <a:pt x="18" y="2"/>
                </a:cubicBezTo>
                <a:close/>
                <a:moveTo>
                  <a:pt x="17" y="6"/>
                </a:moveTo>
                <a:cubicBezTo>
                  <a:pt x="11" y="8"/>
                  <a:pt x="8" y="13"/>
                  <a:pt x="5" y="18"/>
                </a:cubicBezTo>
                <a:cubicBezTo>
                  <a:pt x="5" y="19"/>
                  <a:pt x="5" y="20"/>
                  <a:pt x="5" y="21"/>
                </a:cubicBezTo>
                <a:cubicBezTo>
                  <a:pt x="6" y="22"/>
                  <a:pt x="8" y="22"/>
                  <a:pt x="10" y="22"/>
                </a:cubicBezTo>
                <a:cubicBezTo>
                  <a:pt x="16" y="21"/>
                  <a:pt x="21" y="15"/>
                  <a:pt x="23" y="9"/>
                </a:cubicBezTo>
                <a:cubicBezTo>
                  <a:pt x="23" y="8"/>
                  <a:pt x="23" y="6"/>
                  <a:pt x="23" y="5"/>
                </a:cubicBezTo>
                <a:cubicBezTo>
                  <a:pt x="21" y="4"/>
                  <a:pt x="19" y="5"/>
                  <a:pt x="17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30" name="Freeform 96"/>
          <p:cNvSpPr>
            <a:spLocks noEditPoints="1"/>
          </p:cNvSpPr>
          <p:nvPr/>
        </p:nvSpPr>
        <p:spPr bwMode="auto">
          <a:xfrm>
            <a:off x="6183313" y="1057275"/>
            <a:ext cx="114300" cy="117475"/>
          </a:xfrm>
          <a:custGeom>
            <a:avLst/>
            <a:gdLst>
              <a:gd name="T0" fmla="*/ 34 w 36"/>
              <a:gd name="T1" fmla="*/ 12 h 37"/>
              <a:gd name="T2" fmla="*/ 30 w 36"/>
              <a:gd name="T3" fmla="*/ 13 h 37"/>
              <a:gd name="T4" fmla="*/ 28 w 36"/>
              <a:gd name="T5" fmla="*/ 22 h 37"/>
              <a:gd name="T6" fmla="*/ 25 w 36"/>
              <a:gd name="T7" fmla="*/ 25 h 37"/>
              <a:gd name="T8" fmla="*/ 22 w 36"/>
              <a:gd name="T9" fmla="*/ 28 h 37"/>
              <a:gd name="T10" fmla="*/ 20 w 36"/>
              <a:gd name="T11" fmla="*/ 32 h 37"/>
              <a:gd name="T12" fmla="*/ 13 w 36"/>
              <a:gd name="T13" fmla="*/ 35 h 37"/>
              <a:gd name="T14" fmla="*/ 7 w 36"/>
              <a:gd name="T15" fmla="*/ 35 h 37"/>
              <a:gd name="T16" fmla="*/ 3 w 36"/>
              <a:gd name="T17" fmla="*/ 29 h 37"/>
              <a:gd name="T18" fmla="*/ 3 w 36"/>
              <a:gd name="T19" fmla="*/ 27 h 37"/>
              <a:gd name="T20" fmla="*/ 3 w 36"/>
              <a:gd name="T21" fmla="*/ 25 h 37"/>
              <a:gd name="T22" fmla="*/ 0 w 36"/>
              <a:gd name="T23" fmla="*/ 21 h 37"/>
              <a:gd name="T24" fmla="*/ 4 w 36"/>
              <a:gd name="T25" fmla="*/ 13 h 37"/>
              <a:gd name="T26" fmla="*/ 7 w 36"/>
              <a:gd name="T27" fmla="*/ 8 h 37"/>
              <a:gd name="T28" fmla="*/ 10 w 36"/>
              <a:gd name="T29" fmla="*/ 8 h 37"/>
              <a:gd name="T30" fmla="*/ 16 w 36"/>
              <a:gd name="T31" fmla="*/ 7 h 37"/>
              <a:gd name="T32" fmla="*/ 20 w 36"/>
              <a:gd name="T33" fmla="*/ 8 h 37"/>
              <a:gd name="T34" fmla="*/ 24 w 36"/>
              <a:gd name="T35" fmla="*/ 2 h 37"/>
              <a:gd name="T36" fmla="*/ 28 w 36"/>
              <a:gd name="T37" fmla="*/ 0 h 37"/>
              <a:gd name="T38" fmla="*/ 33 w 36"/>
              <a:gd name="T39" fmla="*/ 1 h 37"/>
              <a:gd name="T40" fmla="*/ 35 w 36"/>
              <a:gd name="T41" fmla="*/ 5 h 37"/>
              <a:gd name="T42" fmla="*/ 34 w 36"/>
              <a:gd name="T43" fmla="*/ 12 h 37"/>
              <a:gd name="T44" fmla="*/ 32 w 36"/>
              <a:gd name="T45" fmla="*/ 3 h 37"/>
              <a:gd name="T46" fmla="*/ 27 w 36"/>
              <a:gd name="T47" fmla="*/ 3 h 37"/>
              <a:gd name="T48" fmla="*/ 26 w 36"/>
              <a:gd name="T49" fmla="*/ 12 h 37"/>
              <a:gd name="T50" fmla="*/ 24 w 36"/>
              <a:gd name="T51" fmla="*/ 13 h 37"/>
              <a:gd name="T52" fmla="*/ 23 w 36"/>
              <a:gd name="T53" fmla="*/ 16 h 37"/>
              <a:gd name="T54" fmla="*/ 14 w 36"/>
              <a:gd name="T55" fmla="*/ 17 h 37"/>
              <a:gd name="T56" fmla="*/ 22 w 36"/>
              <a:gd name="T57" fmla="*/ 15 h 37"/>
              <a:gd name="T58" fmla="*/ 26 w 36"/>
              <a:gd name="T59" fmla="*/ 11 h 37"/>
              <a:gd name="T60" fmla="*/ 26 w 36"/>
              <a:gd name="T61" fmla="*/ 2 h 37"/>
              <a:gd name="T62" fmla="*/ 24 w 36"/>
              <a:gd name="T63" fmla="*/ 6 h 37"/>
              <a:gd name="T64" fmla="*/ 19 w 36"/>
              <a:gd name="T65" fmla="*/ 10 h 37"/>
              <a:gd name="T66" fmla="*/ 15 w 36"/>
              <a:gd name="T67" fmla="*/ 8 h 37"/>
              <a:gd name="T68" fmla="*/ 8 w 36"/>
              <a:gd name="T69" fmla="*/ 10 h 37"/>
              <a:gd name="T70" fmla="*/ 2 w 36"/>
              <a:gd name="T71" fmla="*/ 21 h 37"/>
              <a:gd name="T72" fmla="*/ 5 w 36"/>
              <a:gd name="T73" fmla="*/ 25 h 37"/>
              <a:gd name="T74" fmla="*/ 8 w 36"/>
              <a:gd name="T75" fmla="*/ 34 h 37"/>
              <a:gd name="T76" fmla="*/ 9 w 36"/>
              <a:gd name="T77" fmla="*/ 35 h 37"/>
              <a:gd name="T78" fmla="*/ 16 w 36"/>
              <a:gd name="T79" fmla="*/ 33 h 37"/>
              <a:gd name="T80" fmla="*/ 20 w 36"/>
              <a:gd name="T81" fmla="*/ 28 h 37"/>
              <a:gd name="T82" fmla="*/ 26 w 36"/>
              <a:gd name="T83" fmla="*/ 23 h 37"/>
              <a:gd name="T84" fmla="*/ 28 w 36"/>
              <a:gd name="T85" fmla="*/ 13 h 37"/>
              <a:gd name="T86" fmla="*/ 33 w 36"/>
              <a:gd name="T87" fmla="*/ 11 h 37"/>
              <a:gd name="T88" fmla="*/ 32 w 36"/>
              <a:gd name="T89" fmla="*/ 3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6" h="37">
                <a:moveTo>
                  <a:pt x="34" y="12"/>
                </a:moveTo>
                <a:cubicBezTo>
                  <a:pt x="33" y="13"/>
                  <a:pt x="31" y="13"/>
                  <a:pt x="30" y="13"/>
                </a:cubicBezTo>
                <a:cubicBezTo>
                  <a:pt x="27" y="15"/>
                  <a:pt x="30" y="19"/>
                  <a:pt x="28" y="22"/>
                </a:cubicBezTo>
                <a:cubicBezTo>
                  <a:pt x="27" y="23"/>
                  <a:pt x="27" y="24"/>
                  <a:pt x="25" y="25"/>
                </a:cubicBezTo>
                <a:cubicBezTo>
                  <a:pt x="24" y="26"/>
                  <a:pt x="23" y="27"/>
                  <a:pt x="22" y="28"/>
                </a:cubicBezTo>
                <a:cubicBezTo>
                  <a:pt x="21" y="29"/>
                  <a:pt x="21" y="31"/>
                  <a:pt x="20" y="32"/>
                </a:cubicBezTo>
                <a:cubicBezTo>
                  <a:pt x="19" y="34"/>
                  <a:pt x="16" y="34"/>
                  <a:pt x="13" y="35"/>
                </a:cubicBezTo>
                <a:cubicBezTo>
                  <a:pt x="11" y="36"/>
                  <a:pt x="10" y="37"/>
                  <a:pt x="7" y="35"/>
                </a:cubicBezTo>
                <a:cubicBezTo>
                  <a:pt x="5" y="34"/>
                  <a:pt x="4" y="31"/>
                  <a:pt x="3" y="29"/>
                </a:cubicBezTo>
                <a:cubicBezTo>
                  <a:pt x="3" y="28"/>
                  <a:pt x="3" y="27"/>
                  <a:pt x="3" y="27"/>
                </a:cubicBezTo>
                <a:cubicBezTo>
                  <a:pt x="3" y="26"/>
                  <a:pt x="3" y="26"/>
                  <a:pt x="3" y="25"/>
                </a:cubicBezTo>
                <a:cubicBezTo>
                  <a:pt x="3" y="24"/>
                  <a:pt x="1" y="22"/>
                  <a:pt x="0" y="21"/>
                </a:cubicBezTo>
                <a:cubicBezTo>
                  <a:pt x="0" y="18"/>
                  <a:pt x="3" y="16"/>
                  <a:pt x="4" y="13"/>
                </a:cubicBezTo>
                <a:cubicBezTo>
                  <a:pt x="5" y="12"/>
                  <a:pt x="6" y="9"/>
                  <a:pt x="7" y="8"/>
                </a:cubicBezTo>
                <a:cubicBezTo>
                  <a:pt x="8" y="8"/>
                  <a:pt x="9" y="8"/>
                  <a:pt x="10" y="8"/>
                </a:cubicBezTo>
                <a:cubicBezTo>
                  <a:pt x="12" y="7"/>
                  <a:pt x="14" y="7"/>
                  <a:pt x="16" y="7"/>
                </a:cubicBezTo>
                <a:cubicBezTo>
                  <a:pt x="18" y="7"/>
                  <a:pt x="19" y="8"/>
                  <a:pt x="20" y="8"/>
                </a:cubicBezTo>
                <a:cubicBezTo>
                  <a:pt x="23" y="8"/>
                  <a:pt x="23" y="5"/>
                  <a:pt x="24" y="2"/>
                </a:cubicBezTo>
                <a:cubicBezTo>
                  <a:pt x="25" y="1"/>
                  <a:pt x="27" y="1"/>
                  <a:pt x="28" y="0"/>
                </a:cubicBezTo>
                <a:cubicBezTo>
                  <a:pt x="30" y="1"/>
                  <a:pt x="31" y="0"/>
                  <a:pt x="33" y="1"/>
                </a:cubicBezTo>
                <a:cubicBezTo>
                  <a:pt x="33" y="3"/>
                  <a:pt x="34" y="4"/>
                  <a:pt x="35" y="5"/>
                </a:cubicBezTo>
                <a:cubicBezTo>
                  <a:pt x="36" y="8"/>
                  <a:pt x="35" y="10"/>
                  <a:pt x="34" y="12"/>
                </a:cubicBezTo>
                <a:close/>
                <a:moveTo>
                  <a:pt x="32" y="3"/>
                </a:moveTo>
                <a:cubicBezTo>
                  <a:pt x="30" y="2"/>
                  <a:pt x="28" y="1"/>
                  <a:pt x="27" y="3"/>
                </a:cubicBezTo>
                <a:cubicBezTo>
                  <a:pt x="26" y="7"/>
                  <a:pt x="29" y="10"/>
                  <a:pt x="26" y="12"/>
                </a:cubicBezTo>
                <a:cubicBezTo>
                  <a:pt x="25" y="12"/>
                  <a:pt x="24" y="12"/>
                  <a:pt x="24" y="13"/>
                </a:cubicBezTo>
                <a:cubicBezTo>
                  <a:pt x="23" y="14"/>
                  <a:pt x="23" y="15"/>
                  <a:pt x="23" y="16"/>
                </a:cubicBezTo>
                <a:cubicBezTo>
                  <a:pt x="21" y="18"/>
                  <a:pt x="17" y="18"/>
                  <a:pt x="14" y="17"/>
                </a:cubicBezTo>
                <a:cubicBezTo>
                  <a:pt x="17" y="15"/>
                  <a:pt x="20" y="17"/>
                  <a:pt x="22" y="15"/>
                </a:cubicBezTo>
                <a:cubicBezTo>
                  <a:pt x="22" y="12"/>
                  <a:pt x="23" y="11"/>
                  <a:pt x="26" y="11"/>
                </a:cubicBezTo>
                <a:cubicBezTo>
                  <a:pt x="27" y="8"/>
                  <a:pt x="25" y="5"/>
                  <a:pt x="26" y="2"/>
                </a:cubicBezTo>
                <a:cubicBezTo>
                  <a:pt x="24" y="3"/>
                  <a:pt x="24" y="5"/>
                  <a:pt x="24" y="6"/>
                </a:cubicBezTo>
                <a:cubicBezTo>
                  <a:pt x="23" y="8"/>
                  <a:pt x="21" y="10"/>
                  <a:pt x="19" y="10"/>
                </a:cubicBezTo>
                <a:cubicBezTo>
                  <a:pt x="18" y="9"/>
                  <a:pt x="17" y="8"/>
                  <a:pt x="15" y="8"/>
                </a:cubicBezTo>
                <a:cubicBezTo>
                  <a:pt x="12" y="8"/>
                  <a:pt x="10" y="9"/>
                  <a:pt x="8" y="10"/>
                </a:cubicBezTo>
                <a:cubicBezTo>
                  <a:pt x="7" y="14"/>
                  <a:pt x="1" y="16"/>
                  <a:pt x="2" y="21"/>
                </a:cubicBezTo>
                <a:cubicBezTo>
                  <a:pt x="2" y="22"/>
                  <a:pt x="4" y="23"/>
                  <a:pt x="5" y="25"/>
                </a:cubicBezTo>
                <a:cubicBezTo>
                  <a:pt x="3" y="29"/>
                  <a:pt x="6" y="32"/>
                  <a:pt x="8" y="34"/>
                </a:cubicBezTo>
                <a:cubicBezTo>
                  <a:pt x="8" y="34"/>
                  <a:pt x="9" y="34"/>
                  <a:pt x="9" y="35"/>
                </a:cubicBezTo>
                <a:cubicBezTo>
                  <a:pt x="11" y="34"/>
                  <a:pt x="14" y="34"/>
                  <a:pt x="16" y="33"/>
                </a:cubicBezTo>
                <a:cubicBezTo>
                  <a:pt x="19" y="32"/>
                  <a:pt x="19" y="30"/>
                  <a:pt x="20" y="28"/>
                </a:cubicBezTo>
                <a:cubicBezTo>
                  <a:pt x="22" y="25"/>
                  <a:pt x="25" y="25"/>
                  <a:pt x="26" y="23"/>
                </a:cubicBezTo>
                <a:cubicBezTo>
                  <a:pt x="28" y="20"/>
                  <a:pt x="27" y="17"/>
                  <a:pt x="28" y="13"/>
                </a:cubicBezTo>
                <a:cubicBezTo>
                  <a:pt x="29" y="12"/>
                  <a:pt x="31" y="12"/>
                  <a:pt x="33" y="11"/>
                </a:cubicBezTo>
                <a:cubicBezTo>
                  <a:pt x="34" y="8"/>
                  <a:pt x="34" y="5"/>
                  <a:pt x="32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31" name="Freeform 97"/>
          <p:cNvSpPr/>
          <p:nvPr/>
        </p:nvSpPr>
        <p:spPr bwMode="auto">
          <a:xfrm>
            <a:off x="8183563" y="1328738"/>
            <a:ext cx="19050" cy="12700"/>
          </a:xfrm>
          <a:custGeom>
            <a:avLst/>
            <a:gdLst>
              <a:gd name="T0" fmla="*/ 6 w 6"/>
              <a:gd name="T1" fmla="*/ 0 h 4"/>
              <a:gd name="T2" fmla="*/ 0 w 6"/>
              <a:gd name="T3" fmla="*/ 4 h 4"/>
              <a:gd name="T4" fmla="*/ 6 w 6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4">
                <a:moveTo>
                  <a:pt x="6" y="0"/>
                </a:moveTo>
                <a:cubicBezTo>
                  <a:pt x="4" y="2"/>
                  <a:pt x="2" y="3"/>
                  <a:pt x="0" y="4"/>
                </a:cubicBezTo>
                <a:cubicBezTo>
                  <a:pt x="1" y="2"/>
                  <a:pt x="3" y="0"/>
                  <a:pt x="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32" name="Freeform 98"/>
          <p:cNvSpPr>
            <a:spLocks noEditPoints="1"/>
          </p:cNvSpPr>
          <p:nvPr/>
        </p:nvSpPr>
        <p:spPr bwMode="auto">
          <a:xfrm>
            <a:off x="8104188" y="1303338"/>
            <a:ext cx="696912" cy="1027112"/>
          </a:xfrm>
          <a:custGeom>
            <a:avLst/>
            <a:gdLst>
              <a:gd name="T0" fmla="*/ 167 w 221"/>
              <a:gd name="T1" fmla="*/ 149 h 325"/>
              <a:gd name="T2" fmla="*/ 112 w 221"/>
              <a:gd name="T3" fmla="*/ 120 h 325"/>
              <a:gd name="T4" fmla="*/ 178 w 221"/>
              <a:gd name="T5" fmla="*/ 276 h 325"/>
              <a:gd name="T6" fmla="*/ 155 w 221"/>
              <a:gd name="T7" fmla="*/ 296 h 325"/>
              <a:gd name="T8" fmla="*/ 81 w 221"/>
              <a:gd name="T9" fmla="*/ 256 h 325"/>
              <a:gd name="T10" fmla="*/ 28 w 221"/>
              <a:gd name="T11" fmla="*/ 282 h 325"/>
              <a:gd name="T12" fmla="*/ 9 w 221"/>
              <a:gd name="T13" fmla="*/ 292 h 325"/>
              <a:gd name="T14" fmla="*/ 31 w 221"/>
              <a:gd name="T15" fmla="*/ 228 h 325"/>
              <a:gd name="T16" fmla="*/ 82 w 221"/>
              <a:gd name="T17" fmla="*/ 127 h 325"/>
              <a:gd name="T18" fmla="*/ 87 w 221"/>
              <a:gd name="T19" fmla="*/ 80 h 325"/>
              <a:gd name="T20" fmla="*/ 104 w 221"/>
              <a:gd name="T21" fmla="*/ 58 h 325"/>
              <a:gd name="T22" fmla="*/ 139 w 221"/>
              <a:gd name="T23" fmla="*/ 95 h 325"/>
              <a:gd name="T24" fmla="*/ 207 w 221"/>
              <a:gd name="T25" fmla="*/ 123 h 325"/>
              <a:gd name="T26" fmla="*/ 207 w 221"/>
              <a:gd name="T27" fmla="*/ 135 h 325"/>
              <a:gd name="T28" fmla="*/ 107 w 221"/>
              <a:gd name="T29" fmla="*/ 57 h 325"/>
              <a:gd name="T30" fmla="*/ 37 w 221"/>
              <a:gd name="T31" fmla="*/ 35 h 325"/>
              <a:gd name="T32" fmla="*/ 71 w 221"/>
              <a:gd name="T33" fmla="*/ 34 h 325"/>
              <a:gd name="T34" fmla="*/ 99 w 221"/>
              <a:gd name="T35" fmla="*/ 88 h 325"/>
              <a:gd name="T36" fmla="*/ 105 w 221"/>
              <a:gd name="T37" fmla="*/ 80 h 325"/>
              <a:gd name="T38" fmla="*/ 89 w 221"/>
              <a:gd name="T39" fmla="*/ 91 h 325"/>
              <a:gd name="T40" fmla="*/ 94 w 221"/>
              <a:gd name="T41" fmla="*/ 87 h 325"/>
              <a:gd name="T42" fmla="*/ 103 w 221"/>
              <a:gd name="T43" fmla="*/ 105 h 325"/>
              <a:gd name="T44" fmla="*/ 116 w 221"/>
              <a:gd name="T45" fmla="*/ 140 h 325"/>
              <a:gd name="T46" fmla="*/ 137 w 221"/>
              <a:gd name="T47" fmla="*/ 97 h 325"/>
              <a:gd name="T48" fmla="*/ 102 w 221"/>
              <a:gd name="T49" fmla="*/ 106 h 325"/>
              <a:gd name="T50" fmla="*/ 193 w 221"/>
              <a:gd name="T51" fmla="*/ 112 h 325"/>
              <a:gd name="T52" fmla="*/ 147 w 221"/>
              <a:gd name="T53" fmla="*/ 134 h 325"/>
              <a:gd name="T54" fmla="*/ 75 w 221"/>
              <a:gd name="T55" fmla="*/ 120 h 325"/>
              <a:gd name="T56" fmla="*/ 83 w 221"/>
              <a:gd name="T57" fmla="*/ 119 h 325"/>
              <a:gd name="T58" fmla="*/ 145 w 221"/>
              <a:gd name="T59" fmla="*/ 158 h 325"/>
              <a:gd name="T60" fmla="*/ 76 w 221"/>
              <a:gd name="T61" fmla="*/ 124 h 325"/>
              <a:gd name="T62" fmla="*/ 208 w 221"/>
              <a:gd name="T63" fmla="*/ 137 h 325"/>
              <a:gd name="T64" fmla="*/ 100 w 221"/>
              <a:gd name="T65" fmla="*/ 137 h 325"/>
              <a:gd name="T66" fmla="*/ 92 w 221"/>
              <a:gd name="T67" fmla="*/ 139 h 325"/>
              <a:gd name="T68" fmla="*/ 92 w 221"/>
              <a:gd name="T69" fmla="*/ 139 h 325"/>
              <a:gd name="T70" fmla="*/ 83 w 221"/>
              <a:gd name="T71" fmla="*/ 169 h 325"/>
              <a:gd name="T72" fmla="*/ 130 w 221"/>
              <a:gd name="T73" fmla="*/ 241 h 325"/>
              <a:gd name="T74" fmla="*/ 23 w 221"/>
              <a:gd name="T75" fmla="*/ 259 h 325"/>
              <a:gd name="T76" fmla="*/ 54 w 221"/>
              <a:gd name="T77" fmla="*/ 189 h 325"/>
              <a:gd name="T78" fmla="*/ 25 w 221"/>
              <a:gd name="T79" fmla="*/ 280 h 325"/>
              <a:gd name="T80" fmla="*/ 114 w 221"/>
              <a:gd name="T81" fmla="*/ 170 h 325"/>
              <a:gd name="T82" fmla="*/ 126 w 221"/>
              <a:gd name="T83" fmla="*/ 189 h 325"/>
              <a:gd name="T84" fmla="*/ 160 w 221"/>
              <a:gd name="T85" fmla="*/ 278 h 325"/>
              <a:gd name="T86" fmla="*/ 178 w 221"/>
              <a:gd name="T87" fmla="*/ 148 h 325"/>
              <a:gd name="T88" fmla="*/ 181 w 221"/>
              <a:gd name="T89" fmla="*/ 155 h 325"/>
              <a:gd name="T90" fmla="*/ 193 w 221"/>
              <a:gd name="T91" fmla="*/ 163 h 325"/>
              <a:gd name="T92" fmla="*/ 202 w 221"/>
              <a:gd name="T93" fmla="*/ 167 h 325"/>
              <a:gd name="T94" fmla="*/ 204 w 221"/>
              <a:gd name="T95" fmla="*/ 163 h 325"/>
              <a:gd name="T96" fmla="*/ 76 w 221"/>
              <a:gd name="T97" fmla="*/ 241 h 325"/>
              <a:gd name="T98" fmla="*/ 106 w 221"/>
              <a:gd name="T99" fmla="*/ 241 h 325"/>
              <a:gd name="T100" fmla="*/ 67 w 221"/>
              <a:gd name="T101" fmla="*/ 245 h 325"/>
              <a:gd name="T102" fmla="*/ 93 w 221"/>
              <a:gd name="T103" fmla="*/ 249 h 325"/>
              <a:gd name="T104" fmla="*/ 79 w 221"/>
              <a:gd name="T105" fmla="*/ 253 h 325"/>
              <a:gd name="T106" fmla="*/ 4 w 221"/>
              <a:gd name="T107" fmla="*/ 278 h 325"/>
              <a:gd name="T108" fmla="*/ 167 w 221"/>
              <a:gd name="T109" fmla="*/ 278 h 325"/>
              <a:gd name="T110" fmla="*/ 26 w 221"/>
              <a:gd name="T111" fmla="*/ 283 h 325"/>
              <a:gd name="T112" fmla="*/ 10 w 221"/>
              <a:gd name="T113" fmla="*/ 284 h 325"/>
              <a:gd name="T114" fmla="*/ 160 w 221"/>
              <a:gd name="T115" fmla="*/ 296 h 325"/>
              <a:gd name="T116" fmla="*/ 170 w 221"/>
              <a:gd name="T117" fmla="*/ 316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1" h="325">
                <a:moveTo>
                  <a:pt x="218" y="161"/>
                </a:moveTo>
                <a:cubicBezTo>
                  <a:pt x="216" y="162"/>
                  <a:pt x="215" y="162"/>
                  <a:pt x="213" y="163"/>
                </a:cubicBezTo>
                <a:cubicBezTo>
                  <a:pt x="212" y="164"/>
                  <a:pt x="212" y="165"/>
                  <a:pt x="210" y="165"/>
                </a:cubicBezTo>
                <a:cubicBezTo>
                  <a:pt x="209" y="165"/>
                  <a:pt x="207" y="165"/>
                  <a:pt x="207" y="164"/>
                </a:cubicBezTo>
                <a:cubicBezTo>
                  <a:pt x="207" y="164"/>
                  <a:pt x="206" y="164"/>
                  <a:pt x="206" y="164"/>
                </a:cubicBezTo>
                <a:cubicBezTo>
                  <a:pt x="205" y="167"/>
                  <a:pt x="204" y="169"/>
                  <a:pt x="201" y="169"/>
                </a:cubicBezTo>
                <a:cubicBezTo>
                  <a:pt x="199" y="169"/>
                  <a:pt x="198" y="168"/>
                  <a:pt x="198" y="166"/>
                </a:cubicBezTo>
                <a:cubicBezTo>
                  <a:pt x="197" y="166"/>
                  <a:pt x="196" y="166"/>
                  <a:pt x="195" y="165"/>
                </a:cubicBezTo>
                <a:cubicBezTo>
                  <a:pt x="193" y="167"/>
                  <a:pt x="190" y="165"/>
                  <a:pt x="190" y="162"/>
                </a:cubicBezTo>
                <a:cubicBezTo>
                  <a:pt x="188" y="161"/>
                  <a:pt x="187" y="159"/>
                  <a:pt x="185" y="158"/>
                </a:cubicBezTo>
                <a:cubicBezTo>
                  <a:pt x="183" y="160"/>
                  <a:pt x="180" y="157"/>
                  <a:pt x="179" y="156"/>
                </a:cubicBezTo>
                <a:cubicBezTo>
                  <a:pt x="176" y="157"/>
                  <a:pt x="173" y="157"/>
                  <a:pt x="170" y="156"/>
                </a:cubicBezTo>
                <a:cubicBezTo>
                  <a:pt x="169" y="154"/>
                  <a:pt x="168" y="152"/>
                  <a:pt x="166" y="151"/>
                </a:cubicBezTo>
                <a:cubicBezTo>
                  <a:pt x="166" y="150"/>
                  <a:pt x="166" y="149"/>
                  <a:pt x="167" y="149"/>
                </a:cubicBezTo>
                <a:cubicBezTo>
                  <a:pt x="162" y="146"/>
                  <a:pt x="157" y="142"/>
                  <a:pt x="153" y="138"/>
                </a:cubicBezTo>
                <a:cubicBezTo>
                  <a:pt x="152" y="139"/>
                  <a:pt x="151" y="141"/>
                  <a:pt x="148" y="140"/>
                </a:cubicBezTo>
                <a:cubicBezTo>
                  <a:pt x="147" y="139"/>
                  <a:pt x="147" y="137"/>
                  <a:pt x="146" y="137"/>
                </a:cubicBezTo>
                <a:cubicBezTo>
                  <a:pt x="142" y="130"/>
                  <a:pt x="133" y="126"/>
                  <a:pt x="125" y="123"/>
                </a:cubicBezTo>
                <a:cubicBezTo>
                  <a:pt x="124" y="123"/>
                  <a:pt x="122" y="121"/>
                  <a:pt x="120" y="121"/>
                </a:cubicBezTo>
                <a:cubicBezTo>
                  <a:pt x="123" y="126"/>
                  <a:pt x="128" y="131"/>
                  <a:pt x="132" y="136"/>
                </a:cubicBezTo>
                <a:cubicBezTo>
                  <a:pt x="132" y="136"/>
                  <a:pt x="132" y="137"/>
                  <a:pt x="133" y="137"/>
                </a:cubicBezTo>
                <a:cubicBezTo>
                  <a:pt x="137" y="143"/>
                  <a:pt x="141" y="149"/>
                  <a:pt x="145" y="155"/>
                </a:cubicBezTo>
                <a:cubicBezTo>
                  <a:pt x="153" y="154"/>
                  <a:pt x="158" y="161"/>
                  <a:pt x="153" y="165"/>
                </a:cubicBezTo>
                <a:cubicBezTo>
                  <a:pt x="157" y="168"/>
                  <a:pt x="151" y="173"/>
                  <a:pt x="148" y="168"/>
                </a:cubicBezTo>
                <a:cubicBezTo>
                  <a:pt x="145" y="170"/>
                  <a:pt x="140" y="169"/>
                  <a:pt x="139" y="166"/>
                </a:cubicBezTo>
                <a:cubicBezTo>
                  <a:pt x="138" y="165"/>
                  <a:pt x="140" y="164"/>
                  <a:pt x="139" y="161"/>
                </a:cubicBezTo>
                <a:cubicBezTo>
                  <a:pt x="140" y="160"/>
                  <a:pt x="141" y="159"/>
                  <a:pt x="142" y="158"/>
                </a:cubicBezTo>
                <a:cubicBezTo>
                  <a:pt x="133" y="145"/>
                  <a:pt x="123" y="132"/>
                  <a:pt x="112" y="120"/>
                </a:cubicBezTo>
                <a:cubicBezTo>
                  <a:pt x="109" y="120"/>
                  <a:pt x="105" y="120"/>
                  <a:pt x="102" y="121"/>
                </a:cubicBezTo>
                <a:cubicBezTo>
                  <a:pt x="103" y="122"/>
                  <a:pt x="103" y="123"/>
                  <a:pt x="104" y="125"/>
                </a:cubicBezTo>
                <a:cubicBezTo>
                  <a:pt x="106" y="126"/>
                  <a:pt x="109" y="127"/>
                  <a:pt x="113" y="128"/>
                </a:cubicBezTo>
                <a:cubicBezTo>
                  <a:pt x="115" y="132"/>
                  <a:pt x="116" y="136"/>
                  <a:pt x="118" y="140"/>
                </a:cubicBezTo>
                <a:cubicBezTo>
                  <a:pt x="118" y="141"/>
                  <a:pt x="118" y="141"/>
                  <a:pt x="117" y="142"/>
                </a:cubicBezTo>
                <a:cubicBezTo>
                  <a:pt x="122" y="151"/>
                  <a:pt x="125" y="162"/>
                  <a:pt x="130" y="171"/>
                </a:cubicBezTo>
                <a:cubicBezTo>
                  <a:pt x="132" y="178"/>
                  <a:pt x="134" y="185"/>
                  <a:pt x="137" y="191"/>
                </a:cubicBezTo>
                <a:cubicBezTo>
                  <a:pt x="138" y="195"/>
                  <a:pt x="140" y="199"/>
                  <a:pt x="142" y="204"/>
                </a:cubicBezTo>
                <a:cubicBezTo>
                  <a:pt x="146" y="213"/>
                  <a:pt x="149" y="224"/>
                  <a:pt x="153" y="233"/>
                </a:cubicBezTo>
                <a:cubicBezTo>
                  <a:pt x="156" y="247"/>
                  <a:pt x="162" y="261"/>
                  <a:pt x="165" y="275"/>
                </a:cubicBezTo>
                <a:cubicBezTo>
                  <a:pt x="169" y="275"/>
                  <a:pt x="170" y="279"/>
                  <a:pt x="171" y="282"/>
                </a:cubicBezTo>
                <a:cubicBezTo>
                  <a:pt x="173" y="282"/>
                  <a:pt x="173" y="281"/>
                  <a:pt x="174" y="280"/>
                </a:cubicBezTo>
                <a:cubicBezTo>
                  <a:pt x="174" y="279"/>
                  <a:pt x="173" y="278"/>
                  <a:pt x="173" y="277"/>
                </a:cubicBezTo>
                <a:cubicBezTo>
                  <a:pt x="174" y="275"/>
                  <a:pt x="177" y="275"/>
                  <a:pt x="178" y="276"/>
                </a:cubicBezTo>
                <a:cubicBezTo>
                  <a:pt x="179" y="281"/>
                  <a:pt x="181" y="285"/>
                  <a:pt x="181" y="289"/>
                </a:cubicBezTo>
                <a:cubicBezTo>
                  <a:pt x="178" y="291"/>
                  <a:pt x="176" y="288"/>
                  <a:pt x="175" y="285"/>
                </a:cubicBezTo>
                <a:cubicBezTo>
                  <a:pt x="175" y="286"/>
                  <a:pt x="174" y="286"/>
                  <a:pt x="173" y="286"/>
                </a:cubicBezTo>
                <a:cubicBezTo>
                  <a:pt x="173" y="288"/>
                  <a:pt x="175" y="288"/>
                  <a:pt x="174" y="290"/>
                </a:cubicBezTo>
                <a:cubicBezTo>
                  <a:pt x="174" y="292"/>
                  <a:pt x="172" y="291"/>
                  <a:pt x="172" y="293"/>
                </a:cubicBezTo>
                <a:cubicBezTo>
                  <a:pt x="171" y="293"/>
                  <a:pt x="173" y="296"/>
                  <a:pt x="173" y="297"/>
                </a:cubicBezTo>
                <a:cubicBezTo>
                  <a:pt x="174" y="301"/>
                  <a:pt x="178" y="307"/>
                  <a:pt x="179" y="310"/>
                </a:cubicBezTo>
                <a:cubicBezTo>
                  <a:pt x="180" y="312"/>
                  <a:pt x="181" y="315"/>
                  <a:pt x="178" y="316"/>
                </a:cubicBezTo>
                <a:cubicBezTo>
                  <a:pt x="178" y="318"/>
                  <a:pt x="178" y="319"/>
                  <a:pt x="178" y="321"/>
                </a:cubicBezTo>
                <a:cubicBezTo>
                  <a:pt x="176" y="325"/>
                  <a:pt x="172" y="321"/>
                  <a:pt x="171" y="318"/>
                </a:cubicBezTo>
                <a:cubicBezTo>
                  <a:pt x="170" y="318"/>
                  <a:pt x="170" y="318"/>
                  <a:pt x="169" y="318"/>
                </a:cubicBezTo>
                <a:cubicBezTo>
                  <a:pt x="168" y="318"/>
                  <a:pt x="168" y="316"/>
                  <a:pt x="167" y="316"/>
                </a:cubicBezTo>
                <a:cubicBezTo>
                  <a:pt x="164" y="308"/>
                  <a:pt x="161" y="302"/>
                  <a:pt x="158" y="296"/>
                </a:cubicBezTo>
                <a:cubicBezTo>
                  <a:pt x="156" y="296"/>
                  <a:pt x="156" y="296"/>
                  <a:pt x="155" y="296"/>
                </a:cubicBezTo>
                <a:cubicBezTo>
                  <a:pt x="152" y="291"/>
                  <a:pt x="151" y="285"/>
                  <a:pt x="149" y="280"/>
                </a:cubicBezTo>
                <a:cubicBezTo>
                  <a:pt x="149" y="280"/>
                  <a:pt x="149" y="279"/>
                  <a:pt x="150" y="279"/>
                </a:cubicBezTo>
                <a:cubicBezTo>
                  <a:pt x="146" y="270"/>
                  <a:pt x="144" y="262"/>
                  <a:pt x="141" y="252"/>
                </a:cubicBezTo>
                <a:cubicBezTo>
                  <a:pt x="134" y="250"/>
                  <a:pt x="126" y="248"/>
                  <a:pt x="119" y="246"/>
                </a:cubicBezTo>
                <a:cubicBezTo>
                  <a:pt x="117" y="246"/>
                  <a:pt x="115" y="245"/>
                  <a:pt x="113" y="245"/>
                </a:cubicBezTo>
                <a:cubicBezTo>
                  <a:pt x="109" y="244"/>
                  <a:pt x="104" y="245"/>
                  <a:pt x="100" y="245"/>
                </a:cubicBezTo>
                <a:cubicBezTo>
                  <a:pt x="100" y="246"/>
                  <a:pt x="100" y="247"/>
                  <a:pt x="100" y="248"/>
                </a:cubicBezTo>
                <a:cubicBezTo>
                  <a:pt x="104" y="250"/>
                  <a:pt x="103" y="260"/>
                  <a:pt x="98" y="259"/>
                </a:cubicBezTo>
                <a:cubicBezTo>
                  <a:pt x="97" y="265"/>
                  <a:pt x="100" y="273"/>
                  <a:pt x="95" y="276"/>
                </a:cubicBezTo>
                <a:cubicBezTo>
                  <a:pt x="96" y="280"/>
                  <a:pt x="87" y="282"/>
                  <a:pt x="87" y="276"/>
                </a:cubicBezTo>
                <a:cubicBezTo>
                  <a:pt x="86" y="276"/>
                  <a:pt x="85" y="276"/>
                  <a:pt x="84" y="276"/>
                </a:cubicBezTo>
                <a:cubicBezTo>
                  <a:pt x="84" y="275"/>
                  <a:pt x="83" y="274"/>
                  <a:pt x="83" y="273"/>
                </a:cubicBezTo>
                <a:cubicBezTo>
                  <a:pt x="85" y="269"/>
                  <a:pt x="84" y="262"/>
                  <a:pt x="83" y="259"/>
                </a:cubicBezTo>
                <a:cubicBezTo>
                  <a:pt x="83" y="258"/>
                  <a:pt x="81" y="257"/>
                  <a:pt x="81" y="256"/>
                </a:cubicBezTo>
                <a:cubicBezTo>
                  <a:pt x="81" y="256"/>
                  <a:pt x="79" y="256"/>
                  <a:pt x="79" y="256"/>
                </a:cubicBezTo>
                <a:cubicBezTo>
                  <a:pt x="79" y="258"/>
                  <a:pt x="78" y="260"/>
                  <a:pt x="74" y="260"/>
                </a:cubicBezTo>
                <a:cubicBezTo>
                  <a:pt x="71" y="258"/>
                  <a:pt x="74" y="252"/>
                  <a:pt x="73" y="248"/>
                </a:cubicBezTo>
                <a:cubicBezTo>
                  <a:pt x="73" y="248"/>
                  <a:pt x="73" y="248"/>
                  <a:pt x="73" y="248"/>
                </a:cubicBezTo>
                <a:cubicBezTo>
                  <a:pt x="76" y="246"/>
                  <a:pt x="79" y="249"/>
                  <a:pt x="78" y="252"/>
                </a:cubicBezTo>
                <a:cubicBezTo>
                  <a:pt x="80" y="252"/>
                  <a:pt x="80" y="251"/>
                  <a:pt x="81" y="251"/>
                </a:cubicBezTo>
                <a:cubicBezTo>
                  <a:pt x="81" y="250"/>
                  <a:pt x="81" y="249"/>
                  <a:pt x="81" y="248"/>
                </a:cubicBezTo>
                <a:cubicBezTo>
                  <a:pt x="82" y="248"/>
                  <a:pt x="82" y="248"/>
                  <a:pt x="83" y="248"/>
                </a:cubicBezTo>
                <a:cubicBezTo>
                  <a:pt x="83" y="247"/>
                  <a:pt x="83" y="246"/>
                  <a:pt x="83" y="245"/>
                </a:cubicBezTo>
                <a:cubicBezTo>
                  <a:pt x="79" y="245"/>
                  <a:pt x="77" y="245"/>
                  <a:pt x="75" y="246"/>
                </a:cubicBezTo>
                <a:cubicBezTo>
                  <a:pt x="69" y="246"/>
                  <a:pt x="62" y="248"/>
                  <a:pt x="56" y="249"/>
                </a:cubicBezTo>
                <a:cubicBezTo>
                  <a:pt x="51" y="250"/>
                  <a:pt x="43" y="251"/>
                  <a:pt x="38" y="252"/>
                </a:cubicBezTo>
                <a:cubicBezTo>
                  <a:pt x="35" y="261"/>
                  <a:pt x="29" y="272"/>
                  <a:pt x="27" y="281"/>
                </a:cubicBezTo>
                <a:cubicBezTo>
                  <a:pt x="28" y="281"/>
                  <a:pt x="28" y="282"/>
                  <a:pt x="28" y="282"/>
                </a:cubicBezTo>
                <a:cubicBezTo>
                  <a:pt x="27" y="286"/>
                  <a:pt x="25" y="291"/>
                  <a:pt x="24" y="294"/>
                </a:cubicBezTo>
                <a:cubicBezTo>
                  <a:pt x="23" y="295"/>
                  <a:pt x="23" y="295"/>
                  <a:pt x="22" y="295"/>
                </a:cubicBezTo>
                <a:cubicBezTo>
                  <a:pt x="20" y="298"/>
                  <a:pt x="19" y="301"/>
                  <a:pt x="17" y="305"/>
                </a:cubicBezTo>
                <a:cubicBezTo>
                  <a:pt x="17" y="306"/>
                  <a:pt x="16" y="306"/>
                  <a:pt x="16" y="306"/>
                </a:cubicBezTo>
                <a:cubicBezTo>
                  <a:pt x="15" y="310"/>
                  <a:pt x="15" y="314"/>
                  <a:pt x="12" y="316"/>
                </a:cubicBezTo>
                <a:cubicBezTo>
                  <a:pt x="11" y="316"/>
                  <a:pt x="11" y="316"/>
                  <a:pt x="10" y="316"/>
                </a:cubicBezTo>
                <a:cubicBezTo>
                  <a:pt x="9" y="317"/>
                  <a:pt x="8" y="320"/>
                  <a:pt x="7" y="321"/>
                </a:cubicBezTo>
                <a:cubicBezTo>
                  <a:pt x="5" y="320"/>
                  <a:pt x="3" y="320"/>
                  <a:pt x="3" y="318"/>
                </a:cubicBezTo>
                <a:cubicBezTo>
                  <a:pt x="3" y="316"/>
                  <a:pt x="4" y="316"/>
                  <a:pt x="5" y="314"/>
                </a:cubicBezTo>
                <a:cubicBezTo>
                  <a:pt x="1" y="313"/>
                  <a:pt x="2" y="310"/>
                  <a:pt x="3" y="307"/>
                </a:cubicBezTo>
                <a:cubicBezTo>
                  <a:pt x="3" y="306"/>
                  <a:pt x="3" y="305"/>
                  <a:pt x="3" y="305"/>
                </a:cubicBezTo>
                <a:cubicBezTo>
                  <a:pt x="3" y="305"/>
                  <a:pt x="4" y="304"/>
                  <a:pt x="4" y="304"/>
                </a:cubicBezTo>
                <a:cubicBezTo>
                  <a:pt x="4" y="303"/>
                  <a:pt x="4" y="301"/>
                  <a:pt x="5" y="300"/>
                </a:cubicBezTo>
                <a:cubicBezTo>
                  <a:pt x="6" y="298"/>
                  <a:pt x="8" y="295"/>
                  <a:pt x="9" y="292"/>
                </a:cubicBezTo>
                <a:cubicBezTo>
                  <a:pt x="9" y="292"/>
                  <a:pt x="7" y="292"/>
                  <a:pt x="7" y="291"/>
                </a:cubicBezTo>
                <a:cubicBezTo>
                  <a:pt x="7" y="289"/>
                  <a:pt x="8" y="288"/>
                  <a:pt x="9" y="287"/>
                </a:cubicBezTo>
                <a:cubicBezTo>
                  <a:pt x="8" y="286"/>
                  <a:pt x="7" y="285"/>
                  <a:pt x="6" y="285"/>
                </a:cubicBezTo>
                <a:cubicBezTo>
                  <a:pt x="6" y="286"/>
                  <a:pt x="5" y="287"/>
                  <a:pt x="5" y="288"/>
                </a:cubicBezTo>
                <a:cubicBezTo>
                  <a:pt x="4" y="289"/>
                  <a:pt x="2" y="290"/>
                  <a:pt x="0" y="289"/>
                </a:cubicBezTo>
                <a:cubicBezTo>
                  <a:pt x="0" y="284"/>
                  <a:pt x="2" y="279"/>
                  <a:pt x="4" y="274"/>
                </a:cubicBezTo>
                <a:cubicBezTo>
                  <a:pt x="6" y="274"/>
                  <a:pt x="9" y="275"/>
                  <a:pt x="9" y="277"/>
                </a:cubicBezTo>
                <a:cubicBezTo>
                  <a:pt x="9" y="279"/>
                  <a:pt x="7" y="280"/>
                  <a:pt x="7" y="282"/>
                </a:cubicBezTo>
                <a:cubicBezTo>
                  <a:pt x="8" y="282"/>
                  <a:pt x="9" y="282"/>
                  <a:pt x="10" y="282"/>
                </a:cubicBezTo>
                <a:cubicBezTo>
                  <a:pt x="11" y="280"/>
                  <a:pt x="11" y="279"/>
                  <a:pt x="11" y="278"/>
                </a:cubicBezTo>
                <a:cubicBezTo>
                  <a:pt x="12" y="277"/>
                  <a:pt x="13" y="277"/>
                  <a:pt x="14" y="277"/>
                </a:cubicBezTo>
                <a:cubicBezTo>
                  <a:pt x="17" y="267"/>
                  <a:pt x="22" y="256"/>
                  <a:pt x="26" y="246"/>
                </a:cubicBezTo>
                <a:cubicBezTo>
                  <a:pt x="26" y="243"/>
                  <a:pt x="27" y="240"/>
                  <a:pt x="28" y="237"/>
                </a:cubicBezTo>
                <a:cubicBezTo>
                  <a:pt x="28" y="233"/>
                  <a:pt x="30" y="230"/>
                  <a:pt x="31" y="228"/>
                </a:cubicBezTo>
                <a:cubicBezTo>
                  <a:pt x="33" y="224"/>
                  <a:pt x="34" y="219"/>
                  <a:pt x="36" y="215"/>
                </a:cubicBezTo>
                <a:cubicBezTo>
                  <a:pt x="37" y="211"/>
                  <a:pt x="39" y="206"/>
                  <a:pt x="41" y="201"/>
                </a:cubicBezTo>
                <a:cubicBezTo>
                  <a:pt x="42" y="198"/>
                  <a:pt x="44" y="194"/>
                  <a:pt x="45" y="190"/>
                </a:cubicBezTo>
                <a:cubicBezTo>
                  <a:pt x="46" y="188"/>
                  <a:pt x="47" y="187"/>
                  <a:pt x="48" y="185"/>
                </a:cubicBezTo>
                <a:cubicBezTo>
                  <a:pt x="49" y="181"/>
                  <a:pt x="50" y="178"/>
                  <a:pt x="51" y="175"/>
                </a:cubicBezTo>
                <a:cubicBezTo>
                  <a:pt x="52" y="172"/>
                  <a:pt x="53" y="169"/>
                  <a:pt x="54" y="166"/>
                </a:cubicBezTo>
                <a:cubicBezTo>
                  <a:pt x="55" y="165"/>
                  <a:pt x="56" y="164"/>
                  <a:pt x="56" y="163"/>
                </a:cubicBezTo>
                <a:cubicBezTo>
                  <a:pt x="56" y="162"/>
                  <a:pt x="56" y="161"/>
                  <a:pt x="57" y="160"/>
                </a:cubicBezTo>
                <a:cubicBezTo>
                  <a:pt x="57" y="159"/>
                  <a:pt x="58" y="158"/>
                  <a:pt x="58" y="157"/>
                </a:cubicBezTo>
                <a:cubicBezTo>
                  <a:pt x="59" y="154"/>
                  <a:pt x="60" y="151"/>
                  <a:pt x="61" y="149"/>
                </a:cubicBezTo>
                <a:cubicBezTo>
                  <a:pt x="62" y="145"/>
                  <a:pt x="63" y="143"/>
                  <a:pt x="65" y="140"/>
                </a:cubicBezTo>
                <a:cubicBezTo>
                  <a:pt x="65" y="139"/>
                  <a:pt x="64" y="139"/>
                  <a:pt x="64" y="139"/>
                </a:cubicBezTo>
                <a:cubicBezTo>
                  <a:pt x="66" y="136"/>
                  <a:pt x="67" y="133"/>
                  <a:pt x="68" y="131"/>
                </a:cubicBezTo>
                <a:cubicBezTo>
                  <a:pt x="71" y="129"/>
                  <a:pt x="78" y="129"/>
                  <a:pt x="82" y="127"/>
                </a:cubicBezTo>
                <a:cubicBezTo>
                  <a:pt x="85" y="127"/>
                  <a:pt x="85" y="124"/>
                  <a:pt x="86" y="121"/>
                </a:cubicBezTo>
                <a:cubicBezTo>
                  <a:pt x="85" y="122"/>
                  <a:pt x="83" y="121"/>
                  <a:pt x="81" y="121"/>
                </a:cubicBezTo>
                <a:cubicBezTo>
                  <a:pt x="80" y="122"/>
                  <a:pt x="81" y="123"/>
                  <a:pt x="81" y="124"/>
                </a:cubicBezTo>
                <a:cubicBezTo>
                  <a:pt x="79" y="126"/>
                  <a:pt x="76" y="127"/>
                  <a:pt x="74" y="125"/>
                </a:cubicBezTo>
                <a:cubicBezTo>
                  <a:pt x="72" y="122"/>
                  <a:pt x="74" y="116"/>
                  <a:pt x="74" y="113"/>
                </a:cubicBezTo>
                <a:cubicBezTo>
                  <a:pt x="75" y="113"/>
                  <a:pt x="75" y="113"/>
                  <a:pt x="75" y="112"/>
                </a:cubicBezTo>
                <a:cubicBezTo>
                  <a:pt x="77" y="112"/>
                  <a:pt x="79" y="112"/>
                  <a:pt x="80" y="113"/>
                </a:cubicBezTo>
                <a:cubicBezTo>
                  <a:pt x="79" y="114"/>
                  <a:pt x="80" y="115"/>
                  <a:pt x="80" y="116"/>
                </a:cubicBezTo>
                <a:cubicBezTo>
                  <a:pt x="83" y="117"/>
                  <a:pt x="84" y="116"/>
                  <a:pt x="87" y="116"/>
                </a:cubicBezTo>
                <a:cubicBezTo>
                  <a:pt x="88" y="115"/>
                  <a:pt x="87" y="113"/>
                  <a:pt x="88" y="112"/>
                </a:cubicBezTo>
                <a:cubicBezTo>
                  <a:pt x="86" y="110"/>
                  <a:pt x="84" y="107"/>
                  <a:pt x="83" y="105"/>
                </a:cubicBezTo>
                <a:cubicBezTo>
                  <a:pt x="82" y="100"/>
                  <a:pt x="85" y="95"/>
                  <a:pt x="88" y="92"/>
                </a:cubicBezTo>
                <a:cubicBezTo>
                  <a:pt x="86" y="91"/>
                  <a:pt x="85" y="90"/>
                  <a:pt x="84" y="88"/>
                </a:cubicBezTo>
                <a:cubicBezTo>
                  <a:pt x="85" y="86"/>
                  <a:pt x="86" y="83"/>
                  <a:pt x="87" y="80"/>
                </a:cubicBezTo>
                <a:cubicBezTo>
                  <a:pt x="76" y="70"/>
                  <a:pt x="64" y="62"/>
                  <a:pt x="53" y="52"/>
                </a:cubicBezTo>
                <a:cubicBezTo>
                  <a:pt x="53" y="52"/>
                  <a:pt x="53" y="52"/>
                  <a:pt x="53" y="51"/>
                </a:cubicBezTo>
                <a:cubicBezTo>
                  <a:pt x="43" y="43"/>
                  <a:pt x="34" y="34"/>
                  <a:pt x="23" y="26"/>
                </a:cubicBezTo>
                <a:cubicBezTo>
                  <a:pt x="23" y="26"/>
                  <a:pt x="22" y="26"/>
                  <a:pt x="21" y="26"/>
                </a:cubicBezTo>
                <a:cubicBezTo>
                  <a:pt x="21" y="25"/>
                  <a:pt x="20" y="25"/>
                  <a:pt x="19" y="24"/>
                </a:cubicBezTo>
                <a:cubicBezTo>
                  <a:pt x="19" y="23"/>
                  <a:pt x="19" y="23"/>
                  <a:pt x="18" y="22"/>
                </a:cubicBezTo>
                <a:cubicBezTo>
                  <a:pt x="21" y="14"/>
                  <a:pt x="24" y="6"/>
                  <a:pt x="33" y="2"/>
                </a:cubicBezTo>
                <a:cubicBezTo>
                  <a:pt x="34" y="1"/>
                  <a:pt x="35" y="1"/>
                  <a:pt x="36" y="0"/>
                </a:cubicBezTo>
                <a:cubicBezTo>
                  <a:pt x="39" y="1"/>
                  <a:pt x="41" y="2"/>
                  <a:pt x="41" y="4"/>
                </a:cubicBezTo>
                <a:cubicBezTo>
                  <a:pt x="51" y="13"/>
                  <a:pt x="62" y="21"/>
                  <a:pt x="70" y="31"/>
                </a:cubicBezTo>
                <a:cubicBezTo>
                  <a:pt x="71" y="31"/>
                  <a:pt x="71" y="31"/>
                  <a:pt x="72" y="31"/>
                </a:cubicBezTo>
                <a:cubicBezTo>
                  <a:pt x="83" y="40"/>
                  <a:pt x="92" y="52"/>
                  <a:pt x="104" y="60"/>
                </a:cubicBezTo>
                <a:cubicBezTo>
                  <a:pt x="105" y="61"/>
                  <a:pt x="105" y="63"/>
                  <a:pt x="107" y="63"/>
                </a:cubicBezTo>
                <a:cubicBezTo>
                  <a:pt x="107" y="61"/>
                  <a:pt x="106" y="58"/>
                  <a:pt x="104" y="58"/>
                </a:cubicBezTo>
                <a:cubicBezTo>
                  <a:pt x="105" y="57"/>
                  <a:pt x="104" y="56"/>
                  <a:pt x="105" y="56"/>
                </a:cubicBezTo>
                <a:cubicBezTo>
                  <a:pt x="109" y="51"/>
                  <a:pt x="119" y="55"/>
                  <a:pt x="117" y="61"/>
                </a:cubicBezTo>
                <a:cubicBezTo>
                  <a:pt x="115" y="62"/>
                  <a:pt x="114" y="63"/>
                  <a:pt x="112" y="62"/>
                </a:cubicBezTo>
                <a:cubicBezTo>
                  <a:pt x="111" y="63"/>
                  <a:pt x="111" y="65"/>
                  <a:pt x="110" y="66"/>
                </a:cubicBezTo>
                <a:cubicBezTo>
                  <a:pt x="112" y="67"/>
                  <a:pt x="113" y="69"/>
                  <a:pt x="114" y="71"/>
                </a:cubicBezTo>
                <a:cubicBezTo>
                  <a:pt x="117" y="75"/>
                  <a:pt x="122" y="78"/>
                  <a:pt x="126" y="82"/>
                </a:cubicBezTo>
                <a:cubicBezTo>
                  <a:pt x="128" y="84"/>
                  <a:pt x="131" y="86"/>
                  <a:pt x="133" y="87"/>
                </a:cubicBezTo>
                <a:cubicBezTo>
                  <a:pt x="134" y="84"/>
                  <a:pt x="129" y="84"/>
                  <a:pt x="130" y="81"/>
                </a:cubicBezTo>
                <a:cubicBezTo>
                  <a:pt x="133" y="77"/>
                  <a:pt x="139" y="79"/>
                  <a:pt x="142" y="82"/>
                </a:cubicBezTo>
                <a:cubicBezTo>
                  <a:pt x="142" y="83"/>
                  <a:pt x="142" y="85"/>
                  <a:pt x="141" y="86"/>
                </a:cubicBezTo>
                <a:cubicBezTo>
                  <a:pt x="140" y="86"/>
                  <a:pt x="139" y="87"/>
                  <a:pt x="137" y="86"/>
                </a:cubicBezTo>
                <a:cubicBezTo>
                  <a:pt x="137" y="87"/>
                  <a:pt x="137" y="89"/>
                  <a:pt x="136" y="89"/>
                </a:cubicBezTo>
                <a:cubicBezTo>
                  <a:pt x="136" y="91"/>
                  <a:pt x="138" y="91"/>
                  <a:pt x="138" y="93"/>
                </a:cubicBezTo>
                <a:cubicBezTo>
                  <a:pt x="139" y="93"/>
                  <a:pt x="138" y="94"/>
                  <a:pt x="139" y="95"/>
                </a:cubicBezTo>
                <a:cubicBezTo>
                  <a:pt x="139" y="96"/>
                  <a:pt x="141" y="98"/>
                  <a:pt x="142" y="99"/>
                </a:cubicBezTo>
                <a:cubicBezTo>
                  <a:pt x="151" y="109"/>
                  <a:pt x="164" y="117"/>
                  <a:pt x="173" y="128"/>
                </a:cubicBezTo>
                <a:cubicBezTo>
                  <a:pt x="176" y="130"/>
                  <a:pt x="179" y="135"/>
                  <a:pt x="184" y="137"/>
                </a:cubicBezTo>
                <a:cubicBezTo>
                  <a:pt x="188" y="135"/>
                  <a:pt x="192" y="132"/>
                  <a:pt x="197" y="130"/>
                </a:cubicBezTo>
                <a:cubicBezTo>
                  <a:pt x="197" y="129"/>
                  <a:pt x="196" y="129"/>
                  <a:pt x="196" y="128"/>
                </a:cubicBezTo>
                <a:cubicBezTo>
                  <a:pt x="196" y="127"/>
                  <a:pt x="197" y="127"/>
                  <a:pt x="197" y="126"/>
                </a:cubicBezTo>
                <a:cubicBezTo>
                  <a:pt x="195" y="124"/>
                  <a:pt x="193" y="123"/>
                  <a:pt x="192" y="122"/>
                </a:cubicBezTo>
                <a:cubicBezTo>
                  <a:pt x="190" y="123"/>
                  <a:pt x="188" y="124"/>
                  <a:pt x="186" y="123"/>
                </a:cubicBezTo>
                <a:cubicBezTo>
                  <a:pt x="186" y="122"/>
                  <a:pt x="185" y="121"/>
                  <a:pt x="185" y="119"/>
                </a:cubicBezTo>
                <a:cubicBezTo>
                  <a:pt x="185" y="116"/>
                  <a:pt x="191" y="109"/>
                  <a:pt x="194" y="109"/>
                </a:cubicBezTo>
                <a:cubicBezTo>
                  <a:pt x="196" y="109"/>
                  <a:pt x="198" y="111"/>
                  <a:pt x="199" y="113"/>
                </a:cubicBezTo>
                <a:cubicBezTo>
                  <a:pt x="199" y="114"/>
                  <a:pt x="198" y="114"/>
                  <a:pt x="198" y="115"/>
                </a:cubicBezTo>
                <a:cubicBezTo>
                  <a:pt x="199" y="117"/>
                  <a:pt x="200" y="117"/>
                  <a:pt x="202" y="119"/>
                </a:cubicBezTo>
                <a:cubicBezTo>
                  <a:pt x="205" y="118"/>
                  <a:pt x="208" y="120"/>
                  <a:pt x="207" y="123"/>
                </a:cubicBezTo>
                <a:cubicBezTo>
                  <a:pt x="207" y="124"/>
                  <a:pt x="208" y="124"/>
                  <a:pt x="208" y="125"/>
                </a:cubicBezTo>
                <a:cubicBezTo>
                  <a:pt x="209" y="125"/>
                  <a:pt x="209" y="124"/>
                  <a:pt x="210" y="124"/>
                </a:cubicBezTo>
                <a:cubicBezTo>
                  <a:pt x="209" y="122"/>
                  <a:pt x="206" y="121"/>
                  <a:pt x="207" y="118"/>
                </a:cubicBezTo>
                <a:cubicBezTo>
                  <a:pt x="212" y="116"/>
                  <a:pt x="221" y="122"/>
                  <a:pt x="218" y="126"/>
                </a:cubicBezTo>
                <a:cubicBezTo>
                  <a:pt x="217" y="128"/>
                  <a:pt x="213" y="127"/>
                  <a:pt x="212" y="125"/>
                </a:cubicBezTo>
                <a:cubicBezTo>
                  <a:pt x="211" y="126"/>
                  <a:pt x="212" y="127"/>
                  <a:pt x="210" y="126"/>
                </a:cubicBezTo>
                <a:cubicBezTo>
                  <a:pt x="210" y="127"/>
                  <a:pt x="211" y="127"/>
                  <a:pt x="211" y="127"/>
                </a:cubicBezTo>
                <a:cubicBezTo>
                  <a:pt x="212" y="127"/>
                  <a:pt x="212" y="127"/>
                  <a:pt x="212" y="126"/>
                </a:cubicBezTo>
                <a:cubicBezTo>
                  <a:pt x="215" y="127"/>
                  <a:pt x="216" y="129"/>
                  <a:pt x="216" y="132"/>
                </a:cubicBezTo>
                <a:cubicBezTo>
                  <a:pt x="217" y="133"/>
                  <a:pt x="221" y="135"/>
                  <a:pt x="221" y="137"/>
                </a:cubicBezTo>
                <a:cubicBezTo>
                  <a:pt x="221" y="139"/>
                  <a:pt x="219" y="140"/>
                  <a:pt x="217" y="142"/>
                </a:cubicBezTo>
                <a:cubicBezTo>
                  <a:pt x="214" y="142"/>
                  <a:pt x="213" y="140"/>
                  <a:pt x="211" y="138"/>
                </a:cubicBezTo>
                <a:cubicBezTo>
                  <a:pt x="209" y="138"/>
                  <a:pt x="209" y="140"/>
                  <a:pt x="207" y="139"/>
                </a:cubicBezTo>
                <a:cubicBezTo>
                  <a:pt x="205" y="139"/>
                  <a:pt x="205" y="136"/>
                  <a:pt x="207" y="135"/>
                </a:cubicBezTo>
                <a:cubicBezTo>
                  <a:pt x="205" y="134"/>
                  <a:pt x="205" y="133"/>
                  <a:pt x="203" y="132"/>
                </a:cubicBezTo>
                <a:cubicBezTo>
                  <a:pt x="198" y="135"/>
                  <a:pt x="192" y="139"/>
                  <a:pt x="187" y="142"/>
                </a:cubicBezTo>
                <a:cubicBezTo>
                  <a:pt x="186" y="145"/>
                  <a:pt x="188" y="148"/>
                  <a:pt x="190" y="149"/>
                </a:cubicBezTo>
                <a:cubicBezTo>
                  <a:pt x="190" y="152"/>
                  <a:pt x="193" y="153"/>
                  <a:pt x="194" y="155"/>
                </a:cubicBezTo>
                <a:cubicBezTo>
                  <a:pt x="196" y="154"/>
                  <a:pt x="198" y="156"/>
                  <a:pt x="199" y="159"/>
                </a:cubicBezTo>
                <a:cubicBezTo>
                  <a:pt x="200" y="157"/>
                  <a:pt x="204" y="158"/>
                  <a:pt x="205" y="158"/>
                </a:cubicBezTo>
                <a:cubicBezTo>
                  <a:pt x="206" y="158"/>
                  <a:pt x="207" y="156"/>
                  <a:pt x="209" y="155"/>
                </a:cubicBezTo>
                <a:cubicBezTo>
                  <a:pt x="210" y="155"/>
                  <a:pt x="210" y="157"/>
                  <a:pt x="211" y="156"/>
                </a:cubicBezTo>
                <a:cubicBezTo>
                  <a:pt x="213" y="156"/>
                  <a:pt x="215" y="154"/>
                  <a:pt x="217" y="155"/>
                </a:cubicBezTo>
                <a:cubicBezTo>
                  <a:pt x="218" y="156"/>
                  <a:pt x="219" y="159"/>
                  <a:pt x="218" y="161"/>
                </a:cubicBezTo>
                <a:close/>
                <a:moveTo>
                  <a:pt x="115" y="60"/>
                </a:moveTo>
                <a:cubicBezTo>
                  <a:pt x="115" y="59"/>
                  <a:pt x="115" y="58"/>
                  <a:pt x="114" y="58"/>
                </a:cubicBezTo>
                <a:cubicBezTo>
                  <a:pt x="113" y="60"/>
                  <a:pt x="109" y="58"/>
                  <a:pt x="109" y="56"/>
                </a:cubicBezTo>
                <a:cubicBezTo>
                  <a:pt x="108" y="56"/>
                  <a:pt x="107" y="57"/>
                  <a:pt x="107" y="57"/>
                </a:cubicBezTo>
                <a:cubicBezTo>
                  <a:pt x="108" y="58"/>
                  <a:pt x="112" y="61"/>
                  <a:pt x="115" y="60"/>
                </a:cubicBezTo>
                <a:close/>
                <a:moveTo>
                  <a:pt x="35" y="7"/>
                </a:moveTo>
                <a:cubicBezTo>
                  <a:pt x="32" y="14"/>
                  <a:pt x="29" y="19"/>
                  <a:pt x="23" y="22"/>
                </a:cubicBezTo>
                <a:cubicBezTo>
                  <a:pt x="23" y="23"/>
                  <a:pt x="22" y="23"/>
                  <a:pt x="22" y="24"/>
                </a:cubicBezTo>
                <a:cubicBezTo>
                  <a:pt x="22" y="24"/>
                  <a:pt x="23" y="24"/>
                  <a:pt x="24" y="24"/>
                </a:cubicBezTo>
                <a:cubicBezTo>
                  <a:pt x="31" y="20"/>
                  <a:pt x="39" y="14"/>
                  <a:pt x="38" y="5"/>
                </a:cubicBezTo>
                <a:cubicBezTo>
                  <a:pt x="38" y="4"/>
                  <a:pt x="38" y="4"/>
                  <a:pt x="39" y="4"/>
                </a:cubicBezTo>
                <a:cubicBezTo>
                  <a:pt x="39" y="3"/>
                  <a:pt x="38" y="3"/>
                  <a:pt x="37" y="3"/>
                </a:cubicBezTo>
                <a:cubicBezTo>
                  <a:pt x="37" y="4"/>
                  <a:pt x="35" y="5"/>
                  <a:pt x="35" y="7"/>
                </a:cubicBezTo>
                <a:close/>
                <a:moveTo>
                  <a:pt x="20" y="22"/>
                </a:moveTo>
                <a:cubicBezTo>
                  <a:pt x="27" y="18"/>
                  <a:pt x="32" y="12"/>
                  <a:pt x="34" y="4"/>
                </a:cubicBezTo>
                <a:cubicBezTo>
                  <a:pt x="26" y="7"/>
                  <a:pt x="23" y="14"/>
                  <a:pt x="20" y="22"/>
                </a:cubicBezTo>
                <a:close/>
                <a:moveTo>
                  <a:pt x="26" y="25"/>
                </a:moveTo>
                <a:cubicBezTo>
                  <a:pt x="29" y="29"/>
                  <a:pt x="33" y="32"/>
                  <a:pt x="37" y="35"/>
                </a:cubicBezTo>
                <a:cubicBezTo>
                  <a:pt x="43" y="40"/>
                  <a:pt x="48" y="46"/>
                  <a:pt x="55" y="50"/>
                </a:cubicBezTo>
                <a:cubicBezTo>
                  <a:pt x="61" y="46"/>
                  <a:pt x="68" y="41"/>
                  <a:pt x="68" y="32"/>
                </a:cubicBezTo>
                <a:cubicBezTo>
                  <a:pt x="60" y="23"/>
                  <a:pt x="51" y="14"/>
                  <a:pt x="40" y="7"/>
                </a:cubicBezTo>
                <a:cubicBezTo>
                  <a:pt x="38" y="15"/>
                  <a:pt x="33" y="21"/>
                  <a:pt x="26" y="25"/>
                </a:cubicBezTo>
                <a:close/>
                <a:moveTo>
                  <a:pt x="55" y="52"/>
                </a:moveTo>
                <a:cubicBezTo>
                  <a:pt x="67" y="62"/>
                  <a:pt x="80" y="71"/>
                  <a:pt x="92" y="81"/>
                </a:cubicBezTo>
                <a:cubicBezTo>
                  <a:pt x="93" y="80"/>
                  <a:pt x="95" y="79"/>
                  <a:pt x="96" y="78"/>
                </a:cubicBezTo>
                <a:cubicBezTo>
                  <a:pt x="98" y="77"/>
                  <a:pt x="101" y="74"/>
                  <a:pt x="102" y="72"/>
                </a:cubicBezTo>
                <a:cubicBezTo>
                  <a:pt x="102" y="72"/>
                  <a:pt x="102" y="71"/>
                  <a:pt x="102" y="71"/>
                </a:cubicBezTo>
                <a:cubicBezTo>
                  <a:pt x="102" y="69"/>
                  <a:pt x="104" y="68"/>
                  <a:pt x="104" y="66"/>
                </a:cubicBezTo>
                <a:cubicBezTo>
                  <a:pt x="103" y="62"/>
                  <a:pt x="99" y="60"/>
                  <a:pt x="97" y="56"/>
                </a:cubicBezTo>
                <a:cubicBezTo>
                  <a:pt x="95" y="55"/>
                  <a:pt x="95" y="54"/>
                  <a:pt x="94" y="54"/>
                </a:cubicBezTo>
                <a:cubicBezTo>
                  <a:pt x="91" y="52"/>
                  <a:pt x="89" y="49"/>
                  <a:pt x="86" y="47"/>
                </a:cubicBezTo>
                <a:cubicBezTo>
                  <a:pt x="82" y="42"/>
                  <a:pt x="77" y="37"/>
                  <a:pt x="71" y="34"/>
                </a:cubicBezTo>
                <a:cubicBezTo>
                  <a:pt x="68" y="42"/>
                  <a:pt x="64" y="49"/>
                  <a:pt x="55" y="52"/>
                </a:cubicBezTo>
                <a:close/>
                <a:moveTo>
                  <a:pt x="109" y="65"/>
                </a:moveTo>
                <a:cubicBezTo>
                  <a:pt x="110" y="64"/>
                  <a:pt x="109" y="63"/>
                  <a:pt x="110" y="62"/>
                </a:cubicBezTo>
                <a:cubicBezTo>
                  <a:pt x="109" y="61"/>
                  <a:pt x="109" y="61"/>
                  <a:pt x="109" y="61"/>
                </a:cubicBezTo>
                <a:cubicBezTo>
                  <a:pt x="109" y="62"/>
                  <a:pt x="109" y="63"/>
                  <a:pt x="109" y="65"/>
                </a:cubicBezTo>
                <a:close/>
                <a:moveTo>
                  <a:pt x="116" y="103"/>
                </a:moveTo>
                <a:cubicBezTo>
                  <a:pt x="119" y="103"/>
                  <a:pt x="122" y="103"/>
                  <a:pt x="124" y="101"/>
                </a:cubicBezTo>
                <a:cubicBezTo>
                  <a:pt x="125" y="100"/>
                  <a:pt x="128" y="97"/>
                  <a:pt x="129" y="95"/>
                </a:cubicBezTo>
                <a:cubicBezTo>
                  <a:pt x="130" y="94"/>
                  <a:pt x="131" y="90"/>
                  <a:pt x="131" y="89"/>
                </a:cubicBezTo>
                <a:cubicBezTo>
                  <a:pt x="130" y="87"/>
                  <a:pt x="126" y="85"/>
                  <a:pt x="124" y="83"/>
                </a:cubicBezTo>
                <a:cubicBezTo>
                  <a:pt x="124" y="83"/>
                  <a:pt x="123" y="82"/>
                  <a:pt x="123" y="82"/>
                </a:cubicBezTo>
                <a:cubicBezTo>
                  <a:pt x="123" y="81"/>
                  <a:pt x="122" y="81"/>
                  <a:pt x="122" y="81"/>
                </a:cubicBezTo>
                <a:cubicBezTo>
                  <a:pt x="119" y="78"/>
                  <a:pt x="115" y="75"/>
                  <a:pt x="113" y="73"/>
                </a:cubicBezTo>
                <a:cubicBezTo>
                  <a:pt x="111" y="80"/>
                  <a:pt x="105" y="85"/>
                  <a:pt x="99" y="88"/>
                </a:cubicBezTo>
                <a:cubicBezTo>
                  <a:pt x="104" y="93"/>
                  <a:pt x="110" y="99"/>
                  <a:pt x="116" y="103"/>
                </a:cubicBezTo>
                <a:close/>
                <a:moveTo>
                  <a:pt x="103" y="76"/>
                </a:moveTo>
                <a:cubicBezTo>
                  <a:pt x="102" y="76"/>
                  <a:pt x="102" y="77"/>
                  <a:pt x="102" y="77"/>
                </a:cubicBezTo>
                <a:cubicBezTo>
                  <a:pt x="102" y="76"/>
                  <a:pt x="103" y="76"/>
                  <a:pt x="102" y="76"/>
                </a:cubicBezTo>
                <a:cubicBezTo>
                  <a:pt x="101" y="77"/>
                  <a:pt x="99" y="79"/>
                  <a:pt x="97" y="80"/>
                </a:cubicBezTo>
                <a:cubicBezTo>
                  <a:pt x="98" y="81"/>
                  <a:pt x="97" y="80"/>
                  <a:pt x="97" y="81"/>
                </a:cubicBezTo>
                <a:cubicBezTo>
                  <a:pt x="98" y="81"/>
                  <a:pt x="98" y="81"/>
                  <a:pt x="97" y="82"/>
                </a:cubicBezTo>
                <a:cubicBezTo>
                  <a:pt x="98" y="82"/>
                  <a:pt x="98" y="81"/>
                  <a:pt x="99" y="82"/>
                </a:cubicBezTo>
                <a:cubicBezTo>
                  <a:pt x="98" y="83"/>
                  <a:pt x="100" y="83"/>
                  <a:pt x="101" y="83"/>
                </a:cubicBezTo>
                <a:cubicBezTo>
                  <a:pt x="100" y="83"/>
                  <a:pt x="101" y="84"/>
                  <a:pt x="100" y="84"/>
                </a:cubicBezTo>
                <a:cubicBezTo>
                  <a:pt x="99" y="85"/>
                  <a:pt x="99" y="84"/>
                  <a:pt x="100" y="84"/>
                </a:cubicBezTo>
                <a:cubicBezTo>
                  <a:pt x="101" y="84"/>
                  <a:pt x="103" y="83"/>
                  <a:pt x="104" y="82"/>
                </a:cubicBezTo>
                <a:cubicBezTo>
                  <a:pt x="105" y="81"/>
                  <a:pt x="106" y="81"/>
                  <a:pt x="106" y="80"/>
                </a:cubicBezTo>
                <a:cubicBezTo>
                  <a:pt x="105" y="80"/>
                  <a:pt x="106" y="81"/>
                  <a:pt x="105" y="80"/>
                </a:cubicBezTo>
                <a:cubicBezTo>
                  <a:pt x="105" y="80"/>
                  <a:pt x="104" y="80"/>
                  <a:pt x="104" y="79"/>
                </a:cubicBezTo>
                <a:cubicBezTo>
                  <a:pt x="105" y="79"/>
                  <a:pt x="105" y="79"/>
                  <a:pt x="104" y="79"/>
                </a:cubicBezTo>
                <a:cubicBezTo>
                  <a:pt x="105" y="78"/>
                  <a:pt x="104" y="78"/>
                  <a:pt x="104" y="77"/>
                </a:cubicBezTo>
                <a:cubicBezTo>
                  <a:pt x="104" y="78"/>
                  <a:pt x="102" y="78"/>
                  <a:pt x="102" y="77"/>
                </a:cubicBezTo>
                <a:cubicBezTo>
                  <a:pt x="102" y="77"/>
                  <a:pt x="103" y="76"/>
                  <a:pt x="103" y="76"/>
                </a:cubicBezTo>
                <a:close/>
                <a:moveTo>
                  <a:pt x="132" y="82"/>
                </a:moveTo>
                <a:cubicBezTo>
                  <a:pt x="133" y="84"/>
                  <a:pt x="135" y="85"/>
                  <a:pt x="137" y="84"/>
                </a:cubicBezTo>
                <a:cubicBezTo>
                  <a:pt x="135" y="84"/>
                  <a:pt x="134" y="82"/>
                  <a:pt x="133" y="81"/>
                </a:cubicBezTo>
                <a:cubicBezTo>
                  <a:pt x="133" y="81"/>
                  <a:pt x="132" y="81"/>
                  <a:pt x="132" y="82"/>
                </a:cubicBezTo>
                <a:close/>
                <a:moveTo>
                  <a:pt x="137" y="82"/>
                </a:moveTo>
                <a:cubicBezTo>
                  <a:pt x="137" y="81"/>
                  <a:pt x="136" y="81"/>
                  <a:pt x="135" y="81"/>
                </a:cubicBezTo>
                <a:cubicBezTo>
                  <a:pt x="136" y="81"/>
                  <a:pt x="136" y="82"/>
                  <a:pt x="137" y="82"/>
                </a:cubicBezTo>
                <a:close/>
                <a:moveTo>
                  <a:pt x="86" y="88"/>
                </a:moveTo>
                <a:cubicBezTo>
                  <a:pt x="86" y="89"/>
                  <a:pt x="88" y="90"/>
                  <a:pt x="89" y="91"/>
                </a:cubicBezTo>
                <a:cubicBezTo>
                  <a:pt x="97" y="96"/>
                  <a:pt x="104" y="104"/>
                  <a:pt x="112" y="108"/>
                </a:cubicBezTo>
                <a:cubicBezTo>
                  <a:pt x="113" y="107"/>
                  <a:pt x="114" y="106"/>
                  <a:pt x="115" y="105"/>
                </a:cubicBezTo>
                <a:cubicBezTo>
                  <a:pt x="114" y="105"/>
                  <a:pt x="114" y="104"/>
                  <a:pt x="114" y="104"/>
                </a:cubicBezTo>
                <a:cubicBezTo>
                  <a:pt x="110" y="106"/>
                  <a:pt x="109" y="103"/>
                  <a:pt x="106" y="101"/>
                </a:cubicBezTo>
                <a:cubicBezTo>
                  <a:pt x="102" y="98"/>
                  <a:pt x="98" y="95"/>
                  <a:pt x="95" y="92"/>
                </a:cubicBezTo>
                <a:cubicBezTo>
                  <a:pt x="93" y="91"/>
                  <a:pt x="91" y="89"/>
                  <a:pt x="90" y="88"/>
                </a:cubicBezTo>
                <a:cubicBezTo>
                  <a:pt x="90" y="87"/>
                  <a:pt x="91" y="86"/>
                  <a:pt x="91" y="85"/>
                </a:cubicBezTo>
                <a:cubicBezTo>
                  <a:pt x="91" y="84"/>
                  <a:pt x="89" y="83"/>
                  <a:pt x="88" y="82"/>
                </a:cubicBezTo>
                <a:cubicBezTo>
                  <a:pt x="88" y="84"/>
                  <a:pt x="86" y="86"/>
                  <a:pt x="86" y="88"/>
                </a:cubicBezTo>
                <a:close/>
                <a:moveTo>
                  <a:pt x="137" y="84"/>
                </a:moveTo>
                <a:cubicBezTo>
                  <a:pt x="137" y="85"/>
                  <a:pt x="139" y="85"/>
                  <a:pt x="140" y="85"/>
                </a:cubicBezTo>
                <a:cubicBezTo>
                  <a:pt x="140" y="84"/>
                  <a:pt x="140" y="83"/>
                  <a:pt x="139" y="83"/>
                </a:cubicBezTo>
                <a:cubicBezTo>
                  <a:pt x="139" y="83"/>
                  <a:pt x="138" y="84"/>
                  <a:pt x="137" y="84"/>
                </a:cubicBezTo>
                <a:close/>
                <a:moveTo>
                  <a:pt x="94" y="87"/>
                </a:moveTo>
                <a:cubicBezTo>
                  <a:pt x="93" y="87"/>
                  <a:pt x="93" y="87"/>
                  <a:pt x="92" y="87"/>
                </a:cubicBezTo>
                <a:cubicBezTo>
                  <a:pt x="97" y="93"/>
                  <a:pt x="103" y="96"/>
                  <a:pt x="109" y="101"/>
                </a:cubicBezTo>
                <a:cubicBezTo>
                  <a:pt x="110" y="101"/>
                  <a:pt x="111" y="103"/>
                  <a:pt x="111" y="102"/>
                </a:cubicBezTo>
                <a:cubicBezTo>
                  <a:pt x="106" y="97"/>
                  <a:pt x="101" y="91"/>
                  <a:pt x="94" y="87"/>
                </a:cubicBezTo>
                <a:close/>
                <a:moveTo>
                  <a:pt x="89" y="93"/>
                </a:moveTo>
                <a:cubicBezTo>
                  <a:pt x="86" y="95"/>
                  <a:pt x="84" y="101"/>
                  <a:pt x="85" y="105"/>
                </a:cubicBezTo>
                <a:cubicBezTo>
                  <a:pt x="85" y="100"/>
                  <a:pt x="88" y="97"/>
                  <a:pt x="91" y="94"/>
                </a:cubicBezTo>
                <a:cubicBezTo>
                  <a:pt x="90" y="94"/>
                  <a:pt x="90" y="94"/>
                  <a:pt x="89" y="93"/>
                </a:cubicBezTo>
                <a:close/>
                <a:moveTo>
                  <a:pt x="115" y="140"/>
                </a:moveTo>
                <a:cubicBezTo>
                  <a:pt x="114" y="137"/>
                  <a:pt x="113" y="133"/>
                  <a:pt x="112" y="130"/>
                </a:cubicBezTo>
                <a:cubicBezTo>
                  <a:pt x="108" y="128"/>
                  <a:pt x="103" y="129"/>
                  <a:pt x="102" y="125"/>
                </a:cubicBezTo>
                <a:cubicBezTo>
                  <a:pt x="100" y="123"/>
                  <a:pt x="100" y="118"/>
                  <a:pt x="100" y="115"/>
                </a:cubicBezTo>
                <a:cubicBezTo>
                  <a:pt x="104" y="114"/>
                  <a:pt x="107" y="111"/>
                  <a:pt x="107" y="106"/>
                </a:cubicBezTo>
                <a:cubicBezTo>
                  <a:pt x="105" y="106"/>
                  <a:pt x="105" y="104"/>
                  <a:pt x="103" y="105"/>
                </a:cubicBezTo>
                <a:cubicBezTo>
                  <a:pt x="105" y="112"/>
                  <a:pt x="95" y="113"/>
                  <a:pt x="93" y="107"/>
                </a:cubicBezTo>
                <a:cubicBezTo>
                  <a:pt x="92" y="104"/>
                  <a:pt x="94" y="101"/>
                  <a:pt x="98" y="100"/>
                </a:cubicBezTo>
                <a:cubicBezTo>
                  <a:pt x="96" y="99"/>
                  <a:pt x="94" y="98"/>
                  <a:pt x="92" y="96"/>
                </a:cubicBezTo>
                <a:cubicBezTo>
                  <a:pt x="87" y="99"/>
                  <a:pt x="85" y="108"/>
                  <a:pt x="90" y="111"/>
                </a:cubicBezTo>
                <a:cubicBezTo>
                  <a:pt x="88" y="116"/>
                  <a:pt x="89" y="126"/>
                  <a:pt x="85" y="128"/>
                </a:cubicBezTo>
                <a:cubicBezTo>
                  <a:pt x="83" y="129"/>
                  <a:pt x="80" y="129"/>
                  <a:pt x="78" y="129"/>
                </a:cubicBezTo>
                <a:cubicBezTo>
                  <a:pt x="78" y="129"/>
                  <a:pt x="77" y="130"/>
                  <a:pt x="77" y="130"/>
                </a:cubicBezTo>
                <a:cubicBezTo>
                  <a:pt x="74" y="131"/>
                  <a:pt x="71" y="130"/>
                  <a:pt x="69" y="132"/>
                </a:cubicBezTo>
                <a:cubicBezTo>
                  <a:pt x="68" y="134"/>
                  <a:pt x="67" y="136"/>
                  <a:pt x="66" y="139"/>
                </a:cubicBezTo>
                <a:cubicBezTo>
                  <a:pt x="71" y="138"/>
                  <a:pt x="75" y="141"/>
                  <a:pt x="80" y="140"/>
                </a:cubicBezTo>
                <a:cubicBezTo>
                  <a:pt x="81" y="138"/>
                  <a:pt x="82" y="135"/>
                  <a:pt x="85" y="134"/>
                </a:cubicBezTo>
                <a:cubicBezTo>
                  <a:pt x="88" y="133"/>
                  <a:pt x="94" y="133"/>
                  <a:pt x="97" y="133"/>
                </a:cubicBezTo>
                <a:cubicBezTo>
                  <a:pt x="101" y="134"/>
                  <a:pt x="102" y="137"/>
                  <a:pt x="103" y="140"/>
                </a:cubicBezTo>
                <a:cubicBezTo>
                  <a:pt x="108" y="140"/>
                  <a:pt x="113" y="140"/>
                  <a:pt x="116" y="14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116" y="140"/>
                  <a:pt x="116" y="140"/>
                  <a:pt x="115" y="140"/>
                </a:cubicBezTo>
                <a:close/>
                <a:moveTo>
                  <a:pt x="125" y="111"/>
                </a:moveTo>
                <a:cubicBezTo>
                  <a:pt x="127" y="115"/>
                  <a:pt x="130" y="117"/>
                  <a:pt x="134" y="119"/>
                </a:cubicBezTo>
                <a:cubicBezTo>
                  <a:pt x="136" y="121"/>
                  <a:pt x="139" y="123"/>
                  <a:pt x="141" y="125"/>
                </a:cubicBezTo>
                <a:cubicBezTo>
                  <a:pt x="142" y="126"/>
                  <a:pt x="142" y="126"/>
                  <a:pt x="143" y="127"/>
                </a:cubicBezTo>
                <a:cubicBezTo>
                  <a:pt x="144" y="128"/>
                  <a:pt x="145" y="128"/>
                  <a:pt x="146" y="129"/>
                </a:cubicBezTo>
                <a:cubicBezTo>
                  <a:pt x="148" y="131"/>
                  <a:pt x="150" y="133"/>
                  <a:pt x="152" y="134"/>
                </a:cubicBezTo>
                <a:cubicBezTo>
                  <a:pt x="156" y="138"/>
                  <a:pt x="159" y="141"/>
                  <a:pt x="164" y="144"/>
                </a:cubicBezTo>
                <a:cubicBezTo>
                  <a:pt x="165" y="145"/>
                  <a:pt x="168" y="148"/>
                  <a:pt x="170" y="148"/>
                </a:cubicBezTo>
                <a:cubicBezTo>
                  <a:pt x="171" y="148"/>
                  <a:pt x="172" y="147"/>
                  <a:pt x="173" y="146"/>
                </a:cubicBezTo>
                <a:cubicBezTo>
                  <a:pt x="175" y="144"/>
                  <a:pt x="177" y="142"/>
                  <a:pt x="178" y="140"/>
                </a:cubicBezTo>
                <a:cubicBezTo>
                  <a:pt x="178" y="138"/>
                  <a:pt x="178" y="137"/>
                  <a:pt x="179" y="137"/>
                </a:cubicBezTo>
                <a:cubicBezTo>
                  <a:pt x="166" y="122"/>
                  <a:pt x="151" y="110"/>
                  <a:pt x="137" y="97"/>
                </a:cubicBezTo>
                <a:cubicBezTo>
                  <a:pt x="134" y="103"/>
                  <a:pt x="131" y="108"/>
                  <a:pt x="125" y="111"/>
                </a:cubicBezTo>
                <a:close/>
                <a:moveTo>
                  <a:pt x="126" y="108"/>
                </a:moveTo>
                <a:cubicBezTo>
                  <a:pt x="126" y="108"/>
                  <a:pt x="126" y="107"/>
                  <a:pt x="126" y="108"/>
                </a:cubicBezTo>
                <a:cubicBezTo>
                  <a:pt x="128" y="107"/>
                  <a:pt x="130" y="105"/>
                  <a:pt x="131" y="103"/>
                </a:cubicBezTo>
                <a:cubicBezTo>
                  <a:pt x="130" y="102"/>
                  <a:pt x="130" y="104"/>
                  <a:pt x="129" y="104"/>
                </a:cubicBezTo>
                <a:cubicBezTo>
                  <a:pt x="128" y="103"/>
                  <a:pt x="128" y="101"/>
                  <a:pt x="128" y="100"/>
                </a:cubicBezTo>
                <a:cubicBezTo>
                  <a:pt x="126" y="103"/>
                  <a:pt x="124" y="103"/>
                  <a:pt x="121" y="105"/>
                </a:cubicBezTo>
                <a:cubicBezTo>
                  <a:pt x="122" y="105"/>
                  <a:pt x="122" y="105"/>
                  <a:pt x="123" y="105"/>
                </a:cubicBezTo>
                <a:cubicBezTo>
                  <a:pt x="123" y="105"/>
                  <a:pt x="123" y="105"/>
                  <a:pt x="123" y="106"/>
                </a:cubicBezTo>
                <a:cubicBezTo>
                  <a:pt x="124" y="105"/>
                  <a:pt x="124" y="108"/>
                  <a:pt x="125" y="107"/>
                </a:cubicBezTo>
                <a:cubicBezTo>
                  <a:pt x="126" y="107"/>
                  <a:pt x="126" y="107"/>
                  <a:pt x="126" y="108"/>
                </a:cubicBezTo>
                <a:close/>
                <a:moveTo>
                  <a:pt x="102" y="106"/>
                </a:moveTo>
                <a:cubicBezTo>
                  <a:pt x="102" y="103"/>
                  <a:pt x="97" y="101"/>
                  <a:pt x="95" y="104"/>
                </a:cubicBezTo>
                <a:cubicBezTo>
                  <a:pt x="94" y="109"/>
                  <a:pt x="101" y="111"/>
                  <a:pt x="102" y="106"/>
                </a:cubicBezTo>
                <a:close/>
                <a:moveTo>
                  <a:pt x="116" y="116"/>
                </a:moveTo>
                <a:cubicBezTo>
                  <a:pt x="121" y="116"/>
                  <a:pt x="127" y="118"/>
                  <a:pt x="130" y="119"/>
                </a:cubicBezTo>
                <a:cubicBezTo>
                  <a:pt x="127" y="117"/>
                  <a:pt x="125" y="114"/>
                  <a:pt x="122" y="112"/>
                </a:cubicBezTo>
                <a:cubicBezTo>
                  <a:pt x="120" y="112"/>
                  <a:pt x="120" y="112"/>
                  <a:pt x="118" y="112"/>
                </a:cubicBezTo>
                <a:cubicBezTo>
                  <a:pt x="117" y="110"/>
                  <a:pt x="116" y="109"/>
                  <a:pt x="115" y="108"/>
                </a:cubicBezTo>
                <a:cubicBezTo>
                  <a:pt x="113" y="111"/>
                  <a:pt x="111" y="110"/>
                  <a:pt x="109" y="109"/>
                </a:cubicBezTo>
                <a:cubicBezTo>
                  <a:pt x="112" y="111"/>
                  <a:pt x="114" y="113"/>
                  <a:pt x="116" y="116"/>
                </a:cubicBezTo>
                <a:close/>
                <a:moveTo>
                  <a:pt x="111" y="116"/>
                </a:moveTo>
                <a:cubicBezTo>
                  <a:pt x="111" y="115"/>
                  <a:pt x="113" y="116"/>
                  <a:pt x="113" y="115"/>
                </a:cubicBezTo>
                <a:cubicBezTo>
                  <a:pt x="111" y="114"/>
                  <a:pt x="111" y="111"/>
                  <a:pt x="108" y="110"/>
                </a:cubicBezTo>
                <a:cubicBezTo>
                  <a:pt x="107" y="113"/>
                  <a:pt x="111" y="113"/>
                  <a:pt x="111" y="116"/>
                </a:cubicBezTo>
                <a:close/>
                <a:moveTo>
                  <a:pt x="188" y="120"/>
                </a:moveTo>
                <a:cubicBezTo>
                  <a:pt x="189" y="120"/>
                  <a:pt x="190" y="118"/>
                  <a:pt x="191" y="117"/>
                </a:cubicBezTo>
                <a:cubicBezTo>
                  <a:pt x="192" y="115"/>
                  <a:pt x="195" y="113"/>
                  <a:pt x="193" y="112"/>
                </a:cubicBezTo>
                <a:cubicBezTo>
                  <a:pt x="191" y="113"/>
                  <a:pt x="187" y="116"/>
                  <a:pt x="188" y="120"/>
                </a:cubicBezTo>
                <a:close/>
                <a:moveTo>
                  <a:pt x="195" y="115"/>
                </a:moveTo>
                <a:cubicBezTo>
                  <a:pt x="194" y="117"/>
                  <a:pt x="193" y="118"/>
                  <a:pt x="192" y="120"/>
                </a:cubicBezTo>
                <a:cubicBezTo>
                  <a:pt x="195" y="119"/>
                  <a:pt x="195" y="116"/>
                  <a:pt x="197" y="114"/>
                </a:cubicBezTo>
                <a:cubicBezTo>
                  <a:pt x="196" y="113"/>
                  <a:pt x="196" y="112"/>
                  <a:pt x="196" y="112"/>
                </a:cubicBezTo>
                <a:cubicBezTo>
                  <a:pt x="196" y="113"/>
                  <a:pt x="195" y="114"/>
                  <a:pt x="195" y="115"/>
                </a:cubicBezTo>
                <a:close/>
                <a:moveTo>
                  <a:pt x="107" y="113"/>
                </a:moveTo>
                <a:cubicBezTo>
                  <a:pt x="106" y="113"/>
                  <a:pt x="105" y="114"/>
                  <a:pt x="104" y="115"/>
                </a:cubicBezTo>
                <a:cubicBezTo>
                  <a:pt x="106" y="115"/>
                  <a:pt x="108" y="115"/>
                  <a:pt x="109" y="116"/>
                </a:cubicBezTo>
                <a:cubicBezTo>
                  <a:pt x="109" y="114"/>
                  <a:pt x="108" y="113"/>
                  <a:pt x="107" y="113"/>
                </a:cubicBezTo>
                <a:close/>
                <a:moveTo>
                  <a:pt x="75" y="116"/>
                </a:moveTo>
                <a:cubicBezTo>
                  <a:pt x="76" y="116"/>
                  <a:pt x="77" y="116"/>
                  <a:pt x="78" y="116"/>
                </a:cubicBezTo>
                <a:cubicBezTo>
                  <a:pt x="78" y="113"/>
                  <a:pt x="75" y="113"/>
                  <a:pt x="75" y="116"/>
                </a:cubicBezTo>
                <a:close/>
                <a:moveTo>
                  <a:pt x="147" y="134"/>
                </a:moveTo>
                <a:cubicBezTo>
                  <a:pt x="145" y="131"/>
                  <a:pt x="142" y="129"/>
                  <a:pt x="140" y="127"/>
                </a:cubicBezTo>
                <a:cubicBezTo>
                  <a:pt x="138" y="126"/>
                  <a:pt x="136" y="125"/>
                  <a:pt x="134" y="123"/>
                </a:cubicBezTo>
                <a:cubicBezTo>
                  <a:pt x="131" y="121"/>
                  <a:pt x="126" y="119"/>
                  <a:pt x="121" y="118"/>
                </a:cubicBezTo>
                <a:cubicBezTo>
                  <a:pt x="119" y="118"/>
                  <a:pt x="117" y="118"/>
                  <a:pt x="115" y="118"/>
                </a:cubicBezTo>
                <a:cubicBezTo>
                  <a:pt x="112" y="117"/>
                  <a:pt x="109" y="117"/>
                  <a:pt x="106" y="117"/>
                </a:cubicBezTo>
                <a:cubicBezTo>
                  <a:pt x="105" y="117"/>
                  <a:pt x="102" y="116"/>
                  <a:pt x="102" y="118"/>
                </a:cubicBezTo>
                <a:cubicBezTo>
                  <a:pt x="112" y="118"/>
                  <a:pt x="123" y="119"/>
                  <a:pt x="131" y="123"/>
                </a:cubicBezTo>
                <a:cubicBezTo>
                  <a:pt x="131" y="123"/>
                  <a:pt x="132" y="124"/>
                  <a:pt x="132" y="124"/>
                </a:cubicBezTo>
                <a:cubicBezTo>
                  <a:pt x="134" y="125"/>
                  <a:pt x="135" y="125"/>
                  <a:pt x="137" y="126"/>
                </a:cubicBezTo>
                <a:cubicBezTo>
                  <a:pt x="139" y="127"/>
                  <a:pt x="141" y="129"/>
                  <a:pt x="142" y="130"/>
                </a:cubicBezTo>
                <a:cubicBezTo>
                  <a:pt x="143" y="131"/>
                  <a:pt x="144" y="131"/>
                  <a:pt x="145" y="132"/>
                </a:cubicBezTo>
                <a:cubicBezTo>
                  <a:pt x="147" y="134"/>
                  <a:pt x="148" y="137"/>
                  <a:pt x="151" y="138"/>
                </a:cubicBezTo>
                <a:cubicBezTo>
                  <a:pt x="150" y="136"/>
                  <a:pt x="149" y="134"/>
                  <a:pt x="147" y="134"/>
                </a:cubicBezTo>
                <a:close/>
                <a:moveTo>
                  <a:pt x="75" y="120"/>
                </a:moveTo>
                <a:cubicBezTo>
                  <a:pt x="76" y="120"/>
                  <a:pt x="78" y="120"/>
                  <a:pt x="79" y="120"/>
                </a:cubicBezTo>
                <a:cubicBezTo>
                  <a:pt x="79" y="118"/>
                  <a:pt x="77" y="118"/>
                  <a:pt x="76" y="117"/>
                </a:cubicBezTo>
                <a:cubicBezTo>
                  <a:pt x="75" y="118"/>
                  <a:pt x="75" y="118"/>
                  <a:pt x="75" y="120"/>
                </a:cubicBezTo>
                <a:close/>
                <a:moveTo>
                  <a:pt x="197" y="118"/>
                </a:moveTo>
                <a:cubicBezTo>
                  <a:pt x="196" y="119"/>
                  <a:pt x="195" y="120"/>
                  <a:pt x="194" y="121"/>
                </a:cubicBezTo>
                <a:cubicBezTo>
                  <a:pt x="195" y="122"/>
                  <a:pt x="196" y="124"/>
                  <a:pt x="199" y="124"/>
                </a:cubicBezTo>
                <a:cubicBezTo>
                  <a:pt x="200" y="123"/>
                  <a:pt x="200" y="122"/>
                  <a:pt x="201" y="121"/>
                </a:cubicBezTo>
                <a:cubicBezTo>
                  <a:pt x="200" y="120"/>
                  <a:pt x="199" y="118"/>
                  <a:pt x="197" y="118"/>
                </a:cubicBezTo>
                <a:close/>
                <a:moveTo>
                  <a:pt x="83" y="119"/>
                </a:moveTo>
                <a:cubicBezTo>
                  <a:pt x="85" y="120"/>
                  <a:pt x="87" y="120"/>
                  <a:pt x="87" y="118"/>
                </a:cubicBezTo>
                <a:cubicBezTo>
                  <a:pt x="85" y="117"/>
                  <a:pt x="83" y="118"/>
                  <a:pt x="81" y="118"/>
                </a:cubicBezTo>
                <a:cubicBezTo>
                  <a:pt x="81" y="119"/>
                  <a:pt x="81" y="119"/>
                  <a:pt x="81" y="120"/>
                </a:cubicBezTo>
                <a:cubicBezTo>
                  <a:pt x="81" y="120"/>
                  <a:pt x="83" y="120"/>
                  <a:pt x="82" y="119"/>
                </a:cubicBezTo>
                <a:cubicBezTo>
                  <a:pt x="83" y="119"/>
                  <a:pt x="84" y="120"/>
                  <a:pt x="83" y="119"/>
                </a:cubicBezTo>
                <a:close/>
                <a:moveTo>
                  <a:pt x="209" y="119"/>
                </a:moveTo>
                <a:cubicBezTo>
                  <a:pt x="210" y="122"/>
                  <a:pt x="212" y="124"/>
                  <a:pt x="216" y="125"/>
                </a:cubicBezTo>
                <a:cubicBezTo>
                  <a:pt x="216" y="124"/>
                  <a:pt x="216" y="124"/>
                  <a:pt x="216" y="123"/>
                </a:cubicBezTo>
                <a:cubicBezTo>
                  <a:pt x="216" y="122"/>
                  <a:pt x="216" y="123"/>
                  <a:pt x="216" y="122"/>
                </a:cubicBezTo>
                <a:cubicBezTo>
                  <a:pt x="215" y="123"/>
                  <a:pt x="215" y="124"/>
                  <a:pt x="214" y="124"/>
                </a:cubicBezTo>
                <a:cubicBezTo>
                  <a:pt x="213" y="124"/>
                  <a:pt x="212" y="122"/>
                  <a:pt x="211" y="121"/>
                </a:cubicBezTo>
                <a:cubicBezTo>
                  <a:pt x="211" y="120"/>
                  <a:pt x="212" y="121"/>
                  <a:pt x="212" y="120"/>
                </a:cubicBezTo>
                <a:cubicBezTo>
                  <a:pt x="212" y="119"/>
                  <a:pt x="210" y="118"/>
                  <a:pt x="209" y="119"/>
                </a:cubicBezTo>
                <a:close/>
                <a:moveTo>
                  <a:pt x="214" y="121"/>
                </a:moveTo>
                <a:cubicBezTo>
                  <a:pt x="213" y="121"/>
                  <a:pt x="213" y="121"/>
                  <a:pt x="213" y="120"/>
                </a:cubicBezTo>
                <a:cubicBezTo>
                  <a:pt x="213" y="121"/>
                  <a:pt x="214" y="122"/>
                  <a:pt x="214" y="121"/>
                </a:cubicBezTo>
                <a:close/>
                <a:moveTo>
                  <a:pt x="115" y="121"/>
                </a:moveTo>
                <a:cubicBezTo>
                  <a:pt x="123" y="130"/>
                  <a:pt x="130" y="139"/>
                  <a:pt x="138" y="148"/>
                </a:cubicBezTo>
                <a:cubicBezTo>
                  <a:pt x="140" y="152"/>
                  <a:pt x="142" y="156"/>
                  <a:pt x="145" y="158"/>
                </a:cubicBezTo>
                <a:cubicBezTo>
                  <a:pt x="142" y="153"/>
                  <a:pt x="138" y="147"/>
                  <a:pt x="134" y="142"/>
                </a:cubicBezTo>
                <a:cubicBezTo>
                  <a:pt x="133" y="140"/>
                  <a:pt x="131" y="139"/>
                  <a:pt x="130" y="137"/>
                </a:cubicBezTo>
                <a:cubicBezTo>
                  <a:pt x="126" y="133"/>
                  <a:pt x="123" y="128"/>
                  <a:pt x="120" y="124"/>
                </a:cubicBezTo>
                <a:cubicBezTo>
                  <a:pt x="118" y="123"/>
                  <a:pt x="117" y="121"/>
                  <a:pt x="115" y="121"/>
                </a:cubicBezTo>
                <a:cubicBezTo>
                  <a:pt x="115" y="121"/>
                  <a:pt x="115" y="121"/>
                  <a:pt x="115" y="121"/>
                </a:cubicBezTo>
                <a:cubicBezTo>
                  <a:pt x="115" y="121"/>
                  <a:pt x="115" y="121"/>
                  <a:pt x="115" y="121"/>
                </a:cubicBezTo>
                <a:close/>
                <a:moveTo>
                  <a:pt x="198" y="127"/>
                </a:moveTo>
                <a:cubicBezTo>
                  <a:pt x="198" y="127"/>
                  <a:pt x="199" y="127"/>
                  <a:pt x="198" y="128"/>
                </a:cubicBezTo>
                <a:cubicBezTo>
                  <a:pt x="201" y="127"/>
                  <a:pt x="204" y="126"/>
                  <a:pt x="204" y="123"/>
                </a:cubicBezTo>
                <a:cubicBezTo>
                  <a:pt x="204" y="123"/>
                  <a:pt x="204" y="122"/>
                  <a:pt x="205" y="122"/>
                </a:cubicBezTo>
                <a:cubicBezTo>
                  <a:pt x="205" y="121"/>
                  <a:pt x="204" y="121"/>
                  <a:pt x="204" y="121"/>
                </a:cubicBezTo>
                <a:cubicBezTo>
                  <a:pt x="202" y="123"/>
                  <a:pt x="201" y="125"/>
                  <a:pt x="198" y="127"/>
                </a:cubicBezTo>
                <a:close/>
                <a:moveTo>
                  <a:pt x="76" y="124"/>
                </a:moveTo>
                <a:cubicBezTo>
                  <a:pt x="76" y="124"/>
                  <a:pt x="76" y="124"/>
                  <a:pt x="76" y="124"/>
                </a:cubicBezTo>
                <a:cubicBezTo>
                  <a:pt x="76" y="123"/>
                  <a:pt x="77" y="124"/>
                  <a:pt x="78" y="124"/>
                </a:cubicBezTo>
                <a:cubicBezTo>
                  <a:pt x="78" y="123"/>
                  <a:pt x="79" y="123"/>
                  <a:pt x="79" y="121"/>
                </a:cubicBezTo>
                <a:cubicBezTo>
                  <a:pt x="77" y="122"/>
                  <a:pt x="76" y="121"/>
                  <a:pt x="75" y="121"/>
                </a:cubicBezTo>
                <a:cubicBezTo>
                  <a:pt x="75" y="123"/>
                  <a:pt x="77" y="123"/>
                  <a:pt x="76" y="124"/>
                </a:cubicBezTo>
                <a:close/>
                <a:moveTo>
                  <a:pt x="202" y="128"/>
                </a:moveTo>
                <a:cubicBezTo>
                  <a:pt x="204" y="130"/>
                  <a:pt x="207" y="131"/>
                  <a:pt x="209" y="133"/>
                </a:cubicBezTo>
                <a:cubicBezTo>
                  <a:pt x="209" y="132"/>
                  <a:pt x="211" y="131"/>
                  <a:pt x="211" y="130"/>
                </a:cubicBezTo>
                <a:cubicBezTo>
                  <a:pt x="209" y="128"/>
                  <a:pt x="207" y="126"/>
                  <a:pt x="205" y="125"/>
                </a:cubicBezTo>
                <a:cubicBezTo>
                  <a:pt x="204" y="126"/>
                  <a:pt x="203" y="127"/>
                  <a:pt x="202" y="128"/>
                </a:cubicBezTo>
                <a:close/>
                <a:moveTo>
                  <a:pt x="213" y="133"/>
                </a:moveTo>
                <a:cubicBezTo>
                  <a:pt x="214" y="133"/>
                  <a:pt x="214" y="132"/>
                  <a:pt x="213" y="133"/>
                </a:cubicBezTo>
                <a:cubicBezTo>
                  <a:pt x="214" y="132"/>
                  <a:pt x="215" y="130"/>
                  <a:pt x="213" y="130"/>
                </a:cubicBezTo>
                <a:cubicBezTo>
                  <a:pt x="212" y="131"/>
                  <a:pt x="211" y="133"/>
                  <a:pt x="210" y="135"/>
                </a:cubicBezTo>
                <a:cubicBezTo>
                  <a:pt x="209" y="135"/>
                  <a:pt x="207" y="136"/>
                  <a:pt x="208" y="137"/>
                </a:cubicBezTo>
                <a:cubicBezTo>
                  <a:pt x="210" y="136"/>
                  <a:pt x="212" y="135"/>
                  <a:pt x="213" y="133"/>
                </a:cubicBezTo>
                <a:close/>
                <a:moveTo>
                  <a:pt x="197" y="131"/>
                </a:moveTo>
                <a:cubicBezTo>
                  <a:pt x="193" y="134"/>
                  <a:pt x="188" y="137"/>
                  <a:pt x="185" y="139"/>
                </a:cubicBezTo>
                <a:cubicBezTo>
                  <a:pt x="185" y="139"/>
                  <a:pt x="186" y="140"/>
                  <a:pt x="186" y="140"/>
                </a:cubicBezTo>
                <a:cubicBezTo>
                  <a:pt x="192" y="137"/>
                  <a:pt x="196" y="134"/>
                  <a:pt x="202" y="131"/>
                </a:cubicBezTo>
                <a:cubicBezTo>
                  <a:pt x="201" y="129"/>
                  <a:pt x="199" y="130"/>
                  <a:pt x="197" y="131"/>
                </a:cubicBezTo>
                <a:close/>
                <a:moveTo>
                  <a:pt x="216" y="140"/>
                </a:moveTo>
                <a:cubicBezTo>
                  <a:pt x="217" y="140"/>
                  <a:pt x="219" y="139"/>
                  <a:pt x="219" y="138"/>
                </a:cubicBezTo>
                <a:cubicBezTo>
                  <a:pt x="219" y="137"/>
                  <a:pt x="215" y="134"/>
                  <a:pt x="214" y="134"/>
                </a:cubicBezTo>
                <a:cubicBezTo>
                  <a:pt x="214" y="135"/>
                  <a:pt x="213" y="135"/>
                  <a:pt x="212" y="136"/>
                </a:cubicBezTo>
                <a:cubicBezTo>
                  <a:pt x="213" y="137"/>
                  <a:pt x="214" y="140"/>
                  <a:pt x="216" y="140"/>
                </a:cubicBezTo>
                <a:close/>
                <a:moveTo>
                  <a:pt x="92" y="135"/>
                </a:moveTo>
                <a:cubicBezTo>
                  <a:pt x="89" y="135"/>
                  <a:pt x="86" y="134"/>
                  <a:pt x="85" y="136"/>
                </a:cubicBezTo>
                <a:cubicBezTo>
                  <a:pt x="90" y="136"/>
                  <a:pt x="94" y="137"/>
                  <a:pt x="100" y="137"/>
                </a:cubicBezTo>
                <a:cubicBezTo>
                  <a:pt x="98" y="134"/>
                  <a:pt x="94" y="135"/>
                  <a:pt x="92" y="135"/>
                </a:cubicBezTo>
                <a:close/>
                <a:moveTo>
                  <a:pt x="84" y="138"/>
                </a:moveTo>
                <a:cubicBezTo>
                  <a:pt x="84" y="142"/>
                  <a:pt x="84" y="147"/>
                  <a:pt x="84" y="150"/>
                </a:cubicBezTo>
                <a:cubicBezTo>
                  <a:pt x="86" y="162"/>
                  <a:pt x="84" y="177"/>
                  <a:pt x="85" y="191"/>
                </a:cubicBezTo>
                <a:cubicBezTo>
                  <a:pt x="85" y="193"/>
                  <a:pt x="85" y="195"/>
                  <a:pt x="85" y="198"/>
                </a:cubicBezTo>
                <a:cubicBezTo>
                  <a:pt x="86" y="206"/>
                  <a:pt x="86" y="214"/>
                  <a:pt x="87" y="222"/>
                </a:cubicBezTo>
                <a:cubicBezTo>
                  <a:pt x="88" y="221"/>
                  <a:pt x="90" y="222"/>
                  <a:pt x="92" y="222"/>
                </a:cubicBezTo>
                <a:cubicBezTo>
                  <a:pt x="91" y="215"/>
                  <a:pt x="92" y="206"/>
                  <a:pt x="91" y="200"/>
                </a:cubicBezTo>
                <a:cubicBezTo>
                  <a:pt x="92" y="197"/>
                  <a:pt x="91" y="193"/>
                  <a:pt x="91" y="191"/>
                </a:cubicBezTo>
                <a:cubicBezTo>
                  <a:pt x="91" y="190"/>
                  <a:pt x="91" y="189"/>
                  <a:pt x="91" y="188"/>
                </a:cubicBezTo>
                <a:cubicBezTo>
                  <a:pt x="91" y="187"/>
                  <a:pt x="91" y="187"/>
                  <a:pt x="91" y="186"/>
                </a:cubicBezTo>
                <a:cubicBezTo>
                  <a:pt x="90" y="183"/>
                  <a:pt x="90" y="179"/>
                  <a:pt x="90" y="176"/>
                </a:cubicBezTo>
                <a:cubicBezTo>
                  <a:pt x="90" y="162"/>
                  <a:pt x="91" y="150"/>
                  <a:pt x="90" y="139"/>
                </a:cubicBezTo>
                <a:cubicBezTo>
                  <a:pt x="91" y="139"/>
                  <a:pt x="91" y="139"/>
                  <a:pt x="92" y="139"/>
                </a:cubicBezTo>
                <a:cubicBezTo>
                  <a:pt x="89" y="139"/>
                  <a:pt x="87" y="138"/>
                  <a:pt x="84" y="138"/>
                </a:cubicBezTo>
                <a:close/>
                <a:moveTo>
                  <a:pt x="93" y="139"/>
                </a:moveTo>
                <a:cubicBezTo>
                  <a:pt x="93" y="144"/>
                  <a:pt x="92" y="148"/>
                  <a:pt x="92" y="152"/>
                </a:cubicBezTo>
                <a:cubicBezTo>
                  <a:pt x="92" y="156"/>
                  <a:pt x="92" y="160"/>
                  <a:pt x="92" y="165"/>
                </a:cubicBezTo>
                <a:cubicBezTo>
                  <a:pt x="92" y="170"/>
                  <a:pt x="92" y="175"/>
                  <a:pt x="92" y="179"/>
                </a:cubicBezTo>
                <a:cubicBezTo>
                  <a:pt x="93" y="188"/>
                  <a:pt x="94" y="197"/>
                  <a:pt x="94" y="207"/>
                </a:cubicBezTo>
                <a:cubicBezTo>
                  <a:pt x="93" y="210"/>
                  <a:pt x="93" y="212"/>
                  <a:pt x="93" y="215"/>
                </a:cubicBezTo>
                <a:cubicBezTo>
                  <a:pt x="93" y="218"/>
                  <a:pt x="94" y="220"/>
                  <a:pt x="93" y="222"/>
                </a:cubicBezTo>
                <a:cubicBezTo>
                  <a:pt x="95" y="223"/>
                  <a:pt x="98" y="223"/>
                  <a:pt x="98" y="223"/>
                </a:cubicBezTo>
                <a:cubicBezTo>
                  <a:pt x="97" y="215"/>
                  <a:pt x="98" y="207"/>
                  <a:pt x="98" y="200"/>
                </a:cubicBezTo>
                <a:cubicBezTo>
                  <a:pt x="98" y="197"/>
                  <a:pt x="98" y="194"/>
                  <a:pt x="98" y="191"/>
                </a:cubicBezTo>
                <a:cubicBezTo>
                  <a:pt x="98" y="185"/>
                  <a:pt x="97" y="178"/>
                  <a:pt x="97" y="171"/>
                </a:cubicBezTo>
                <a:cubicBezTo>
                  <a:pt x="97" y="161"/>
                  <a:pt x="97" y="148"/>
                  <a:pt x="97" y="139"/>
                </a:cubicBezTo>
                <a:cubicBezTo>
                  <a:pt x="96" y="139"/>
                  <a:pt x="94" y="139"/>
                  <a:pt x="92" y="139"/>
                </a:cubicBezTo>
                <a:cubicBezTo>
                  <a:pt x="92" y="139"/>
                  <a:pt x="92" y="139"/>
                  <a:pt x="93" y="139"/>
                </a:cubicBezTo>
                <a:close/>
                <a:moveTo>
                  <a:pt x="79" y="142"/>
                </a:moveTo>
                <a:cubicBezTo>
                  <a:pt x="76" y="151"/>
                  <a:pt x="71" y="161"/>
                  <a:pt x="68" y="171"/>
                </a:cubicBezTo>
                <a:cubicBezTo>
                  <a:pt x="62" y="188"/>
                  <a:pt x="55" y="203"/>
                  <a:pt x="50" y="220"/>
                </a:cubicBezTo>
                <a:cubicBezTo>
                  <a:pt x="46" y="228"/>
                  <a:pt x="44" y="235"/>
                  <a:pt x="41" y="243"/>
                </a:cubicBezTo>
                <a:cubicBezTo>
                  <a:pt x="46" y="243"/>
                  <a:pt x="49" y="242"/>
                  <a:pt x="54" y="241"/>
                </a:cubicBezTo>
                <a:cubicBezTo>
                  <a:pt x="53" y="237"/>
                  <a:pt x="55" y="233"/>
                  <a:pt x="59" y="232"/>
                </a:cubicBezTo>
                <a:cubicBezTo>
                  <a:pt x="66" y="229"/>
                  <a:pt x="75" y="226"/>
                  <a:pt x="83" y="224"/>
                </a:cubicBezTo>
                <a:cubicBezTo>
                  <a:pt x="83" y="223"/>
                  <a:pt x="84" y="222"/>
                  <a:pt x="85" y="222"/>
                </a:cubicBezTo>
                <a:cubicBezTo>
                  <a:pt x="84" y="217"/>
                  <a:pt x="85" y="211"/>
                  <a:pt x="84" y="204"/>
                </a:cubicBezTo>
                <a:cubicBezTo>
                  <a:pt x="84" y="200"/>
                  <a:pt x="83" y="196"/>
                  <a:pt x="83" y="192"/>
                </a:cubicBezTo>
                <a:cubicBezTo>
                  <a:pt x="83" y="190"/>
                  <a:pt x="84" y="189"/>
                  <a:pt x="84" y="187"/>
                </a:cubicBezTo>
                <a:cubicBezTo>
                  <a:pt x="84" y="185"/>
                  <a:pt x="83" y="182"/>
                  <a:pt x="83" y="179"/>
                </a:cubicBezTo>
                <a:cubicBezTo>
                  <a:pt x="83" y="176"/>
                  <a:pt x="83" y="172"/>
                  <a:pt x="83" y="169"/>
                </a:cubicBezTo>
                <a:cubicBezTo>
                  <a:pt x="83" y="160"/>
                  <a:pt x="82" y="150"/>
                  <a:pt x="82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2" y="141"/>
                  <a:pt x="81" y="142"/>
                  <a:pt x="79" y="142"/>
                </a:cubicBezTo>
                <a:close/>
                <a:moveTo>
                  <a:pt x="100" y="139"/>
                </a:moveTo>
                <a:cubicBezTo>
                  <a:pt x="99" y="140"/>
                  <a:pt x="99" y="141"/>
                  <a:pt x="99" y="142"/>
                </a:cubicBezTo>
                <a:cubicBezTo>
                  <a:pt x="98" y="148"/>
                  <a:pt x="99" y="156"/>
                  <a:pt x="99" y="162"/>
                </a:cubicBezTo>
                <a:cubicBezTo>
                  <a:pt x="99" y="166"/>
                  <a:pt x="99" y="170"/>
                  <a:pt x="99" y="174"/>
                </a:cubicBezTo>
                <a:cubicBezTo>
                  <a:pt x="99" y="181"/>
                  <a:pt x="100" y="189"/>
                  <a:pt x="100" y="196"/>
                </a:cubicBezTo>
                <a:cubicBezTo>
                  <a:pt x="100" y="199"/>
                  <a:pt x="100" y="201"/>
                  <a:pt x="100" y="204"/>
                </a:cubicBezTo>
                <a:cubicBezTo>
                  <a:pt x="100" y="207"/>
                  <a:pt x="100" y="210"/>
                  <a:pt x="100" y="212"/>
                </a:cubicBezTo>
                <a:cubicBezTo>
                  <a:pt x="100" y="213"/>
                  <a:pt x="101" y="214"/>
                  <a:pt x="101" y="214"/>
                </a:cubicBezTo>
                <a:cubicBezTo>
                  <a:pt x="101" y="217"/>
                  <a:pt x="100" y="221"/>
                  <a:pt x="101" y="224"/>
                </a:cubicBezTo>
                <a:cubicBezTo>
                  <a:pt x="108" y="226"/>
                  <a:pt x="120" y="230"/>
                  <a:pt x="127" y="233"/>
                </a:cubicBezTo>
                <a:cubicBezTo>
                  <a:pt x="130" y="235"/>
                  <a:pt x="131" y="238"/>
                  <a:pt x="130" y="241"/>
                </a:cubicBezTo>
                <a:cubicBezTo>
                  <a:pt x="133" y="241"/>
                  <a:pt x="136" y="243"/>
                  <a:pt x="138" y="243"/>
                </a:cubicBezTo>
                <a:cubicBezTo>
                  <a:pt x="129" y="219"/>
                  <a:pt x="121" y="194"/>
                  <a:pt x="111" y="171"/>
                </a:cubicBezTo>
                <a:cubicBezTo>
                  <a:pt x="111" y="166"/>
                  <a:pt x="109" y="163"/>
                  <a:pt x="108" y="160"/>
                </a:cubicBezTo>
                <a:cubicBezTo>
                  <a:pt x="107" y="157"/>
                  <a:pt x="106" y="155"/>
                  <a:pt x="105" y="153"/>
                </a:cubicBezTo>
                <a:cubicBezTo>
                  <a:pt x="105" y="151"/>
                  <a:pt x="104" y="150"/>
                  <a:pt x="103" y="148"/>
                </a:cubicBezTo>
                <a:cubicBezTo>
                  <a:pt x="102" y="146"/>
                  <a:pt x="102" y="143"/>
                  <a:pt x="101" y="141"/>
                </a:cubicBezTo>
                <a:cubicBezTo>
                  <a:pt x="101" y="140"/>
                  <a:pt x="101" y="139"/>
                  <a:pt x="100" y="139"/>
                </a:cubicBezTo>
                <a:close/>
                <a:moveTo>
                  <a:pt x="66" y="141"/>
                </a:moveTo>
                <a:cubicBezTo>
                  <a:pt x="65" y="145"/>
                  <a:pt x="63" y="148"/>
                  <a:pt x="62" y="153"/>
                </a:cubicBezTo>
                <a:cubicBezTo>
                  <a:pt x="59" y="157"/>
                  <a:pt x="58" y="161"/>
                  <a:pt x="57" y="166"/>
                </a:cubicBezTo>
                <a:cubicBezTo>
                  <a:pt x="54" y="174"/>
                  <a:pt x="50" y="183"/>
                  <a:pt x="47" y="191"/>
                </a:cubicBezTo>
                <a:cubicBezTo>
                  <a:pt x="41" y="204"/>
                  <a:pt x="37" y="219"/>
                  <a:pt x="31" y="232"/>
                </a:cubicBezTo>
                <a:cubicBezTo>
                  <a:pt x="31" y="236"/>
                  <a:pt x="29" y="238"/>
                  <a:pt x="29" y="241"/>
                </a:cubicBezTo>
                <a:cubicBezTo>
                  <a:pt x="27" y="247"/>
                  <a:pt x="25" y="252"/>
                  <a:pt x="23" y="259"/>
                </a:cubicBezTo>
                <a:cubicBezTo>
                  <a:pt x="21" y="262"/>
                  <a:pt x="20" y="266"/>
                  <a:pt x="19" y="269"/>
                </a:cubicBezTo>
                <a:cubicBezTo>
                  <a:pt x="18" y="272"/>
                  <a:pt x="16" y="275"/>
                  <a:pt x="15" y="278"/>
                </a:cubicBezTo>
                <a:cubicBezTo>
                  <a:pt x="16" y="279"/>
                  <a:pt x="18" y="280"/>
                  <a:pt x="19" y="280"/>
                </a:cubicBezTo>
                <a:cubicBezTo>
                  <a:pt x="20" y="276"/>
                  <a:pt x="22" y="273"/>
                  <a:pt x="23" y="270"/>
                </a:cubicBezTo>
                <a:cubicBezTo>
                  <a:pt x="23" y="268"/>
                  <a:pt x="24" y="266"/>
                  <a:pt x="25" y="264"/>
                </a:cubicBezTo>
                <a:cubicBezTo>
                  <a:pt x="28" y="256"/>
                  <a:pt x="31" y="248"/>
                  <a:pt x="33" y="239"/>
                </a:cubicBezTo>
                <a:cubicBezTo>
                  <a:pt x="39" y="224"/>
                  <a:pt x="44" y="209"/>
                  <a:pt x="50" y="194"/>
                </a:cubicBezTo>
                <a:cubicBezTo>
                  <a:pt x="57" y="176"/>
                  <a:pt x="63" y="158"/>
                  <a:pt x="71" y="141"/>
                </a:cubicBezTo>
                <a:cubicBezTo>
                  <a:pt x="69" y="140"/>
                  <a:pt x="67" y="140"/>
                  <a:pt x="66" y="141"/>
                </a:cubicBezTo>
                <a:close/>
                <a:moveTo>
                  <a:pt x="72" y="141"/>
                </a:moveTo>
                <a:cubicBezTo>
                  <a:pt x="71" y="144"/>
                  <a:pt x="70" y="147"/>
                  <a:pt x="69" y="150"/>
                </a:cubicBezTo>
                <a:cubicBezTo>
                  <a:pt x="68" y="152"/>
                  <a:pt x="67" y="153"/>
                  <a:pt x="66" y="155"/>
                </a:cubicBezTo>
                <a:cubicBezTo>
                  <a:pt x="65" y="160"/>
                  <a:pt x="63" y="165"/>
                  <a:pt x="61" y="170"/>
                </a:cubicBezTo>
                <a:cubicBezTo>
                  <a:pt x="58" y="177"/>
                  <a:pt x="57" y="183"/>
                  <a:pt x="54" y="189"/>
                </a:cubicBezTo>
                <a:cubicBezTo>
                  <a:pt x="53" y="191"/>
                  <a:pt x="53" y="193"/>
                  <a:pt x="52" y="194"/>
                </a:cubicBezTo>
                <a:cubicBezTo>
                  <a:pt x="51" y="197"/>
                  <a:pt x="49" y="200"/>
                  <a:pt x="48" y="203"/>
                </a:cubicBezTo>
                <a:cubicBezTo>
                  <a:pt x="48" y="205"/>
                  <a:pt x="47" y="207"/>
                  <a:pt x="47" y="209"/>
                </a:cubicBezTo>
                <a:cubicBezTo>
                  <a:pt x="46" y="211"/>
                  <a:pt x="45" y="213"/>
                  <a:pt x="44" y="215"/>
                </a:cubicBezTo>
                <a:cubicBezTo>
                  <a:pt x="44" y="217"/>
                  <a:pt x="43" y="218"/>
                  <a:pt x="42" y="219"/>
                </a:cubicBezTo>
                <a:cubicBezTo>
                  <a:pt x="42" y="220"/>
                  <a:pt x="42" y="220"/>
                  <a:pt x="42" y="221"/>
                </a:cubicBezTo>
                <a:cubicBezTo>
                  <a:pt x="42" y="222"/>
                  <a:pt x="41" y="224"/>
                  <a:pt x="40" y="226"/>
                </a:cubicBezTo>
                <a:cubicBezTo>
                  <a:pt x="39" y="227"/>
                  <a:pt x="39" y="229"/>
                  <a:pt x="38" y="231"/>
                </a:cubicBezTo>
                <a:cubicBezTo>
                  <a:pt x="36" y="238"/>
                  <a:pt x="33" y="245"/>
                  <a:pt x="31" y="253"/>
                </a:cubicBezTo>
                <a:cubicBezTo>
                  <a:pt x="30" y="255"/>
                  <a:pt x="29" y="258"/>
                  <a:pt x="28" y="260"/>
                </a:cubicBezTo>
                <a:cubicBezTo>
                  <a:pt x="28" y="261"/>
                  <a:pt x="28" y="261"/>
                  <a:pt x="28" y="262"/>
                </a:cubicBezTo>
                <a:cubicBezTo>
                  <a:pt x="28" y="263"/>
                  <a:pt x="26" y="265"/>
                  <a:pt x="26" y="266"/>
                </a:cubicBezTo>
                <a:cubicBezTo>
                  <a:pt x="24" y="272"/>
                  <a:pt x="23" y="276"/>
                  <a:pt x="21" y="280"/>
                </a:cubicBezTo>
                <a:cubicBezTo>
                  <a:pt x="22" y="280"/>
                  <a:pt x="23" y="280"/>
                  <a:pt x="25" y="280"/>
                </a:cubicBezTo>
                <a:cubicBezTo>
                  <a:pt x="25" y="278"/>
                  <a:pt x="27" y="276"/>
                  <a:pt x="27" y="274"/>
                </a:cubicBezTo>
                <a:cubicBezTo>
                  <a:pt x="29" y="270"/>
                  <a:pt x="31" y="266"/>
                  <a:pt x="32" y="262"/>
                </a:cubicBezTo>
                <a:cubicBezTo>
                  <a:pt x="33" y="260"/>
                  <a:pt x="34" y="258"/>
                  <a:pt x="35" y="256"/>
                </a:cubicBezTo>
                <a:cubicBezTo>
                  <a:pt x="36" y="252"/>
                  <a:pt x="36" y="250"/>
                  <a:pt x="38" y="246"/>
                </a:cubicBezTo>
                <a:cubicBezTo>
                  <a:pt x="39" y="242"/>
                  <a:pt x="41" y="239"/>
                  <a:pt x="42" y="235"/>
                </a:cubicBezTo>
                <a:cubicBezTo>
                  <a:pt x="44" y="231"/>
                  <a:pt x="45" y="227"/>
                  <a:pt x="47" y="224"/>
                </a:cubicBezTo>
                <a:cubicBezTo>
                  <a:pt x="49" y="218"/>
                  <a:pt x="51" y="212"/>
                  <a:pt x="52" y="206"/>
                </a:cubicBezTo>
                <a:cubicBezTo>
                  <a:pt x="59" y="191"/>
                  <a:pt x="65" y="174"/>
                  <a:pt x="71" y="158"/>
                </a:cubicBezTo>
                <a:cubicBezTo>
                  <a:pt x="73" y="152"/>
                  <a:pt x="76" y="147"/>
                  <a:pt x="77" y="142"/>
                </a:cubicBezTo>
                <a:cubicBezTo>
                  <a:pt x="75" y="142"/>
                  <a:pt x="74" y="141"/>
                  <a:pt x="72" y="141"/>
                </a:cubicBezTo>
                <a:close/>
                <a:moveTo>
                  <a:pt x="103" y="142"/>
                </a:moveTo>
                <a:cubicBezTo>
                  <a:pt x="104" y="145"/>
                  <a:pt x="105" y="150"/>
                  <a:pt x="107" y="153"/>
                </a:cubicBezTo>
                <a:cubicBezTo>
                  <a:pt x="108" y="157"/>
                  <a:pt x="111" y="162"/>
                  <a:pt x="112" y="168"/>
                </a:cubicBezTo>
                <a:cubicBezTo>
                  <a:pt x="113" y="168"/>
                  <a:pt x="113" y="169"/>
                  <a:pt x="114" y="170"/>
                </a:cubicBezTo>
                <a:cubicBezTo>
                  <a:pt x="114" y="173"/>
                  <a:pt x="115" y="177"/>
                  <a:pt x="117" y="180"/>
                </a:cubicBezTo>
                <a:cubicBezTo>
                  <a:pt x="122" y="193"/>
                  <a:pt x="127" y="207"/>
                  <a:pt x="132" y="221"/>
                </a:cubicBezTo>
                <a:cubicBezTo>
                  <a:pt x="134" y="226"/>
                  <a:pt x="136" y="233"/>
                  <a:pt x="138" y="238"/>
                </a:cubicBezTo>
                <a:cubicBezTo>
                  <a:pt x="139" y="240"/>
                  <a:pt x="140" y="242"/>
                  <a:pt x="141" y="244"/>
                </a:cubicBezTo>
                <a:cubicBezTo>
                  <a:pt x="141" y="246"/>
                  <a:pt x="142" y="248"/>
                  <a:pt x="142" y="250"/>
                </a:cubicBezTo>
                <a:cubicBezTo>
                  <a:pt x="145" y="261"/>
                  <a:pt x="148" y="270"/>
                  <a:pt x="152" y="279"/>
                </a:cubicBezTo>
                <a:cubicBezTo>
                  <a:pt x="154" y="278"/>
                  <a:pt x="156" y="279"/>
                  <a:pt x="158" y="278"/>
                </a:cubicBezTo>
                <a:cubicBezTo>
                  <a:pt x="158" y="276"/>
                  <a:pt x="156" y="274"/>
                  <a:pt x="157" y="273"/>
                </a:cubicBezTo>
                <a:cubicBezTo>
                  <a:pt x="156" y="271"/>
                  <a:pt x="155" y="269"/>
                  <a:pt x="154" y="267"/>
                </a:cubicBezTo>
                <a:cubicBezTo>
                  <a:pt x="154" y="266"/>
                  <a:pt x="154" y="265"/>
                  <a:pt x="153" y="264"/>
                </a:cubicBezTo>
                <a:cubicBezTo>
                  <a:pt x="153" y="262"/>
                  <a:pt x="152" y="260"/>
                  <a:pt x="151" y="258"/>
                </a:cubicBezTo>
                <a:cubicBezTo>
                  <a:pt x="150" y="256"/>
                  <a:pt x="149" y="254"/>
                  <a:pt x="149" y="251"/>
                </a:cubicBezTo>
                <a:cubicBezTo>
                  <a:pt x="145" y="242"/>
                  <a:pt x="140" y="234"/>
                  <a:pt x="139" y="224"/>
                </a:cubicBezTo>
                <a:cubicBezTo>
                  <a:pt x="134" y="212"/>
                  <a:pt x="130" y="200"/>
                  <a:pt x="126" y="189"/>
                </a:cubicBezTo>
                <a:cubicBezTo>
                  <a:pt x="125" y="187"/>
                  <a:pt x="125" y="186"/>
                  <a:pt x="124" y="184"/>
                </a:cubicBezTo>
                <a:cubicBezTo>
                  <a:pt x="121" y="178"/>
                  <a:pt x="120" y="170"/>
                  <a:pt x="117" y="165"/>
                </a:cubicBezTo>
                <a:cubicBezTo>
                  <a:pt x="113" y="158"/>
                  <a:pt x="111" y="149"/>
                  <a:pt x="108" y="142"/>
                </a:cubicBezTo>
                <a:cubicBezTo>
                  <a:pt x="106" y="142"/>
                  <a:pt x="104" y="141"/>
                  <a:pt x="103" y="142"/>
                </a:cubicBezTo>
                <a:close/>
                <a:moveTo>
                  <a:pt x="110" y="142"/>
                </a:moveTo>
                <a:cubicBezTo>
                  <a:pt x="112" y="149"/>
                  <a:pt x="115" y="157"/>
                  <a:pt x="118" y="164"/>
                </a:cubicBezTo>
                <a:cubicBezTo>
                  <a:pt x="121" y="170"/>
                  <a:pt x="123" y="177"/>
                  <a:pt x="125" y="183"/>
                </a:cubicBezTo>
                <a:cubicBezTo>
                  <a:pt x="129" y="191"/>
                  <a:pt x="132" y="199"/>
                  <a:pt x="134" y="207"/>
                </a:cubicBezTo>
                <a:cubicBezTo>
                  <a:pt x="137" y="216"/>
                  <a:pt x="141" y="225"/>
                  <a:pt x="144" y="235"/>
                </a:cubicBezTo>
                <a:cubicBezTo>
                  <a:pt x="146" y="240"/>
                  <a:pt x="149" y="246"/>
                  <a:pt x="151" y="251"/>
                </a:cubicBezTo>
                <a:cubicBezTo>
                  <a:pt x="152" y="253"/>
                  <a:pt x="153" y="255"/>
                  <a:pt x="153" y="257"/>
                </a:cubicBezTo>
                <a:cubicBezTo>
                  <a:pt x="154" y="258"/>
                  <a:pt x="155" y="259"/>
                  <a:pt x="155" y="260"/>
                </a:cubicBezTo>
                <a:cubicBezTo>
                  <a:pt x="157" y="265"/>
                  <a:pt x="158" y="271"/>
                  <a:pt x="160" y="276"/>
                </a:cubicBezTo>
                <a:cubicBezTo>
                  <a:pt x="161" y="277"/>
                  <a:pt x="159" y="277"/>
                  <a:pt x="160" y="278"/>
                </a:cubicBezTo>
                <a:cubicBezTo>
                  <a:pt x="162" y="278"/>
                  <a:pt x="163" y="277"/>
                  <a:pt x="164" y="275"/>
                </a:cubicBezTo>
                <a:cubicBezTo>
                  <a:pt x="164" y="273"/>
                  <a:pt x="162" y="270"/>
                  <a:pt x="161" y="268"/>
                </a:cubicBezTo>
                <a:cubicBezTo>
                  <a:pt x="161" y="267"/>
                  <a:pt x="161" y="265"/>
                  <a:pt x="160" y="264"/>
                </a:cubicBezTo>
                <a:cubicBezTo>
                  <a:pt x="158" y="257"/>
                  <a:pt x="155" y="250"/>
                  <a:pt x="153" y="242"/>
                </a:cubicBezTo>
                <a:cubicBezTo>
                  <a:pt x="150" y="232"/>
                  <a:pt x="146" y="223"/>
                  <a:pt x="143" y="213"/>
                </a:cubicBezTo>
                <a:cubicBezTo>
                  <a:pt x="139" y="201"/>
                  <a:pt x="134" y="190"/>
                  <a:pt x="130" y="179"/>
                </a:cubicBezTo>
                <a:cubicBezTo>
                  <a:pt x="130" y="178"/>
                  <a:pt x="131" y="178"/>
                  <a:pt x="130" y="178"/>
                </a:cubicBezTo>
                <a:cubicBezTo>
                  <a:pt x="128" y="170"/>
                  <a:pt x="124" y="162"/>
                  <a:pt x="121" y="155"/>
                </a:cubicBezTo>
                <a:cubicBezTo>
                  <a:pt x="120" y="150"/>
                  <a:pt x="117" y="147"/>
                  <a:pt x="115" y="142"/>
                </a:cubicBezTo>
                <a:cubicBezTo>
                  <a:pt x="113" y="143"/>
                  <a:pt x="112" y="141"/>
                  <a:pt x="110" y="142"/>
                </a:cubicBezTo>
                <a:close/>
                <a:moveTo>
                  <a:pt x="180" y="150"/>
                </a:moveTo>
                <a:cubicBezTo>
                  <a:pt x="180" y="150"/>
                  <a:pt x="180" y="150"/>
                  <a:pt x="180" y="149"/>
                </a:cubicBezTo>
                <a:cubicBezTo>
                  <a:pt x="180" y="149"/>
                  <a:pt x="179" y="149"/>
                  <a:pt x="179" y="149"/>
                </a:cubicBezTo>
                <a:cubicBezTo>
                  <a:pt x="179" y="149"/>
                  <a:pt x="177" y="149"/>
                  <a:pt x="178" y="148"/>
                </a:cubicBezTo>
                <a:cubicBezTo>
                  <a:pt x="177" y="149"/>
                  <a:pt x="177" y="148"/>
                  <a:pt x="176" y="148"/>
                </a:cubicBezTo>
                <a:cubicBezTo>
                  <a:pt x="176" y="148"/>
                  <a:pt x="176" y="147"/>
                  <a:pt x="175" y="147"/>
                </a:cubicBezTo>
                <a:cubicBezTo>
                  <a:pt x="175" y="148"/>
                  <a:pt x="173" y="148"/>
                  <a:pt x="173" y="149"/>
                </a:cubicBezTo>
                <a:cubicBezTo>
                  <a:pt x="173" y="150"/>
                  <a:pt x="173" y="149"/>
                  <a:pt x="174" y="149"/>
                </a:cubicBezTo>
                <a:cubicBezTo>
                  <a:pt x="173" y="150"/>
                  <a:pt x="174" y="150"/>
                  <a:pt x="174" y="150"/>
                </a:cubicBezTo>
                <a:cubicBezTo>
                  <a:pt x="174" y="150"/>
                  <a:pt x="174" y="150"/>
                  <a:pt x="174" y="151"/>
                </a:cubicBezTo>
                <a:cubicBezTo>
                  <a:pt x="175" y="153"/>
                  <a:pt x="178" y="151"/>
                  <a:pt x="179" y="153"/>
                </a:cubicBezTo>
                <a:cubicBezTo>
                  <a:pt x="181" y="152"/>
                  <a:pt x="181" y="151"/>
                  <a:pt x="182" y="150"/>
                </a:cubicBezTo>
                <a:cubicBezTo>
                  <a:pt x="182" y="150"/>
                  <a:pt x="182" y="150"/>
                  <a:pt x="182" y="149"/>
                </a:cubicBezTo>
                <a:cubicBezTo>
                  <a:pt x="182" y="149"/>
                  <a:pt x="183" y="149"/>
                  <a:pt x="182" y="148"/>
                </a:cubicBezTo>
                <a:cubicBezTo>
                  <a:pt x="182" y="149"/>
                  <a:pt x="181" y="150"/>
                  <a:pt x="180" y="150"/>
                </a:cubicBezTo>
                <a:close/>
                <a:moveTo>
                  <a:pt x="181" y="155"/>
                </a:moveTo>
                <a:cubicBezTo>
                  <a:pt x="186" y="159"/>
                  <a:pt x="191" y="151"/>
                  <a:pt x="186" y="148"/>
                </a:cubicBezTo>
                <a:cubicBezTo>
                  <a:pt x="184" y="151"/>
                  <a:pt x="183" y="153"/>
                  <a:pt x="181" y="155"/>
                </a:cubicBezTo>
                <a:close/>
                <a:moveTo>
                  <a:pt x="190" y="154"/>
                </a:moveTo>
                <a:cubicBezTo>
                  <a:pt x="188" y="155"/>
                  <a:pt x="187" y="156"/>
                  <a:pt x="186" y="157"/>
                </a:cubicBezTo>
                <a:cubicBezTo>
                  <a:pt x="188" y="158"/>
                  <a:pt x="189" y="159"/>
                  <a:pt x="190" y="160"/>
                </a:cubicBezTo>
                <a:cubicBezTo>
                  <a:pt x="191" y="159"/>
                  <a:pt x="193" y="158"/>
                  <a:pt x="193" y="156"/>
                </a:cubicBezTo>
                <a:cubicBezTo>
                  <a:pt x="191" y="156"/>
                  <a:pt x="191" y="154"/>
                  <a:pt x="190" y="154"/>
                </a:cubicBezTo>
                <a:close/>
                <a:moveTo>
                  <a:pt x="147" y="157"/>
                </a:moveTo>
                <a:cubicBezTo>
                  <a:pt x="147" y="158"/>
                  <a:pt x="147" y="158"/>
                  <a:pt x="147" y="159"/>
                </a:cubicBezTo>
                <a:cubicBezTo>
                  <a:pt x="146" y="160"/>
                  <a:pt x="145" y="160"/>
                  <a:pt x="143" y="159"/>
                </a:cubicBezTo>
                <a:cubicBezTo>
                  <a:pt x="143" y="161"/>
                  <a:pt x="141" y="161"/>
                  <a:pt x="141" y="163"/>
                </a:cubicBezTo>
                <a:cubicBezTo>
                  <a:pt x="145" y="165"/>
                  <a:pt x="148" y="162"/>
                  <a:pt x="150" y="159"/>
                </a:cubicBezTo>
                <a:cubicBezTo>
                  <a:pt x="151" y="158"/>
                  <a:pt x="149" y="158"/>
                  <a:pt x="150" y="157"/>
                </a:cubicBezTo>
                <a:cubicBezTo>
                  <a:pt x="149" y="157"/>
                  <a:pt x="148" y="157"/>
                  <a:pt x="147" y="157"/>
                </a:cubicBezTo>
                <a:close/>
                <a:moveTo>
                  <a:pt x="191" y="162"/>
                </a:moveTo>
                <a:cubicBezTo>
                  <a:pt x="191" y="163"/>
                  <a:pt x="192" y="163"/>
                  <a:pt x="193" y="163"/>
                </a:cubicBezTo>
                <a:cubicBezTo>
                  <a:pt x="194" y="162"/>
                  <a:pt x="196" y="159"/>
                  <a:pt x="196" y="157"/>
                </a:cubicBezTo>
                <a:cubicBezTo>
                  <a:pt x="194" y="158"/>
                  <a:pt x="192" y="160"/>
                  <a:pt x="191" y="162"/>
                </a:cubicBezTo>
                <a:close/>
                <a:moveTo>
                  <a:pt x="216" y="158"/>
                </a:moveTo>
                <a:cubicBezTo>
                  <a:pt x="216" y="158"/>
                  <a:pt x="216" y="158"/>
                  <a:pt x="216" y="157"/>
                </a:cubicBezTo>
                <a:cubicBezTo>
                  <a:pt x="215" y="158"/>
                  <a:pt x="216" y="159"/>
                  <a:pt x="216" y="158"/>
                </a:cubicBezTo>
                <a:close/>
                <a:moveTo>
                  <a:pt x="211" y="159"/>
                </a:moveTo>
                <a:cubicBezTo>
                  <a:pt x="212" y="160"/>
                  <a:pt x="212" y="161"/>
                  <a:pt x="213" y="161"/>
                </a:cubicBezTo>
                <a:cubicBezTo>
                  <a:pt x="214" y="161"/>
                  <a:pt x="214" y="160"/>
                  <a:pt x="215" y="160"/>
                </a:cubicBezTo>
                <a:cubicBezTo>
                  <a:pt x="214" y="157"/>
                  <a:pt x="213" y="158"/>
                  <a:pt x="211" y="159"/>
                </a:cubicBezTo>
                <a:close/>
                <a:moveTo>
                  <a:pt x="210" y="163"/>
                </a:moveTo>
                <a:cubicBezTo>
                  <a:pt x="210" y="161"/>
                  <a:pt x="209" y="159"/>
                  <a:pt x="209" y="158"/>
                </a:cubicBezTo>
                <a:cubicBezTo>
                  <a:pt x="208" y="160"/>
                  <a:pt x="208" y="162"/>
                  <a:pt x="210" y="163"/>
                </a:cubicBezTo>
                <a:close/>
                <a:moveTo>
                  <a:pt x="201" y="160"/>
                </a:moveTo>
                <a:cubicBezTo>
                  <a:pt x="201" y="162"/>
                  <a:pt x="199" y="166"/>
                  <a:pt x="202" y="167"/>
                </a:cubicBezTo>
                <a:cubicBezTo>
                  <a:pt x="203" y="165"/>
                  <a:pt x="202" y="162"/>
                  <a:pt x="201" y="160"/>
                </a:cubicBezTo>
                <a:close/>
                <a:moveTo>
                  <a:pt x="196" y="164"/>
                </a:moveTo>
                <a:cubicBezTo>
                  <a:pt x="197" y="164"/>
                  <a:pt x="197" y="164"/>
                  <a:pt x="198" y="165"/>
                </a:cubicBezTo>
                <a:cubicBezTo>
                  <a:pt x="199" y="163"/>
                  <a:pt x="198" y="162"/>
                  <a:pt x="199" y="161"/>
                </a:cubicBezTo>
                <a:cubicBezTo>
                  <a:pt x="198" y="161"/>
                  <a:pt x="198" y="160"/>
                  <a:pt x="197" y="160"/>
                </a:cubicBezTo>
                <a:cubicBezTo>
                  <a:pt x="197" y="161"/>
                  <a:pt x="196" y="162"/>
                  <a:pt x="196" y="164"/>
                </a:cubicBezTo>
                <a:close/>
                <a:moveTo>
                  <a:pt x="141" y="167"/>
                </a:moveTo>
                <a:cubicBezTo>
                  <a:pt x="147" y="169"/>
                  <a:pt x="150" y="165"/>
                  <a:pt x="153" y="162"/>
                </a:cubicBezTo>
                <a:cubicBezTo>
                  <a:pt x="152" y="161"/>
                  <a:pt x="153" y="160"/>
                  <a:pt x="152" y="160"/>
                </a:cubicBezTo>
                <a:cubicBezTo>
                  <a:pt x="151" y="162"/>
                  <a:pt x="149" y="163"/>
                  <a:pt x="148" y="165"/>
                </a:cubicBezTo>
                <a:cubicBezTo>
                  <a:pt x="144" y="165"/>
                  <a:pt x="142" y="166"/>
                  <a:pt x="140" y="165"/>
                </a:cubicBezTo>
                <a:cubicBezTo>
                  <a:pt x="141" y="165"/>
                  <a:pt x="141" y="166"/>
                  <a:pt x="141" y="167"/>
                </a:cubicBezTo>
                <a:close/>
                <a:moveTo>
                  <a:pt x="204" y="161"/>
                </a:moveTo>
                <a:cubicBezTo>
                  <a:pt x="204" y="161"/>
                  <a:pt x="204" y="162"/>
                  <a:pt x="204" y="163"/>
                </a:cubicBezTo>
                <a:cubicBezTo>
                  <a:pt x="205" y="163"/>
                  <a:pt x="206" y="162"/>
                  <a:pt x="207" y="162"/>
                </a:cubicBezTo>
                <a:cubicBezTo>
                  <a:pt x="207" y="161"/>
                  <a:pt x="207" y="161"/>
                  <a:pt x="206" y="160"/>
                </a:cubicBezTo>
                <a:cubicBezTo>
                  <a:pt x="205" y="160"/>
                  <a:pt x="204" y="160"/>
                  <a:pt x="204" y="161"/>
                </a:cubicBezTo>
                <a:close/>
                <a:moveTo>
                  <a:pt x="152" y="168"/>
                </a:moveTo>
                <a:cubicBezTo>
                  <a:pt x="151" y="168"/>
                  <a:pt x="152" y="166"/>
                  <a:pt x="151" y="166"/>
                </a:cubicBezTo>
                <a:cubicBezTo>
                  <a:pt x="149" y="167"/>
                  <a:pt x="150" y="169"/>
                  <a:pt x="152" y="168"/>
                </a:cubicBezTo>
                <a:close/>
                <a:moveTo>
                  <a:pt x="118" y="237"/>
                </a:moveTo>
                <a:cubicBezTo>
                  <a:pt x="119" y="237"/>
                  <a:pt x="119" y="237"/>
                  <a:pt x="119" y="237"/>
                </a:cubicBezTo>
                <a:cubicBezTo>
                  <a:pt x="117" y="236"/>
                  <a:pt x="116" y="237"/>
                  <a:pt x="114" y="237"/>
                </a:cubicBezTo>
                <a:cubicBezTo>
                  <a:pt x="111" y="238"/>
                  <a:pt x="107" y="237"/>
                  <a:pt x="104" y="237"/>
                </a:cubicBezTo>
                <a:cubicBezTo>
                  <a:pt x="94" y="238"/>
                  <a:pt x="88" y="238"/>
                  <a:pt x="78" y="238"/>
                </a:cubicBezTo>
                <a:cubicBezTo>
                  <a:pt x="72" y="238"/>
                  <a:pt x="65" y="238"/>
                  <a:pt x="60" y="238"/>
                </a:cubicBezTo>
                <a:cubicBezTo>
                  <a:pt x="61" y="239"/>
                  <a:pt x="68" y="239"/>
                  <a:pt x="66" y="240"/>
                </a:cubicBezTo>
                <a:cubicBezTo>
                  <a:pt x="69" y="240"/>
                  <a:pt x="72" y="240"/>
                  <a:pt x="76" y="241"/>
                </a:cubicBezTo>
                <a:cubicBezTo>
                  <a:pt x="75" y="242"/>
                  <a:pt x="73" y="240"/>
                  <a:pt x="73" y="241"/>
                </a:cubicBezTo>
                <a:cubicBezTo>
                  <a:pt x="73" y="241"/>
                  <a:pt x="74" y="242"/>
                  <a:pt x="75" y="242"/>
                </a:cubicBezTo>
                <a:cubicBezTo>
                  <a:pt x="75" y="242"/>
                  <a:pt x="75" y="242"/>
                  <a:pt x="75" y="242"/>
                </a:cubicBezTo>
                <a:cubicBezTo>
                  <a:pt x="81" y="243"/>
                  <a:pt x="86" y="243"/>
                  <a:pt x="92" y="243"/>
                </a:cubicBezTo>
                <a:cubicBezTo>
                  <a:pt x="92" y="243"/>
                  <a:pt x="93" y="243"/>
                  <a:pt x="94" y="243"/>
                </a:cubicBezTo>
                <a:cubicBezTo>
                  <a:pt x="92" y="242"/>
                  <a:pt x="96" y="242"/>
                  <a:pt x="97" y="242"/>
                </a:cubicBezTo>
                <a:cubicBezTo>
                  <a:pt x="97" y="242"/>
                  <a:pt x="97" y="242"/>
                  <a:pt x="97" y="242"/>
                </a:cubicBezTo>
                <a:cubicBezTo>
                  <a:pt x="98" y="242"/>
                  <a:pt x="99" y="243"/>
                  <a:pt x="99" y="242"/>
                </a:cubicBezTo>
                <a:cubicBezTo>
                  <a:pt x="99" y="241"/>
                  <a:pt x="103" y="242"/>
                  <a:pt x="104" y="241"/>
                </a:cubicBezTo>
                <a:cubicBezTo>
                  <a:pt x="104" y="241"/>
                  <a:pt x="103" y="241"/>
                  <a:pt x="103" y="241"/>
                </a:cubicBezTo>
                <a:cubicBezTo>
                  <a:pt x="104" y="241"/>
                  <a:pt x="105" y="240"/>
                  <a:pt x="105" y="241"/>
                </a:cubicBezTo>
                <a:cubicBezTo>
                  <a:pt x="105" y="241"/>
                  <a:pt x="104" y="241"/>
                  <a:pt x="104" y="242"/>
                </a:cubicBezTo>
                <a:cubicBezTo>
                  <a:pt x="105" y="242"/>
                  <a:pt x="106" y="241"/>
                  <a:pt x="107" y="241"/>
                </a:cubicBezTo>
                <a:cubicBezTo>
                  <a:pt x="106" y="241"/>
                  <a:pt x="106" y="241"/>
                  <a:pt x="106" y="241"/>
                </a:cubicBezTo>
                <a:cubicBezTo>
                  <a:pt x="105" y="241"/>
                  <a:pt x="104" y="241"/>
                  <a:pt x="104" y="240"/>
                </a:cubicBezTo>
                <a:cubicBezTo>
                  <a:pt x="109" y="240"/>
                  <a:pt x="114" y="239"/>
                  <a:pt x="119" y="239"/>
                </a:cubicBezTo>
                <a:cubicBezTo>
                  <a:pt x="119" y="239"/>
                  <a:pt x="118" y="239"/>
                  <a:pt x="118" y="238"/>
                </a:cubicBezTo>
                <a:cubicBezTo>
                  <a:pt x="120" y="237"/>
                  <a:pt x="124" y="238"/>
                  <a:pt x="126" y="236"/>
                </a:cubicBezTo>
                <a:cubicBezTo>
                  <a:pt x="126" y="236"/>
                  <a:pt x="127" y="237"/>
                  <a:pt x="127" y="236"/>
                </a:cubicBezTo>
                <a:cubicBezTo>
                  <a:pt x="127" y="236"/>
                  <a:pt x="126" y="235"/>
                  <a:pt x="125" y="235"/>
                </a:cubicBezTo>
                <a:cubicBezTo>
                  <a:pt x="125" y="238"/>
                  <a:pt x="121" y="237"/>
                  <a:pt x="118" y="237"/>
                </a:cubicBezTo>
                <a:close/>
                <a:moveTo>
                  <a:pt x="125" y="243"/>
                </a:moveTo>
                <a:cubicBezTo>
                  <a:pt x="123" y="244"/>
                  <a:pt x="120" y="244"/>
                  <a:pt x="118" y="244"/>
                </a:cubicBezTo>
                <a:cubicBezTo>
                  <a:pt x="125" y="246"/>
                  <a:pt x="132" y="248"/>
                  <a:pt x="140" y="250"/>
                </a:cubicBezTo>
                <a:cubicBezTo>
                  <a:pt x="140" y="248"/>
                  <a:pt x="139" y="247"/>
                  <a:pt x="139" y="245"/>
                </a:cubicBezTo>
                <a:cubicBezTo>
                  <a:pt x="135" y="244"/>
                  <a:pt x="129" y="242"/>
                  <a:pt x="125" y="243"/>
                </a:cubicBezTo>
                <a:close/>
                <a:moveTo>
                  <a:pt x="67" y="245"/>
                </a:moveTo>
                <a:cubicBezTo>
                  <a:pt x="67" y="245"/>
                  <a:pt x="68" y="245"/>
                  <a:pt x="67" y="245"/>
                </a:cubicBezTo>
                <a:cubicBezTo>
                  <a:pt x="64" y="244"/>
                  <a:pt x="59" y="244"/>
                  <a:pt x="55" y="243"/>
                </a:cubicBezTo>
                <a:cubicBezTo>
                  <a:pt x="50" y="244"/>
                  <a:pt x="44" y="244"/>
                  <a:pt x="40" y="246"/>
                </a:cubicBezTo>
                <a:cubicBezTo>
                  <a:pt x="40" y="247"/>
                  <a:pt x="38" y="248"/>
                  <a:pt x="38" y="250"/>
                </a:cubicBezTo>
                <a:cubicBezTo>
                  <a:pt x="48" y="249"/>
                  <a:pt x="58" y="247"/>
                  <a:pt x="67" y="245"/>
                </a:cubicBezTo>
                <a:close/>
                <a:moveTo>
                  <a:pt x="85" y="245"/>
                </a:moveTo>
                <a:cubicBezTo>
                  <a:pt x="85" y="246"/>
                  <a:pt x="85" y="247"/>
                  <a:pt x="85" y="248"/>
                </a:cubicBezTo>
                <a:cubicBezTo>
                  <a:pt x="87" y="249"/>
                  <a:pt x="89" y="248"/>
                  <a:pt x="91" y="249"/>
                </a:cubicBezTo>
                <a:cubicBezTo>
                  <a:pt x="91" y="247"/>
                  <a:pt x="91" y="246"/>
                  <a:pt x="90" y="245"/>
                </a:cubicBezTo>
                <a:cubicBezTo>
                  <a:pt x="89" y="245"/>
                  <a:pt x="86" y="245"/>
                  <a:pt x="85" y="245"/>
                </a:cubicBezTo>
                <a:close/>
                <a:moveTo>
                  <a:pt x="93" y="249"/>
                </a:moveTo>
                <a:cubicBezTo>
                  <a:pt x="94" y="249"/>
                  <a:pt x="96" y="249"/>
                  <a:pt x="98" y="249"/>
                </a:cubicBezTo>
                <a:cubicBezTo>
                  <a:pt x="98" y="247"/>
                  <a:pt x="98" y="246"/>
                  <a:pt x="98" y="245"/>
                </a:cubicBezTo>
                <a:cubicBezTo>
                  <a:pt x="96" y="245"/>
                  <a:pt x="95" y="245"/>
                  <a:pt x="93" y="245"/>
                </a:cubicBezTo>
                <a:cubicBezTo>
                  <a:pt x="92" y="246"/>
                  <a:pt x="93" y="247"/>
                  <a:pt x="93" y="249"/>
                </a:cubicBezTo>
                <a:close/>
                <a:moveTo>
                  <a:pt x="83" y="251"/>
                </a:moveTo>
                <a:cubicBezTo>
                  <a:pt x="83" y="253"/>
                  <a:pt x="84" y="255"/>
                  <a:pt x="85" y="257"/>
                </a:cubicBezTo>
                <a:cubicBezTo>
                  <a:pt x="89" y="259"/>
                  <a:pt x="97" y="259"/>
                  <a:pt x="100" y="256"/>
                </a:cubicBezTo>
                <a:cubicBezTo>
                  <a:pt x="100" y="254"/>
                  <a:pt x="101" y="252"/>
                  <a:pt x="100" y="250"/>
                </a:cubicBezTo>
                <a:cubicBezTo>
                  <a:pt x="95" y="252"/>
                  <a:pt x="88" y="251"/>
                  <a:pt x="83" y="251"/>
                </a:cubicBezTo>
                <a:close/>
                <a:moveTo>
                  <a:pt x="77" y="254"/>
                </a:moveTo>
                <a:cubicBezTo>
                  <a:pt x="76" y="253"/>
                  <a:pt x="77" y="253"/>
                  <a:pt x="76" y="252"/>
                </a:cubicBezTo>
                <a:cubicBezTo>
                  <a:pt x="76" y="252"/>
                  <a:pt x="76" y="252"/>
                  <a:pt x="75" y="252"/>
                </a:cubicBezTo>
                <a:cubicBezTo>
                  <a:pt x="75" y="253"/>
                  <a:pt x="75" y="253"/>
                  <a:pt x="75" y="254"/>
                </a:cubicBezTo>
                <a:cubicBezTo>
                  <a:pt x="76" y="254"/>
                  <a:pt x="77" y="254"/>
                  <a:pt x="77" y="254"/>
                </a:cubicBezTo>
                <a:close/>
                <a:moveTo>
                  <a:pt x="79" y="253"/>
                </a:moveTo>
                <a:cubicBezTo>
                  <a:pt x="79" y="254"/>
                  <a:pt x="79" y="254"/>
                  <a:pt x="79" y="254"/>
                </a:cubicBezTo>
                <a:cubicBezTo>
                  <a:pt x="79" y="254"/>
                  <a:pt x="81" y="254"/>
                  <a:pt x="81" y="253"/>
                </a:cubicBezTo>
                <a:cubicBezTo>
                  <a:pt x="81" y="253"/>
                  <a:pt x="80" y="253"/>
                  <a:pt x="79" y="253"/>
                </a:cubicBezTo>
                <a:close/>
                <a:moveTo>
                  <a:pt x="76" y="258"/>
                </a:moveTo>
                <a:cubicBezTo>
                  <a:pt x="77" y="258"/>
                  <a:pt x="76" y="257"/>
                  <a:pt x="77" y="256"/>
                </a:cubicBezTo>
                <a:cubicBezTo>
                  <a:pt x="76" y="256"/>
                  <a:pt x="76" y="255"/>
                  <a:pt x="74" y="256"/>
                </a:cubicBezTo>
                <a:cubicBezTo>
                  <a:pt x="74" y="257"/>
                  <a:pt x="75" y="258"/>
                  <a:pt x="76" y="258"/>
                </a:cubicBezTo>
                <a:close/>
                <a:moveTo>
                  <a:pt x="95" y="268"/>
                </a:moveTo>
                <a:cubicBezTo>
                  <a:pt x="95" y="265"/>
                  <a:pt x="96" y="263"/>
                  <a:pt x="95" y="260"/>
                </a:cubicBezTo>
                <a:cubicBezTo>
                  <a:pt x="92" y="260"/>
                  <a:pt x="90" y="260"/>
                  <a:pt x="87" y="259"/>
                </a:cubicBezTo>
                <a:cubicBezTo>
                  <a:pt x="87" y="263"/>
                  <a:pt x="87" y="265"/>
                  <a:pt x="86" y="269"/>
                </a:cubicBezTo>
                <a:cubicBezTo>
                  <a:pt x="90" y="270"/>
                  <a:pt x="92" y="270"/>
                  <a:pt x="95" y="268"/>
                </a:cubicBezTo>
                <a:close/>
                <a:moveTo>
                  <a:pt x="85" y="274"/>
                </a:moveTo>
                <a:cubicBezTo>
                  <a:pt x="89" y="275"/>
                  <a:pt x="96" y="275"/>
                  <a:pt x="96" y="271"/>
                </a:cubicBezTo>
                <a:cubicBezTo>
                  <a:pt x="92" y="272"/>
                  <a:pt x="89" y="272"/>
                  <a:pt x="85" y="271"/>
                </a:cubicBezTo>
                <a:cubicBezTo>
                  <a:pt x="85" y="272"/>
                  <a:pt x="85" y="273"/>
                  <a:pt x="85" y="274"/>
                </a:cubicBezTo>
                <a:close/>
                <a:moveTo>
                  <a:pt x="4" y="278"/>
                </a:moveTo>
                <a:cubicBezTo>
                  <a:pt x="5" y="277"/>
                  <a:pt x="6" y="278"/>
                  <a:pt x="7" y="278"/>
                </a:cubicBezTo>
                <a:cubicBezTo>
                  <a:pt x="6" y="277"/>
                  <a:pt x="6" y="276"/>
                  <a:pt x="5" y="276"/>
                </a:cubicBezTo>
                <a:cubicBezTo>
                  <a:pt x="5" y="276"/>
                  <a:pt x="5" y="277"/>
                  <a:pt x="4" y="278"/>
                </a:cubicBezTo>
                <a:close/>
                <a:moveTo>
                  <a:pt x="89" y="276"/>
                </a:moveTo>
                <a:cubicBezTo>
                  <a:pt x="89" y="279"/>
                  <a:pt x="92" y="278"/>
                  <a:pt x="92" y="276"/>
                </a:cubicBezTo>
                <a:cubicBezTo>
                  <a:pt x="91" y="276"/>
                  <a:pt x="90" y="276"/>
                  <a:pt x="89" y="276"/>
                </a:cubicBezTo>
                <a:close/>
                <a:moveTo>
                  <a:pt x="167" y="278"/>
                </a:moveTo>
                <a:cubicBezTo>
                  <a:pt x="166" y="278"/>
                  <a:pt x="166" y="278"/>
                  <a:pt x="165" y="278"/>
                </a:cubicBezTo>
                <a:cubicBezTo>
                  <a:pt x="162" y="281"/>
                  <a:pt x="156" y="280"/>
                  <a:pt x="152" y="282"/>
                </a:cubicBezTo>
                <a:cubicBezTo>
                  <a:pt x="152" y="281"/>
                  <a:pt x="152" y="282"/>
                  <a:pt x="151" y="281"/>
                </a:cubicBezTo>
                <a:cubicBezTo>
                  <a:pt x="153" y="286"/>
                  <a:pt x="154" y="290"/>
                  <a:pt x="157" y="293"/>
                </a:cubicBezTo>
                <a:cubicBezTo>
                  <a:pt x="161" y="294"/>
                  <a:pt x="167" y="295"/>
                  <a:pt x="170" y="291"/>
                </a:cubicBezTo>
                <a:cubicBezTo>
                  <a:pt x="170" y="291"/>
                  <a:pt x="170" y="291"/>
                  <a:pt x="171" y="291"/>
                </a:cubicBezTo>
                <a:cubicBezTo>
                  <a:pt x="172" y="287"/>
                  <a:pt x="169" y="282"/>
                  <a:pt x="167" y="278"/>
                </a:cubicBezTo>
                <a:close/>
                <a:moveTo>
                  <a:pt x="176" y="280"/>
                </a:moveTo>
                <a:cubicBezTo>
                  <a:pt x="177" y="280"/>
                  <a:pt x="177" y="280"/>
                  <a:pt x="177" y="280"/>
                </a:cubicBezTo>
                <a:cubicBezTo>
                  <a:pt x="177" y="279"/>
                  <a:pt x="177" y="278"/>
                  <a:pt x="176" y="278"/>
                </a:cubicBezTo>
                <a:cubicBezTo>
                  <a:pt x="175" y="278"/>
                  <a:pt x="176" y="280"/>
                  <a:pt x="176" y="280"/>
                </a:cubicBezTo>
                <a:close/>
                <a:moveTo>
                  <a:pt x="3" y="283"/>
                </a:moveTo>
                <a:cubicBezTo>
                  <a:pt x="4" y="283"/>
                  <a:pt x="5" y="283"/>
                  <a:pt x="5" y="283"/>
                </a:cubicBezTo>
                <a:cubicBezTo>
                  <a:pt x="5" y="282"/>
                  <a:pt x="6" y="281"/>
                  <a:pt x="6" y="280"/>
                </a:cubicBezTo>
                <a:cubicBezTo>
                  <a:pt x="5" y="279"/>
                  <a:pt x="4" y="279"/>
                  <a:pt x="4" y="279"/>
                </a:cubicBezTo>
                <a:cubicBezTo>
                  <a:pt x="3" y="280"/>
                  <a:pt x="2" y="282"/>
                  <a:pt x="3" y="283"/>
                </a:cubicBezTo>
                <a:close/>
                <a:moveTo>
                  <a:pt x="13" y="280"/>
                </a:moveTo>
                <a:cubicBezTo>
                  <a:pt x="11" y="283"/>
                  <a:pt x="11" y="287"/>
                  <a:pt x="10" y="290"/>
                </a:cubicBezTo>
                <a:cubicBezTo>
                  <a:pt x="12" y="292"/>
                  <a:pt x="15" y="293"/>
                  <a:pt x="19" y="294"/>
                </a:cubicBezTo>
                <a:cubicBezTo>
                  <a:pt x="21" y="293"/>
                  <a:pt x="21" y="292"/>
                  <a:pt x="22" y="293"/>
                </a:cubicBezTo>
                <a:cubicBezTo>
                  <a:pt x="24" y="290"/>
                  <a:pt x="25" y="287"/>
                  <a:pt x="26" y="283"/>
                </a:cubicBezTo>
                <a:cubicBezTo>
                  <a:pt x="21" y="283"/>
                  <a:pt x="17" y="281"/>
                  <a:pt x="13" y="280"/>
                </a:cubicBezTo>
                <a:close/>
                <a:moveTo>
                  <a:pt x="177" y="282"/>
                </a:moveTo>
                <a:cubicBezTo>
                  <a:pt x="176" y="283"/>
                  <a:pt x="177" y="283"/>
                  <a:pt x="177" y="283"/>
                </a:cubicBezTo>
                <a:cubicBezTo>
                  <a:pt x="178" y="284"/>
                  <a:pt x="178" y="283"/>
                  <a:pt x="179" y="283"/>
                </a:cubicBezTo>
                <a:cubicBezTo>
                  <a:pt x="179" y="283"/>
                  <a:pt x="178" y="282"/>
                  <a:pt x="178" y="282"/>
                </a:cubicBezTo>
                <a:cubicBezTo>
                  <a:pt x="177" y="282"/>
                  <a:pt x="177" y="282"/>
                  <a:pt x="177" y="282"/>
                </a:cubicBezTo>
                <a:close/>
                <a:moveTo>
                  <a:pt x="172" y="283"/>
                </a:moveTo>
                <a:cubicBezTo>
                  <a:pt x="172" y="283"/>
                  <a:pt x="172" y="284"/>
                  <a:pt x="172" y="284"/>
                </a:cubicBezTo>
                <a:cubicBezTo>
                  <a:pt x="174" y="284"/>
                  <a:pt x="174" y="284"/>
                  <a:pt x="175" y="284"/>
                </a:cubicBezTo>
                <a:cubicBezTo>
                  <a:pt x="175" y="283"/>
                  <a:pt x="175" y="283"/>
                  <a:pt x="175" y="283"/>
                </a:cubicBezTo>
                <a:cubicBezTo>
                  <a:pt x="174" y="283"/>
                  <a:pt x="172" y="283"/>
                  <a:pt x="172" y="283"/>
                </a:cubicBezTo>
                <a:close/>
                <a:moveTo>
                  <a:pt x="10" y="284"/>
                </a:moveTo>
                <a:cubicBezTo>
                  <a:pt x="8" y="284"/>
                  <a:pt x="8" y="283"/>
                  <a:pt x="7" y="283"/>
                </a:cubicBezTo>
                <a:cubicBezTo>
                  <a:pt x="7" y="284"/>
                  <a:pt x="9" y="285"/>
                  <a:pt x="10" y="284"/>
                </a:cubicBezTo>
                <a:close/>
                <a:moveTo>
                  <a:pt x="2" y="287"/>
                </a:moveTo>
                <a:cubicBezTo>
                  <a:pt x="4" y="287"/>
                  <a:pt x="4" y="286"/>
                  <a:pt x="5" y="285"/>
                </a:cubicBezTo>
                <a:cubicBezTo>
                  <a:pt x="3" y="285"/>
                  <a:pt x="3" y="284"/>
                  <a:pt x="2" y="284"/>
                </a:cubicBezTo>
                <a:cubicBezTo>
                  <a:pt x="2" y="286"/>
                  <a:pt x="2" y="286"/>
                  <a:pt x="2" y="287"/>
                </a:cubicBezTo>
                <a:close/>
                <a:moveTo>
                  <a:pt x="178" y="285"/>
                </a:moveTo>
                <a:cubicBezTo>
                  <a:pt x="178" y="286"/>
                  <a:pt x="179" y="286"/>
                  <a:pt x="179" y="287"/>
                </a:cubicBezTo>
                <a:cubicBezTo>
                  <a:pt x="179" y="286"/>
                  <a:pt x="180" y="285"/>
                  <a:pt x="179" y="285"/>
                </a:cubicBezTo>
                <a:cubicBezTo>
                  <a:pt x="179" y="285"/>
                  <a:pt x="178" y="285"/>
                  <a:pt x="178" y="285"/>
                </a:cubicBezTo>
                <a:close/>
                <a:moveTo>
                  <a:pt x="6" y="304"/>
                </a:moveTo>
                <a:cubicBezTo>
                  <a:pt x="9" y="305"/>
                  <a:pt x="11" y="307"/>
                  <a:pt x="14" y="306"/>
                </a:cubicBezTo>
                <a:cubicBezTo>
                  <a:pt x="15" y="303"/>
                  <a:pt x="18" y="299"/>
                  <a:pt x="19" y="295"/>
                </a:cubicBezTo>
                <a:cubicBezTo>
                  <a:pt x="15" y="295"/>
                  <a:pt x="13" y="295"/>
                  <a:pt x="10" y="293"/>
                </a:cubicBezTo>
                <a:cubicBezTo>
                  <a:pt x="9" y="297"/>
                  <a:pt x="7" y="301"/>
                  <a:pt x="6" y="304"/>
                </a:cubicBezTo>
                <a:close/>
                <a:moveTo>
                  <a:pt x="160" y="296"/>
                </a:moveTo>
                <a:cubicBezTo>
                  <a:pt x="162" y="300"/>
                  <a:pt x="163" y="304"/>
                  <a:pt x="165" y="308"/>
                </a:cubicBezTo>
                <a:cubicBezTo>
                  <a:pt x="168" y="306"/>
                  <a:pt x="172" y="307"/>
                  <a:pt x="174" y="305"/>
                </a:cubicBezTo>
                <a:cubicBezTo>
                  <a:pt x="173" y="301"/>
                  <a:pt x="172" y="297"/>
                  <a:pt x="170" y="294"/>
                </a:cubicBezTo>
                <a:cubicBezTo>
                  <a:pt x="167" y="297"/>
                  <a:pt x="164" y="296"/>
                  <a:pt x="160" y="296"/>
                </a:cubicBezTo>
                <a:close/>
                <a:moveTo>
                  <a:pt x="5" y="312"/>
                </a:moveTo>
                <a:cubicBezTo>
                  <a:pt x="6" y="312"/>
                  <a:pt x="7" y="311"/>
                  <a:pt x="7" y="312"/>
                </a:cubicBezTo>
                <a:cubicBezTo>
                  <a:pt x="7" y="312"/>
                  <a:pt x="7" y="312"/>
                  <a:pt x="7" y="313"/>
                </a:cubicBezTo>
                <a:cubicBezTo>
                  <a:pt x="8" y="313"/>
                  <a:pt x="9" y="314"/>
                  <a:pt x="11" y="314"/>
                </a:cubicBezTo>
                <a:cubicBezTo>
                  <a:pt x="12" y="312"/>
                  <a:pt x="13" y="310"/>
                  <a:pt x="14" y="308"/>
                </a:cubicBezTo>
                <a:cubicBezTo>
                  <a:pt x="11" y="308"/>
                  <a:pt x="8" y="307"/>
                  <a:pt x="5" y="306"/>
                </a:cubicBezTo>
                <a:cubicBezTo>
                  <a:pt x="4" y="308"/>
                  <a:pt x="3" y="311"/>
                  <a:pt x="5" y="312"/>
                </a:cubicBezTo>
                <a:close/>
                <a:moveTo>
                  <a:pt x="176" y="307"/>
                </a:moveTo>
                <a:cubicBezTo>
                  <a:pt x="173" y="309"/>
                  <a:pt x="169" y="308"/>
                  <a:pt x="166" y="309"/>
                </a:cubicBezTo>
                <a:cubicBezTo>
                  <a:pt x="167" y="312"/>
                  <a:pt x="168" y="314"/>
                  <a:pt x="170" y="316"/>
                </a:cubicBezTo>
                <a:cubicBezTo>
                  <a:pt x="172" y="315"/>
                  <a:pt x="176" y="315"/>
                  <a:pt x="177" y="313"/>
                </a:cubicBezTo>
                <a:cubicBezTo>
                  <a:pt x="177" y="311"/>
                  <a:pt x="176" y="309"/>
                  <a:pt x="176" y="307"/>
                </a:cubicBezTo>
                <a:close/>
                <a:moveTo>
                  <a:pt x="5" y="318"/>
                </a:moveTo>
                <a:cubicBezTo>
                  <a:pt x="5" y="318"/>
                  <a:pt x="5" y="319"/>
                  <a:pt x="6" y="318"/>
                </a:cubicBezTo>
                <a:cubicBezTo>
                  <a:pt x="7" y="318"/>
                  <a:pt x="7" y="316"/>
                  <a:pt x="8" y="315"/>
                </a:cubicBezTo>
                <a:cubicBezTo>
                  <a:pt x="7" y="315"/>
                  <a:pt x="7" y="315"/>
                  <a:pt x="6" y="314"/>
                </a:cubicBezTo>
                <a:cubicBezTo>
                  <a:pt x="6" y="316"/>
                  <a:pt x="5" y="316"/>
                  <a:pt x="5" y="318"/>
                </a:cubicBezTo>
                <a:close/>
                <a:moveTo>
                  <a:pt x="174" y="317"/>
                </a:moveTo>
                <a:cubicBezTo>
                  <a:pt x="174" y="319"/>
                  <a:pt x="174" y="320"/>
                  <a:pt x="175" y="321"/>
                </a:cubicBezTo>
                <a:cubicBezTo>
                  <a:pt x="176" y="320"/>
                  <a:pt x="177" y="318"/>
                  <a:pt x="176" y="317"/>
                </a:cubicBezTo>
                <a:cubicBezTo>
                  <a:pt x="175" y="317"/>
                  <a:pt x="174" y="317"/>
                  <a:pt x="174" y="3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33" name="Freeform 99"/>
          <p:cNvSpPr>
            <a:spLocks noEditPoints="1"/>
          </p:cNvSpPr>
          <p:nvPr/>
        </p:nvSpPr>
        <p:spPr bwMode="auto">
          <a:xfrm>
            <a:off x="8347075" y="1462088"/>
            <a:ext cx="63500" cy="57150"/>
          </a:xfrm>
          <a:custGeom>
            <a:avLst/>
            <a:gdLst>
              <a:gd name="T0" fmla="*/ 4 w 20"/>
              <a:gd name="T1" fmla="*/ 1 h 18"/>
              <a:gd name="T2" fmla="*/ 6 w 20"/>
              <a:gd name="T3" fmla="*/ 3 h 18"/>
              <a:gd name="T4" fmla="*/ 13 w 20"/>
              <a:gd name="T5" fmla="*/ 8 h 18"/>
              <a:gd name="T6" fmla="*/ 16 w 20"/>
              <a:gd name="T7" fmla="*/ 10 h 18"/>
              <a:gd name="T8" fmla="*/ 17 w 20"/>
              <a:gd name="T9" fmla="*/ 12 h 18"/>
              <a:gd name="T10" fmla="*/ 20 w 20"/>
              <a:gd name="T11" fmla="*/ 14 h 18"/>
              <a:gd name="T12" fmla="*/ 18 w 20"/>
              <a:gd name="T13" fmla="*/ 18 h 18"/>
              <a:gd name="T14" fmla="*/ 12 w 20"/>
              <a:gd name="T15" fmla="*/ 14 h 18"/>
              <a:gd name="T16" fmla="*/ 6 w 20"/>
              <a:gd name="T17" fmla="*/ 9 h 18"/>
              <a:gd name="T18" fmla="*/ 0 w 20"/>
              <a:gd name="T19" fmla="*/ 4 h 18"/>
              <a:gd name="T20" fmla="*/ 4 w 20"/>
              <a:gd name="T21" fmla="*/ 1 h 18"/>
              <a:gd name="T22" fmla="*/ 13 w 20"/>
              <a:gd name="T23" fmla="*/ 11 h 18"/>
              <a:gd name="T24" fmla="*/ 3 w 20"/>
              <a:gd name="T25" fmla="*/ 3 h 18"/>
              <a:gd name="T26" fmla="*/ 2 w 20"/>
              <a:gd name="T27" fmla="*/ 3 h 18"/>
              <a:gd name="T28" fmla="*/ 2 w 20"/>
              <a:gd name="T29" fmla="*/ 4 h 18"/>
              <a:gd name="T30" fmla="*/ 17 w 20"/>
              <a:gd name="T31" fmla="*/ 15 h 18"/>
              <a:gd name="T32" fmla="*/ 13 w 20"/>
              <a:gd name="T33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18">
                <a:moveTo>
                  <a:pt x="4" y="1"/>
                </a:moveTo>
                <a:cubicBezTo>
                  <a:pt x="4" y="2"/>
                  <a:pt x="6" y="2"/>
                  <a:pt x="6" y="3"/>
                </a:cubicBezTo>
                <a:cubicBezTo>
                  <a:pt x="8" y="3"/>
                  <a:pt x="11" y="7"/>
                  <a:pt x="13" y="8"/>
                </a:cubicBezTo>
                <a:cubicBezTo>
                  <a:pt x="14" y="9"/>
                  <a:pt x="15" y="10"/>
                  <a:pt x="16" y="10"/>
                </a:cubicBezTo>
                <a:cubicBezTo>
                  <a:pt x="17" y="11"/>
                  <a:pt x="16" y="11"/>
                  <a:pt x="17" y="12"/>
                </a:cubicBezTo>
                <a:cubicBezTo>
                  <a:pt x="18" y="13"/>
                  <a:pt x="20" y="13"/>
                  <a:pt x="20" y="14"/>
                </a:cubicBezTo>
                <a:cubicBezTo>
                  <a:pt x="20" y="15"/>
                  <a:pt x="19" y="17"/>
                  <a:pt x="18" y="18"/>
                </a:cubicBezTo>
                <a:cubicBezTo>
                  <a:pt x="15" y="18"/>
                  <a:pt x="14" y="15"/>
                  <a:pt x="12" y="14"/>
                </a:cubicBezTo>
                <a:cubicBezTo>
                  <a:pt x="10" y="13"/>
                  <a:pt x="8" y="12"/>
                  <a:pt x="6" y="9"/>
                </a:cubicBezTo>
                <a:cubicBezTo>
                  <a:pt x="4" y="8"/>
                  <a:pt x="0" y="6"/>
                  <a:pt x="0" y="4"/>
                </a:cubicBezTo>
                <a:cubicBezTo>
                  <a:pt x="0" y="2"/>
                  <a:pt x="1" y="0"/>
                  <a:pt x="4" y="1"/>
                </a:cubicBezTo>
                <a:close/>
                <a:moveTo>
                  <a:pt x="13" y="11"/>
                </a:moveTo>
                <a:cubicBezTo>
                  <a:pt x="10" y="8"/>
                  <a:pt x="7" y="5"/>
                  <a:pt x="3" y="3"/>
                </a:cubicBezTo>
                <a:cubicBezTo>
                  <a:pt x="3" y="4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6" y="8"/>
                  <a:pt x="11" y="12"/>
                  <a:pt x="17" y="15"/>
                </a:cubicBezTo>
                <a:cubicBezTo>
                  <a:pt x="16" y="13"/>
                  <a:pt x="14" y="12"/>
                  <a:pt x="13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37951" name="组合 442"/>
          <p:cNvGrpSpPr/>
          <p:nvPr/>
        </p:nvGrpSpPr>
        <p:grpSpPr bwMode="auto">
          <a:xfrm>
            <a:off x="7394575" y="3627438"/>
            <a:ext cx="1077913" cy="566737"/>
            <a:chOff x="7394576" y="3627438"/>
            <a:chExt cx="1077913" cy="566738"/>
          </a:xfrm>
        </p:grpSpPr>
        <p:sp>
          <p:nvSpPr>
            <p:cNvPr id="334" name="Freeform 100"/>
            <p:cNvSpPr/>
            <p:nvPr/>
          </p:nvSpPr>
          <p:spPr bwMode="auto">
            <a:xfrm>
              <a:off x="8123239" y="3681413"/>
              <a:ext cx="96837" cy="15875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5" name="Freeform 101"/>
            <p:cNvSpPr/>
            <p:nvPr/>
          </p:nvSpPr>
          <p:spPr bwMode="auto">
            <a:xfrm>
              <a:off x="8129589" y="3706813"/>
              <a:ext cx="90487" cy="15875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6" name="Freeform 102"/>
            <p:cNvSpPr/>
            <p:nvPr/>
          </p:nvSpPr>
          <p:spPr bwMode="auto">
            <a:xfrm>
              <a:off x="8145464" y="3884613"/>
              <a:ext cx="69850" cy="15875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7" name="Freeform 103"/>
            <p:cNvSpPr/>
            <p:nvPr/>
          </p:nvSpPr>
          <p:spPr bwMode="auto">
            <a:xfrm>
              <a:off x="8145464" y="3900488"/>
              <a:ext cx="71437" cy="20637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8" name="Freeform 104"/>
            <p:cNvSpPr/>
            <p:nvPr/>
          </p:nvSpPr>
          <p:spPr bwMode="auto">
            <a:xfrm>
              <a:off x="8142289" y="4073526"/>
              <a:ext cx="77787" cy="19050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9" name="Freeform 105"/>
            <p:cNvSpPr/>
            <p:nvPr/>
          </p:nvSpPr>
          <p:spPr bwMode="auto">
            <a:xfrm>
              <a:off x="8139114" y="4098926"/>
              <a:ext cx="80962" cy="22225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40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41" name="Freeform 107"/>
            <p:cNvSpPr>
              <a:spLocks noEditPoints="1"/>
            </p:cNvSpPr>
            <p:nvPr/>
          </p:nvSpPr>
          <p:spPr bwMode="auto">
            <a:xfrm>
              <a:off x="7893051" y="3754438"/>
              <a:ext cx="96838" cy="369888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342" name="Freeform 108"/>
          <p:cNvSpPr>
            <a:spLocks noEditPoints="1"/>
          </p:cNvSpPr>
          <p:nvPr/>
        </p:nvSpPr>
        <p:spPr bwMode="auto">
          <a:xfrm>
            <a:off x="4673600" y="2774950"/>
            <a:ext cx="588963" cy="628650"/>
          </a:xfrm>
          <a:custGeom>
            <a:avLst/>
            <a:gdLst>
              <a:gd name="T0" fmla="*/ 125 w 187"/>
              <a:gd name="T1" fmla="*/ 15 h 199"/>
              <a:gd name="T2" fmla="*/ 139 w 187"/>
              <a:gd name="T3" fmla="*/ 13 h 199"/>
              <a:gd name="T4" fmla="*/ 152 w 187"/>
              <a:gd name="T5" fmla="*/ 49 h 199"/>
              <a:gd name="T6" fmla="*/ 170 w 187"/>
              <a:gd name="T7" fmla="*/ 114 h 199"/>
              <a:gd name="T8" fmla="*/ 183 w 187"/>
              <a:gd name="T9" fmla="*/ 147 h 199"/>
              <a:gd name="T10" fmla="*/ 158 w 187"/>
              <a:gd name="T11" fmla="*/ 158 h 199"/>
              <a:gd name="T12" fmla="*/ 120 w 187"/>
              <a:gd name="T13" fmla="*/ 168 h 199"/>
              <a:gd name="T14" fmla="*/ 39 w 187"/>
              <a:gd name="T15" fmla="*/ 199 h 199"/>
              <a:gd name="T16" fmla="*/ 31 w 187"/>
              <a:gd name="T17" fmla="*/ 181 h 199"/>
              <a:gd name="T18" fmla="*/ 19 w 187"/>
              <a:gd name="T19" fmla="*/ 150 h 199"/>
              <a:gd name="T20" fmla="*/ 9 w 187"/>
              <a:gd name="T21" fmla="*/ 119 h 199"/>
              <a:gd name="T22" fmla="*/ 3 w 187"/>
              <a:gd name="T23" fmla="*/ 83 h 199"/>
              <a:gd name="T24" fmla="*/ 25 w 187"/>
              <a:gd name="T25" fmla="*/ 44 h 199"/>
              <a:gd name="T26" fmla="*/ 69 w 187"/>
              <a:gd name="T27" fmla="*/ 30 h 199"/>
              <a:gd name="T28" fmla="*/ 75 w 187"/>
              <a:gd name="T29" fmla="*/ 3 h 199"/>
              <a:gd name="T30" fmla="*/ 98 w 187"/>
              <a:gd name="T31" fmla="*/ 8 h 199"/>
              <a:gd name="T32" fmla="*/ 88 w 187"/>
              <a:gd name="T33" fmla="*/ 40 h 199"/>
              <a:gd name="T34" fmla="*/ 104 w 187"/>
              <a:gd name="T35" fmla="*/ 48 h 199"/>
              <a:gd name="T36" fmla="*/ 97 w 187"/>
              <a:gd name="T37" fmla="*/ 70 h 199"/>
              <a:gd name="T38" fmla="*/ 83 w 187"/>
              <a:gd name="T39" fmla="*/ 6 h 199"/>
              <a:gd name="T40" fmla="*/ 100 w 187"/>
              <a:gd name="T41" fmla="*/ 22 h 199"/>
              <a:gd name="T42" fmla="*/ 92 w 187"/>
              <a:gd name="T43" fmla="*/ 5 h 199"/>
              <a:gd name="T44" fmla="*/ 72 w 187"/>
              <a:gd name="T45" fmla="*/ 16 h 199"/>
              <a:gd name="T46" fmla="*/ 86 w 187"/>
              <a:gd name="T47" fmla="*/ 58 h 199"/>
              <a:gd name="T48" fmla="*/ 107 w 187"/>
              <a:gd name="T49" fmla="*/ 73 h 199"/>
              <a:gd name="T50" fmla="*/ 109 w 187"/>
              <a:gd name="T51" fmla="*/ 52 h 199"/>
              <a:gd name="T52" fmla="*/ 95 w 187"/>
              <a:gd name="T53" fmla="*/ 22 h 199"/>
              <a:gd name="T54" fmla="*/ 89 w 187"/>
              <a:gd name="T55" fmla="*/ 49 h 199"/>
              <a:gd name="T56" fmla="*/ 95 w 187"/>
              <a:gd name="T57" fmla="*/ 16 h 199"/>
              <a:gd name="T58" fmla="*/ 80 w 187"/>
              <a:gd name="T59" fmla="*/ 11 h 199"/>
              <a:gd name="T60" fmla="*/ 80 w 187"/>
              <a:gd name="T61" fmla="*/ 27 h 199"/>
              <a:gd name="T62" fmla="*/ 95 w 187"/>
              <a:gd name="T63" fmla="*/ 16 h 199"/>
              <a:gd name="T64" fmla="*/ 121 w 187"/>
              <a:gd name="T65" fmla="*/ 19 h 199"/>
              <a:gd name="T66" fmla="*/ 107 w 187"/>
              <a:gd name="T67" fmla="*/ 43 h 199"/>
              <a:gd name="T68" fmla="*/ 99 w 187"/>
              <a:gd name="T69" fmla="*/ 75 h 199"/>
              <a:gd name="T70" fmla="*/ 69 w 187"/>
              <a:gd name="T71" fmla="*/ 32 h 199"/>
              <a:gd name="T72" fmla="*/ 41 w 187"/>
              <a:gd name="T73" fmla="*/ 40 h 199"/>
              <a:gd name="T74" fmla="*/ 3 w 187"/>
              <a:gd name="T75" fmla="*/ 56 h 199"/>
              <a:gd name="T76" fmla="*/ 13 w 187"/>
              <a:gd name="T77" fmla="*/ 125 h 199"/>
              <a:gd name="T78" fmla="*/ 30 w 187"/>
              <a:gd name="T79" fmla="*/ 175 h 199"/>
              <a:gd name="T80" fmla="*/ 122 w 187"/>
              <a:gd name="T81" fmla="*/ 166 h 199"/>
              <a:gd name="T82" fmla="*/ 174 w 187"/>
              <a:gd name="T83" fmla="*/ 148 h 199"/>
              <a:gd name="T84" fmla="*/ 171 w 187"/>
              <a:gd name="T85" fmla="*/ 121 h 199"/>
              <a:gd name="T86" fmla="*/ 152 w 187"/>
              <a:gd name="T87" fmla="*/ 62 h 199"/>
              <a:gd name="T88" fmla="*/ 144 w 187"/>
              <a:gd name="T89" fmla="*/ 15 h 199"/>
              <a:gd name="T90" fmla="*/ 104 w 187"/>
              <a:gd name="T91" fmla="*/ 67 h 199"/>
              <a:gd name="T92" fmla="*/ 87 w 187"/>
              <a:gd name="T93" fmla="*/ 27 h 199"/>
              <a:gd name="T94" fmla="*/ 93 w 187"/>
              <a:gd name="T95" fmla="*/ 46 h 199"/>
              <a:gd name="T96" fmla="*/ 92 w 187"/>
              <a:gd name="T97" fmla="*/ 57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7" h="199">
                <a:moveTo>
                  <a:pt x="104" y="20"/>
                </a:moveTo>
                <a:cubicBezTo>
                  <a:pt x="109" y="19"/>
                  <a:pt x="114" y="17"/>
                  <a:pt x="120" y="16"/>
                </a:cubicBezTo>
                <a:cubicBezTo>
                  <a:pt x="121" y="15"/>
                  <a:pt x="123" y="15"/>
                  <a:pt x="125" y="15"/>
                </a:cubicBezTo>
                <a:cubicBezTo>
                  <a:pt x="125" y="15"/>
                  <a:pt x="126" y="15"/>
                  <a:pt x="126" y="15"/>
                </a:cubicBezTo>
                <a:cubicBezTo>
                  <a:pt x="128" y="14"/>
                  <a:pt x="130" y="15"/>
                  <a:pt x="131" y="15"/>
                </a:cubicBezTo>
                <a:cubicBezTo>
                  <a:pt x="133" y="14"/>
                  <a:pt x="136" y="13"/>
                  <a:pt x="139" y="13"/>
                </a:cubicBezTo>
                <a:cubicBezTo>
                  <a:pt x="141" y="12"/>
                  <a:pt x="144" y="12"/>
                  <a:pt x="147" y="13"/>
                </a:cubicBezTo>
                <a:cubicBezTo>
                  <a:pt x="148" y="19"/>
                  <a:pt x="150" y="27"/>
                  <a:pt x="149" y="32"/>
                </a:cubicBezTo>
                <a:cubicBezTo>
                  <a:pt x="150" y="38"/>
                  <a:pt x="150" y="45"/>
                  <a:pt x="152" y="49"/>
                </a:cubicBezTo>
                <a:cubicBezTo>
                  <a:pt x="153" y="56"/>
                  <a:pt x="154" y="64"/>
                  <a:pt x="155" y="71"/>
                </a:cubicBezTo>
                <a:cubicBezTo>
                  <a:pt x="156" y="79"/>
                  <a:pt x="159" y="85"/>
                  <a:pt x="161" y="91"/>
                </a:cubicBezTo>
                <a:cubicBezTo>
                  <a:pt x="164" y="99"/>
                  <a:pt x="167" y="107"/>
                  <a:pt x="170" y="114"/>
                </a:cubicBezTo>
                <a:cubicBezTo>
                  <a:pt x="175" y="124"/>
                  <a:pt x="181" y="132"/>
                  <a:pt x="185" y="142"/>
                </a:cubicBezTo>
                <a:cubicBezTo>
                  <a:pt x="186" y="143"/>
                  <a:pt x="187" y="144"/>
                  <a:pt x="186" y="146"/>
                </a:cubicBezTo>
                <a:cubicBezTo>
                  <a:pt x="186" y="146"/>
                  <a:pt x="184" y="146"/>
                  <a:pt x="183" y="147"/>
                </a:cubicBezTo>
                <a:cubicBezTo>
                  <a:pt x="182" y="148"/>
                  <a:pt x="180" y="149"/>
                  <a:pt x="177" y="150"/>
                </a:cubicBezTo>
                <a:cubicBezTo>
                  <a:pt x="173" y="152"/>
                  <a:pt x="168" y="154"/>
                  <a:pt x="164" y="156"/>
                </a:cubicBezTo>
                <a:cubicBezTo>
                  <a:pt x="163" y="157"/>
                  <a:pt x="159" y="157"/>
                  <a:pt x="158" y="158"/>
                </a:cubicBezTo>
                <a:cubicBezTo>
                  <a:pt x="150" y="159"/>
                  <a:pt x="138" y="164"/>
                  <a:pt x="129" y="166"/>
                </a:cubicBezTo>
                <a:cubicBezTo>
                  <a:pt x="129" y="166"/>
                  <a:pt x="129" y="166"/>
                  <a:pt x="128" y="167"/>
                </a:cubicBezTo>
                <a:cubicBezTo>
                  <a:pt x="126" y="166"/>
                  <a:pt x="123" y="167"/>
                  <a:pt x="120" y="168"/>
                </a:cubicBezTo>
                <a:cubicBezTo>
                  <a:pt x="108" y="170"/>
                  <a:pt x="94" y="172"/>
                  <a:pt x="82" y="177"/>
                </a:cubicBezTo>
                <a:cubicBezTo>
                  <a:pt x="74" y="180"/>
                  <a:pt x="65" y="183"/>
                  <a:pt x="58" y="187"/>
                </a:cubicBezTo>
                <a:cubicBezTo>
                  <a:pt x="51" y="191"/>
                  <a:pt x="45" y="195"/>
                  <a:pt x="39" y="199"/>
                </a:cubicBezTo>
                <a:cubicBezTo>
                  <a:pt x="38" y="197"/>
                  <a:pt x="37" y="195"/>
                  <a:pt x="36" y="193"/>
                </a:cubicBezTo>
                <a:cubicBezTo>
                  <a:pt x="35" y="190"/>
                  <a:pt x="33" y="188"/>
                  <a:pt x="32" y="185"/>
                </a:cubicBezTo>
                <a:cubicBezTo>
                  <a:pt x="32" y="184"/>
                  <a:pt x="31" y="182"/>
                  <a:pt x="31" y="181"/>
                </a:cubicBezTo>
                <a:cubicBezTo>
                  <a:pt x="28" y="173"/>
                  <a:pt x="25" y="165"/>
                  <a:pt x="21" y="156"/>
                </a:cubicBezTo>
                <a:cubicBezTo>
                  <a:pt x="21" y="155"/>
                  <a:pt x="20" y="154"/>
                  <a:pt x="19" y="153"/>
                </a:cubicBezTo>
                <a:cubicBezTo>
                  <a:pt x="19" y="152"/>
                  <a:pt x="19" y="151"/>
                  <a:pt x="19" y="150"/>
                </a:cubicBezTo>
                <a:cubicBezTo>
                  <a:pt x="17" y="145"/>
                  <a:pt x="15" y="139"/>
                  <a:pt x="14" y="133"/>
                </a:cubicBezTo>
                <a:cubicBezTo>
                  <a:pt x="13" y="130"/>
                  <a:pt x="12" y="127"/>
                  <a:pt x="11" y="124"/>
                </a:cubicBezTo>
                <a:cubicBezTo>
                  <a:pt x="10" y="122"/>
                  <a:pt x="10" y="120"/>
                  <a:pt x="9" y="119"/>
                </a:cubicBezTo>
                <a:cubicBezTo>
                  <a:pt x="9" y="117"/>
                  <a:pt x="9" y="115"/>
                  <a:pt x="8" y="113"/>
                </a:cubicBezTo>
                <a:cubicBezTo>
                  <a:pt x="7" y="106"/>
                  <a:pt x="5" y="100"/>
                  <a:pt x="4" y="93"/>
                </a:cubicBezTo>
                <a:cubicBezTo>
                  <a:pt x="4" y="90"/>
                  <a:pt x="3" y="86"/>
                  <a:pt x="3" y="83"/>
                </a:cubicBezTo>
                <a:cubicBezTo>
                  <a:pt x="2" y="77"/>
                  <a:pt x="1" y="71"/>
                  <a:pt x="1" y="65"/>
                </a:cubicBezTo>
                <a:cubicBezTo>
                  <a:pt x="1" y="62"/>
                  <a:pt x="0" y="58"/>
                  <a:pt x="1" y="55"/>
                </a:cubicBezTo>
                <a:cubicBezTo>
                  <a:pt x="8" y="52"/>
                  <a:pt x="16" y="47"/>
                  <a:pt x="25" y="44"/>
                </a:cubicBezTo>
                <a:cubicBezTo>
                  <a:pt x="26" y="43"/>
                  <a:pt x="29" y="42"/>
                  <a:pt x="31" y="42"/>
                </a:cubicBezTo>
                <a:cubicBezTo>
                  <a:pt x="37" y="39"/>
                  <a:pt x="44" y="37"/>
                  <a:pt x="51" y="35"/>
                </a:cubicBezTo>
                <a:cubicBezTo>
                  <a:pt x="57" y="34"/>
                  <a:pt x="63" y="31"/>
                  <a:pt x="69" y="30"/>
                </a:cubicBezTo>
                <a:cubicBezTo>
                  <a:pt x="70" y="29"/>
                  <a:pt x="72" y="29"/>
                  <a:pt x="75" y="28"/>
                </a:cubicBezTo>
                <a:cubicBezTo>
                  <a:pt x="74" y="25"/>
                  <a:pt x="70" y="19"/>
                  <a:pt x="70" y="15"/>
                </a:cubicBezTo>
                <a:cubicBezTo>
                  <a:pt x="70" y="10"/>
                  <a:pt x="72" y="7"/>
                  <a:pt x="75" y="3"/>
                </a:cubicBezTo>
                <a:cubicBezTo>
                  <a:pt x="77" y="3"/>
                  <a:pt x="80" y="1"/>
                  <a:pt x="83" y="0"/>
                </a:cubicBezTo>
                <a:cubicBezTo>
                  <a:pt x="87" y="0"/>
                  <a:pt x="90" y="1"/>
                  <a:pt x="94" y="3"/>
                </a:cubicBezTo>
                <a:cubicBezTo>
                  <a:pt x="95" y="5"/>
                  <a:pt x="97" y="6"/>
                  <a:pt x="98" y="8"/>
                </a:cubicBezTo>
                <a:cubicBezTo>
                  <a:pt x="101" y="12"/>
                  <a:pt x="101" y="16"/>
                  <a:pt x="104" y="20"/>
                </a:cubicBezTo>
                <a:close/>
                <a:moveTo>
                  <a:pt x="92" y="48"/>
                </a:moveTo>
                <a:cubicBezTo>
                  <a:pt x="90" y="46"/>
                  <a:pt x="89" y="43"/>
                  <a:pt x="88" y="40"/>
                </a:cubicBezTo>
                <a:cubicBezTo>
                  <a:pt x="86" y="35"/>
                  <a:pt x="84" y="31"/>
                  <a:pt x="85" y="26"/>
                </a:cubicBezTo>
                <a:cubicBezTo>
                  <a:pt x="86" y="24"/>
                  <a:pt x="89" y="23"/>
                  <a:pt x="93" y="24"/>
                </a:cubicBezTo>
                <a:cubicBezTo>
                  <a:pt x="97" y="29"/>
                  <a:pt x="101" y="40"/>
                  <a:pt x="104" y="48"/>
                </a:cubicBezTo>
                <a:cubicBezTo>
                  <a:pt x="106" y="54"/>
                  <a:pt x="111" y="64"/>
                  <a:pt x="107" y="68"/>
                </a:cubicBezTo>
                <a:cubicBezTo>
                  <a:pt x="106" y="68"/>
                  <a:pt x="104" y="71"/>
                  <a:pt x="103" y="71"/>
                </a:cubicBezTo>
                <a:cubicBezTo>
                  <a:pt x="101" y="71"/>
                  <a:pt x="98" y="70"/>
                  <a:pt x="97" y="70"/>
                </a:cubicBezTo>
                <a:cubicBezTo>
                  <a:pt x="96" y="69"/>
                  <a:pt x="96" y="67"/>
                  <a:pt x="94" y="66"/>
                </a:cubicBezTo>
                <a:cubicBezTo>
                  <a:pt x="87" y="49"/>
                  <a:pt x="78" y="34"/>
                  <a:pt x="75" y="12"/>
                </a:cubicBezTo>
                <a:cubicBezTo>
                  <a:pt x="77" y="9"/>
                  <a:pt x="80" y="8"/>
                  <a:pt x="83" y="6"/>
                </a:cubicBezTo>
                <a:cubicBezTo>
                  <a:pt x="86" y="6"/>
                  <a:pt x="89" y="7"/>
                  <a:pt x="92" y="8"/>
                </a:cubicBezTo>
                <a:cubicBezTo>
                  <a:pt x="94" y="11"/>
                  <a:pt x="96" y="13"/>
                  <a:pt x="98" y="16"/>
                </a:cubicBezTo>
                <a:cubicBezTo>
                  <a:pt x="99" y="18"/>
                  <a:pt x="99" y="20"/>
                  <a:pt x="100" y="22"/>
                </a:cubicBezTo>
                <a:cubicBezTo>
                  <a:pt x="101" y="21"/>
                  <a:pt x="101" y="22"/>
                  <a:pt x="101" y="21"/>
                </a:cubicBezTo>
                <a:cubicBezTo>
                  <a:pt x="100" y="16"/>
                  <a:pt x="98" y="12"/>
                  <a:pt x="95" y="7"/>
                </a:cubicBezTo>
                <a:cubicBezTo>
                  <a:pt x="94" y="7"/>
                  <a:pt x="93" y="6"/>
                  <a:pt x="92" y="5"/>
                </a:cubicBezTo>
                <a:cubicBezTo>
                  <a:pt x="90" y="4"/>
                  <a:pt x="87" y="2"/>
                  <a:pt x="84" y="3"/>
                </a:cubicBezTo>
                <a:cubicBezTo>
                  <a:pt x="82" y="3"/>
                  <a:pt x="79" y="4"/>
                  <a:pt x="76" y="5"/>
                </a:cubicBezTo>
                <a:cubicBezTo>
                  <a:pt x="73" y="8"/>
                  <a:pt x="72" y="11"/>
                  <a:pt x="72" y="16"/>
                </a:cubicBezTo>
                <a:cubicBezTo>
                  <a:pt x="74" y="19"/>
                  <a:pt x="75" y="24"/>
                  <a:pt x="77" y="28"/>
                </a:cubicBezTo>
                <a:cubicBezTo>
                  <a:pt x="77" y="32"/>
                  <a:pt x="79" y="35"/>
                  <a:pt x="79" y="38"/>
                </a:cubicBezTo>
                <a:cubicBezTo>
                  <a:pt x="82" y="45"/>
                  <a:pt x="84" y="52"/>
                  <a:pt x="86" y="58"/>
                </a:cubicBezTo>
                <a:cubicBezTo>
                  <a:pt x="89" y="63"/>
                  <a:pt x="92" y="69"/>
                  <a:pt x="96" y="73"/>
                </a:cubicBezTo>
                <a:cubicBezTo>
                  <a:pt x="98" y="73"/>
                  <a:pt x="99" y="74"/>
                  <a:pt x="101" y="74"/>
                </a:cubicBezTo>
                <a:cubicBezTo>
                  <a:pt x="102" y="73"/>
                  <a:pt x="105" y="73"/>
                  <a:pt x="107" y="73"/>
                </a:cubicBezTo>
                <a:cubicBezTo>
                  <a:pt x="107" y="72"/>
                  <a:pt x="108" y="72"/>
                  <a:pt x="109" y="71"/>
                </a:cubicBezTo>
                <a:cubicBezTo>
                  <a:pt x="112" y="67"/>
                  <a:pt x="111" y="61"/>
                  <a:pt x="109" y="56"/>
                </a:cubicBezTo>
                <a:cubicBezTo>
                  <a:pt x="109" y="54"/>
                  <a:pt x="109" y="53"/>
                  <a:pt x="109" y="52"/>
                </a:cubicBezTo>
                <a:cubicBezTo>
                  <a:pt x="107" y="46"/>
                  <a:pt x="104" y="39"/>
                  <a:pt x="102" y="34"/>
                </a:cubicBezTo>
                <a:cubicBezTo>
                  <a:pt x="100" y="31"/>
                  <a:pt x="99" y="28"/>
                  <a:pt x="97" y="25"/>
                </a:cubicBezTo>
                <a:cubicBezTo>
                  <a:pt x="96" y="24"/>
                  <a:pt x="96" y="22"/>
                  <a:pt x="95" y="22"/>
                </a:cubicBezTo>
                <a:cubicBezTo>
                  <a:pt x="92" y="18"/>
                  <a:pt x="85" y="20"/>
                  <a:pt x="82" y="24"/>
                </a:cubicBezTo>
                <a:cubicBezTo>
                  <a:pt x="81" y="30"/>
                  <a:pt x="83" y="36"/>
                  <a:pt x="86" y="42"/>
                </a:cubicBezTo>
                <a:cubicBezTo>
                  <a:pt x="87" y="44"/>
                  <a:pt x="88" y="47"/>
                  <a:pt x="89" y="49"/>
                </a:cubicBezTo>
                <a:cubicBezTo>
                  <a:pt x="90" y="51"/>
                  <a:pt x="91" y="54"/>
                  <a:pt x="94" y="54"/>
                </a:cubicBezTo>
                <a:cubicBezTo>
                  <a:pt x="95" y="52"/>
                  <a:pt x="93" y="50"/>
                  <a:pt x="92" y="48"/>
                </a:cubicBezTo>
                <a:close/>
                <a:moveTo>
                  <a:pt x="95" y="16"/>
                </a:moveTo>
                <a:cubicBezTo>
                  <a:pt x="94" y="14"/>
                  <a:pt x="92" y="11"/>
                  <a:pt x="91" y="10"/>
                </a:cubicBezTo>
                <a:cubicBezTo>
                  <a:pt x="89" y="9"/>
                  <a:pt x="85" y="8"/>
                  <a:pt x="83" y="8"/>
                </a:cubicBezTo>
                <a:cubicBezTo>
                  <a:pt x="82" y="9"/>
                  <a:pt x="81" y="10"/>
                  <a:pt x="80" y="11"/>
                </a:cubicBezTo>
                <a:cubicBezTo>
                  <a:pt x="79" y="11"/>
                  <a:pt x="78" y="11"/>
                  <a:pt x="77" y="13"/>
                </a:cubicBezTo>
                <a:cubicBezTo>
                  <a:pt x="77" y="14"/>
                  <a:pt x="77" y="17"/>
                  <a:pt x="77" y="18"/>
                </a:cubicBezTo>
                <a:cubicBezTo>
                  <a:pt x="78" y="21"/>
                  <a:pt x="80" y="25"/>
                  <a:pt x="80" y="27"/>
                </a:cubicBezTo>
                <a:cubicBezTo>
                  <a:pt x="80" y="21"/>
                  <a:pt x="86" y="18"/>
                  <a:pt x="90" y="18"/>
                </a:cubicBezTo>
                <a:cubicBezTo>
                  <a:pt x="93" y="18"/>
                  <a:pt x="95" y="20"/>
                  <a:pt x="97" y="22"/>
                </a:cubicBezTo>
                <a:cubicBezTo>
                  <a:pt x="96" y="19"/>
                  <a:pt x="97" y="18"/>
                  <a:pt x="95" y="16"/>
                </a:cubicBezTo>
                <a:close/>
                <a:moveTo>
                  <a:pt x="138" y="16"/>
                </a:moveTo>
                <a:cubicBezTo>
                  <a:pt x="135" y="17"/>
                  <a:pt x="132" y="16"/>
                  <a:pt x="129" y="17"/>
                </a:cubicBezTo>
                <a:cubicBezTo>
                  <a:pt x="126" y="17"/>
                  <a:pt x="123" y="18"/>
                  <a:pt x="121" y="19"/>
                </a:cubicBezTo>
                <a:cubicBezTo>
                  <a:pt x="120" y="19"/>
                  <a:pt x="119" y="18"/>
                  <a:pt x="117" y="19"/>
                </a:cubicBezTo>
                <a:cubicBezTo>
                  <a:pt x="111" y="20"/>
                  <a:pt x="105" y="22"/>
                  <a:pt x="99" y="24"/>
                </a:cubicBezTo>
                <a:cubicBezTo>
                  <a:pt x="102" y="28"/>
                  <a:pt x="105" y="36"/>
                  <a:pt x="107" y="43"/>
                </a:cubicBezTo>
                <a:cubicBezTo>
                  <a:pt x="110" y="52"/>
                  <a:pt x="116" y="63"/>
                  <a:pt x="112" y="72"/>
                </a:cubicBezTo>
                <a:cubicBezTo>
                  <a:pt x="109" y="75"/>
                  <a:pt x="105" y="75"/>
                  <a:pt x="101" y="76"/>
                </a:cubicBezTo>
                <a:cubicBezTo>
                  <a:pt x="100" y="76"/>
                  <a:pt x="99" y="76"/>
                  <a:pt x="99" y="75"/>
                </a:cubicBezTo>
                <a:cubicBezTo>
                  <a:pt x="94" y="75"/>
                  <a:pt x="91" y="71"/>
                  <a:pt x="89" y="67"/>
                </a:cubicBezTo>
                <a:cubicBezTo>
                  <a:pt x="83" y="56"/>
                  <a:pt x="78" y="42"/>
                  <a:pt x="75" y="30"/>
                </a:cubicBezTo>
                <a:cubicBezTo>
                  <a:pt x="73" y="31"/>
                  <a:pt x="71" y="31"/>
                  <a:pt x="69" y="32"/>
                </a:cubicBezTo>
                <a:cubicBezTo>
                  <a:pt x="65" y="33"/>
                  <a:pt x="63" y="34"/>
                  <a:pt x="61" y="34"/>
                </a:cubicBezTo>
                <a:cubicBezTo>
                  <a:pt x="58" y="35"/>
                  <a:pt x="56" y="36"/>
                  <a:pt x="54" y="37"/>
                </a:cubicBezTo>
                <a:cubicBezTo>
                  <a:pt x="50" y="38"/>
                  <a:pt x="46" y="39"/>
                  <a:pt x="41" y="40"/>
                </a:cubicBezTo>
                <a:cubicBezTo>
                  <a:pt x="39" y="41"/>
                  <a:pt x="36" y="42"/>
                  <a:pt x="34" y="43"/>
                </a:cubicBezTo>
                <a:cubicBezTo>
                  <a:pt x="27" y="46"/>
                  <a:pt x="20" y="48"/>
                  <a:pt x="13" y="51"/>
                </a:cubicBezTo>
                <a:cubicBezTo>
                  <a:pt x="10" y="52"/>
                  <a:pt x="7" y="55"/>
                  <a:pt x="3" y="56"/>
                </a:cubicBezTo>
                <a:cubicBezTo>
                  <a:pt x="3" y="67"/>
                  <a:pt x="4" y="78"/>
                  <a:pt x="6" y="90"/>
                </a:cubicBezTo>
                <a:cubicBezTo>
                  <a:pt x="6" y="94"/>
                  <a:pt x="9" y="99"/>
                  <a:pt x="9" y="104"/>
                </a:cubicBezTo>
                <a:cubicBezTo>
                  <a:pt x="10" y="111"/>
                  <a:pt x="11" y="118"/>
                  <a:pt x="13" y="125"/>
                </a:cubicBezTo>
                <a:cubicBezTo>
                  <a:pt x="16" y="132"/>
                  <a:pt x="17" y="140"/>
                  <a:pt x="19" y="146"/>
                </a:cubicBezTo>
                <a:cubicBezTo>
                  <a:pt x="21" y="152"/>
                  <a:pt x="23" y="157"/>
                  <a:pt x="25" y="162"/>
                </a:cubicBezTo>
                <a:cubicBezTo>
                  <a:pt x="27" y="167"/>
                  <a:pt x="29" y="171"/>
                  <a:pt x="30" y="175"/>
                </a:cubicBezTo>
                <a:cubicBezTo>
                  <a:pt x="33" y="183"/>
                  <a:pt x="36" y="190"/>
                  <a:pt x="40" y="197"/>
                </a:cubicBezTo>
                <a:cubicBezTo>
                  <a:pt x="51" y="187"/>
                  <a:pt x="65" y="182"/>
                  <a:pt x="78" y="177"/>
                </a:cubicBezTo>
                <a:cubicBezTo>
                  <a:pt x="91" y="171"/>
                  <a:pt x="107" y="169"/>
                  <a:pt x="122" y="166"/>
                </a:cubicBezTo>
                <a:cubicBezTo>
                  <a:pt x="129" y="164"/>
                  <a:pt x="134" y="162"/>
                  <a:pt x="140" y="160"/>
                </a:cubicBezTo>
                <a:cubicBezTo>
                  <a:pt x="146" y="158"/>
                  <a:pt x="152" y="157"/>
                  <a:pt x="158" y="155"/>
                </a:cubicBezTo>
                <a:cubicBezTo>
                  <a:pt x="163" y="153"/>
                  <a:pt x="169" y="150"/>
                  <a:pt x="174" y="148"/>
                </a:cubicBezTo>
                <a:cubicBezTo>
                  <a:pt x="176" y="146"/>
                  <a:pt x="181" y="145"/>
                  <a:pt x="183" y="144"/>
                </a:cubicBezTo>
                <a:cubicBezTo>
                  <a:pt x="182" y="140"/>
                  <a:pt x="179" y="137"/>
                  <a:pt x="177" y="134"/>
                </a:cubicBezTo>
                <a:cubicBezTo>
                  <a:pt x="175" y="129"/>
                  <a:pt x="172" y="125"/>
                  <a:pt x="171" y="121"/>
                </a:cubicBezTo>
                <a:cubicBezTo>
                  <a:pt x="166" y="111"/>
                  <a:pt x="162" y="102"/>
                  <a:pt x="159" y="92"/>
                </a:cubicBezTo>
                <a:cubicBezTo>
                  <a:pt x="158" y="87"/>
                  <a:pt x="156" y="83"/>
                  <a:pt x="155" y="78"/>
                </a:cubicBezTo>
                <a:cubicBezTo>
                  <a:pt x="153" y="73"/>
                  <a:pt x="153" y="68"/>
                  <a:pt x="152" y="62"/>
                </a:cubicBezTo>
                <a:cubicBezTo>
                  <a:pt x="151" y="57"/>
                  <a:pt x="150" y="52"/>
                  <a:pt x="149" y="47"/>
                </a:cubicBezTo>
                <a:cubicBezTo>
                  <a:pt x="147" y="36"/>
                  <a:pt x="148" y="25"/>
                  <a:pt x="145" y="15"/>
                </a:cubicBezTo>
                <a:cubicBezTo>
                  <a:pt x="145" y="15"/>
                  <a:pt x="144" y="15"/>
                  <a:pt x="144" y="15"/>
                </a:cubicBezTo>
                <a:cubicBezTo>
                  <a:pt x="141" y="15"/>
                  <a:pt x="140" y="16"/>
                  <a:pt x="138" y="16"/>
                </a:cubicBezTo>
                <a:close/>
                <a:moveTo>
                  <a:pt x="100" y="69"/>
                </a:moveTo>
                <a:cubicBezTo>
                  <a:pt x="101" y="69"/>
                  <a:pt x="104" y="68"/>
                  <a:pt x="104" y="67"/>
                </a:cubicBezTo>
                <a:cubicBezTo>
                  <a:pt x="106" y="66"/>
                  <a:pt x="106" y="62"/>
                  <a:pt x="106" y="60"/>
                </a:cubicBezTo>
                <a:cubicBezTo>
                  <a:pt x="101" y="48"/>
                  <a:pt x="98" y="35"/>
                  <a:pt x="91" y="26"/>
                </a:cubicBezTo>
                <a:cubicBezTo>
                  <a:pt x="89" y="26"/>
                  <a:pt x="88" y="25"/>
                  <a:pt x="87" y="27"/>
                </a:cubicBezTo>
                <a:cubicBezTo>
                  <a:pt x="88" y="27"/>
                  <a:pt x="87" y="27"/>
                  <a:pt x="87" y="27"/>
                </a:cubicBezTo>
                <a:cubicBezTo>
                  <a:pt x="86" y="33"/>
                  <a:pt x="89" y="37"/>
                  <a:pt x="91" y="42"/>
                </a:cubicBezTo>
                <a:cubicBezTo>
                  <a:pt x="91" y="44"/>
                  <a:pt x="92" y="44"/>
                  <a:pt x="93" y="46"/>
                </a:cubicBezTo>
                <a:cubicBezTo>
                  <a:pt x="93" y="46"/>
                  <a:pt x="93" y="47"/>
                  <a:pt x="93" y="48"/>
                </a:cubicBezTo>
                <a:cubicBezTo>
                  <a:pt x="95" y="51"/>
                  <a:pt x="99" y="53"/>
                  <a:pt x="95" y="56"/>
                </a:cubicBezTo>
                <a:cubicBezTo>
                  <a:pt x="94" y="56"/>
                  <a:pt x="93" y="57"/>
                  <a:pt x="92" y="57"/>
                </a:cubicBezTo>
                <a:cubicBezTo>
                  <a:pt x="94" y="60"/>
                  <a:pt x="96" y="68"/>
                  <a:pt x="100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43" name="Freeform 109"/>
          <p:cNvSpPr>
            <a:spLocks noEditPoints="1"/>
          </p:cNvSpPr>
          <p:nvPr/>
        </p:nvSpPr>
        <p:spPr bwMode="auto">
          <a:xfrm>
            <a:off x="5399088" y="1439863"/>
            <a:ext cx="727075" cy="935037"/>
          </a:xfrm>
          <a:custGeom>
            <a:avLst/>
            <a:gdLst>
              <a:gd name="T0" fmla="*/ 53 w 231"/>
              <a:gd name="T1" fmla="*/ 259 h 296"/>
              <a:gd name="T2" fmla="*/ 4 w 231"/>
              <a:gd name="T3" fmla="*/ 263 h 296"/>
              <a:gd name="T4" fmla="*/ 43 w 231"/>
              <a:gd name="T5" fmla="*/ 189 h 296"/>
              <a:gd name="T6" fmla="*/ 101 w 231"/>
              <a:gd name="T7" fmla="*/ 90 h 296"/>
              <a:gd name="T8" fmla="*/ 132 w 231"/>
              <a:gd name="T9" fmla="*/ 69 h 296"/>
              <a:gd name="T10" fmla="*/ 163 w 231"/>
              <a:gd name="T11" fmla="*/ 76 h 296"/>
              <a:gd name="T12" fmla="*/ 177 w 231"/>
              <a:gd name="T13" fmla="*/ 121 h 296"/>
              <a:gd name="T14" fmla="*/ 183 w 231"/>
              <a:gd name="T15" fmla="*/ 46 h 296"/>
              <a:gd name="T16" fmla="*/ 221 w 231"/>
              <a:gd name="T17" fmla="*/ 26 h 296"/>
              <a:gd name="T18" fmla="*/ 198 w 231"/>
              <a:gd name="T19" fmla="*/ 51 h 296"/>
              <a:gd name="T20" fmla="*/ 197 w 231"/>
              <a:gd name="T21" fmla="*/ 151 h 296"/>
              <a:gd name="T22" fmla="*/ 166 w 231"/>
              <a:gd name="T23" fmla="*/ 211 h 296"/>
              <a:gd name="T24" fmla="*/ 116 w 231"/>
              <a:gd name="T25" fmla="*/ 246 h 296"/>
              <a:gd name="T26" fmla="*/ 196 w 231"/>
              <a:gd name="T27" fmla="*/ 53 h 296"/>
              <a:gd name="T28" fmla="*/ 149 w 231"/>
              <a:gd name="T29" fmla="*/ 48 h 296"/>
              <a:gd name="T30" fmla="*/ 205 w 231"/>
              <a:gd name="T31" fmla="*/ 76 h 296"/>
              <a:gd name="T32" fmla="*/ 141 w 231"/>
              <a:gd name="T33" fmla="*/ 69 h 296"/>
              <a:gd name="T34" fmla="*/ 149 w 231"/>
              <a:gd name="T35" fmla="*/ 53 h 296"/>
              <a:gd name="T36" fmla="*/ 120 w 231"/>
              <a:gd name="T37" fmla="*/ 77 h 296"/>
              <a:gd name="T38" fmla="*/ 135 w 231"/>
              <a:gd name="T39" fmla="*/ 70 h 296"/>
              <a:gd name="T40" fmla="*/ 155 w 231"/>
              <a:gd name="T41" fmla="*/ 70 h 296"/>
              <a:gd name="T42" fmla="*/ 142 w 231"/>
              <a:gd name="T43" fmla="*/ 76 h 296"/>
              <a:gd name="T44" fmla="*/ 209 w 231"/>
              <a:gd name="T45" fmla="*/ 135 h 296"/>
              <a:gd name="T46" fmla="*/ 204 w 231"/>
              <a:gd name="T47" fmla="*/ 107 h 296"/>
              <a:gd name="T48" fmla="*/ 174 w 231"/>
              <a:gd name="T49" fmla="*/ 148 h 296"/>
              <a:gd name="T50" fmla="*/ 89 w 231"/>
              <a:gd name="T51" fmla="*/ 82 h 296"/>
              <a:gd name="T52" fmla="*/ 139 w 231"/>
              <a:gd name="T53" fmla="*/ 98 h 296"/>
              <a:gd name="T54" fmla="*/ 167 w 231"/>
              <a:gd name="T55" fmla="*/ 82 h 296"/>
              <a:gd name="T56" fmla="*/ 109 w 231"/>
              <a:gd name="T57" fmla="*/ 81 h 296"/>
              <a:gd name="T58" fmla="*/ 121 w 231"/>
              <a:gd name="T59" fmla="*/ 82 h 296"/>
              <a:gd name="T60" fmla="*/ 90 w 231"/>
              <a:gd name="T61" fmla="*/ 94 h 296"/>
              <a:gd name="T62" fmla="*/ 153 w 231"/>
              <a:gd name="T63" fmla="*/ 112 h 296"/>
              <a:gd name="T64" fmla="*/ 167 w 231"/>
              <a:gd name="T65" fmla="*/ 89 h 296"/>
              <a:gd name="T66" fmla="*/ 108 w 231"/>
              <a:gd name="T67" fmla="*/ 104 h 296"/>
              <a:gd name="T68" fmla="*/ 96 w 231"/>
              <a:gd name="T69" fmla="*/ 121 h 296"/>
              <a:gd name="T70" fmla="*/ 139 w 231"/>
              <a:gd name="T71" fmla="*/ 123 h 296"/>
              <a:gd name="T72" fmla="*/ 140 w 231"/>
              <a:gd name="T73" fmla="*/ 101 h 296"/>
              <a:gd name="T74" fmla="*/ 126 w 231"/>
              <a:gd name="T75" fmla="*/ 121 h 296"/>
              <a:gd name="T76" fmla="*/ 100 w 231"/>
              <a:gd name="T77" fmla="*/ 117 h 296"/>
              <a:gd name="T78" fmla="*/ 116 w 231"/>
              <a:gd name="T79" fmla="*/ 130 h 296"/>
              <a:gd name="T80" fmla="*/ 82 w 231"/>
              <a:gd name="T81" fmla="*/ 106 h 296"/>
              <a:gd name="T82" fmla="*/ 161 w 231"/>
              <a:gd name="T83" fmla="*/ 146 h 296"/>
              <a:gd name="T84" fmla="*/ 152 w 231"/>
              <a:gd name="T85" fmla="*/ 161 h 296"/>
              <a:gd name="T86" fmla="*/ 169 w 231"/>
              <a:gd name="T87" fmla="*/ 111 h 296"/>
              <a:gd name="T88" fmla="*/ 96 w 231"/>
              <a:gd name="T89" fmla="*/ 128 h 296"/>
              <a:gd name="T90" fmla="*/ 101 w 231"/>
              <a:gd name="T91" fmla="*/ 130 h 296"/>
              <a:gd name="T92" fmla="*/ 115 w 231"/>
              <a:gd name="T93" fmla="*/ 133 h 296"/>
              <a:gd name="T94" fmla="*/ 134 w 231"/>
              <a:gd name="T95" fmla="*/ 130 h 296"/>
              <a:gd name="T96" fmla="*/ 123 w 231"/>
              <a:gd name="T97" fmla="*/ 152 h 296"/>
              <a:gd name="T98" fmla="*/ 114 w 231"/>
              <a:gd name="T99" fmla="*/ 178 h 296"/>
              <a:gd name="T100" fmla="*/ 78 w 231"/>
              <a:gd name="T101" fmla="*/ 159 h 296"/>
              <a:gd name="T102" fmla="*/ 104 w 231"/>
              <a:gd name="T103" fmla="*/ 180 h 296"/>
              <a:gd name="T104" fmla="*/ 41 w 231"/>
              <a:gd name="T105" fmla="*/ 224 h 296"/>
              <a:gd name="T106" fmla="*/ 134 w 231"/>
              <a:gd name="T107" fmla="*/ 217 h 296"/>
              <a:gd name="T108" fmla="*/ 163 w 231"/>
              <a:gd name="T109" fmla="*/ 170 h 296"/>
              <a:gd name="T110" fmla="*/ 152 w 231"/>
              <a:gd name="T111" fmla="*/ 215 h 296"/>
              <a:gd name="T112" fmla="*/ 133 w 231"/>
              <a:gd name="T113" fmla="*/ 233 h 296"/>
              <a:gd name="T114" fmla="*/ 119 w 231"/>
              <a:gd name="T115" fmla="*/ 221 h 296"/>
              <a:gd name="T116" fmla="*/ 111 w 231"/>
              <a:gd name="T117" fmla="*/ 221 h 296"/>
              <a:gd name="T118" fmla="*/ 96 w 231"/>
              <a:gd name="T119" fmla="*/ 222 h 296"/>
              <a:gd name="T120" fmla="*/ 82 w 231"/>
              <a:gd name="T121" fmla="*/ 230 h 296"/>
              <a:gd name="T122" fmla="*/ 62 w 231"/>
              <a:gd name="T123" fmla="*/ 224 h 296"/>
              <a:gd name="T124" fmla="*/ 11 w 231"/>
              <a:gd name="T125" fmla="*/ 292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1" h="296">
                <a:moveTo>
                  <a:pt x="88" y="234"/>
                </a:moveTo>
                <a:cubicBezTo>
                  <a:pt x="86" y="234"/>
                  <a:pt x="84" y="235"/>
                  <a:pt x="83" y="235"/>
                </a:cubicBezTo>
                <a:cubicBezTo>
                  <a:pt x="81" y="234"/>
                  <a:pt x="79" y="231"/>
                  <a:pt x="75" y="230"/>
                </a:cubicBezTo>
                <a:cubicBezTo>
                  <a:pt x="75" y="228"/>
                  <a:pt x="76" y="226"/>
                  <a:pt x="77" y="225"/>
                </a:cubicBezTo>
                <a:cubicBezTo>
                  <a:pt x="76" y="225"/>
                  <a:pt x="76" y="225"/>
                  <a:pt x="76" y="224"/>
                </a:cubicBezTo>
                <a:cubicBezTo>
                  <a:pt x="72" y="223"/>
                  <a:pt x="68" y="224"/>
                  <a:pt x="64" y="224"/>
                </a:cubicBezTo>
                <a:cubicBezTo>
                  <a:pt x="68" y="228"/>
                  <a:pt x="67" y="235"/>
                  <a:pt x="65" y="241"/>
                </a:cubicBezTo>
                <a:cubicBezTo>
                  <a:pt x="64" y="247"/>
                  <a:pt x="61" y="252"/>
                  <a:pt x="58" y="255"/>
                </a:cubicBezTo>
                <a:cubicBezTo>
                  <a:pt x="56" y="256"/>
                  <a:pt x="54" y="258"/>
                  <a:pt x="53" y="259"/>
                </a:cubicBezTo>
                <a:cubicBezTo>
                  <a:pt x="49" y="258"/>
                  <a:pt x="47" y="260"/>
                  <a:pt x="42" y="260"/>
                </a:cubicBezTo>
                <a:cubicBezTo>
                  <a:pt x="40" y="260"/>
                  <a:pt x="39" y="258"/>
                  <a:pt x="37" y="258"/>
                </a:cubicBezTo>
                <a:cubicBezTo>
                  <a:pt x="35" y="258"/>
                  <a:pt x="32" y="258"/>
                  <a:pt x="29" y="257"/>
                </a:cubicBezTo>
                <a:cubicBezTo>
                  <a:pt x="26" y="260"/>
                  <a:pt x="25" y="263"/>
                  <a:pt x="26" y="268"/>
                </a:cubicBezTo>
                <a:cubicBezTo>
                  <a:pt x="27" y="271"/>
                  <a:pt x="30" y="273"/>
                  <a:pt x="28" y="275"/>
                </a:cubicBezTo>
                <a:cubicBezTo>
                  <a:pt x="24" y="275"/>
                  <a:pt x="19" y="274"/>
                  <a:pt x="15" y="272"/>
                </a:cubicBezTo>
                <a:cubicBezTo>
                  <a:pt x="12" y="278"/>
                  <a:pt x="12" y="285"/>
                  <a:pt x="13" y="292"/>
                </a:cubicBezTo>
                <a:cubicBezTo>
                  <a:pt x="13" y="293"/>
                  <a:pt x="14" y="295"/>
                  <a:pt x="13" y="296"/>
                </a:cubicBezTo>
                <a:cubicBezTo>
                  <a:pt x="5" y="290"/>
                  <a:pt x="0" y="275"/>
                  <a:pt x="4" y="263"/>
                </a:cubicBezTo>
                <a:cubicBezTo>
                  <a:pt x="6" y="261"/>
                  <a:pt x="7" y="259"/>
                  <a:pt x="9" y="256"/>
                </a:cubicBezTo>
                <a:cubicBezTo>
                  <a:pt x="13" y="254"/>
                  <a:pt x="18" y="254"/>
                  <a:pt x="22" y="253"/>
                </a:cubicBezTo>
                <a:cubicBezTo>
                  <a:pt x="24" y="253"/>
                  <a:pt x="26" y="252"/>
                  <a:pt x="28" y="251"/>
                </a:cubicBezTo>
                <a:cubicBezTo>
                  <a:pt x="31" y="249"/>
                  <a:pt x="33" y="249"/>
                  <a:pt x="36" y="247"/>
                </a:cubicBezTo>
                <a:cubicBezTo>
                  <a:pt x="38" y="245"/>
                  <a:pt x="42" y="242"/>
                  <a:pt x="42" y="237"/>
                </a:cubicBezTo>
                <a:cubicBezTo>
                  <a:pt x="39" y="236"/>
                  <a:pt x="36" y="232"/>
                  <a:pt x="36" y="231"/>
                </a:cubicBezTo>
                <a:cubicBezTo>
                  <a:pt x="35" y="229"/>
                  <a:pt x="36" y="226"/>
                  <a:pt x="36" y="223"/>
                </a:cubicBezTo>
                <a:cubicBezTo>
                  <a:pt x="38" y="216"/>
                  <a:pt x="39" y="210"/>
                  <a:pt x="40" y="203"/>
                </a:cubicBezTo>
                <a:cubicBezTo>
                  <a:pt x="41" y="198"/>
                  <a:pt x="42" y="194"/>
                  <a:pt x="43" y="189"/>
                </a:cubicBezTo>
                <a:cubicBezTo>
                  <a:pt x="45" y="186"/>
                  <a:pt x="47" y="184"/>
                  <a:pt x="48" y="181"/>
                </a:cubicBezTo>
                <a:cubicBezTo>
                  <a:pt x="54" y="178"/>
                  <a:pt x="62" y="177"/>
                  <a:pt x="68" y="177"/>
                </a:cubicBezTo>
                <a:cubicBezTo>
                  <a:pt x="68" y="169"/>
                  <a:pt x="67" y="159"/>
                  <a:pt x="67" y="151"/>
                </a:cubicBezTo>
                <a:cubicBezTo>
                  <a:pt x="68" y="149"/>
                  <a:pt x="69" y="149"/>
                  <a:pt x="69" y="147"/>
                </a:cubicBezTo>
                <a:cubicBezTo>
                  <a:pt x="72" y="146"/>
                  <a:pt x="75" y="144"/>
                  <a:pt x="78" y="145"/>
                </a:cubicBezTo>
                <a:cubicBezTo>
                  <a:pt x="77" y="130"/>
                  <a:pt x="78" y="120"/>
                  <a:pt x="77" y="105"/>
                </a:cubicBezTo>
                <a:cubicBezTo>
                  <a:pt x="83" y="97"/>
                  <a:pt x="85" y="81"/>
                  <a:pt x="91" y="71"/>
                </a:cubicBezTo>
                <a:cubicBezTo>
                  <a:pt x="96" y="73"/>
                  <a:pt x="96" y="80"/>
                  <a:pt x="99" y="85"/>
                </a:cubicBezTo>
                <a:cubicBezTo>
                  <a:pt x="99" y="86"/>
                  <a:pt x="101" y="88"/>
                  <a:pt x="101" y="90"/>
                </a:cubicBezTo>
                <a:cubicBezTo>
                  <a:pt x="102" y="86"/>
                  <a:pt x="102" y="83"/>
                  <a:pt x="103" y="78"/>
                </a:cubicBezTo>
                <a:cubicBezTo>
                  <a:pt x="105" y="76"/>
                  <a:pt x="107" y="73"/>
                  <a:pt x="109" y="70"/>
                </a:cubicBezTo>
                <a:cubicBezTo>
                  <a:pt x="111" y="67"/>
                  <a:pt x="113" y="64"/>
                  <a:pt x="113" y="61"/>
                </a:cubicBezTo>
                <a:cubicBezTo>
                  <a:pt x="114" y="60"/>
                  <a:pt x="114" y="59"/>
                  <a:pt x="116" y="58"/>
                </a:cubicBezTo>
                <a:cubicBezTo>
                  <a:pt x="116" y="55"/>
                  <a:pt x="119" y="53"/>
                  <a:pt x="120" y="50"/>
                </a:cubicBezTo>
                <a:cubicBezTo>
                  <a:pt x="120" y="50"/>
                  <a:pt x="120" y="50"/>
                  <a:pt x="121" y="49"/>
                </a:cubicBezTo>
                <a:cubicBezTo>
                  <a:pt x="122" y="49"/>
                  <a:pt x="122" y="49"/>
                  <a:pt x="123" y="50"/>
                </a:cubicBezTo>
                <a:cubicBezTo>
                  <a:pt x="125" y="56"/>
                  <a:pt x="127" y="63"/>
                  <a:pt x="130" y="71"/>
                </a:cubicBezTo>
                <a:cubicBezTo>
                  <a:pt x="130" y="70"/>
                  <a:pt x="131" y="69"/>
                  <a:pt x="132" y="69"/>
                </a:cubicBezTo>
                <a:cubicBezTo>
                  <a:pt x="132" y="69"/>
                  <a:pt x="133" y="69"/>
                  <a:pt x="133" y="69"/>
                </a:cubicBezTo>
                <a:cubicBezTo>
                  <a:pt x="135" y="67"/>
                  <a:pt x="137" y="62"/>
                  <a:pt x="139" y="58"/>
                </a:cubicBezTo>
                <a:cubicBezTo>
                  <a:pt x="142" y="53"/>
                  <a:pt x="146" y="50"/>
                  <a:pt x="147" y="45"/>
                </a:cubicBezTo>
                <a:cubicBezTo>
                  <a:pt x="148" y="46"/>
                  <a:pt x="147" y="44"/>
                  <a:pt x="148" y="45"/>
                </a:cubicBezTo>
                <a:cubicBezTo>
                  <a:pt x="148" y="44"/>
                  <a:pt x="149" y="40"/>
                  <a:pt x="152" y="40"/>
                </a:cubicBezTo>
                <a:cubicBezTo>
                  <a:pt x="155" y="45"/>
                  <a:pt x="156" y="51"/>
                  <a:pt x="158" y="56"/>
                </a:cubicBezTo>
                <a:cubicBezTo>
                  <a:pt x="159" y="61"/>
                  <a:pt x="160" y="65"/>
                  <a:pt x="162" y="69"/>
                </a:cubicBezTo>
                <a:cubicBezTo>
                  <a:pt x="162" y="70"/>
                  <a:pt x="164" y="72"/>
                  <a:pt x="164" y="73"/>
                </a:cubicBezTo>
                <a:cubicBezTo>
                  <a:pt x="164" y="74"/>
                  <a:pt x="163" y="75"/>
                  <a:pt x="163" y="76"/>
                </a:cubicBezTo>
                <a:cubicBezTo>
                  <a:pt x="162" y="79"/>
                  <a:pt x="163" y="84"/>
                  <a:pt x="161" y="87"/>
                </a:cubicBezTo>
                <a:cubicBezTo>
                  <a:pt x="163" y="85"/>
                  <a:pt x="165" y="81"/>
                  <a:pt x="167" y="77"/>
                </a:cubicBezTo>
                <a:cubicBezTo>
                  <a:pt x="167" y="77"/>
                  <a:pt x="169" y="76"/>
                  <a:pt x="170" y="77"/>
                </a:cubicBezTo>
                <a:cubicBezTo>
                  <a:pt x="171" y="81"/>
                  <a:pt x="172" y="90"/>
                  <a:pt x="173" y="94"/>
                </a:cubicBezTo>
                <a:cubicBezTo>
                  <a:pt x="174" y="97"/>
                  <a:pt x="174" y="98"/>
                  <a:pt x="175" y="101"/>
                </a:cubicBezTo>
                <a:cubicBezTo>
                  <a:pt x="175" y="103"/>
                  <a:pt x="176" y="105"/>
                  <a:pt x="177" y="107"/>
                </a:cubicBezTo>
                <a:cubicBezTo>
                  <a:pt x="178" y="108"/>
                  <a:pt x="177" y="110"/>
                  <a:pt x="178" y="111"/>
                </a:cubicBezTo>
                <a:cubicBezTo>
                  <a:pt x="178" y="112"/>
                  <a:pt x="179" y="112"/>
                  <a:pt x="179" y="113"/>
                </a:cubicBezTo>
                <a:cubicBezTo>
                  <a:pt x="179" y="115"/>
                  <a:pt x="178" y="119"/>
                  <a:pt x="177" y="121"/>
                </a:cubicBezTo>
                <a:cubicBezTo>
                  <a:pt x="177" y="124"/>
                  <a:pt x="176" y="126"/>
                  <a:pt x="176" y="129"/>
                </a:cubicBezTo>
                <a:cubicBezTo>
                  <a:pt x="181" y="126"/>
                  <a:pt x="189" y="121"/>
                  <a:pt x="194" y="116"/>
                </a:cubicBezTo>
                <a:cubicBezTo>
                  <a:pt x="197" y="112"/>
                  <a:pt x="199" y="109"/>
                  <a:pt x="201" y="106"/>
                </a:cubicBezTo>
                <a:cubicBezTo>
                  <a:pt x="202" y="105"/>
                  <a:pt x="203" y="104"/>
                  <a:pt x="204" y="103"/>
                </a:cubicBezTo>
                <a:cubicBezTo>
                  <a:pt x="204" y="102"/>
                  <a:pt x="204" y="100"/>
                  <a:pt x="204" y="99"/>
                </a:cubicBezTo>
                <a:cubicBezTo>
                  <a:pt x="207" y="95"/>
                  <a:pt x="208" y="89"/>
                  <a:pt x="209" y="85"/>
                </a:cubicBezTo>
                <a:cubicBezTo>
                  <a:pt x="207" y="78"/>
                  <a:pt x="200" y="75"/>
                  <a:pt x="195" y="70"/>
                </a:cubicBezTo>
                <a:cubicBezTo>
                  <a:pt x="194" y="67"/>
                  <a:pt x="191" y="64"/>
                  <a:pt x="189" y="60"/>
                </a:cubicBezTo>
                <a:cubicBezTo>
                  <a:pt x="188" y="55"/>
                  <a:pt x="184" y="51"/>
                  <a:pt x="183" y="46"/>
                </a:cubicBezTo>
                <a:cubicBezTo>
                  <a:pt x="182" y="44"/>
                  <a:pt x="182" y="41"/>
                  <a:pt x="181" y="39"/>
                </a:cubicBezTo>
                <a:cubicBezTo>
                  <a:pt x="181" y="38"/>
                  <a:pt x="182" y="38"/>
                  <a:pt x="182" y="37"/>
                </a:cubicBezTo>
                <a:cubicBezTo>
                  <a:pt x="181" y="30"/>
                  <a:pt x="185" y="24"/>
                  <a:pt x="189" y="20"/>
                </a:cubicBezTo>
                <a:cubicBezTo>
                  <a:pt x="194" y="18"/>
                  <a:pt x="197" y="14"/>
                  <a:pt x="203" y="15"/>
                </a:cubicBezTo>
                <a:cubicBezTo>
                  <a:pt x="208" y="12"/>
                  <a:pt x="215" y="8"/>
                  <a:pt x="213" y="3"/>
                </a:cubicBezTo>
                <a:cubicBezTo>
                  <a:pt x="214" y="1"/>
                  <a:pt x="216" y="0"/>
                  <a:pt x="218" y="2"/>
                </a:cubicBezTo>
                <a:cubicBezTo>
                  <a:pt x="216" y="5"/>
                  <a:pt x="219" y="9"/>
                  <a:pt x="219" y="13"/>
                </a:cubicBezTo>
                <a:cubicBezTo>
                  <a:pt x="219" y="19"/>
                  <a:pt x="215" y="23"/>
                  <a:pt x="212" y="27"/>
                </a:cubicBezTo>
                <a:cubicBezTo>
                  <a:pt x="215" y="27"/>
                  <a:pt x="219" y="27"/>
                  <a:pt x="221" y="26"/>
                </a:cubicBezTo>
                <a:cubicBezTo>
                  <a:pt x="222" y="25"/>
                  <a:pt x="223" y="23"/>
                  <a:pt x="225" y="22"/>
                </a:cubicBezTo>
                <a:cubicBezTo>
                  <a:pt x="227" y="20"/>
                  <a:pt x="228" y="18"/>
                  <a:pt x="229" y="16"/>
                </a:cubicBezTo>
                <a:cubicBezTo>
                  <a:pt x="231" y="17"/>
                  <a:pt x="230" y="19"/>
                  <a:pt x="230" y="21"/>
                </a:cubicBezTo>
                <a:cubicBezTo>
                  <a:pt x="230" y="23"/>
                  <a:pt x="229" y="26"/>
                  <a:pt x="229" y="28"/>
                </a:cubicBezTo>
                <a:cubicBezTo>
                  <a:pt x="228" y="30"/>
                  <a:pt x="226" y="32"/>
                  <a:pt x="226" y="33"/>
                </a:cubicBezTo>
                <a:cubicBezTo>
                  <a:pt x="225" y="34"/>
                  <a:pt x="226" y="35"/>
                  <a:pt x="225" y="35"/>
                </a:cubicBezTo>
                <a:cubicBezTo>
                  <a:pt x="223" y="39"/>
                  <a:pt x="217" y="42"/>
                  <a:pt x="212" y="43"/>
                </a:cubicBezTo>
                <a:cubicBezTo>
                  <a:pt x="211" y="44"/>
                  <a:pt x="209" y="43"/>
                  <a:pt x="208" y="44"/>
                </a:cubicBezTo>
                <a:cubicBezTo>
                  <a:pt x="205" y="45"/>
                  <a:pt x="201" y="48"/>
                  <a:pt x="198" y="51"/>
                </a:cubicBezTo>
                <a:cubicBezTo>
                  <a:pt x="197" y="58"/>
                  <a:pt x="205" y="57"/>
                  <a:pt x="206" y="62"/>
                </a:cubicBezTo>
                <a:cubicBezTo>
                  <a:pt x="208" y="63"/>
                  <a:pt x="209" y="64"/>
                  <a:pt x="210" y="65"/>
                </a:cubicBezTo>
                <a:cubicBezTo>
                  <a:pt x="213" y="72"/>
                  <a:pt x="216" y="79"/>
                  <a:pt x="220" y="86"/>
                </a:cubicBezTo>
                <a:cubicBezTo>
                  <a:pt x="222" y="88"/>
                  <a:pt x="223" y="91"/>
                  <a:pt x="224" y="93"/>
                </a:cubicBezTo>
                <a:cubicBezTo>
                  <a:pt x="225" y="94"/>
                  <a:pt x="225" y="94"/>
                  <a:pt x="226" y="95"/>
                </a:cubicBezTo>
                <a:cubicBezTo>
                  <a:pt x="229" y="101"/>
                  <a:pt x="230" y="108"/>
                  <a:pt x="228" y="115"/>
                </a:cubicBezTo>
                <a:cubicBezTo>
                  <a:pt x="226" y="118"/>
                  <a:pt x="225" y="119"/>
                  <a:pt x="224" y="122"/>
                </a:cubicBezTo>
                <a:cubicBezTo>
                  <a:pt x="216" y="131"/>
                  <a:pt x="208" y="141"/>
                  <a:pt x="200" y="149"/>
                </a:cubicBezTo>
                <a:cubicBezTo>
                  <a:pt x="199" y="150"/>
                  <a:pt x="198" y="151"/>
                  <a:pt x="197" y="151"/>
                </a:cubicBezTo>
                <a:cubicBezTo>
                  <a:pt x="197" y="152"/>
                  <a:pt x="196" y="152"/>
                  <a:pt x="196" y="152"/>
                </a:cubicBezTo>
                <a:cubicBezTo>
                  <a:pt x="195" y="153"/>
                  <a:pt x="195" y="153"/>
                  <a:pt x="195" y="154"/>
                </a:cubicBezTo>
                <a:cubicBezTo>
                  <a:pt x="193" y="156"/>
                  <a:pt x="188" y="157"/>
                  <a:pt x="187" y="159"/>
                </a:cubicBezTo>
                <a:cubicBezTo>
                  <a:pt x="187" y="160"/>
                  <a:pt x="187" y="161"/>
                  <a:pt x="187" y="162"/>
                </a:cubicBezTo>
                <a:cubicBezTo>
                  <a:pt x="186" y="166"/>
                  <a:pt x="184" y="170"/>
                  <a:pt x="183" y="174"/>
                </a:cubicBezTo>
                <a:cubicBezTo>
                  <a:pt x="178" y="181"/>
                  <a:pt x="175" y="191"/>
                  <a:pt x="175" y="202"/>
                </a:cubicBezTo>
                <a:cubicBezTo>
                  <a:pt x="175" y="205"/>
                  <a:pt x="175" y="208"/>
                  <a:pt x="173" y="209"/>
                </a:cubicBezTo>
                <a:cubicBezTo>
                  <a:pt x="172" y="209"/>
                  <a:pt x="171" y="209"/>
                  <a:pt x="170" y="210"/>
                </a:cubicBezTo>
                <a:cubicBezTo>
                  <a:pt x="169" y="210"/>
                  <a:pt x="167" y="210"/>
                  <a:pt x="166" y="211"/>
                </a:cubicBezTo>
                <a:cubicBezTo>
                  <a:pt x="166" y="211"/>
                  <a:pt x="165" y="212"/>
                  <a:pt x="165" y="212"/>
                </a:cubicBezTo>
                <a:cubicBezTo>
                  <a:pt x="162" y="213"/>
                  <a:pt x="158" y="213"/>
                  <a:pt x="154" y="214"/>
                </a:cubicBezTo>
                <a:cubicBezTo>
                  <a:pt x="153" y="218"/>
                  <a:pt x="153" y="222"/>
                  <a:pt x="152" y="227"/>
                </a:cubicBezTo>
                <a:cubicBezTo>
                  <a:pt x="150" y="229"/>
                  <a:pt x="147" y="232"/>
                  <a:pt x="145" y="234"/>
                </a:cubicBezTo>
                <a:cubicBezTo>
                  <a:pt x="143" y="234"/>
                  <a:pt x="139" y="233"/>
                  <a:pt x="137" y="233"/>
                </a:cubicBezTo>
                <a:cubicBezTo>
                  <a:pt x="137" y="234"/>
                  <a:pt x="137" y="235"/>
                  <a:pt x="136" y="236"/>
                </a:cubicBezTo>
                <a:cubicBezTo>
                  <a:pt x="132" y="237"/>
                  <a:pt x="131" y="240"/>
                  <a:pt x="127" y="242"/>
                </a:cubicBezTo>
                <a:cubicBezTo>
                  <a:pt x="124" y="240"/>
                  <a:pt x="120" y="241"/>
                  <a:pt x="117" y="239"/>
                </a:cubicBezTo>
                <a:cubicBezTo>
                  <a:pt x="117" y="242"/>
                  <a:pt x="117" y="244"/>
                  <a:pt x="116" y="246"/>
                </a:cubicBezTo>
                <a:cubicBezTo>
                  <a:pt x="112" y="245"/>
                  <a:pt x="109" y="251"/>
                  <a:pt x="106" y="250"/>
                </a:cubicBezTo>
                <a:cubicBezTo>
                  <a:pt x="103" y="250"/>
                  <a:pt x="97" y="248"/>
                  <a:pt x="96" y="250"/>
                </a:cubicBezTo>
                <a:cubicBezTo>
                  <a:pt x="93" y="250"/>
                  <a:pt x="93" y="248"/>
                  <a:pt x="91" y="247"/>
                </a:cubicBezTo>
                <a:cubicBezTo>
                  <a:pt x="89" y="245"/>
                  <a:pt x="88" y="246"/>
                  <a:pt x="87" y="244"/>
                </a:cubicBezTo>
                <a:cubicBezTo>
                  <a:pt x="88" y="242"/>
                  <a:pt x="89" y="237"/>
                  <a:pt x="88" y="234"/>
                </a:cubicBezTo>
                <a:close/>
                <a:moveTo>
                  <a:pt x="210" y="14"/>
                </a:moveTo>
                <a:cubicBezTo>
                  <a:pt x="203" y="17"/>
                  <a:pt x="196" y="20"/>
                  <a:pt x="189" y="23"/>
                </a:cubicBezTo>
                <a:cubicBezTo>
                  <a:pt x="184" y="28"/>
                  <a:pt x="183" y="37"/>
                  <a:pt x="187" y="45"/>
                </a:cubicBezTo>
                <a:cubicBezTo>
                  <a:pt x="189" y="49"/>
                  <a:pt x="194" y="51"/>
                  <a:pt x="196" y="53"/>
                </a:cubicBezTo>
                <a:cubicBezTo>
                  <a:pt x="196" y="52"/>
                  <a:pt x="197" y="51"/>
                  <a:pt x="197" y="50"/>
                </a:cubicBezTo>
                <a:cubicBezTo>
                  <a:pt x="202" y="42"/>
                  <a:pt x="212" y="42"/>
                  <a:pt x="219" y="38"/>
                </a:cubicBezTo>
                <a:cubicBezTo>
                  <a:pt x="221" y="37"/>
                  <a:pt x="222" y="34"/>
                  <a:pt x="224" y="33"/>
                </a:cubicBezTo>
                <a:cubicBezTo>
                  <a:pt x="226" y="29"/>
                  <a:pt x="228" y="26"/>
                  <a:pt x="228" y="22"/>
                </a:cubicBezTo>
                <a:cubicBezTo>
                  <a:pt x="224" y="26"/>
                  <a:pt x="216" y="31"/>
                  <a:pt x="208" y="28"/>
                </a:cubicBezTo>
                <a:cubicBezTo>
                  <a:pt x="208" y="26"/>
                  <a:pt x="211" y="25"/>
                  <a:pt x="213" y="23"/>
                </a:cubicBezTo>
                <a:cubicBezTo>
                  <a:pt x="216" y="19"/>
                  <a:pt x="219" y="12"/>
                  <a:pt x="215" y="7"/>
                </a:cubicBezTo>
                <a:cubicBezTo>
                  <a:pt x="214" y="10"/>
                  <a:pt x="212" y="12"/>
                  <a:pt x="210" y="14"/>
                </a:cubicBezTo>
                <a:close/>
                <a:moveTo>
                  <a:pt x="149" y="48"/>
                </a:moveTo>
                <a:cubicBezTo>
                  <a:pt x="149" y="48"/>
                  <a:pt x="148" y="48"/>
                  <a:pt x="148" y="49"/>
                </a:cubicBezTo>
                <a:cubicBezTo>
                  <a:pt x="149" y="49"/>
                  <a:pt x="146" y="50"/>
                  <a:pt x="147" y="51"/>
                </a:cubicBezTo>
                <a:cubicBezTo>
                  <a:pt x="147" y="51"/>
                  <a:pt x="149" y="51"/>
                  <a:pt x="150" y="51"/>
                </a:cubicBezTo>
                <a:cubicBezTo>
                  <a:pt x="150" y="52"/>
                  <a:pt x="151" y="52"/>
                  <a:pt x="151" y="53"/>
                </a:cubicBezTo>
                <a:cubicBezTo>
                  <a:pt x="155" y="52"/>
                  <a:pt x="153" y="46"/>
                  <a:pt x="151" y="46"/>
                </a:cubicBezTo>
                <a:cubicBezTo>
                  <a:pt x="151" y="46"/>
                  <a:pt x="149" y="47"/>
                  <a:pt x="149" y="48"/>
                </a:cubicBezTo>
                <a:close/>
                <a:moveTo>
                  <a:pt x="193" y="63"/>
                </a:moveTo>
                <a:cubicBezTo>
                  <a:pt x="194" y="64"/>
                  <a:pt x="194" y="65"/>
                  <a:pt x="195" y="66"/>
                </a:cubicBezTo>
                <a:cubicBezTo>
                  <a:pt x="197" y="70"/>
                  <a:pt x="201" y="73"/>
                  <a:pt x="205" y="76"/>
                </a:cubicBezTo>
                <a:cubicBezTo>
                  <a:pt x="207" y="77"/>
                  <a:pt x="207" y="80"/>
                  <a:pt x="210" y="81"/>
                </a:cubicBezTo>
                <a:cubicBezTo>
                  <a:pt x="210" y="77"/>
                  <a:pt x="209" y="74"/>
                  <a:pt x="209" y="71"/>
                </a:cubicBezTo>
                <a:cubicBezTo>
                  <a:pt x="205" y="59"/>
                  <a:pt x="192" y="56"/>
                  <a:pt x="186" y="47"/>
                </a:cubicBezTo>
                <a:cubicBezTo>
                  <a:pt x="188" y="52"/>
                  <a:pt x="191" y="59"/>
                  <a:pt x="193" y="63"/>
                </a:cubicBezTo>
                <a:close/>
                <a:moveTo>
                  <a:pt x="143" y="55"/>
                </a:moveTo>
                <a:cubicBezTo>
                  <a:pt x="141" y="59"/>
                  <a:pt x="138" y="64"/>
                  <a:pt x="137" y="67"/>
                </a:cubicBezTo>
                <a:cubicBezTo>
                  <a:pt x="137" y="67"/>
                  <a:pt x="138" y="67"/>
                  <a:pt x="139" y="67"/>
                </a:cubicBezTo>
                <a:cubicBezTo>
                  <a:pt x="140" y="68"/>
                  <a:pt x="138" y="70"/>
                  <a:pt x="139" y="71"/>
                </a:cubicBezTo>
                <a:cubicBezTo>
                  <a:pt x="140" y="71"/>
                  <a:pt x="140" y="69"/>
                  <a:pt x="141" y="69"/>
                </a:cubicBezTo>
                <a:cubicBezTo>
                  <a:pt x="142" y="69"/>
                  <a:pt x="142" y="68"/>
                  <a:pt x="142" y="69"/>
                </a:cubicBezTo>
                <a:cubicBezTo>
                  <a:pt x="143" y="69"/>
                  <a:pt x="142" y="71"/>
                  <a:pt x="143" y="72"/>
                </a:cubicBezTo>
                <a:cubicBezTo>
                  <a:pt x="143" y="70"/>
                  <a:pt x="145" y="67"/>
                  <a:pt x="147" y="69"/>
                </a:cubicBezTo>
                <a:cubicBezTo>
                  <a:pt x="147" y="72"/>
                  <a:pt x="150" y="74"/>
                  <a:pt x="151" y="76"/>
                </a:cubicBezTo>
                <a:cubicBezTo>
                  <a:pt x="154" y="73"/>
                  <a:pt x="152" y="66"/>
                  <a:pt x="153" y="61"/>
                </a:cubicBezTo>
                <a:cubicBezTo>
                  <a:pt x="155" y="65"/>
                  <a:pt x="156" y="70"/>
                  <a:pt x="159" y="72"/>
                </a:cubicBezTo>
                <a:cubicBezTo>
                  <a:pt x="160" y="68"/>
                  <a:pt x="158" y="64"/>
                  <a:pt x="157" y="60"/>
                </a:cubicBezTo>
                <a:cubicBezTo>
                  <a:pt x="156" y="57"/>
                  <a:pt x="155" y="55"/>
                  <a:pt x="154" y="53"/>
                </a:cubicBezTo>
                <a:cubicBezTo>
                  <a:pt x="154" y="55"/>
                  <a:pt x="149" y="55"/>
                  <a:pt x="149" y="53"/>
                </a:cubicBezTo>
                <a:cubicBezTo>
                  <a:pt x="147" y="54"/>
                  <a:pt x="146" y="55"/>
                  <a:pt x="143" y="55"/>
                </a:cubicBezTo>
                <a:close/>
                <a:moveTo>
                  <a:pt x="118" y="58"/>
                </a:moveTo>
                <a:cubicBezTo>
                  <a:pt x="120" y="58"/>
                  <a:pt x="120" y="59"/>
                  <a:pt x="122" y="59"/>
                </a:cubicBezTo>
                <a:cubicBezTo>
                  <a:pt x="123" y="57"/>
                  <a:pt x="123" y="55"/>
                  <a:pt x="121" y="53"/>
                </a:cubicBezTo>
                <a:cubicBezTo>
                  <a:pt x="120" y="55"/>
                  <a:pt x="118" y="56"/>
                  <a:pt x="118" y="58"/>
                </a:cubicBezTo>
                <a:close/>
                <a:moveTo>
                  <a:pt x="112" y="76"/>
                </a:moveTo>
                <a:cubicBezTo>
                  <a:pt x="114" y="74"/>
                  <a:pt x="113" y="69"/>
                  <a:pt x="116" y="67"/>
                </a:cubicBezTo>
                <a:cubicBezTo>
                  <a:pt x="116" y="72"/>
                  <a:pt x="114" y="77"/>
                  <a:pt x="114" y="82"/>
                </a:cubicBezTo>
                <a:cubicBezTo>
                  <a:pt x="117" y="85"/>
                  <a:pt x="118" y="79"/>
                  <a:pt x="120" y="77"/>
                </a:cubicBezTo>
                <a:cubicBezTo>
                  <a:pt x="120" y="73"/>
                  <a:pt x="119" y="72"/>
                  <a:pt x="120" y="69"/>
                </a:cubicBezTo>
                <a:cubicBezTo>
                  <a:pt x="122" y="73"/>
                  <a:pt x="121" y="81"/>
                  <a:pt x="124" y="82"/>
                </a:cubicBezTo>
                <a:cubicBezTo>
                  <a:pt x="125" y="79"/>
                  <a:pt x="127" y="77"/>
                  <a:pt x="128" y="74"/>
                </a:cubicBezTo>
                <a:cubicBezTo>
                  <a:pt x="127" y="70"/>
                  <a:pt x="126" y="65"/>
                  <a:pt x="124" y="60"/>
                </a:cubicBezTo>
                <a:cubicBezTo>
                  <a:pt x="122" y="63"/>
                  <a:pt x="119" y="61"/>
                  <a:pt x="117" y="60"/>
                </a:cubicBezTo>
                <a:cubicBezTo>
                  <a:pt x="113" y="67"/>
                  <a:pt x="108" y="73"/>
                  <a:pt x="105" y="80"/>
                </a:cubicBezTo>
                <a:cubicBezTo>
                  <a:pt x="106" y="81"/>
                  <a:pt x="107" y="80"/>
                  <a:pt x="108" y="81"/>
                </a:cubicBezTo>
                <a:cubicBezTo>
                  <a:pt x="110" y="79"/>
                  <a:pt x="111" y="77"/>
                  <a:pt x="112" y="76"/>
                </a:cubicBezTo>
                <a:close/>
                <a:moveTo>
                  <a:pt x="135" y="70"/>
                </a:moveTo>
                <a:cubicBezTo>
                  <a:pt x="137" y="75"/>
                  <a:pt x="136" y="81"/>
                  <a:pt x="139" y="85"/>
                </a:cubicBezTo>
                <a:cubicBezTo>
                  <a:pt x="139" y="81"/>
                  <a:pt x="140" y="79"/>
                  <a:pt x="140" y="74"/>
                </a:cubicBezTo>
                <a:cubicBezTo>
                  <a:pt x="138" y="74"/>
                  <a:pt x="137" y="74"/>
                  <a:pt x="136" y="72"/>
                </a:cubicBezTo>
                <a:cubicBezTo>
                  <a:pt x="136" y="71"/>
                  <a:pt x="137" y="69"/>
                  <a:pt x="136" y="70"/>
                </a:cubicBezTo>
                <a:cubicBezTo>
                  <a:pt x="135" y="70"/>
                  <a:pt x="135" y="70"/>
                  <a:pt x="135" y="70"/>
                </a:cubicBezTo>
                <a:close/>
                <a:moveTo>
                  <a:pt x="152" y="100"/>
                </a:moveTo>
                <a:cubicBezTo>
                  <a:pt x="157" y="94"/>
                  <a:pt x="159" y="85"/>
                  <a:pt x="161" y="75"/>
                </a:cubicBezTo>
                <a:cubicBezTo>
                  <a:pt x="160" y="75"/>
                  <a:pt x="160" y="76"/>
                  <a:pt x="159" y="75"/>
                </a:cubicBezTo>
                <a:cubicBezTo>
                  <a:pt x="157" y="74"/>
                  <a:pt x="157" y="71"/>
                  <a:pt x="155" y="70"/>
                </a:cubicBezTo>
                <a:cubicBezTo>
                  <a:pt x="154" y="80"/>
                  <a:pt x="152" y="89"/>
                  <a:pt x="152" y="100"/>
                </a:cubicBezTo>
                <a:close/>
                <a:moveTo>
                  <a:pt x="142" y="76"/>
                </a:moveTo>
                <a:cubicBezTo>
                  <a:pt x="142" y="83"/>
                  <a:pt x="138" y="89"/>
                  <a:pt x="141" y="95"/>
                </a:cubicBezTo>
                <a:cubicBezTo>
                  <a:pt x="143" y="93"/>
                  <a:pt x="142" y="90"/>
                  <a:pt x="145" y="90"/>
                </a:cubicBezTo>
                <a:cubicBezTo>
                  <a:pt x="149" y="91"/>
                  <a:pt x="148" y="97"/>
                  <a:pt x="150" y="100"/>
                </a:cubicBezTo>
                <a:cubicBezTo>
                  <a:pt x="150" y="92"/>
                  <a:pt x="152" y="84"/>
                  <a:pt x="152" y="79"/>
                </a:cubicBezTo>
                <a:cubicBezTo>
                  <a:pt x="151" y="79"/>
                  <a:pt x="150" y="79"/>
                  <a:pt x="150" y="79"/>
                </a:cubicBezTo>
                <a:cubicBezTo>
                  <a:pt x="148" y="76"/>
                  <a:pt x="147" y="73"/>
                  <a:pt x="145" y="71"/>
                </a:cubicBezTo>
                <a:cubicBezTo>
                  <a:pt x="145" y="74"/>
                  <a:pt x="143" y="75"/>
                  <a:pt x="142" y="76"/>
                </a:cubicBezTo>
                <a:close/>
                <a:moveTo>
                  <a:pt x="128" y="79"/>
                </a:moveTo>
                <a:cubicBezTo>
                  <a:pt x="131" y="78"/>
                  <a:pt x="131" y="80"/>
                  <a:pt x="133" y="81"/>
                </a:cubicBezTo>
                <a:cubicBezTo>
                  <a:pt x="133" y="80"/>
                  <a:pt x="134" y="80"/>
                  <a:pt x="134" y="79"/>
                </a:cubicBezTo>
                <a:cubicBezTo>
                  <a:pt x="134" y="77"/>
                  <a:pt x="134" y="74"/>
                  <a:pt x="132" y="72"/>
                </a:cubicBezTo>
                <a:cubicBezTo>
                  <a:pt x="130" y="74"/>
                  <a:pt x="129" y="77"/>
                  <a:pt x="128" y="79"/>
                </a:cubicBezTo>
                <a:close/>
                <a:moveTo>
                  <a:pt x="192" y="153"/>
                </a:moveTo>
                <a:cubicBezTo>
                  <a:pt x="196" y="147"/>
                  <a:pt x="202" y="145"/>
                  <a:pt x="206" y="139"/>
                </a:cubicBezTo>
                <a:cubicBezTo>
                  <a:pt x="206" y="139"/>
                  <a:pt x="207" y="138"/>
                  <a:pt x="207" y="138"/>
                </a:cubicBezTo>
                <a:cubicBezTo>
                  <a:pt x="208" y="137"/>
                  <a:pt x="208" y="136"/>
                  <a:pt x="209" y="135"/>
                </a:cubicBezTo>
                <a:cubicBezTo>
                  <a:pt x="216" y="129"/>
                  <a:pt x="221" y="122"/>
                  <a:pt x="226" y="113"/>
                </a:cubicBezTo>
                <a:cubicBezTo>
                  <a:pt x="227" y="108"/>
                  <a:pt x="228" y="102"/>
                  <a:pt x="225" y="97"/>
                </a:cubicBezTo>
                <a:cubicBezTo>
                  <a:pt x="225" y="96"/>
                  <a:pt x="224" y="95"/>
                  <a:pt x="223" y="94"/>
                </a:cubicBezTo>
                <a:cubicBezTo>
                  <a:pt x="221" y="91"/>
                  <a:pt x="219" y="87"/>
                  <a:pt x="216" y="84"/>
                </a:cubicBezTo>
                <a:cubicBezTo>
                  <a:pt x="215" y="81"/>
                  <a:pt x="213" y="74"/>
                  <a:pt x="211" y="73"/>
                </a:cubicBezTo>
                <a:cubicBezTo>
                  <a:pt x="211" y="73"/>
                  <a:pt x="211" y="73"/>
                  <a:pt x="211" y="73"/>
                </a:cubicBezTo>
                <a:cubicBezTo>
                  <a:pt x="213" y="81"/>
                  <a:pt x="211" y="91"/>
                  <a:pt x="208" y="97"/>
                </a:cubicBezTo>
                <a:cubicBezTo>
                  <a:pt x="208" y="98"/>
                  <a:pt x="207" y="100"/>
                  <a:pt x="207" y="101"/>
                </a:cubicBezTo>
                <a:cubicBezTo>
                  <a:pt x="206" y="103"/>
                  <a:pt x="205" y="105"/>
                  <a:pt x="204" y="107"/>
                </a:cubicBezTo>
                <a:cubicBezTo>
                  <a:pt x="202" y="110"/>
                  <a:pt x="199" y="112"/>
                  <a:pt x="196" y="115"/>
                </a:cubicBezTo>
                <a:cubicBezTo>
                  <a:pt x="196" y="116"/>
                  <a:pt x="196" y="117"/>
                  <a:pt x="195" y="118"/>
                </a:cubicBezTo>
                <a:cubicBezTo>
                  <a:pt x="193" y="120"/>
                  <a:pt x="190" y="122"/>
                  <a:pt x="188" y="124"/>
                </a:cubicBezTo>
                <a:cubicBezTo>
                  <a:pt x="187" y="124"/>
                  <a:pt x="186" y="125"/>
                  <a:pt x="185" y="126"/>
                </a:cubicBezTo>
                <a:cubicBezTo>
                  <a:pt x="184" y="126"/>
                  <a:pt x="183" y="127"/>
                  <a:pt x="182" y="127"/>
                </a:cubicBezTo>
                <a:cubicBezTo>
                  <a:pt x="181" y="128"/>
                  <a:pt x="181" y="129"/>
                  <a:pt x="180" y="129"/>
                </a:cubicBezTo>
                <a:cubicBezTo>
                  <a:pt x="178" y="131"/>
                  <a:pt x="176" y="131"/>
                  <a:pt x="175" y="133"/>
                </a:cubicBezTo>
                <a:cubicBezTo>
                  <a:pt x="173" y="139"/>
                  <a:pt x="173" y="144"/>
                  <a:pt x="172" y="148"/>
                </a:cubicBezTo>
                <a:cubicBezTo>
                  <a:pt x="172" y="146"/>
                  <a:pt x="176" y="148"/>
                  <a:pt x="174" y="148"/>
                </a:cubicBezTo>
                <a:cubicBezTo>
                  <a:pt x="176" y="149"/>
                  <a:pt x="179" y="148"/>
                  <a:pt x="180" y="149"/>
                </a:cubicBezTo>
                <a:cubicBezTo>
                  <a:pt x="181" y="149"/>
                  <a:pt x="182" y="150"/>
                  <a:pt x="182" y="150"/>
                </a:cubicBezTo>
                <a:cubicBezTo>
                  <a:pt x="184" y="152"/>
                  <a:pt x="186" y="154"/>
                  <a:pt x="186" y="156"/>
                </a:cubicBezTo>
                <a:cubicBezTo>
                  <a:pt x="189" y="156"/>
                  <a:pt x="190" y="154"/>
                  <a:pt x="192" y="153"/>
                </a:cubicBezTo>
                <a:close/>
                <a:moveTo>
                  <a:pt x="89" y="82"/>
                </a:moveTo>
                <a:cubicBezTo>
                  <a:pt x="91" y="81"/>
                  <a:pt x="92" y="83"/>
                  <a:pt x="93" y="83"/>
                </a:cubicBezTo>
                <a:cubicBezTo>
                  <a:pt x="94" y="83"/>
                  <a:pt x="94" y="81"/>
                  <a:pt x="96" y="80"/>
                </a:cubicBezTo>
                <a:cubicBezTo>
                  <a:pt x="94" y="78"/>
                  <a:pt x="94" y="76"/>
                  <a:pt x="92" y="75"/>
                </a:cubicBezTo>
                <a:cubicBezTo>
                  <a:pt x="90" y="77"/>
                  <a:pt x="89" y="79"/>
                  <a:pt x="89" y="82"/>
                </a:cubicBezTo>
                <a:close/>
                <a:moveTo>
                  <a:pt x="127" y="81"/>
                </a:moveTo>
                <a:cubicBezTo>
                  <a:pt x="123" y="88"/>
                  <a:pt x="121" y="96"/>
                  <a:pt x="117" y="101"/>
                </a:cubicBezTo>
                <a:cubicBezTo>
                  <a:pt x="117" y="103"/>
                  <a:pt x="118" y="103"/>
                  <a:pt x="117" y="104"/>
                </a:cubicBezTo>
                <a:cubicBezTo>
                  <a:pt x="120" y="104"/>
                  <a:pt x="120" y="101"/>
                  <a:pt x="123" y="101"/>
                </a:cubicBezTo>
                <a:cubicBezTo>
                  <a:pt x="123" y="102"/>
                  <a:pt x="123" y="102"/>
                  <a:pt x="124" y="102"/>
                </a:cubicBezTo>
                <a:cubicBezTo>
                  <a:pt x="124" y="103"/>
                  <a:pt x="124" y="106"/>
                  <a:pt x="126" y="107"/>
                </a:cubicBezTo>
                <a:cubicBezTo>
                  <a:pt x="128" y="105"/>
                  <a:pt x="128" y="100"/>
                  <a:pt x="131" y="99"/>
                </a:cubicBezTo>
                <a:cubicBezTo>
                  <a:pt x="133" y="100"/>
                  <a:pt x="133" y="104"/>
                  <a:pt x="136" y="105"/>
                </a:cubicBezTo>
                <a:cubicBezTo>
                  <a:pt x="137" y="103"/>
                  <a:pt x="138" y="100"/>
                  <a:pt x="139" y="98"/>
                </a:cubicBezTo>
                <a:cubicBezTo>
                  <a:pt x="138" y="93"/>
                  <a:pt x="137" y="88"/>
                  <a:pt x="135" y="82"/>
                </a:cubicBezTo>
                <a:cubicBezTo>
                  <a:pt x="132" y="85"/>
                  <a:pt x="130" y="80"/>
                  <a:pt x="127" y="81"/>
                </a:cubicBezTo>
                <a:close/>
                <a:moveTo>
                  <a:pt x="167" y="82"/>
                </a:moveTo>
                <a:cubicBezTo>
                  <a:pt x="166" y="85"/>
                  <a:pt x="164" y="87"/>
                  <a:pt x="162" y="89"/>
                </a:cubicBezTo>
                <a:cubicBezTo>
                  <a:pt x="163" y="89"/>
                  <a:pt x="162" y="91"/>
                  <a:pt x="163" y="90"/>
                </a:cubicBezTo>
                <a:cubicBezTo>
                  <a:pt x="166" y="90"/>
                  <a:pt x="165" y="85"/>
                  <a:pt x="168" y="86"/>
                </a:cubicBezTo>
                <a:cubicBezTo>
                  <a:pt x="168" y="87"/>
                  <a:pt x="168" y="88"/>
                  <a:pt x="169" y="88"/>
                </a:cubicBezTo>
                <a:cubicBezTo>
                  <a:pt x="169" y="86"/>
                  <a:pt x="169" y="83"/>
                  <a:pt x="168" y="81"/>
                </a:cubicBezTo>
                <a:cubicBezTo>
                  <a:pt x="168" y="82"/>
                  <a:pt x="167" y="83"/>
                  <a:pt x="167" y="82"/>
                </a:cubicBezTo>
                <a:close/>
                <a:moveTo>
                  <a:pt x="109" y="81"/>
                </a:moveTo>
                <a:cubicBezTo>
                  <a:pt x="108" y="82"/>
                  <a:pt x="106" y="83"/>
                  <a:pt x="104" y="83"/>
                </a:cubicBezTo>
                <a:cubicBezTo>
                  <a:pt x="104" y="88"/>
                  <a:pt x="104" y="91"/>
                  <a:pt x="103" y="95"/>
                </a:cubicBezTo>
                <a:cubicBezTo>
                  <a:pt x="105" y="97"/>
                  <a:pt x="106" y="99"/>
                  <a:pt x="107" y="101"/>
                </a:cubicBezTo>
                <a:cubicBezTo>
                  <a:pt x="108" y="100"/>
                  <a:pt x="108" y="99"/>
                  <a:pt x="109" y="98"/>
                </a:cubicBezTo>
                <a:cubicBezTo>
                  <a:pt x="108" y="98"/>
                  <a:pt x="107" y="97"/>
                  <a:pt x="107" y="97"/>
                </a:cubicBezTo>
                <a:cubicBezTo>
                  <a:pt x="107" y="96"/>
                  <a:pt x="107" y="96"/>
                  <a:pt x="107" y="95"/>
                </a:cubicBezTo>
                <a:cubicBezTo>
                  <a:pt x="108" y="95"/>
                  <a:pt x="108" y="95"/>
                  <a:pt x="108" y="96"/>
                </a:cubicBezTo>
                <a:cubicBezTo>
                  <a:pt x="108" y="92"/>
                  <a:pt x="110" y="84"/>
                  <a:pt x="109" y="81"/>
                </a:cubicBezTo>
                <a:close/>
                <a:moveTo>
                  <a:pt x="111" y="94"/>
                </a:moveTo>
                <a:cubicBezTo>
                  <a:pt x="113" y="91"/>
                  <a:pt x="116" y="97"/>
                  <a:pt x="116" y="99"/>
                </a:cubicBezTo>
                <a:cubicBezTo>
                  <a:pt x="119" y="96"/>
                  <a:pt x="118" y="89"/>
                  <a:pt x="118" y="84"/>
                </a:cubicBezTo>
                <a:cubicBezTo>
                  <a:pt x="118" y="86"/>
                  <a:pt x="115" y="85"/>
                  <a:pt x="113" y="84"/>
                </a:cubicBezTo>
                <a:cubicBezTo>
                  <a:pt x="112" y="84"/>
                  <a:pt x="113" y="82"/>
                  <a:pt x="112" y="81"/>
                </a:cubicBezTo>
                <a:cubicBezTo>
                  <a:pt x="111" y="86"/>
                  <a:pt x="110" y="91"/>
                  <a:pt x="111" y="94"/>
                </a:cubicBezTo>
                <a:close/>
                <a:moveTo>
                  <a:pt x="119" y="93"/>
                </a:moveTo>
                <a:cubicBezTo>
                  <a:pt x="121" y="90"/>
                  <a:pt x="122" y="87"/>
                  <a:pt x="123" y="85"/>
                </a:cubicBezTo>
                <a:cubicBezTo>
                  <a:pt x="122" y="84"/>
                  <a:pt x="121" y="83"/>
                  <a:pt x="121" y="82"/>
                </a:cubicBezTo>
                <a:cubicBezTo>
                  <a:pt x="119" y="85"/>
                  <a:pt x="120" y="90"/>
                  <a:pt x="119" y="93"/>
                </a:cubicBezTo>
                <a:close/>
                <a:moveTo>
                  <a:pt x="93" y="86"/>
                </a:moveTo>
                <a:cubicBezTo>
                  <a:pt x="92" y="86"/>
                  <a:pt x="91" y="85"/>
                  <a:pt x="90" y="84"/>
                </a:cubicBezTo>
                <a:cubicBezTo>
                  <a:pt x="89" y="85"/>
                  <a:pt x="89" y="85"/>
                  <a:pt x="88" y="85"/>
                </a:cubicBezTo>
                <a:cubicBezTo>
                  <a:pt x="86" y="92"/>
                  <a:pt x="83" y="98"/>
                  <a:pt x="81" y="103"/>
                </a:cubicBezTo>
                <a:cubicBezTo>
                  <a:pt x="82" y="103"/>
                  <a:pt x="82" y="103"/>
                  <a:pt x="83" y="104"/>
                </a:cubicBezTo>
                <a:cubicBezTo>
                  <a:pt x="83" y="104"/>
                  <a:pt x="83" y="106"/>
                  <a:pt x="85" y="106"/>
                </a:cubicBezTo>
                <a:cubicBezTo>
                  <a:pt x="86" y="105"/>
                  <a:pt x="87" y="103"/>
                  <a:pt x="88" y="100"/>
                </a:cubicBezTo>
                <a:cubicBezTo>
                  <a:pt x="88" y="98"/>
                  <a:pt x="89" y="94"/>
                  <a:pt x="90" y="94"/>
                </a:cubicBezTo>
                <a:cubicBezTo>
                  <a:pt x="92" y="93"/>
                  <a:pt x="93" y="96"/>
                  <a:pt x="93" y="97"/>
                </a:cubicBezTo>
                <a:cubicBezTo>
                  <a:pt x="94" y="100"/>
                  <a:pt x="94" y="103"/>
                  <a:pt x="96" y="104"/>
                </a:cubicBezTo>
                <a:cubicBezTo>
                  <a:pt x="96" y="99"/>
                  <a:pt x="100" y="100"/>
                  <a:pt x="101" y="103"/>
                </a:cubicBezTo>
                <a:cubicBezTo>
                  <a:pt x="104" y="102"/>
                  <a:pt x="102" y="100"/>
                  <a:pt x="104" y="99"/>
                </a:cubicBezTo>
                <a:cubicBezTo>
                  <a:pt x="101" y="94"/>
                  <a:pt x="99" y="88"/>
                  <a:pt x="96" y="83"/>
                </a:cubicBezTo>
                <a:cubicBezTo>
                  <a:pt x="96" y="85"/>
                  <a:pt x="94" y="85"/>
                  <a:pt x="93" y="86"/>
                </a:cubicBezTo>
                <a:close/>
                <a:moveTo>
                  <a:pt x="161" y="91"/>
                </a:moveTo>
                <a:cubicBezTo>
                  <a:pt x="158" y="96"/>
                  <a:pt x="154" y="100"/>
                  <a:pt x="151" y="104"/>
                </a:cubicBezTo>
                <a:cubicBezTo>
                  <a:pt x="151" y="107"/>
                  <a:pt x="152" y="109"/>
                  <a:pt x="153" y="112"/>
                </a:cubicBezTo>
                <a:cubicBezTo>
                  <a:pt x="157" y="111"/>
                  <a:pt x="158" y="107"/>
                  <a:pt x="160" y="105"/>
                </a:cubicBezTo>
                <a:cubicBezTo>
                  <a:pt x="162" y="107"/>
                  <a:pt x="162" y="111"/>
                  <a:pt x="163" y="114"/>
                </a:cubicBezTo>
                <a:cubicBezTo>
                  <a:pt x="165" y="111"/>
                  <a:pt x="166" y="108"/>
                  <a:pt x="167" y="106"/>
                </a:cubicBezTo>
                <a:cubicBezTo>
                  <a:pt x="167" y="104"/>
                  <a:pt x="166" y="102"/>
                  <a:pt x="168" y="101"/>
                </a:cubicBezTo>
                <a:cubicBezTo>
                  <a:pt x="170" y="103"/>
                  <a:pt x="170" y="106"/>
                  <a:pt x="171" y="109"/>
                </a:cubicBezTo>
                <a:cubicBezTo>
                  <a:pt x="171" y="110"/>
                  <a:pt x="172" y="112"/>
                  <a:pt x="173" y="112"/>
                </a:cubicBezTo>
                <a:cubicBezTo>
                  <a:pt x="174" y="112"/>
                  <a:pt x="174" y="110"/>
                  <a:pt x="175" y="110"/>
                </a:cubicBezTo>
                <a:cubicBezTo>
                  <a:pt x="173" y="103"/>
                  <a:pt x="172" y="99"/>
                  <a:pt x="170" y="91"/>
                </a:cubicBezTo>
                <a:cubicBezTo>
                  <a:pt x="168" y="91"/>
                  <a:pt x="168" y="90"/>
                  <a:pt x="167" y="89"/>
                </a:cubicBezTo>
                <a:cubicBezTo>
                  <a:pt x="166" y="91"/>
                  <a:pt x="162" y="95"/>
                  <a:pt x="161" y="91"/>
                </a:cubicBezTo>
                <a:close/>
                <a:moveTo>
                  <a:pt x="143" y="102"/>
                </a:moveTo>
                <a:cubicBezTo>
                  <a:pt x="144" y="100"/>
                  <a:pt x="145" y="98"/>
                  <a:pt x="147" y="98"/>
                </a:cubicBezTo>
                <a:cubicBezTo>
                  <a:pt x="146" y="97"/>
                  <a:pt x="146" y="95"/>
                  <a:pt x="145" y="94"/>
                </a:cubicBezTo>
                <a:cubicBezTo>
                  <a:pt x="143" y="94"/>
                  <a:pt x="138" y="101"/>
                  <a:pt x="143" y="102"/>
                </a:cubicBezTo>
                <a:close/>
                <a:moveTo>
                  <a:pt x="108" y="104"/>
                </a:moveTo>
                <a:cubicBezTo>
                  <a:pt x="111" y="102"/>
                  <a:pt x="112" y="105"/>
                  <a:pt x="114" y="105"/>
                </a:cubicBezTo>
                <a:cubicBezTo>
                  <a:pt x="116" y="103"/>
                  <a:pt x="114" y="97"/>
                  <a:pt x="112" y="96"/>
                </a:cubicBezTo>
                <a:cubicBezTo>
                  <a:pt x="111" y="99"/>
                  <a:pt x="109" y="101"/>
                  <a:pt x="108" y="104"/>
                </a:cubicBezTo>
                <a:close/>
                <a:moveTo>
                  <a:pt x="87" y="106"/>
                </a:moveTo>
                <a:cubicBezTo>
                  <a:pt x="88" y="107"/>
                  <a:pt x="88" y="107"/>
                  <a:pt x="88" y="107"/>
                </a:cubicBezTo>
                <a:cubicBezTo>
                  <a:pt x="87" y="117"/>
                  <a:pt x="89" y="124"/>
                  <a:pt x="89" y="132"/>
                </a:cubicBezTo>
                <a:cubicBezTo>
                  <a:pt x="88" y="143"/>
                  <a:pt x="88" y="154"/>
                  <a:pt x="89" y="164"/>
                </a:cubicBezTo>
                <a:cubicBezTo>
                  <a:pt x="89" y="164"/>
                  <a:pt x="90" y="165"/>
                  <a:pt x="91" y="164"/>
                </a:cubicBezTo>
                <a:cubicBezTo>
                  <a:pt x="93" y="158"/>
                  <a:pt x="93" y="150"/>
                  <a:pt x="93" y="143"/>
                </a:cubicBezTo>
                <a:cubicBezTo>
                  <a:pt x="93" y="138"/>
                  <a:pt x="94" y="134"/>
                  <a:pt x="94" y="130"/>
                </a:cubicBezTo>
                <a:cubicBezTo>
                  <a:pt x="94" y="129"/>
                  <a:pt x="93" y="127"/>
                  <a:pt x="93" y="126"/>
                </a:cubicBezTo>
                <a:cubicBezTo>
                  <a:pt x="93" y="125"/>
                  <a:pt x="95" y="123"/>
                  <a:pt x="96" y="121"/>
                </a:cubicBezTo>
                <a:cubicBezTo>
                  <a:pt x="97" y="119"/>
                  <a:pt x="99" y="117"/>
                  <a:pt x="99" y="115"/>
                </a:cubicBezTo>
                <a:cubicBezTo>
                  <a:pt x="100" y="111"/>
                  <a:pt x="97" y="107"/>
                  <a:pt x="98" y="103"/>
                </a:cubicBezTo>
                <a:cubicBezTo>
                  <a:pt x="97" y="104"/>
                  <a:pt x="99" y="107"/>
                  <a:pt x="96" y="107"/>
                </a:cubicBezTo>
                <a:cubicBezTo>
                  <a:pt x="93" y="107"/>
                  <a:pt x="93" y="99"/>
                  <a:pt x="90" y="97"/>
                </a:cubicBezTo>
                <a:cubicBezTo>
                  <a:pt x="89" y="100"/>
                  <a:pt x="88" y="103"/>
                  <a:pt x="87" y="106"/>
                </a:cubicBezTo>
                <a:close/>
                <a:moveTo>
                  <a:pt x="126" y="127"/>
                </a:moveTo>
                <a:cubicBezTo>
                  <a:pt x="131" y="127"/>
                  <a:pt x="131" y="121"/>
                  <a:pt x="134" y="120"/>
                </a:cubicBezTo>
                <a:cubicBezTo>
                  <a:pt x="136" y="122"/>
                  <a:pt x="132" y="126"/>
                  <a:pt x="134" y="128"/>
                </a:cubicBezTo>
                <a:cubicBezTo>
                  <a:pt x="137" y="128"/>
                  <a:pt x="139" y="126"/>
                  <a:pt x="139" y="123"/>
                </a:cubicBezTo>
                <a:cubicBezTo>
                  <a:pt x="140" y="121"/>
                  <a:pt x="140" y="119"/>
                  <a:pt x="142" y="121"/>
                </a:cubicBezTo>
                <a:cubicBezTo>
                  <a:pt x="142" y="124"/>
                  <a:pt x="143" y="127"/>
                  <a:pt x="144" y="130"/>
                </a:cubicBezTo>
                <a:cubicBezTo>
                  <a:pt x="146" y="129"/>
                  <a:pt x="146" y="128"/>
                  <a:pt x="148" y="128"/>
                </a:cubicBezTo>
                <a:cubicBezTo>
                  <a:pt x="149" y="126"/>
                  <a:pt x="147" y="122"/>
                  <a:pt x="149" y="120"/>
                </a:cubicBezTo>
                <a:cubicBezTo>
                  <a:pt x="149" y="120"/>
                  <a:pt x="150" y="120"/>
                  <a:pt x="150" y="120"/>
                </a:cubicBezTo>
                <a:cubicBezTo>
                  <a:pt x="151" y="121"/>
                  <a:pt x="152" y="123"/>
                  <a:pt x="153" y="124"/>
                </a:cubicBezTo>
                <a:cubicBezTo>
                  <a:pt x="152" y="117"/>
                  <a:pt x="150" y="109"/>
                  <a:pt x="148" y="102"/>
                </a:cubicBezTo>
                <a:cubicBezTo>
                  <a:pt x="147" y="103"/>
                  <a:pt x="147" y="102"/>
                  <a:pt x="146" y="102"/>
                </a:cubicBezTo>
                <a:cubicBezTo>
                  <a:pt x="144" y="105"/>
                  <a:pt x="141" y="104"/>
                  <a:pt x="140" y="101"/>
                </a:cubicBezTo>
                <a:cubicBezTo>
                  <a:pt x="136" y="111"/>
                  <a:pt x="130" y="118"/>
                  <a:pt x="126" y="127"/>
                </a:cubicBezTo>
                <a:close/>
                <a:moveTo>
                  <a:pt x="100" y="105"/>
                </a:moveTo>
                <a:cubicBezTo>
                  <a:pt x="100" y="108"/>
                  <a:pt x="99" y="111"/>
                  <a:pt x="101" y="113"/>
                </a:cubicBezTo>
                <a:cubicBezTo>
                  <a:pt x="102" y="109"/>
                  <a:pt x="105" y="106"/>
                  <a:pt x="106" y="102"/>
                </a:cubicBezTo>
                <a:cubicBezTo>
                  <a:pt x="105" y="103"/>
                  <a:pt x="106" y="102"/>
                  <a:pt x="105" y="102"/>
                </a:cubicBezTo>
                <a:cubicBezTo>
                  <a:pt x="104" y="104"/>
                  <a:pt x="103" y="105"/>
                  <a:pt x="100" y="105"/>
                </a:cubicBezTo>
                <a:close/>
                <a:moveTo>
                  <a:pt x="130" y="105"/>
                </a:moveTo>
                <a:cubicBezTo>
                  <a:pt x="130" y="107"/>
                  <a:pt x="127" y="109"/>
                  <a:pt x="127" y="111"/>
                </a:cubicBezTo>
                <a:cubicBezTo>
                  <a:pt x="126" y="114"/>
                  <a:pt x="126" y="118"/>
                  <a:pt x="126" y="121"/>
                </a:cubicBezTo>
                <a:cubicBezTo>
                  <a:pt x="129" y="117"/>
                  <a:pt x="132" y="112"/>
                  <a:pt x="134" y="107"/>
                </a:cubicBezTo>
                <a:cubicBezTo>
                  <a:pt x="132" y="107"/>
                  <a:pt x="132" y="103"/>
                  <a:pt x="130" y="102"/>
                </a:cubicBezTo>
                <a:cubicBezTo>
                  <a:pt x="130" y="103"/>
                  <a:pt x="130" y="104"/>
                  <a:pt x="130" y="105"/>
                </a:cubicBezTo>
                <a:close/>
                <a:moveTo>
                  <a:pt x="124" y="109"/>
                </a:moveTo>
                <a:cubicBezTo>
                  <a:pt x="124" y="109"/>
                  <a:pt x="122" y="107"/>
                  <a:pt x="122" y="105"/>
                </a:cubicBezTo>
                <a:cubicBezTo>
                  <a:pt x="121" y="105"/>
                  <a:pt x="119" y="106"/>
                  <a:pt x="118" y="106"/>
                </a:cubicBezTo>
                <a:cubicBezTo>
                  <a:pt x="120" y="111"/>
                  <a:pt x="121" y="116"/>
                  <a:pt x="124" y="120"/>
                </a:cubicBezTo>
                <a:cubicBezTo>
                  <a:pt x="124" y="116"/>
                  <a:pt x="126" y="111"/>
                  <a:pt x="124" y="109"/>
                </a:cubicBezTo>
                <a:close/>
                <a:moveTo>
                  <a:pt x="100" y="117"/>
                </a:moveTo>
                <a:cubicBezTo>
                  <a:pt x="101" y="117"/>
                  <a:pt x="100" y="119"/>
                  <a:pt x="101" y="119"/>
                </a:cubicBezTo>
                <a:cubicBezTo>
                  <a:pt x="98" y="120"/>
                  <a:pt x="97" y="124"/>
                  <a:pt x="96" y="126"/>
                </a:cubicBezTo>
                <a:cubicBezTo>
                  <a:pt x="96" y="126"/>
                  <a:pt x="97" y="125"/>
                  <a:pt x="98" y="125"/>
                </a:cubicBezTo>
                <a:cubicBezTo>
                  <a:pt x="98" y="125"/>
                  <a:pt x="100" y="123"/>
                  <a:pt x="100" y="123"/>
                </a:cubicBezTo>
                <a:cubicBezTo>
                  <a:pt x="100" y="122"/>
                  <a:pt x="100" y="120"/>
                  <a:pt x="102" y="120"/>
                </a:cubicBezTo>
                <a:cubicBezTo>
                  <a:pt x="104" y="120"/>
                  <a:pt x="102" y="126"/>
                  <a:pt x="103" y="129"/>
                </a:cubicBezTo>
                <a:cubicBezTo>
                  <a:pt x="106" y="128"/>
                  <a:pt x="107" y="125"/>
                  <a:pt x="108" y="121"/>
                </a:cubicBezTo>
                <a:cubicBezTo>
                  <a:pt x="109" y="121"/>
                  <a:pt x="109" y="120"/>
                  <a:pt x="110" y="120"/>
                </a:cubicBezTo>
                <a:cubicBezTo>
                  <a:pt x="112" y="124"/>
                  <a:pt x="112" y="128"/>
                  <a:pt x="116" y="130"/>
                </a:cubicBezTo>
                <a:cubicBezTo>
                  <a:pt x="116" y="128"/>
                  <a:pt x="118" y="125"/>
                  <a:pt x="119" y="127"/>
                </a:cubicBezTo>
                <a:cubicBezTo>
                  <a:pt x="119" y="128"/>
                  <a:pt x="120" y="129"/>
                  <a:pt x="120" y="130"/>
                </a:cubicBezTo>
                <a:cubicBezTo>
                  <a:pt x="122" y="129"/>
                  <a:pt x="122" y="125"/>
                  <a:pt x="123" y="124"/>
                </a:cubicBezTo>
                <a:cubicBezTo>
                  <a:pt x="121" y="120"/>
                  <a:pt x="120" y="116"/>
                  <a:pt x="118" y="112"/>
                </a:cubicBezTo>
                <a:cubicBezTo>
                  <a:pt x="118" y="110"/>
                  <a:pt x="116" y="108"/>
                  <a:pt x="115" y="106"/>
                </a:cubicBezTo>
                <a:cubicBezTo>
                  <a:pt x="114" y="109"/>
                  <a:pt x="111" y="106"/>
                  <a:pt x="110" y="105"/>
                </a:cubicBezTo>
                <a:cubicBezTo>
                  <a:pt x="109" y="105"/>
                  <a:pt x="108" y="106"/>
                  <a:pt x="107" y="105"/>
                </a:cubicBezTo>
                <a:cubicBezTo>
                  <a:pt x="105" y="109"/>
                  <a:pt x="103" y="113"/>
                  <a:pt x="100" y="117"/>
                </a:cubicBezTo>
                <a:close/>
                <a:moveTo>
                  <a:pt x="82" y="106"/>
                </a:moveTo>
                <a:cubicBezTo>
                  <a:pt x="81" y="106"/>
                  <a:pt x="81" y="105"/>
                  <a:pt x="80" y="106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79" y="110"/>
                  <a:pt x="79" y="115"/>
                  <a:pt x="79" y="120"/>
                </a:cubicBezTo>
                <a:cubicBezTo>
                  <a:pt x="79" y="134"/>
                  <a:pt x="80" y="149"/>
                  <a:pt x="80" y="160"/>
                </a:cubicBezTo>
                <a:cubicBezTo>
                  <a:pt x="82" y="161"/>
                  <a:pt x="84" y="162"/>
                  <a:pt x="87" y="163"/>
                </a:cubicBezTo>
                <a:cubicBezTo>
                  <a:pt x="87" y="147"/>
                  <a:pt x="87" y="125"/>
                  <a:pt x="86" y="109"/>
                </a:cubicBezTo>
                <a:cubicBezTo>
                  <a:pt x="84" y="109"/>
                  <a:pt x="83" y="108"/>
                  <a:pt x="82" y="106"/>
                </a:cubicBezTo>
                <a:close/>
                <a:moveTo>
                  <a:pt x="157" y="161"/>
                </a:moveTo>
                <a:cubicBezTo>
                  <a:pt x="158" y="156"/>
                  <a:pt x="160" y="151"/>
                  <a:pt x="161" y="146"/>
                </a:cubicBezTo>
                <a:cubicBezTo>
                  <a:pt x="162" y="141"/>
                  <a:pt x="162" y="136"/>
                  <a:pt x="163" y="131"/>
                </a:cubicBezTo>
                <a:cubicBezTo>
                  <a:pt x="164" y="130"/>
                  <a:pt x="164" y="130"/>
                  <a:pt x="165" y="129"/>
                </a:cubicBezTo>
                <a:cubicBezTo>
                  <a:pt x="165" y="126"/>
                  <a:pt x="165" y="123"/>
                  <a:pt x="166" y="120"/>
                </a:cubicBezTo>
                <a:cubicBezTo>
                  <a:pt x="166" y="116"/>
                  <a:pt x="167" y="113"/>
                  <a:pt x="168" y="110"/>
                </a:cubicBezTo>
                <a:cubicBezTo>
                  <a:pt x="168" y="109"/>
                  <a:pt x="167" y="109"/>
                  <a:pt x="167" y="110"/>
                </a:cubicBezTo>
                <a:cubicBezTo>
                  <a:pt x="167" y="112"/>
                  <a:pt x="166" y="115"/>
                  <a:pt x="163" y="117"/>
                </a:cubicBezTo>
                <a:cubicBezTo>
                  <a:pt x="160" y="116"/>
                  <a:pt x="162" y="111"/>
                  <a:pt x="159" y="110"/>
                </a:cubicBezTo>
                <a:cubicBezTo>
                  <a:pt x="156" y="115"/>
                  <a:pt x="157" y="124"/>
                  <a:pt x="156" y="130"/>
                </a:cubicBezTo>
                <a:cubicBezTo>
                  <a:pt x="154" y="139"/>
                  <a:pt x="153" y="151"/>
                  <a:pt x="152" y="161"/>
                </a:cubicBezTo>
                <a:cubicBezTo>
                  <a:pt x="151" y="165"/>
                  <a:pt x="149" y="169"/>
                  <a:pt x="150" y="172"/>
                </a:cubicBezTo>
                <a:cubicBezTo>
                  <a:pt x="151" y="172"/>
                  <a:pt x="153" y="171"/>
                  <a:pt x="155" y="171"/>
                </a:cubicBezTo>
                <a:cubicBezTo>
                  <a:pt x="156" y="168"/>
                  <a:pt x="156" y="165"/>
                  <a:pt x="157" y="161"/>
                </a:cubicBezTo>
                <a:close/>
                <a:moveTo>
                  <a:pt x="165" y="166"/>
                </a:moveTo>
                <a:cubicBezTo>
                  <a:pt x="165" y="166"/>
                  <a:pt x="165" y="166"/>
                  <a:pt x="166" y="165"/>
                </a:cubicBezTo>
                <a:cubicBezTo>
                  <a:pt x="165" y="159"/>
                  <a:pt x="170" y="154"/>
                  <a:pt x="169" y="147"/>
                </a:cubicBezTo>
                <a:cubicBezTo>
                  <a:pt x="171" y="140"/>
                  <a:pt x="174" y="127"/>
                  <a:pt x="176" y="118"/>
                </a:cubicBezTo>
                <a:cubicBezTo>
                  <a:pt x="176" y="116"/>
                  <a:pt x="176" y="113"/>
                  <a:pt x="176" y="114"/>
                </a:cubicBezTo>
                <a:cubicBezTo>
                  <a:pt x="173" y="117"/>
                  <a:pt x="170" y="114"/>
                  <a:pt x="169" y="111"/>
                </a:cubicBezTo>
                <a:cubicBezTo>
                  <a:pt x="168" y="116"/>
                  <a:pt x="166" y="124"/>
                  <a:pt x="167" y="129"/>
                </a:cubicBezTo>
                <a:cubicBezTo>
                  <a:pt x="165" y="132"/>
                  <a:pt x="165" y="135"/>
                  <a:pt x="165" y="138"/>
                </a:cubicBezTo>
                <a:cubicBezTo>
                  <a:pt x="164" y="143"/>
                  <a:pt x="162" y="147"/>
                  <a:pt x="162" y="152"/>
                </a:cubicBezTo>
                <a:cubicBezTo>
                  <a:pt x="160" y="157"/>
                  <a:pt x="160" y="164"/>
                  <a:pt x="157" y="170"/>
                </a:cubicBezTo>
                <a:cubicBezTo>
                  <a:pt x="160" y="169"/>
                  <a:pt x="162" y="168"/>
                  <a:pt x="165" y="166"/>
                </a:cubicBezTo>
                <a:close/>
                <a:moveTo>
                  <a:pt x="155" y="120"/>
                </a:moveTo>
                <a:cubicBezTo>
                  <a:pt x="155" y="117"/>
                  <a:pt x="156" y="115"/>
                  <a:pt x="156" y="113"/>
                </a:cubicBezTo>
                <a:cubicBezTo>
                  <a:pt x="154" y="114"/>
                  <a:pt x="153" y="117"/>
                  <a:pt x="155" y="120"/>
                </a:cubicBezTo>
                <a:close/>
                <a:moveTo>
                  <a:pt x="96" y="128"/>
                </a:moveTo>
                <a:cubicBezTo>
                  <a:pt x="96" y="139"/>
                  <a:pt x="95" y="149"/>
                  <a:pt x="94" y="158"/>
                </a:cubicBezTo>
                <a:cubicBezTo>
                  <a:pt x="94" y="160"/>
                  <a:pt x="95" y="161"/>
                  <a:pt x="94" y="163"/>
                </a:cubicBezTo>
                <a:cubicBezTo>
                  <a:pt x="94" y="164"/>
                  <a:pt x="94" y="164"/>
                  <a:pt x="94" y="165"/>
                </a:cubicBezTo>
                <a:cubicBezTo>
                  <a:pt x="93" y="170"/>
                  <a:pt x="93" y="174"/>
                  <a:pt x="93" y="178"/>
                </a:cubicBezTo>
                <a:cubicBezTo>
                  <a:pt x="95" y="178"/>
                  <a:pt x="97" y="178"/>
                  <a:pt x="99" y="178"/>
                </a:cubicBezTo>
                <a:cubicBezTo>
                  <a:pt x="98" y="175"/>
                  <a:pt x="99" y="173"/>
                  <a:pt x="99" y="171"/>
                </a:cubicBezTo>
                <a:cubicBezTo>
                  <a:pt x="100" y="166"/>
                  <a:pt x="100" y="160"/>
                  <a:pt x="100" y="154"/>
                </a:cubicBezTo>
                <a:cubicBezTo>
                  <a:pt x="100" y="147"/>
                  <a:pt x="102" y="141"/>
                  <a:pt x="102" y="134"/>
                </a:cubicBezTo>
                <a:cubicBezTo>
                  <a:pt x="102" y="133"/>
                  <a:pt x="101" y="131"/>
                  <a:pt x="101" y="130"/>
                </a:cubicBezTo>
                <a:cubicBezTo>
                  <a:pt x="101" y="127"/>
                  <a:pt x="103" y="125"/>
                  <a:pt x="101" y="124"/>
                </a:cubicBezTo>
                <a:cubicBezTo>
                  <a:pt x="100" y="125"/>
                  <a:pt x="98" y="127"/>
                  <a:pt x="96" y="128"/>
                </a:cubicBezTo>
                <a:close/>
                <a:moveTo>
                  <a:pt x="103" y="132"/>
                </a:moveTo>
                <a:cubicBezTo>
                  <a:pt x="103" y="143"/>
                  <a:pt x="102" y="151"/>
                  <a:pt x="102" y="160"/>
                </a:cubicBezTo>
                <a:cubicBezTo>
                  <a:pt x="102" y="163"/>
                  <a:pt x="101" y="166"/>
                  <a:pt x="101" y="169"/>
                </a:cubicBezTo>
                <a:cubicBezTo>
                  <a:pt x="101" y="170"/>
                  <a:pt x="102" y="171"/>
                  <a:pt x="102" y="172"/>
                </a:cubicBezTo>
                <a:cubicBezTo>
                  <a:pt x="102" y="174"/>
                  <a:pt x="101" y="176"/>
                  <a:pt x="101" y="178"/>
                </a:cubicBezTo>
                <a:cubicBezTo>
                  <a:pt x="105" y="178"/>
                  <a:pt x="109" y="178"/>
                  <a:pt x="112" y="178"/>
                </a:cubicBezTo>
                <a:cubicBezTo>
                  <a:pt x="113" y="161"/>
                  <a:pt x="115" y="149"/>
                  <a:pt x="115" y="133"/>
                </a:cubicBezTo>
                <a:cubicBezTo>
                  <a:pt x="112" y="131"/>
                  <a:pt x="111" y="127"/>
                  <a:pt x="109" y="124"/>
                </a:cubicBezTo>
                <a:cubicBezTo>
                  <a:pt x="108" y="128"/>
                  <a:pt x="106" y="131"/>
                  <a:pt x="103" y="132"/>
                </a:cubicBezTo>
                <a:close/>
                <a:moveTo>
                  <a:pt x="147" y="131"/>
                </a:moveTo>
                <a:cubicBezTo>
                  <a:pt x="145" y="145"/>
                  <a:pt x="143" y="162"/>
                  <a:pt x="141" y="175"/>
                </a:cubicBezTo>
                <a:cubicBezTo>
                  <a:pt x="143" y="174"/>
                  <a:pt x="145" y="174"/>
                  <a:pt x="148" y="173"/>
                </a:cubicBezTo>
                <a:cubicBezTo>
                  <a:pt x="149" y="160"/>
                  <a:pt x="151" y="146"/>
                  <a:pt x="153" y="132"/>
                </a:cubicBezTo>
                <a:cubicBezTo>
                  <a:pt x="154" y="127"/>
                  <a:pt x="153" y="126"/>
                  <a:pt x="150" y="124"/>
                </a:cubicBezTo>
                <a:cubicBezTo>
                  <a:pt x="150" y="127"/>
                  <a:pt x="149" y="130"/>
                  <a:pt x="147" y="131"/>
                </a:cubicBezTo>
                <a:close/>
                <a:moveTo>
                  <a:pt x="134" y="130"/>
                </a:moveTo>
                <a:cubicBezTo>
                  <a:pt x="131" y="146"/>
                  <a:pt x="130" y="162"/>
                  <a:pt x="128" y="176"/>
                </a:cubicBezTo>
                <a:cubicBezTo>
                  <a:pt x="132" y="177"/>
                  <a:pt x="135" y="176"/>
                  <a:pt x="138" y="175"/>
                </a:cubicBezTo>
                <a:cubicBezTo>
                  <a:pt x="137" y="174"/>
                  <a:pt x="138" y="174"/>
                  <a:pt x="138" y="172"/>
                </a:cubicBezTo>
                <a:cubicBezTo>
                  <a:pt x="138" y="172"/>
                  <a:pt x="138" y="171"/>
                  <a:pt x="139" y="170"/>
                </a:cubicBezTo>
                <a:cubicBezTo>
                  <a:pt x="141" y="158"/>
                  <a:pt x="143" y="145"/>
                  <a:pt x="145" y="132"/>
                </a:cubicBezTo>
                <a:cubicBezTo>
                  <a:pt x="142" y="131"/>
                  <a:pt x="142" y="128"/>
                  <a:pt x="141" y="125"/>
                </a:cubicBezTo>
                <a:cubicBezTo>
                  <a:pt x="139" y="127"/>
                  <a:pt x="137" y="131"/>
                  <a:pt x="134" y="130"/>
                </a:cubicBezTo>
                <a:close/>
                <a:moveTo>
                  <a:pt x="126" y="129"/>
                </a:moveTo>
                <a:cubicBezTo>
                  <a:pt x="125" y="136"/>
                  <a:pt x="124" y="144"/>
                  <a:pt x="123" y="152"/>
                </a:cubicBezTo>
                <a:cubicBezTo>
                  <a:pt x="123" y="156"/>
                  <a:pt x="122" y="161"/>
                  <a:pt x="123" y="165"/>
                </a:cubicBezTo>
                <a:cubicBezTo>
                  <a:pt x="120" y="168"/>
                  <a:pt x="122" y="174"/>
                  <a:pt x="121" y="177"/>
                </a:cubicBezTo>
                <a:cubicBezTo>
                  <a:pt x="122" y="177"/>
                  <a:pt x="123" y="177"/>
                  <a:pt x="125" y="177"/>
                </a:cubicBezTo>
                <a:cubicBezTo>
                  <a:pt x="127" y="163"/>
                  <a:pt x="130" y="147"/>
                  <a:pt x="132" y="132"/>
                </a:cubicBezTo>
                <a:cubicBezTo>
                  <a:pt x="132" y="129"/>
                  <a:pt x="132" y="128"/>
                  <a:pt x="132" y="126"/>
                </a:cubicBezTo>
                <a:cubicBezTo>
                  <a:pt x="132" y="125"/>
                  <a:pt x="132" y="125"/>
                  <a:pt x="132" y="125"/>
                </a:cubicBezTo>
                <a:cubicBezTo>
                  <a:pt x="131" y="127"/>
                  <a:pt x="129" y="128"/>
                  <a:pt x="126" y="129"/>
                </a:cubicBezTo>
                <a:close/>
                <a:moveTo>
                  <a:pt x="117" y="134"/>
                </a:moveTo>
                <a:cubicBezTo>
                  <a:pt x="116" y="146"/>
                  <a:pt x="115" y="164"/>
                  <a:pt x="114" y="178"/>
                </a:cubicBezTo>
                <a:cubicBezTo>
                  <a:pt x="115" y="178"/>
                  <a:pt x="116" y="177"/>
                  <a:pt x="117" y="178"/>
                </a:cubicBezTo>
                <a:cubicBezTo>
                  <a:pt x="117" y="176"/>
                  <a:pt x="118" y="176"/>
                  <a:pt x="117" y="174"/>
                </a:cubicBezTo>
                <a:cubicBezTo>
                  <a:pt x="120" y="167"/>
                  <a:pt x="120" y="158"/>
                  <a:pt x="121" y="149"/>
                </a:cubicBezTo>
                <a:cubicBezTo>
                  <a:pt x="122" y="142"/>
                  <a:pt x="124" y="135"/>
                  <a:pt x="123" y="129"/>
                </a:cubicBezTo>
                <a:cubicBezTo>
                  <a:pt x="122" y="130"/>
                  <a:pt x="121" y="134"/>
                  <a:pt x="119" y="134"/>
                </a:cubicBezTo>
                <a:cubicBezTo>
                  <a:pt x="118" y="135"/>
                  <a:pt x="118" y="133"/>
                  <a:pt x="117" y="134"/>
                </a:cubicBezTo>
                <a:cubicBezTo>
                  <a:pt x="117" y="134"/>
                  <a:pt x="117" y="134"/>
                  <a:pt x="117" y="134"/>
                </a:cubicBezTo>
                <a:close/>
                <a:moveTo>
                  <a:pt x="70" y="151"/>
                </a:moveTo>
                <a:cubicBezTo>
                  <a:pt x="71" y="154"/>
                  <a:pt x="74" y="157"/>
                  <a:pt x="78" y="159"/>
                </a:cubicBezTo>
                <a:cubicBezTo>
                  <a:pt x="78" y="157"/>
                  <a:pt x="78" y="152"/>
                  <a:pt x="78" y="148"/>
                </a:cubicBezTo>
                <a:cubicBezTo>
                  <a:pt x="75" y="147"/>
                  <a:pt x="72" y="148"/>
                  <a:pt x="70" y="151"/>
                </a:cubicBezTo>
                <a:close/>
                <a:moveTo>
                  <a:pt x="168" y="165"/>
                </a:moveTo>
                <a:cubicBezTo>
                  <a:pt x="172" y="162"/>
                  <a:pt x="177" y="160"/>
                  <a:pt x="177" y="154"/>
                </a:cubicBezTo>
                <a:cubicBezTo>
                  <a:pt x="176" y="151"/>
                  <a:pt x="173" y="152"/>
                  <a:pt x="171" y="151"/>
                </a:cubicBezTo>
                <a:cubicBezTo>
                  <a:pt x="170" y="156"/>
                  <a:pt x="169" y="161"/>
                  <a:pt x="168" y="165"/>
                </a:cubicBezTo>
                <a:close/>
                <a:moveTo>
                  <a:pt x="163" y="170"/>
                </a:moveTo>
                <a:cubicBezTo>
                  <a:pt x="162" y="169"/>
                  <a:pt x="163" y="170"/>
                  <a:pt x="162" y="170"/>
                </a:cubicBezTo>
                <a:cubicBezTo>
                  <a:pt x="145" y="177"/>
                  <a:pt x="125" y="180"/>
                  <a:pt x="104" y="180"/>
                </a:cubicBezTo>
                <a:cubicBezTo>
                  <a:pt x="94" y="179"/>
                  <a:pt x="84" y="179"/>
                  <a:pt x="75" y="179"/>
                </a:cubicBezTo>
                <a:cubicBezTo>
                  <a:pt x="73" y="179"/>
                  <a:pt x="72" y="179"/>
                  <a:pt x="70" y="179"/>
                </a:cubicBezTo>
                <a:cubicBezTo>
                  <a:pt x="70" y="179"/>
                  <a:pt x="69" y="179"/>
                  <a:pt x="68" y="179"/>
                </a:cubicBezTo>
                <a:cubicBezTo>
                  <a:pt x="66" y="179"/>
                  <a:pt x="64" y="179"/>
                  <a:pt x="62" y="179"/>
                </a:cubicBezTo>
                <a:cubicBezTo>
                  <a:pt x="61" y="180"/>
                  <a:pt x="59" y="180"/>
                  <a:pt x="56" y="180"/>
                </a:cubicBezTo>
                <a:cubicBezTo>
                  <a:pt x="55" y="181"/>
                  <a:pt x="53" y="181"/>
                  <a:pt x="52" y="182"/>
                </a:cubicBezTo>
                <a:cubicBezTo>
                  <a:pt x="43" y="187"/>
                  <a:pt x="42" y="204"/>
                  <a:pt x="40" y="215"/>
                </a:cubicBezTo>
                <a:cubicBezTo>
                  <a:pt x="39" y="219"/>
                  <a:pt x="37" y="223"/>
                  <a:pt x="38" y="227"/>
                </a:cubicBezTo>
                <a:cubicBezTo>
                  <a:pt x="39" y="226"/>
                  <a:pt x="41" y="225"/>
                  <a:pt x="41" y="224"/>
                </a:cubicBezTo>
                <a:cubicBezTo>
                  <a:pt x="44" y="223"/>
                  <a:pt x="45" y="224"/>
                  <a:pt x="48" y="223"/>
                </a:cubicBezTo>
                <a:cubicBezTo>
                  <a:pt x="49" y="223"/>
                  <a:pt x="49" y="223"/>
                  <a:pt x="50" y="223"/>
                </a:cubicBezTo>
                <a:cubicBezTo>
                  <a:pt x="52" y="223"/>
                  <a:pt x="54" y="223"/>
                  <a:pt x="57" y="223"/>
                </a:cubicBezTo>
                <a:cubicBezTo>
                  <a:pt x="67" y="222"/>
                  <a:pt x="78" y="222"/>
                  <a:pt x="88" y="222"/>
                </a:cubicBezTo>
                <a:cubicBezTo>
                  <a:pt x="89" y="221"/>
                  <a:pt x="88" y="221"/>
                  <a:pt x="89" y="221"/>
                </a:cubicBezTo>
                <a:cubicBezTo>
                  <a:pt x="95" y="221"/>
                  <a:pt x="103" y="220"/>
                  <a:pt x="110" y="218"/>
                </a:cubicBezTo>
                <a:cubicBezTo>
                  <a:pt x="111" y="218"/>
                  <a:pt x="110" y="219"/>
                  <a:pt x="111" y="219"/>
                </a:cubicBezTo>
                <a:cubicBezTo>
                  <a:pt x="113" y="218"/>
                  <a:pt x="116" y="219"/>
                  <a:pt x="118" y="218"/>
                </a:cubicBezTo>
                <a:cubicBezTo>
                  <a:pt x="122" y="219"/>
                  <a:pt x="130" y="216"/>
                  <a:pt x="134" y="217"/>
                </a:cubicBezTo>
                <a:cubicBezTo>
                  <a:pt x="147" y="213"/>
                  <a:pt x="162" y="212"/>
                  <a:pt x="173" y="206"/>
                </a:cubicBezTo>
                <a:cubicBezTo>
                  <a:pt x="173" y="199"/>
                  <a:pt x="174" y="192"/>
                  <a:pt x="175" y="186"/>
                </a:cubicBezTo>
                <a:cubicBezTo>
                  <a:pt x="174" y="188"/>
                  <a:pt x="172" y="189"/>
                  <a:pt x="171" y="191"/>
                </a:cubicBezTo>
                <a:cubicBezTo>
                  <a:pt x="170" y="193"/>
                  <a:pt x="169" y="196"/>
                  <a:pt x="167" y="196"/>
                </a:cubicBezTo>
                <a:cubicBezTo>
                  <a:pt x="166" y="194"/>
                  <a:pt x="168" y="193"/>
                  <a:pt x="168" y="192"/>
                </a:cubicBezTo>
                <a:cubicBezTo>
                  <a:pt x="173" y="185"/>
                  <a:pt x="178" y="179"/>
                  <a:pt x="181" y="172"/>
                </a:cubicBezTo>
                <a:cubicBezTo>
                  <a:pt x="184" y="165"/>
                  <a:pt x="186" y="160"/>
                  <a:pt x="183" y="154"/>
                </a:cubicBezTo>
                <a:cubicBezTo>
                  <a:pt x="180" y="153"/>
                  <a:pt x="180" y="151"/>
                  <a:pt x="177" y="151"/>
                </a:cubicBezTo>
                <a:cubicBezTo>
                  <a:pt x="184" y="160"/>
                  <a:pt x="170" y="167"/>
                  <a:pt x="163" y="170"/>
                </a:cubicBezTo>
                <a:close/>
                <a:moveTo>
                  <a:pt x="90" y="176"/>
                </a:moveTo>
                <a:cubicBezTo>
                  <a:pt x="90" y="174"/>
                  <a:pt x="91" y="171"/>
                  <a:pt x="91" y="168"/>
                </a:cubicBezTo>
                <a:cubicBezTo>
                  <a:pt x="83" y="165"/>
                  <a:pt x="75" y="162"/>
                  <a:pt x="70" y="156"/>
                </a:cubicBezTo>
                <a:cubicBezTo>
                  <a:pt x="70" y="164"/>
                  <a:pt x="70" y="171"/>
                  <a:pt x="72" y="177"/>
                </a:cubicBezTo>
                <a:cubicBezTo>
                  <a:pt x="78" y="178"/>
                  <a:pt x="83" y="177"/>
                  <a:pt x="90" y="178"/>
                </a:cubicBezTo>
                <a:cubicBezTo>
                  <a:pt x="90" y="176"/>
                  <a:pt x="89" y="176"/>
                  <a:pt x="90" y="176"/>
                </a:cubicBezTo>
                <a:close/>
                <a:moveTo>
                  <a:pt x="148" y="216"/>
                </a:moveTo>
                <a:cubicBezTo>
                  <a:pt x="147" y="220"/>
                  <a:pt x="146" y="226"/>
                  <a:pt x="146" y="229"/>
                </a:cubicBezTo>
                <a:cubicBezTo>
                  <a:pt x="150" y="227"/>
                  <a:pt x="151" y="221"/>
                  <a:pt x="152" y="215"/>
                </a:cubicBezTo>
                <a:cubicBezTo>
                  <a:pt x="151" y="215"/>
                  <a:pt x="149" y="216"/>
                  <a:pt x="148" y="216"/>
                </a:cubicBezTo>
                <a:close/>
                <a:moveTo>
                  <a:pt x="140" y="218"/>
                </a:moveTo>
                <a:cubicBezTo>
                  <a:pt x="139" y="222"/>
                  <a:pt x="137" y="226"/>
                  <a:pt x="137" y="231"/>
                </a:cubicBezTo>
                <a:cubicBezTo>
                  <a:pt x="140" y="231"/>
                  <a:pt x="141" y="231"/>
                  <a:pt x="143" y="232"/>
                </a:cubicBezTo>
                <a:cubicBezTo>
                  <a:pt x="145" y="227"/>
                  <a:pt x="145" y="222"/>
                  <a:pt x="146" y="217"/>
                </a:cubicBezTo>
                <a:cubicBezTo>
                  <a:pt x="144" y="217"/>
                  <a:pt x="142" y="217"/>
                  <a:pt x="140" y="218"/>
                </a:cubicBezTo>
                <a:close/>
                <a:moveTo>
                  <a:pt x="133" y="219"/>
                </a:moveTo>
                <a:cubicBezTo>
                  <a:pt x="132" y="225"/>
                  <a:pt x="130" y="232"/>
                  <a:pt x="129" y="237"/>
                </a:cubicBezTo>
                <a:cubicBezTo>
                  <a:pt x="130" y="235"/>
                  <a:pt x="134" y="235"/>
                  <a:pt x="133" y="233"/>
                </a:cubicBezTo>
                <a:cubicBezTo>
                  <a:pt x="134" y="233"/>
                  <a:pt x="134" y="232"/>
                  <a:pt x="135" y="232"/>
                </a:cubicBezTo>
                <a:cubicBezTo>
                  <a:pt x="136" y="226"/>
                  <a:pt x="137" y="223"/>
                  <a:pt x="138" y="218"/>
                </a:cubicBezTo>
                <a:cubicBezTo>
                  <a:pt x="136" y="218"/>
                  <a:pt x="135" y="219"/>
                  <a:pt x="133" y="219"/>
                </a:cubicBezTo>
                <a:close/>
                <a:moveTo>
                  <a:pt x="123" y="220"/>
                </a:moveTo>
                <a:cubicBezTo>
                  <a:pt x="121" y="225"/>
                  <a:pt x="121" y="232"/>
                  <a:pt x="119" y="237"/>
                </a:cubicBezTo>
                <a:cubicBezTo>
                  <a:pt x="122" y="238"/>
                  <a:pt x="123" y="238"/>
                  <a:pt x="126" y="238"/>
                </a:cubicBezTo>
                <a:cubicBezTo>
                  <a:pt x="128" y="232"/>
                  <a:pt x="130" y="226"/>
                  <a:pt x="131" y="219"/>
                </a:cubicBezTo>
                <a:cubicBezTo>
                  <a:pt x="127" y="219"/>
                  <a:pt x="125" y="220"/>
                  <a:pt x="123" y="220"/>
                </a:cubicBezTo>
                <a:close/>
                <a:moveTo>
                  <a:pt x="119" y="221"/>
                </a:moveTo>
                <a:cubicBezTo>
                  <a:pt x="119" y="225"/>
                  <a:pt x="117" y="231"/>
                  <a:pt x="117" y="237"/>
                </a:cubicBezTo>
                <a:cubicBezTo>
                  <a:pt x="119" y="232"/>
                  <a:pt x="119" y="225"/>
                  <a:pt x="120" y="220"/>
                </a:cubicBezTo>
                <a:cubicBezTo>
                  <a:pt x="120" y="220"/>
                  <a:pt x="119" y="220"/>
                  <a:pt x="119" y="221"/>
                </a:cubicBezTo>
                <a:close/>
                <a:moveTo>
                  <a:pt x="111" y="221"/>
                </a:moveTo>
                <a:cubicBezTo>
                  <a:pt x="109" y="229"/>
                  <a:pt x="109" y="237"/>
                  <a:pt x="108" y="247"/>
                </a:cubicBezTo>
                <a:cubicBezTo>
                  <a:pt x="113" y="247"/>
                  <a:pt x="115" y="243"/>
                  <a:pt x="115" y="238"/>
                </a:cubicBezTo>
                <a:cubicBezTo>
                  <a:pt x="115" y="234"/>
                  <a:pt x="115" y="229"/>
                  <a:pt x="116" y="226"/>
                </a:cubicBezTo>
                <a:cubicBezTo>
                  <a:pt x="116" y="224"/>
                  <a:pt x="117" y="221"/>
                  <a:pt x="115" y="220"/>
                </a:cubicBezTo>
                <a:cubicBezTo>
                  <a:pt x="114" y="221"/>
                  <a:pt x="112" y="221"/>
                  <a:pt x="111" y="221"/>
                </a:cubicBezTo>
                <a:close/>
                <a:moveTo>
                  <a:pt x="99" y="222"/>
                </a:moveTo>
                <a:cubicBezTo>
                  <a:pt x="98" y="229"/>
                  <a:pt x="97" y="239"/>
                  <a:pt x="98" y="247"/>
                </a:cubicBezTo>
                <a:cubicBezTo>
                  <a:pt x="101" y="247"/>
                  <a:pt x="103" y="247"/>
                  <a:pt x="106" y="247"/>
                </a:cubicBezTo>
                <a:cubicBezTo>
                  <a:pt x="108" y="239"/>
                  <a:pt x="107" y="230"/>
                  <a:pt x="108" y="221"/>
                </a:cubicBezTo>
                <a:cubicBezTo>
                  <a:pt x="105" y="221"/>
                  <a:pt x="103" y="221"/>
                  <a:pt x="99" y="222"/>
                </a:cubicBezTo>
                <a:close/>
                <a:moveTo>
                  <a:pt x="91" y="223"/>
                </a:moveTo>
                <a:cubicBezTo>
                  <a:pt x="90" y="229"/>
                  <a:pt x="90" y="238"/>
                  <a:pt x="91" y="244"/>
                </a:cubicBezTo>
                <a:cubicBezTo>
                  <a:pt x="93" y="244"/>
                  <a:pt x="94" y="245"/>
                  <a:pt x="95" y="246"/>
                </a:cubicBezTo>
                <a:cubicBezTo>
                  <a:pt x="96" y="238"/>
                  <a:pt x="96" y="229"/>
                  <a:pt x="96" y="222"/>
                </a:cubicBezTo>
                <a:cubicBezTo>
                  <a:pt x="94" y="222"/>
                  <a:pt x="93" y="223"/>
                  <a:pt x="91" y="223"/>
                </a:cubicBezTo>
                <a:close/>
                <a:moveTo>
                  <a:pt x="85" y="223"/>
                </a:moveTo>
                <a:cubicBezTo>
                  <a:pt x="85" y="225"/>
                  <a:pt x="85" y="230"/>
                  <a:pt x="85" y="232"/>
                </a:cubicBezTo>
                <a:cubicBezTo>
                  <a:pt x="86" y="232"/>
                  <a:pt x="87" y="232"/>
                  <a:pt x="88" y="232"/>
                </a:cubicBezTo>
                <a:cubicBezTo>
                  <a:pt x="87" y="229"/>
                  <a:pt x="91" y="222"/>
                  <a:pt x="85" y="223"/>
                </a:cubicBezTo>
                <a:close/>
                <a:moveTo>
                  <a:pt x="79" y="224"/>
                </a:moveTo>
                <a:cubicBezTo>
                  <a:pt x="78" y="226"/>
                  <a:pt x="79" y="227"/>
                  <a:pt x="79" y="229"/>
                </a:cubicBezTo>
                <a:cubicBezTo>
                  <a:pt x="80" y="229"/>
                  <a:pt x="80" y="229"/>
                  <a:pt x="81" y="229"/>
                </a:cubicBezTo>
                <a:cubicBezTo>
                  <a:pt x="81" y="230"/>
                  <a:pt x="81" y="230"/>
                  <a:pt x="82" y="230"/>
                </a:cubicBezTo>
                <a:cubicBezTo>
                  <a:pt x="82" y="230"/>
                  <a:pt x="83" y="230"/>
                  <a:pt x="83" y="230"/>
                </a:cubicBezTo>
                <a:cubicBezTo>
                  <a:pt x="83" y="227"/>
                  <a:pt x="84" y="225"/>
                  <a:pt x="83" y="223"/>
                </a:cubicBezTo>
                <a:cubicBezTo>
                  <a:pt x="82" y="223"/>
                  <a:pt x="81" y="224"/>
                  <a:pt x="79" y="224"/>
                </a:cubicBezTo>
                <a:close/>
                <a:moveTo>
                  <a:pt x="40" y="231"/>
                </a:moveTo>
                <a:cubicBezTo>
                  <a:pt x="44" y="239"/>
                  <a:pt x="55" y="240"/>
                  <a:pt x="54" y="252"/>
                </a:cubicBezTo>
                <a:cubicBezTo>
                  <a:pt x="54" y="253"/>
                  <a:pt x="53" y="253"/>
                  <a:pt x="53" y="255"/>
                </a:cubicBezTo>
                <a:cubicBezTo>
                  <a:pt x="56" y="255"/>
                  <a:pt x="61" y="249"/>
                  <a:pt x="62" y="245"/>
                </a:cubicBezTo>
                <a:cubicBezTo>
                  <a:pt x="63" y="242"/>
                  <a:pt x="64" y="238"/>
                  <a:pt x="65" y="234"/>
                </a:cubicBezTo>
                <a:cubicBezTo>
                  <a:pt x="65" y="229"/>
                  <a:pt x="64" y="227"/>
                  <a:pt x="62" y="224"/>
                </a:cubicBezTo>
                <a:cubicBezTo>
                  <a:pt x="52" y="225"/>
                  <a:pt x="44" y="224"/>
                  <a:pt x="40" y="231"/>
                </a:cubicBezTo>
                <a:close/>
                <a:moveTo>
                  <a:pt x="27" y="254"/>
                </a:moveTo>
                <a:cubicBezTo>
                  <a:pt x="31" y="254"/>
                  <a:pt x="38" y="257"/>
                  <a:pt x="43" y="258"/>
                </a:cubicBezTo>
                <a:cubicBezTo>
                  <a:pt x="46" y="258"/>
                  <a:pt x="52" y="254"/>
                  <a:pt x="52" y="252"/>
                </a:cubicBezTo>
                <a:cubicBezTo>
                  <a:pt x="52" y="250"/>
                  <a:pt x="52" y="247"/>
                  <a:pt x="51" y="246"/>
                </a:cubicBezTo>
                <a:cubicBezTo>
                  <a:pt x="50" y="244"/>
                  <a:pt x="45" y="240"/>
                  <a:pt x="44" y="239"/>
                </a:cubicBezTo>
                <a:cubicBezTo>
                  <a:pt x="42" y="247"/>
                  <a:pt x="33" y="251"/>
                  <a:pt x="27" y="254"/>
                </a:cubicBezTo>
                <a:close/>
                <a:moveTo>
                  <a:pt x="10" y="258"/>
                </a:moveTo>
                <a:cubicBezTo>
                  <a:pt x="1" y="265"/>
                  <a:pt x="5" y="284"/>
                  <a:pt x="11" y="292"/>
                </a:cubicBezTo>
                <a:cubicBezTo>
                  <a:pt x="11" y="283"/>
                  <a:pt x="11" y="275"/>
                  <a:pt x="15" y="269"/>
                </a:cubicBezTo>
                <a:cubicBezTo>
                  <a:pt x="18" y="272"/>
                  <a:pt x="21" y="272"/>
                  <a:pt x="25" y="273"/>
                </a:cubicBezTo>
                <a:cubicBezTo>
                  <a:pt x="24" y="269"/>
                  <a:pt x="23" y="260"/>
                  <a:pt x="26" y="256"/>
                </a:cubicBezTo>
                <a:cubicBezTo>
                  <a:pt x="20" y="255"/>
                  <a:pt x="14" y="255"/>
                  <a:pt x="10" y="2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44" name="Freeform 110"/>
          <p:cNvSpPr>
            <a:spLocks noEditPoints="1"/>
          </p:cNvSpPr>
          <p:nvPr/>
        </p:nvSpPr>
        <p:spPr bwMode="auto">
          <a:xfrm>
            <a:off x="5240338" y="2513013"/>
            <a:ext cx="79375" cy="204787"/>
          </a:xfrm>
          <a:custGeom>
            <a:avLst/>
            <a:gdLst>
              <a:gd name="T0" fmla="*/ 22 w 25"/>
              <a:gd name="T1" fmla="*/ 65 h 65"/>
              <a:gd name="T2" fmla="*/ 18 w 25"/>
              <a:gd name="T3" fmla="*/ 59 h 65"/>
              <a:gd name="T4" fmla="*/ 12 w 25"/>
              <a:gd name="T5" fmla="*/ 44 h 65"/>
              <a:gd name="T6" fmla="*/ 0 w 25"/>
              <a:gd name="T7" fmla="*/ 2 h 65"/>
              <a:gd name="T8" fmla="*/ 6 w 25"/>
              <a:gd name="T9" fmla="*/ 5 h 65"/>
              <a:gd name="T10" fmla="*/ 11 w 25"/>
              <a:gd name="T11" fmla="*/ 22 h 65"/>
              <a:gd name="T12" fmla="*/ 12 w 25"/>
              <a:gd name="T13" fmla="*/ 27 h 65"/>
              <a:gd name="T14" fmla="*/ 23 w 25"/>
              <a:gd name="T15" fmla="*/ 57 h 65"/>
              <a:gd name="T16" fmla="*/ 22 w 25"/>
              <a:gd name="T17" fmla="*/ 65 h 65"/>
              <a:gd name="T18" fmla="*/ 3 w 25"/>
              <a:gd name="T19" fmla="*/ 11 h 65"/>
              <a:gd name="T20" fmla="*/ 10 w 25"/>
              <a:gd name="T21" fmla="*/ 34 h 65"/>
              <a:gd name="T22" fmla="*/ 16 w 25"/>
              <a:gd name="T23" fmla="*/ 47 h 65"/>
              <a:gd name="T24" fmla="*/ 21 w 25"/>
              <a:gd name="T25" fmla="*/ 62 h 65"/>
              <a:gd name="T26" fmla="*/ 22 w 25"/>
              <a:gd name="T27" fmla="*/ 59 h 65"/>
              <a:gd name="T28" fmla="*/ 19 w 25"/>
              <a:gd name="T29" fmla="*/ 50 h 65"/>
              <a:gd name="T30" fmla="*/ 13 w 25"/>
              <a:gd name="T31" fmla="*/ 35 h 65"/>
              <a:gd name="T32" fmla="*/ 11 w 25"/>
              <a:gd name="T33" fmla="*/ 30 h 65"/>
              <a:gd name="T34" fmla="*/ 11 w 25"/>
              <a:gd name="T35" fmla="*/ 27 h 65"/>
              <a:gd name="T36" fmla="*/ 9 w 25"/>
              <a:gd name="T37" fmla="*/ 24 h 65"/>
              <a:gd name="T38" fmla="*/ 3 w 25"/>
              <a:gd name="T39" fmla="*/ 3 h 65"/>
              <a:gd name="T40" fmla="*/ 2 w 25"/>
              <a:gd name="T41" fmla="*/ 3 h 65"/>
              <a:gd name="T42" fmla="*/ 3 w 25"/>
              <a:gd name="T43" fmla="*/ 1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65">
                <a:moveTo>
                  <a:pt x="22" y="65"/>
                </a:moveTo>
                <a:cubicBezTo>
                  <a:pt x="20" y="64"/>
                  <a:pt x="20" y="60"/>
                  <a:pt x="18" y="59"/>
                </a:cubicBezTo>
                <a:cubicBezTo>
                  <a:pt x="17" y="54"/>
                  <a:pt x="14" y="48"/>
                  <a:pt x="12" y="44"/>
                </a:cubicBezTo>
                <a:cubicBezTo>
                  <a:pt x="8" y="30"/>
                  <a:pt x="2" y="15"/>
                  <a:pt x="0" y="2"/>
                </a:cubicBezTo>
                <a:cubicBezTo>
                  <a:pt x="2" y="0"/>
                  <a:pt x="5" y="2"/>
                  <a:pt x="6" y="5"/>
                </a:cubicBezTo>
                <a:cubicBezTo>
                  <a:pt x="7" y="10"/>
                  <a:pt x="9" y="16"/>
                  <a:pt x="11" y="22"/>
                </a:cubicBezTo>
                <a:cubicBezTo>
                  <a:pt x="11" y="24"/>
                  <a:pt x="11" y="25"/>
                  <a:pt x="12" y="27"/>
                </a:cubicBezTo>
                <a:cubicBezTo>
                  <a:pt x="15" y="37"/>
                  <a:pt x="20" y="47"/>
                  <a:pt x="23" y="57"/>
                </a:cubicBezTo>
                <a:cubicBezTo>
                  <a:pt x="25" y="61"/>
                  <a:pt x="24" y="63"/>
                  <a:pt x="22" y="65"/>
                </a:cubicBezTo>
                <a:close/>
                <a:moveTo>
                  <a:pt x="3" y="11"/>
                </a:moveTo>
                <a:cubicBezTo>
                  <a:pt x="5" y="18"/>
                  <a:pt x="9" y="26"/>
                  <a:pt x="10" y="34"/>
                </a:cubicBezTo>
                <a:cubicBezTo>
                  <a:pt x="12" y="38"/>
                  <a:pt x="14" y="42"/>
                  <a:pt x="16" y="47"/>
                </a:cubicBezTo>
                <a:cubicBezTo>
                  <a:pt x="17" y="52"/>
                  <a:pt x="20" y="56"/>
                  <a:pt x="21" y="62"/>
                </a:cubicBezTo>
                <a:cubicBezTo>
                  <a:pt x="22" y="61"/>
                  <a:pt x="22" y="60"/>
                  <a:pt x="22" y="59"/>
                </a:cubicBezTo>
                <a:cubicBezTo>
                  <a:pt x="22" y="56"/>
                  <a:pt x="20" y="53"/>
                  <a:pt x="19" y="50"/>
                </a:cubicBezTo>
                <a:cubicBezTo>
                  <a:pt x="16" y="44"/>
                  <a:pt x="15" y="39"/>
                  <a:pt x="13" y="35"/>
                </a:cubicBezTo>
                <a:cubicBezTo>
                  <a:pt x="13" y="33"/>
                  <a:pt x="12" y="32"/>
                  <a:pt x="11" y="30"/>
                </a:cubicBezTo>
                <a:cubicBezTo>
                  <a:pt x="11" y="29"/>
                  <a:pt x="11" y="28"/>
                  <a:pt x="11" y="27"/>
                </a:cubicBezTo>
                <a:cubicBezTo>
                  <a:pt x="10" y="26"/>
                  <a:pt x="9" y="25"/>
                  <a:pt x="9" y="24"/>
                </a:cubicBezTo>
                <a:cubicBezTo>
                  <a:pt x="7" y="17"/>
                  <a:pt x="6" y="9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5"/>
                  <a:pt x="3" y="9"/>
                  <a:pt x="3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45" name="Freeform 111"/>
          <p:cNvSpPr/>
          <p:nvPr/>
        </p:nvSpPr>
        <p:spPr bwMode="auto">
          <a:xfrm>
            <a:off x="5351463" y="2706688"/>
            <a:ext cx="28575" cy="14287"/>
          </a:xfrm>
          <a:custGeom>
            <a:avLst/>
            <a:gdLst>
              <a:gd name="T0" fmla="*/ 9 w 9"/>
              <a:gd name="T1" fmla="*/ 1 h 5"/>
              <a:gd name="T2" fmla="*/ 6 w 9"/>
              <a:gd name="T3" fmla="*/ 2 h 5"/>
              <a:gd name="T4" fmla="*/ 0 w 9"/>
              <a:gd name="T5" fmla="*/ 5 h 5"/>
              <a:gd name="T6" fmla="*/ 9 w 9"/>
              <a:gd name="T7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5">
                <a:moveTo>
                  <a:pt x="9" y="1"/>
                </a:moveTo>
                <a:cubicBezTo>
                  <a:pt x="9" y="3"/>
                  <a:pt x="7" y="2"/>
                  <a:pt x="6" y="2"/>
                </a:cubicBezTo>
                <a:cubicBezTo>
                  <a:pt x="4" y="3"/>
                  <a:pt x="2" y="4"/>
                  <a:pt x="0" y="5"/>
                </a:cubicBezTo>
                <a:cubicBezTo>
                  <a:pt x="1" y="2"/>
                  <a:pt x="6" y="0"/>
                  <a:pt x="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46" name="Freeform 112"/>
          <p:cNvSpPr/>
          <p:nvPr/>
        </p:nvSpPr>
        <p:spPr bwMode="auto">
          <a:xfrm>
            <a:off x="5360988" y="2724150"/>
            <a:ext cx="31750" cy="15875"/>
          </a:xfrm>
          <a:custGeom>
            <a:avLst/>
            <a:gdLst>
              <a:gd name="T0" fmla="*/ 9 w 10"/>
              <a:gd name="T1" fmla="*/ 1 h 5"/>
              <a:gd name="T2" fmla="*/ 10 w 10"/>
              <a:gd name="T3" fmla="*/ 3 h 5"/>
              <a:gd name="T4" fmla="*/ 0 w 10"/>
              <a:gd name="T5" fmla="*/ 5 h 5"/>
              <a:gd name="T6" fmla="*/ 9 w 10"/>
              <a:gd name="T7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5">
                <a:moveTo>
                  <a:pt x="9" y="1"/>
                </a:moveTo>
                <a:cubicBezTo>
                  <a:pt x="10" y="2"/>
                  <a:pt x="10" y="2"/>
                  <a:pt x="10" y="3"/>
                </a:cubicBezTo>
                <a:cubicBezTo>
                  <a:pt x="7" y="2"/>
                  <a:pt x="2" y="2"/>
                  <a:pt x="0" y="5"/>
                </a:cubicBezTo>
                <a:cubicBezTo>
                  <a:pt x="0" y="1"/>
                  <a:pt x="6" y="0"/>
                  <a:pt x="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47" name="Freeform 113"/>
          <p:cNvSpPr>
            <a:spLocks noEditPoints="1"/>
          </p:cNvSpPr>
          <p:nvPr/>
        </p:nvSpPr>
        <p:spPr bwMode="auto">
          <a:xfrm>
            <a:off x="5380038" y="2765425"/>
            <a:ext cx="39687" cy="107950"/>
          </a:xfrm>
          <a:custGeom>
            <a:avLst/>
            <a:gdLst>
              <a:gd name="T0" fmla="*/ 4 w 13"/>
              <a:gd name="T1" fmla="*/ 0 h 34"/>
              <a:gd name="T2" fmla="*/ 10 w 13"/>
              <a:gd name="T3" fmla="*/ 17 h 34"/>
              <a:gd name="T4" fmla="*/ 13 w 13"/>
              <a:gd name="T5" fmla="*/ 30 h 34"/>
              <a:gd name="T6" fmla="*/ 10 w 13"/>
              <a:gd name="T7" fmla="*/ 34 h 34"/>
              <a:gd name="T8" fmla="*/ 5 w 13"/>
              <a:gd name="T9" fmla="*/ 29 h 34"/>
              <a:gd name="T10" fmla="*/ 5 w 13"/>
              <a:gd name="T11" fmla="*/ 25 h 34"/>
              <a:gd name="T12" fmla="*/ 3 w 13"/>
              <a:gd name="T13" fmla="*/ 21 h 34"/>
              <a:gd name="T14" fmla="*/ 0 w 13"/>
              <a:gd name="T15" fmla="*/ 3 h 34"/>
              <a:gd name="T16" fmla="*/ 4 w 13"/>
              <a:gd name="T17" fmla="*/ 0 h 34"/>
              <a:gd name="T18" fmla="*/ 1 w 13"/>
              <a:gd name="T19" fmla="*/ 3 h 34"/>
              <a:gd name="T20" fmla="*/ 5 w 13"/>
              <a:gd name="T21" fmla="*/ 21 h 34"/>
              <a:gd name="T22" fmla="*/ 10 w 13"/>
              <a:gd name="T23" fmla="*/ 32 h 34"/>
              <a:gd name="T24" fmla="*/ 10 w 13"/>
              <a:gd name="T25" fmla="*/ 20 h 34"/>
              <a:gd name="T26" fmla="*/ 4 w 13"/>
              <a:gd name="T27" fmla="*/ 3 h 34"/>
              <a:gd name="T28" fmla="*/ 1 w 13"/>
              <a:gd name="T29" fmla="*/ 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34">
                <a:moveTo>
                  <a:pt x="4" y="0"/>
                </a:moveTo>
                <a:cubicBezTo>
                  <a:pt x="7" y="4"/>
                  <a:pt x="8" y="10"/>
                  <a:pt x="10" y="17"/>
                </a:cubicBezTo>
                <a:cubicBezTo>
                  <a:pt x="11" y="21"/>
                  <a:pt x="13" y="25"/>
                  <a:pt x="13" y="30"/>
                </a:cubicBezTo>
                <a:cubicBezTo>
                  <a:pt x="13" y="32"/>
                  <a:pt x="11" y="34"/>
                  <a:pt x="10" y="34"/>
                </a:cubicBezTo>
                <a:cubicBezTo>
                  <a:pt x="9" y="34"/>
                  <a:pt x="6" y="30"/>
                  <a:pt x="5" y="29"/>
                </a:cubicBezTo>
                <a:cubicBezTo>
                  <a:pt x="5" y="27"/>
                  <a:pt x="5" y="26"/>
                  <a:pt x="5" y="25"/>
                </a:cubicBezTo>
                <a:cubicBezTo>
                  <a:pt x="5" y="24"/>
                  <a:pt x="4" y="23"/>
                  <a:pt x="3" y="21"/>
                </a:cubicBezTo>
                <a:cubicBezTo>
                  <a:pt x="2" y="16"/>
                  <a:pt x="1" y="8"/>
                  <a:pt x="0" y="3"/>
                </a:cubicBezTo>
                <a:cubicBezTo>
                  <a:pt x="1" y="1"/>
                  <a:pt x="2" y="0"/>
                  <a:pt x="4" y="0"/>
                </a:cubicBezTo>
                <a:close/>
                <a:moveTo>
                  <a:pt x="1" y="3"/>
                </a:moveTo>
                <a:cubicBezTo>
                  <a:pt x="1" y="9"/>
                  <a:pt x="4" y="15"/>
                  <a:pt x="5" y="21"/>
                </a:cubicBezTo>
                <a:cubicBezTo>
                  <a:pt x="5" y="25"/>
                  <a:pt x="7" y="30"/>
                  <a:pt x="10" y="32"/>
                </a:cubicBezTo>
                <a:cubicBezTo>
                  <a:pt x="12" y="29"/>
                  <a:pt x="11" y="24"/>
                  <a:pt x="10" y="20"/>
                </a:cubicBezTo>
                <a:cubicBezTo>
                  <a:pt x="8" y="14"/>
                  <a:pt x="6" y="7"/>
                  <a:pt x="4" y="3"/>
                </a:cubicBezTo>
                <a:cubicBezTo>
                  <a:pt x="3" y="3"/>
                  <a:pt x="2" y="3"/>
                  <a:pt x="1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48" name="Freeform 114"/>
          <p:cNvSpPr>
            <a:spLocks noEditPoints="1"/>
          </p:cNvSpPr>
          <p:nvPr/>
        </p:nvSpPr>
        <p:spPr bwMode="auto">
          <a:xfrm>
            <a:off x="5410200" y="2886075"/>
            <a:ext cx="25400" cy="50800"/>
          </a:xfrm>
          <a:custGeom>
            <a:avLst/>
            <a:gdLst>
              <a:gd name="T0" fmla="*/ 4 w 8"/>
              <a:gd name="T1" fmla="*/ 1 h 16"/>
              <a:gd name="T2" fmla="*/ 5 w 8"/>
              <a:gd name="T3" fmla="*/ 16 h 16"/>
              <a:gd name="T4" fmla="*/ 0 w 8"/>
              <a:gd name="T5" fmla="*/ 4 h 16"/>
              <a:gd name="T6" fmla="*/ 1 w 8"/>
              <a:gd name="T7" fmla="*/ 0 h 16"/>
              <a:gd name="T8" fmla="*/ 4 w 8"/>
              <a:gd name="T9" fmla="*/ 1 h 16"/>
              <a:gd name="T10" fmla="*/ 2 w 8"/>
              <a:gd name="T11" fmla="*/ 3 h 16"/>
              <a:gd name="T12" fmla="*/ 5 w 8"/>
              <a:gd name="T13" fmla="*/ 13 h 16"/>
              <a:gd name="T14" fmla="*/ 3 w 8"/>
              <a:gd name="T15" fmla="*/ 3 h 16"/>
              <a:gd name="T16" fmla="*/ 2 w 8"/>
              <a:gd name="T17" fmla="*/ 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16">
                <a:moveTo>
                  <a:pt x="4" y="1"/>
                </a:moveTo>
                <a:cubicBezTo>
                  <a:pt x="5" y="7"/>
                  <a:pt x="8" y="11"/>
                  <a:pt x="5" y="16"/>
                </a:cubicBezTo>
                <a:cubicBezTo>
                  <a:pt x="2" y="15"/>
                  <a:pt x="0" y="7"/>
                  <a:pt x="0" y="4"/>
                </a:cubicBezTo>
                <a:cubicBezTo>
                  <a:pt x="0" y="3"/>
                  <a:pt x="0" y="1"/>
                  <a:pt x="1" y="0"/>
                </a:cubicBezTo>
                <a:cubicBezTo>
                  <a:pt x="3" y="0"/>
                  <a:pt x="3" y="1"/>
                  <a:pt x="4" y="1"/>
                </a:cubicBezTo>
                <a:close/>
                <a:moveTo>
                  <a:pt x="2" y="3"/>
                </a:moveTo>
                <a:cubicBezTo>
                  <a:pt x="1" y="6"/>
                  <a:pt x="2" y="11"/>
                  <a:pt x="5" y="13"/>
                </a:cubicBezTo>
                <a:cubicBezTo>
                  <a:pt x="6" y="10"/>
                  <a:pt x="4" y="7"/>
                  <a:pt x="3" y="3"/>
                </a:cubicBezTo>
                <a:cubicBezTo>
                  <a:pt x="3" y="2"/>
                  <a:pt x="3" y="2"/>
                  <a:pt x="2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49" name="Freeform 115"/>
          <p:cNvSpPr>
            <a:spLocks noEditPoints="1"/>
          </p:cNvSpPr>
          <p:nvPr/>
        </p:nvSpPr>
        <p:spPr bwMode="auto">
          <a:xfrm>
            <a:off x="5214938" y="2424113"/>
            <a:ext cx="293687" cy="885825"/>
          </a:xfrm>
          <a:custGeom>
            <a:avLst/>
            <a:gdLst>
              <a:gd name="T0" fmla="*/ 80 w 93"/>
              <a:gd name="T1" fmla="*/ 173 h 280"/>
              <a:gd name="T2" fmla="*/ 83 w 93"/>
              <a:gd name="T3" fmla="*/ 216 h 280"/>
              <a:gd name="T4" fmla="*/ 90 w 93"/>
              <a:gd name="T5" fmla="*/ 248 h 280"/>
              <a:gd name="T6" fmla="*/ 83 w 93"/>
              <a:gd name="T7" fmla="*/ 280 h 280"/>
              <a:gd name="T8" fmla="*/ 67 w 93"/>
              <a:gd name="T9" fmla="*/ 231 h 280"/>
              <a:gd name="T10" fmla="*/ 43 w 93"/>
              <a:gd name="T11" fmla="*/ 185 h 280"/>
              <a:gd name="T12" fmla="*/ 58 w 93"/>
              <a:gd name="T13" fmla="*/ 183 h 280"/>
              <a:gd name="T14" fmla="*/ 75 w 93"/>
              <a:gd name="T15" fmla="*/ 177 h 280"/>
              <a:gd name="T16" fmla="*/ 44 w 93"/>
              <a:gd name="T17" fmla="*/ 178 h 280"/>
              <a:gd name="T18" fmla="*/ 24 w 93"/>
              <a:gd name="T19" fmla="*/ 115 h 280"/>
              <a:gd name="T20" fmla="*/ 19 w 93"/>
              <a:gd name="T21" fmla="*/ 95 h 280"/>
              <a:gd name="T22" fmla="*/ 7 w 93"/>
              <a:gd name="T23" fmla="*/ 44 h 280"/>
              <a:gd name="T24" fmla="*/ 4 w 93"/>
              <a:gd name="T25" fmla="*/ 16 h 280"/>
              <a:gd name="T26" fmla="*/ 21 w 93"/>
              <a:gd name="T27" fmla="*/ 3 h 280"/>
              <a:gd name="T28" fmla="*/ 36 w 93"/>
              <a:gd name="T29" fmla="*/ 34 h 280"/>
              <a:gd name="T30" fmla="*/ 55 w 93"/>
              <a:gd name="T31" fmla="*/ 84 h 280"/>
              <a:gd name="T32" fmla="*/ 71 w 93"/>
              <a:gd name="T33" fmla="*/ 139 h 280"/>
              <a:gd name="T34" fmla="*/ 4 w 93"/>
              <a:gd name="T35" fmla="*/ 7 h 280"/>
              <a:gd name="T36" fmla="*/ 17 w 93"/>
              <a:gd name="T37" fmla="*/ 11 h 280"/>
              <a:gd name="T38" fmla="*/ 17 w 93"/>
              <a:gd name="T39" fmla="*/ 11 h 280"/>
              <a:gd name="T40" fmla="*/ 23 w 93"/>
              <a:gd name="T41" fmla="*/ 9 h 280"/>
              <a:gd name="T42" fmla="*/ 6 w 93"/>
              <a:gd name="T43" fmla="*/ 16 h 280"/>
              <a:gd name="T44" fmla="*/ 6 w 93"/>
              <a:gd name="T45" fmla="*/ 35 h 280"/>
              <a:gd name="T46" fmla="*/ 29 w 93"/>
              <a:gd name="T47" fmla="*/ 96 h 280"/>
              <a:gd name="T48" fmla="*/ 33 w 93"/>
              <a:gd name="T49" fmla="*/ 84 h 280"/>
              <a:gd name="T50" fmla="*/ 21 w 93"/>
              <a:gd name="T51" fmla="*/ 47 h 280"/>
              <a:gd name="T52" fmla="*/ 17 w 93"/>
              <a:gd name="T53" fmla="*/ 14 h 280"/>
              <a:gd name="T54" fmla="*/ 55 w 93"/>
              <a:gd name="T55" fmla="*/ 92 h 280"/>
              <a:gd name="T56" fmla="*/ 24 w 93"/>
              <a:gd name="T57" fmla="*/ 14 h 280"/>
              <a:gd name="T58" fmla="*/ 21 w 93"/>
              <a:gd name="T59" fmla="*/ 42 h 280"/>
              <a:gd name="T60" fmla="*/ 36 w 93"/>
              <a:gd name="T61" fmla="*/ 96 h 280"/>
              <a:gd name="T62" fmla="*/ 19 w 93"/>
              <a:gd name="T63" fmla="*/ 87 h 280"/>
              <a:gd name="T64" fmla="*/ 30 w 93"/>
              <a:gd name="T65" fmla="*/ 133 h 280"/>
              <a:gd name="T66" fmla="*/ 74 w 93"/>
              <a:gd name="T67" fmla="*/ 169 h 280"/>
              <a:gd name="T68" fmla="*/ 58 w 93"/>
              <a:gd name="T69" fmla="*/ 99 h 280"/>
              <a:gd name="T70" fmla="*/ 83 w 93"/>
              <a:gd name="T71" fmla="*/ 224 h 280"/>
              <a:gd name="T72" fmla="*/ 74 w 93"/>
              <a:gd name="T73" fmla="*/ 179 h 280"/>
              <a:gd name="T74" fmla="*/ 65 w 93"/>
              <a:gd name="T75" fmla="*/ 190 h 280"/>
              <a:gd name="T76" fmla="*/ 70 w 93"/>
              <a:gd name="T77" fmla="*/ 215 h 280"/>
              <a:gd name="T78" fmla="*/ 53 w 93"/>
              <a:gd name="T79" fmla="*/ 186 h 280"/>
              <a:gd name="T80" fmla="*/ 69 w 93"/>
              <a:gd name="T81" fmla="*/ 225 h 280"/>
              <a:gd name="T82" fmla="*/ 54 w 93"/>
              <a:gd name="T83" fmla="*/ 196 h 280"/>
              <a:gd name="T84" fmla="*/ 65 w 93"/>
              <a:gd name="T85" fmla="*/ 223 h 280"/>
              <a:gd name="T86" fmla="*/ 81 w 93"/>
              <a:gd name="T87" fmla="*/ 229 h 280"/>
              <a:gd name="T88" fmla="*/ 71 w 93"/>
              <a:gd name="T89" fmla="*/ 234 h 280"/>
              <a:gd name="T90" fmla="*/ 81 w 93"/>
              <a:gd name="T91" fmla="*/ 229 h 280"/>
              <a:gd name="T92" fmla="*/ 90 w 93"/>
              <a:gd name="T93" fmla="*/ 251 h 280"/>
              <a:gd name="T94" fmla="*/ 82 w 93"/>
              <a:gd name="T95" fmla="*/ 234 h 280"/>
              <a:gd name="T96" fmla="*/ 82 w 93"/>
              <a:gd name="T97" fmla="*/ 255 h 280"/>
              <a:gd name="T98" fmla="*/ 76 w 93"/>
              <a:gd name="T99" fmla="*/ 251 h 280"/>
              <a:gd name="T100" fmla="*/ 72 w 93"/>
              <a:gd name="T101" fmla="*/ 249 h 280"/>
              <a:gd name="T102" fmla="*/ 79 w 93"/>
              <a:gd name="T103" fmla="*/ 268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3" h="280">
                <a:moveTo>
                  <a:pt x="75" y="168"/>
                </a:moveTo>
                <a:cubicBezTo>
                  <a:pt x="76" y="168"/>
                  <a:pt x="77" y="167"/>
                  <a:pt x="78" y="168"/>
                </a:cubicBezTo>
                <a:cubicBezTo>
                  <a:pt x="78" y="168"/>
                  <a:pt x="80" y="171"/>
                  <a:pt x="80" y="173"/>
                </a:cubicBezTo>
                <a:cubicBezTo>
                  <a:pt x="80" y="175"/>
                  <a:pt x="77" y="176"/>
                  <a:pt x="76" y="177"/>
                </a:cubicBezTo>
                <a:cubicBezTo>
                  <a:pt x="77" y="182"/>
                  <a:pt x="78" y="190"/>
                  <a:pt x="80" y="196"/>
                </a:cubicBezTo>
                <a:cubicBezTo>
                  <a:pt x="81" y="203"/>
                  <a:pt x="82" y="208"/>
                  <a:pt x="83" y="216"/>
                </a:cubicBezTo>
                <a:cubicBezTo>
                  <a:pt x="84" y="219"/>
                  <a:pt x="85" y="221"/>
                  <a:pt x="85" y="223"/>
                </a:cubicBezTo>
                <a:cubicBezTo>
                  <a:pt x="89" y="225"/>
                  <a:pt x="87" y="231"/>
                  <a:pt x="84" y="233"/>
                </a:cubicBezTo>
                <a:cubicBezTo>
                  <a:pt x="86" y="238"/>
                  <a:pt x="88" y="243"/>
                  <a:pt x="90" y="248"/>
                </a:cubicBezTo>
                <a:cubicBezTo>
                  <a:pt x="91" y="249"/>
                  <a:pt x="93" y="250"/>
                  <a:pt x="93" y="252"/>
                </a:cubicBezTo>
                <a:cubicBezTo>
                  <a:pt x="85" y="258"/>
                  <a:pt x="86" y="270"/>
                  <a:pt x="85" y="280"/>
                </a:cubicBezTo>
                <a:cubicBezTo>
                  <a:pt x="84" y="280"/>
                  <a:pt x="83" y="280"/>
                  <a:pt x="83" y="280"/>
                </a:cubicBezTo>
                <a:cubicBezTo>
                  <a:pt x="79" y="271"/>
                  <a:pt x="74" y="264"/>
                  <a:pt x="70" y="257"/>
                </a:cubicBezTo>
                <a:cubicBezTo>
                  <a:pt x="71" y="250"/>
                  <a:pt x="69" y="244"/>
                  <a:pt x="69" y="237"/>
                </a:cubicBezTo>
                <a:cubicBezTo>
                  <a:pt x="67" y="236"/>
                  <a:pt x="62" y="233"/>
                  <a:pt x="67" y="231"/>
                </a:cubicBezTo>
                <a:cubicBezTo>
                  <a:pt x="62" y="219"/>
                  <a:pt x="55" y="207"/>
                  <a:pt x="51" y="195"/>
                </a:cubicBezTo>
                <a:cubicBezTo>
                  <a:pt x="49" y="192"/>
                  <a:pt x="48" y="189"/>
                  <a:pt x="47" y="186"/>
                </a:cubicBezTo>
                <a:cubicBezTo>
                  <a:pt x="45" y="186"/>
                  <a:pt x="44" y="185"/>
                  <a:pt x="43" y="185"/>
                </a:cubicBezTo>
                <a:cubicBezTo>
                  <a:pt x="41" y="184"/>
                  <a:pt x="40" y="178"/>
                  <a:pt x="44" y="178"/>
                </a:cubicBezTo>
                <a:cubicBezTo>
                  <a:pt x="44" y="179"/>
                  <a:pt x="43" y="180"/>
                  <a:pt x="43" y="182"/>
                </a:cubicBezTo>
                <a:cubicBezTo>
                  <a:pt x="46" y="186"/>
                  <a:pt x="54" y="184"/>
                  <a:pt x="58" y="183"/>
                </a:cubicBezTo>
                <a:cubicBezTo>
                  <a:pt x="60" y="183"/>
                  <a:pt x="63" y="183"/>
                  <a:pt x="64" y="182"/>
                </a:cubicBezTo>
                <a:cubicBezTo>
                  <a:pt x="64" y="182"/>
                  <a:pt x="64" y="182"/>
                  <a:pt x="65" y="182"/>
                </a:cubicBezTo>
                <a:cubicBezTo>
                  <a:pt x="67" y="181"/>
                  <a:pt x="73" y="179"/>
                  <a:pt x="75" y="177"/>
                </a:cubicBezTo>
                <a:cubicBezTo>
                  <a:pt x="76" y="175"/>
                  <a:pt x="78" y="172"/>
                  <a:pt x="76" y="171"/>
                </a:cubicBezTo>
                <a:cubicBezTo>
                  <a:pt x="68" y="173"/>
                  <a:pt x="65" y="178"/>
                  <a:pt x="55" y="179"/>
                </a:cubicBezTo>
                <a:cubicBezTo>
                  <a:pt x="51" y="179"/>
                  <a:pt x="45" y="180"/>
                  <a:pt x="44" y="178"/>
                </a:cubicBezTo>
                <a:cubicBezTo>
                  <a:pt x="43" y="178"/>
                  <a:pt x="43" y="176"/>
                  <a:pt x="42" y="174"/>
                </a:cubicBezTo>
                <a:cubicBezTo>
                  <a:pt x="37" y="160"/>
                  <a:pt x="31" y="143"/>
                  <a:pt x="27" y="128"/>
                </a:cubicBezTo>
                <a:cubicBezTo>
                  <a:pt x="26" y="124"/>
                  <a:pt x="24" y="119"/>
                  <a:pt x="24" y="115"/>
                </a:cubicBezTo>
                <a:cubicBezTo>
                  <a:pt x="23" y="111"/>
                  <a:pt x="22" y="108"/>
                  <a:pt x="21" y="105"/>
                </a:cubicBezTo>
                <a:cubicBezTo>
                  <a:pt x="21" y="105"/>
                  <a:pt x="21" y="104"/>
                  <a:pt x="21" y="103"/>
                </a:cubicBezTo>
                <a:cubicBezTo>
                  <a:pt x="21" y="100"/>
                  <a:pt x="20" y="97"/>
                  <a:pt x="19" y="95"/>
                </a:cubicBezTo>
                <a:cubicBezTo>
                  <a:pt x="17" y="85"/>
                  <a:pt x="14" y="78"/>
                  <a:pt x="12" y="69"/>
                </a:cubicBezTo>
                <a:cubicBezTo>
                  <a:pt x="11" y="65"/>
                  <a:pt x="10" y="60"/>
                  <a:pt x="11" y="55"/>
                </a:cubicBezTo>
                <a:cubicBezTo>
                  <a:pt x="10" y="52"/>
                  <a:pt x="8" y="48"/>
                  <a:pt x="7" y="44"/>
                </a:cubicBezTo>
                <a:cubicBezTo>
                  <a:pt x="6" y="40"/>
                  <a:pt x="5" y="36"/>
                  <a:pt x="4" y="32"/>
                </a:cubicBezTo>
                <a:cubicBezTo>
                  <a:pt x="2" y="29"/>
                  <a:pt x="0" y="25"/>
                  <a:pt x="1" y="22"/>
                </a:cubicBezTo>
                <a:cubicBezTo>
                  <a:pt x="1" y="19"/>
                  <a:pt x="3" y="18"/>
                  <a:pt x="4" y="16"/>
                </a:cubicBezTo>
                <a:cubicBezTo>
                  <a:pt x="1" y="13"/>
                  <a:pt x="1" y="10"/>
                  <a:pt x="2" y="7"/>
                </a:cubicBezTo>
                <a:cubicBezTo>
                  <a:pt x="5" y="4"/>
                  <a:pt x="11" y="0"/>
                  <a:pt x="17" y="1"/>
                </a:cubicBezTo>
                <a:cubicBezTo>
                  <a:pt x="18" y="1"/>
                  <a:pt x="20" y="3"/>
                  <a:pt x="21" y="3"/>
                </a:cubicBezTo>
                <a:cubicBezTo>
                  <a:pt x="23" y="5"/>
                  <a:pt x="25" y="8"/>
                  <a:pt x="24" y="12"/>
                </a:cubicBezTo>
                <a:cubicBezTo>
                  <a:pt x="29" y="17"/>
                  <a:pt x="30" y="24"/>
                  <a:pt x="34" y="31"/>
                </a:cubicBezTo>
                <a:cubicBezTo>
                  <a:pt x="34" y="32"/>
                  <a:pt x="35" y="33"/>
                  <a:pt x="36" y="34"/>
                </a:cubicBezTo>
                <a:cubicBezTo>
                  <a:pt x="37" y="37"/>
                  <a:pt x="37" y="41"/>
                  <a:pt x="40" y="43"/>
                </a:cubicBezTo>
                <a:cubicBezTo>
                  <a:pt x="41" y="49"/>
                  <a:pt x="45" y="56"/>
                  <a:pt x="47" y="62"/>
                </a:cubicBezTo>
                <a:cubicBezTo>
                  <a:pt x="50" y="68"/>
                  <a:pt x="52" y="76"/>
                  <a:pt x="55" y="84"/>
                </a:cubicBezTo>
                <a:cubicBezTo>
                  <a:pt x="57" y="89"/>
                  <a:pt x="58" y="95"/>
                  <a:pt x="60" y="99"/>
                </a:cubicBezTo>
                <a:cubicBezTo>
                  <a:pt x="62" y="104"/>
                  <a:pt x="63" y="110"/>
                  <a:pt x="65" y="117"/>
                </a:cubicBezTo>
                <a:cubicBezTo>
                  <a:pt x="67" y="124"/>
                  <a:pt x="69" y="132"/>
                  <a:pt x="71" y="139"/>
                </a:cubicBezTo>
                <a:cubicBezTo>
                  <a:pt x="72" y="146"/>
                  <a:pt x="72" y="152"/>
                  <a:pt x="73" y="158"/>
                </a:cubicBezTo>
                <a:cubicBezTo>
                  <a:pt x="74" y="161"/>
                  <a:pt x="75" y="164"/>
                  <a:pt x="75" y="168"/>
                </a:cubicBezTo>
                <a:close/>
                <a:moveTo>
                  <a:pt x="4" y="7"/>
                </a:moveTo>
                <a:cubicBezTo>
                  <a:pt x="8" y="6"/>
                  <a:pt x="14" y="5"/>
                  <a:pt x="17" y="3"/>
                </a:cubicBezTo>
                <a:cubicBezTo>
                  <a:pt x="13" y="3"/>
                  <a:pt x="6" y="4"/>
                  <a:pt x="4" y="7"/>
                </a:cubicBezTo>
                <a:close/>
                <a:moveTo>
                  <a:pt x="17" y="11"/>
                </a:moveTo>
                <a:cubicBezTo>
                  <a:pt x="20" y="9"/>
                  <a:pt x="23" y="5"/>
                  <a:pt x="19" y="4"/>
                </a:cubicBezTo>
                <a:cubicBezTo>
                  <a:pt x="16" y="7"/>
                  <a:pt x="9" y="9"/>
                  <a:pt x="3" y="9"/>
                </a:cubicBezTo>
                <a:cubicBezTo>
                  <a:pt x="1" y="17"/>
                  <a:pt x="13" y="14"/>
                  <a:pt x="17" y="11"/>
                </a:cubicBezTo>
                <a:close/>
                <a:moveTo>
                  <a:pt x="17" y="13"/>
                </a:moveTo>
                <a:cubicBezTo>
                  <a:pt x="19" y="14"/>
                  <a:pt x="21" y="13"/>
                  <a:pt x="22" y="12"/>
                </a:cubicBezTo>
                <a:cubicBezTo>
                  <a:pt x="21" y="11"/>
                  <a:pt x="22" y="10"/>
                  <a:pt x="23" y="9"/>
                </a:cubicBezTo>
                <a:cubicBezTo>
                  <a:pt x="22" y="9"/>
                  <a:pt x="23" y="8"/>
                  <a:pt x="22" y="8"/>
                </a:cubicBezTo>
                <a:cubicBezTo>
                  <a:pt x="21" y="10"/>
                  <a:pt x="19" y="12"/>
                  <a:pt x="17" y="13"/>
                </a:cubicBezTo>
                <a:close/>
                <a:moveTo>
                  <a:pt x="6" y="16"/>
                </a:moveTo>
                <a:cubicBezTo>
                  <a:pt x="6" y="18"/>
                  <a:pt x="4" y="18"/>
                  <a:pt x="4" y="19"/>
                </a:cubicBezTo>
                <a:cubicBezTo>
                  <a:pt x="3" y="21"/>
                  <a:pt x="2" y="24"/>
                  <a:pt x="3" y="26"/>
                </a:cubicBezTo>
                <a:cubicBezTo>
                  <a:pt x="4" y="29"/>
                  <a:pt x="5" y="32"/>
                  <a:pt x="6" y="35"/>
                </a:cubicBezTo>
                <a:cubicBezTo>
                  <a:pt x="7" y="38"/>
                  <a:pt x="8" y="42"/>
                  <a:pt x="8" y="44"/>
                </a:cubicBezTo>
                <a:cubicBezTo>
                  <a:pt x="12" y="56"/>
                  <a:pt x="18" y="70"/>
                  <a:pt x="22" y="83"/>
                </a:cubicBezTo>
                <a:cubicBezTo>
                  <a:pt x="24" y="88"/>
                  <a:pt x="26" y="93"/>
                  <a:pt x="29" y="96"/>
                </a:cubicBezTo>
                <a:cubicBezTo>
                  <a:pt x="29" y="95"/>
                  <a:pt x="30" y="96"/>
                  <a:pt x="30" y="96"/>
                </a:cubicBezTo>
                <a:cubicBezTo>
                  <a:pt x="32" y="95"/>
                  <a:pt x="33" y="95"/>
                  <a:pt x="34" y="94"/>
                </a:cubicBezTo>
                <a:cubicBezTo>
                  <a:pt x="35" y="92"/>
                  <a:pt x="34" y="87"/>
                  <a:pt x="33" y="84"/>
                </a:cubicBezTo>
                <a:cubicBezTo>
                  <a:pt x="32" y="80"/>
                  <a:pt x="30" y="74"/>
                  <a:pt x="28" y="70"/>
                </a:cubicBezTo>
                <a:cubicBezTo>
                  <a:pt x="27" y="67"/>
                  <a:pt x="26" y="62"/>
                  <a:pt x="25" y="60"/>
                </a:cubicBezTo>
                <a:cubicBezTo>
                  <a:pt x="23" y="55"/>
                  <a:pt x="22" y="51"/>
                  <a:pt x="21" y="47"/>
                </a:cubicBezTo>
                <a:cubicBezTo>
                  <a:pt x="20" y="43"/>
                  <a:pt x="18" y="39"/>
                  <a:pt x="17" y="35"/>
                </a:cubicBezTo>
                <a:cubicBezTo>
                  <a:pt x="16" y="32"/>
                  <a:pt x="15" y="30"/>
                  <a:pt x="15" y="27"/>
                </a:cubicBezTo>
                <a:cubicBezTo>
                  <a:pt x="14" y="23"/>
                  <a:pt x="15" y="17"/>
                  <a:pt x="17" y="14"/>
                </a:cubicBezTo>
                <a:cubicBezTo>
                  <a:pt x="17" y="14"/>
                  <a:pt x="17" y="13"/>
                  <a:pt x="17" y="13"/>
                </a:cubicBezTo>
                <a:cubicBezTo>
                  <a:pt x="14" y="15"/>
                  <a:pt x="9" y="17"/>
                  <a:pt x="6" y="16"/>
                </a:cubicBezTo>
                <a:close/>
                <a:moveTo>
                  <a:pt x="55" y="92"/>
                </a:moveTo>
                <a:cubicBezTo>
                  <a:pt x="53" y="86"/>
                  <a:pt x="51" y="79"/>
                  <a:pt x="49" y="73"/>
                </a:cubicBezTo>
                <a:cubicBezTo>
                  <a:pt x="45" y="63"/>
                  <a:pt x="41" y="53"/>
                  <a:pt x="37" y="43"/>
                </a:cubicBezTo>
                <a:cubicBezTo>
                  <a:pt x="32" y="33"/>
                  <a:pt x="29" y="23"/>
                  <a:pt x="24" y="14"/>
                </a:cubicBezTo>
                <a:cubicBezTo>
                  <a:pt x="22" y="15"/>
                  <a:pt x="19" y="15"/>
                  <a:pt x="17" y="17"/>
                </a:cubicBezTo>
                <a:cubicBezTo>
                  <a:pt x="16" y="18"/>
                  <a:pt x="16" y="22"/>
                  <a:pt x="16" y="24"/>
                </a:cubicBezTo>
                <a:cubicBezTo>
                  <a:pt x="17" y="30"/>
                  <a:pt x="19" y="36"/>
                  <a:pt x="21" y="42"/>
                </a:cubicBezTo>
                <a:cubicBezTo>
                  <a:pt x="26" y="54"/>
                  <a:pt x="29" y="66"/>
                  <a:pt x="33" y="77"/>
                </a:cubicBezTo>
                <a:cubicBezTo>
                  <a:pt x="34" y="80"/>
                  <a:pt x="35" y="83"/>
                  <a:pt x="36" y="86"/>
                </a:cubicBezTo>
                <a:cubicBezTo>
                  <a:pt x="37" y="89"/>
                  <a:pt x="38" y="93"/>
                  <a:pt x="36" y="96"/>
                </a:cubicBezTo>
                <a:cubicBezTo>
                  <a:pt x="33" y="97"/>
                  <a:pt x="30" y="98"/>
                  <a:pt x="27" y="99"/>
                </a:cubicBezTo>
                <a:cubicBezTo>
                  <a:pt x="22" y="90"/>
                  <a:pt x="18" y="74"/>
                  <a:pt x="13" y="63"/>
                </a:cubicBezTo>
                <a:cubicBezTo>
                  <a:pt x="14" y="72"/>
                  <a:pt x="17" y="80"/>
                  <a:pt x="19" y="87"/>
                </a:cubicBezTo>
                <a:cubicBezTo>
                  <a:pt x="20" y="90"/>
                  <a:pt x="20" y="93"/>
                  <a:pt x="21" y="96"/>
                </a:cubicBezTo>
                <a:cubicBezTo>
                  <a:pt x="22" y="99"/>
                  <a:pt x="23" y="101"/>
                  <a:pt x="23" y="104"/>
                </a:cubicBezTo>
                <a:cubicBezTo>
                  <a:pt x="25" y="114"/>
                  <a:pt x="28" y="123"/>
                  <a:pt x="30" y="133"/>
                </a:cubicBezTo>
                <a:cubicBezTo>
                  <a:pt x="35" y="148"/>
                  <a:pt x="40" y="162"/>
                  <a:pt x="45" y="177"/>
                </a:cubicBezTo>
                <a:cubicBezTo>
                  <a:pt x="49" y="177"/>
                  <a:pt x="58" y="177"/>
                  <a:pt x="63" y="175"/>
                </a:cubicBezTo>
                <a:cubicBezTo>
                  <a:pt x="66" y="173"/>
                  <a:pt x="70" y="171"/>
                  <a:pt x="74" y="169"/>
                </a:cubicBezTo>
                <a:cubicBezTo>
                  <a:pt x="70" y="148"/>
                  <a:pt x="67" y="124"/>
                  <a:pt x="59" y="101"/>
                </a:cubicBezTo>
                <a:cubicBezTo>
                  <a:pt x="52" y="100"/>
                  <a:pt x="43" y="103"/>
                  <a:pt x="35" y="106"/>
                </a:cubicBezTo>
                <a:cubicBezTo>
                  <a:pt x="39" y="100"/>
                  <a:pt x="50" y="99"/>
                  <a:pt x="58" y="99"/>
                </a:cubicBezTo>
                <a:cubicBezTo>
                  <a:pt x="57" y="96"/>
                  <a:pt x="56" y="94"/>
                  <a:pt x="55" y="92"/>
                </a:cubicBezTo>
                <a:close/>
                <a:moveTo>
                  <a:pt x="76" y="229"/>
                </a:moveTo>
                <a:cubicBezTo>
                  <a:pt x="79" y="228"/>
                  <a:pt x="83" y="227"/>
                  <a:pt x="83" y="224"/>
                </a:cubicBezTo>
                <a:cubicBezTo>
                  <a:pt x="84" y="222"/>
                  <a:pt x="82" y="217"/>
                  <a:pt x="81" y="213"/>
                </a:cubicBezTo>
                <a:cubicBezTo>
                  <a:pt x="80" y="204"/>
                  <a:pt x="77" y="194"/>
                  <a:pt x="75" y="184"/>
                </a:cubicBezTo>
                <a:cubicBezTo>
                  <a:pt x="75" y="181"/>
                  <a:pt x="75" y="180"/>
                  <a:pt x="74" y="179"/>
                </a:cubicBezTo>
                <a:cubicBezTo>
                  <a:pt x="71" y="181"/>
                  <a:pt x="67" y="183"/>
                  <a:pt x="65" y="184"/>
                </a:cubicBezTo>
                <a:cubicBezTo>
                  <a:pt x="65" y="189"/>
                  <a:pt x="68" y="193"/>
                  <a:pt x="68" y="196"/>
                </a:cubicBezTo>
                <a:cubicBezTo>
                  <a:pt x="66" y="195"/>
                  <a:pt x="66" y="193"/>
                  <a:pt x="65" y="190"/>
                </a:cubicBezTo>
                <a:cubicBezTo>
                  <a:pt x="64" y="188"/>
                  <a:pt x="64" y="184"/>
                  <a:pt x="62" y="184"/>
                </a:cubicBezTo>
                <a:cubicBezTo>
                  <a:pt x="63" y="197"/>
                  <a:pt x="72" y="212"/>
                  <a:pt x="74" y="226"/>
                </a:cubicBezTo>
                <a:cubicBezTo>
                  <a:pt x="71" y="223"/>
                  <a:pt x="71" y="218"/>
                  <a:pt x="70" y="215"/>
                </a:cubicBezTo>
                <a:cubicBezTo>
                  <a:pt x="68" y="209"/>
                  <a:pt x="66" y="204"/>
                  <a:pt x="64" y="199"/>
                </a:cubicBezTo>
                <a:cubicBezTo>
                  <a:pt x="62" y="194"/>
                  <a:pt x="61" y="189"/>
                  <a:pt x="59" y="185"/>
                </a:cubicBezTo>
                <a:cubicBezTo>
                  <a:pt x="58" y="185"/>
                  <a:pt x="55" y="186"/>
                  <a:pt x="53" y="186"/>
                </a:cubicBezTo>
                <a:cubicBezTo>
                  <a:pt x="54" y="188"/>
                  <a:pt x="54" y="190"/>
                  <a:pt x="55" y="192"/>
                </a:cubicBezTo>
                <a:cubicBezTo>
                  <a:pt x="58" y="203"/>
                  <a:pt x="64" y="212"/>
                  <a:pt x="68" y="222"/>
                </a:cubicBezTo>
                <a:cubicBezTo>
                  <a:pt x="68" y="223"/>
                  <a:pt x="68" y="224"/>
                  <a:pt x="69" y="225"/>
                </a:cubicBezTo>
                <a:cubicBezTo>
                  <a:pt x="69" y="226"/>
                  <a:pt x="70" y="227"/>
                  <a:pt x="70" y="227"/>
                </a:cubicBezTo>
                <a:cubicBezTo>
                  <a:pt x="67" y="227"/>
                  <a:pt x="66" y="223"/>
                  <a:pt x="65" y="221"/>
                </a:cubicBezTo>
                <a:cubicBezTo>
                  <a:pt x="62" y="212"/>
                  <a:pt x="57" y="205"/>
                  <a:pt x="54" y="196"/>
                </a:cubicBezTo>
                <a:cubicBezTo>
                  <a:pt x="54" y="194"/>
                  <a:pt x="53" y="191"/>
                  <a:pt x="52" y="189"/>
                </a:cubicBezTo>
                <a:cubicBezTo>
                  <a:pt x="52" y="188"/>
                  <a:pt x="51" y="186"/>
                  <a:pt x="49" y="186"/>
                </a:cubicBezTo>
                <a:cubicBezTo>
                  <a:pt x="53" y="200"/>
                  <a:pt x="59" y="210"/>
                  <a:pt x="65" y="223"/>
                </a:cubicBezTo>
                <a:cubicBezTo>
                  <a:pt x="67" y="225"/>
                  <a:pt x="67" y="228"/>
                  <a:pt x="69" y="230"/>
                </a:cubicBezTo>
                <a:cubicBezTo>
                  <a:pt x="71" y="230"/>
                  <a:pt x="74" y="229"/>
                  <a:pt x="76" y="229"/>
                </a:cubicBezTo>
                <a:close/>
                <a:moveTo>
                  <a:pt x="81" y="229"/>
                </a:moveTo>
                <a:cubicBezTo>
                  <a:pt x="79" y="230"/>
                  <a:pt x="71" y="232"/>
                  <a:pt x="69" y="231"/>
                </a:cubicBezTo>
                <a:cubicBezTo>
                  <a:pt x="68" y="232"/>
                  <a:pt x="67" y="232"/>
                  <a:pt x="67" y="233"/>
                </a:cubicBezTo>
                <a:cubicBezTo>
                  <a:pt x="68" y="234"/>
                  <a:pt x="70" y="234"/>
                  <a:pt x="71" y="234"/>
                </a:cubicBezTo>
                <a:cubicBezTo>
                  <a:pt x="77" y="234"/>
                  <a:pt x="85" y="232"/>
                  <a:pt x="86" y="227"/>
                </a:cubicBezTo>
                <a:cubicBezTo>
                  <a:pt x="85" y="227"/>
                  <a:pt x="85" y="226"/>
                  <a:pt x="84" y="226"/>
                </a:cubicBezTo>
                <a:cubicBezTo>
                  <a:pt x="83" y="227"/>
                  <a:pt x="82" y="228"/>
                  <a:pt x="81" y="229"/>
                </a:cubicBezTo>
                <a:close/>
                <a:moveTo>
                  <a:pt x="84" y="268"/>
                </a:moveTo>
                <a:cubicBezTo>
                  <a:pt x="85" y="265"/>
                  <a:pt x="85" y="261"/>
                  <a:pt x="86" y="259"/>
                </a:cubicBezTo>
                <a:cubicBezTo>
                  <a:pt x="87" y="257"/>
                  <a:pt x="90" y="253"/>
                  <a:pt x="90" y="251"/>
                </a:cubicBezTo>
                <a:cubicBezTo>
                  <a:pt x="90" y="249"/>
                  <a:pt x="88" y="246"/>
                  <a:pt x="87" y="244"/>
                </a:cubicBezTo>
                <a:cubicBezTo>
                  <a:pt x="85" y="240"/>
                  <a:pt x="84" y="237"/>
                  <a:pt x="82" y="234"/>
                </a:cubicBezTo>
                <a:cubicBezTo>
                  <a:pt x="82" y="233"/>
                  <a:pt x="82" y="233"/>
                  <a:pt x="82" y="234"/>
                </a:cubicBezTo>
                <a:cubicBezTo>
                  <a:pt x="80" y="235"/>
                  <a:pt x="78" y="234"/>
                  <a:pt x="75" y="235"/>
                </a:cubicBezTo>
                <a:cubicBezTo>
                  <a:pt x="75" y="241"/>
                  <a:pt x="77" y="246"/>
                  <a:pt x="78" y="252"/>
                </a:cubicBezTo>
                <a:cubicBezTo>
                  <a:pt x="79" y="253"/>
                  <a:pt x="81" y="254"/>
                  <a:pt x="82" y="255"/>
                </a:cubicBezTo>
                <a:cubicBezTo>
                  <a:pt x="81" y="257"/>
                  <a:pt x="81" y="259"/>
                  <a:pt x="79" y="260"/>
                </a:cubicBezTo>
                <a:cubicBezTo>
                  <a:pt x="78" y="259"/>
                  <a:pt x="76" y="260"/>
                  <a:pt x="75" y="258"/>
                </a:cubicBezTo>
                <a:cubicBezTo>
                  <a:pt x="74" y="256"/>
                  <a:pt x="76" y="254"/>
                  <a:pt x="76" y="251"/>
                </a:cubicBezTo>
                <a:cubicBezTo>
                  <a:pt x="76" y="247"/>
                  <a:pt x="73" y="240"/>
                  <a:pt x="73" y="236"/>
                </a:cubicBezTo>
                <a:cubicBezTo>
                  <a:pt x="73" y="236"/>
                  <a:pt x="72" y="236"/>
                  <a:pt x="71" y="236"/>
                </a:cubicBezTo>
                <a:cubicBezTo>
                  <a:pt x="72" y="241"/>
                  <a:pt x="71" y="245"/>
                  <a:pt x="72" y="249"/>
                </a:cubicBezTo>
                <a:cubicBezTo>
                  <a:pt x="72" y="250"/>
                  <a:pt x="72" y="251"/>
                  <a:pt x="73" y="252"/>
                </a:cubicBezTo>
                <a:cubicBezTo>
                  <a:pt x="73" y="254"/>
                  <a:pt x="73" y="255"/>
                  <a:pt x="73" y="257"/>
                </a:cubicBezTo>
                <a:cubicBezTo>
                  <a:pt x="74" y="261"/>
                  <a:pt x="76" y="264"/>
                  <a:pt x="79" y="268"/>
                </a:cubicBezTo>
                <a:cubicBezTo>
                  <a:pt x="80" y="270"/>
                  <a:pt x="81" y="273"/>
                  <a:pt x="83" y="276"/>
                </a:cubicBezTo>
                <a:cubicBezTo>
                  <a:pt x="84" y="273"/>
                  <a:pt x="84" y="271"/>
                  <a:pt x="84" y="2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50" name="Freeform 116"/>
          <p:cNvSpPr>
            <a:spLocks noEditPoints="1"/>
          </p:cNvSpPr>
          <p:nvPr/>
        </p:nvSpPr>
        <p:spPr bwMode="auto">
          <a:xfrm>
            <a:off x="7272338" y="1546225"/>
            <a:ext cx="39687" cy="22225"/>
          </a:xfrm>
          <a:custGeom>
            <a:avLst/>
            <a:gdLst>
              <a:gd name="T0" fmla="*/ 13 w 13"/>
              <a:gd name="T1" fmla="*/ 6 h 7"/>
              <a:gd name="T2" fmla="*/ 8 w 13"/>
              <a:gd name="T3" fmla="*/ 7 h 7"/>
              <a:gd name="T4" fmla="*/ 2 w 13"/>
              <a:gd name="T5" fmla="*/ 3 h 7"/>
              <a:gd name="T6" fmla="*/ 7 w 13"/>
              <a:gd name="T7" fmla="*/ 0 h 7"/>
              <a:gd name="T8" fmla="*/ 13 w 13"/>
              <a:gd name="T9" fmla="*/ 6 h 7"/>
              <a:gd name="T10" fmla="*/ 5 w 13"/>
              <a:gd name="T11" fmla="*/ 5 h 7"/>
              <a:gd name="T12" fmla="*/ 10 w 13"/>
              <a:gd name="T13" fmla="*/ 4 h 7"/>
              <a:gd name="T14" fmla="*/ 5 w 13"/>
              <a:gd name="T15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7">
                <a:moveTo>
                  <a:pt x="13" y="6"/>
                </a:moveTo>
                <a:cubicBezTo>
                  <a:pt x="11" y="6"/>
                  <a:pt x="10" y="7"/>
                  <a:pt x="8" y="7"/>
                </a:cubicBezTo>
                <a:cubicBezTo>
                  <a:pt x="5" y="7"/>
                  <a:pt x="0" y="7"/>
                  <a:pt x="2" y="3"/>
                </a:cubicBezTo>
                <a:cubicBezTo>
                  <a:pt x="4" y="3"/>
                  <a:pt x="5" y="1"/>
                  <a:pt x="7" y="0"/>
                </a:cubicBezTo>
                <a:cubicBezTo>
                  <a:pt x="10" y="1"/>
                  <a:pt x="12" y="3"/>
                  <a:pt x="13" y="6"/>
                </a:cubicBezTo>
                <a:close/>
                <a:moveTo>
                  <a:pt x="5" y="5"/>
                </a:moveTo>
                <a:cubicBezTo>
                  <a:pt x="6" y="6"/>
                  <a:pt x="9" y="5"/>
                  <a:pt x="10" y="4"/>
                </a:cubicBezTo>
                <a:cubicBezTo>
                  <a:pt x="9" y="2"/>
                  <a:pt x="5" y="3"/>
                  <a:pt x="5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51" name="Freeform 117"/>
          <p:cNvSpPr>
            <a:spLocks noEditPoints="1"/>
          </p:cNvSpPr>
          <p:nvPr/>
        </p:nvSpPr>
        <p:spPr bwMode="auto">
          <a:xfrm>
            <a:off x="7227888" y="1536700"/>
            <a:ext cx="38100" cy="25400"/>
          </a:xfrm>
          <a:custGeom>
            <a:avLst/>
            <a:gdLst>
              <a:gd name="T0" fmla="*/ 0 w 12"/>
              <a:gd name="T1" fmla="*/ 4 h 8"/>
              <a:gd name="T2" fmla="*/ 2 w 12"/>
              <a:gd name="T3" fmla="*/ 0 h 8"/>
              <a:gd name="T4" fmla="*/ 12 w 12"/>
              <a:gd name="T5" fmla="*/ 2 h 8"/>
              <a:gd name="T6" fmla="*/ 9 w 12"/>
              <a:gd name="T7" fmla="*/ 7 h 8"/>
              <a:gd name="T8" fmla="*/ 0 w 12"/>
              <a:gd name="T9" fmla="*/ 4 h 8"/>
              <a:gd name="T10" fmla="*/ 3 w 12"/>
              <a:gd name="T11" fmla="*/ 3 h 8"/>
              <a:gd name="T12" fmla="*/ 9 w 12"/>
              <a:gd name="T13" fmla="*/ 4 h 8"/>
              <a:gd name="T14" fmla="*/ 3 w 12"/>
              <a:gd name="T15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8">
                <a:moveTo>
                  <a:pt x="0" y="4"/>
                </a:moveTo>
                <a:cubicBezTo>
                  <a:pt x="0" y="2"/>
                  <a:pt x="0" y="1"/>
                  <a:pt x="2" y="0"/>
                </a:cubicBezTo>
                <a:cubicBezTo>
                  <a:pt x="6" y="1"/>
                  <a:pt x="9" y="1"/>
                  <a:pt x="12" y="2"/>
                </a:cubicBezTo>
                <a:cubicBezTo>
                  <a:pt x="12" y="5"/>
                  <a:pt x="11" y="7"/>
                  <a:pt x="9" y="7"/>
                </a:cubicBezTo>
                <a:cubicBezTo>
                  <a:pt x="7" y="8"/>
                  <a:pt x="3" y="4"/>
                  <a:pt x="0" y="4"/>
                </a:cubicBezTo>
                <a:close/>
                <a:moveTo>
                  <a:pt x="3" y="3"/>
                </a:moveTo>
                <a:cubicBezTo>
                  <a:pt x="4" y="4"/>
                  <a:pt x="8" y="6"/>
                  <a:pt x="9" y="4"/>
                </a:cubicBezTo>
                <a:cubicBezTo>
                  <a:pt x="8" y="3"/>
                  <a:pt x="6" y="3"/>
                  <a:pt x="3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52" name="Freeform 118"/>
          <p:cNvSpPr>
            <a:spLocks noEditPoints="1"/>
          </p:cNvSpPr>
          <p:nvPr/>
        </p:nvSpPr>
        <p:spPr bwMode="auto">
          <a:xfrm>
            <a:off x="6407150" y="1271588"/>
            <a:ext cx="811213" cy="290512"/>
          </a:xfrm>
          <a:custGeom>
            <a:avLst/>
            <a:gdLst>
              <a:gd name="T0" fmla="*/ 250 w 257"/>
              <a:gd name="T1" fmla="*/ 87 h 92"/>
              <a:gd name="T2" fmla="*/ 215 w 257"/>
              <a:gd name="T3" fmla="*/ 84 h 92"/>
              <a:gd name="T4" fmla="*/ 204 w 257"/>
              <a:gd name="T5" fmla="*/ 87 h 92"/>
              <a:gd name="T6" fmla="*/ 146 w 257"/>
              <a:gd name="T7" fmla="*/ 88 h 92"/>
              <a:gd name="T8" fmla="*/ 116 w 257"/>
              <a:gd name="T9" fmla="*/ 85 h 92"/>
              <a:gd name="T10" fmla="*/ 54 w 257"/>
              <a:gd name="T11" fmla="*/ 54 h 92"/>
              <a:gd name="T12" fmla="*/ 2 w 257"/>
              <a:gd name="T13" fmla="*/ 30 h 92"/>
              <a:gd name="T14" fmla="*/ 16 w 257"/>
              <a:gd name="T15" fmla="*/ 0 h 92"/>
              <a:gd name="T16" fmla="*/ 42 w 257"/>
              <a:gd name="T17" fmla="*/ 12 h 92"/>
              <a:gd name="T18" fmla="*/ 78 w 257"/>
              <a:gd name="T19" fmla="*/ 31 h 92"/>
              <a:gd name="T20" fmla="*/ 134 w 257"/>
              <a:gd name="T21" fmla="*/ 61 h 92"/>
              <a:gd name="T22" fmla="*/ 171 w 257"/>
              <a:gd name="T23" fmla="*/ 84 h 92"/>
              <a:gd name="T24" fmla="*/ 186 w 257"/>
              <a:gd name="T25" fmla="*/ 72 h 92"/>
              <a:gd name="T26" fmla="*/ 206 w 257"/>
              <a:gd name="T27" fmla="*/ 71 h 92"/>
              <a:gd name="T28" fmla="*/ 225 w 257"/>
              <a:gd name="T29" fmla="*/ 79 h 92"/>
              <a:gd name="T30" fmla="*/ 254 w 257"/>
              <a:gd name="T31" fmla="*/ 82 h 92"/>
              <a:gd name="T32" fmla="*/ 237 w 257"/>
              <a:gd name="T33" fmla="*/ 80 h 92"/>
              <a:gd name="T34" fmla="*/ 217 w 257"/>
              <a:gd name="T35" fmla="*/ 82 h 92"/>
              <a:gd name="T36" fmla="*/ 244 w 257"/>
              <a:gd name="T37" fmla="*/ 82 h 92"/>
              <a:gd name="T38" fmla="*/ 187 w 257"/>
              <a:gd name="T39" fmla="*/ 70 h 92"/>
              <a:gd name="T40" fmla="*/ 188 w 257"/>
              <a:gd name="T41" fmla="*/ 86 h 92"/>
              <a:gd name="T42" fmla="*/ 158 w 257"/>
              <a:gd name="T43" fmla="*/ 84 h 92"/>
              <a:gd name="T44" fmla="*/ 172 w 257"/>
              <a:gd name="T45" fmla="*/ 87 h 92"/>
              <a:gd name="T46" fmla="*/ 195 w 257"/>
              <a:gd name="T47" fmla="*/ 74 h 92"/>
              <a:gd name="T48" fmla="*/ 202 w 257"/>
              <a:gd name="T49" fmla="*/ 72 h 92"/>
              <a:gd name="T50" fmla="*/ 211 w 257"/>
              <a:gd name="T51" fmla="*/ 78 h 92"/>
              <a:gd name="T52" fmla="*/ 148 w 257"/>
              <a:gd name="T53" fmla="*/ 85 h 92"/>
              <a:gd name="T54" fmla="*/ 132 w 257"/>
              <a:gd name="T55" fmla="*/ 72 h 92"/>
              <a:gd name="T56" fmla="*/ 139 w 257"/>
              <a:gd name="T57" fmla="*/ 85 h 92"/>
              <a:gd name="T58" fmla="*/ 122 w 257"/>
              <a:gd name="T59" fmla="*/ 58 h 92"/>
              <a:gd name="T60" fmla="*/ 130 w 257"/>
              <a:gd name="T61" fmla="*/ 71 h 92"/>
              <a:gd name="T62" fmla="*/ 70 w 257"/>
              <a:gd name="T63" fmla="*/ 56 h 92"/>
              <a:gd name="T64" fmla="*/ 110 w 257"/>
              <a:gd name="T65" fmla="*/ 76 h 92"/>
              <a:gd name="T66" fmla="*/ 120 w 257"/>
              <a:gd name="T67" fmla="*/ 57 h 92"/>
              <a:gd name="T68" fmla="*/ 74 w 257"/>
              <a:gd name="T69" fmla="*/ 31 h 92"/>
              <a:gd name="T70" fmla="*/ 111 w 257"/>
              <a:gd name="T71" fmla="*/ 55 h 92"/>
              <a:gd name="T72" fmla="*/ 91 w 257"/>
              <a:gd name="T73" fmla="*/ 60 h 92"/>
              <a:gd name="T74" fmla="*/ 53 w 257"/>
              <a:gd name="T75" fmla="*/ 37 h 92"/>
              <a:gd name="T76" fmla="*/ 34 w 257"/>
              <a:gd name="T77" fmla="*/ 10 h 92"/>
              <a:gd name="T78" fmla="*/ 112 w 257"/>
              <a:gd name="T79" fmla="*/ 59 h 92"/>
              <a:gd name="T80" fmla="*/ 77 w 257"/>
              <a:gd name="T81" fmla="*/ 39 h 92"/>
              <a:gd name="T82" fmla="*/ 49 w 257"/>
              <a:gd name="T83" fmla="*/ 22 h 92"/>
              <a:gd name="T84" fmla="*/ 58 w 257"/>
              <a:gd name="T85" fmla="*/ 39 h 92"/>
              <a:gd name="T86" fmla="*/ 113 w 257"/>
              <a:gd name="T87" fmla="*/ 60 h 92"/>
              <a:gd name="T88" fmla="*/ 110 w 257"/>
              <a:gd name="T89" fmla="*/ 78 h 92"/>
              <a:gd name="T90" fmla="*/ 67 w 257"/>
              <a:gd name="T91" fmla="*/ 57 h 92"/>
              <a:gd name="T92" fmla="*/ 21 w 257"/>
              <a:gd name="T93" fmla="*/ 38 h 92"/>
              <a:gd name="T94" fmla="*/ 102 w 257"/>
              <a:gd name="T95" fmla="*/ 75 h 92"/>
              <a:gd name="T96" fmla="*/ 32 w 257"/>
              <a:gd name="T97" fmla="*/ 8 h 92"/>
              <a:gd name="T98" fmla="*/ 18 w 257"/>
              <a:gd name="T99" fmla="*/ 37 h 92"/>
              <a:gd name="T100" fmla="*/ 8 w 257"/>
              <a:gd name="T101" fmla="*/ 9 h 92"/>
              <a:gd name="T102" fmla="*/ 7 w 257"/>
              <a:gd name="T103" fmla="*/ 28 h 92"/>
              <a:gd name="T104" fmla="*/ 20 w 257"/>
              <a:gd name="T105" fmla="*/ 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7" h="92">
                <a:moveTo>
                  <a:pt x="256" y="83"/>
                </a:moveTo>
                <a:cubicBezTo>
                  <a:pt x="256" y="84"/>
                  <a:pt x="257" y="87"/>
                  <a:pt x="256" y="89"/>
                </a:cubicBezTo>
                <a:cubicBezTo>
                  <a:pt x="253" y="89"/>
                  <a:pt x="253" y="88"/>
                  <a:pt x="250" y="87"/>
                </a:cubicBezTo>
                <a:cubicBezTo>
                  <a:pt x="244" y="86"/>
                  <a:pt x="238" y="83"/>
                  <a:pt x="231" y="84"/>
                </a:cubicBezTo>
                <a:cubicBezTo>
                  <a:pt x="229" y="84"/>
                  <a:pt x="227" y="86"/>
                  <a:pt x="225" y="86"/>
                </a:cubicBezTo>
                <a:cubicBezTo>
                  <a:pt x="221" y="86"/>
                  <a:pt x="219" y="84"/>
                  <a:pt x="215" y="84"/>
                </a:cubicBezTo>
                <a:cubicBezTo>
                  <a:pt x="212" y="82"/>
                  <a:pt x="208" y="79"/>
                  <a:pt x="205" y="76"/>
                </a:cubicBezTo>
                <a:cubicBezTo>
                  <a:pt x="206" y="79"/>
                  <a:pt x="208" y="81"/>
                  <a:pt x="208" y="84"/>
                </a:cubicBezTo>
                <a:cubicBezTo>
                  <a:pt x="207" y="86"/>
                  <a:pt x="205" y="86"/>
                  <a:pt x="204" y="87"/>
                </a:cubicBezTo>
                <a:cubicBezTo>
                  <a:pt x="196" y="87"/>
                  <a:pt x="189" y="90"/>
                  <a:pt x="183" y="91"/>
                </a:cubicBezTo>
                <a:cubicBezTo>
                  <a:pt x="172" y="91"/>
                  <a:pt x="163" y="85"/>
                  <a:pt x="152" y="86"/>
                </a:cubicBezTo>
                <a:cubicBezTo>
                  <a:pt x="150" y="87"/>
                  <a:pt x="148" y="88"/>
                  <a:pt x="146" y="88"/>
                </a:cubicBezTo>
                <a:cubicBezTo>
                  <a:pt x="142" y="88"/>
                  <a:pt x="138" y="87"/>
                  <a:pt x="134" y="87"/>
                </a:cubicBezTo>
                <a:cubicBezTo>
                  <a:pt x="130" y="87"/>
                  <a:pt x="125" y="86"/>
                  <a:pt x="121" y="86"/>
                </a:cubicBezTo>
                <a:cubicBezTo>
                  <a:pt x="119" y="87"/>
                  <a:pt x="117" y="87"/>
                  <a:pt x="116" y="85"/>
                </a:cubicBezTo>
                <a:cubicBezTo>
                  <a:pt x="105" y="79"/>
                  <a:pt x="94" y="73"/>
                  <a:pt x="83" y="67"/>
                </a:cubicBezTo>
                <a:cubicBezTo>
                  <a:pt x="79" y="65"/>
                  <a:pt x="76" y="63"/>
                  <a:pt x="72" y="61"/>
                </a:cubicBezTo>
                <a:cubicBezTo>
                  <a:pt x="66" y="59"/>
                  <a:pt x="60" y="57"/>
                  <a:pt x="54" y="54"/>
                </a:cubicBezTo>
                <a:cubicBezTo>
                  <a:pt x="43" y="49"/>
                  <a:pt x="31" y="46"/>
                  <a:pt x="21" y="40"/>
                </a:cubicBezTo>
                <a:cubicBezTo>
                  <a:pt x="17" y="38"/>
                  <a:pt x="12" y="36"/>
                  <a:pt x="8" y="34"/>
                </a:cubicBezTo>
                <a:cubicBezTo>
                  <a:pt x="6" y="32"/>
                  <a:pt x="4" y="32"/>
                  <a:pt x="2" y="30"/>
                </a:cubicBezTo>
                <a:cubicBezTo>
                  <a:pt x="1" y="28"/>
                  <a:pt x="0" y="26"/>
                  <a:pt x="0" y="24"/>
                </a:cubicBezTo>
                <a:cubicBezTo>
                  <a:pt x="0" y="18"/>
                  <a:pt x="5" y="9"/>
                  <a:pt x="8" y="5"/>
                </a:cubicBezTo>
                <a:cubicBezTo>
                  <a:pt x="10" y="3"/>
                  <a:pt x="13" y="1"/>
                  <a:pt x="16" y="0"/>
                </a:cubicBezTo>
                <a:cubicBezTo>
                  <a:pt x="17" y="0"/>
                  <a:pt x="19" y="0"/>
                  <a:pt x="20" y="0"/>
                </a:cubicBezTo>
                <a:cubicBezTo>
                  <a:pt x="26" y="3"/>
                  <a:pt x="33" y="7"/>
                  <a:pt x="39" y="10"/>
                </a:cubicBezTo>
                <a:cubicBezTo>
                  <a:pt x="40" y="11"/>
                  <a:pt x="41" y="11"/>
                  <a:pt x="42" y="12"/>
                </a:cubicBezTo>
                <a:cubicBezTo>
                  <a:pt x="45" y="13"/>
                  <a:pt x="48" y="15"/>
                  <a:pt x="52" y="17"/>
                </a:cubicBezTo>
                <a:cubicBezTo>
                  <a:pt x="58" y="20"/>
                  <a:pt x="64" y="23"/>
                  <a:pt x="70" y="26"/>
                </a:cubicBezTo>
                <a:cubicBezTo>
                  <a:pt x="73" y="28"/>
                  <a:pt x="75" y="30"/>
                  <a:pt x="78" y="31"/>
                </a:cubicBezTo>
                <a:cubicBezTo>
                  <a:pt x="91" y="39"/>
                  <a:pt x="104" y="46"/>
                  <a:pt x="117" y="53"/>
                </a:cubicBezTo>
                <a:cubicBezTo>
                  <a:pt x="120" y="55"/>
                  <a:pt x="123" y="56"/>
                  <a:pt x="126" y="57"/>
                </a:cubicBezTo>
                <a:cubicBezTo>
                  <a:pt x="128" y="59"/>
                  <a:pt x="131" y="61"/>
                  <a:pt x="134" y="61"/>
                </a:cubicBezTo>
                <a:cubicBezTo>
                  <a:pt x="139" y="68"/>
                  <a:pt x="145" y="74"/>
                  <a:pt x="150" y="82"/>
                </a:cubicBezTo>
                <a:cubicBezTo>
                  <a:pt x="153" y="81"/>
                  <a:pt x="157" y="82"/>
                  <a:pt x="162" y="82"/>
                </a:cubicBezTo>
                <a:cubicBezTo>
                  <a:pt x="165" y="82"/>
                  <a:pt x="168" y="83"/>
                  <a:pt x="171" y="84"/>
                </a:cubicBezTo>
                <a:cubicBezTo>
                  <a:pt x="176" y="84"/>
                  <a:pt x="181" y="84"/>
                  <a:pt x="185" y="84"/>
                </a:cubicBezTo>
                <a:cubicBezTo>
                  <a:pt x="191" y="85"/>
                  <a:pt x="196" y="83"/>
                  <a:pt x="200" y="80"/>
                </a:cubicBezTo>
                <a:cubicBezTo>
                  <a:pt x="198" y="75"/>
                  <a:pt x="188" y="78"/>
                  <a:pt x="186" y="72"/>
                </a:cubicBezTo>
                <a:cubicBezTo>
                  <a:pt x="185" y="67"/>
                  <a:pt x="190" y="65"/>
                  <a:pt x="195" y="66"/>
                </a:cubicBezTo>
                <a:cubicBezTo>
                  <a:pt x="196" y="66"/>
                  <a:pt x="197" y="66"/>
                  <a:pt x="198" y="67"/>
                </a:cubicBezTo>
                <a:cubicBezTo>
                  <a:pt x="201" y="68"/>
                  <a:pt x="203" y="70"/>
                  <a:pt x="206" y="71"/>
                </a:cubicBezTo>
                <a:cubicBezTo>
                  <a:pt x="208" y="73"/>
                  <a:pt x="211" y="76"/>
                  <a:pt x="213" y="77"/>
                </a:cubicBezTo>
                <a:cubicBezTo>
                  <a:pt x="214" y="78"/>
                  <a:pt x="216" y="78"/>
                  <a:pt x="218" y="79"/>
                </a:cubicBezTo>
                <a:cubicBezTo>
                  <a:pt x="221" y="80"/>
                  <a:pt x="222" y="80"/>
                  <a:pt x="225" y="79"/>
                </a:cubicBezTo>
                <a:cubicBezTo>
                  <a:pt x="228" y="79"/>
                  <a:pt x="232" y="78"/>
                  <a:pt x="235" y="78"/>
                </a:cubicBezTo>
                <a:cubicBezTo>
                  <a:pt x="238" y="78"/>
                  <a:pt x="242" y="80"/>
                  <a:pt x="246" y="81"/>
                </a:cubicBezTo>
                <a:cubicBezTo>
                  <a:pt x="249" y="82"/>
                  <a:pt x="253" y="82"/>
                  <a:pt x="254" y="82"/>
                </a:cubicBezTo>
                <a:cubicBezTo>
                  <a:pt x="255" y="83"/>
                  <a:pt x="255" y="82"/>
                  <a:pt x="256" y="83"/>
                </a:cubicBezTo>
                <a:close/>
                <a:moveTo>
                  <a:pt x="244" y="82"/>
                </a:moveTo>
                <a:cubicBezTo>
                  <a:pt x="242" y="82"/>
                  <a:pt x="239" y="81"/>
                  <a:pt x="237" y="80"/>
                </a:cubicBezTo>
                <a:cubicBezTo>
                  <a:pt x="231" y="80"/>
                  <a:pt x="226" y="82"/>
                  <a:pt x="221" y="82"/>
                </a:cubicBezTo>
                <a:cubicBezTo>
                  <a:pt x="217" y="81"/>
                  <a:pt x="215" y="80"/>
                  <a:pt x="212" y="79"/>
                </a:cubicBezTo>
                <a:cubicBezTo>
                  <a:pt x="213" y="80"/>
                  <a:pt x="215" y="82"/>
                  <a:pt x="217" y="82"/>
                </a:cubicBezTo>
                <a:cubicBezTo>
                  <a:pt x="223" y="84"/>
                  <a:pt x="227" y="82"/>
                  <a:pt x="232" y="82"/>
                </a:cubicBezTo>
                <a:cubicBezTo>
                  <a:pt x="241" y="81"/>
                  <a:pt x="247" y="85"/>
                  <a:pt x="254" y="86"/>
                </a:cubicBezTo>
                <a:cubicBezTo>
                  <a:pt x="254" y="82"/>
                  <a:pt x="249" y="83"/>
                  <a:pt x="244" y="82"/>
                </a:cubicBezTo>
                <a:close/>
                <a:moveTo>
                  <a:pt x="205" y="74"/>
                </a:moveTo>
                <a:cubicBezTo>
                  <a:pt x="204" y="71"/>
                  <a:pt x="201" y="70"/>
                  <a:pt x="198" y="69"/>
                </a:cubicBezTo>
                <a:cubicBezTo>
                  <a:pt x="195" y="68"/>
                  <a:pt x="188" y="65"/>
                  <a:pt x="187" y="70"/>
                </a:cubicBezTo>
                <a:cubicBezTo>
                  <a:pt x="187" y="75"/>
                  <a:pt x="194" y="74"/>
                  <a:pt x="198" y="76"/>
                </a:cubicBezTo>
                <a:cubicBezTo>
                  <a:pt x="200" y="76"/>
                  <a:pt x="203" y="79"/>
                  <a:pt x="203" y="81"/>
                </a:cubicBezTo>
                <a:cubicBezTo>
                  <a:pt x="202" y="83"/>
                  <a:pt x="192" y="86"/>
                  <a:pt x="188" y="86"/>
                </a:cubicBezTo>
                <a:cubicBezTo>
                  <a:pt x="183" y="86"/>
                  <a:pt x="178" y="86"/>
                  <a:pt x="174" y="85"/>
                </a:cubicBezTo>
                <a:cubicBezTo>
                  <a:pt x="170" y="85"/>
                  <a:pt x="165" y="83"/>
                  <a:pt x="161" y="83"/>
                </a:cubicBezTo>
                <a:cubicBezTo>
                  <a:pt x="160" y="83"/>
                  <a:pt x="159" y="84"/>
                  <a:pt x="158" y="84"/>
                </a:cubicBezTo>
                <a:cubicBezTo>
                  <a:pt x="155" y="83"/>
                  <a:pt x="152" y="82"/>
                  <a:pt x="151" y="85"/>
                </a:cubicBezTo>
                <a:cubicBezTo>
                  <a:pt x="155" y="85"/>
                  <a:pt x="160" y="85"/>
                  <a:pt x="164" y="85"/>
                </a:cubicBezTo>
                <a:cubicBezTo>
                  <a:pt x="167" y="86"/>
                  <a:pt x="169" y="88"/>
                  <a:pt x="172" y="87"/>
                </a:cubicBezTo>
                <a:cubicBezTo>
                  <a:pt x="184" y="92"/>
                  <a:pt x="193" y="85"/>
                  <a:pt x="205" y="85"/>
                </a:cubicBezTo>
                <a:cubicBezTo>
                  <a:pt x="208" y="82"/>
                  <a:pt x="204" y="79"/>
                  <a:pt x="203" y="77"/>
                </a:cubicBezTo>
                <a:cubicBezTo>
                  <a:pt x="200" y="76"/>
                  <a:pt x="198" y="74"/>
                  <a:pt x="195" y="74"/>
                </a:cubicBezTo>
                <a:cubicBezTo>
                  <a:pt x="195" y="73"/>
                  <a:pt x="195" y="73"/>
                  <a:pt x="195" y="73"/>
                </a:cubicBezTo>
                <a:cubicBezTo>
                  <a:pt x="193" y="73"/>
                  <a:pt x="192" y="72"/>
                  <a:pt x="193" y="70"/>
                </a:cubicBezTo>
                <a:cubicBezTo>
                  <a:pt x="197" y="68"/>
                  <a:pt x="200" y="72"/>
                  <a:pt x="202" y="72"/>
                </a:cubicBezTo>
                <a:cubicBezTo>
                  <a:pt x="203" y="73"/>
                  <a:pt x="205" y="74"/>
                  <a:pt x="207" y="75"/>
                </a:cubicBezTo>
                <a:cubicBezTo>
                  <a:pt x="208" y="76"/>
                  <a:pt x="210" y="78"/>
                  <a:pt x="212" y="78"/>
                </a:cubicBezTo>
                <a:cubicBezTo>
                  <a:pt x="211" y="78"/>
                  <a:pt x="211" y="78"/>
                  <a:pt x="211" y="78"/>
                </a:cubicBezTo>
                <a:cubicBezTo>
                  <a:pt x="209" y="76"/>
                  <a:pt x="208" y="74"/>
                  <a:pt x="205" y="74"/>
                </a:cubicBezTo>
                <a:close/>
                <a:moveTo>
                  <a:pt x="139" y="85"/>
                </a:moveTo>
                <a:cubicBezTo>
                  <a:pt x="142" y="85"/>
                  <a:pt x="147" y="87"/>
                  <a:pt x="148" y="85"/>
                </a:cubicBezTo>
                <a:cubicBezTo>
                  <a:pt x="148" y="84"/>
                  <a:pt x="148" y="84"/>
                  <a:pt x="148" y="84"/>
                </a:cubicBezTo>
                <a:cubicBezTo>
                  <a:pt x="144" y="77"/>
                  <a:pt x="140" y="69"/>
                  <a:pt x="133" y="64"/>
                </a:cubicBezTo>
                <a:cubicBezTo>
                  <a:pt x="132" y="67"/>
                  <a:pt x="133" y="69"/>
                  <a:pt x="132" y="72"/>
                </a:cubicBezTo>
                <a:cubicBezTo>
                  <a:pt x="132" y="77"/>
                  <a:pt x="128" y="80"/>
                  <a:pt x="126" y="83"/>
                </a:cubicBezTo>
                <a:cubicBezTo>
                  <a:pt x="125" y="83"/>
                  <a:pt x="123" y="84"/>
                  <a:pt x="124" y="85"/>
                </a:cubicBezTo>
                <a:cubicBezTo>
                  <a:pt x="128" y="85"/>
                  <a:pt x="134" y="84"/>
                  <a:pt x="139" y="85"/>
                </a:cubicBezTo>
                <a:close/>
                <a:moveTo>
                  <a:pt x="130" y="71"/>
                </a:moveTo>
                <a:cubicBezTo>
                  <a:pt x="131" y="68"/>
                  <a:pt x="131" y="65"/>
                  <a:pt x="130" y="62"/>
                </a:cubicBezTo>
                <a:cubicBezTo>
                  <a:pt x="127" y="61"/>
                  <a:pt x="125" y="58"/>
                  <a:pt x="122" y="58"/>
                </a:cubicBezTo>
                <a:cubicBezTo>
                  <a:pt x="123" y="68"/>
                  <a:pt x="120" y="76"/>
                  <a:pt x="112" y="80"/>
                </a:cubicBezTo>
                <a:cubicBezTo>
                  <a:pt x="114" y="82"/>
                  <a:pt x="117" y="83"/>
                  <a:pt x="120" y="84"/>
                </a:cubicBezTo>
                <a:cubicBezTo>
                  <a:pt x="124" y="81"/>
                  <a:pt x="130" y="78"/>
                  <a:pt x="130" y="71"/>
                </a:cubicBezTo>
                <a:close/>
                <a:moveTo>
                  <a:pt x="41" y="41"/>
                </a:moveTo>
                <a:cubicBezTo>
                  <a:pt x="45" y="43"/>
                  <a:pt x="49" y="45"/>
                  <a:pt x="54" y="47"/>
                </a:cubicBezTo>
                <a:cubicBezTo>
                  <a:pt x="59" y="50"/>
                  <a:pt x="64" y="54"/>
                  <a:pt x="70" y="56"/>
                </a:cubicBezTo>
                <a:cubicBezTo>
                  <a:pt x="75" y="58"/>
                  <a:pt x="80" y="61"/>
                  <a:pt x="86" y="64"/>
                </a:cubicBezTo>
                <a:cubicBezTo>
                  <a:pt x="91" y="66"/>
                  <a:pt x="96" y="69"/>
                  <a:pt x="102" y="71"/>
                </a:cubicBezTo>
                <a:cubicBezTo>
                  <a:pt x="105" y="73"/>
                  <a:pt x="108" y="75"/>
                  <a:pt x="110" y="76"/>
                </a:cubicBezTo>
                <a:cubicBezTo>
                  <a:pt x="111" y="76"/>
                  <a:pt x="113" y="76"/>
                  <a:pt x="113" y="76"/>
                </a:cubicBezTo>
                <a:cubicBezTo>
                  <a:pt x="115" y="76"/>
                  <a:pt x="118" y="73"/>
                  <a:pt x="119" y="71"/>
                </a:cubicBezTo>
                <a:cubicBezTo>
                  <a:pt x="121" y="66"/>
                  <a:pt x="121" y="61"/>
                  <a:pt x="120" y="57"/>
                </a:cubicBezTo>
                <a:cubicBezTo>
                  <a:pt x="112" y="52"/>
                  <a:pt x="104" y="48"/>
                  <a:pt x="97" y="44"/>
                </a:cubicBezTo>
                <a:cubicBezTo>
                  <a:pt x="94" y="43"/>
                  <a:pt x="92" y="41"/>
                  <a:pt x="89" y="39"/>
                </a:cubicBezTo>
                <a:cubicBezTo>
                  <a:pt x="84" y="37"/>
                  <a:pt x="79" y="34"/>
                  <a:pt x="74" y="31"/>
                </a:cubicBezTo>
                <a:cubicBezTo>
                  <a:pt x="68" y="28"/>
                  <a:pt x="62" y="24"/>
                  <a:pt x="56" y="21"/>
                </a:cubicBezTo>
                <a:cubicBezTo>
                  <a:pt x="55" y="21"/>
                  <a:pt x="54" y="20"/>
                  <a:pt x="53" y="20"/>
                </a:cubicBezTo>
                <a:cubicBezTo>
                  <a:pt x="71" y="34"/>
                  <a:pt x="90" y="45"/>
                  <a:pt x="111" y="55"/>
                </a:cubicBezTo>
                <a:cubicBezTo>
                  <a:pt x="111" y="56"/>
                  <a:pt x="112" y="56"/>
                  <a:pt x="113" y="56"/>
                </a:cubicBezTo>
                <a:cubicBezTo>
                  <a:pt x="113" y="58"/>
                  <a:pt x="114" y="59"/>
                  <a:pt x="115" y="60"/>
                </a:cubicBezTo>
                <a:cubicBezTo>
                  <a:pt x="112" y="70"/>
                  <a:pt x="98" y="64"/>
                  <a:pt x="91" y="60"/>
                </a:cubicBezTo>
                <a:cubicBezTo>
                  <a:pt x="84" y="57"/>
                  <a:pt x="77" y="53"/>
                  <a:pt x="70" y="49"/>
                </a:cubicBezTo>
                <a:cubicBezTo>
                  <a:pt x="66" y="47"/>
                  <a:pt x="62" y="45"/>
                  <a:pt x="60" y="43"/>
                </a:cubicBezTo>
                <a:cubicBezTo>
                  <a:pt x="58" y="42"/>
                  <a:pt x="55" y="39"/>
                  <a:pt x="53" y="37"/>
                </a:cubicBezTo>
                <a:cubicBezTo>
                  <a:pt x="51" y="35"/>
                  <a:pt x="48" y="33"/>
                  <a:pt x="46" y="31"/>
                </a:cubicBezTo>
                <a:cubicBezTo>
                  <a:pt x="42" y="26"/>
                  <a:pt x="46" y="19"/>
                  <a:pt x="51" y="18"/>
                </a:cubicBezTo>
                <a:cubicBezTo>
                  <a:pt x="45" y="16"/>
                  <a:pt x="40" y="12"/>
                  <a:pt x="34" y="10"/>
                </a:cubicBezTo>
                <a:cubicBezTo>
                  <a:pt x="37" y="19"/>
                  <a:pt x="31" y="26"/>
                  <a:pt x="27" y="33"/>
                </a:cubicBezTo>
                <a:cubicBezTo>
                  <a:pt x="31" y="36"/>
                  <a:pt x="37" y="38"/>
                  <a:pt x="41" y="41"/>
                </a:cubicBezTo>
                <a:close/>
                <a:moveTo>
                  <a:pt x="112" y="59"/>
                </a:moveTo>
                <a:cubicBezTo>
                  <a:pt x="111" y="57"/>
                  <a:pt x="107" y="56"/>
                  <a:pt x="106" y="55"/>
                </a:cubicBezTo>
                <a:cubicBezTo>
                  <a:pt x="101" y="51"/>
                  <a:pt x="96" y="50"/>
                  <a:pt x="91" y="47"/>
                </a:cubicBezTo>
                <a:cubicBezTo>
                  <a:pt x="86" y="44"/>
                  <a:pt x="82" y="42"/>
                  <a:pt x="77" y="39"/>
                </a:cubicBezTo>
                <a:cubicBezTo>
                  <a:pt x="72" y="36"/>
                  <a:pt x="68" y="33"/>
                  <a:pt x="63" y="30"/>
                </a:cubicBezTo>
                <a:cubicBezTo>
                  <a:pt x="61" y="28"/>
                  <a:pt x="59" y="27"/>
                  <a:pt x="56" y="25"/>
                </a:cubicBezTo>
                <a:cubicBezTo>
                  <a:pt x="54" y="24"/>
                  <a:pt x="51" y="21"/>
                  <a:pt x="49" y="22"/>
                </a:cubicBezTo>
                <a:cubicBezTo>
                  <a:pt x="47" y="22"/>
                  <a:pt x="46" y="26"/>
                  <a:pt x="46" y="28"/>
                </a:cubicBezTo>
                <a:cubicBezTo>
                  <a:pt x="47" y="29"/>
                  <a:pt x="50" y="32"/>
                  <a:pt x="52" y="34"/>
                </a:cubicBezTo>
                <a:cubicBezTo>
                  <a:pt x="54" y="36"/>
                  <a:pt x="56" y="37"/>
                  <a:pt x="58" y="39"/>
                </a:cubicBezTo>
                <a:cubicBezTo>
                  <a:pt x="67" y="46"/>
                  <a:pt x="77" y="50"/>
                  <a:pt x="87" y="56"/>
                </a:cubicBezTo>
                <a:cubicBezTo>
                  <a:pt x="94" y="60"/>
                  <a:pt x="102" y="65"/>
                  <a:pt x="111" y="62"/>
                </a:cubicBezTo>
                <a:cubicBezTo>
                  <a:pt x="112" y="62"/>
                  <a:pt x="113" y="61"/>
                  <a:pt x="113" y="60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3" y="59"/>
                  <a:pt x="113" y="59"/>
                  <a:pt x="112" y="59"/>
                </a:cubicBezTo>
                <a:close/>
                <a:moveTo>
                  <a:pt x="110" y="78"/>
                </a:moveTo>
                <a:cubicBezTo>
                  <a:pt x="107" y="76"/>
                  <a:pt x="103" y="74"/>
                  <a:pt x="99" y="72"/>
                </a:cubicBezTo>
                <a:cubicBezTo>
                  <a:pt x="95" y="71"/>
                  <a:pt x="91" y="69"/>
                  <a:pt x="88" y="67"/>
                </a:cubicBezTo>
                <a:cubicBezTo>
                  <a:pt x="81" y="63"/>
                  <a:pt x="74" y="60"/>
                  <a:pt x="67" y="57"/>
                </a:cubicBezTo>
                <a:cubicBezTo>
                  <a:pt x="60" y="53"/>
                  <a:pt x="53" y="49"/>
                  <a:pt x="46" y="46"/>
                </a:cubicBezTo>
                <a:cubicBezTo>
                  <a:pt x="39" y="42"/>
                  <a:pt x="33" y="38"/>
                  <a:pt x="26" y="35"/>
                </a:cubicBezTo>
                <a:cubicBezTo>
                  <a:pt x="25" y="35"/>
                  <a:pt x="22" y="37"/>
                  <a:pt x="21" y="38"/>
                </a:cubicBezTo>
                <a:cubicBezTo>
                  <a:pt x="32" y="44"/>
                  <a:pt x="45" y="48"/>
                  <a:pt x="56" y="53"/>
                </a:cubicBezTo>
                <a:cubicBezTo>
                  <a:pt x="64" y="57"/>
                  <a:pt x="73" y="59"/>
                  <a:pt x="80" y="63"/>
                </a:cubicBezTo>
                <a:cubicBezTo>
                  <a:pt x="88" y="67"/>
                  <a:pt x="95" y="71"/>
                  <a:pt x="102" y="75"/>
                </a:cubicBezTo>
                <a:cubicBezTo>
                  <a:pt x="105" y="77"/>
                  <a:pt x="107" y="79"/>
                  <a:pt x="110" y="78"/>
                </a:cubicBezTo>
                <a:cubicBezTo>
                  <a:pt x="110" y="78"/>
                  <a:pt x="110" y="78"/>
                  <a:pt x="110" y="78"/>
                </a:cubicBezTo>
                <a:close/>
                <a:moveTo>
                  <a:pt x="32" y="8"/>
                </a:moveTo>
                <a:cubicBezTo>
                  <a:pt x="28" y="7"/>
                  <a:pt x="25" y="5"/>
                  <a:pt x="22" y="3"/>
                </a:cubicBezTo>
                <a:cubicBezTo>
                  <a:pt x="23" y="16"/>
                  <a:pt x="15" y="26"/>
                  <a:pt x="7" y="31"/>
                </a:cubicBezTo>
                <a:cubicBezTo>
                  <a:pt x="11" y="33"/>
                  <a:pt x="15" y="35"/>
                  <a:pt x="18" y="37"/>
                </a:cubicBezTo>
                <a:cubicBezTo>
                  <a:pt x="27" y="32"/>
                  <a:pt x="35" y="20"/>
                  <a:pt x="32" y="8"/>
                </a:cubicBezTo>
                <a:close/>
                <a:moveTo>
                  <a:pt x="9" y="8"/>
                </a:moveTo>
                <a:cubicBezTo>
                  <a:pt x="9" y="8"/>
                  <a:pt x="8" y="9"/>
                  <a:pt x="8" y="9"/>
                </a:cubicBezTo>
                <a:cubicBezTo>
                  <a:pt x="7" y="11"/>
                  <a:pt x="6" y="12"/>
                  <a:pt x="5" y="14"/>
                </a:cubicBezTo>
                <a:cubicBezTo>
                  <a:pt x="4" y="16"/>
                  <a:pt x="3" y="18"/>
                  <a:pt x="2" y="20"/>
                </a:cubicBezTo>
                <a:cubicBezTo>
                  <a:pt x="1" y="24"/>
                  <a:pt x="3" y="30"/>
                  <a:pt x="7" y="28"/>
                </a:cubicBezTo>
                <a:cubicBezTo>
                  <a:pt x="10" y="27"/>
                  <a:pt x="11" y="25"/>
                  <a:pt x="13" y="22"/>
                </a:cubicBezTo>
                <a:cubicBezTo>
                  <a:pt x="15" y="21"/>
                  <a:pt x="16" y="20"/>
                  <a:pt x="17" y="18"/>
                </a:cubicBezTo>
                <a:cubicBezTo>
                  <a:pt x="19" y="15"/>
                  <a:pt x="20" y="9"/>
                  <a:pt x="20" y="4"/>
                </a:cubicBezTo>
                <a:cubicBezTo>
                  <a:pt x="20" y="4"/>
                  <a:pt x="18" y="3"/>
                  <a:pt x="18" y="2"/>
                </a:cubicBezTo>
                <a:cubicBezTo>
                  <a:pt x="14" y="3"/>
                  <a:pt x="12" y="5"/>
                  <a:pt x="9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37971" name="组合 446"/>
          <p:cNvGrpSpPr/>
          <p:nvPr/>
        </p:nvGrpSpPr>
        <p:grpSpPr bwMode="auto">
          <a:xfrm>
            <a:off x="4713288" y="508000"/>
            <a:ext cx="568325" cy="711200"/>
            <a:chOff x="4713288" y="508000"/>
            <a:chExt cx="568325" cy="711200"/>
          </a:xfrm>
        </p:grpSpPr>
        <p:sp>
          <p:nvSpPr>
            <p:cNvPr id="353" name="Freeform 119"/>
            <p:cNvSpPr>
              <a:spLocks noEditPoints="1"/>
            </p:cNvSpPr>
            <p:nvPr/>
          </p:nvSpPr>
          <p:spPr bwMode="auto">
            <a:xfrm>
              <a:off x="5051425" y="919163"/>
              <a:ext cx="195263" cy="115887"/>
            </a:xfrm>
            <a:custGeom>
              <a:avLst/>
              <a:gdLst>
                <a:gd name="T0" fmla="*/ 50 w 62"/>
                <a:gd name="T1" fmla="*/ 31 h 37"/>
                <a:gd name="T2" fmla="*/ 42 w 62"/>
                <a:gd name="T3" fmla="*/ 30 h 37"/>
                <a:gd name="T4" fmla="*/ 34 w 62"/>
                <a:gd name="T5" fmla="*/ 30 h 37"/>
                <a:gd name="T6" fmla="*/ 26 w 62"/>
                <a:gd name="T7" fmla="*/ 31 h 37"/>
                <a:gd name="T8" fmla="*/ 13 w 62"/>
                <a:gd name="T9" fmla="*/ 35 h 37"/>
                <a:gd name="T10" fmla="*/ 5 w 62"/>
                <a:gd name="T11" fmla="*/ 34 h 37"/>
                <a:gd name="T12" fmla="*/ 5 w 62"/>
                <a:gd name="T13" fmla="*/ 28 h 37"/>
                <a:gd name="T14" fmla="*/ 0 w 62"/>
                <a:gd name="T15" fmla="*/ 22 h 37"/>
                <a:gd name="T16" fmla="*/ 4 w 62"/>
                <a:gd name="T17" fmla="*/ 14 h 37"/>
                <a:gd name="T18" fmla="*/ 26 w 62"/>
                <a:gd name="T19" fmla="*/ 0 h 37"/>
                <a:gd name="T20" fmla="*/ 38 w 62"/>
                <a:gd name="T21" fmla="*/ 0 h 37"/>
                <a:gd name="T22" fmla="*/ 52 w 62"/>
                <a:gd name="T23" fmla="*/ 3 h 37"/>
                <a:gd name="T24" fmla="*/ 62 w 62"/>
                <a:gd name="T25" fmla="*/ 10 h 37"/>
                <a:gd name="T26" fmla="*/ 61 w 62"/>
                <a:gd name="T27" fmla="*/ 16 h 37"/>
                <a:gd name="T28" fmla="*/ 58 w 62"/>
                <a:gd name="T29" fmla="*/ 21 h 37"/>
                <a:gd name="T30" fmla="*/ 57 w 62"/>
                <a:gd name="T31" fmla="*/ 27 h 37"/>
                <a:gd name="T32" fmla="*/ 50 w 62"/>
                <a:gd name="T33" fmla="*/ 31 h 37"/>
                <a:gd name="T34" fmla="*/ 15 w 62"/>
                <a:gd name="T35" fmla="*/ 32 h 37"/>
                <a:gd name="T36" fmla="*/ 30 w 62"/>
                <a:gd name="T37" fmla="*/ 28 h 37"/>
                <a:gd name="T38" fmla="*/ 35 w 62"/>
                <a:gd name="T39" fmla="*/ 29 h 37"/>
                <a:gd name="T40" fmla="*/ 38 w 62"/>
                <a:gd name="T41" fmla="*/ 28 h 37"/>
                <a:gd name="T42" fmla="*/ 46 w 62"/>
                <a:gd name="T43" fmla="*/ 28 h 37"/>
                <a:gd name="T44" fmla="*/ 55 w 62"/>
                <a:gd name="T45" fmla="*/ 28 h 37"/>
                <a:gd name="T46" fmla="*/ 56 w 62"/>
                <a:gd name="T47" fmla="*/ 22 h 37"/>
                <a:gd name="T48" fmla="*/ 60 w 62"/>
                <a:gd name="T49" fmla="*/ 14 h 37"/>
                <a:gd name="T50" fmla="*/ 59 w 62"/>
                <a:gd name="T51" fmla="*/ 10 h 37"/>
                <a:gd name="T52" fmla="*/ 48 w 62"/>
                <a:gd name="T53" fmla="*/ 3 h 37"/>
                <a:gd name="T54" fmla="*/ 42 w 62"/>
                <a:gd name="T55" fmla="*/ 3 h 37"/>
                <a:gd name="T56" fmla="*/ 35 w 62"/>
                <a:gd name="T57" fmla="*/ 1 h 37"/>
                <a:gd name="T58" fmla="*/ 11 w 62"/>
                <a:gd name="T59" fmla="*/ 9 h 37"/>
                <a:gd name="T60" fmla="*/ 5 w 62"/>
                <a:gd name="T61" fmla="*/ 15 h 37"/>
                <a:gd name="T62" fmla="*/ 2 w 62"/>
                <a:gd name="T63" fmla="*/ 22 h 37"/>
                <a:gd name="T64" fmla="*/ 4 w 62"/>
                <a:gd name="T65" fmla="*/ 23 h 37"/>
                <a:gd name="T66" fmla="*/ 7 w 62"/>
                <a:gd name="T67" fmla="*/ 28 h 37"/>
                <a:gd name="T68" fmla="*/ 7 w 62"/>
                <a:gd name="T69" fmla="*/ 34 h 37"/>
                <a:gd name="T70" fmla="*/ 15 w 62"/>
                <a:gd name="T71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37">
                  <a:moveTo>
                    <a:pt x="50" y="31"/>
                  </a:moveTo>
                  <a:cubicBezTo>
                    <a:pt x="48" y="30"/>
                    <a:pt x="45" y="30"/>
                    <a:pt x="42" y="30"/>
                  </a:cubicBezTo>
                  <a:cubicBezTo>
                    <a:pt x="39" y="29"/>
                    <a:pt x="37" y="30"/>
                    <a:pt x="34" y="30"/>
                  </a:cubicBezTo>
                  <a:cubicBezTo>
                    <a:pt x="32" y="30"/>
                    <a:pt x="29" y="30"/>
                    <a:pt x="26" y="31"/>
                  </a:cubicBezTo>
                  <a:cubicBezTo>
                    <a:pt x="21" y="32"/>
                    <a:pt x="18" y="33"/>
                    <a:pt x="13" y="35"/>
                  </a:cubicBezTo>
                  <a:cubicBezTo>
                    <a:pt x="10" y="36"/>
                    <a:pt x="7" y="37"/>
                    <a:pt x="5" y="34"/>
                  </a:cubicBezTo>
                  <a:cubicBezTo>
                    <a:pt x="4" y="32"/>
                    <a:pt x="5" y="30"/>
                    <a:pt x="5" y="28"/>
                  </a:cubicBezTo>
                  <a:cubicBezTo>
                    <a:pt x="4" y="26"/>
                    <a:pt x="1" y="24"/>
                    <a:pt x="0" y="22"/>
                  </a:cubicBezTo>
                  <a:cubicBezTo>
                    <a:pt x="0" y="18"/>
                    <a:pt x="2" y="16"/>
                    <a:pt x="4" y="14"/>
                  </a:cubicBezTo>
                  <a:cubicBezTo>
                    <a:pt x="9" y="8"/>
                    <a:pt x="18" y="3"/>
                    <a:pt x="26" y="0"/>
                  </a:cubicBezTo>
                  <a:cubicBezTo>
                    <a:pt x="30" y="0"/>
                    <a:pt x="35" y="0"/>
                    <a:pt x="38" y="0"/>
                  </a:cubicBezTo>
                  <a:cubicBezTo>
                    <a:pt x="43" y="1"/>
                    <a:pt x="48" y="1"/>
                    <a:pt x="52" y="3"/>
                  </a:cubicBezTo>
                  <a:cubicBezTo>
                    <a:pt x="56" y="5"/>
                    <a:pt x="59" y="8"/>
                    <a:pt x="62" y="10"/>
                  </a:cubicBezTo>
                  <a:cubicBezTo>
                    <a:pt x="62" y="12"/>
                    <a:pt x="62" y="15"/>
                    <a:pt x="61" y="16"/>
                  </a:cubicBezTo>
                  <a:cubicBezTo>
                    <a:pt x="60" y="18"/>
                    <a:pt x="58" y="19"/>
                    <a:pt x="58" y="21"/>
                  </a:cubicBezTo>
                  <a:cubicBezTo>
                    <a:pt x="57" y="23"/>
                    <a:pt x="58" y="26"/>
                    <a:pt x="57" y="27"/>
                  </a:cubicBezTo>
                  <a:cubicBezTo>
                    <a:pt x="56" y="30"/>
                    <a:pt x="52" y="31"/>
                    <a:pt x="50" y="31"/>
                  </a:cubicBezTo>
                  <a:close/>
                  <a:moveTo>
                    <a:pt x="15" y="32"/>
                  </a:moveTo>
                  <a:cubicBezTo>
                    <a:pt x="20" y="30"/>
                    <a:pt x="26" y="29"/>
                    <a:pt x="30" y="28"/>
                  </a:cubicBezTo>
                  <a:cubicBezTo>
                    <a:pt x="32" y="28"/>
                    <a:pt x="33" y="29"/>
                    <a:pt x="35" y="29"/>
                  </a:cubicBezTo>
                  <a:cubicBezTo>
                    <a:pt x="36" y="29"/>
                    <a:pt x="37" y="28"/>
                    <a:pt x="38" y="28"/>
                  </a:cubicBezTo>
                  <a:cubicBezTo>
                    <a:pt x="40" y="28"/>
                    <a:pt x="43" y="28"/>
                    <a:pt x="46" y="28"/>
                  </a:cubicBezTo>
                  <a:cubicBezTo>
                    <a:pt x="49" y="29"/>
                    <a:pt x="53" y="31"/>
                    <a:pt x="55" y="28"/>
                  </a:cubicBezTo>
                  <a:cubicBezTo>
                    <a:pt x="56" y="26"/>
                    <a:pt x="55" y="24"/>
                    <a:pt x="56" y="22"/>
                  </a:cubicBezTo>
                  <a:cubicBezTo>
                    <a:pt x="56" y="19"/>
                    <a:pt x="60" y="17"/>
                    <a:pt x="60" y="14"/>
                  </a:cubicBezTo>
                  <a:cubicBezTo>
                    <a:pt x="60" y="13"/>
                    <a:pt x="60" y="12"/>
                    <a:pt x="59" y="10"/>
                  </a:cubicBezTo>
                  <a:cubicBezTo>
                    <a:pt x="56" y="8"/>
                    <a:pt x="52" y="5"/>
                    <a:pt x="48" y="3"/>
                  </a:cubicBezTo>
                  <a:cubicBezTo>
                    <a:pt x="46" y="3"/>
                    <a:pt x="44" y="3"/>
                    <a:pt x="42" y="3"/>
                  </a:cubicBezTo>
                  <a:cubicBezTo>
                    <a:pt x="40" y="2"/>
                    <a:pt x="37" y="2"/>
                    <a:pt x="35" y="1"/>
                  </a:cubicBezTo>
                  <a:cubicBezTo>
                    <a:pt x="26" y="1"/>
                    <a:pt x="17" y="5"/>
                    <a:pt x="11" y="9"/>
                  </a:cubicBezTo>
                  <a:cubicBezTo>
                    <a:pt x="9" y="11"/>
                    <a:pt x="6" y="13"/>
                    <a:pt x="5" y="15"/>
                  </a:cubicBezTo>
                  <a:cubicBezTo>
                    <a:pt x="4" y="16"/>
                    <a:pt x="2" y="20"/>
                    <a:pt x="2" y="22"/>
                  </a:cubicBezTo>
                  <a:cubicBezTo>
                    <a:pt x="3" y="23"/>
                    <a:pt x="3" y="23"/>
                    <a:pt x="4" y="23"/>
                  </a:cubicBezTo>
                  <a:cubicBezTo>
                    <a:pt x="5" y="25"/>
                    <a:pt x="6" y="26"/>
                    <a:pt x="7" y="28"/>
                  </a:cubicBezTo>
                  <a:cubicBezTo>
                    <a:pt x="6" y="30"/>
                    <a:pt x="6" y="32"/>
                    <a:pt x="7" y="34"/>
                  </a:cubicBezTo>
                  <a:cubicBezTo>
                    <a:pt x="10" y="35"/>
                    <a:pt x="13" y="33"/>
                    <a:pt x="15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4" name="Freeform 120"/>
            <p:cNvSpPr>
              <a:spLocks noEditPoints="1"/>
            </p:cNvSpPr>
            <p:nvPr/>
          </p:nvSpPr>
          <p:spPr bwMode="auto">
            <a:xfrm>
              <a:off x="5064125" y="933450"/>
              <a:ext cx="166688" cy="85725"/>
            </a:xfrm>
            <a:custGeom>
              <a:avLst/>
              <a:gdLst>
                <a:gd name="T0" fmla="*/ 49 w 53"/>
                <a:gd name="T1" fmla="*/ 20 h 27"/>
                <a:gd name="T2" fmla="*/ 43 w 53"/>
                <a:gd name="T3" fmla="*/ 21 h 27"/>
                <a:gd name="T4" fmla="*/ 19 w 53"/>
                <a:gd name="T5" fmla="*/ 21 h 27"/>
                <a:gd name="T6" fmla="*/ 14 w 53"/>
                <a:gd name="T7" fmla="*/ 22 h 27"/>
                <a:gd name="T8" fmla="*/ 9 w 53"/>
                <a:gd name="T9" fmla="*/ 24 h 27"/>
                <a:gd name="T10" fmla="*/ 5 w 53"/>
                <a:gd name="T11" fmla="*/ 24 h 27"/>
                <a:gd name="T12" fmla="*/ 4 w 53"/>
                <a:gd name="T13" fmla="*/ 18 h 27"/>
                <a:gd name="T14" fmla="*/ 1 w 53"/>
                <a:gd name="T15" fmla="*/ 17 h 27"/>
                <a:gd name="T16" fmla="*/ 3 w 53"/>
                <a:gd name="T17" fmla="*/ 11 h 27"/>
                <a:gd name="T18" fmla="*/ 45 w 53"/>
                <a:gd name="T19" fmla="*/ 4 h 27"/>
                <a:gd name="T20" fmla="*/ 53 w 53"/>
                <a:gd name="T21" fmla="*/ 9 h 27"/>
                <a:gd name="T22" fmla="*/ 49 w 53"/>
                <a:gd name="T23" fmla="*/ 20 h 27"/>
                <a:gd name="T24" fmla="*/ 51 w 53"/>
                <a:gd name="T25" fmla="*/ 10 h 27"/>
                <a:gd name="T26" fmla="*/ 51 w 53"/>
                <a:gd name="T27" fmla="*/ 9 h 27"/>
                <a:gd name="T28" fmla="*/ 50 w 53"/>
                <a:gd name="T29" fmla="*/ 7 h 27"/>
                <a:gd name="T30" fmla="*/ 44 w 53"/>
                <a:gd name="T31" fmla="*/ 4 h 27"/>
                <a:gd name="T32" fmla="*/ 31 w 53"/>
                <a:gd name="T33" fmla="*/ 4 h 27"/>
                <a:gd name="T34" fmla="*/ 12 w 53"/>
                <a:gd name="T35" fmla="*/ 7 h 27"/>
                <a:gd name="T36" fmla="*/ 3 w 53"/>
                <a:gd name="T37" fmla="*/ 16 h 27"/>
                <a:gd name="T38" fmla="*/ 7 w 53"/>
                <a:gd name="T39" fmla="*/ 24 h 27"/>
                <a:gd name="T40" fmla="*/ 13 w 53"/>
                <a:gd name="T41" fmla="*/ 21 h 27"/>
                <a:gd name="T42" fmla="*/ 24 w 53"/>
                <a:gd name="T43" fmla="*/ 18 h 27"/>
                <a:gd name="T44" fmla="*/ 28 w 53"/>
                <a:gd name="T45" fmla="*/ 18 h 27"/>
                <a:gd name="T46" fmla="*/ 46 w 53"/>
                <a:gd name="T47" fmla="*/ 19 h 27"/>
                <a:gd name="T48" fmla="*/ 51 w 53"/>
                <a:gd name="T4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27">
                  <a:moveTo>
                    <a:pt x="49" y="20"/>
                  </a:moveTo>
                  <a:cubicBezTo>
                    <a:pt x="47" y="21"/>
                    <a:pt x="45" y="21"/>
                    <a:pt x="43" y="21"/>
                  </a:cubicBezTo>
                  <a:cubicBezTo>
                    <a:pt x="35" y="20"/>
                    <a:pt x="27" y="19"/>
                    <a:pt x="19" y="21"/>
                  </a:cubicBezTo>
                  <a:cubicBezTo>
                    <a:pt x="17" y="21"/>
                    <a:pt x="16" y="22"/>
                    <a:pt x="14" y="22"/>
                  </a:cubicBezTo>
                  <a:cubicBezTo>
                    <a:pt x="12" y="23"/>
                    <a:pt x="11" y="24"/>
                    <a:pt x="9" y="24"/>
                  </a:cubicBezTo>
                  <a:cubicBezTo>
                    <a:pt x="10" y="26"/>
                    <a:pt x="6" y="27"/>
                    <a:pt x="5" y="24"/>
                  </a:cubicBezTo>
                  <a:cubicBezTo>
                    <a:pt x="4" y="23"/>
                    <a:pt x="5" y="20"/>
                    <a:pt x="4" y="18"/>
                  </a:cubicBezTo>
                  <a:cubicBezTo>
                    <a:pt x="3" y="18"/>
                    <a:pt x="2" y="17"/>
                    <a:pt x="1" y="17"/>
                  </a:cubicBezTo>
                  <a:cubicBezTo>
                    <a:pt x="0" y="15"/>
                    <a:pt x="3" y="12"/>
                    <a:pt x="3" y="11"/>
                  </a:cubicBezTo>
                  <a:cubicBezTo>
                    <a:pt x="12" y="2"/>
                    <a:pt x="31" y="0"/>
                    <a:pt x="45" y="4"/>
                  </a:cubicBezTo>
                  <a:cubicBezTo>
                    <a:pt x="49" y="5"/>
                    <a:pt x="52" y="5"/>
                    <a:pt x="53" y="9"/>
                  </a:cubicBezTo>
                  <a:cubicBezTo>
                    <a:pt x="50" y="12"/>
                    <a:pt x="48" y="15"/>
                    <a:pt x="49" y="20"/>
                  </a:cubicBezTo>
                  <a:close/>
                  <a:moveTo>
                    <a:pt x="51" y="10"/>
                  </a:moveTo>
                  <a:cubicBezTo>
                    <a:pt x="51" y="9"/>
                    <a:pt x="51" y="9"/>
                    <a:pt x="51" y="9"/>
                  </a:cubicBezTo>
                  <a:cubicBezTo>
                    <a:pt x="50" y="9"/>
                    <a:pt x="50" y="7"/>
                    <a:pt x="50" y="7"/>
                  </a:cubicBezTo>
                  <a:cubicBezTo>
                    <a:pt x="49" y="6"/>
                    <a:pt x="45" y="5"/>
                    <a:pt x="44" y="4"/>
                  </a:cubicBezTo>
                  <a:cubicBezTo>
                    <a:pt x="40" y="4"/>
                    <a:pt x="36" y="4"/>
                    <a:pt x="31" y="4"/>
                  </a:cubicBezTo>
                  <a:cubicBezTo>
                    <a:pt x="24" y="4"/>
                    <a:pt x="17" y="5"/>
                    <a:pt x="12" y="7"/>
                  </a:cubicBezTo>
                  <a:cubicBezTo>
                    <a:pt x="8" y="9"/>
                    <a:pt x="4" y="12"/>
                    <a:pt x="3" y="16"/>
                  </a:cubicBezTo>
                  <a:cubicBezTo>
                    <a:pt x="6" y="17"/>
                    <a:pt x="6" y="21"/>
                    <a:pt x="7" y="24"/>
                  </a:cubicBezTo>
                  <a:cubicBezTo>
                    <a:pt x="9" y="23"/>
                    <a:pt x="11" y="22"/>
                    <a:pt x="13" y="21"/>
                  </a:cubicBezTo>
                  <a:cubicBezTo>
                    <a:pt x="17" y="19"/>
                    <a:pt x="20" y="19"/>
                    <a:pt x="24" y="18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35" y="18"/>
                    <a:pt x="41" y="20"/>
                    <a:pt x="46" y="19"/>
                  </a:cubicBezTo>
                  <a:cubicBezTo>
                    <a:pt x="47" y="15"/>
                    <a:pt x="48" y="12"/>
                    <a:pt x="5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5" name="Freeform 121"/>
            <p:cNvSpPr>
              <a:spLocks noEditPoints="1"/>
            </p:cNvSpPr>
            <p:nvPr/>
          </p:nvSpPr>
          <p:spPr bwMode="auto">
            <a:xfrm>
              <a:off x="5045075" y="744538"/>
              <a:ext cx="141288" cy="63500"/>
            </a:xfrm>
            <a:custGeom>
              <a:avLst/>
              <a:gdLst>
                <a:gd name="T0" fmla="*/ 6 w 45"/>
                <a:gd name="T1" fmla="*/ 4 h 20"/>
                <a:gd name="T2" fmla="*/ 34 w 45"/>
                <a:gd name="T3" fmla="*/ 2 h 20"/>
                <a:gd name="T4" fmla="*/ 38 w 45"/>
                <a:gd name="T5" fmla="*/ 0 h 20"/>
                <a:gd name="T6" fmla="*/ 44 w 45"/>
                <a:gd name="T7" fmla="*/ 6 h 20"/>
                <a:gd name="T8" fmla="*/ 28 w 45"/>
                <a:gd name="T9" fmla="*/ 19 h 20"/>
                <a:gd name="T10" fmla="*/ 13 w 45"/>
                <a:gd name="T11" fmla="*/ 20 h 20"/>
                <a:gd name="T12" fmla="*/ 1 w 45"/>
                <a:gd name="T13" fmla="*/ 16 h 20"/>
                <a:gd name="T14" fmla="*/ 6 w 45"/>
                <a:gd name="T15" fmla="*/ 4 h 20"/>
                <a:gd name="T16" fmla="*/ 29 w 45"/>
                <a:gd name="T17" fmla="*/ 5 h 20"/>
                <a:gd name="T18" fmla="*/ 17 w 45"/>
                <a:gd name="T19" fmla="*/ 7 h 20"/>
                <a:gd name="T20" fmla="*/ 12 w 45"/>
                <a:gd name="T21" fmla="*/ 6 h 20"/>
                <a:gd name="T22" fmla="*/ 7 w 45"/>
                <a:gd name="T23" fmla="*/ 6 h 20"/>
                <a:gd name="T24" fmla="*/ 3 w 45"/>
                <a:gd name="T25" fmla="*/ 11 h 20"/>
                <a:gd name="T26" fmla="*/ 3 w 45"/>
                <a:gd name="T27" fmla="*/ 16 h 20"/>
                <a:gd name="T28" fmla="*/ 6 w 45"/>
                <a:gd name="T29" fmla="*/ 17 h 20"/>
                <a:gd name="T30" fmla="*/ 32 w 45"/>
                <a:gd name="T31" fmla="*/ 16 h 20"/>
                <a:gd name="T32" fmla="*/ 37 w 45"/>
                <a:gd name="T33" fmla="*/ 14 h 20"/>
                <a:gd name="T34" fmla="*/ 42 w 45"/>
                <a:gd name="T35" fmla="*/ 7 h 20"/>
                <a:gd name="T36" fmla="*/ 37 w 45"/>
                <a:gd name="T37" fmla="*/ 3 h 20"/>
                <a:gd name="T38" fmla="*/ 29 w 45"/>
                <a:gd name="T3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20">
                  <a:moveTo>
                    <a:pt x="6" y="4"/>
                  </a:moveTo>
                  <a:cubicBezTo>
                    <a:pt x="15" y="6"/>
                    <a:pt x="25" y="4"/>
                    <a:pt x="34" y="2"/>
                  </a:cubicBezTo>
                  <a:cubicBezTo>
                    <a:pt x="35" y="1"/>
                    <a:pt x="37" y="0"/>
                    <a:pt x="38" y="0"/>
                  </a:cubicBezTo>
                  <a:cubicBezTo>
                    <a:pt x="40" y="2"/>
                    <a:pt x="41" y="5"/>
                    <a:pt x="44" y="6"/>
                  </a:cubicBezTo>
                  <a:cubicBezTo>
                    <a:pt x="45" y="13"/>
                    <a:pt x="35" y="18"/>
                    <a:pt x="28" y="19"/>
                  </a:cubicBezTo>
                  <a:cubicBezTo>
                    <a:pt x="23" y="20"/>
                    <a:pt x="18" y="20"/>
                    <a:pt x="13" y="20"/>
                  </a:cubicBezTo>
                  <a:cubicBezTo>
                    <a:pt x="8" y="19"/>
                    <a:pt x="3" y="19"/>
                    <a:pt x="1" y="16"/>
                  </a:cubicBezTo>
                  <a:cubicBezTo>
                    <a:pt x="0" y="11"/>
                    <a:pt x="3" y="6"/>
                    <a:pt x="6" y="4"/>
                  </a:cubicBezTo>
                  <a:close/>
                  <a:moveTo>
                    <a:pt x="29" y="5"/>
                  </a:moveTo>
                  <a:cubicBezTo>
                    <a:pt x="25" y="5"/>
                    <a:pt x="21" y="7"/>
                    <a:pt x="17" y="7"/>
                  </a:cubicBezTo>
                  <a:cubicBezTo>
                    <a:pt x="15" y="7"/>
                    <a:pt x="14" y="6"/>
                    <a:pt x="12" y="6"/>
                  </a:cubicBezTo>
                  <a:cubicBezTo>
                    <a:pt x="10" y="6"/>
                    <a:pt x="8" y="6"/>
                    <a:pt x="7" y="6"/>
                  </a:cubicBezTo>
                  <a:cubicBezTo>
                    <a:pt x="5" y="7"/>
                    <a:pt x="4" y="9"/>
                    <a:pt x="3" y="11"/>
                  </a:cubicBezTo>
                  <a:cubicBezTo>
                    <a:pt x="2" y="13"/>
                    <a:pt x="2" y="14"/>
                    <a:pt x="3" y="16"/>
                  </a:cubicBezTo>
                  <a:cubicBezTo>
                    <a:pt x="4" y="16"/>
                    <a:pt x="5" y="16"/>
                    <a:pt x="6" y="17"/>
                  </a:cubicBezTo>
                  <a:cubicBezTo>
                    <a:pt x="12" y="18"/>
                    <a:pt x="25" y="19"/>
                    <a:pt x="32" y="16"/>
                  </a:cubicBezTo>
                  <a:cubicBezTo>
                    <a:pt x="34" y="15"/>
                    <a:pt x="36" y="15"/>
                    <a:pt x="37" y="14"/>
                  </a:cubicBezTo>
                  <a:cubicBezTo>
                    <a:pt x="39" y="13"/>
                    <a:pt x="43" y="10"/>
                    <a:pt x="42" y="7"/>
                  </a:cubicBezTo>
                  <a:cubicBezTo>
                    <a:pt x="41" y="6"/>
                    <a:pt x="39" y="4"/>
                    <a:pt x="37" y="3"/>
                  </a:cubicBezTo>
                  <a:cubicBezTo>
                    <a:pt x="35" y="4"/>
                    <a:pt x="32" y="4"/>
                    <a:pt x="2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6" name="Freeform 122"/>
            <p:cNvSpPr>
              <a:spLocks noEditPoints="1"/>
            </p:cNvSpPr>
            <p:nvPr/>
          </p:nvSpPr>
          <p:spPr bwMode="auto">
            <a:xfrm>
              <a:off x="5060950" y="757238"/>
              <a:ext cx="112713" cy="38100"/>
            </a:xfrm>
            <a:custGeom>
              <a:avLst/>
              <a:gdLst>
                <a:gd name="T0" fmla="*/ 2 w 36"/>
                <a:gd name="T1" fmla="*/ 4 h 12"/>
                <a:gd name="T2" fmla="*/ 16 w 36"/>
                <a:gd name="T3" fmla="*/ 4 h 12"/>
                <a:gd name="T4" fmla="*/ 19 w 36"/>
                <a:gd name="T5" fmla="*/ 4 h 12"/>
                <a:gd name="T6" fmla="*/ 26 w 36"/>
                <a:gd name="T7" fmla="*/ 3 h 12"/>
                <a:gd name="T8" fmla="*/ 32 w 36"/>
                <a:gd name="T9" fmla="*/ 0 h 12"/>
                <a:gd name="T10" fmla="*/ 33 w 36"/>
                <a:gd name="T11" fmla="*/ 6 h 12"/>
                <a:gd name="T12" fmla="*/ 31 w 36"/>
                <a:gd name="T13" fmla="*/ 7 h 12"/>
                <a:gd name="T14" fmla="*/ 25 w 36"/>
                <a:gd name="T15" fmla="*/ 11 h 12"/>
                <a:gd name="T16" fmla="*/ 19 w 36"/>
                <a:gd name="T17" fmla="*/ 12 h 12"/>
                <a:gd name="T18" fmla="*/ 10 w 36"/>
                <a:gd name="T19" fmla="*/ 12 h 12"/>
                <a:gd name="T20" fmla="*/ 2 w 36"/>
                <a:gd name="T21" fmla="*/ 11 h 12"/>
                <a:gd name="T22" fmla="*/ 2 w 36"/>
                <a:gd name="T23" fmla="*/ 4 h 12"/>
                <a:gd name="T24" fmla="*/ 16 w 36"/>
                <a:gd name="T25" fmla="*/ 10 h 12"/>
                <a:gd name="T26" fmla="*/ 32 w 36"/>
                <a:gd name="T27" fmla="*/ 5 h 12"/>
                <a:gd name="T28" fmla="*/ 32 w 36"/>
                <a:gd name="T29" fmla="*/ 4 h 12"/>
                <a:gd name="T30" fmla="*/ 31 w 36"/>
                <a:gd name="T31" fmla="*/ 2 h 12"/>
                <a:gd name="T32" fmla="*/ 30 w 36"/>
                <a:gd name="T33" fmla="*/ 3 h 12"/>
                <a:gd name="T34" fmla="*/ 23 w 36"/>
                <a:gd name="T35" fmla="*/ 5 h 12"/>
                <a:gd name="T36" fmla="*/ 13 w 36"/>
                <a:gd name="T37" fmla="*/ 6 h 12"/>
                <a:gd name="T38" fmla="*/ 3 w 36"/>
                <a:gd name="T39" fmla="*/ 6 h 12"/>
                <a:gd name="T40" fmla="*/ 3 w 36"/>
                <a:gd name="T41" fmla="*/ 7 h 12"/>
                <a:gd name="T42" fmla="*/ 3 w 36"/>
                <a:gd name="T43" fmla="*/ 9 h 12"/>
                <a:gd name="T44" fmla="*/ 16 w 36"/>
                <a:gd name="T4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12">
                  <a:moveTo>
                    <a:pt x="2" y="4"/>
                  </a:moveTo>
                  <a:cubicBezTo>
                    <a:pt x="7" y="4"/>
                    <a:pt x="12" y="5"/>
                    <a:pt x="16" y="4"/>
                  </a:cubicBezTo>
                  <a:cubicBezTo>
                    <a:pt x="17" y="4"/>
                    <a:pt x="18" y="4"/>
                    <a:pt x="19" y="4"/>
                  </a:cubicBezTo>
                  <a:cubicBezTo>
                    <a:pt x="21" y="4"/>
                    <a:pt x="23" y="3"/>
                    <a:pt x="26" y="3"/>
                  </a:cubicBezTo>
                  <a:cubicBezTo>
                    <a:pt x="28" y="1"/>
                    <a:pt x="30" y="1"/>
                    <a:pt x="32" y="0"/>
                  </a:cubicBezTo>
                  <a:cubicBezTo>
                    <a:pt x="33" y="3"/>
                    <a:pt x="36" y="4"/>
                    <a:pt x="33" y="6"/>
                  </a:cubicBezTo>
                  <a:cubicBezTo>
                    <a:pt x="33" y="7"/>
                    <a:pt x="32" y="7"/>
                    <a:pt x="31" y="7"/>
                  </a:cubicBezTo>
                  <a:cubicBezTo>
                    <a:pt x="29" y="9"/>
                    <a:pt x="27" y="10"/>
                    <a:pt x="25" y="11"/>
                  </a:cubicBezTo>
                  <a:cubicBezTo>
                    <a:pt x="23" y="12"/>
                    <a:pt x="21" y="12"/>
                    <a:pt x="19" y="12"/>
                  </a:cubicBezTo>
                  <a:cubicBezTo>
                    <a:pt x="16" y="12"/>
                    <a:pt x="12" y="11"/>
                    <a:pt x="10" y="12"/>
                  </a:cubicBezTo>
                  <a:cubicBezTo>
                    <a:pt x="8" y="11"/>
                    <a:pt x="5" y="11"/>
                    <a:pt x="2" y="11"/>
                  </a:cubicBezTo>
                  <a:cubicBezTo>
                    <a:pt x="0" y="9"/>
                    <a:pt x="1" y="5"/>
                    <a:pt x="2" y="4"/>
                  </a:cubicBezTo>
                  <a:close/>
                  <a:moveTo>
                    <a:pt x="16" y="10"/>
                  </a:moveTo>
                  <a:cubicBezTo>
                    <a:pt x="21" y="12"/>
                    <a:pt x="28" y="8"/>
                    <a:pt x="32" y="5"/>
                  </a:cubicBezTo>
                  <a:cubicBezTo>
                    <a:pt x="32" y="5"/>
                    <a:pt x="32" y="4"/>
                    <a:pt x="32" y="4"/>
                  </a:cubicBezTo>
                  <a:cubicBezTo>
                    <a:pt x="31" y="3"/>
                    <a:pt x="31" y="3"/>
                    <a:pt x="31" y="2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28" y="4"/>
                    <a:pt x="25" y="5"/>
                    <a:pt x="23" y="5"/>
                  </a:cubicBezTo>
                  <a:cubicBezTo>
                    <a:pt x="19" y="6"/>
                    <a:pt x="15" y="6"/>
                    <a:pt x="13" y="6"/>
                  </a:cubicBezTo>
                  <a:cubicBezTo>
                    <a:pt x="9" y="6"/>
                    <a:pt x="6" y="5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7" y="10"/>
                    <a:pt x="11" y="10"/>
                    <a:pt x="1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7" name="Freeform 123"/>
            <p:cNvSpPr>
              <a:spLocks noEditPoints="1"/>
            </p:cNvSpPr>
            <p:nvPr/>
          </p:nvSpPr>
          <p:spPr bwMode="auto">
            <a:xfrm>
              <a:off x="5064125" y="687388"/>
              <a:ext cx="82550" cy="57150"/>
            </a:xfrm>
            <a:custGeom>
              <a:avLst/>
              <a:gdLst>
                <a:gd name="T0" fmla="*/ 13 w 26"/>
                <a:gd name="T1" fmla="*/ 0 h 18"/>
                <a:gd name="T2" fmla="*/ 20 w 26"/>
                <a:gd name="T3" fmla="*/ 1 h 18"/>
                <a:gd name="T4" fmla="*/ 21 w 26"/>
                <a:gd name="T5" fmla="*/ 3 h 18"/>
                <a:gd name="T6" fmla="*/ 24 w 26"/>
                <a:gd name="T7" fmla="*/ 5 h 18"/>
                <a:gd name="T8" fmla="*/ 23 w 26"/>
                <a:gd name="T9" fmla="*/ 13 h 18"/>
                <a:gd name="T10" fmla="*/ 14 w 26"/>
                <a:gd name="T11" fmla="*/ 17 h 18"/>
                <a:gd name="T12" fmla="*/ 8 w 26"/>
                <a:gd name="T13" fmla="*/ 18 h 18"/>
                <a:gd name="T14" fmla="*/ 7 w 26"/>
                <a:gd name="T15" fmla="*/ 17 h 18"/>
                <a:gd name="T16" fmla="*/ 2 w 26"/>
                <a:gd name="T17" fmla="*/ 12 h 18"/>
                <a:gd name="T18" fmla="*/ 13 w 26"/>
                <a:gd name="T19" fmla="*/ 0 h 18"/>
                <a:gd name="T20" fmla="*/ 9 w 26"/>
                <a:gd name="T21" fmla="*/ 4 h 18"/>
                <a:gd name="T22" fmla="*/ 4 w 26"/>
                <a:gd name="T23" fmla="*/ 9 h 18"/>
                <a:gd name="T24" fmla="*/ 8 w 26"/>
                <a:gd name="T25" fmla="*/ 16 h 18"/>
                <a:gd name="T26" fmla="*/ 22 w 26"/>
                <a:gd name="T27" fmla="*/ 12 h 18"/>
                <a:gd name="T28" fmla="*/ 18 w 26"/>
                <a:gd name="T29" fmla="*/ 2 h 18"/>
                <a:gd name="T30" fmla="*/ 9 w 26"/>
                <a:gd name="T31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18">
                  <a:moveTo>
                    <a:pt x="13" y="0"/>
                  </a:moveTo>
                  <a:cubicBezTo>
                    <a:pt x="15" y="1"/>
                    <a:pt x="19" y="0"/>
                    <a:pt x="20" y="1"/>
                  </a:cubicBezTo>
                  <a:cubicBezTo>
                    <a:pt x="21" y="2"/>
                    <a:pt x="21" y="2"/>
                    <a:pt x="21" y="3"/>
                  </a:cubicBezTo>
                  <a:cubicBezTo>
                    <a:pt x="22" y="3"/>
                    <a:pt x="23" y="4"/>
                    <a:pt x="24" y="5"/>
                  </a:cubicBezTo>
                  <a:cubicBezTo>
                    <a:pt x="26" y="7"/>
                    <a:pt x="25" y="10"/>
                    <a:pt x="23" y="13"/>
                  </a:cubicBezTo>
                  <a:cubicBezTo>
                    <a:pt x="21" y="16"/>
                    <a:pt x="18" y="17"/>
                    <a:pt x="14" y="17"/>
                  </a:cubicBezTo>
                  <a:cubicBezTo>
                    <a:pt x="12" y="18"/>
                    <a:pt x="9" y="18"/>
                    <a:pt x="8" y="18"/>
                  </a:cubicBezTo>
                  <a:cubicBezTo>
                    <a:pt x="8" y="18"/>
                    <a:pt x="7" y="17"/>
                    <a:pt x="7" y="17"/>
                  </a:cubicBezTo>
                  <a:cubicBezTo>
                    <a:pt x="4" y="16"/>
                    <a:pt x="2" y="14"/>
                    <a:pt x="2" y="12"/>
                  </a:cubicBezTo>
                  <a:cubicBezTo>
                    <a:pt x="0" y="6"/>
                    <a:pt x="9" y="2"/>
                    <a:pt x="13" y="0"/>
                  </a:cubicBezTo>
                  <a:close/>
                  <a:moveTo>
                    <a:pt x="9" y="4"/>
                  </a:moveTo>
                  <a:cubicBezTo>
                    <a:pt x="7" y="5"/>
                    <a:pt x="4" y="7"/>
                    <a:pt x="4" y="9"/>
                  </a:cubicBezTo>
                  <a:cubicBezTo>
                    <a:pt x="3" y="13"/>
                    <a:pt x="6" y="15"/>
                    <a:pt x="8" y="16"/>
                  </a:cubicBezTo>
                  <a:cubicBezTo>
                    <a:pt x="12" y="17"/>
                    <a:pt x="20" y="14"/>
                    <a:pt x="22" y="12"/>
                  </a:cubicBezTo>
                  <a:cubicBezTo>
                    <a:pt x="26" y="7"/>
                    <a:pt x="22" y="5"/>
                    <a:pt x="18" y="2"/>
                  </a:cubicBezTo>
                  <a:cubicBezTo>
                    <a:pt x="15" y="2"/>
                    <a:pt x="11" y="3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8" name="Freeform 124"/>
            <p:cNvSpPr>
              <a:spLocks noEditPoints="1"/>
            </p:cNvSpPr>
            <p:nvPr/>
          </p:nvSpPr>
          <p:spPr bwMode="auto">
            <a:xfrm>
              <a:off x="5083175" y="696913"/>
              <a:ext cx="60325" cy="38100"/>
            </a:xfrm>
            <a:custGeom>
              <a:avLst/>
              <a:gdLst>
                <a:gd name="T0" fmla="*/ 13 w 19"/>
                <a:gd name="T1" fmla="*/ 2 h 12"/>
                <a:gd name="T2" fmla="*/ 6 w 19"/>
                <a:gd name="T3" fmla="*/ 11 h 12"/>
                <a:gd name="T4" fmla="*/ 4 w 19"/>
                <a:gd name="T5" fmla="*/ 2 h 12"/>
                <a:gd name="T6" fmla="*/ 12 w 19"/>
                <a:gd name="T7" fmla="*/ 2 h 12"/>
                <a:gd name="T8" fmla="*/ 13 w 19"/>
                <a:gd name="T9" fmla="*/ 2 h 12"/>
                <a:gd name="T10" fmla="*/ 13 w 19"/>
                <a:gd name="T11" fmla="*/ 4 h 12"/>
                <a:gd name="T12" fmla="*/ 6 w 19"/>
                <a:gd name="T13" fmla="*/ 4 h 12"/>
                <a:gd name="T14" fmla="*/ 3 w 19"/>
                <a:gd name="T15" fmla="*/ 6 h 12"/>
                <a:gd name="T16" fmla="*/ 13 w 19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13" y="2"/>
                  </a:moveTo>
                  <a:cubicBezTo>
                    <a:pt x="19" y="8"/>
                    <a:pt x="11" y="11"/>
                    <a:pt x="6" y="11"/>
                  </a:cubicBezTo>
                  <a:cubicBezTo>
                    <a:pt x="1" y="11"/>
                    <a:pt x="0" y="5"/>
                    <a:pt x="4" y="2"/>
                  </a:cubicBezTo>
                  <a:cubicBezTo>
                    <a:pt x="7" y="1"/>
                    <a:pt x="10" y="0"/>
                    <a:pt x="12" y="2"/>
                  </a:cubicBezTo>
                  <a:cubicBezTo>
                    <a:pt x="13" y="2"/>
                    <a:pt x="13" y="1"/>
                    <a:pt x="13" y="2"/>
                  </a:cubicBezTo>
                  <a:close/>
                  <a:moveTo>
                    <a:pt x="13" y="4"/>
                  </a:moveTo>
                  <a:cubicBezTo>
                    <a:pt x="12" y="2"/>
                    <a:pt x="9" y="2"/>
                    <a:pt x="6" y="4"/>
                  </a:cubicBezTo>
                  <a:cubicBezTo>
                    <a:pt x="5" y="3"/>
                    <a:pt x="4" y="5"/>
                    <a:pt x="3" y="6"/>
                  </a:cubicBezTo>
                  <a:cubicBezTo>
                    <a:pt x="2" y="12"/>
                    <a:pt x="17" y="9"/>
                    <a:pt x="1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9" name="Freeform 125"/>
            <p:cNvSpPr>
              <a:spLocks noEditPoints="1"/>
            </p:cNvSpPr>
            <p:nvPr/>
          </p:nvSpPr>
          <p:spPr bwMode="auto">
            <a:xfrm>
              <a:off x="4713288" y="508000"/>
              <a:ext cx="568325" cy="711200"/>
            </a:xfrm>
            <a:custGeom>
              <a:avLst/>
              <a:gdLst>
                <a:gd name="T0" fmla="*/ 84 w 180"/>
                <a:gd name="T1" fmla="*/ 0 h 225"/>
                <a:gd name="T2" fmla="*/ 151 w 180"/>
                <a:gd name="T3" fmla="*/ 52 h 225"/>
                <a:gd name="T4" fmla="*/ 103 w 180"/>
                <a:gd name="T5" fmla="*/ 214 h 225"/>
                <a:gd name="T6" fmla="*/ 19 w 180"/>
                <a:gd name="T7" fmla="*/ 219 h 225"/>
                <a:gd name="T8" fmla="*/ 139 w 180"/>
                <a:gd name="T9" fmla="*/ 206 h 225"/>
                <a:gd name="T10" fmla="*/ 94 w 180"/>
                <a:gd name="T11" fmla="*/ 130 h 225"/>
                <a:gd name="T12" fmla="*/ 166 w 180"/>
                <a:gd name="T13" fmla="*/ 87 h 225"/>
                <a:gd name="T14" fmla="*/ 70 w 180"/>
                <a:gd name="T15" fmla="*/ 102 h 225"/>
                <a:gd name="T16" fmla="*/ 83 w 180"/>
                <a:gd name="T17" fmla="*/ 128 h 225"/>
                <a:gd name="T18" fmla="*/ 96 w 180"/>
                <a:gd name="T19" fmla="*/ 106 h 225"/>
                <a:gd name="T20" fmla="*/ 104 w 180"/>
                <a:gd name="T21" fmla="*/ 109 h 225"/>
                <a:gd name="T22" fmla="*/ 86 w 180"/>
                <a:gd name="T23" fmla="*/ 202 h 225"/>
                <a:gd name="T24" fmla="*/ 155 w 180"/>
                <a:gd name="T25" fmla="*/ 100 h 225"/>
                <a:gd name="T26" fmla="*/ 47 w 180"/>
                <a:gd name="T27" fmla="*/ 69 h 225"/>
                <a:gd name="T28" fmla="*/ 58 w 180"/>
                <a:gd name="T29" fmla="*/ 155 h 225"/>
                <a:gd name="T30" fmla="*/ 127 w 180"/>
                <a:gd name="T31" fmla="*/ 46 h 225"/>
                <a:gd name="T32" fmla="*/ 109 w 180"/>
                <a:gd name="T33" fmla="*/ 29 h 225"/>
                <a:gd name="T34" fmla="*/ 32 w 180"/>
                <a:gd name="T35" fmla="*/ 112 h 225"/>
                <a:gd name="T36" fmla="*/ 62 w 180"/>
                <a:gd name="T37" fmla="*/ 33 h 225"/>
                <a:gd name="T38" fmla="*/ 35 w 180"/>
                <a:gd name="T39" fmla="*/ 35 h 225"/>
                <a:gd name="T40" fmla="*/ 54 w 180"/>
                <a:gd name="T41" fmla="*/ 26 h 225"/>
                <a:gd name="T42" fmla="*/ 86 w 180"/>
                <a:gd name="T43" fmla="*/ 10 h 225"/>
                <a:gd name="T44" fmla="*/ 62 w 180"/>
                <a:gd name="T45" fmla="*/ 120 h 225"/>
                <a:gd name="T46" fmla="*/ 86 w 180"/>
                <a:gd name="T47" fmla="*/ 12 h 225"/>
                <a:gd name="T48" fmla="*/ 42 w 180"/>
                <a:gd name="T49" fmla="*/ 30 h 225"/>
                <a:gd name="T50" fmla="*/ 79 w 180"/>
                <a:gd name="T51" fmla="*/ 58 h 225"/>
                <a:gd name="T52" fmla="*/ 74 w 180"/>
                <a:gd name="T53" fmla="*/ 203 h 225"/>
                <a:gd name="T54" fmla="*/ 72 w 180"/>
                <a:gd name="T55" fmla="*/ 218 h 225"/>
                <a:gd name="T56" fmla="*/ 68 w 180"/>
                <a:gd name="T57" fmla="*/ 199 h 225"/>
                <a:gd name="T58" fmla="*/ 65 w 180"/>
                <a:gd name="T59" fmla="*/ 193 h 225"/>
                <a:gd name="T60" fmla="*/ 65 w 180"/>
                <a:gd name="T61" fmla="*/ 35 h 225"/>
                <a:gd name="T62" fmla="*/ 57 w 180"/>
                <a:gd name="T63" fmla="*/ 148 h 225"/>
                <a:gd name="T64" fmla="*/ 58 w 180"/>
                <a:gd name="T65" fmla="*/ 223 h 225"/>
                <a:gd name="T66" fmla="*/ 64 w 180"/>
                <a:gd name="T67" fmla="*/ 173 h 225"/>
                <a:gd name="T68" fmla="*/ 58 w 180"/>
                <a:gd name="T69" fmla="*/ 40 h 225"/>
                <a:gd name="T70" fmla="*/ 46 w 180"/>
                <a:gd name="T71" fmla="*/ 52 h 225"/>
                <a:gd name="T72" fmla="*/ 31 w 180"/>
                <a:gd name="T73" fmla="*/ 89 h 225"/>
                <a:gd name="T74" fmla="*/ 30 w 180"/>
                <a:gd name="T75" fmla="*/ 121 h 225"/>
                <a:gd name="T76" fmla="*/ 48 w 180"/>
                <a:gd name="T77" fmla="*/ 153 h 225"/>
                <a:gd name="T78" fmla="*/ 49 w 180"/>
                <a:gd name="T79" fmla="*/ 177 h 225"/>
                <a:gd name="T80" fmla="*/ 48 w 180"/>
                <a:gd name="T81" fmla="*/ 189 h 225"/>
                <a:gd name="T82" fmla="*/ 42 w 180"/>
                <a:gd name="T83" fmla="*/ 204 h 225"/>
                <a:gd name="T84" fmla="*/ 48 w 180"/>
                <a:gd name="T85" fmla="*/ 176 h 225"/>
                <a:gd name="T86" fmla="*/ 40 w 180"/>
                <a:gd name="T87" fmla="*/ 161 h 225"/>
                <a:gd name="T88" fmla="*/ 45 w 180"/>
                <a:gd name="T89" fmla="*/ 180 h 225"/>
                <a:gd name="T90" fmla="*/ 42 w 180"/>
                <a:gd name="T91" fmla="*/ 197 h 225"/>
                <a:gd name="T92" fmla="*/ 35 w 180"/>
                <a:gd name="T93" fmla="*/ 167 h 225"/>
                <a:gd name="T94" fmla="*/ 37 w 180"/>
                <a:gd name="T95" fmla="*/ 190 h 225"/>
                <a:gd name="T96" fmla="*/ 39 w 180"/>
                <a:gd name="T97" fmla="*/ 161 h 225"/>
                <a:gd name="T98" fmla="*/ 37 w 180"/>
                <a:gd name="T99" fmla="*/ 179 h 225"/>
                <a:gd name="T100" fmla="*/ 29 w 180"/>
                <a:gd name="T101" fmla="*/ 81 h 225"/>
                <a:gd name="T102" fmla="*/ 18 w 180"/>
                <a:gd name="T103" fmla="*/ 198 h 225"/>
                <a:gd name="T104" fmla="*/ 12 w 180"/>
                <a:gd name="T105" fmla="*/ 197 h 225"/>
                <a:gd name="T106" fmla="*/ 29 w 180"/>
                <a:gd name="T107" fmla="*/ 81 h 225"/>
                <a:gd name="T108" fmla="*/ 28 w 180"/>
                <a:gd name="T109" fmla="*/ 103 h 225"/>
                <a:gd name="T110" fmla="*/ 20 w 180"/>
                <a:gd name="T111" fmla="*/ 164 h 225"/>
                <a:gd name="T112" fmla="*/ 17 w 180"/>
                <a:gd name="T113" fmla="*/ 163 h 225"/>
                <a:gd name="T114" fmla="*/ 17 w 180"/>
                <a:gd name="T115" fmla="*/ 184 h 225"/>
                <a:gd name="T116" fmla="*/ 12 w 180"/>
                <a:gd name="T117" fmla="*/ 173 h 225"/>
                <a:gd name="T118" fmla="*/ 11 w 180"/>
                <a:gd name="T119" fmla="*/ 173 h 225"/>
                <a:gd name="T120" fmla="*/ 12 w 180"/>
                <a:gd name="T121" fmla="*/ 19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0" h="225">
                  <a:moveTo>
                    <a:pt x="15" y="142"/>
                  </a:moveTo>
                  <a:cubicBezTo>
                    <a:pt x="16" y="137"/>
                    <a:pt x="16" y="131"/>
                    <a:pt x="17" y="126"/>
                  </a:cubicBezTo>
                  <a:cubicBezTo>
                    <a:pt x="17" y="113"/>
                    <a:pt x="15" y="92"/>
                    <a:pt x="17" y="75"/>
                  </a:cubicBezTo>
                  <a:cubicBezTo>
                    <a:pt x="17" y="72"/>
                    <a:pt x="17" y="68"/>
                    <a:pt x="18" y="65"/>
                  </a:cubicBezTo>
                  <a:cubicBezTo>
                    <a:pt x="19" y="59"/>
                    <a:pt x="21" y="54"/>
                    <a:pt x="24" y="50"/>
                  </a:cubicBezTo>
                  <a:cubicBezTo>
                    <a:pt x="27" y="43"/>
                    <a:pt x="31" y="37"/>
                    <a:pt x="36" y="33"/>
                  </a:cubicBezTo>
                  <a:cubicBezTo>
                    <a:pt x="37" y="32"/>
                    <a:pt x="38" y="30"/>
                    <a:pt x="40" y="30"/>
                  </a:cubicBezTo>
                  <a:cubicBezTo>
                    <a:pt x="39" y="25"/>
                    <a:pt x="41" y="20"/>
                    <a:pt x="43" y="16"/>
                  </a:cubicBezTo>
                  <a:cubicBezTo>
                    <a:pt x="47" y="10"/>
                    <a:pt x="53" y="6"/>
                    <a:pt x="61" y="4"/>
                  </a:cubicBezTo>
                  <a:cubicBezTo>
                    <a:pt x="63" y="3"/>
                    <a:pt x="66" y="2"/>
                    <a:pt x="69" y="2"/>
                  </a:cubicBezTo>
                  <a:cubicBezTo>
                    <a:pt x="72" y="1"/>
                    <a:pt x="75" y="0"/>
                    <a:pt x="77" y="0"/>
                  </a:cubicBezTo>
                  <a:cubicBezTo>
                    <a:pt x="78" y="0"/>
                    <a:pt x="79" y="0"/>
                    <a:pt x="80" y="0"/>
                  </a:cubicBezTo>
                  <a:cubicBezTo>
                    <a:pt x="81" y="0"/>
                    <a:pt x="83" y="0"/>
                    <a:pt x="84" y="0"/>
                  </a:cubicBezTo>
                  <a:cubicBezTo>
                    <a:pt x="88" y="1"/>
                    <a:pt x="92" y="3"/>
                    <a:pt x="95" y="5"/>
                  </a:cubicBezTo>
                  <a:cubicBezTo>
                    <a:pt x="97" y="6"/>
                    <a:pt x="99" y="7"/>
                    <a:pt x="100" y="9"/>
                  </a:cubicBezTo>
                  <a:cubicBezTo>
                    <a:pt x="103" y="11"/>
                    <a:pt x="106" y="14"/>
                    <a:pt x="108" y="17"/>
                  </a:cubicBezTo>
                  <a:cubicBezTo>
                    <a:pt x="110" y="19"/>
                    <a:pt x="111" y="21"/>
                    <a:pt x="112" y="23"/>
                  </a:cubicBezTo>
                  <a:cubicBezTo>
                    <a:pt x="115" y="24"/>
                    <a:pt x="118" y="24"/>
                    <a:pt x="120" y="25"/>
                  </a:cubicBezTo>
                  <a:cubicBezTo>
                    <a:pt x="121" y="25"/>
                    <a:pt x="121" y="26"/>
                    <a:pt x="122" y="26"/>
                  </a:cubicBezTo>
                  <a:cubicBezTo>
                    <a:pt x="123" y="27"/>
                    <a:pt x="124" y="27"/>
                    <a:pt x="125" y="27"/>
                  </a:cubicBezTo>
                  <a:cubicBezTo>
                    <a:pt x="126" y="28"/>
                    <a:pt x="127" y="29"/>
                    <a:pt x="129" y="29"/>
                  </a:cubicBezTo>
                  <a:cubicBezTo>
                    <a:pt x="129" y="29"/>
                    <a:pt x="130" y="30"/>
                    <a:pt x="129" y="30"/>
                  </a:cubicBezTo>
                  <a:cubicBezTo>
                    <a:pt x="132" y="32"/>
                    <a:pt x="135" y="32"/>
                    <a:pt x="137" y="33"/>
                  </a:cubicBezTo>
                  <a:cubicBezTo>
                    <a:pt x="139" y="35"/>
                    <a:pt x="143" y="39"/>
                    <a:pt x="144" y="41"/>
                  </a:cubicBezTo>
                  <a:cubicBezTo>
                    <a:pt x="145" y="43"/>
                    <a:pt x="146" y="46"/>
                    <a:pt x="147" y="49"/>
                  </a:cubicBezTo>
                  <a:cubicBezTo>
                    <a:pt x="149" y="50"/>
                    <a:pt x="150" y="51"/>
                    <a:pt x="151" y="52"/>
                  </a:cubicBezTo>
                  <a:cubicBezTo>
                    <a:pt x="162" y="65"/>
                    <a:pt x="167" y="82"/>
                    <a:pt x="171" y="101"/>
                  </a:cubicBezTo>
                  <a:cubicBezTo>
                    <a:pt x="172" y="103"/>
                    <a:pt x="173" y="104"/>
                    <a:pt x="172" y="106"/>
                  </a:cubicBezTo>
                  <a:cubicBezTo>
                    <a:pt x="176" y="111"/>
                    <a:pt x="177" y="119"/>
                    <a:pt x="179" y="127"/>
                  </a:cubicBezTo>
                  <a:cubicBezTo>
                    <a:pt x="179" y="133"/>
                    <a:pt x="179" y="140"/>
                    <a:pt x="179" y="147"/>
                  </a:cubicBezTo>
                  <a:cubicBezTo>
                    <a:pt x="180" y="150"/>
                    <a:pt x="180" y="152"/>
                    <a:pt x="180" y="155"/>
                  </a:cubicBezTo>
                  <a:cubicBezTo>
                    <a:pt x="180" y="158"/>
                    <a:pt x="179" y="160"/>
                    <a:pt x="179" y="163"/>
                  </a:cubicBezTo>
                  <a:cubicBezTo>
                    <a:pt x="178" y="173"/>
                    <a:pt x="177" y="183"/>
                    <a:pt x="175" y="192"/>
                  </a:cubicBezTo>
                  <a:cubicBezTo>
                    <a:pt x="173" y="198"/>
                    <a:pt x="169" y="202"/>
                    <a:pt x="165" y="205"/>
                  </a:cubicBezTo>
                  <a:cubicBezTo>
                    <a:pt x="164" y="206"/>
                    <a:pt x="164" y="206"/>
                    <a:pt x="164" y="207"/>
                  </a:cubicBezTo>
                  <a:cubicBezTo>
                    <a:pt x="162" y="207"/>
                    <a:pt x="161" y="207"/>
                    <a:pt x="159" y="207"/>
                  </a:cubicBezTo>
                  <a:cubicBezTo>
                    <a:pt x="149" y="206"/>
                    <a:pt x="141" y="208"/>
                    <a:pt x="132" y="208"/>
                  </a:cubicBezTo>
                  <a:cubicBezTo>
                    <a:pt x="130" y="208"/>
                    <a:pt x="128" y="208"/>
                    <a:pt x="126" y="208"/>
                  </a:cubicBezTo>
                  <a:cubicBezTo>
                    <a:pt x="119" y="209"/>
                    <a:pt x="111" y="211"/>
                    <a:pt x="103" y="214"/>
                  </a:cubicBezTo>
                  <a:cubicBezTo>
                    <a:pt x="95" y="218"/>
                    <a:pt x="86" y="222"/>
                    <a:pt x="76" y="220"/>
                  </a:cubicBezTo>
                  <a:cubicBezTo>
                    <a:pt x="75" y="220"/>
                    <a:pt x="75" y="221"/>
                    <a:pt x="75" y="221"/>
                  </a:cubicBezTo>
                  <a:cubicBezTo>
                    <a:pt x="73" y="218"/>
                    <a:pt x="69" y="221"/>
                    <a:pt x="68" y="222"/>
                  </a:cubicBezTo>
                  <a:cubicBezTo>
                    <a:pt x="66" y="222"/>
                    <a:pt x="64" y="223"/>
                    <a:pt x="62" y="223"/>
                  </a:cubicBezTo>
                  <a:cubicBezTo>
                    <a:pt x="60" y="224"/>
                    <a:pt x="58" y="225"/>
                    <a:pt x="57" y="225"/>
                  </a:cubicBezTo>
                  <a:cubicBezTo>
                    <a:pt x="55" y="224"/>
                    <a:pt x="52" y="222"/>
                    <a:pt x="50" y="221"/>
                  </a:cubicBezTo>
                  <a:cubicBezTo>
                    <a:pt x="50" y="220"/>
                    <a:pt x="49" y="219"/>
                    <a:pt x="48" y="218"/>
                  </a:cubicBezTo>
                  <a:cubicBezTo>
                    <a:pt x="47" y="221"/>
                    <a:pt x="43" y="222"/>
                    <a:pt x="40" y="223"/>
                  </a:cubicBezTo>
                  <a:cubicBezTo>
                    <a:pt x="38" y="222"/>
                    <a:pt x="33" y="223"/>
                    <a:pt x="31" y="223"/>
                  </a:cubicBezTo>
                  <a:cubicBezTo>
                    <a:pt x="30" y="223"/>
                    <a:pt x="30" y="222"/>
                    <a:pt x="29" y="222"/>
                  </a:cubicBezTo>
                  <a:cubicBezTo>
                    <a:pt x="29" y="222"/>
                    <a:pt x="28" y="222"/>
                    <a:pt x="27" y="222"/>
                  </a:cubicBezTo>
                  <a:cubicBezTo>
                    <a:pt x="26" y="222"/>
                    <a:pt x="25" y="221"/>
                    <a:pt x="24" y="220"/>
                  </a:cubicBezTo>
                  <a:cubicBezTo>
                    <a:pt x="23" y="220"/>
                    <a:pt x="21" y="220"/>
                    <a:pt x="19" y="219"/>
                  </a:cubicBezTo>
                  <a:cubicBezTo>
                    <a:pt x="18" y="219"/>
                    <a:pt x="17" y="218"/>
                    <a:pt x="16" y="218"/>
                  </a:cubicBezTo>
                  <a:cubicBezTo>
                    <a:pt x="15" y="217"/>
                    <a:pt x="14" y="217"/>
                    <a:pt x="13" y="217"/>
                  </a:cubicBezTo>
                  <a:cubicBezTo>
                    <a:pt x="12" y="216"/>
                    <a:pt x="11" y="215"/>
                    <a:pt x="10" y="214"/>
                  </a:cubicBezTo>
                  <a:cubicBezTo>
                    <a:pt x="7" y="212"/>
                    <a:pt x="3" y="210"/>
                    <a:pt x="2" y="207"/>
                  </a:cubicBezTo>
                  <a:cubicBezTo>
                    <a:pt x="2" y="202"/>
                    <a:pt x="1" y="197"/>
                    <a:pt x="1" y="192"/>
                  </a:cubicBezTo>
                  <a:cubicBezTo>
                    <a:pt x="1" y="189"/>
                    <a:pt x="2" y="186"/>
                    <a:pt x="0" y="184"/>
                  </a:cubicBezTo>
                  <a:cubicBezTo>
                    <a:pt x="2" y="174"/>
                    <a:pt x="7" y="164"/>
                    <a:pt x="9" y="155"/>
                  </a:cubicBezTo>
                  <a:cubicBezTo>
                    <a:pt x="10" y="153"/>
                    <a:pt x="11" y="152"/>
                    <a:pt x="11" y="151"/>
                  </a:cubicBezTo>
                  <a:cubicBezTo>
                    <a:pt x="11" y="148"/>
                    <a:pt x="11" y="146"/>
                    <a:pt x="12" y="144"/>
                  </a:cubicBezTo>
                  <a:cubicBezTo>
                    <a:pt x="13" y="143"/>
                    <a:pt x="14" y="142"/>
                    <a:pt x="15" y="142"/>
                  </a:cubicBezTo>
                  <a:close/>
                  <a:moveTo>
                    <a:pt x="99" y="215"/>
                  </a:moveTo>
                  <a:cubicBezTo>
                    <a:pt x="105" y="212"/>
                    <a:pt x="111" y="210"/>
                    <a:pt x="118" y="209"/>
                  </a:cubicBezTo>
                  <a:cubicBezTo>
                    <a:pt x="125" y="207"/>
                    <a:pt x="132" y="207"/>
                    <a:pt x="139" y="206"/>
                  </a:cubicBezTo>
                  <a:cubicBezTo>
                    <a:pt x="142" y="206"/>
                    <a:pt x="146" y="206"/>
                    <a:pt x="149" y="206"/>
                  </a:cubicBezTo>
                  <a:cubicBezTo>
                    <a:pt x="152" y="205"/>
                    <a:pt x="156" y="206"/>
                    <a:pt x="160" y="206"/>
                  </a:cubicBezTo>
                  <a:cubicBezTo>
                    <a:pt x="165" y="205"/>
                    <a:pt x="168" y="201"/>
                    <a:pt x="171" y="198"/>
                  </a:cubicBezTo>
                  <a:cubicBezTo>
                    <a:pt x="172" y="195"/>
                    <a:pt x="173" y="191"/>
                    <a:pt x="174" y="188"/>
                  </a:cubicBezTo>
                  <a:cubicBezTo>
                    <a:pt x="176" y="181"/>
                    <a:pt x="177" y="174"/>
                    <a:pt x="178" y="166"/>
                  </a:cubicBezTo>
                  <a:cubicBezTo>
                    <a:pt x="178" y="161"/>
                    <a:pt x="179" y="156"/>
                    <a:pt x="179" y="153"/>
                  </a:cubicBezTo>
                  <a:cubicBezTo>
                    <a:pt x="178" y="144"/>
                    <a:pt x="179" y="137"/>
                    <a:pt x="178" y="130"/>
                  </a:cubicBezTo>
                  <a:cubicBezTo>
                    <a:pt x="176" y="119"/>
                    <a:pt x="175" y="107"/>
                    <a:pt x="166" y="105"/>
                  </a:cubicBezTo>
                  <a:cubicBezTo>
                    <a:pt x="155" y="106"/>
                    <a:pt x="145" y="102"/>
                    <a:pt x="135" y="104"/>
                  </a:cubicBezTo>
                  <a:cubicBezTo>
                    <a:pt x="129" y="104"/>
                    <a:pt x="123" y="105"/>
                    <a:pt x="117" y="107"/>
                  </a:cubicBezTo>
                  <a:cubicBezTo>
                    <a:pt x="114" y="107"/>
                    <a:pt x="111" y="108"/>
                    <a:pt x="109" y="110"/>
                  </a:cubicBezTo>
                  <a:cubicBezTo>
                    <a:pt x="106" y="111"/>
                    <a:pt x="103" y="112"/>
                    <a:pt x="101" y="114"/>
                  </a:cubicBezTo>
                  <a:cubicBezTo>
                    <a:pt x="97" y="118"/>
                    <a:pt x="95" y="123"/>
                    <a:pt x="94" y="130"/>
                  </a:cubicBezTo>
                  <a:cubicBezTo>
                    <a:pt x="93" y="133"/>
                    <a:pt x="92" y="137"/>
                    <a:pt x="92" y="140"/>
                  </a:cubicBezTo>
                  <a:cubicBezTo>
                    <a:pt x="92" y="146"/>
                    <a:pt x="92" y="153"/>
                    <a:pt x="92" y="160"/>
                  </a:cubicBezTo>
                  <a:cubicBezTo>
                    <a:pt x="92" y="166"/>
                    <a:pt x="91" y="172"/>
                    <a:pt x="91" y="178"/>
                  </a:cubicBezTo>
                  <a:cubicBezTo>
                    <a:pt x="89" y="192"/>
                    <a:pt x="89" y="208"/>
                    <a:pt x="82" y="217"/>
                  </a:cubicBezTo>
                  <a:cubicBezTo>
                    <a:pt x="81" y="218"/>
                    <a:pt x="80" y="219"/>
                    <a:pt x="80" y="220"/>
                  </a:cubicBezTo>
                  <a:cubicBezTo>
                    <a:pt x="87" y="219"/>
                    <a:pt x="94" y="217"/>
                    <a:pt x="99" y="215"/>
                  </a:cubicBezTo>
                  <a:close/>
                  <a:moveTo>
                    <a:pt x="157" y="102"/>
                  </a:moveTo>
                  <a:cubicBezTo>
                    <a:pt x="155" y="102"/>
                    <a:pt x="153" y="102"/>
                    <a:pt x="152" y="102"/>
                  </a:cubicBezTo>
                  <a:cubicBezTo>
                    <a:pt x="151" y="102"/>
                    <a:pt x="150" y="103"/>
                    <a:pt x="151" y="103"/>
                  </a:cubicBezTo>
                  <a:cubicBezTo>
                    <a:pt x="157" y="103"/>
                    <a:pt x="163" y="103"/>
                    <a:pt x="168" y="103"/>
                  </a:cubicBezTo>
                  <a:cubicBezTo>
                    <a:pt x="169" y="103"/>
                    <a:pt x="170" y="105"/>
                    <a:pt x="170" y="104"/>
                  </a:cubicBezTo>
                  <a:cubicBezTo>
                    <a:pt x="169" y="99"/>
                    <a:pt x="163" y="102"/>
                    <a:pt x="157" y="102"/>
                  </a:cubicBezTo>
                  <a:close/>
                  <a:moveTo>
                    <a:pt x="166" y="87"/>
                  </a:moveTo>
                  <a:cubicBezTo>
                    <a:pt x="165" y="83"/>
                    <a:pt x="164" y="79"/>
                    <a:pt x="163" y="75"/>
                  </a:cubicBezTo>
                  <a:cubicBezTo>
                    <a:pt x="162" y="73"/>
                    <a:pt x="161" y="72"/>
                    <a:pt x="160" y="70"/>
                  </a:cubicBezTo>
                  <a:cubicBezTo>
                    <a:pt x="157" y="62"/>
                    <a:pt x="152" y="53"/>
                    <a:pt x="145" y="49"/>
                  </a:cubicBezTo>
                  <a:cubicBezTo>
                    <a:pt x="141" y="47"/>
                    <a:pt x="136" y="48"/>
                    <a:pt x="131" y="48"/>
                  </a:cubicBezTo>
                  <a:cubicBezTo>
                    <a:pt x="128" y="48"/>
                    <a:pt x="125" y="48"/>
                    <a:pt x="122" y="48"/>
                  </a:cubicBezTo>
                  <a:cubicBezTo>
                    <a:pt x="119" y="48"/>
                    <a:pt x="115" y="47"/>
                    <a:pt x="111" y="48"/>
                  </a:cubicBezTo>
                  <a:cubicBezTo>
                    <a:pt x="106" y="48"/>
                    <a:pt x="101" y="50"/>
                    <a:pt x="97" y="52"/>
                  </a:cubicBezTo>
                  <a:cubicBezTo>
                    <a:pt x="92" y="54"/>
                    <a:pt x="89" y="56"/>
                    <a:pt x="85" y="59"/>
                  </a:cubicBezTo>
                  <a:cubicBezTo>
                    <a:pt x="84" y="61"/>
                    <a:pt x="83" y="62"/>
                    <a:pt x="81" y="63"/>
                  </a:cubicBezTo>
                  <a:cubicBezTo>
                    <a:pt x="80" y="66"/>
                    <a:pt x="77" y="69"/>
                    <a:pt x="76" y="72"/>
                  </a:cubicBezTo>
                  <a:cubicBezTo>
                    <a:pt x="75" y="74"/>
                    <a:pt x="74" y="77"/>
                    <a:pt x="74" y="80"/>
                  </a:cubicBezTo>
                  <a:cubicBezTo>
                    <a:pt x="73" y="83"/>
                    <a:pt x="72" y="85"/>
                    <a:pt x="72" y="88"/>
                  </a:cubicBezTo>
                  <a:cubicBezTo>
                    <a:pt x="71" y="92"/>
                    <a:pt x="70" y="97"/>
                    <a:pt x="70" y="102"/>
                  </a:cubicBezTo>
                  <a:cubicBezTo>
                    <a:pt x="68" y="112"/>
                    <a:pt x="67" y="121"/>
                    <a:pt x="67" y="131"/>
                  </a:cubicBezTo>
                  <a:cubicBezTo>
                    <a:pt x="68" y="135"/>
                    <a:pt x="68" y="140"/>
                    <a:pt x="69" y="144"/>
                  </a:cubicBezTo>
                  <a:cubicBezTo>
                    <a:pt x="70" y="160"/>
                    <a:pt x="69" y="175"/>
                    <a:pt x="69" y="191"/>
                  </a:cubicBezTo>
                  <a:cubicBezTo>
                    <a:pt x="70" y="202"/>
                    <a:pt x="67" y="212"/>
                    <a:pt x="64" y="221"/>
                  </a:cubicBezTo>
                  <a:cubicBezTo>
                    <a:pt x="67" y="221"/>
                    <a:pt x="68" y="219"/>
                    <a:pt x="71" y="218"/>
                  </a:cubicBezTo>
                  <a:cubicBezTo>
                    <a:pt x="72" y="214"/>
                    <a:pt x="73" y="210"/>
                    <a:pt x="74" y="206"/>
                  </a:cubicBezTo>
                  <a:cubicBezTo>
                    <a:pt x="71" y="204"/>
                    <a:pt x="72" y="200"/>
                    <a:pt x="72" y="198"/>
                  </a:cubicBezTo>
                  <a:cubicBezTo>
                    <a:pt x="73" y="195"/>
                    <a:pt x="76" y="192"/>
                    <a:pt x="77" y="189"/>
                  </a:cubicBezTo>
                  <a:cubicBezTo>
                    <a:pt x="78" y="187"/>
                    <a:pt x="78" y="185"/>
                    <a:pt x="78" y="183"/>
                  </a:cubicBezTo>
                  <a:cubicBezTo>
                    <a:pt x="78" y="181"/>
                    <a:pt x="79" y="179"/>
                    <a:pt x="79" y="177"/>
                  </a:cubicBezTo>
                  <a:cubicBezTo>
                    <a:pt x="81" y="170"/>
                    <a:pt x="82" y="162"/>
                    <a:pt x="82" y="153"/>
                  </a:cubicBezTo>
                  <a:cubicBezTo>
                    <a:pt x="82" y="149"/>
                    <a:pt x="83" y="146"/>
                    <a:pt x="83" y="142"/>
                  </a:cubicBezTo>
                  <a:cubicBezTo>
                    <a:pt x="84" y="137"/>
                    <a:pt x="83" y="133"/>
                    <a:pt x="83" y="128"/>
                  </a:cubicBezTo>
                  <a:cubicBezTo>
                    <a:pt x="84" y="119"/>
                    <a:pt x="88" y="109"/>
                    <a:pt x="94" y="105"/>
                  </a:cubicBezTo>
                  <a:cubicBezTo>
                    <a:pt x="98" y="103"/>
                    <a:pt x="102" y="102"/>
                    <a:pt x="107" y="101"/>
                  </a:cubicBezTo>
                  <a:cubicBezTo>
                    <a:pt x="120" y="99"/>
                    <a:pt x="134" y="98"/>
                    <a:pt x="147" y="99"/>
                  </a:cubicBezTo>
                  <a:cubicBezTo>
                    <a:pt x="149" y="99"/>
                    <a:pt x="151" y="98"/>
                    <a:pt x="152" y="98"/>
                  </a:cubicBezTo>
                  <a:cubicBezTo>
                    <a:pt x="154" y="98"/>
                    <a:pt x="156" y="98"/>
                    <a:pt x="157" y="97"/>
                  </a:cubicBezTo>
                  <a:cubicBezTo>
                    <a:pt x="159" y="97"/>
                    <a:pt x="160" y="95"/>
                    <a:pt x="162" y="96"/>
                  </a:cubicBezTo>
                  <a:cubicBezTo>
                    <a:pt x="163" y="96"/>
                    <a:pt x="165" y="96"/>
                    <a:pt x="166" y="97"/>
                  </a:cubicBezTo>
                  <a:cubicBezTo>
                    <a:pt x="167" y="98"/>
                    <a:pt x="167" y="100"/>
                    <a:pt x="169" y="100"/>
                  </a:cubicBezTo>
                  <a:cubicBezTo>
                    <a:pt x="169" y="95"/>
                    <a:pt x="167" y="91"/>
                    <a:pt x="166" y="87"/>
                  </a:cubicBezTo>
                  <a:close/>
                  <a:moveTo>
                    <a:pt x="155" y="100"/>
                  </a:moveTo>
                  <a:cubicBezTo>
                    <a:pt x="147" y="101"/>
                    <a:pt x="135" y="100"/>
                    <a:pt x="126" y="101"/>
                  </a:cubicBezTo>
                  <a:cubicBezTo>
                    <a:pt x="123" y="101"/>
                    <a:pt x="119" y="101"/>
                    <a:pt x="115" y="102"/>
                  </a:cubicBezTo>
                  <a:cubicBezTo>
                    <a:pt x="108" y="102"/>
                    <a:pt x="101" y="104"/>
                    <a:pt x="96" y="106"/>
                  </a:cubicBezTo>
                  <a:cubicBezTo>
                    <a:pt x="93" y="107"/>
                    <a:pt x="91" y="110"/>
                    <a:pt x="89" y="112"/>
                  </a:cubicBezTo>
                  <a:cubicBezTo>
                    <a:pt x="85" y="120"/>
                    <a:pt x="85" y="129"/>
                    <a:pt x="84" y="139"/>
                  </a:cubicBezTo>
                  <a:cubicBezTo>
                    <a:pt x="84" y="144"/>
                    <a:pt x="84" y="148"/>
                    <a:pt x="84" y="153"/>
                  </a:cubicBezTo>
                  <a:cubicBezTo>
                    <a:pt x="83" y="163"/>
                    <a:pt x="82" y="173"/>
                    <a:pt x="80" y="181"/>
                  </a:cubicBezTo>
                  <a:cubicBezTo>
                    <a:pt x="81" y="181"/>
                    <a:pt x="82" y="182"/>
                    <a:pt x="84" y="182"/>
                  </a:cubicBezTo>
                  <a:cubicBezTo>
                    <a:pt x="84" y="174"/>
                    <a:pt x="85" y="165"/>
                    <a:pt x="86" y="156"/>
                  </a:cubicBezTo>
                  <a:cubicBezTo>
                    <a:pt x="86" y="147"/>
                    <a:pt x="88" y="138"/>
                    <a:pt x="89" y="130"/>
                  </a:cubicBezTo>
                  <a:cubicBezTo>
                    <a:pt x="89" y="127"/>
                    <a:pt x="89" y="124"/>
                    <a:pt x="90" y="121"/>
                  </a:cubicBezTo>
                  <a:cubicBezTo>
                    <a:pt x="91" y="118"/>
                    <a:pt x="92" y="116"/>
                    <a:pt x="93" y="114"/>
                  </a:cubicBezTo>
                  <a:cubicBezTo>
                    <a:pt x="97" y="109"/>
                    <a:pt x="105" y="107"/>
                    <a:pt x="111" y="105"/>
                  </a:cubicBezTo>
                  <a:cubicBezTo>
                    <a:pt x="112" y="105"/>
                    <a:pt x="113" y="104"/>
                    <a:pt x="114" y="104"/>
                  </a:cubicBezTo>
                  <a:cubicBezTo>
                    <a:pt x="114" y="105"/>
                    <a:pt x="113" y="105"/>
                    <a:pt x="112" y="106"/>
                  </a:cubicBezTo>
                  <a:cubicBezTo>
                    <a:pt x="109" y="107"/>
                    <a:pt x="107" y="108"/>
                    <a:pt x="104" y="109"/>
                  </a:cubicBezTo>
                  <a:cubicBezTo>
                    <a:pt x="102" y="110"/>
                    <a:pt x="99" y="110"/>
                    <a:pt x="97" y="112"/>
                  </a:cubicBezTo>
                  <a:cubicBezTo>
                    <a:pt x="94" y="114"/>
                    <a:pt x="91" y="119"/>
                    <a:pt x="90" y="124"/>
                  </a:cubicBezTo>
                  <a:cubicBezTo>
                    <a:pt x="89" y="128"/>
                    <a:pt x="90" y="133"/>
                    <a:pt x="89" y="138"/>
                  </a:cubicBezTo>
                  <a:cubicBezTo>
                    <a:pt x="89" y="143"/>
                    <a:pt x="88" y="148"/>
                    <a:pt x="87" y="153"/>
                  </a:cubicBezTo>
                  <a:cubicBezTo>
                    <a:pt x="86" y="160"/>
                    <a:pt x="86" y="167"/>
                    <a:pt x="86" y="175"/>
                  </a:cubicBezTo>
                  <a:cubicBezTo>
                    <a:pt x="85" y="178"/>
                    <a:pt x="86" y="180"/>
                    <a:pt x="85" y="183"/>
                  </a:cubicBezTo>
                  <a:cubicBezTo>
                    <a:pt x="87" y="183"/>
                    <a:pt x="87" y="186"/>
                    <a:pt x="87" y="188"/>
                  </a:cubicBezTo>
                  <a:cubicBezTo>
                    <a:pt x="87" y="189"/>
                    <a:pt x="85" y="190"/>
                    <a:pt x="85" y="191"/>
                  </a:cubicBezTo>
                  <a:cubicBezTo>
                    <a:pt x="84" y="196"/>
                    <a:pt x="86" y="203"/>
                    <a:pt x="83" y="206"/>
                  </a:cubicBezTo>
                  <a:cubicBezTo>
                    <a:pt x="82" y="207"/>
                    <a:pt x="81" y="206"/>
                    <a:pt x="80" y="207"/>
                  </a:cubicBezTo>
                  <a:cubicBezTo>
                    <a:pt x="79" y="211"/>
                    <a:pt x="78" y="215"/>
                    <a:pt x="76" y="219"/>
                  </a:cubicBezTo>
                  <a:cubicBezTo>
                    <a:pt x="78" y="220"/>
                    <a:pt x="79" y="218"/>
                    <a:pt x="80" y="217"/>
                  </a:cubicBezTo>
                  <a:cubicBezTo>
                    <a:pt x="83" y="213"/>
                    <a:pt x="84" y="208"/>
                    <a:pt x="86" y="202"/>
                  </a:cubicBezTo>
                  <a:cubicBezTo>
                    <a:pt x="86" y="199"/>
                    <a:pt x="88" y="195"/>
                    <a:pt x="88" y="191"/>
                  </a:cubicBezTo>
                  <a:cubicBezTo>
                    <a:pt x="89" y="188"/>
                    <a:pt x="89" y="184"/>
                    <a:pt x="89" y="179"/>
                  </a:cubicBezTo>
                  <a:cubicBezTo>
                    <a:pt x="89" y="175"/>
                    <a:pt x="90" y="171"/>
                    <a:pt x="90" y="168"/>
                  </a:cubicBezTo>
                  <a:cubicBezTo>
                    <a:pt x="91" y="159"/>
                    <a:pt x="91" y="151"/>
                    <a:pt x="91" y="143"/>
                  </a:cubicBezTo>
                  <a:cubicBezTo>
                    <a:pt x="91" y="135"/>
                    <a:pt x="93" y="128"/>
                    <a:pt x="94" y="120"/>
                  </a:cubicBezTo>
                  <a:cubicBezTo>
                    <a:pt x="97" y="115"/>
                    <a:pt x="100" y="113"/>
                    <a:pt x="105" y="110"/>
                  </a:cubicBezTo>
                  <a:cubicBezTo>
                    <a:pt x="107" y="109"/>
                    <a:pt x="109" y="108"/>
                    <a:pt x="111" y="107"/>
                  </a:cubicBezTo>
                  <a:cubicBezTo>
                    <a:pt x="116" y="105"/>
                    <a:pt x="122" y="104"/>
                    <a:pt x="128" y="103"/>
                  </a:cubicBezTo>
                  <a:cubicBezTo>
                    <a:pt x="133" y="102"/>
                    <a:pt x="139" y="101"/>
                    <a:pt x="145" y="102"/>
                  </a:cubicBezTo>
                  <a:cubicBezTo>
                    <a:pt x="148" y="101"/>
                    <a:pt x="154" y="102"/>
                    <a:pt x="157" y="100"/>
                  </a:cubicBezTo>
                  <a:cubicBezTo>
                    <a:pt x="159" y="100"/>
                    <a:pt x="161" y="101"/>
                    <a:pt x="164" y="100"/>
                  </a:cubicBezTo>
                  <a:cubicBezTo>
                    <a:pt x="164" y="99"/>
                    <a:pt x="163" y="98"/>
                    <a:pt x="164" y="98"/>
                  </a:cubicBezTo>
                  <a:cubicBezTo>
                    <a:pt x="162" y="95"/>
                    <a:pt x="159" y="99"/>
                    <a:pt x="155" y="100"/>
                  </a:cubicBezTo>
                  <a:close/>
                  <a:moveTo>
                    <a:pt x="146" y="102"/>
                  </a:moveTo>
                  <a:cubicBezTo>
                    <a:pt x="147" y="102"/>
                    <a:pt x="148" y="103"/>
                    <a:pt x="148" y="102"/>
                  </a:cubicBezTo>
                  <a:cubicBezTo>
                    <a:pt x="147" y="102"/>
                    <a:pt x="147" y="102"/>
                    <a:pt x="146" y="102"/>
                  </a:cubicBezTo>
                  <a:close/>
                  <a:moveTo>
                    <a:pt x="137" y="35"/>
                  </a:moveTo>
                  <a:cubicBezTo>
                    <a:pt x="133" y="33"/>
                    <a:pt x="127" y="31"/>
                    <a:pt x="120" y="31"/>
                  </a:cubicBezTo>
                  <a:cubicBezTo>
                    <a:pt x="118" y="31"/>
                    <a:pt x="115" y="30"/>
                    <a:pt x="113" y="30"/>
                  </a:cubicBezTo>
                  <a:cubicBezTo>
                    <a:pt x="111" y="30"/>
                    <a:pt x="109" y="30"/>
                    <a:pt x="106" y="31"/>
                  </a:cubicBezTo>
                  <a:cubicBezTo>
                    <a:pt x="100" y="31"/>
                    <a:pt x="93" y="31"/>
                    <a:pt x="87" y="32"/>
                  </a:cubicBezTo>
                  <a:cubicBezTo>
                    <a:pt x="79" y="34"/>
                    <a:pt x="71" y="36"/>
                    <a:pt x="65" y="39"/>
                  </a:cubicBezTo>
                  <a:cubicBezTo>
                    <a:pt x="63" y="41"/>
                    <a:pt x="61" y="43"/>
                    <a:pt x="59" y="46"/>
                  </a:cubicBezTo>
                  <a:cubicBezTo>
                    <a:pt x="57" y="48"/>
                    <a:pt x="56" y="50"/>
                    <a:pt x="54" y="52"/>
                  </a:cubicBezTo>
                  <a:cubicBezTo>
                    <a:pt x="54" y="54"/>
                    <a:pt x="53" y="55"/>
                    <a:pt x="52" y="56"/>
                  </a:cubicBezTo>
                  <a:cubicBezTo>
                    <a:pt x="50" y="60"/>
                    <a:pt x="49" y="64"/>
                    <a:pt x="47" y="69"/>
                  </a:cubicBezTo>
                  <a:cubicBezTo>
                    <a:pt x="47" y="74"/>
                    <a:pt x="45" y="80"/>
                    <a:pt x="46" y="87"/>
                  </a:cubicBezTo>
                  <a:cubicBezTo>
                    <a:pt x="46" y="90"/>
                    <a:pt x="47" y="93"/>
                    <a:pt x="48" y="96"/>
                  </a:cubicBezTo>
                  <a:cubicBezTo>
                    <a:pt x="49" y="99"/>
                    <a:pt x="49" y="102"/>
                    <a:pt x="50" y="105"/>
                  </a:cubicBezTo>
                  <a:cubicBezTo>
                    <a:pt x="50" y="117"/>
                    <a:pt x="51" y="129"/>
                    <a:pt x="52" y="141"/>
                  </a:cubicBezTo>
                  <a:cubicBezTo>
                    <a:pt x="52" y="149"/>
                    <a:pt x="52" y="156"/>
                    <a:pt x="52" y="163"/>
                  </a:cubicBezTo>
                  <a:cubicBezTo>
                    <a:pt x="51" y="171"/>
                    <a:pt x="51" y="178"/>
                    <a:pt x="51" y="185"/>
                  </a:cubicBezTo>
                  <a:cubicBezTo>
                    <a:pt x="50" y="188"/>
                    <a:pt x="49" y="194"/>
                    <a:pt x="50" y="196"/>
                  </a:cubicBezTo>
                  <a:cubicBezTo>
                    <a:pt x="50" y="197"/>
                    <a:pt x="50" y="198"/>
                    <a:pt x="50" y="198"/>
                  </a:cubicBezTo>
                  <a:cubicBezTo>
                    <a:pt x="50" y="201"/>
                    <a:pt x="50" y="204"/>
                    <a:pt x="49" y="206"/>
                  </a:cubicBezTo>
                  <a:cubicBezTo>
                    <a:pt x="49" y="209"/>
                    <a:pt x="48" y="212"/>
                    <a:pt x="48" y="214"/>
                  </a:cubicBezTo>
                  <a:cubicBezTo>
                    <a:pt x="48" y="218"/>
                    <a:pt x="51" y="220"/>
                    <a:pt x="54" y="222"/>
                  </a:cubicBezTo>
                  <a:cubicBezTo>
                    <a:pt x="59" y="207"/>
                    <a:pt x="58" y="189"/>
                    <a:pt x="59" y="174"/>
                  </a:cubicBezTo>
                  <a:cubicBezTo>
                    <a:pt x="59" y="168"/>
                    <a:pt x="59" y="160"/>
                    <a:pt x="58" y="155"/>
                  </a:cubicBezTo>
                  <a:cubicBezTo>
                    <a:pt x="58" y="154"/>
                    <a:pt x="58" y="152"/>
                    <a:pt x="57" y="151"/>
                  </a:cubicBezTo>
                  <a:cubicBezTo>
                    <a:pt x="57" y="150"/>
                    <a:pt x="55" y="149"/>
                    <a:pt x="55" y="148"/>
                  </a:cubicBezTo>
                  <a:cubicBezTo>
                    <a:pt x="55" y="147"/>
                    <a:pt x="54" y="146"/>
                    <a:pt x="54" y="145"/>
                  </a:cubicBezTo>
                  <a:cubicBezTo>
                    <a:pt x="54" y="142"/>
                    <a:pt x="55" y="137"/>
                    <a:pt x="56" y="134"/>
                  </a:cubicBezTo>
                  <a:cubicBezTo>
                    <a:pt x="55" y="133"/>
                    <a:pt x="54" y="127"/>
                    <a:pt x="55" y="126"/>
                  </a:cubicBezTo>
                  <a:cubicBezTo>
                    <a:pt x="55" y="125"/>
                    <a:pt x="56" y="125"/>
                    <a:pt x="57" y="124"/>
                  </a:cubicBezTo>
                  <a:cubicBezTo>
                    <a:pt x="56" y="111"/>
                    <a:pt x="60" y="98"/>
                    <a:pt x="63" y="84"/>
                  </a:cubicBezTo>
                  <a:cubicBezTo>
                    <a:pt x="64" y="76"/>
                    <a:pt x="69" y="69"/>
                    <a:pt x="71" y="62"/>
                  </a:cubicBezTo>
                  <a:cubicBezTo>
                    <a:pt x="73" y="60"/>
                    <a:pt x="74" y="58"/>
                    <a:pt x="76" y="56"/>
                  </a:cubicBezTo>
                  <a:cubicBezTo>
                    <a:pt x="82" y="51"/>
                    <a:pt x="89" y="48"/>
                    <a:pt x="99" y="46"/>
                  </a:cubicBezTo>
                  <a:cubicBezTo>
                    <a:pt x="101" y="46"/>
                    <a:pt x="103" y="45"/>
                    <a:pt x="105" y="45"/>
                  </a:cubicBezTo>
                  <a:cubicBezTo>
                    <a:pt x="110" y="44"/>
                    <a:pt x="115" y="44"/>
                    <a:pt x="119" y="45"/>
                  </a:cubicBezTo>
                  <a:cubicBezTo>
                    <a:pt x="121" y="46"/>
                    <a:pt x="124" y="46"/>
                    <a:pt x="127" y="46"/>
                  </a:cubicBezTo>
                  <a:cubicBezTo>
                    <a:pt x="133" y="46"/>
                    <a:pt x="141" y="45"/>
                    <a:pt x="145" y="48"/>
                  </a:cubicBezTo>
                  <a:cubicBezTo>
                    <a:pt x="146" y="48"/>
                    <a:pt x="146" y="48"/>
                    <a:pt x="146" y="47"/>
                  </a:cubicBezTo>
                  <a:cubicBezTo>
                    <a:pt x="143" y="43"/>
                    <a:pt x="141" y="39"/>
                    <a:pt x="137" y="35"/>
                  </a:cubicBezTo>
                  <a:close/>
                  <a:moveTo>
                    <a:pt x="116" y="28"/>
                  </a:moveTo>
                  <a:cubicBezTo>
                    <a:pt x="113" y="27"/>
                    <a:pt x="111" y="27"/>
                    <a:pt x="108" y="27"/>
                  </a:cubicBezTo>
                  <a:cubicBezTo>
                    <a:pt x="104" y="27"/>
                    <a:pt x="100" y="27"/>
                    <a:pt x="97" y="28"/>
                  </a:cubicBezTo>
                  <a:cubicBezTo>
                    <a:pt x="92" y="28"/>
                    <a:pt x="86" y="29"/>
                    <a:pt x="81" y="30"/>
                  </a:cubicBezTo>
                  <a:cubicBezTo>
                    <a:pt x="76" y="31"/>
                    <a:pt x="71" y="31"/>
                    <a:pt x="67" y="34"/>
                  </a:cubicBezTo>
                  <a:cubicBezTo>
                    <a:pt x="69" y="34"/>
                    <a:pt x="70" y="33"/>
                    <a:pt x="71" y="33"/>
                  </a:cubicBezTo>
                  <a:cubicBezTo>
                    <a:pt x="73" y="32"/>
                    <a:pt x="74" y="33"/>
                    <a:pt x="76" y="33"/>
                  </a:cubicBezTo>
                  <a:cubicBezTo>
                    <a:pt x="77" y="33"/>
                    <a:pt x="78" y="32"/>
                    <a:pt x="79" y="32"/>
                  </a:cubicBezTo>
                  <a:cubicBezTo>
                    <a:pt x="83" y="31"/>
                    <a:pt x="86" y="30"/>
                    <a:pt x="90" y="30"/>
                  </a:cubicBezTo>
                  <a:cubicBezTo>
                    <a:pt x="96" y="29"/>
                    <a:pt x="103" y="29"/>
                    <a:pt x="109" y="29"/>
                  </a:cubicBezTo>
                  <a:cubicBezTo>
                    <a:pt x="110" y="29"/>
                    <a:pt x="111" y="28"/>
                    <a:pt x="112" y="28"/>
                  </a:cubicBezTo>
                  <a:cubicBezTo>
                    <a:pt x="116" y="28"/>
                    <a:pt x="120" y="30"/>
                    <a:pt x="124" y="29"/>
                  </a:cubicBezTo>
                  <a:cubicBezTo>
                    <a:pt x="121" y="29"/>
                    <a:pt x="119" y="28"/>
                    <a:pt x="116" y="28"/>
                  </a:cubicBezTo>
                  <a:close/>
                  <a:moveTo>
                    <a:pt x="118" y="26"/>
                  </a:moveTo>
                  <a:cubicBezTo>
                    <a:pt x="118" y="26"/>
                    <a:pt x="120" y="27"/>
                    <a:pt x="120" y="27"/>
                  </a:cubicBezTo>
                  <a:cubicBezTo>
                    <a:pt x="119" y="26"/>
                    <a:pt x="118" y="26"/>
                    <a:pt x="118" y="26"/>
                  </a:cubicBezTo>
                  <a:close/>
                  <a:moveTo>
                    <a:pt x="48" y="103"/>
                  </a:moveTo>
                  <a:cubicBezTo>
                    <a:pt x="47" y="97"/>
                    <a:pt x="44" y="92"/>
                    <a:pt x="44" y="85"/>
                  </a:cubicBezTo>
                  <a:cubicBezTo>
                    <a:pt x="43" y="81"/>
                    <a:pt x="44" y="77"/>
                    <a:pt x="45" y="73"/>
                  </a:cubicBezTo>
                  <a:cubicBezTo>
                    <a:pt x="46" y="64"/>
                    <a:pt x="50" y="55"/>
                    <a:pt x="53" y="49"/>
                  </a:cubicBezTo>
                  <a:cubicBezTo>
                    <a:pt x="49" y="52"/>
                    <a:pt x="47" y="56"/>
                    <a:pt x="44" y="60"/>
                  </a:cubicBezTo>
                  <a:cubicBezTo>
                    <a:pt x="41" y="64"/>
                    <a:pt x="39" y="69"/>
                    <a:pt x="37" y="74"/>
                  </a:cubicBezTo>
                  <a:cubicBezTo>
                    <a:pt x="33" y="85"/>
                    <a:pt x="32" y="99"/>
                    <a:pt x="32" y="112"/>
                  </a:cubicBezTo>
                  <a:cubicBezTo>
                    <a:pt x="32" y="114"/>
                    <a:pt x="32" y="115"/>
                    <a:pt x="32" y="116"/>
                  </a:cubicBezTo>
                  <a:cubicBezTo>
                    <a:pt x="32" y="118"/>
                    <a:pt x="33" y="119"/>
                    <a:pt x="32" y="121"/>
                  </a:cubicBezTo>
                  <a:cubicBezTo>
                    <a:pt x="32" y="122"/>
                    <a:pt x="32" y="123"/>
                    <a:pt x="32" y="124"/>
                  </a:cubicBezTo>
                  <a:cubicBezTo>
                    <a:pt x="32" y="126"/>
                    <a:pt x="32" y="128"/>
                    <a:pt x="32" y="129"/>
                  </a:cubicBezTo>
                  <a:cubicBezTo>
                    <a:pt x="32" y="134"/>
                    <a:pt x="35" y="139"/>
                    <a:pt x="34" y="142"/>
                  </a:cubicBezTo>
                  <a:cubicBezTo>
                    <a:pt x="32" y="145"/>
                    <a:pt x="27" y="146"/>
                    <a:pt x="24" y="145"/>
                  </a:cubicBezTo>
                  <a:cubicBezTo>
                    <a:pt x="17" y="143"/>
                    <a:pt x="21" y="133"/>
                    <a:pt x="24" y="129"/>
                  </a:cubicBezTo>
                  <a:cubicBezTo>
                    <a:pt x="23" y="127"/>
                    <a:pt x="25" y="125"/>
                    <a:pt x="25" y="123"/>
                  </a:cubicBezTo>
                  <a:cubicBezTo>
                    <a:pt x="25" y="120"/>
                    <a:pt x="24" y="117"/>
                    <a:pt x="24" y="115"/>
                  </a:cubicBezTo>
                  <a:cubicBezTo>
                    <a:pt x="24" y="112"/>
                    <a:pt x="24" y="110"/>
                    <a:pt x="24" y="108"/>
                  </a:cubicBezTo>
                  <a:cubicBezTo>
                    <a:pt x="24" y="97"/>
                    <a:pt x="26" y="86"/>
                    <a:pt x="29" y="76"/>
                  </a:cubicBezTo>
                  <a:cubicBezTo>
                    <a:pt x="31" y="65"/>
                    <a:pt x="36" y="57"/>
                    <a:pt x="41" y="49"/>
                  </a:cubicBezTo>
                  <a:cubicBezTo>
                    <a:pt x="48" y="44"/>
                    <a:pt x="53" y="37"/>
                    <a:pt x="62" y="33"/>
                  </a:cubicBezTo>
                  <a:cubicBezTo>
                    <a:pt x="70" y="30"/>
                    <a:pt x="79" y="29"/>
                    <a:pt x="89" y="28"/>
                  </a:cubicBezTo>
                  <a:cubicBezTo>
                    <a:pt x="92" y="27"/>
                    <a:pt x="95" y="26"/>
                    <a:pt x="97" y="26"/>
                  </a:cubicBezTo>
                  <a:cubicBezTo>
                    <a:pt x="100" y="25"/>
                    <a:pt x="104" y="25"/>
                    <a:pt x="107" y="25"/>
                  </a:cubicBezTo>
                  <a:cubicBezTo>
                    <a:pt x="110" y="26"/>
                    <a:pt x="114" y="26"/>
                    <a:pt x="117" y="26"/>
                  </a:cubicBezTo>
                  <a:cubicBezTo>
                    <a:pt x="114" y="26"/>
                    <a:pt x="111" y="24"/>
                    <a:pt x="107" y="24"/>
                  </a:cubicBezTo>
                  <a:cubicBezTo>
                    <a:pt x="105" y="23"/>
                    <a:pt x="103" y="23"/>
                    <a:pt x="101" y="23"/>
                  </a:cubicBezTo>
                  <a:cubicBezTo>
                    <a:pt x="100" y="23"/>
                    <a:pt x="99" y="22"/>
                    <a:pt x="99" y="22"/>
                  </a:cubicBezTo>
                  <a:cubicBezTo>
                    <a:pt x="96" y="22"/>
                    <a:pt x="93" y="22"/>
                    <a:pt x="90" y="22"/>
                  </a:cubicBezTo>
                  <a:cubicBezTo>
                    <a:pt x="79" y="22"/>
                    <a:pt x="67" y="24"/>
                    <a:pt x="57" y="28"/>
                  </a:cubicBezTo>
                  <a:cubicBezTo>
                    <a:pt x="56" y="30"/>
                    <a:pt x="59" y="33"/>
                    <a:pt x="57" y="34"/>
                  </a:cubicBezTo>
                  <a:cubicBezTo>
                    <a:pt x="57" y="34"/>
                    <a:pt x="55" y="35"/>
                    <a:pt x="54" y="35"/>
                  </a:cubicBezTo>
                  <a:cubicBezTo>
                    <a:pt x="50" y="35"/>
                    <a:pt x="43" y="34"/>
                    <a:pt x="40" y="31"/>
                  </a:cubicBezTo>
                  <a:cubicBezTo>
                    <a:pt x="39" y="33"/>
                    <a:pt x="37" y="34"/>
                    <a:pt x="35" y="35"/>
                  </a:cubicBezTo>
                  <a:cubicBezTo>
                    <a:pt x="30" y="41"/>
                    <a:pt x="26" y="48"/>
                    <a:pt x="23" y="55"/>
                  </a:cubicBezTo>
                  <a:cubicBezTo>
                    <a:pt x="19" y="62"/>
                    <a:pt x="18" y="71"/>
                    <a:pt x="18" y="80"/>
                  </a:cubicBezTo>
                  <a:cubicBezTo>
                    <a:pt x="17" y="93"/>
                    <a:pt x="18" y="107"/>
                    <a:pt x="19" y="121"/>
                  </a:cubicBezTo>
                  <a:cubicBezTo>
                    <a:pt x="19" y="126"/>
                    <a:pt x="19" y="131"/>
                    <a:pt x="18" y="136"/>
                  </a:cubicBezTo>
                  <a:cubicBezTo>
                    <a:pt x="18" y="137"/>
                    <a:pt x="17" y="137"/>
                    <a:pt x="17" y="138"/>
                  </a:cubicBezTo>
                  <a:cubicBezTo>
                    <a:pt x="17" y="140"/>
                    <a:pt x="17" y="143"/>
                    <a:pt x="16" y="145"/>
                  </a:cubicBezTo>
                  <a:cubicBezTo>
                    <a:pt x="26" y="150"/>
                    <a:pt x="40" y="149"/>
                    <a:pt x="50" y="145"/>
                  </a:cubicBezTo>
                  <a:cubicBezTo>
                    <a:pt x="50" y="130"/>
                    <a:pt x="48" y="117"/>
                    <a:pt x="48" y="103"/>
                  </a:cubicBezTo>
                  <a:close/>
                  <a:moveTo>
                    <a:pt x="110" y="22"/>
                  </a:moveTo>
                  <a:cubicBezTo>
                    <a:pt x="106" y="15"/>
                    <a:pt x="98" y="7"/>
                    <a:pt x="89" y="6"/>
                  </a:cubicBezTo>
                  <a:cubicBezTo>
                    <a:pt x="85" y="5"/>
                    <a:pt x="82" y="5"/>
                    <a:pt x="79" y="6"/>
                  </a:cubicBezTo>
                  <a:cubicBezTo>
                    <a:pt x="72" y="7"/>
                    <a:pt x="64" y="9"/>
                    <a:pt x="59" y="13"/>
                  </a:cubicBezTo>
                  <a:cubicBezTo>
                    <a:pt x="57" y="17"/>
                    <a:pt x="54" y="22"/>
                    <a:pt x="54" y="26"/>
                  </a:cubicBezTo>
                  <a:cubicBezTo>
                    <a:pt x="54" y="29"/>
                    <a:pt x="54" y="32"/>
                    <a:pt x="55" y="33"/>
                  </a:cubicBezTo>
                  <a:cubicBezTo>
                    <a:pt x="56" y="32"/>
                    <a:pt x="56" y="31"/>
                    <a:pt x="56" y="31"/>
                  </a:cubicBezTo>
                  <a:cubicBezTo>
                    <a:pt x="55" y="27"/>
                    <a:pt x="56" y="23"/>
                    <a:pt x="58" y="20"/>
                  </a:cubicBezTo>
                  <a:cubicBezTo>
                    <a:pt x="60" y="15"/>
                    <a:pt x="64" y="14"/>
                    <a:pt x="69" y="12"/>
                  </a:cubicBezTo>
                  <a:cubicBezTo>
                    <a:pt x="73" y="12"/>
                    <a:pt x="77" y="8"/>
                    <a:pt x="82" y="8"/>
                  </a:cubicBezTo>
                  <a:cubicBezTo>
                    <a:pt x="86" y="7"/>
                    <a:pt x="89" y="9"/>
                    <a:pt x="93" y="10"/>
                  </a:cubicBezTo>
                  <a:cubicBezTo>
                    <a:pt x="95" y="11"/>
                    <a:pt x="96" y="11"/>
                    <a:pt x="98" y="12"/>
                  </a:cubicBezTo>
                  <a:cubicBezTo>
                    <a:pt x="100" y="13"/>
                    <a:pt x="103" y="17"/>
                    <a:pt x="104" y="19"/>
                  </a:cubicBezTo>
                  <a:cubicBezTo>
                    <a:pt x="105" y="20"/>
                    <a:pt x="107" y="20"/>
                    <a:pt x="107" y="22"/>
                  </a:cubicBezTo>
                  <a:cubicBezTo>
                    <a:pt x="108" y="22"/>
                    <a:pt x="109" y="23"/>
                    <a:pt x="110" y="22"/>
                  </a:cubicBezTo>
                  <a:cubicBezTo>
                    <a:pt x="110" y="22"/>
                    <a:pt x="110" y="22"/>
                    <a:pt x="110" y="22"/>
                  </a:cubicBezTo>
                  <a:close/>
                  <a:moveTo>
                    <a:pt x="101" y="17"/>
                  </a:moveTo>
                  <a:cubicBezTo>
                    <a:pt x="96" y="14"/>
                    <a:pt x="92" y="11"/>
                    <a:pt x="86" y="10"/>
                  </a:cubicBezTo>
                  <a:cubicBezTo>
                    <a:pt x="90" y="12"/>
                    <a:pt x="94" y="15"/>
                    <a:pt x="95" y="21"/>
                  </a:cubicBezTo>
                  <a:cubicBezTo>
                    <a:pt x="99" y="21"/>
                    <a:pt x="101" y="21"/>
                    <a:pt x="105" y="22"/>
                  </a:cubicBezTo>
                  <a:cubicBezTo>
                    <a:pt x="105" y="22"/>
                    <a:pt x="105" y="21"/>
                    <a:pt x="105" y="21"/>
                  </a:cubicBezTo>
                  <a:cubicBezTo>
                    <a:pt x="104" y="20"/>
                    <a:pt x="102" y="18"/>
                    <a:pt x="101" y="17"/>
                  </a:cubicBezTo>
                  <a:close/>
                  <a:moveTo>
                    <a:pt x="89" y="53"/>
                  </a:moveTo>
                  <a:cubicBezTo>
                    <a:pt x="87" y="54"/>
                    <a:pt x="85" y="55"/>
                    <a:pt x="83" y="57"/>
                  </a:cubicBezTo>
                  <a:cubicBezTo>
                    <a:pt x="80" y="59"/>
                    <a:pt x="80" y="60"/>
                    <a:pt x="78" y="62"/>
                  </a:cubicBezTo>
                  <a:cubicBezTo>
                    <a:pt x="76" y="65"/>
                    <a:pt x="75" y="67"/>
                    <a:pt x="73" y="70"/>
                  </a:cubicBezTo>
                  <a:cubicBezTo>
                    <a:pt x="73" y="72"/>
                    <a:pt x="72" y="73"/>
                    <a:pt x="71" y="75"/>
                  </a:cubicBezTo>
                  <a:cubicBezTo>
                    <a:pt x="70" y="77"/>
                    <a:pt x="70" y="79"/>
                    <a:pt x="69" y="81"/>
                  </a:cubicBezTo>
                  <a:cubicBezTo>
                    <a:pt x="69" y="82"/>
                    <a:pt x="68" y="84"/>
                    <a:pt x="68" y="86"/>
                  </a:cubicBezTo>
                  <a:cubicBezTo>
                    <a:pt x="66" y="92"/>
                    <a:pt x="65" y="98"/>
                    <a:pt x="64" y="104"/>
                  </a:cubicBezTo>
                  <a:cubicBezTo>
                    <a:pt x="63" y="110"/>
                    <a:pt x="62" y="115"/>
                    <a:pt x="62" y="120"/>
                  </a:cubicBezTo>
                  <a:cubicBezTo>
                    <a:pt x="62" y="123"/>
                    <a:pt x="61" y="126"/>
                    <a:pt x="62" y="128"/>
                  </a:cubicBezTo>
                  <a:cubicBezTo>
                    <a:pt x="62" y="129"/>
                    <a:pt x="63" y="130"/>
                    <a:pt x="63" y="131"/>
                  </a:cubicBezTo>
                  <a:cubicBezTo>
                    <a:pt x="63" y="133"/>
                    <a:pt x="63" y="134"/>
                    <a:pt x="63" y="135"/>
                  </a:cubicBezTo>
                  <a:cubicBezTo>
                    <a:pt x="63" y="136"/>
                    <a:pt x="64" y="138"/>
                    <a:pt x="65" y="140"/>
                  </a:cubicBezTo>
                  <a:cubicBezTo>
                    <a:pt x="65" y="140"/>
                    <a:pt x="66" y="141"/>
                    <a:pt x="66" y="142"/>
                  </a:cubicBezTo>
                  <a:cubicBezTo>
                    <a:pt x="66" y="143"/>
                    <a:pt x="66" y="144"/>
                    <a:pt x="67" y="144"/>
                  </a:cubicBezTo>
                  <a:cubicBezTo>
                    <a:pt x="63" y="125"/>
                    <a:pt x="68" y="107"/>
                    <a:pt x="70" y="90"/>
                  </a:cubicBezTo>
                  <a:cubicBezTo>
                    <a:pt x="70" y="86"/>
                    <a:pt x="71" y="83"/>
                    <a:pt x="72" y="79"/>
                  </a:cubicBezTo>
                  <a:cubicBezTo>
                    <a:pt x="73" y="76"/>
                    <a:pt x="74" y="72"/>
                    <a:pt x="75" y="69"/>
                  </a:cubicBezTo>
                  <a:cubicBezTo>
                    <a:pt x="82" y="59"/>
                    <a:pt x="91" y="51"/>
                    <a:pt x="103" y="48"/>
                  </a:cubicBezTo>
                  <a:cubicBezTo>
                    <a:pt x="98" y="48"/>
                    <a:pt x="93" y="50"/>
                    <a:pt x="89" y="53"/>
                  </a:cubicBezTo>
                  <a:close/>
                  <a:moveTo>
                    <a:pt x="88" y="13"/>
                  </a:moveTo>
                  <a:cubicBezTo>
                    <a:pt x="87" y="13"/>
                    <a:pt x="87" y="12"/>
                    <a:pt x="86" y="12"/>
                  </a:cubicBezTo>
                  <a:cubicBezTo>
                    <a:pt x="83" y="10"/>
                    <a:pt x="81" y="11"/>
                    <a:pt x="79" y="12"/>
                  </a:cubicBezTo>
                  <a:cubicBezTo>
                    <a:pt x="76" y="12"/>
                    <a:pt x="72" y="12"/>
                    <a:pt x="69" y="13"/>
                  </a:cubicBezTo>
                  <a:cubicBezTo>
                    <a:pt x="68" y="14"/>
                    <a:pt x="68" y="14"/>
                    <a:pt x="67" y="14"/>
                  </a:cubicBezTo>
                  <a:cubicBezTo>
                    <a:pt x="66" y="15"/>
                    <a:pt x="64" y="16"/>
                    <a:pt x="62" y="16"/>
                  </a:cubicBezTo>
                  <a:cubicBezTo>
                    <a:pt x="60" y="19"/>
                    <a:pt x="57" y="23"/>
                    <a:pt x="57" y="26"/>
                  </a:cubicBezTo>
                  <a:cubicBezTo>
                    <a:pt x="67" y="21"/>
                    <a:pt x="80" y="21"/>
                    <a:pt x="94" y="20"/>
                  </a:cubicBezTo>
                  <a:cubicBezTo>
                    <a:pt x="93" y="17"/>
                    <a:pt x="91" y="15"/>
                    <a:pt x="88" y="13"/>
                  </a:cubicBezTo>
                  <a:close/>
                  <a:moveTo>
                    <a:pt x="87" y="3"/>
                  </a:moveTo>
                  <a:cubicBezTo>
                    <a:pt x="86" y="3"/>
                    <a:pt x="86" y="3"/>
                    <a:pt x="85" y="2"/>
                  </a:cubicBezTo>
                  <a:cubicBezTo>
                    <a:pt x="83" y="2"/>
                    <a:pt x="81" y="2"/>
                    <a:pt x="79" y="2"/>
                  </a:cubicBezTo>
                  <a:cubicBezTo>
                    <a:pt x="74" y="1"/>
                    <a:pt x="71" y="3"/>
                    <a:pt x="66" y="4"/>
                  </a:cubicBezTo>
                  <a:cubicBezTo>
                    <a:pt x="59" y="6"/>
                    <a:pt x="53" y="8"/>
                    <a:pt x="48" y="13"/>
                  </a:cubicBezTo>
                  <a:cubicBezTo>
                    <a:pt x="45" y="17"/>
                    <a:pt x="39" y="23"/>
                    <a:pt x="42" y="30"/>
                  </a:cubicBezTo>
                  <a:cubicBezTo>
                    <a:pt x="45" y="33"/>
                    <a:pt x="50" y="33"/>
                    <a:pt x="53" y="33"/>
                  </a:cubicBezTo>
                  <a:cubicBezTo>
                    <a:pt x="51" y="25"/>
                    <a:pt x="55" y="15"/>
                    <a:pt x="59" y="11"/>
                  </a:cubicBezTo>
                  <a:cubicBezTo>
                    <a:pt x="66" y="6"/>
                    <a:pt x="81" y="2"/>
                    <a:pt x="90" y="4"/>
                  </a:cubicBezTo>
                  <a:cubicBezTo>
                    <a:pt x="89" y="3"/>
                    <a:pt x="88" y="4"/>
                    <a:pt x="87" y="3"/>
                  </a:cubicBezTo>
                  <a:close/>
                  <a:moveTo>
                    <a:pt x="79" y="55"/>
                  </a:moveTo>
                  <a:cubicBezTo>
                    <a:pt x="78" y="57"/>
                    <a:pt x="76" y="60"/>
                    <a:pt x="75" y="62"/>
                  </a:cubicBezTo>
                  <a:cubicBezTo>
                    <a:pt x="72" y="68"/>
                    <a:pt x="69" y="72"/>
                    <a:pt x="67" y="78"/>
                  </a:cubicBezTo>
                  <a:cubicBezTo>
                    <a:pt x="66" y="80"/>
                    <a:pt x="65" y="84"/>
                    <a:pt x="64" y="87"/>
                  </a:cubicBezTo>
                  <a:cubicBezTo>
                    <a:pt x="60" y="97"/>
                    <a:pt x="58" y="112"/>
                    <a:pt x="58" y="125"/>
                  </a:cubicBezTo>
                  <a:cubicBezTo>
                    <a:pt x="59" y="125"/>
                    <a:pt x="60" y="125"/>
                    <a:pt x="61" y="125"/>
                  </a:cubicBezTo>
                  <a:cubicBezTo>
                    <a:pt x="60" y="120"/>
                    <a:pt x="61" y="115"/>
                    <a:pt x="61" y="111"/>
                  </a:cubicBezTo>
                  <a:cubicBezTo>
                    <a:pt x="63" y="93"/>
                    <a:pt x="68" y="78"/>
                    <a:pt x="74" y="64"/>
                  </a:cubicBezTo>
                  <a:cubicBezTo>
                    <a:pt x="76" y="62"/>
                    <a:pt x="78" y="60"/>
                    <a:pt x="79" y="58"/>
                  </a:cubicBezTo>
                  <a:cubicBezTo>
                    <a:pt x="82" y="55"/>
                    <a:pt x="87" y="53"/>
                    <a:pt x="89" y="50"/>
                  </a:cubicBezTo>
                  <a:cubicBezTo>
                    <a:pt x="86" y="52"/>
                    <a:pt x="82" y="53"/>
                    <a:pt x="79" y="55"/>
                  </a:cubicBezTo>
                  <a:close/>
                  <a:moveTo>
                    <a:pt x="82" y="190"/>
                  </a:moveTo>
                  <a:cubicBezTo>
                    <a:pt x="82" y="190"/>
                    <a:pt x="84" y="190"/>
                    <a:pt x="85" y="189"/>
                  </a:cubicBezTo>
                  <a:cubicBezTo>
                    <a:pt x="85" y="188"/>
                    <a:pt x="86" y="185"/>
                    <a:pt x="84" y="184"/>
                  </a:cubicBezTo>
                  <a:cubicBezTo>
                    <a:pt x="83" y="183"/>
                    <a:pt x="82" y="184"/>
                    <a:pt x="81" y="183"/>
                  </a:cubicBezTo>
                  <a:cubicBezTo>
                    <a:pt x="80" y="185"/>
                    <a:pt x="79" y="186"/>
                    <a:pt x="79" y="188"/>
                  </a:cubicBezTo>
                  <a:cubicBezTo>
                    <a:pt x="80" y="188"/>
                    <a:pt x="81" y="190"/>
                    <a:pt x="82" y="190"/>
                  </a:cubicBezTo>
                  <a:close/>
                  <a:moveTo>
                    <a:pt x="82" y="201"/>
                  </a:moveTo>
                  <a:cubicBezTo>
                    <a:pt x="81" y="204"/>
                    <a:pt x="75" y="203"/>
                    <a:pt x="75" y="199"/>
                  </a:cubicBezTo>
                  <a:cubicBezTo>
                    <a:pt x="75" y="199"/>
                    <a:pt x="76" y="199"/>
                    <a:pt x="76" y="198"/>
                  </a:cubicBezTo>
                  <a:cubicBezTo>
                    <a:pt x="77" y="196"/>
                    <a:pt x="77" y="195"/>
                    <a:pt x="77" y="193"/>
                  </a:cubicBezTo>
                  <a:cubicBezTo>
                    <a:pt x="75" y="195"/>
                    <a:pt x="72" y="199"/>
                    <a:pt x="74" y="203"/>
                  </a:cubicBezTo>
                  <a:cubicBezTo>
                    <a:pt x="74" y="203"/>
                    <a:pt x="74" y="203"/>
                    <a:pt x="75" y="203"/>
                  </a:cubicBezTo>
                  <a:cubicBezTo>
                    <a:pt x="76" y="204"/>
                    <a:pt x="78" y="205"/>
                    <a:pt x="80" y="204"/>
                  </a:cubicBezTo>
                  <a:cubicBezTo>
                    <a:pt x="80" y="205"/>
                    <a:pt x="81" y="205"/>
                    <a:pt x="82" y="205"/>
                  </a:cubicBezTo>
                  <a:cubicBezTo>
                    <a:pt x="83" y="202"/>
                    <a:pt x="83" y="198"/>
                    <a:pt x="83" y="195"/>
                  </a:cubicBezTo>
                  <a:cubicBezTo>
                    <a:pt x="82" y="198"/>
                    <a:pt x="83" y="199"/>
                    <a:pt x="82" y="201"/>
                  </a:cubicBezTo>
                  <a:close/>
                  <a:moveTo>
                    <a:pt x="79" y="191"/>
                  </a:moveTo>
                  <a:cubicBezTo>
                    <a:pt x="80" y="193"/>
                    <a:pt x="76" y="198"/>
                    <a:pt x="77" y="200"/>
                  </a:cubicBezTo>
                  <a:cubicBezTo>
                    <a:pt x="77" y="201"/>
                    <a:pt x="79" y="202"/>
                    <a:pt x="80" y="201"/>
                  </a:cubicBezTo>
                  <a:cubicBezTo>
                    <a:pt x="81" y="201"/>
                    <a:pt x="81" y="198"/>
                    <a:pt x="81" y="197"/>
                  </a:cubicBezTo>
                  <a:cubicBezTo>
                    <a:pt x="82" y="195"/>
                    <a:pt x="82" y="194"/>
                    <a:pt x="82" y="192"/>
                  </a:cubicBezTo>
                  <a:cubicBezTo>
                    <a:pt x="81" y="191"/>
                    <a:pt x="80" y="190"/>
                    <a:pt x="79" y="191"/>
                  </a:cubicBezTo>
                  <a:close/>
                  <a:moveTo>
                    <a:pt x="75" y="206"/>
                  </a:moveTo>
                  <a:cubicBezTo>
                    <a:pt x="74" y="210"/>
                    <a:pt x="73" y="214"/>
                    <a:pt x="72" y="218"/>
                  </a:cubicBezTo>
                  <a:cubicBezTo>
                    <a:pt x="73" y="218"/>
                    <a:pt x="74" y="218"/>
                    <a:pt x="75" y="218"/>
                  </a:cubicBezTo>
                  <a:cubicBezTo>
                    <a:pt x="76" y="215"/>
                    <a:pt x="78" y="211"/>
                    <a:pt x="79" y="206"/>
                  </a:cubicBezTo>
                  <a:cubicBezTo>
                    <a:pt x="77" y="206"/>
                    <a:pt x="76" y="206"/>
                    <a:pt x="75" y="206"/>
                  </a:cubicBezTo>
                  <a:close/>
                  <a:moveTo>
                    <a:pt x="67" y="35"/>
                  </a:moveTo>
                  <a:cubicBezTo>
                    <a:pt x="66" y="36"/>
                    <a:pt x="66" y="36"/>
                    <a:pt x="66" y="37"/>
                  </a:cubicBezTo>
                  <a:cubicBezTo>
                    <a:pt x="67" y="36"/>
                    <a:pt x="68" y="36"/>
                    <a:pt x="68" y="35"/>
                  </a:cubicBezTo>
                  <a:cubicBezTo>
                    <a:pt x="68" y="35"/>
                    <a:pt x="67" y="35"/>
                    <a:pt x="67" y="35"/>
                  </a:cubicBezTo>
                  <a:close/>
                  <a:moveTo>
                    <a:pt x="59" y="222"/>
                  </a:moveTo>
                  <a:cubicBezTo>
                    <a:pt x="60" y="222"/>
                    <a:pt x="61" y="222"/>
                    <a:pt x="62" y="221"/>
                  </a:cubicBezTo>
                  <a:cubicBezTo>
                    <a:pt x="62" y="221"/>
                    <a:pt x="62" y="220"/>
                    <a:pt x="62" y="219"/>
                  </a:cubicBezTo>
                  <a:cubicBezTo>
                    <a:pt x="62" y="219"/>
                    <a:pt x="63" y="219"/>
                    <a:pt x="63" y="219"/>
                  </a:cubicBezTo>
                  <a:cubicBezTo>
                    <a:pt x="64" y="217"/>
                    <a:pt x="64" y="215"/>
                    <a:pt x="64" y="213"/>
                  </a:cubicBezTo>
                  <a:cubicBezTo>
                    <a:pt x="66" y="209"/>
                    <a:pt x="67" y="204"/>
                    <a:pt x="68" y="199"/>
                  </a:cubicBezTo>
                  <a:cubicBezTo>
                    <a:pt x="68" y="197"/>
                    <a:pt x="68" y="194"/>
                    <a:pt x="68" y="191"/>
                  </a:cubicBezTo>
                  <a:cubicBezTo>
                    <a:pt x="68" y="175"/>
                    <a:pt x="68" y="160"/>
                    <a:pt x="67" y="145"/>
                  </a:cubicBezTo>
                  <a:cubicBezTo>
                    <a:pt x="67" y="148"/>
                    <a:pt x="64" y="149"/>
                    <a:pt x="63" y="151"/>
                  </a:cubicBezTo>
                  <a:cubicBezTo>
                    <a:pt x="63" y="152"/>
                    <a:pt x="63" y="157"/>
                    <a:pt x="64" y="158"/>
                  </a:cubicBezTo>
                  <a:cubicBezTo>
                    <a:pt x="64" y="159"/>
                    <a:pt x="65" y="159"/>
                    <a:pt x="65" y="160"/>
                  </a:cubicBezTo>
                  <a:cubicBezTo>
                    <a:pt x="65" y="161"/>
                    <a:pt x="63" y="163"/>
                    <a:pt x="63" y="164"/>
                  </a:cubicBezTo>
                  <a:cubicBezTo>
                    <a:pt x="63" y="165"/>
                    <a:pt x="64" y="165"/>
                    <a:pt x="65" y="167"/>
                  </a:cubicBezTo>
                  <a:cubicBezTo>
                    <a:pt x="65" y="168"/>
                    <a:pt x="65" y="169"/>
                    <a:pt x="64" y="170"/>
                  </a:cubicBezTo>
                  <a:cubicBezTo>
                    <a:pt x="66" y="172"/>
                    <a:pt x="66" y="175"/>
                    <a:pt x="64" y="177"/>
                  </a:cubicBezTo>
                  <a:cubicBezTo>
                    <a:pt x="66" y="179"/>
                    <a:pt x="65" y="182"/>
                    <a:pt x="64" y="183"/>
                  </a:cubicBezTo>
                  <a:cubicBezTo>
                    <a:pt x="64" y="184"/>
                    <a:pt x="65" y="185"/>
                    <a:pt x="65" y="187"/>
                  </a:cubicBezTo>
                  <a:cubicBezTo>
                    <a:pt x="65" y="188"/>
                    <a:pt x="63" y="189"/>
                    <a:pt x="63" y="190"/>
                  </a:cubicBezTo>
                  <a:cubicBezTo>
                    <a:pt x="63" y="191"/>
                    <a:pt x="65" y="192"/>
                    <a:pt x="65" y="193"/>
                  </a:cubicBezTo>
                  <a:cubicBezTo>
                    <a:pt x="65" y="195"/>
                    <a:pt x="64" y="195"/>
                    <a:pt x="63" y="197"/>
                  </a:cubicBezTo>
                  <a:cubicBezTo>
                    <a:pt x="63" y="198"/>
                    <a:pt x="64" y="200"/>
                    <a:pt x="64" y="202"/>
                  </a:cubicBezTo>
                  <a:cubicBezTo>
                    <a:pt x="64" y="203"/>
                    <a:pt x="63" y="204"/>
                    <a:pt x="63" y="205"/>
                  </a:cubicBezTo>
                  <a:cubicBezTo>
                    <a:pt x="63" y="206"/>
                    <a:pt x="64" y="208"/>
                    <a:pt x="64" y="209"/>
                  </a:cubicBezTo>
                  <a:cubicBezTo>
                    <a:pt x="64" y="211"/>
                    <a:pt x="61" y="211"/>
                    <a:pt x="61" y="213"/>
                  </a:cubicBezTo>
                  <a:cubicBezTo>
                    <a:pt x="61" y="214"/>
                    <a:pt x="62" y="216"/>
                    <a:pt x="62" y="218"/>
                  </a:cubicBezTo>
                  <a:cubicBezTo>
                    <a:pt x="61" y="218"/>
                    <a:pt x="60" y="219"/>
                    <a:pt x="59" y="220"/>
                  </a:cubicBezTo>
                  <a:cubicBezTo>
                    <a:pt x="59" y="221"/>
                    <a:pt x="59" y="222"/>
                    <a:pt x="59" y="222"/>
                  </a:cubicBezTo>
                  <a:close/>
                  <a:moveTo>
                    <a:pt x="65" y="34"/>
                  </a:moveTo>
                  <a:cubicBezTo>
                    <a:pt x="63" y="34"/>
                    <a:pt x="59" y="36"/>
                    <a:pt x="57" y="38"/>
                  </a:cubicBezTo>
                  <a:cubicBezTo>
                    <a:pt x="58" y="38"/>
                    <a:pt x="58" y="38"/>
                    <a:pt x="59" y="39"/>
                  </a:cubicBezTo>
                  <a:cubicBezTo>
                    <a:pt x="61" y="38"/>
                    <a:pt x="60" y="36"/>
                    <a:pt x="62" y="35"/>
                  </a:cubicBezTo>
                  <a:cubicBezTo>
                    <a:pt x="63" y="35"/>
                    <a:pt x="64" y="36"/>
                    <a:pt x="65" y="35"/>
                  </a:cubicBezTo>
                  <a:cubicBezTo>
                    <a:pt x="65" y="35"/>
                    <a:pt x="66" y="34"/>
                    <a:pt x="65" y="34"/>
                  </a:cubicBezTo>
                  <a:close/>
                  <a:moveTo>
                    <a:pt x="62" y="37"/>
                  </a:moveTo>
                  <a:cubicBezTo>
                    <a:pt x="62" y="38"/>
                    <a:pt x="61" y="39"/>
                    <a:pt x="61" y="39"/>
                  </a:cubicBezTo>
                  <a:cubicBezTo>
                    <a:pt x="62" y="39"/>
                    <a:pt x="64" y="38"/>
                    <a:pt x="65" y="37"/>
                  </a:cubicBezTo>
                  <a:cubicBezTo>
                    <a:pt x="64" y="37"/>
                    <a:pt x="64" y="37"/>
                    <a:pt x="62" y="37"/>
                  </a:cubicBezTo>
                  <a:close/>
                  <a:moveTo>
                    <a:pt x="63" y="149"/>
                  </a:moveTo>
                  <a:cubicBezTo>
                    <a:pt x="63" y="148"/>
                    <a:pt x="64" y="147"/>
                    <a:pt x="65" y="146"/>
                  </a:cubicBezTo>
                  <a:cubicBezTo>
                    <a:pt x="65" y="143"/>
                    <a:pt x="64" y="141"/>
                    <a:pt x="63" y="139"/>
                  </a:cubicBezTo>
                  <a:cubicBezTo>
                    <a:pt x="63" y="138"/>
                    <a:pt x="62" y="136"/>
                    <a:pt x="61" y="136"/>
                  </a:cubicBezTo>
                  <a:cubicBezTo>
                    <a:pt x="63" y="139"/>
                    <a:pt x="65" y="146"/>
                    <a:pt x="60" y="147"/>
                  </a:cubicBezTo>
                  <a:cubicBezTo>
                    <a:pt x="60" y="147"/>
                    <a:pt x="58" y="147"/>
                    <a:pt x="57" y="146"/>
                  </a:cubicBezTo>
                  <a:cubicBezTo>
                    <a:pt x="56" y="143"/>
                    <a:pt x="57" y="140"/>
                    <a:pt x="56" y="137"/>
                  </a:cubicBezTo>
                  <a:cubicBezTo>
                    <a:pt x="57" y="140"/>
                    <a:pt x="55" y="146"/>
                    <a:pt x="57" y="148"/>
                  </a:cubicBezTo>
                  <a:cubicBezTo>
                    <a:pt x="59" y="148"/>
                    <a:pt x="61" y="149"/>
                    <a:pt x="63" y="149"/>
                  </a:cubicBezTo>
                  <a:close/>
                  <a:moveTo>
                    <a:pt x="64" y="173"/>
                  </a:moveTo>
                  <a:cubicBezTo>
                    <a:pt x="64" y="172"/>
                    <a:pt x="63" y="172"/>
                    <a:pt x="63" y="171"/>
                  </a:cubicBezTo>
                  <a:cubicBezTo>
                    <a:pt x="62" y="169"/>
                    <a:pt x="63" y="169"/>
                    <a:pt x="63" y="168"/>
                  </a:cubicBezTo>
                  <a:cubicBezTo>
                    <a:pt x="63" y="166"/>
                    <a:pt x="62" y="166"/>
                    <a:pt x="61" y="165"/>
                  </a:cubicBezTo>
                  <a:cubicBezTo>
                    <a:pt x="61" y="163"/>
                    <a:pt x="63" y="161"/>
                    <a:pt x="63" y="160"/>
                  </a:cubicBezTo>
                  <a:cubicBezTo>
                    <a:pt x="63" y="159"/>
                    <a:pt x="62" y="159"/>
                    <a:pt x="62" y="158"/>
                  </a:cubicBezTo>
                  <a:cubicBezTo>
                    <a:pt x="61" y="156"/>
                    <a:pt x="63" y="153"/>
                    <a:pt x="62" y="150"/>
                  </a:cubicBezTo>
                  <a:cubicBezTo>
                    <a:pt x="61" y="150"/>
                    <a:pt x="60" y="150"/>
                    <a:pt x="59" y="150"/>
                  </a:cubicBezTo>
                  <a:cubicBezTo>
                    <a:pt x="61" y="162"/>
                    <a:pt x="60" y="171"/>
                    <a:pt x="60" y="183"/>
                  </a:cubicBezTo>
                  <a:cubicBezTo>
                    <a:pt x="60" y="188"/>
                    <a:pt x="60" y="194"/>
                    <a:pt x="59" y="200"/>
                  </a:cubicBezTo>
                  <a:cubicBezTo>
                    <a:pt x="59" y="206"/>
                    <a:pt x="58" y="211"/>
                    <a:pt x="57" y="216"/>
                  </a:cubicBezTo>
                  <a:cubicBezTo>
                    <a:pt x="57" y="219"/>
                    <a:pt x="55" y="222"/>
                    <a:pt x="58" y="223"/>
                  </a:cubicBezTo>
                  <a:cubicBezTo>
                    <a:pt x="58" y="221"/>
                    <a:pt x="57" y="221"/>
                    <a:pt x="58" y="219"/>
                  </a:cubicBezTo>
                  <a:cubicBezTo>
                    <a:pt x="58" y="218"/>
                    <a:pt x="60" y="217"/>
                    <a:pt x="61" y="216"/>
                  </a:cubicBezTo>
                  <a:cubicBezTo>
                    <a:pt x="61" y="215"/>
                    <a:pt x="59" y="213"/>
                    <a:pt x="60" y="212"/>
                  </a:cubicBezTo>
                  <a:cubicBezTo>
                    <a:pt x="60" y="211"/>
                    <a:pt x="62" y="210"/>
                    <a:pt x="62" y="209"/>
                  </a:cubicBezTo>
                  <a:cubicBezTo>
                    <a:pt x="62" y="207"/>
                    <a:pt x="61" y="206"/>
                    <a:pt x="61" y="204"/>
                  </a:cubicBezTo>
                  <a:cubicBezTo>
                    <a:pt x="61" y="203"/>
                    <a:pt x="63" y="202"/>
                    <a:pt x="63" y="201"/>
                  </a:cubicBezTo>
                  <a:cubicBezTo>
                    <a:pt x="63" y="199"/>
                    <a:pt x="62" y="198"/>
                    <a:pt x="62" y="197"/>
                  </a:cubicBezTo>
                  <a:cubicBezTo>
                    <a:pt x="62" y="196"/>
                    <a:pt x="63" y="195"/>
                    <a:pt x="63" y="194"/>
                  </a:cubicBezTo>
                  <a:cubicBezTo>
                    <a:pt x="63" y="193"/>
                    <a:pt x="62" y="191"/>
                    <a:pt x="62" y="190"/>
                  </a:cubicBezTo>
                  <a:cubicBezTo>
                    <a:pt x="62" y="189"/>
                    <a:pt x="64" y="187"/>
                    <a:pt x="64" y="186"/>
                  </a:cubicBezTo>
                  <a:cubicBezTo>
                    <a:pt x="64" y="185"/>
                    <a:pt x="62" y="184"/>
                    <a:pt x="62" y="183"/>
                  </a:cubicBezTo>
                  <a:cubicBezTo>
                    <a:pt x="63" y="182"/>
                    <a:pt x="63" y="181"/>
                    <a:pt x="64" y="180"/>
                  </a:cubicBezTo>
                  <a:cubicBezTo>
                    <a:pt x="61" y="178"/>
                    <a:pt x="64" y="175"/>
                    <a:pt x="64" y="173"/>
                  </a:cubicBezTo>
                  <a:close/>
                  <a:moveTo>
                    <a:pt x="59" y="135"/>
                  </a:moveTo>
                  <a:cubicBezTo>
                    <a:pt x="58" y="135"/>
                    <a:pt x="58" y="135"/>
                    <a:pt x="58" y="135"/>
                  </a:cubicBezTo>
                  <a:cubicBezTo>
                    <a:pt x="59" y="138"/>
                    <a:pt x="57" y="143"/>
                    <a:pt x="59" y="145"/>
                  </a:cubicBezTo>
                  <a:cubicBezTo>
                    <a:pt x="64" y="145"/>
                    <a:pt x="61" y="137"/>
                    <a:pt x="59" y="135"/>
                  </a:cubicBezTo>
                  <a:close/>
                  <a:moveTo>
                    <a:pt x="56" y="127"/>
                  </a:moveTo>
                  <a:cubicBezTo>
                    <a:pt x="56" y="130"/>
                    <a:pt x="56" y="132"/>
                    <a:pt x="57" y="134"/>
                  </a:cubicBezTo>
                  <a:cubicBezTo>
                    <a:pt x="58" y="133"/>
                    <a:pt x="60" y="134"/>
                    <a:pt x="60" y="133"/>
                  </a:cubicBezTo>
                  <a:cubicBezTo>
                    <a:pt x="61" y="133"/>
                    <a:pt x="60" y="132"/>
                    <a:pt x="61" y="133"/>
                  </a:cubicBezTo>
                  <a:cubicBezTo>
                    <a:pt x="62" y="129"/>
                    <a:pt x="60" y="125"/>
                    <a:pt x="56" y="127"/>
                  </a:cubicBezTo>
                  <a:close/>
                  <a:moveTo>
                    <a:pt x="58" y="40"/>
                  </a:moveTo>
                  <a:cubicBezTo>
                    <a:pt x="58" y="41"/>
                    <a:pt x="57" y="42"/>
                    <a:pt x="58" y="42"/>
                  </a:cubicBezTo>
                  <a:cubicBezTo>
                    <a:pt x="58" y="41"/>
                    <a:pt x="59" y="41"/>
                    <a:pt x="60" y="40"/>
                  </a:cubicBezTo>
                  <a:cubicBezTo>
                    <a:pt x="59" y="40"/>
                    <a:pt x="58" y="40"/>
                    <a:pt x="58" y="40"/>
                  </a:cubicBezTo>
                  <a:close/>
                  <a:moveTo>
                    <a:pt x="52" y="42"/>
                  </a:moveTo>
                  <a:cubicBezTo>
                    <a:pt x="54" y="43"/>
                    <a:pt x="55" y="41"/>
                    <a:pt x="55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0"/>
                    <a:pt x="57" y="39"/>
                    <a:pt x="57" y="38"/>
                  </a:cubicBezTo>
                  <a:cubicBezTo>
                    <a:pt x="55" y="39"/>
                    <a:pt x="53" y="40"/>
                    <a:pt x="52" y="42"/>
                  </a:cubicBezTo>
                  <a:close/>
                  <a:moveTo>
                    <a:pt x="31" y="118"/>
                  </a:moveTo>
                  <a:cubicBezTo>
                    <a:pt x="31" y="111"/>
                    <a:pt x="30" y="104"/>
                    <a:pt x="31" y="97"/>
                  </a:cubicBezTo>
                  <a:cubicBezTo>
                    <a:pt x="31" y="92"/>
                    <a:pt x="32" y="86"/>
                    <a:pt x="33" y="81"/>
                  </a:cubicBezTo>
                  <a:cubicBezTo>
                    <a:pt x="34" y="75"/>
                    <a:pt x="37" y="70"/>
                    <a:pt x="39" y="65"/>
                  </a:cubicBezTo>
                  <a:cubicBezTo>
                    <a:pt x="42" y="59"/>
                    <a:pt x="46" y="54"/>
                    <a:pt x="50" y="49"/>
                  </a:cubicBezTo>
                  <a:cubicBezTo>
                    <a:pt x="52" y="48"/>
                    <a:pt x="54" y="45"/>
                    <a:pt x="56" y="43"/>
                  </a:cubicBezTo>
                  <a:cubicBezTo>
                    <a:pt x="51" y="44"/>
                    <a:pt x="51" y="48"/>
                    <a:pt x="48" y="49"/>
                  </a:cubicBezTo>
                  <a:cubicBezTo>
                    <a:pt x="47" y="51"/>
                    <a:pt x="47" y="52"/>
                    <a:pt x="46" y="52"/>
                  </a:cubicBezTo>
                  <a:cubicBezTo>
                    <a:pt x="45" y="53"/>
                    <a:pt x="44" y="52"/>
                    <a:pt x="43" y="53"/>
                  </a:cubicBezTo>
                  <a:cubicBezTo>
                    <a:pt x="44" y="55"/>
                    <a:pt x="43" y="56"/>
                    <a:pt x="41" y="57"/>
                  </a:cubicBezTo>
                  <a:cubicBezTo>
                    <a:pt x="40" y="59"/>
                    <a:pt x="39" y="61"/>
                    <a:pt x="37" y="62"/>
                  </a:cubicBezTo>
                  <a:cubicBezTo>
                    <a:pt x="37" y="65"/>
                    <a:pt x="36" y="66"/>
                    <a:pt x="35" y="67"/>
                  </a:cubicBezTo>
                  <a:cubicBezTo>
                    <a:pt x="35" y="68"/>
                    <a:pt x="36" y="69"/>
                    <a:pt x="36" y="70"/>
                  </a:cubicBezTo>
                  <a:cubicBezTo>
                    <a:pt x="35" y="71"/>
                    <a:pt x="34" y="71"/>
                    <a:pt x="34" y="72"/>
                  </a:cubicBezTo>
                  <a:cubicBezTo>
                    <a:pt x="34" y="73"/>
                    <a:pt x="34" y="73"/>
                    <a:pt x="34" y="74"/>
                  </a:cubicBezTo>
                  <a:cubicBezTo>
                    <a:pt x="34" y="75"/>
                    <a:pt x="33" y="76"/>
                    <a:pt x="32" y="77"/>
                  </a:cubicBezTo>
                  <a:cubicBezTo>
                    <a:pt x="32" y="78"/>
                    <a:pt x="33" y="78"/>
                    <a:pt x="33" y="80"/>
                  </a:cubicBezTo>
                  <a:cubicBezTo>
                    <a:pt x="32" y="80"/>
                    <a:pt x="31" y="80"/>
                    <a:pt x="31" y="81"/>
                  </a:cubicBezTo>
                  <a:cubicBezTo>
                    <a:pt x="31" y="82"/>
                    <a:pt x="32" y="82"/>
                    <a:pt x="31" y="84"/>
                  </a:cubicBezTo>
                  <a:cubicBezTo>
                    <a:pt x="31" y="85"/>
                    <a:pt x="29" y="84"/>
                    <a:pt x="29" y="86"/>
                  </a:cubicBezTo>
                  <a:cubicBezTo>
                    <a:pt x="29" y="87"/>
                    <a:pt x="30" y="87"/>
                    <a:pt x="31" y="89"/>
                  </a:cubicBezTo>
                  <a:cubicBezTo>
                    <a:pt x="30" y="90"/>
                    <a:pt x="28" y="91"/>
                    <a:pt x="29" y="92"/>
                  </a:cubicBezTo>
                  <a:cubicBezTo>
                    <a:pt x="29" y="94"/>
                    <a:pt x="31" y="93"/>
                    <a:pt x="31" y="95"/>
                  </a:cubicBezTo>
                  <a:cubicBezTo>
                    <a:pt x="30" y="96"/>
                    <a:pt x="29" y="96"/>
                    <a:pt x="28" y="97"/>
                  </a:cubicBezTo>
                  <a:cubicBezTo>
                    <a:pt x="29" y="97"/>
                    <a:pt x="29" y="98"/>
                    <a:pt x="29" y="99"/>
                  </a:cubicBezTo>
                  <a:cubicBezTo>
                    <a:pt x="29" y="100"/>
                    <a:pt x="28" y="100"/>
                    <a:pt x="28" y="101"/>
                  </a:cubicBezTo>
                  <a:cubicBezTo>
                    <a:pt x="29" y="102"/>
                    <a:pt x="30" y="103"/>
                    <a:pt x="30" y="104"/>
                  </a:cubicBezTo>
                  <a:cubicBezTo>
                    <a:pt x="30" y="105"/>
                    <a:pt x="28" y="104"/>
                    <a:pt x="28" y="105"/>
                  </a:cubicBezTo>
                  <a:cubicBezTo>
                    <a:pt x="27" y="107"/>
                    <a:pt x="30" y="108"/>
                    <a:pt x="30" y="110"/>
                  </a:cubicBezTo>
                  <a:cubicBezTo>
                    <a:pt x="29" y="111"/>
                    <a:pt x="28" y="111"/>
                    <a:pt x="27" y="111"/>
                  </a:cubicBezTo>
                  <a:cubicBezTo>
                    <a:pt x="28" y="113"/>
                    <a:pt x="30" y="113"/>
                    <a:pt x="30" y="114"/>
                  </a:cubicBezTo>
                  <a:cubicBezTo>
                    <a:pt x="30" y="115"/>
                    <a:pt x="29" y="116"/>
                    <a:pt x="28" y="117"/>
                  </a:cubicBezTo>
                  <a:cubicBezTo>
                    <a:pt x="28" y="118"/>
                    <a:pt x="30" y="118"/>
                    <a:pt x="30" y="120"/>
                  </a:cubicBezTo>
                  <a:cubicBezTo>
                    <a:pt x="30" y="120"/>
                    <a:pt x="29" y="121"/>
                    <a:pt x="30" y="121"/>
                  </a:cubicBezTo>
                  <a:cubicBezTo>
                    <a:pt x="30" y="121"/>
                    <a:pt x="30" y="119"/>
                    <a:pt x="31" y="118"/>
                  </a:cubicBezTo>
                  <a:close/>
                  <a:moveTo>
                    <a:pt x="48" y="46"/>
                  </a:moveTo>
                  <a:cubicBezTo>
                    <a:pt x="50" y="45"/>
                    <a:pt x="50" y="45"/>
                    <a:pt x="51" y="43"/>
                  </a:cubicBezTo>
                  <a:cubicBezTo>
                    <a:pt x="50" y="44"/>
                    <a:pt x="48" y="45"/>
                    <a:pt x="48" y="46"/>
                  </a:cubicBezTo>
                  <a:close/>
                  <a:moveTo>
                    <a:pt x="50" y="148"/>
                  </a:moveTo>
                  <a:cubicBezTo>
                    <a:pt x="46" y="148"/>
                    <a:pt x="43" y="149"/>
                    <a:pt x="39" y="150"/>
                  </a:cubicBezTo>
                  <a:cubicBezTo>
                    <a:pt x="40" y="151"/>
                    <a:pt x="41" y="151"/>
                    <a:pt x="41" y="153"/>
                  </a:cubicBezTo>
                  <a:cubicBezTo>
                    <a:pt x="45" y="152"/>
                    <a:pt x="47" y="151"/>
                    <a:pt x="50" y="150"/>
                  </a:cubicBezTo>
                  <a:cubicBezTo>
                    <a:pt x="50" y="149"/>
                    <a:pt x="50" y="148"/>
                    <a:pt x="50" y="148"/>
                  </a:cubicBezTo>
                  <a:close/>
                  <a:moveTo>
                    <a:pt x="48" y="153"/>
                  </a:moveTo>
                  <a:cubicBezTo>
                    <a:pt x="49" y="153"/>
                    <a:pt x="49" y="154"/>
                    <a:pt x="50" y="155"/>
                  </a:cubicBezTo>
                  <a:cubicBezTo>
                    <a:pt x="50" y="154"/>
                    <a:pt x="50" y="152"/>
                    <a:pt x="50" y="152"/>
                  </a:cubicBezTo>
                  <a:cubicBezTo>
                    <a:pt x="50" y="152"/>
                    <a:pt x="49" y="152"/>
                    <a:pt x="48" y="153"/>
                  </a:cubicBezTo>
                  <a:close/>
                  <a:moveTo>
                    <a:pt x="49" y="158"/>
                  </a:moveTo>
                  <a:cubicBezTo>
                    <a:pt x="49" y="159"/>
                    <a:pt x="48" y="160"/>
                    <a:pt x="47" y="161"/>
                  </a:cubicBezTo>
                  <a:cubicBezTo>
                    <a:pt x="48" y="162"/>
                    <a:pt x="48" y="164"/>
                    <a:pt x="49" y="165"/>
                  </a:cubicBezTo>
                  <a:cubicBezTo>
                    <a:pt x="50" y="163"/>
                    <a:pt x="51" y="160"/>
                    <a:pt x="49" y="158"/>
                  </a:cubicBezTo>
                  <a:close/>
                  <a:moveTo>
                    <a:pt x="49" y="168"/>
                  </a:moveTo>
                  <a:cubicBezTo>
                    <a:pt x="48" y="169"/>
                    <a:pt x="47" y="170"/>
                    <a:pt x="46" y="172"/>
                  </a:cubicBezTo>
                  <a:cubicBezTo>
                    <a:pt x="47" y="172"/>
                    <a:pt x="48" y="174"/>
                    <a:pt x="49" y="174"/>
                  </a:cubicBezTo>
                  <a:cubicBezTo>
                    <a:pt x="50" y="173"/>
                    <a:pt x="50" y="170"/>
                    <a:pt x="50" y="168"/>
                  </a:cubicBezTo>
                  <a:cubicBezTo>
                    <a:pt x="50" y="168"/>
                    <a:pt x="49" y="168"/>
                    <a:pt x="49" y="168"/>
                  </a:cubicBezTo>
                  <a:close/>
                  <a:moveTo>
                    <a:pt x="49" y="177"/>
                  </a:moveTo>
                  <a:cubicBezTo>
                    <a:pt x="48" y="178"/>
                    <a:pt x="47" y="179"/>
                    <a:pt x="46" y="180"/>
                  </a:cubicBezTo>
                  <a:cubicBezTo>
                    <a:pt x="47" y="181"/>
                    <a:pt x="48" y="182"/>
                    <a:pt x="49" y="183"/>
                  </a:cubicBezTo>
                  <a:cubicBezTo>
                    <a:pt x="49" y="181"/>
                    <a:pt x="50" y="178"/>
                    <a:pt x="49" y="177"/>
                  </a:cubicBezTo>
                  <a:close/>
                  <a:moveTo>
                    <a:pt x="49" y="156"/>
                  </a:moveTo>
                  <a:cubicBezTo>
                    <a:pt x="49" y="155"/>
                    <a:pt x="48" y="154"/>
                    <a:pt x="48" y="153"/>
                  </a:cubicBezTo>
                  <a:cubicBezTo>
                    <a:pt x="46" y="153"/>
                    <a:pt x="45" y="155"/>
                    <a:pt x="44" y="157"/>
                  </a:cubicBezTo>
                  <a:cubicBezTo>
                    <a:pt x="45" y="158"/>
                    <a:pt x="45" y="159"/>
                    <a:pt x="46" y="160"/>
                  </a:cubicBezTo>
                  <a:cubicBezTo>
                    <a:pt x="47" y="159"/>
                    <a:pt x="48" y="157"/>
                    <a:pt x="49" y="156"/>
                  </a:cubicBezTo>
                  <a:close/>
                  <a:moveTo>
                    <a:pt x="49" y="185"/>
                  </a:moveTo>
                  <a:cubicBezTo>
                    <a:pt x="47" y="184"/>
                    <a:pt x="47" y="182"/>
                    <a:pt x="45" y="181"/>
                  </a:cubicBezTo>
                  <a:cubicBezTo>
                    <a:pt x="44" y="183"/>
                    <a:pt x="43" y="184"/>
                    <a:pt x="42" y="186"/>
                  </a:cubicBezTo>
                  <a:cubicBezTo>
                    <a:pt x="43" y="187"/>
                    <a:pt x="44" y="189"/>
                    <a:pt x="46" y="191"/>
                  </a:cubicBezTo>
                  <a:cubicBezTo>
                    <a:pt x="47" y="189"/>
                    <a:pt x="48" y="188"/>
                    <a:pt x="49" y="185"/>
                  </a:cubicBezTo>
                  <a:close/>
                  <a:moveTo>
                    <a:pt x="46" y="192"/>
                  </a:moveTo>
                  <a:cubicBezTo>
                    <a:pt x="47" y="192"/>
                    <a:pt x="47" y="194"/>
                    <a:pt x="48" y="194"/>
                  </a:cubicBezTo>
                  <a:cubicBezTo>
                    <a:pt x="48" y="192"/>
                    <a:pt x="49" y="190"/>
                    <a:pt x="48" y="189"/>
                  </a:cubicBezTo>
                  <a:cubicBezTo>
                    <a:pt x="48" y="190"/>
                    <a:pt x="47" y="191"/>
                    <a:pt x="46" y="192"/>
                  </a:cubicBezTo>
                  <a:close/>
                  <a:moveTo>
                    <a:pt x="48" y="167"/>
                  </a:moveTo>
                  <a:cubicBezTo>
                    <a:pt x="48" y="165"/>
                    <a:pt x="47" y="164"/>
                    <a:pt x="46" y="162"/>
                  </a:cubicBezTo>
                  <a:cubicBezTo>
                    <a:pt x="45" y="163"/>
                    <a:pt x="44" y="165"/>
                    <a:pt x="43" y="166"/>
                  </a:cubicBezTo>
                  <a:cubicBezTo>
                    <a:pt x="44" y="167"/>
                    <a:pt x="45" y="169"/>
                    <a:pt x="46" y="170"/>
                  </a:cubicBezTo>
                  <a:cubicBezTo>
                    <a:pt x="47" y="169"/>
                    <a:pt x="48" y="168"/>
                    <a:pt x="48" y="167"/>
                  </a:cubicBezTo>
                  <a:close/>
                  <a:moveTo>
                    <a:pt x="47" y="200"/>
                  </a:moveTo>
                  <a:cubicBezTo>
                    <a:pt x="46" y="200"/>
                    <a:pt x="46" y="200"/>
                    <a:pt x="46" y="200"/>
                  </a:cubicBezTo>
                  <a:cubicBezTo>
                    <a:pt x="44" y="202"/>
                    <a:pt x="40" y="202"/>
                    <a:pt x="37" y="201"/>
                  </a:cubicBezTo>
                  <a:cubicBezTo>
                    <a:pt x="36" y="200"/>
                    <a:pt x="34" y="198"/>
                    <a:pt x="32" y="198"/>
                  </a:cubicBezTo>
                  <a:cubicBezTo>
                    <a:pt x="33" y="206"/>
                    <a:pt x="31" y="215"/>
                    <a:pt x="32" y="220"/>
                  </a:cubicBezTo>
                  <a:cubicBezTo>
                    <a:pt x="34" y="222"/>
                    <a:pt x="38" y="222"/>
                    <a:pt x="39" y="220"/>
                  </a:cubicBezTo>
                  <a:cubicBezTo>
                    <a:pt x="41" y="215"/>
                    <a:pt x="41" y="208"/>
                    <a:pt x="42" y="204"/>
                  </a:cubicBezTo>
                  <a:cubicBezTo>
                    <a:pt x="43" y="209"/>
                    <a:pt x="41" y="216"/>
                    <a:pt x="41" y="221"/>
                  </a:cubicBezTo>
                  <a:cubicBezTo>
                    <a:pt x="43" y="221"/>
                    <a:pt x="45" y="219"/>
                    <a:pt x="46" y="217"/>
                  </a:cubicBezTo>
                  <a:cubicBezTo>
                    <a:pt x="47" y="216"/>
                    <a:pt x="46" y="216"/>
                    <a:pt x="46" y="216"/>
                  </a:cubicBezTo>
                  <a:cubicBezTo>
                    <a:pt x="46" y="215"/>
                    <a:pt x="47" y="215"/>
                    <a:pt x="47" y="214"/>
                  </a:cubicBezTo>
                  <a:cubicBezTo>
                    <a:pt x="47" y="209"/>
                    <a:pt x="49" y="205"/>
                    <a:pt x="48" y="199"/>
                  </a:cubicBezTo>
                  <a:cubicBezTo>
                    <a:pt x="48" y="199"/>
                    <a:pt x="48" y="198"/>
                    <a:pt x="48" y="198"/>
                  </a:cubicBezTo>
                  <a:cubicBezTo>
                    <a:pt x="48" y="199"/>
                    <a:pt x="47" y="199"/>
                    <a:pt x="47" y="200"/>
                  </a:cubicBezTo>
                  <a:close/>
                  <a:moveTo>
                    <a:pt x="48" y="196"/>
                  </a:moveTo>
                  <a:cubicBezTo>
                    <a:pt x="47" y="195"/>
                    <a:pt x="46" y="194"/>
                    <a:pt x="46" y="193"/>
                  </a:cubicBezTo>
                  <a:cubicBezTo>
                    <a:pt x="45" y="194"/>
                    <a:pt x="43" y="195"/>
                    <a:pt x="43" y="196"/>
                  </a:cubicBezTo>
                  <a:cubicBezTo>
                    <a:pt x="44" y="197"/>
                    <a:pt x="45" y="198"/>
                    <a:pt x="46" y="198"/>
                  </a:cubicBezTo>
                  <a:cubicBezTo>
                    <a:pt x="47" y="198"/>
                    <a:pt x="48" y="197"/>
                    <a:pt x="48" y="196"/>
                  </a:cubicBezTo>
                  <a:close/>
                  <a:moveTo>
                    <a:pt x="48" y="176"/>
                  </a:moveTo>
                  <a:cubicBezTo>
                    <a:pt x="47" y="174"/>
                    <a:pt x="46" y="174"/>
                    <a:pt x="46" y="172"/>
                  </a:cubicBezTo>
                  <a:cubicBezTo>
                    <a:pt x="45" y="173"/>
                    <a:pt x="44" y="174"/>
                    <a:pt x="43" y="176"/>
                  </a:cubicBezTo>
                  <a:cubicBezTo>
                    <a:pt x="44" y="177"/>
                    <a:pt x="44" y="178"/>
                    <a:pt x="46" y="179"/>
                  </a:cubicBezTo>
                  <a:cubicBezTo>
                    <a:pt x="46" y="178"/>
                    <a:pt x="47" y="177"/>
                    <a:pt x="48" y="176"/>
                  </a:cubicBezTo>
                  <a:close/>
                  <a:moveTo>
                    <a:pt x="36" y="61"/>
                  </a:moveTo>
                  <a:cubicBezTo>
                    <a:pt x="39" y="60"/>
                    <a:pt x="39" y="57"/>
                    <a:pt x="40" y="55"/>
                  </a:cubicBezTo>
                  <a:cubicBezTo>
                    <a:pt x="40" y="54"/>
                    <a:pt x="41" y="54"/>
                    <a:pt x="42" y="54"/>
                  </a:cubicBezTo>
                  <a:cubicBezTo>
                    <a:pt x="41" y="51"/>
                    <a:pt x="44" y="52"/>
                    <a:pt x="46" y="50"/>
                  </a:cubicBezTo>
                  <a:cubicBezTo>
                    <a:pt x="47" y="49"/>
                    <a:pt x="46" y="48"/>
                    <a:pt x="47" y="46"/>
                  </a:cubicBezTo>
                  <a:cubicBezTo>
                    <a:pt x="43" y="50"/>
                    <a:pt x="39" y="55"/>
                    <a:pt x="36" y="61"/>
                  </a:cubicBezTo>
                  <a:close/>
                  <a:moveTo>
                    <a:pt x="45" y="161"/>
                  </a:moveTo>
                  <a:cubicBezTo>
                    <a:pt x="45" y="160"/>
                    <a:pt x="44" y="159"/>
                    <a:pt x="43" y="157"/>
                  </a:cubicBezTo>
                  <a:cubicBezTo>
                    <a:pt x="42" y="159"/>
                    <a:pt x="41" y="160"/>
                    <a:pt x="40" y="161"/>
                  </a:cubicBezTo>
                  <a:cubicBezTo>
                    <a:pt x="41" y="162"/>
                    <a:pt x="41" y="164"/>
                    <a:pt x="42" y="165"/>
                  </a:cubicBezTo>
                  <a:cubicBezTo>
                    <a:pt x="43" y="164"/>
                    <a:pt x="45" y="163"/>
                    <a:pt x="45" y="161"/>
                  </a:cubicBezTo>
                  <a:close/>
                  <a:moveTo>
                    <a:pt x="42" y="167"/>
                  </a:moveTo>
                  <a:cubicBezTo>
                    <a:pt x="42" y="168"/>
                    <a:pt x="39" y="170"/>
                    <a:pt x="39" y="171"/>
                  </a:cubicBezTo>
                  <a:cubicBezTo>
                    <a:pt x="38" y="171"/>
                    <a:pt x="40" y="172"/>
                    <a:pt x="40" y="173"/>
                  </a:cubicBezTo>
                  <a:cubicBezTo>
                    <a:pt x="41" y="174"/>
                    <a:pt x="41" y="174"/>
                    <a:pt x="42" y="175"/>
                  </a:cubicBezTo>
                  <a:cubicBezTo>
                    <a:pt x="43" y="174"/>
                    <a:pt x="44" y="172"/>
                    <a:pt x="45" y="171"/>
                  </a:cubicBezTo>
                  <a:cubicBezTo>
                    <a:pt x="44" y="170"/>
                    <a:pt x="43" y="168"/>
                    <a:pt x="42" y="167"/>
                  </a:cubicBezTo>
                  <a:close/>
                  <a:moveTo>
                    <a:pt x="45" y="180"/>
                  </a:moveTo>
                  <a:cubicBezTo>
                    <a:pt x="44" y="179"/>
                    <a:pt x="43" y="177"/>
                    <a:pt x="42" y="176"/>
                  </a:cubicBezTo>
                  <a:cubicBezTo>
                    <a:pt x="41" y="178"/>
                    <a:pt x="39" y="179"/>
                    <a:pt x="39" y="180"/>
                  </a:cubicBezTo>
                  <a:cubicBezTo>
                    <a:pt x="39" y="182"/>
                    <a:pt x="40" y="183"/>
                    <a:pt x="41" y="185"/>
                  </a:cubicBezTo>
                  <a:cubicBezTo>
                    <a:pt x="43" y="183"/>
                    <a:pt x="44" y="182"/>
                    <a:pt x="45" y="180"/>
                  </a:cubicBezTo>
                  <a:close/>
                  <a:moveTo>
                    <a:pt x="45" y="192"/>
                  </a:moveTo>
                  <a:cubicBezTo>
                    <a:pt x="44" y="190"/>
                    <a:pt x="42" y="189"/>
                    <a:pt x="42" y="187"/>
                  </a:cubicBezTo>
                  <a:cubicBezTo>
                    <a:pt x="40" y="188"/>
                    <a:pt x="39" y="189"/>
                    <a:pt x="38" y="191"/>
                  </a:cubicBezTo>
                  <a:cubicBezTo>
                    <a:pt x="39" y="192"/>
                    <a:pt x="40" y="194"/>
                    <a:pt x="42" y="195"/>
                  </a:cubicBezTo>
                  <a:cubicBezTo>
                    <a:pt x="43" y="194"/>
                    <a:pt x="44" y="193"/>
                    <a:pt x="45" y="192"/>
                  </a:cubicBezTo>
                  <a:close/>
                  <a:moveTo>
                    <a:pt x="43" y="155"/>
                  </a:moveTo>
                  <a:cubicBezTo>
                    <a:pt x="43" y="155"/>
                    <a:pt x="43" y="155"/>
                    <a:pt x="43" y="155"/>
                  </a:cubicBezTo>
                  <a:cubicBezTo>
                    <a:pt x="43" y="155"/>
                    <a:pt x="44" y="154"/>
                    <a:pt x="44" y="154"/>
                  </a:cubicBezTo>
                  <a:cubicBezTo>
                    <a:pt x="44" y="155"/>
                    <a:pt x="43" y="154"/>
                    <a:pt x="43" y="155"/>
                  </a:cubicBezTo>
                  <a:close/>
                  <a:moveTo>
                    <a:pt x="42" y="197"/>
                  </a:moveTo>
                  <a:cubicBezTo>
                    <a:pt x="41" y="198"/>
                    <a:pt x="40" y="198"/>
                    <a:pt x="39" y="199"/>
                  </a:cubicBezTo>
                  <a:cubicBezTo>
                    <a:pt x="41" y="200"/>
                    <a:pt x="43" y="200"/>
                    <a:pt x="44" y="199"/>
                  </a:cubicBezTo>
                  <a:cubicBezTo>
                    <a:pt x="43" y="198"/>
                    <a:pt x="43" y="197"/>
                    <a:pt x="42" y="197"/>
                  </a:cubicBezTo>
                  <a:close/>
                  <a:moveTo>
                    <a:pt x="41" y="154"/>
                  </a:moveTo>
                  <a:cubicBezTo>
                    <a:pt x="40" y="155"/>
                    <a:pt x="38" y="155"/>
                    <a:pt x="37" y="155"/>
                  </a:cubicBezTo>
                  <a:cubicBezTo>
                    <a:pt x="37" y="157"/>
                    <a:pt x="39" y="158"/>
                    <a:pt x="39" y="160"/>
                  </a:cubicBezTo>
                  <a:cubicBezTo>
                    <a:pt x="41" y="159"/>
                    <a:pt x="44" y="156"/>
                    <a:pt x="41" y="154"/>
                  </a:cubicBezTo>
                  <a:close/>
                  <a:moveTo>
                    <a:pt x="42" y="165"/>
                  </a:moveTo>
                  <a:cubicBezTo>
                    <a:pt x="41" y="164"/>
                    <a:pt x="40" y="163"/>
                    <a:pt x="39" y="162"/>
                  </a:cubicBezTo>
                  <a:cubicBezTo>
                    <a:pt x="39" y="163"/>
                    <a:pt x="36" y="165"/>
                    <a:pt x="36" y="166"/>
                  </a:cubicBezTo>
                  <a:cubicBezTo>
                    <a:pt x="36" y="168"/>
                    <a:pt x="37" y="169"/>
                    <a:pt x="38" y="170"/>
                  </a:cubicBezTo>
                  <a:cubicBezTo>
                    <a:pt x="39" y="168"/>
                    <a:pt x="41" y="167"/>
                    <a:pt x="42" y="165"/>
                  </a:cubicBezTo>
                  <a:close/>
                  <a:moveTo>
                    <a:pt x="38" y="171"/>
                  </a:moveTo>
                  <a:cubicBezTo>
                    <a:pt x="37" y="172"/>
                    <a:pt x="36" y="173"/>
                    <a:pt x="35" y="174"/>
                  </a:cubicBezTo>
                  <a:cubicBezTo>
                    <a:pt x="36" y="172"/>
                    <a:pt x="37" y="171"/>
                    <a:pt x="37" y="171"/>
                  </a:cubicBezTo>
                  <a:cubicBezTo>
                    <a:pt x="36" y="170"/>
                    <a:pt x="36" y="168"/>
                    <a:pt x="35" y="167"/>
                  </a:cubicBezTo>
                  <a:cubicBezTo>
                    <a:pt x="35" y="169"/>
                    <a:pt x="35" y="170"/>
                    <a:pt x="34" y="173"/>
                  </a:cubicBezTo>
                  <a:cubicBezTo>
                    <a:pt x="35" y="175"/>
                    <a:pt x="37" y="177"/>
                    <a:pt x="38" y="179"/>
                  </a:cubicBezTo>
                  <a:cubicBezTo>
                    <a:pt x="39" y="178"/>
                    <a:pt x="40" y="177"/>
                    <a:pt x="41" y="176"/>
                  </a:cubicBezTo>
                  <a:cubicBezTo>
                    <a:pt x="40" y="174"/>
                    <a:pt x="39" y="173"/>
                    <a:pt x="38" y="171"/>
                  </a:cubicBezTo>
                  <a:close/>
                  <a:moveTo>
                    <a:pt x="41" y="196"/>
                  </a:moveTo>
                  <a:cubicBezTo>
                    <a:pt x="39" y="195"/>
                    <a:pt x="39" y="192"/>
                    <a:pt x="37" y="191"/>
                  </a:cubicBezTo>
                  <a:cubicBezTo>
                    <a:pt x="36" y="193"/>
                    <a:pt x="36" y="193"/>
                    <a:pt x="35" y="194"/>
                  </a:cubicBezTo>
                  <a:cubicBezTo>
                    <a:pt x="36" y="196"/>
                    <a:pt x="37" y="197"/>
                    <a:pt x="39" y="198"/>
                  </a:cubicBezTo>
                  <a:cubicBezTo>
                    <a:pt x="39" y="198"/>
                    <a:pt x="41" y="197"/>
                    <a:pt x="41" y="196"/>
                  </a:cubicBezTo>
                  <a:close/>
                  <a:moveTo>
                    <a:pt x="41" y="185"/>
                  </a:moveTo>
                  <a:cubicBezTo>
                    <a:pt x="39" y="184"/>
                    <a:pt x="39" y="182"/>
                    <a:pt x="38" y="181"/>
                  </a:cubicBezTo>
                  <a:cubicBezTo>
                    <a:pt x="37" y="183"/>
                    <a:pt x="35" y="184"/>
                    <a:pt x="34" y="186"/>
                  </a:cubicBezTo>
                  <a:cubicBezTo>
                    <a:pt x="35" y="187"/>
                    <a:pt x="36" y="188"/>
                    <a:pt x="37" y="190"/>
                  </a:cubicBezTo>
                  <a:cubicBezTo>
                    <a:pt x="39" y="189"/>
                    <a:pt x="40" y="187"/>
                    <a:pt x="41" y="185"/>
                  </a:cubicBezTo>
                  <a:close/>
                  <a:moveTo>
                    <a:pt x="13" y="149"/>
                  </a:moveTo>
                  <a:cubicBezTo>
                    <a:pt x="13" y="150"/>
                    <a:pt x="15" y="151"/>
                    <a:pt x="15" y="152"/>
                  </a:cubicBezTo>
                  <a:cubicBezTo>
                    <a:pt x="22" y="153"/>
                    <a:pt x="27" y="154"/>
                    <a:pt x="34" y="154"/>
                  </a:cubicBezTo>
                  <a:cubicBezTo>
                    <a:pt x="35" y="153"/>
                    <a:pt x="34" y="153"/>
                    <a:pt x="35" y="153"/>
                  </a:cubicBezTo>
                  <a:cubicBezTo>
                    <a:pt x="35" y="153"/>
                    <a:pt x="35" y="153"/>
                    <a:pt x="36" y="154"/>
                  </a:cubicBezTo>
                  <a:cubicBezTo>
                    <a:pt x="37" y="153"/>
                    <a:pt x="39" y="153"/>
                    <a:pt x="40" y="153"/>
                  </a:cubicBezTo>
                  <a:cubicBezTo>
                    <a:pt x="40" y="152"/>
                    <a:pt x="39" y="151"/>
                    <a:pt x="39" y="150"/>
                  </a:cubicBezTo>
                  <a:cubicBezTo>
                    <a:pt x="31" y="151"/>
                    <a:pt x="23" y="149"/>
                    <a:pt x="16" y="148"/>
                  </a:cubicBezTo>
                  <a:cubicBezTo>
                    <a:pt x="16" y="147"/>
                    <a:pt x="14" y="147"/>
                    <a:pt x="13" y="146"/>
                  </a:cubicBezTo>
                  <a:cubicBezTo>
                    <a:pt x="13" y="147"/>
                    <a:pt x="13" y="147"/>
                    <a:pt x="12" y="148"/>
                  </a:cubicBezTo>
                  <a:cubicBezTo>
                    <a:pt x="13" y="148"/>
                    <a:pt x="13" y="149"/>
                    <a:pt x="13" y="149"/>
                  </a:cubicBezTo>
                  <a:close/>
                  <a:moveTo>
                    <a:pt x="39" y="161"/>
                  </a:moveTo>
                  <a:cubicBezTo>
                    <a:pt x="38" y="159"/>
                    <a:pt x="37" y="158"/>
                    <a:pt x="36" y="156"/>
                  </a:cubicBezTo>
                  <a:cubicBezTo>
                    <a:pt x="36" y="159"/>
                    <a:pt x="36" y="162"/>
                    <a:pt x="36" y="165"/>
                  </a:cubicBezTo>
                  <a:cubicBezTo>
                    <a:pt x="36" y="163"/>
                    <a:pt x="38" y="163"/>
                    <a:pt x="39" y="161"/>
                  </a:cubicBezTo>
                  <a:close/>
                  <a:moveTo>
                    <a:pt x="37" y="179"/>
                  </a:moveTo>
                  <a:cubicBezTo>
                    <a:pt x="36" y="178"/>
                    <a:pt x="35" y="175"/>
                    <a:pt x="34" y="174"/>
                  </a:cubicBezTo>
                  <a:cubicBezTo>
                    <a:pt x="34" y="179"/>
                    <a:pt x="32" y="185"/>
                    <a:pt x="31" y="189"/>
                  </a:cubicBezTo>
                  <a:cubicBezTo>
                    <a:pt x="32" y="190"/>
                    <a:pt x="33" y="192"/>
                    <a:pt x="34" y="193"/>
                  </a:cubicBezTo>
                  <a:cubicBezTo>
                    <a:pt x="35" y="192"/>
                    <a:pt x="36" y="192"/>
                    <a:pt x="37" y="190"/>
                  </a:cubicBezTo>
                  <a:cubicBezTo>
                    <a:pt x="36" y="189"/>
                    <a:pt x="35" y="187"/>
                    <a:pt x="34" y="186"/>
                  </a:cubicBezTo>
                  <a:cubicBezTo>
                    <a:pt x="33" y="186"/>
                    <a:pt x="33" y="187"/>
                    <a:pt x="33" y="187"/>
                  </a:cubicBezTo>
                  <a:cubicBezTo>
                    <a:pt x="33" y="186"/>
                    <a:pt x="33" y="185"/>
                    <a:pt x="34" y="184"/>
                  </a:cubicBezTo>
                  <a:cubicBezTo>
                    <a:pt x="34" y="184"/>
                    <a:pt x="34" y="185"/>
                    <a:pt x="34" y="185"/>
                  </a:cubicBezTo>
                  <a:cubicBezTo>
                    <a:pt x="34" y="183"/>
                    <a:pt x="38" y="181"/>
                    <a:pt x="37" y="179"/>
                  </a:cubicBezTo>
                  <a:close/>
                  <a:moveTo>
                    <a:pt x="34" y="195"/>
                  </a:moveTo>
                  <a:cubicBezTo>
                    <a:pt x="34" y="195"/>
                    <a:pt x="33" y="197"/>
                    <a:pt x="32" y="196"/>
                  </a:cubicBezTo>
                  <a:cubicBezTo>
                    <a:pt x="33" y="195"/>
                    <a:pt x="33" y="195"/>
                    <a:pt x="34" y="194"/>
                  </a:cubicBezTo>
                  <a:cubicBezTo>
                    <a:pt x="33" y="193"/>
                    <a:pt x="32" y="191"/>
                    <a:pt x="31" y="190"/>
                  </a:cubicBezTo>
                  <a:cubicBezTo>
                    <a:pt x="31" y="192"/>
                    <a:pt x="31" y="194"/>
                    <a:pt x="32" y="197"/>
                  </a:cubicBezTo>
                  <a:cubicBezTo>
                    <a:pt x="34" y="197"/>
                    <a:pt x="35" y="198"/>
                    <a:pt x="37" y="199"/>
                  </a:cubicBezTo>
                  <a:cubicBezTo>
                    <a:pt x="37" y="197"/>
                    <a:pt x="35" y="196"/>
                    <a:pt x="34" y="195"/>
                  </a:cubicBezTo>
                  <a:close/>
                  <a:moveTo>
                    <a:pt x="29" y="81"/>
                  </a:moveTo>
                  <a:cubicBezTo>
                    <a:pt x="30" y="80"/>
                    <a:pt x="31" y="78"/>
                    <a:pt x="30" y="76"/>
                  </a:cubicBezTo>
                  <a:cubicBezTo>
                    <a:pt x="31" y="75"/>
                    <a:pt x="31" y="75"/>
                    <a:pt x="32" y="75"/>
                  </a:cubicBezTo>
                  <a:cubicBezTo>
                    <a:pt x="32" y="73"/>
                    <a:pt x="32" y="70"/>
                    <a:pt x="34" y="69"/>
                  </a:cubicBezTo>
                  <a:cubicBezTo>
                    <a:pt x="32" y="66"/>
                    <a:pt x="36" y="65"/>
                    <a:pt x="35" y="62"/>
                  </a:cubicBezTo>
                  <a:cubicBezTo>
                    <a:pt x="32" y="67"/>
                    <a:pt x="31" y="74"/>
                    <a:pt x="29" y="81"/>
                  </a:cubicBezTo>
                  <a:close/>
                  <a:moveTo>
                    <a:pt x="18" y="198"/>
                  </a:moveTo>
                  <a:cubicBezTo>
                    <a:pt x="21" y="199"/>
                    <a:pt x="26" y="201"/>
                    <a:pt x="28" y="199"/>
                  </a:cubicBezTo>
                  <a:cubicBezTo>
                    <a:pt x="31" y="197"/>
                    <a:pt x="30" y="196"/>
                    <a:pt x="29" y="193"/>
                  </a:cubicBezTo>
                  <a:cubicBezTo>
                    <a:pt x="29" y="191"/>
                    <a:pt x="30" y="188"/>
                    <a:pt x="30" y="186"/>
                  </a:cubicBezTo>
                  <a:cubicBezTo>
                    <a:pt x="31" y="184"/>
                    <a:pt x="31" y="182"/>
                    <a:pt x="32" y="179"/>
                  </a:cubicBezTo>
                  <a:cubicBezTo>
                    <a:pt x="33" y="171"/>
                    <a:pt x="35" y="164"/>
                    <a:pt x="34" y="155"/>
                  </a:cubicBezTo>
                  <a:cubicBezTo>
                    <a:pt x="30" y="155"/>
                    <a:pt x="26" y="155"/>
                    <a:pt x="22" y="155"/>
                  </a:cubicBezTo>
                  <a:cubicBezTo>
                    <a:pt x="22" y="161"/>
                    <a:pt x="21" y="167"/>
                    <a:pt x="23" y="173"/>
                  </a:cubicBezTo>
                  <a:cubicBezTo>
                    <a:pt x="23" y="173"/>
                    <a:pt x="22" y="173"/>
                    <a:pt x="22" y="174"/>
                  </a:cubicBezTo>
                  <a:cubicBezTo>
                    <a:pt x="22" y="177"/>
                    <a:pt x="20" y="180"/>
                    <a:pt x="21" y="183"/>
                  </a:cubicBezTo>
                  <a:cubicBezTo>
                    <a:pt x="21" y="183"/>
                    <a:pt x="20" y="183"/>
                    <a:pt x="20" y="183"/>
                  </a:cubicBezTo>
                  <a:cubicBezTo>
                    <a:pt x="18" y="189"/>
                    <a:pt x="14" y="191"/>
                    <a:pt x="12" y="195"/>
                  </a:cubicBezTo>
                  <a:cubicBezTo>
                    <a:pt x="14" y="196"/>
                    <a:pt x="16" y="197"/>
                    <a:pt x="18" y="198"/>
                  </a:cubicBezTo>
                  <a:close/>
                  <a:moveTo>
                    <a:pt x="22" y="140"/>
                  </a:moveTo>
                  <a:cubicBezTo>
                    <a:pt x="22" y="144"/>
                    <a:pt x="31" y="145"/>
                    <a:pt x="32" y="141"/>
                  </a:cubicBezTo>
                  <a:cubicBezTo>
                    <a:pt x="33" y="138"/>
                    <a:pt x="30" y="132"/>
                    <a:pt x="30" y="130"/>
                  </a:cubicBezTo>
                  <a:cubicBezTo>
                    <a:pt x="30" y="133"/>
                    <a:pt x="31" y="137"/>
                    <a:pt x="30" y="139"/>
                  </a:cubicBezTo>
                  <a:cubicBezTo>
                    <a:pt x="29" y="141"/>
                    <a:pt x="26" y="141"/>
                    <a:pt x="25" y="139"/>
                  </a:cubicBezTo>
                  <a:cubicBezTo>
                    <a:pt x="24" y="137"/>
                    <a:pt x="25" y="133"/>
                    <a:pt x="24" y="131"/>
                  </a:cubicBezTo>
                  <a:cubicBezTo>
                    <a:pt x="23" y="134"/>
                    <a:pt x="21" y="136"/>
                    <a:pt x="22" y="140"/>
                  </a:cubicBezTo>
                  <a:close/>
                  <a:moveTo>
                    <a:pt x="31" y="206"/>
                  </a:moveTo>
                  <a:cubicBezTo>
                    <a:pt x="31" y="205"/>
                    <a:pt x="31" y="202"/>
                    <a:pt x="30" y="200"/>
                  </a:cubicBezTo>
                  <a:cubicBezTo>
                    <a:pt x="29" y="201"/>
                    <a:pt x="29" y="202"/>
                    <a:pt x="27" y="202"/>
                  </a:cubicBezTo>
                  <a:cubicBezTo>
                    <a:pt x="25" y="202"/>
                    <a:pt x="22" y="201"/>
                    <a:pt x="21" y="200"/>
                  </a:cubicBezTo>
                  <a:cubicBezTo>
                    <a:pt x="18" y="200"/>
                    <a:pt x="16" y="199"/>
                    <a:pt x="14" y="198"/>
                  </a:cubicBezTo>
                  <a:cubicBezTo>
                    <a:pt x="13" y="198"/>
                    <a:pt x="13" y="197"/>
                    <a:pt x="12" y="197"/>
                  </a:cubicBezTo>
                  <a:cubicBezTo>
                    <a:pt x="11" y="204"/>
                    <a:pt x="12" y="209"/>
                    <a:pt x="13" y="214"/>
                  </a:cubicBezTo>
                  <a:cubicBezTo>
                    <a:pt x="17" y="218"/>
                    <a:pt x="23" y="218"/>
                    <a:pt x="28" y="220"/>
                  </a:cubicBezTo>
                  <a:cubicBezTo>
                    <a:pt x="29" y="220"/>
                    <a:pt x="29" y="220"/>
                    <a:pt x="30" y="220"/>
                  </a:cubicBezTo>
                  <a:cubicBezTo>
                    <a:pt x="31" y="216"/>
                    <a:pt x="31" y="211"/>
                    <a:pt x="31" y="206"/>
                  </a:cubicBezTo>
                  <a:close/>
                  <a:moveTo>
                    <a:pt x="26" y="123"/>
                  </a:moveTo>
                  <a:cubicBezTo>
                    <a:pt x="26" y="124"/>
                    <a:pt x="25" y="128"/>
                    <a:pt x="26" y="128"/>
                  </a:cubicBezTo>
                  <a:cubicBezTo>
                    <a:pt x="26" y="129"/>
                    <a:pt x="29" y="128"/>
                    <a:pt x="30" y="128"/>
                  </a:cubicBezTo>
                  <a:cubicBezTo>
                    <a:pt x="31" y="126"/>
                    <a:pt x="30" y="125"/>
                    <a:pt x="30" y="123"/>
                  </a:cubicBezTo>
                  <a:cubicBezTo>
                    <a:pt x="28" y="122"/>
                    <a:pt x="28" y="122"/>
                    <a:pt x="26" y="123"/>
                  </a:cubicBezTo>
                  <a:close/>
                  <a:moveTo>
                    <a:pt x="29" y="81"/>
                  </a:moveTo>
                  <a:cubicBezTo>
                    <a:pt x="29" y="82"/>
                    <a:pt x="28" y="83"/>
                    <a:pt x="29" y="84"/>
                  </a:cubicBezTo>
                  <a:cubicBezTo>
                    <a:pt x="29" y="84"/>
                    <a:pt x="30" y="84"/>
                    <a:pt x="30" y="83"/>
                  </a:cubicBezTo>
                  <a:cubicBezTo>
                    <a:pt x="29" y="82"/>
                    <a:pt x="29" y="81"/>
                    <a:pt x="29" y="81"/>
                  </a:cubicBezTo>
                  <a:close/>
                  <a:moveTo>
                    <a:pt x="26" y="130"/>
                  </a:moveTo>
                  <a:cubicBezTo>
                    <a:pt x="25" y="132"/>
                    <a:pt x="26" y="136"/>
                    <a:pt x="26" y="138"/>
                  </a:cubicBezTo>
                  <a:cubicBezTo>
                    <a:pt x="27" y="139"/>
                    <a:pt x="27" y="139"/>
                    <a:pt x="28" y="139"/>
                  </a:cubicBezTo>
                  <a:cubicBezTo>
                    <a:pt x="30" y="137"/>
                    <a:pt x="30" y="129"/>
                    <a:pt x="26" y="130"/>
                  </a:cubicBezTo>
                  <a:close/>
                  <a:moveTo>
                    <a:pt x="28" y="87"/>
                  </a:moveTo>
                  <a:cubicBezTo>
                    <a:pt x="28" y="88"/>
                    <a:pt x="27" y="89"/>
                    <a:pt x="28" y="90"/>
                  </a:cubicBezTo>
                  <a:cubicBezTo>
                    <a:pt x="29" y="89"/>
                    <a:pt x="29" y="88"/>
                    <a:pt x="28" y="87"/>
                  </a:cubicBezTo>
                  <a:close/>
                  <a:moveTo>
                    <a:pt x="26" y="121"/>
                  </a:moveTo>
                  <a:cubicBezTo>
                    <a:pt x="27" y="121"/>
                    <a:pt x="28" y="120"/>
                    <a:pt x="28" y="119"/>
                  </a:cubicBezTo>
                  <a:cubicBezTo>
                    <a:pt x="28" y="119"/>
                    <a:pt x="27" y="118"/>
                    <a:pt x="27" y="118"/>
                  </a:cubicBezTo>
                  <a:cubicBezTo>
                    <a:pt x="27" y="116"/>
                    <a:pt x="27" y="116"/>
                    <a:pt x="28" y="114"/>
                  </a:cubicBezTo>
                  <a:cubicBezTo>
                    <a:pt x="26" y="113"/>
                    <a:pt x="25" y="110"/>
                    <a:pt x="28" y="110"/>
                  </a:cubicBezTo>
                  <a:cubicBezTo>
                    <a:pt x="27" y="108"/>
                    <a:pt x="26" y="105"/>
                    <a:pt x="28" y="103"/>
                  </a:cubicBezTo>
                  <a:cubicBezTo>
                    <a:pt x="28" y="102"/>
                    <a:pt x="27" y="102"/>
                    <a:pt x="27" y="101"/>
                  </a:cubicBezTo>
                  <a:cubicBezTo>
                    <a:pt x="27" y="100"/>
                    <a:pt x="28" y="100"/>
                    <a:pt x="28" y="99"/>
                  </a:cubicBezTo>
                  <a:cubicBezTo>
                    <a:pt x="28" y="97"/>
                    <a:pt x="27" y="95"/>
                    <a:pt x="28" y="95"/>
                  </a:cubicBezTo>
                  <a:cubicBezTo>
                    <a:pt x="28" y="94"/>
                    <a:pt x="27" y="91"/>
                    <a:pt x="27" y="91"/>
                  </a:cubicBezTo>
                  <a:cubicBezTo>
                    <a:pt x="25" y="98"/>
                    <a:pt x="25" y="111"/>
                    <a:pt x="26" y="121"/>
                  </a:cubicBezTo>
                  <a:close/>
                  <a:moveTo>
                    <a:pt x="20" y="170"/>
                  </a:moveTo>
                  <a:cubicBezTo>
                    <a:pt x="19" y="170"/>
                    <a:pt x="18" y="171"/>
                    <a:pt x="16" y="171"/>
                  </a:cubicBezTo>
                  <a:cubicBezTo>
                    <a:pt x="17" y="173"/>
                    <a:pt x="17" y="175"/>
                    <a:pt x="18" y="176"/>
                  </a:cubicBezTo>
                  <a:cubicBezTo>
                    <a:pt x="21" y="175"/>
                    <a:pt x="22" y="173"/>
                    <a:pt x="20" y="170"/>
                  </a:cubicBezTo>
                  <a:close/>
                  <a:moveTo>
                    <a:pt x="20" y="164"/>
                  </a:moveTo>
                  <a:cubicBezTo>
                    <a:pt x="20" y="165"/>
                    <a:pt x="19" y="165"/>
                    <a:pt x="18" y="165"/>
                  </a:cubicBezTo>
                  <a:cubicBezTo>
                    <a:pt x="19" y="166"/>
                    <a:pt x="19" y="168"/>
                    <a:pt x="20" y="168"/>
                  </a:cubicBezTo>
                  <a:cubicBezTo>
                    <a:pt x="21" y="167"/>
                    <a:pt x="21" y="165"/>
                    <a:pt x="20" y="164"/>
                  </a:cubicBezTo>
                  <a:close/>
                  <a:moveTo>
                    <a:pt x="19" y="155"/>
                  </a:moveTo>
                  <a:cubicBezTo>
                    <a:pt x="18" y="157"/>
                    <a:pt x="16" y="159"/>
                    <a:pt x="16" y="160"/>
                  </a:cubicBezTo>
                  <a:cubicBezTo>
                    <a:pt x="17" y="160"/>
                    <a:pt x="18" y="160"/>
                    <a:pt x="19" y="159"/>
                  </a:cubicBezTo>
                  <a:cubicBezTo>
                    <a:pt x="19" y="159"/>
                    <a:pt x="18" y="158"/>
                    <a:pt x="19" y="157"/>
                  </a:cubicBezTo>
                  <a:cubicBezTo>
                    <a:pt x="19" y="158"/>
                    <a:pt x="19" y="158"/>
                    <a:pt x="20" y="158"/>
                  </a:cubicBezTo>
                  <a:cubicBezTo>
                    <a:pt x="20" y="158"/>
                    <a:pt x="21" y="155"/>
                    <a:pt x="19" y="155"/>
                  </a:cubicBezTo>
                  <a:close/>
                  <a:moveTo>
                    <a:pt x="19" y="177"/>
                  </a:moveTo>
                  <a:cubicBezTo>
                    <a:pt x="19" y="178"/>
                    <a:pt x="19" y="179"/>
                    <a:pt x="20" y="179"/>
                  </a:cubicBezTo>
                  <a:cubicBezTo>
                    <a:pt x="20" y="178"/>
                    <a:pt x="20" y="178"/>
                    <a:pt x="20" y="177"/>
                  </a:cubicBezTo>
                  <a:cubicBezTo>
                    <a:pt x="20" y="177"/>
                    <a:pt x="19" y="177"/>
                    <a:pt x="19" y="177"/>
                  </a:cubicBezTo>
                  <a:close/>
                  <a:moveTo>
                    <a:pt x="20" y="160"/>
                  </a:moveTo>
                  <a:cubicBezTo>
                    <a:pt x="19" y="160"/>
                    <a:pt x="18" y="161"/>
                    <a:pt x="17" y="161"/>
                  </a:cubicBezTo>
                  <a:cubicBezTo>
                    <a:pt x="18" y="161"/>
                    <a:pt x="17" y="162"/>
                    <a:pt x="17" y="163"/>
                  </a:cubicBezTo>
                  <a:cubicBezTo>
                    <a:pt x="17" y="164"/>
                    <a:pt x="18" y="163"/>
                    <a:pt x="17" y="164"/>
                  </a:cubicBezTo>
                  <a:cubicBezTo>
                    <a:pt x="19" y="164"/>
                    <a:pt x="21" y="162"/>
                    <a:pt x="20" y="160"/>
                  </a:cubicBezTo>
                  <a:close/>
                  <a:moveTo>
                    <a:pt x="19" y="169"/>
                  </a:moveTo>
                  <a:cubicBezTo>
                    <a:pt x="18" y="168"/>
                    <a:pt x="18" y="166"/>
                    <a:pt x="17" y="166"/>
                  </a:cubicBezTo>
                  <a:cubicBezTo>
                    <a:pt x="16" y="166"/>
                    <a:pt x="16" y="166"/>
                    <a:pt x="15" y="166"/>
                  </a:cubicBezTo>
                  <a:cubicBezTo>
                    <a:pt x="15" y="168"/>
                    <a:pt x="15" y="169"/>
                    <a:pt x="16" y="170"/>
                  </a:cubicBezTo>
                  <a:cubicBezTo>
                    <a:pt x="17" y="170"/>
                    <a:pt x="18" y="170"/>
                    <a:pt x="19" y="169"/>
                  </a:cubicBezTo>
                  <a:close/>
                  <a:moveTo>
                    <a:pt x="17" y="178"/>
                  </a:moveTo>
                  <a:cubicBezTo>
                    <a:pt x="16" y="179"/>
                    <a:pt x="15" y="179"/>
                    <a:pt x="14" y="180"/>
                  </a:cubicBezTo>
                  <a:cubicBezTo>
                    <a:pt x="15" y="181"/>
                    <a:pt x="15" y="182"/>
                    <a:pt x="16" y="183"/>
                  </a:cubicBezTo>
                  <a:cubicBezTo>
                    <a:pt x="17" y="183"/>
                    <a:pt x="18" y="182"/>
                    <a:pt x="19" y="181"/>
                  </a:cubicBezTo>
                  <a:cubicBezTo>
                    <a:pt x="18" y="180"/>
                    <a:pt x="18" y="179"/>
                    <a:pt x="17" y="178"/>
                  </a:cubicBezTo>
                  <a:close/>
                  <a:moveTo>
                    <a:pt x="17" y="184"/>
                  </a:moveTo>
                  <a:cubicBezTo>
                    <a:pt x="17" y="185"/>
                    <a:pt x="17" y="185"/>
                    <a:pt x="17" y="185"/>
                  </a:cubicBezTo>
                  <a:cubicBezTo>
                    <a:pt x="18" y="185"/>
                    <a:pt x="18" y="184"/>
                    <a:pt x="18" y="184"/>
                  </a:cubicBezTo>
                  <a:cubicBezTo>
                    <a:pt x="17" y="184"/>
                    <a:pt x="17" y="184"/>
                    <a:pt x="17" y="184"/>
                  </a:cubicBezTo>
                  <a:close/>
                  <a:moveTo>
                    <a:pt x="12" y="152"/>
                  </a:moveTo>
                  <a:cubicBezTo>
                    <a:pt x="9" y="161"/>
                    <a:pt x="5" y="171"/>
                    <a:pt x="2" y="182"/>
                  </a:cubicBezTo>
                  <a:cubicBezTo>
                    <a:pt x="1" y="189"/>
                    <a:pt x="7" y="190"/>
                    <a:pt x="11" y="194"/>
                  </a:cubicBezTo>
                  <a:cubicBezTo>
                    <a:pt x="10" y="190"/>
                    <a:pt x="9" y="186"/>
                    <a:pt x="9" y="182"/>
                  </a:cubicBezTo>
                  <a:cubicBezTo>
                    <a:pt x="8" y="182"/>
                    <a:pt x="7" y="181"/>
                    <a:pt x="7" y="181"/>
                  </a:cubicBezTo>
                  <a:cubicBezTo>
                    <a:pt x="8" y="180"/>
                    <a:pt x="8" y="181"/>
                    <a:pt x="8" y="181"/>
                  </a:cubicBezTo>
                  <a:cubicBezTo>
                    <a:pt x="8" y="169"/>
                    <a:pt x="14" y="162"/>
                    <a:pt x="18" y="154"/>
                  </a:cubicBezTo>
                  <a:cubicBezTo>
                    <a:pt x="16" y="154"/>
                    <a:pt x="14" y="153"/>
                    <a:pt x="12" y="152"/>
                  </a:cubicBezTo>
                  <a:close/>
                  <a:moveTo>
                    <a:pt x="16" y="172"/>
                  </a:moveTo>
                  <a:cubicBezTo>
                    <a:pt x="14" y="172"/>
                    <a:pt x="13" y="173"/>
                    <a:pt x="12" y="173"/>
                  </a:cubicBezTo>
                  <a:cubicBezTo>
                    <a:pt x="12" y="175"/>
                    <a:pt x="13" y="176"/>
                    <a:pt x="14" y="178"/>
                  </a:cubicBezTo>
                  <a:cubicBezTo>
                    <a:pt x="15" y="178"/>
                    <a:pt x="16" y="177"/>
                    <a:pt x="17" y="177"/>
                  </a:cubicBezTo>
                  <a:cubicBezTo>
                    <a:pt x="17" y="175"/>
                    <a:pt x="16" y="173"/>
                    <a:pt x="16" y="172"/>
                  </a:cubicBezTo>
                  <a:close/>
                  <a:moveTo>
                    <a:pt x="14" y="166"/>
                  </a:moveTo>
                  <a:cubicBezTo>
                    <a:pt x="14" y="165"/>
                    <a:pt x="16" y="165"/>
                    <a:pt x="17" y="164"/>
                  </a:cubicBezTo>
                  <a:cubicBezTo>
                    <a:pt x="17" y="163"/>
                    <a:pt x="16" y="162"/>
                    <a:pt x="16" y="161"/>
                  </a:cubicBezTo>
                  <a:cubicBezTo>
                    <a:pt x="15" y="163"/>
                    <a:pt x="14" y="164"/>
                    <a:pt x="14" y="166"/>
                  </a:cubicBezTo>
                  <a:close/>
                  <a:moveTo>
                    <a:pt x="15" y="185"/>
                  </a:moveTo>
                  <a:cubicBezTo>
                    <a:pt x="14" y="185"/>
                    <a:pt x="14" y="185"/>
                    <a:pt x="13" y="186"/>
                  </a:cubicBezTo>
                  <a:cubicBezTo>
                    <a:pt x="13" y="187"/>
                    <a:pt x="14" y="188"/>
                    <a:pt x="15" y="189"/>
                  </a:cubicBezTo>
                  <a:cubicBezTo>
                    <a:pt x="16" y="188"/>
                    <a:pt x="17" y="186"/>
                    <a:pt x="15" y="185"/>
                  </a:cubicBezTo>
                  <a:close/>
                  <a:moveTo>
                    <a:pt x="14" y="167"/>
                  </a:moveTo>
                  <a:cubicBezTo>
                    <a:pt x="12" y="167"/>
                    <a:pt x="11" y="170"/>
                    <a:pt x="11" y="173"/>
                  </a:cubicBezTo>
                  <a:cubicBezTo>
                    <a:pt x="11" y="172"/>
                    <a:pt x="11" y="172"/>
                    <a:pt x="11" y="172"/>
                  </a:cubicBezTo>
                  <a:cubicBezTo>
                    <a:pt x="12" y="173"/>
                    <a:pt x="14" y="171"/>
                    <a:pt x="15" y="171"/>
                  </a:cubicBezTo>
                  <a:cubicBezTo>
                    <a:pt x="15" y="169"/>
                    <a:pt x="14" y="168"/>
                    <a:pt x="14" y="167"/>
                  </a:cubicBezTo>
                  <a:close/>
                  <a:moveTo>
                    <a:pt x="13" y="180"/>
                  </a:moveTo>
                  <a:cubicBezTo>
                    <a:pt x="13" y="180"/>
                    <a:pt x="12" y="181"/>
                    <a:pt x="11" y="181"/>
                  </a:cubicBezTo>
                  <a:cubicBezTo>
                    <a:pt x="11" y="182"/>
                    <a:pt x="12" y="183"/>
                    <a:pt x="12" y="185"/>
                  </a:cubicBezTo>
                  <a:cubicBezTo>
                    <a:pt x="13" y="184"/>
                    <a:pt x="14" y="184"/>
                    <a:pt x="15" y="184"/>
                  </a:cubicBezTo>
                  <a:cubicBezTo>
                    <a:pt x="14" y="182"/>
                    <a:pt x="14" y="181"/>
                    <a:pt x="13" y="180"/>
                  </a:cubicBezTo>
                  <a:close/>
                  <a:moveTo>
                    <a:pt x="12" y="186"/>
                  </a:moveTo>
                  <a:cubicBezTo>
                    <a:pt x="11" y="186"/>
                    <a:pt x="11" y="187"/>
                    <a:pt x="11" y="186"/>
                  </a:cubicBezTo>
                  <a:cubicBezTo>
                    <a:pt x="11" y="185"/>
                    <a:pt x="12" y="186"/>
                    <a:pt x="12" y="185"/>
                  </a:cubicBezTo>
                  <a:cubicBezTo>
                    <a:pt x="11" y="184"/>
                    <a:pt x="11" y="183"/>
                    <a:pt x="10" y="182"/>
                  </a:cubicBezTo>
                  <a:cubicBezTo>
                    <a:pt x="10" y="186"/>
                    <a:pt x="11" y="189"/>
                    <a:pt x="12" y="192"/>
                  </a:cubicBezTo>
                  <a:cubicBezTo>
                    <a:pt x="15" y="191"/>
                    <a:pt x="13" y="188"/>
                    <a:pt x="12" y="186"/>
                  </a:cubicBezTo>
                  <a:close/>
                  <a:moveTo>
                    <a:pt x="13" y="179"/>
                  </a:moveTo>
                  <a:cubicBezTo>
                    <a:pt x="12" y="177"/>
                    <a:pt x="12" y="175"/>
                    <a:pt x="11" y="174"/>
                  </a:cubicBezTo>
                  <a:cubicBezTo>
                    <a:pt x="10" y="175"/>
                    <a:pt x="10" y="178"/>
                    <a:pt x="11" y="180"/>
                  </a:cubicBezTo>
                  <a:cubicBezTo>
                    <a:pt x="11" y="180"/>
                    <a:pt x="12" y="179"/>
                    <a:pt x="13" y="179"/>
                  </a:cubicBezTo>
                  <a:close/>
                  <a:moveTo>
                    <a:pt x="11" y="197"/>
                  </a:moveTo>
                  <a:cubicBezTo>
                    <a:pt x="9" y="193"/>
                    <a:pt x="5" y="192"/>
                    <a:pt x="2" y="189"/>
                  </a:cubicBezTo>
                  <a:cubicBezTo>
                    <a:pt x="2" y="193"/>
                    <a:pt x="3" y="197"/>
                    <a:pt x="3" y="201"/>
                  </a:cubicBezTo>
                  <a:cubicBezTo>
                    <a:pt x="3" y="202"/>
                    <a:pt x="3" y="203"/>
                    <a:pt x="3" y="204"/>
                  </a:cubicBezTo>
                  <a:cubicBezTo>
                    <a:pt x="3" y="207"/>
                    <a:pt x="5" y="208"/>
                    <a:pt x="6" y="210"/>
                  </a:cubicBezTo>
                  <a:cubicBezTo>
                    <a:pt x="8" y="210"/>
                    <a:pt x="10" y="212"/>
                    <a:pt x="12" y="213"/>
                  </a:cubicBezTo>
                  <a:cubicBezTo>
                    <a:pt x="10" y="207"/>
                    <a:pt x="10" y="202"/>
                    <a:pt x="11" y="1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0" name="Freeform 126"/>
            <p:cNvSpPr>
              <a:spLocks noEditPoints="1"/>
            </p:cNvSpPr>
            <p:nvPr/>
          </p:nvSpPr>
          <p:spPr bwMode="auto">
            <a:xfrm>
              <a:off x="5102225" y="1028700"/>
              <a:ext cx="106363" cy="47625"/>
            </a:xfrm>
            <a:custGeom>
              <a:avLst/>
              <a:gdLst>
                <a:gd name="T0" fmla="*/ 30 w 34"/>
                <a:gd name="T1" fmla="*/ 14 h 15"/>
                <a:gd name="T2" fmla="*/ 17 w 34"/>
                <a:gd name="T3" fmla="*/ 14 h 15"/>
                <a:gd name="T4" fmla="*/ 13 w 34"/>
                <a:gd name="T5" fmla="*/ 15 h 15"/>
                <a:gd name="T6" fmla="*/ 7 w 34"/>
                <a:gd name="T7" fmla="*/ 15 h 15"/>
                <a:gd name="T8" fmla="*/ 2 w 34"/>
                <a:gd name="T9" fmla="*/ 5 h 15"/>
                <a:gd name="T10" fmla="*/ 24 w 34"/>
                <a:gd name="T11" fmla="*/ 1 h 15"/>
                <a:gd name="T12" fmla="*/ 28 w 34"/>
                <a:gd name="T13" fmla="*/ 2 h 15"/>
                <a:gd name="T14" fmla="*/ 33 w 34"/>
                <a:gd name="T15" fmla="*/ 4 h 15"/>
                <a:gd name="T16" fmla="*/ 30 w 34"/>
                <a:gd name="T17" fmla="*/ 14 h 15"/>
                <a:gd name="T18" fmla="*/ 22 w 34"/>
                <a:gd name="T19" fmla="*/ 4 h 15"/>
                <a:gd name="T20" fmla="*/ 13 w 34"/>
                <a:gd name="T21" fmla="*/ 5 h 15"/>
                <a:gd name="T22" fmla="*/ 11 w 34"/>
                <a:gd name="T23" fmla="*/ 4 h 15"/>
                <a:gd name="T24" fmla="*/ 6 w 34"/>
                <a:gd name="T25" fmla="*/ 7 h 15"/>
                <a:gd name="T26" fmla="*/ 8 w 34"/>
                <a:gd name="T27" fmla="*/ 10 h 15"/>
                <a:gd name="T28" fmla="*/ 28 w 34"/>
                <a:gd name="T29" fmla="*/ 10 h 15"/>
                <a:gd name="T30" fmla="*/ 29 w 34"/>
                <a:gd name="T31" fmla="*/ 5 h 15"/>
                <a:gd name="T32" fmla="*/ 22 w 34"/>
                <a:gd name="T3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5">
                  <a:moveTo>
                    <a:pt x="30" y="14"/>
                  </a:moveTo>
                  <a:cubicBezTo>
                    <a:pt x="26" y="15"/>
                    <a:pt x="22" y="14"/>
                    <a:pt x="17" y="14"/>
                  </a:cubicBezTo>
                  <a:cubicBezTo>
                    <a:pt x="16" y="14"/>
                    <a:pt x="15" y="15"/>
                    <a:pt x="13" y="15"/>
                  </a:cubicBezTo>
                  <a:cubicBezTo>
                    <a:pt x="11" y="15"/>
                    <a:pt x="9" y="15"/>
                    <a:pt x="7" y="15"/>
                  </a:cubicBezTo>
                  <a:cubicBezTo>
                    <a:pt x="5" y="13"/>
                    <a:pt x="0" y="10"/>
                    <a:pt x="2" y="5"/>
                  </a:cubicBezTo>
                  <a:cubicBezTo>
                    <a:pt x="8" y="1"/>
                    <a:pt x="16" y="0"/>
                    <a:pt x="24" y="1"/>
                  </a:cubicBezTo>
                  <a:cubicBezTo>
                    <a:pt x="26" y="1"/>
                    <a:pt x="27" y="2"/>
                    <a:pt x="28" y="2"/>
                  </a:cubicBezTo>
                  <a:cubicBezTo>
                    <a:pt x="30" y="3"/>
                    <a:pt x="32" y="3"/>
                    <a:pt x="33" y="4"/>
                  </a:cubicBezTo>
                  <a:cubicBezTo>
                    <a:pt x="34" y="8"/>
                    <a:pt x="32" y="12"/>
                    <a:pt x="30" y="14"/>
                  </a:cubicBezTo>
                  <a:close/>
                  <a:moveTo>
                    <a:pt x="22" y="4"/>
                  </a:moveTo>
                  <a:cubicBezTo>
                    <a:pt x="19" y="4"/>
                    <a:pt x="16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5"/>
                    <a:pt x="7" y="6"/>
                    <a:pt x="6" y="7"/>
                  </a:cubicBezTo>
                  <a:cubicBezTo>
                    <a:pt x="6" y="8"/>
                    <a:pt x="7" y="9"/>
                    <a:pt x="8" y="10"/>
                  </a:cubicBezTo>
                  <a:cubicBezTo>
                    <a:pt x="15" y="10"/>
                    <a:pt x="21" y="9"/>
                    <a:pt x="28" y="10"/>
                  </a:cubicBezTo>
                  <a:cubicBezTo>
                    <a:pt x="29" y="9"/>
                    <a:pt x="29" y="7"/>
                    <a:pt x="29" y="5"/>
                  </a:cubicBezTo>
                  <a:cubicBezTo>
                    <a:pt x="27" y="5"/>
                    <a:pt x="24" y="4"/>
                    <a:pt x="2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361" name="Freeform 127"/>
          <p:cNvSpPr>
            <a:spLocks noEditPoints="1"/>
          </p:cNvSpPr>
          <p:nvPr/>
        </p:nvSpPr>
        <p:spPr bwMode="auto">
          <a:xfrm>
            <a:off x="6323013" y="3684588"/>
            <a:ext cx="908050" cy="600075"/>
          </a:xfrm>
          <a:custGeom>
            <a:avLst/>
            <a:gdLst>
              <a:gd name="T0" fmla="*/ 6 w 288"/>
              <a:gd name="T1" fmla="*/ 56 h 190"/>
              <a:gd name="T2" fmla="*/ 112 w 288"/>
              <a:gd name="T3" fmla="*/ 0 h 190"/>
              <a:gd name="T4" fmla="*/ 238 w 288"/>
              <a:gd name="T5" fmla="*/ 26 h 190"/>
              <a:gd name="T6" fmla="*/ 224 w 288"/>
              <a:gd name="T7" fmla="*/ 52 h 190"/>
              <a:gd name="T8" fmla="*/ 243 w 288"/>
              <a:gd name="T9" fmla="*/ 106 h 190"/>
              <a:gd name="T10" fmla="*/ 259 w 288"/>
              <a:gd name="T11" fmla="*/ 140 h 190"/>
              <a:gd name="T12" fmla="*/ 221 w 288"/>
              <a:gd name="T13" fmla="*/ 153 h 190"/>
              <a:gd name="T14" fmla="*/ 129 w 288"/>
              <a:gd name="T15" fmla="*/ 180 h 190"/>
              <a:gd name="T16" fmla="*/ 43 w 288"/>
              <a:gd name="T17" fmla="*/ 138 h 190"/>
              <a:gd name="T18" fmla="*/ 18 w 288"/>
              <a:gd name="T19" fmla="*/ 102 h 190"/>
              <a:gd name="T20" fmla="*/ 274 w 288"/>
              <a:gd name="T21" fmla="*/ 100 h 190"/>
              <a:gd name="T22" fmla="*/ 228 w 288"/>
              <a:gd name="T23" fmla="*/ 147 h 190"/>
              <a:gd name="T24" fmla="*/ 42 w 288"/>
              <a:gd name="T25" fmla="*/ 76 h 190"/>
              <a:gd name="T26" fmla="*/ 111 w 288"/>
              <a:gd name="T27" fmla="*/ 100 h 190"/>
              <a:gd name="T28" fmla="*/ 244 w 288"/>
              <a:gd name="T29" fmla="*/ 29 h 190"/>
              <a:gd name="T30" fmla="*/ 103 w 288"/>
              <a:gd name="T31" fmla="*/ 4 h 190"/>
              <a:gd name="T32" fmla="*/ 11 w 288"/>
              <a:gd name="T33" fmla="*/ 66 h 190"/>
              <a:gd name="T34" fmla="*/ 71 w 288"/>
              <a:gd name="T35" fmla="*/ 50 h 190"/>
              <a:gd name="T36" fmla="*/ 127 w 288"/>
              <a:gd name="T37" fmla="*/ 44 h 190"/>
              <a:gd name="T38" fmla="*/ 211 w 288"/>
              <a:gd name="T39" fmla="*/ 140 h 190"/>
              <a:gd name="T40" fmla="*/ 216 w 288"/>
              <a:gd name="T41" fmla="*/ 141 h 190"/>
              <a:gd name="T42" fmla="*/ 221 w 288"/>
              <a:gd name="T43" fmla="*/ 147 h 190"/>
              <a:gd name="T44" fmla="*/ 214 w 288"/>
              <a:gd name="T45" fmla="*/ 99 h 190"/>
              <a:gd name="T46" fmla="*/ 212 w 288"/>
              <a:gd name="T47" fmla="*/ 112 h 190"/>
              <a:gd name="T48" fmla="*/ 210 w 288"/>
              <a:gd name="T49" fmla="*/ 115 h 190"/>
              <a:gd name="T50" fmla="*/ 198 w 288"/>
              <a:gd name="T51" fmla="*/ 147 h 190"/>
              <a:gd name="T52" fmla="*/ 177 w 288"/>
              <a:gd name="T53" fmla="*/ 151 h 190"/>
              <a:gd name="T54" fmla="*/ 150 w 288"/>
              <a:gd name="T55" fmla="*/ 181 h 190"/>
              <a:gd name="T56" fmla="*/ 205 w 288"/>
              <a:gd name="T57" fmla="*/ 132 h 190"/>
              <a:gd name="T58" fmla="*/ 205 w 288"/>
              <a:gd name="T59" fmla="*/ 103 h 190"/>
              <a:gd name="T60" fmla="*/ 104 w 288"/>
              <a:gd name="T61" fmla="*/ 99 h 190"/>
              <a:gd name="T62" fmla="*/ 45 w 288"/>
              <a:gd name="T63" fmla="*/ 129 h 190"/>
              <a:gd name="T64" fmla="*/ 138 w 288"/>
              <a:gd name="T65" fmla="*/ 147 h 190"/>
              <a:gd name="T66" fmla="*/ 177 w 288"/>
              <a:gd name="T67" fmla="*/ 120 h 190"/>
              <a:gd name="T68" fmla="*/ 205 w 288"/>
              <a:gd name="T69" fmla="*/ 103 h 190"/>
              <a:gd name="T70" fmla="*/ 195 w 288"/>
              <a:gd name="T71" fmla="*/ 107 h 190"/>
              <a:gd name="T72" fmla="*/ 195 w 288"/>
              <a:gd name="T73" fmla="*/ 119 h 190"/>
              <a:gd name="T74" fmla="*/ 182 w 288"/>
              <a:gd name="T75" fmla="*/ 106 h 190"/>
              <a:gd name="T76" fmla="*/ 186 w 288"/>
              <a:gd name="T77" fmla="*/ 105 h 190"/>
              <a:gd name="T78" fmla="*/ 171 w 288"/>
              <a:gd name="T79" fmla="*/ 137 h 190"/>
              <a:gd name="T80" fmla="*/ 130 w 288"/>
              <a:gd name="T81" fmla="*/ 179 h 190"/>
              <a:gd name="T82" fmla="*/ 140 w 288"/>
              <a:gd name="T83" fmla="*/ 159 h 190"/>
              <a:gd name="T84" fmla="*/ 136 w 288"/>
              <a:gd name="T85" fmla="*/ 150 h 190"/>
              <a:gd name="T86" fmla="*/ 131 w 288"/>
              <a:gd name="T87" fmla="*/ 163 h 190"/>
              <a:gd name="T88" fmla="*/ 129 w 288"/>
              <a:gd name="T89" fmla="*/ 37 h 190"/>
              <a:gd name="T90" fmla="*/ 125 w 288"/>
              <a:gd name="T91" fmla="*/ 32 h 190"/>
              <a:gd name="T92" fmla="*/ 61 w 288"/>
              <a:gd name="T93" fmla="*/ 58 h 190"/>
              <a:gd name="T94" fmla="*/ 35 w 288"/>
              <a:gd name="T95" fmla="*/ 78 h 190"/>
              <a:gd name="T96" fmla="*/ 103 w 288"/>
              <a:gd name="T97" fmla="*/ 40 h 190"/>
              <a:gd name="T98" fmla="*/ 35 w 288"/>
              <a:gd name="T99" fmla="*/ 86 h 190"/>
              <a:gd name="T100" fmla="*/ 38 w 288"/>
              <a:gd name="T101" fmla="*/ 108 h 190"/>
              <a:gd name="T102" fmla="*/ 25 w 288"/>
              <a:gd name="T103" fmla="*/ 101 h 190"/>
              <a:gd name="T104" fmla="*/ 22 w 288"/>
              <a:gd name="T105" fmla="*/ 112 h 190"/>
              <a:gd name="T106" fmla="*/ 25 w 288"/>
              <a:gd name="T107" fmla="*/ 136 h 190"/>
              <a:gd name="T108" fmla="*/ 40 w 288"/>
              <a:gd name="T109" fmla="*/ 138 h 190"/>
              <a:gd name="T110" fmla="*/ 44 w 288"/>
              <a:gd name="T111" fmla="*/ 135 h 190"/>
              <a:gd name="T112" fmla="*/ 35 w 288"/>
              <a:gd name="T113" fmla="*/ 89 h 190"/>
              <a:gd name="T114" fmla="*/ 25 w 288"/>
              <a:gd name="T115" fmla="*/ 9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8" h="190">
                <a:moveTo>
                  <a:pt x="23" y="99"/>
                </a:moveTo>
                <a:cubicBezTo>
                  <a:pt x="22" y="96"/>
                  <a:pt x="20" y="92"/>
                  <a:pt x="21" y="89"/>
                </a:cubicBezTo>
                <a:cubicBezTo>
                  <a:pt x="22" y="86"/>
                  <a:pt x="25" y="85"/>
                  <a:pt x="28" y="84"/>
                </a:cubicBezTo>
                <a:cubicBezTo>
                  <a:pt x="29" y="82"/>
                  <a:pt x="28" y="78"/>
                  <a:pt x="28" y="76"/>
                </a:cubicBezTo>
                <a:cubicBezTo>
                  <a:pt x="20" y="72"/>
                  <a:pt x="11" y="69"/>
                  <a:pt x="3" y="65"/>
                </a:cubicBezTo>
                <a:cubicBezTo>
                  <a:pt x="0" y="60"/>
                  <a:pt x="6" y="59"/>
                  <a:pt x="6" y="56"/>
                </a:cubicBezTo>
                <a:cubicBezTo>
                  <a:pt x="7" y="55"/>
                  <a:pt x="9" y="54"/>
                  <a:pt x="10" y="53"/>
                </a:cubicBezTo>
                <a:cubicBezTo>
                  <a:pt x="12" y="52"/>
                  <a:pt x="14" y="51"/>
                  <a:pt x="15" y="50"/>
                </a:cubicBezTo>
                <a:cubicBezTo>
                  <a:pt x="35" y="43"/>
                  <a:pt x="54" y="31"/>
                  <a:pt x="72" y="20"/>
                </a:cubicBezTo>
                <a:cubicBezTo>
                  <a:pt x="75" y="18"/>
                  <a:pt x="78" y="17"/>
                  <a:pt x="81" y="15"/>
                </a:cubicBezTo>
                <a:cubicBezTo>
                  <a:pt x="87" y="11"/>
                  <a:pt x="92" y="8"/>
                  <a:pt x="99" y="4"/>
                </a:cubicBezTo>
                <a:cubicBezTo>
                  <a:pt x="103" y="2"/>
                  <a:pt x="107" y="0"/>
                  <a:pt x="112" y="0"/>
                </a:cubicBezTo>
                <a:cubicBezTo>
                  <a:pt x="115" y="0"/>
                  <a:pt x="119" y="1"/>
                  <a:pt x="121" y="1"/>
                </a:cubicBezTo>
                <a:cubicBezTo>
                  <a:pt x="136" y="6"/>
                  <a:pt x="152" y="10"/>
                  <a:pt x="168" y="12"/>
                </a:cubicBezTo>
                <a:cubicBezTo>
                  <a:pt x="172" y="13"/>
                  <a:pt x="175" y="14"/>
                  <a:pt x="178" y="13"/>
                </a:cubicBezTo>
                <a:cubicBezTo>
                  <a:pt x="179" y="14"/>
                  <a:pt x="180" y="13"/>
                  <a:pt x="181" y="14"/>
                </a:cubicBezTo>
                <a:cubicBezTo>
                  <a:pt x="197" y="16"/>
                  <a:pt x="213" y="19"/>
                  <a:pt x="228" y="22"/>
                </a:cubicBezTo>
                <a:cubicBezTo>
                  <a:pt x="231" y="23"/>
                  <a:pt x="235" y="25"/>
                  <a:pt x="238" y="26"/>
                </a:cubicBezTo>
                <a:cubicBezTo>
                  <a:pt x="241" y="26"/>
                  <a:pt x="244" y="26"/>
                  <a:pt x="247" y="27"/>
                </a:cubicBezTo>
                <a:cubicBezTo>
                  <a:pt x="249" y="28"/>
                  <a:pt x="252" y="29"/>
                  <a:pt x="255" y="30"/>
                </a:cubicBezTo>
                <a:cubicBezTo>
                  <a:pt x="258" y="34"/>
                  <a:pt x="254" y="36"/>
                  <a:pt x="252" y="38"/>
                </a:cubicBezTo>
                <a:cubicBezTo>
                  <a:pt x="248" y="39"/>
                  <a:pt x="245" y="42"/>
                  <a:pt x="242" y="44"/>
                </a:cubicBezTo>
                <a:cubicBezTo>
                  <a:pt x="240" y="45"/>
                  <a:pt x="238" y="45"/>
                  <a:pt x="236" y="46"/>
                </a:cubicBezTo>
                <a:cubicBezTo>
                  <a:pt x="232" y="49"/>
                  <a:pt x="228" y="50"/>
                  <a:pt x="224" y="52"/>
                </a:cubicBezTo>
                <a:cubicBezTo>
                  <a:pt x="212" y="58"/>
                  <a:pt x="200" y="66"/>
                  <a:pt x="189" y="72"/>
                </a:cubicBezTo>
                <a:cubicBezTo>
                  <a:pt x="196" y="81"/>
                  <a:pt x="203" y="89"/>
                  <a:pt x="207" y="101"/>
                </a:cubicBezTo>
                <a:cubicBezTo>
                  <a:pt x="209" y="99"/>
                  <a:pt x="211" y="97"/>
                  <a:pt x="215" y="97"/>
                </a:cubicBezTo>
                <a:cubicBezTo>
                  <a:pt x="220" y="98"/>
                  <a:pt x="216" y="104"/>
                  <a:pt x="218" y="107"/>
                </a:cubicBezTo>
                <a:cubicBezTo>
                  <a:pt x="219" y="111"/>
                  <a:pt x="225" y="111"/>
                  <a:pt x="225" y="116"/>
                </a:cubicBezTo>
                <a:cubicBezTo>
                  <a:pt x="232" y="113"/>
                  <a:pt x="237" y="110"/>
                  <a:pt x="243" y="106"/>
                </a:cubicBezTo>
                <a:cubicBezTo>
                  <a:pt x="248" y="102"/>
                  <a:pt x="255" y="98"/>
                  <a:pt x="259" y="93"/>
                </a:cubicBezTo>
                <a:cubicBezTo>
                  <a:pt x="265" y="93"/>
                  <a:pt x="271" y="95"/>
                  <a:pt x="276" y="99"/>
                </a:cubicBezTo>
                <a:cubicBezTo>
                  <a:pt x="281" y="105"/>
                  <a:pt x="286" y="114"/>
                  <a:pt x="287" y="124"/>
                </a:cubicBezTo>
                <a:cubicBezTo>
                  <a:pt x="287" y="127"/>
                  <a:pt x="287" y="129"/>
                  <a:pt x="286" y="130"/>
                </a:cubicBezTo>
                <a:cubicBezTo>
                  <a:pt x="288" y="133"/>
                  <a:pt x="285" y="134"/>
                  <a:pt x="284" y="134"/>
                </a:cubicBezTo>
                <a:cubicBezTo>
                  <a:pt x="274" y="135"/>
                  <a:pt x="268" y="138"/>
                  <a:pt x="259" y="140"/>
                </a:cubicBezTo>
                <a:cubicBezTo>
                  <a:pt x="257" y="140"/>
                  <a:pt x="255" y="141"/>
                  <a:pt x="253" y="142"/>
                </a:cubicBezTo>
                <a:cubicBezTo>
                  <a:pt x="250" y="142"/>
                  <a:pt x="248" y="144"/>
                  <a:pt x="244" y="144"/>
                </a:cubicBezTo>
                <a:cubicBezTo>
                  <a:pt x="243" y="145"/>
                  <a:pt x="241" y="146"/>
                  <a:pt x="239" y="146"/>
                </a:cubicBezTo>
                <a:cubicBezTo>
                  <a:pt x="235" y="147"/>
                  <a:pt x="231" y="148"/>
                  <a:pt x="228" y="149"/>
                </a:cubicBezTo>
                <a:cubicBezTo>
                  <a:pt x="226" y="150"/>
                  <a:pt x="225" y="152"/>
                  <a:pt x="223" y="150"/>
                </a:cubicBezTo>
                <a:cubicBezTo>
                  <a:pt x="222" y="151"/>
                  <a:pt x="222" y="152"/>
                  <a:pt x="221" y="153"/>
                </a:cubicBezTo>
                <a:cubicBezTo>
                  <a:pt x="216" y="153"/>
                  <a:pt x="212" y="158"/>
                  <a:pt x="209" y="156"/>
                </a:cubicBezTo>
                <a:cubicBezTo>
                  <a:pt x="199" y="159"/>
                  <a:pt x="189" y="163"/>
                  <a:pt x="179" y="167"/>
                </a:cubicBezTo>
                <a:cubicBezTo>
                  <a:pt x="171" y="171"/>
                  <a:pt x="164" y="175"/>
                  <a:pt x="157" y="180"/>
                </a:cubicBezTo>
                <a:cubicBezTo>
                  <a:pt x="154" y="182"/>
                  <a:pt x="151" y="183"/>
                  <a:pt x="149" y="184"/>
                </a:cubicBezTo>
                <a:cubicBezTo>
                  <a:pt x="148" y="185"/>
                  <a:pt x="147" y="187"/>
                  <a:pt x="146" y="187"/>
                </a:cubicBezTo>
                <a:cubicBezTo>
                  <a:pt x="139" y="190"/>
                  <a:pt x="132" y="183"/>
                  <a:pt x="129" y="180"/>
                </a:cubicBezTo>
                <a:cubicBezTo>
                  <a:pt x="125" y="177"/>
                  <a:pt x="124" y="173"/>
                  <a:pt x="123" y="167"/>
                </a:cubicBezTo>
                <a:cubicBezTo>
                  <a:pt x="122" y="165"/>
                  <a:pt x="121" y="162"/>
                  <a:pt x="121" y="159"/>
                </a:cubicBezTo>
                <a:cubicBezTo>
                  <a:pt x="111" y="158"/>
                  <a:pt x="101" y="157"/>
                  <a:pt x="90" y="154"/>
                </a:cubicBezTo>
                <a:cubicBezTo>
                  <a:pt x="74" y="150"/>
                  <a:pt x="60" y="142"/>
                  <a:pt x="47" y="134"/>
                </a:cubicBezTo>
                <a:cubicBezTo>
                  <a:pt x="47" y="135"/>
                  <a:pt x="48" y="135"/>
                  <a:pt x="47" y="136"/>
                </a:cubicBezTo>
                <a:cubicBezTo>
                  <a:pt x="46" y="137"/>
                  <a:pt x="45" y="137"/>
                  <a:pt x="43" y="138"/>
                </a:cubicBezTo>
                <a:cubicBezTo>
                  <a:pt x="43" y="139"/>
                  <a:pt x="44" y="141"/>
                  <a:pt x="44" y="142"/>
                </a:cubicBezTo>
                <a:cubicBezTo>
                  <a:pt x="39" y="146"/>
                  <a:pt x="32" y="150"/>
                  <a:pt x="25" y="147"/>
                </a:cubicBezTo>
                <a:cubicBezTo>
                  <a:pt x="24" y="147"/>
                  <a:pt x="23" y="146"/>
                  <a:pt x="22" y="146"/>
                </a:cubicBezTo>
                <a:cubicBezTo>
                  <a:pt x="22" y="146"/>
                  <a:pt x="21" y="147"/>
                  <a:pt x="20" y="147"/>
                </a:cubicBezTo>
                <a:cubicBezTo>
                  <a:pt x="14" y="144"/>
                  <a:pt x="9" y="139"/>
                  <a:pt x="6" y="133"/>
                </a:cubicBezTo>
                <a:cubicBezTo>
                  <a:pt x="12" y="127"/>
                  <a:pt x="13" y="111"/>
                  <a:pt x="18" y="102"/>
                </a:cubicBezTo>
                <a:cubicBezTo>
                  <a:pt x="19" y="101"/>
                  <a:pt x="23" y="98"/>
                  <a:pt x="23" y="99"/>
                </a:cubicBezTo>
                <a:close/>
                <a:moveTo>
                  <a:pt x="249" y="141"/>
                </a:moveTo>
                <a:cubicBezTo>
                  <a:pt x="256" y="139"/>
                  <a:pt x="265" y="136"/>
                  <a:pt x="274" y="134"/>
                </a:cubicBezTo>
                <a:cubicBezTo>
                  <a:pt x="277" y="133"/>
                  <a:pt x="282" y="133"/>
                  <a:pt x="284" y="130"/>
                </a:cubicBezTo>
                <a:cubicBezTo>
                  <a:pt x="286" y="124"/>
                  <a:pt x="284" y="116"/>
                  <a:pt x="281" y="110"/>
                </a:cubicBezTo>
                <a:cubicBezTo>
                  <a:pt x="279" y="107"/>
                  <a:pt x="276" y="102"/>
                  <a:pt x="274" y="100"/>
                </a:cubicBezTo>
                <a:cubicBezTo>
                  <a:pt x="271" y="97"/>
                  <a:pt x="267" y="95"/>
                  <a:pt x="262" y="95"/>
                </a:cubicBezTo>
                <a:cubicBezTo>
                  <a:pt x="253" y="100"/>
                  <a:pt x="244" y="107"/>
                  <a:pt x="235" y="114"/>
                </a:cubicBezTo>
                <a:cubicBezTo>
                  <a:pt x="232" y="115"/>
                  <a:pt x="230" y="116"/>
                  <a:pt x="227" y="117"/>
                </a:cubicBezTo>
                <a:cubicBezTo>
                  <a:pt x="226" y="118"/>
                  <a:pt x="226" y="119"/>
                  <a:pt x="225" y="119"/>
                </a:cubicBezTo>
                <a:cubicBezTo>
                  <a:pt x="227" y="124"/>
                  <a:pt x="222" y="125"/>
                  <a:pt x="219" y="125"/>
                </a:cubicBezTo>
                <a:cubicBezTo>
                  <a:pt x="224" y="130"/>
                  <a:pt x="228" y="138"/>
                  <a:pt x="228" y="147"/>
                </a:cubicBezTo>
                <a:cubicBezTo>
                  <a:pt x="235" y="144"/>
                  <a:pt x="242" y="143"/>
                  <a:pt x="249" y="141"/>
                </a:cubicBezTo>
                <a:close/>
                <a:moveTo>
                  <a:pt x="113" y="45"/>
                </a:moveTo>
                <a:cubicBezTo>
                  <a:pt x="110" y="44"/>
                  <a:pt x="107" y="44"/>
                  <a:pt x="105" y="43"/>
                </a:cubicBezTo>
                <a:cubicBezTo>
                  <a:pt x="104" y="42"/>
                  <a:pt x="102" y="42"/>
                  <a:pt x="100" y="43"/>
                </a:cubicBezTo>
                <a:cubicBezTo>
                  <a:pt x="95" y="45"/>
                  <a:pt x="90" y="48"/>
                  <a:pt x="87" y="50"/>
                </a:cubicBezTo>
                <a:cubicBezTo>
                  <a:pt x="72" y="57"/>
                  <a:pt x="57" y="68"/>
                  <a:pt x="42" y="76"/>
                </a:cubicBezTo>
                <a:cubicBezTo>
                  <a:pt x="41" y="76"/>
                  <a:pt x="41" y="77"/>
                  <a:pt x="41" y="77"/>
                </a:cubicBezTo>
                <a:cubicBezTo>
                  <a:pt x="41" y="76"/>
                  <a:pt x="41" y="76"/>
                  <a:pt x="42" y="76"/>
                </a:cubicBezTo>
                <a:cubicBezTo>
                  <a:pt x="50" y="78"/>
                  <a:pt x="57" y="80"/>
                  <a:pt x="65" y="84"/>
                </a:cubicBezTo>
                <a:cubicBezTo>
                  <a:pt x="70" y="86"/>
                  <a:pt x="75" y="88"/>
                  <a:pt x="81" y="89"/>
                </a:cubicBezTo>
                <a:cubicBezTo>
                  <a:pt x="89" y="92"/>
                  <a:pt x="97" y="94"/>
                  <a:pt x="104" y="97"/>
                </a:cubicBezTo>
                <a:cubicBezTo>
                  <a:pt x="106" y="98"/>
                  <a:pt x="109" y="99"/>
                  <a:pt x="111" y="100"/>
                </a:cubicBezTo>
                <a:cubicBezTo>
                  <a:pt x="116" y="101"/>
                  <a:pt x="122" y="106"/>
                  <a:pt x="127" y="106"/>
                </a:cubicBezTo>
                <a:cubicBezTo>
                  <a:pt x="129" y="106"/>
                  <a:pt x="130" y="105"/>
                  <a:pt x="132" y="106"/>
                </a:cubicBezTo>
                <a:cubicBezTo>
                  <a:pt x="149" y="93"/>
                  <a:pt x="170" y="84"/>
                  <a:pt x="187" y="71"/>
                </a:cubicBezTo>
                <a:cubicBezTo>
                  <a:pt x="198" y="65"/>
                  <a:pt x="208" y="58"/>
                  <a:pt x="220" y="52"/>
                </a:cubicBezTo>
                <a:cubicBezTo>
                  <a:pt x="231" y="46"/>
                  <a:pt x="244" y="42"/>
                  <a:pt x="253" y="33"/>
                </a:cubicBezTo>
                <a:cubicBezTo>
                  <a:pt x="252" y="30"/>
                  <a:pt x="248" y="30"/>
                  <a:pt x="244" y="29"/>
                </a:cubicBezTo>
                <a:cubicBezTo>
                  <a:pt x="241" y="28"/>
                  <a:pt x="237" y="27"/>
                  <a:pt x="233" y="26"/>
                </a:cubicBezTo>
                <a:cubicBezTo>
                  <a:pt x="222" y="22"/>
                  <a:pt x="211" y="20"/>
                  <a:pt x="199" y="18"/>
                </a:cubicBezTo>
                <a:cubicBezTo>
                  <a:pt x="186" y="16"/>
                  <a:pt x="174" y="15"/>
                  <a:pt x="162" y="14"/>
                </a:cubicBezTo>
                <a:cubicBezTo>
                  <a:pt x="157" y="12"/>
                  <a:pt x="151" y="11"/>
                  <a:pt x="146" y="10"/>
                </a:cubicBezTo>
                <a:cubicBezTo>
                  <a:pt x="141" y="9"/>
                  <a:pt x="136" y="8"/>
                  <a:pt x="131" y="6"/>
                </a:cubicBezTo>
                <a:cubicBezTo>
                  <a:pt x="122" y="4"/>
                  <a:pt x="112" y="0"/>
                  <a:pt x="103" y="4"/>
                </a:cubicBezTo>
                <a:cubicBezTo>
                  <a:pt x="98" y="7"/>
                  <a:pt x="92" y="10"/>
                  <a:pt x="87" y="13"/>
                </a:cubicBezTo>
                <a:cubicBezTo>
                  <a:pt x="77" y="19"/>
                  <a:pt x="67" y="25"/>
                  <a:pt x="57" y="31"/>
                </a:cubicBezTo>
                <a:cubicBezTo>
                  <a:pt x="52" y="34"/>
                  <a:pt x="47" y="37"/>
                  <a:pt x="42" y="40"/>
                </a:cubicBezTo>
                <a:cubicBezTo>
                  <a:pt x="32" y="45"/>
                  <a:pt x="21" y="50"/>
                  <a:pt x="11" y="55"/>
                </a:cubicBezTo>
                <a:cubicBezTo>
                  <a:pt x="10" y="58"/>
                  <a:pt x="6" y="59"/>
                  <a:pt x="5" y="62"/>
                </a:cubicBezTo>
                <a:cubicBezTo>
                  <a:pt x="5" y="64"/>
                  <a:pt x="8" y="66"/>
                  <a:pt x="11" y="66"/>
                </a:cubicBezTo>
                <a:cubicBezTo>
                  <a:pt x="14" y="68"/>
                  <a:pt x="18" y="69"/>
                  <a:pt x="21" y="70"/>
                </a:cubicBezTo>
                <a:cubicBezTo>
                  <a:pt x="23" y="72"/>
                  <a:pt x="27" y="74"/>
                  <a:pt x="31" y="74"/>
                </a:cubicBezTo>
                <a:cubicBezTo>
                  <a:pt x="34" y="71"/>
                  <a:pt x="39" y="71"/>
                  <a:pt x="43" y="68"/>
                </a:cubicBezTo>
                <a:cubicBezTo>
                  <a:pt x="45" y="67"/>
                  <a:pt x="47" y="64"/>
                  <a:pt x="49" y="63"/>
                </a:cubicBezTo>
                <a:cubicBezTo>
                  <a:pt x="52" y="61"/>
                  <a:pt x="54" y="60"/>
                  <a:pt x="57" y="59"/>
                </a:cubicBezTo>
                <a:cubicBezTo>
                  <a:pt x="61" y="56"/>
                  <a:pt x="66" y="52"/>
                  <a:pt x="71" y="50"/>
                </a:cubicBezTo>
                <a:cubicBezTo>
                  <a:pt x="82" y="45"/>
                  <a:pt x="92" y="40"/>
                  <a:pt x="103" y="36"/>
                </a:cubicBezTo>
                <a:cubicBezTo>
                  <a:pt x="105" y="32"/>
                  <a:pt x="109" y="29"/>
                  <a:pt x="115" y="28"/>
                </a:cubicBezTo>
                <a:cubicBezTo>
                  <a:pt x="117" y="27"/>
                  <a:pt x="117" y="27"/>
                  <a:pt x="120" y="28"/>
                </a:cubicBezTo>
                <a:cubicBezTo>
                  <a:pt x="123" y="28"/>
                  <a:pt x="125" y="28"/>
                  <a:pt x="127" y="30"/>
                </a:cubicBezTo>
                <a:cubicBezTo>
                  <a:pt x="129" y="31"/>
                  <a:pt x="130" y="34"/>
                  <a:pt x="131" y="36"/>
                </a:cubicBezTo>
                <a:cubicBezTo>
                  <a:pt x="131" y="40"/>
                  <a:pt x="129" y="42"/>
                  <a:pt x="127" y="44"/>
                </a:cubicBezTo>
                <a:cubicBezTo>
                  <a:pt x="122" y="46"/>
                  <a:pt x="118" y="46"/>
                  <a:pt x="113" y="45"/>
                </a:cubicBezTo>
                <a:close/>
                <a:moveTo>
                  <a:pt x="221" y="130"/>
                </a:moveTo>
                <a:cubicBezTo>
                  <a:pt x="220" y="129"/>
                  <a:pt x="218" y="127"/>
                  <a:pt x="216" y="125"/>
                </a:cubicBezTo>
                <a:cubicBezTo>
                  <a:pt x="213" y="125"/>
                  <a:pt x="210" y="126"/>
                  <a:pt x="208" y="126"/>
                </a:cubicBezTo>
                <a:cubicBezTo>
                  <a:pt x="208" y="129"/>
                  <a:pt x="210" y="130"/>
                  <a:pt x="211" y="132"/>
                </a:cubicBezTo>
                <a:cubicBezTo>
                  <a:pt x="210" y="135"/>
                  <a:pt x="211" y="137"/>
                  <a:pt x="211" y="140"/>
                </a:cubicBezTo>
                <a:cubicBezTo>
                  <a:pt x="210" y="141"/>
                  <a:pt x="210" y="142"/>
                  <a:pt x="210" y="144"/>
                </a:cubicBezTo>
                <a:cubicBezTo>
                  <a:pt x="210" y="145"/>
                  <a:pt x="211" y="147"/>
                  <a:pt x="212" y="148"/>
                </a:cubicBezTo>
                <a:cubicBezTo>
                  <a:pt x="212" y="150"/>
                  <a:pt x="212" y="152"/>
                  <a:pt x="212" y="154"/>
                </a:cubicBezTo>
                <a:cubicBezTo>
                  <a:pt x="214" y="154"/>
                  <a:pt x="214" y="152"/>
                  <a:pt x="216" y="152"/>
                </a:cubicBezTo>
                <a:cubicBezTo>
                  <a:pt x="216" y="150"/>
                  <a:pt x="216" y="148"/>
                  <a:pt x="216" y="146"/>
                </a:cubicBezTo>
                <a:cubicBezTo>
                  <a:pt x="216" y="144"/>
                  <a:pt x="214" y="142"/>
                  <a:pt x="216" y="141"/>
                </a:cubicBezTo>
                <a:cubicBezTo>
                  <a:pt x="217" y="144"/>
                  <a:pt x="217" y="148"/>
                  <a:pt x="217" y="151"/>
                </a:cubicBezTo>
                <a:cubicBezTo>
                  <a:pt x="218" y="151"/>
                  <a:pt x="219" y="151"/>
                  <a:pt x="220" y="151"/>
                </a:cubicBezTo>
                <a:cubicBezTo>
                  <a:pt x="220" y="149"/>
                  <a:pt x="220" y="147"/>
                  <a:pt x="220" y="145"/>
                </a:cubicBezTo>
                <a:cubicBezTo>
                  <a:pt x="219" y="143"/>
                  <a:pt x="219" y="142"/>
                  <a:pt x="219" y="140"/>
                </a:cubicBezTo>
                <a:cubicBezTo>
                  <a:pt x="218" y="138"/>
                  <a:pt x="216" y="136"/>
                  <a:pt x="217" y="134"/>
                </a:cubicBezTo>
                <a:cubicBezTo>
                  <a:pt x="220" y="137"/>
                  <a:pt x="221" y="143"/>
                  <a:pt x="221" y="147"/>
                </a:cubicBezTo>
                <a:cubicBezTo>
                  <a:pt x="223" y="147"/>
                  <a:pt x="224" y="148"/>
                  <a:pt x="226" y="148"/>
                </a:cubicBezTo>
                <a:cubicBezTo>
                  <a:pt x="228" y="142"/>
                  <a:pt x="223" y="135"/>
                  <a:pt x="221" y="130"/>
                </a:cubicBezTo>
                <a:close/>
                <a:moveTo>
                  <a:pt x="217" y="123"/>
                </a:moveTo>
                <a:cubicBezTo>
                  <a:pt x="220" y="123"/>
                  <a:pt x="223" y="123"/>
                  <a:pt x="223" y="120"/>
                </a:cubicBezTo>
                <a:cubicBezTo>
                  <a:pt x="224" y="114"/>
                  <a:pt x="220" y="111"/>
                  <a:pt x="216" y="109"/>
                </a:cubicBezTo>
                <a:cubicBezTo>
                  <a:pt x="215" y="105"/>
                  <a:pt x="218" y="99"/>
                  <a:pt x="214" y="99"/>
                </a:cubicBezTo>
                <a:cubicBezTo>
                  <a:pt x="214" y="99"/>
                  <a:pt x="212" y="99"/>
                  <a:pt x="211" y="100"/>
                </a:cubicBezTo>
                <a:cubicBezTo>
                  <a:pt x="209" y="100"/>
                  <a:pt x="209" y="102"/>
                  <a:pt x="207" y="102"/>
                </a:cubicBezTo>
                <a:cubicBezTo>
                  <a:pt x="207" y="104"/>
                  <a:pt x="209" y="107"/>
                  <a:pt x="206" y="107"/>
                </a:cubicBezTo>
                <a:cubicBezTo>
                  <a:pt x="206" y="106"/>
                  <a:pt x="206" y="105"/>
                  <a:pt x="206" y="105"/>
                </a:cubicBezTo>
                <a:cubicBezTo>
                  <a:pt x="204" y="108"/>
                  <a:pt x="201" y="114"/>
                  <a:pt x="202" y="118"/>
                </a:cubicBezTo>
                <a:cubicBezTo>
                  <a:pt x="205" y="115"/>
                  <a:pt x="207" y="109"/>
                  <a:pt x="212" y="112"/>
                </a:cubicBezTo>
                <a:cubicBezTo>
                  <a:pt x="217" y="118"/>
                  <a:pt x="202" y="118"/>
                  <a:pt x="206" y="124"/>
                </a:cubicBezTo>
                <a:cubicBezTo>
                  <a:pt x="207" y="124"/>
                  <a:pt x="211" y="124"/>
                  <a:pt x="213" y="124"/>
                </a:cubicBezTo>
                <a:cubicBezTo>
                  <a:pt x="214" y="123"/>
                  <a:pt x="215" y="122"/>
                  <a:pt x="216" y="122"/>
                </a:cubicBezTo>
                <a:cubicBezTo>
                  <a:pt x="216" y="123"/>
                  <a:pt x="216" y="123"/>
                  <a:pt x="217" y="123"/>
                </a:cubicBezTo>
                <a:close/>
                <a:moveTo>
                  <a:pt x="205" y="119"/>
                </a:moveTo>
                <a:cubicBezTo>
                  <a:pt x="206" y="117"/>
                  <a:pt x="209" y="116"/>
                  <a:pt x="210" y="115"/>
                </a:cubicBezTo>
                <a:cubicBezTo>
                  <a:pt x="210" y="114"/>
                  <a:pt x="209" y="114"/>
                  <a:pt x="209" y="114"/>
                </a:cubicBezTo>
                <a:cubicBezTo>
                  <a:pt x="207" y="114"/>
                  <a:pt x="205" y="118"/>
                  <a:pt x="205" y="119"/>
                </a:cubicBezTo>
                <a:close/>
                <a:moveTo>
                  <a:pt x="209" y="146"/>
                </a:moveTo>
                <a:cubicBezTo>
                  <a:pt x="209" y="147"/>
                  <a:pt x="209" y="148"/>
                  <a:pt x="208" y="148"/>
                </a:cubicBezTo>
                <a:cubicBezTo>
                  <a:pt x="205" y="147"/>
                  <a:pt x="201" y="148"/>
                  <a:pt x="198" y="148"/>
                </a:cubicBezTo>
                <a:cubicBezTo>
                  <a:pt x="198" y="148"/>
                  <a:pt x="198" y="148"/>
                  <a:pt x="198" y="147"/>
                </a:cubicBezTo>
                <a:cubicBezTo>
                  <a:pt x="201" y="143"/>
                  <a:pt x="202" y="138"/>
                  <a:pt x="203" y="132"/>
                </a:cubicBezTo>
                <a:cubicBezTo>
                  <a:pt x="202" y="131"/>
                  <a:pt x="202" y="130"/>
                  <a:pt x="201" y="129"/>
                </a:cubicBezTo>
                <a:cubicBezTo>
                  <a:pt x="199" y="131"/>
                  <a:pt x="197" y="133"/>
                  <a:pt x="195" y="132"/>
                </a:cubicBezTo>
                <a:cubicBezTo>
                  <a:pt x="190" y="135"/>
                  <a:pt x="185" y="141"/>
                  <a:pt x="182" y="147"/>
                </a:cubicBezTo>
                <a:cubicBezTo>
                  <a:pt x="181" y="148"/>
                  <a:pt x="181" y="148"/>
                  <a:pt x="181" y="149"/>
                </a:cubicBezTo>
                <a:cubicBezTo>
                  <a:pt x="180" y="150"/>
                  <a:pt x="179" y="154"/>
                  <a:pt x="177" y="151"/>
                </a:cubicBezTo>
                <a:cubicBezTo>
                  <a:pt x="177" y="149"/>
                  <a:pt x="176" y="146"/>
                  <a:pt x="175" y="145"/>
                </a:cubicBezTo>
                <a:cubicBezTo>
                  <a:pt x="172" y="142"/>
                  <a:pt x="168" y="142"/>
                  <a:pt x="166" y="141"/>
                </a:cubicBezTo>
                <a:cubicBezTo>
                  <a:pt x="165" y="140"/>
                  <a:pt x="167" y="139"/>
                  <a:pt x="166" y="138"/>
                </a:cubicBezTo>
                <a:cubicBezTo>
                  <a:pt x="158" y="141"/>
                  <a:pt x="146" y="144"/>
                  <a:pt x="136" y="142"/>
                </a:cubicBezTo>
                <a:cubicBezTo>
                  <a:pt x="137" y="144"/>
                  <a:pt x="139" y="146"/>
                  <a:pt x="141" y="147"/>
                </a:cubicBezTo>
                <a:cubicBezTo>
                  <a:pt x="147" y="155"/>
                  <a:pt x="153" y="167"/>
                  <a:pt x="150" y="181"/>
                </a:cubicBezTo>
                <a:cubicBezTo>
                  <a:pt x="164" y="173"/>
                  <a:pt x="178" y="165"/>
                  <a:pt x="194" y="159"/>
                </a:cubicBezTo>
                <a:cubicBezTo>
                  <a:pt x="199" y="157"/>
                  <a:pt x="205" y="155"/>
                  <a:pt x="210" y="152"/>
                </a:cubicBezTo>
                <a:cubicBezTo>
                  <a:pt x="210" y="150"/>
                  <a:pt x="210" y="147"/>
                  <a:pt x="209" y="146"/>
                </a:cubicBezTo>
                <a:close/>
                <a:moveTo>
                  <a:pt x="208" y="141"/>
                </a:moveTo>
                <a:cubicBezTo>
                  <a:pt x="210" y="137"/>
                  <a:pt x="209" y="131"/>
                  <a:pt x="206" y="128"/>
                </a:cubicBezTo>
                <a:cubicBezTo>
                  <a:pt x="207" y="130"/>
                  <a:pt x="205" y="131"/>
                  <a:pt x="205" y="132"/>
                </a:cubicBezTo>
                <a:cubicBezTo>
                  <a:pt x="205" y="133"/>
                  <a:pt x="205" y="134"/>
                  <a:pt x="205" y="135"/>
                </a:cubicBezTo>
                <a:cubicBezTo>
                  <a:pt x="204" y="139"/>
                  <a:pt x="201" y="142"/>
                  <a:pt x="201" y="146"/>
                </a:cubicBezTo>
                <a:cubicBezTo>
                  <a:pt x="203" y="146"/>
                  <a:pt x="208" y="147"/>
                  <a:pt x="208" y="144"/>
                </a:cubicBezTo>
                <a:cubicBezTo>
                  <a:pt x="208" y="143"/>
                  <a:pt x="207" y="142"/>
                  <a:pt x="208" y="141"/>
                </a:cubicBezTo>
                <a:cubicBezTo>
                  <a:pt x="208" y="141"/>
                  <a:pt x="209" y="142"/>
                  <a:pt x="208" y="141"/>
                </a:cubicBezTo>
                <a:close/>
                <a:moveTo>
                  <a:pt x="205" y="103"/>
                </a:moveTo>
                <a:cubicBezTo>
                  <a:pt x="205" y="102"/>
                  <a:pt x="205" y="102"/>
                  <a:pt x="205" y="102"/>
                </a:cubicBezTo>
                <a:cubicBezTo>
                  <a:pt x="201" y="91"/>
                  <a:pt x="195" y="81"/>
                  <a:pt x="186" y="74"/>
                </a:cubicBezTo>
                <a:cubicBezTo>
                  <a:pt x="168" y="86"/>
                  <a:pt x="148" y="96"/>
                  <a:pt x="131" y="109"/>
                </a:cubicBezTo>
                <a:cubicBezTo>
                  <a:pt x="124" y="109"/>
                  <a:pt x="121" y="106"/>
                  <a:pt x="115" y="103"/>
                </a:cubicBezTo>
                <a:cubicBezTo>
                  <a:pt x="115" y="103"/>
                  <a:pt x="114" y="103"/>
                  <a:pt x="113" y="103"/>
                </a:cubicBezTo>
                <a:cubicBezTo>
                  <a:pt x="110" y="102"/>
                  <a:pt x="107" y="100"/>
                  <a:pt x="104" y="99"/>
                </a:cubicBezTo>
                <a:cubicBezTo>
                  <a:pt x="100" y="97"/>
                  <a:pt x="97" y="97"/>
                  <a:pt x="93" y="96"/>
                </a:cubicBezTo>
                <a:cubicBezTo>
                  <a:pt x="89" y="94"/>
                  <a:pt x="85" y="92"/>
                  <a:pt x="81" y="91"/>
                </a:cubicBezTo>
                <a:cubicBezTo>
                  <a:pt x="76" y="90"/>
                  <a:pt x="71" y="88"/>
                  <a:pt x="67" y="87"/>
                </a:cubicBezTo>
                <a:cubicBezTo>
                  <a:pt x="65" y="88"/>
                  <a:pt x="64" y="89"/>
                  <a:pt x="63" y="90"/>
                </a:cubicBezTo>
                <a:cubicBezTo>
                  <a:pt x="55" y="100"/>
                  <a:pt x="49" y="113"/>
                  <a:pt x="44" y="127"/>
                </a:cubicBezTo>
                <a:cubicBezTo>
                  <a:pt x="45" y="127"/>
                  <a:pt x="45" y="128"/>
                  <a:pt x="45" y="129"/>
                </a:cubicBezTo>
                <a:cubicBezTo>
                  <a:pt x="46" y="129"/>
                  <a:pt x="47" y="130"/>
                  <a:pt x="47" y="131"/>
                </a:cubicBezTo>
                <a:cubicBezTo>
                  <a:pt x="64" y="143"/>
                  <a:pt x="84" y="153"/>
                  <a:pt x="109" y="155"/>
                </a:cubicBezTo>
                <a:cubicBezTo>
                  <a:pt x="110" y="156"/>
                  <a:pt x="111" y="155"/>
                  <a:pt x="112" y="156"/>
                </a:cubicBezTo>
                <a:cubicBezTo>
                  <a:pt x="115" y="156"/>
                  <a:pt x="119" y="157"/>
                  <a:pt x="122" y="156"/>
                </a:cubicBezTo>
                <a:cubicBezTo>
                  <a:pt x="123" y="153"/>
                  <a:pt x="125" y="150"/>
                  <a:pt x="127" y="148"/>
                </a:cubicBezTo>
                <a:cubicBezTo>
                  <a:pt x="131" y="146"/>
                  <a:pt x="134" y="148"/>
                  <a:pt x="138" y="147"/>
                </a:cubicBezTo>
                <a:cubicBezTo>
                  <a:pt x="136" y="145"/>
                  <a:pt x="133" y="144"/>
                  <a:pt x="131" y="143"/>
                </a:cubicBezTo>
                <a:cubicBezTo>
                  <a:pt x="130" y="141"/>
                  <a:pt x="132" y="141"/>
                  <a:pt x="133" y="141"/>
                </a:cubicBezTo>
                <a:cubicBezTo>
                  <a:pt x="137" y="140"/>
                  <a:pt x="143" y="141"/>
                  <a:pt x="148" y="141"/>
                </a:cubicBezTo>
                <a:cubicBezTo>
                  <a:pt x="155" y="140"/>
                  <a:pt x="162" y="138"/>
                  <a:pt x="169" y="136"/>
                </a:cubicBezTo>
                <a:cubicBezTo>
                  <a:pt x="174" y="132"/>
                  <a:pt x="181" y="129"/>
                  <a:pt x="187" y="126"/>
                </a:cubicBezTo>
                <a:cubicBezTo>
                  <a:pt x="183" y="125"/>
                  <a:pt x="180" y="123"/>
                  <a:pt x="177" y="120"/>
                </a:cubicBezTo>
                <a:cubicBezTo>
                  <a:pt x="173" y="116"/>
                  <a:pt x="169" y="111"/>
                  <a:pt x="174" y="107"/>
                </a:cubicBezTo>
                <a:cubicBezTo>
                  <a:pt x="176" y="106"/>
                  <a:pt x="179" y="107"/>
                  <a:pt x="181" y="105"/>
                </a:cubicBezTo>
                <a:cubicBezTo>
                  <a:pt x="182" y="103"/>
                  <a:pt x="181" y="100"/>
                  <a:pt x="182" y="98"/>
                </a:cubicBezTo>
                <a:cubicBezTo>
                  <a:pt x="182" y="96"/>
                  <a:pt x="184" y="95"/>
                  <a:pt x="185" y="95"/>
                </a:cubicBezTo>
                <a:cubicBezTo>
                  <a:pt x="195" y="97"/>
                  <a:pt x="198" y="106"/>
                  <a:pt x="200" y="115"/>
                </a:cubicBezTo>
                <a:cubicBezTo>
                  <a:pt x="201" y="110"/>
                  <a:pt x="203" y="107"/>
                  <a:pt x="205" y="103"/>
                </a:cubicBezTo>
                <a:close/>
                <a:moveTo>
                  <a:pt x="197" y="121"/>
                </a:moveTo>
                <a:cubicBezTo>
                  <a:pt x="196" y="124"/>
                  <a:pt x="196" y="127"/>
                  <a:pt x="196" y="130"/>
                </a:cubicBezTo>
                <a:cubicBezTo>
                  <a:pt x="199" y="130"/>
                  <a:pt x="199" y="127"/>
                  <a:pt x="201" y="127"/>
                </a:cubicBezTo>
                <a:cubicBezTo>
                  <a:pt x="202" y="127"/>
                  <a:pt x="202" y="129"/>
                  <a:pt x="204" y="129"/>
                </a:cubicBezTo>
                <a:cubicBezTo>
                  <a:pt x="205" y="124"/>
                  <a:pt x="202" y="121"/>
                  <a:pt x="197" y="121"/>
                </a:cubicBezTo>
                <a:close/>
                <a:moveTo>
                  <a:pt x="195" y="107"/>
                </a:moveTo>
                <a:cubicBezTo>
                  <a:pt x="193" y="104"/>
                  <a:pt x="190" y="105"/>
                  <a:pt x="188" y="107"/>
                </a:cubicBezTo>
                <a:cubicBezTo>
                  <a:pt x="191" y="109"/>
                  <a:pt x="194" y="112"/>
                  <a:pt x="196" y="116"/>
                </a:cubicBezTo>
                <a:cubicBezTo>
                  <a:pt x="196" y="117"/>
                  <a:pt x="196" y="119"/>
                  <a:pt x="198" y="119"/>
                </a:cubicBezTo>
                <a:cubicBezTo>
                  <a:pt x="199" y="117"/>
                  <a:pt x="198" y="109"/>
                  <a:pt x="195" y="107"/>
                </a:cubicBezTo>
                <a:close/>
                <a:moveTo>
                  <a:pt x="188" y="109"/>
                </a:moveTo>
                <a:cubicBezTo>
                  <a:pt x="188" y="114"/>
                  <a:pt x="192" y="117"/>
                  <a:pt x="195" y="119"/>
                </a:cubicBezTo>
                <a:cubicBezTo>
                  <a:pt x="193" y="114"/>
                  <a:pt x="191" y="111"/>
                  <a:pt x="188" y="109"/>
                </a:cubicBezTo>
                <a:close/>
                <a:moveTo>
                  <a:pt x="188" y="105"/>
                </a:moveTo>
                <a:cubicBezTo>
                  <a:pt x="189" y="104"/>
                  <a:pt x="190" y="102"/>
                  <a:pt x="192" y="103"/>
                </a:cubicBezTo>
                <a:cubicBezTo>
                  <a:pt x="193" y="103"/>
                  <a:pt x="194" y="104"/>
                  <a:pt x="194" y="103"/>
                </a:cubicBezTo>
                <a:cubicBezTo>
                  <a:pt x="192" y="102"/>
                  <a:pt x="188" y="97"/>
                  <a:pt x="186" y="97"/>
                </a:cubicBezTo>
                <a:cubicBezTo>
                  <a:pt x="182" y="97"/>
                  <a:pt x="184" y="104"/>
                  <a:pt x="182" y="106"/>
                </a:cubicBezTo>
                <a:cubicBezTo>
                  <a:pt x="180" y="109"/>
                  <a:pt x="177" y="107"/>
                  <a:pt x="174" y="109"/>
                </a:cubicBezTo>
                <a:cubicBezTo>
                  <a:pt x="172" y="112"/>
                  <a:pt x="175" y="115"/>
                  <a:pt x="177" y="118"/>
                </a:cubicBezTo>
                <a:cubicBezTo>
                  <a:pt x="181" y="122"/>
                  <a:pt x="186" y="124"/>
                  <a:pt x="191" y="125"/>
                </a:cubicBezTo>
                <a:cubicBezTo>
                  <a:pt x="192" y="124"/>
                  <a:pt x="193" y="125"/>
                  <a:pt x="194" y="125"/>
                </a:cubicBezTo>
                <a:cubicBezTo>
                  <a:pt x="194" y="124"/>
                  <a:pt x="195" y="123"/>
                  <a:pt x="195" y="122"/>
                </a:cubicBezTo>
                <a:cubicBezTo>
                  <a:pt x="191" y="117"/>
                  <a:pt x="183" y="112"/>
                  <a:pt x="186" y="105"/>
                </a:cubicBezTo>
                <a:cubicBezTo>
                  <a:pt x="187" y="104"/>
                  <a:pt x="187" y="105"/>
                  <a:pt x="188" y="105"/>
                </a:cubicBezTo>
                <a:close/>
                <a:moveTo>
                  <a:pt x="187" y="136"/>
                </a:moveTo>
                <a:cubicBezTo>
                  <a:pt x="189" y="134"/>
                  <a:pt x="196" y="131"/>
                  <a:pt x="194" y="128"/>
                </a:cubicBezTo>
                <a:cubicBezTo>
                  <a:pt x="193" y="127"/>
                  <a:pt x="192" y="128"/>
                  <a:pt x="191" y="127"/>
                </a:cubicBezTo>
                <a:cubicBezTo>
                  <a:pt x="185" y="129"/>
                  <a:pt x="178" y="132"/>
                  <a:pt x="172" y="136"/>
                </a:cubicBezTo>
                <a:cubicBezTo>
                  <a:pt x="172" y="136"/>
                  <a:pt x="172" y="137"/>
                  <a:pt x="171" y="137"/>
                </a:cubicBezTo>
                <a:cubicBezTo>
                  <a:pt x="170" y="138"/>
                  <a:pt x="169" y="138"/>
                  <a:pt x="168" y="140"/>
                </a:cubicBezTo>
                <a:cubicBezTo>
                  <a:pt x="172" y="140"/>
                  <a:pt x="174" y="142"/>
                  <a:pt x="176" y="144"/>
                </a:cubicBezTo>
                <a:cubicBezTo>
                  <a:pt x="177" y="146"/>
                  <a:pt x="178" y="148"/>
                  <a:pt x="179" y="149"/>
                </a:cubicBezTo>
                <a:cubicBezTo>
                  <a:pt x="181" y="144"/>
                  <a:pt x="184" y="140"/>
                  <a:pt x="187" y="136"/>
                </a:cubicBezTo>
                <a:close/>
                <a:moveTo>
                  <a:pt x="123" y="159"/>
                </a:moveTo>
                <a:cubicBezTo>
                  <a:pt x="124" y="166"/>
                  <a:pt x="125" y="174"/>
                  <a:pt x="130" y="179"/>
                </a:cubicBezTo>
                <a:cubicBezTo>
                  <a:pt x="134" y="183"/>
                  <a:pt x="143" y="189"/>
                  <a:pt x="148" y="182"/>
                </a:cubicBezTo>
                <a:cubicBezTo>
                  <a:pt x="149" y="178"/>
                  <a:pt x="149" y="173"/>
                  <a:pt x="149" y="169"/>
                </a:cubicBezTo>
                <a:cubicBezTo>
                  <a:pt x="144" y="171"/>
                  <a:pt x="143" y="174"/>
                  <a:pt x="137" y="174"/>
                </a:cubicBezTo>
                <a:cubicBezTo>
                  <a:pt x="133" y="173"/>
                  <a:pt x="132" y="169"/>
                  <a:pt x="131" y="165"/>
                </a:cubicBezTo>
                <a:cubicBezTo>
                  <a:pt x="129" y="163"/>
                  <a:pt x="128" y="161"/>
                  <a:pt x="130" y="160"/>
                </a:cubicBezTo>
                <a:cubicBezTo>
                  <a:pt x="132" y="162"/>
                  <a:pt x="137" y="161"/>
                  <a:pt x="140" y="159"/>
                </a:cubicBezTo>
                <a:cubicBezTo>
                  <a:pt x="139" y="154"/>
                  <a:pt x="136" y="150"/>
                  <a:pt x="130" y="149"/>
                </a:cubicBezTo>
                <a:cubicBezTo>
                  <a:pt x="127" y="150"/>
                  <a:pt x="125" y="153"/>
                  <a:pt x="124" y="156"/>
                </a:cubicBezTo>
                <a:cubicBezTo>
                  <a:pt x="124" y="157"/>
                  <a:pt x="125" y="157"/>
                  <a:pt x="125" y="158"/>
                </a:cubicBezTo>
                <a:cubicBezTo>
                  <a:pt x="124" y="159"/>
                  <a:pt x="124" y="159"/>
                  <a:pt x="123" y="159"/>
                </a:cubicBezTo>
                <a:close/>
                <a:moveTo>
                  <a:pt x="139" y="149"/>
                </a:moveTo>
                <a:cubicBezTo>
                  <a:pt x="138" y="149"/>
                  <a:pt x="137" y="149"/>
                  <a:pt x="136" y="150"/>
                </a:cubicBezTo>
                <a:cubicBezTo>
                  <a:pt x="142" y="153"/>
                  <a:pt x="145" y="162"/>
                  <a:pt x="143" y="170"/>
                </a:cubicBezTo>
                <a:cubicBezTo>
                  <a:pt x="145" y="169"/>
                  <a:pt x="147" y="168"/>
                  <a:pt x="148" y="166"/>
                </a:cubicBezTo>
                <a:cubicBezTo>
                  <a:pt x="147" y="159"/>
                  <a:pt x="144" y="153"/>
                  <a:pt x="139" y="149"/>
                </a:cubicBezTo>
                <a:close/>
                <a:moveTo>
                  <a:pt x="138" y="172"/>
                </a:moveTo>
                <a:cubicBezTo>
                  <a:pt x="142" y="172"/>
                  <a:pt x="142" y="164"/>
                  <a:pt x="141" y="161"/>
                </a:cubicBezTo>
                <a:cubicBezTo>
                  <a:pt x="139" y="163"/>
                  <a:pt x="135" y="163"/>
                  <a:pt x="131" y="163"/>
                </a:cubicBezTo>
                <a:cubicBezTo>
                  <a:pt x="133" y="165"/>
                  <a:pt x="134" y="172"/>
                  <a:pt x="138" y="172"/>
                </a:cubicBezTo>
                <a:close/>
                <a:moveTo>
                  <a:pt x="107" y="39"/>
                </a:moveTo>
                <a:cubicBezTo>
                  <a:pt x="106" y="38"/>
                  <a:pt x="106" y="36"/>
                  <a:pt x="106" y="35"/>
                </a:cubicBezTo>
                <a:cubicBezTo>
                  <a:pt x="105" y="36"/>
                  <a:pt x="105" y="37"/>
                  <a:pt x="104" y="38"/>
                </a:cubicBezTo>
                <a:cubicBezTo>
                  <a:pt x="105" y="39"/>
                  <a:pt x="107" y="39"/>
                  <a:pt x="107" y="41"/>
                </a:cubicBezTo>
                <a:cubicBezTo>
                  <a:pt x="113" y="44"/>
                  <a:pt x="127" y="46"/>
                  <a:pt x="129" y="37"/>
                </a:cubicBezTo>
                <a:cubicBezTo>
                  <a:pt x="124" y="43"/>
                  <a:pt x="112" y="43"/>
                  <a:pt x="107" y="39"/>
                </a:cubicBezTo>
                <a:close/>
                <a:moveTo>
                  <a:pt x="125" y="32"/>
                </a:moveTo>
                <a:cubicBezTo>
                  <a:pt x="125" y="31"/>
                  <a:pt x="124" y="31"/>
                  <a:pt x="124" y="30"/>
                </a:cubicBezTo>
                <a:cubicBezTo>
                  <a:pt x="119" y="29"/>
                  <a:pt x="103" y="29"/>
                  <a:pt x="109" y="38"/>
                </a:cubicBezTo>
                <a:cubicBezTo>
                  <a:pt x="113" y="41"/>
                  <a:pt x="127" y="41"/>
                  <a:pt x="127" y="34"/>
                </a:cubicBezTo>
                <a:cubicBezTo>
                  <a:pt x="126" y="34"/>
                  <a:pt x="125" y="33"/>
                  <a:pt x="125" y="32"/>
                </a:cubicBezTo>
                <a:cubicBezTo>
                  <a:pt x="125" y="32"/>
                  <a:pt x="125" y="32"/>
                  <a:pt x="125" y="32"/>
                </a:cubicBezTo>
                <a:close/>
                <a:moveTo>
                  <a:pt x="102" y="39"/>
                </a:moveTo>
                <a:cubicBezTo>
                  <a:pt x="99" y="40"/>
                  <a:pt x="96" y="41"/>
                  <a:pt x="94" y="42"/>
                </a:cubicBezTo>
                <a:cubicBezTo>
                  <a:pt x="92" y="43"/>
                  <a:pt x="91" y="43"/>
                  <a:pt x="90" y="44"/>
                </a:cubicBezTo>
                <a:cubicBezTo>
                  <a:pt x="84" y="46"/>
                  <a:pt x="79" y="49"/>
                  <a:pt x="73" y="51"/>
                </a:cubicBezTo>
                <a:cubicBezTo>
                  <a:pt x="67" y="52"/>
                  <a:pt x="65" y="56"/>
                  <a:pt x="61" y="58"/>
                </a:cubicBezTo>
                <a:cubicBezTo>
                  <a:pt x="58" y="61"/>
                  <a:pt x="53" y="62"/>
                  <a:pt x="50" y="65"/>
                </a:cubicBezTo>
                <a:cubicBezTo>
                  <a:pt x="45" y="68"/>
                  <a:pt x="40" y="73"/>
                  <a:pt x="35" y="75"/>
                </a:cubicBezTo>
                <a:cubicBezTo>
                  <a:pt x="34" y="75"/>
                  <a:pt x="34" y="75"/>
                  <a:pt x="33" y="75"/>
                </a:cubicBezTo>
                <a:cubicBezTo>
                  <a:pt x="30" y="77"/>
                  <a:pt x="30" y="80"/>
                  <a:pt x="30" y="84"/>
                </a:cubicBezTo>
                <a:cubicBezTo>
                  <a:pt x="31" y="84"/>
                  <a:pt x="32" y="85"/>
                  <a:pt x="33" y="85"/>
                </a:cubicBezTo>
                <a:cubicBezTo>
                  <a:pt x="34" y="83"/>
                  <a:pt x="34" y="80"/>
                  <a:pt x="35" y="78"/>
                </a:cubicBezTo>
                <a:cubicBezTo>
                  <a:pt x="36" y="77"/>
                  <a:pt x="36" y="76"/>
                  <a:pt x="38" y="75"/>
                </a:cubicBezTo>
                <a:cubicBezTo>
                  <a:pt x="39" y="74"/>
                  <a:pt x="40" y="74"/>
                  <a:pt x="41" y="74"/>
                </a:cubicBezTo>
                <a:cubicBezTo>
                  <a:pt x="42" y="74"/>
                  <a:pt x="43" y="73"/>
                  <a:pt x="44" y="72"/>
                </a:cubicBezTo>
                <a:cubicBezTo>
                  <a:pt x="50" y="69"/>
                  <a:pt x="57" y="66"/>
                  <a:pt x="62" y="61"/>
                </a:cubicBezTo>
                <a:cubicBezTo>
                  <a:pt x="63" y="61"/>
                  <a:pt x="64" y="61"/>
                  <a:pt x="65" y="60"/>
                </a:cubicBezTo>
                <a:cubicBezTo>
                  <a:pt x="76" y="52"/>
                  <a:pt x="89" y="46"/>
                  <a:pt x="103" y="40"/>
                </a:cubicBezTo>
                <a:cubicBezTo>
                  <a:pt x="103" y="40"/>
                  <a:pt x="103" y="40"/>
                  <a:pt x="103" y="40"/>
                </a:cubicBezTo>
                <a:cubicBezTo>
                  <a:pt x="102" y="40"/>
                  <a:pt x="102" y="39"/>
                  <a:pt x="102" y="39"/>
                </a:cubicBezTo>
                <a:close/>
                <a:moveTo>
                  <a:pt x="64" y="86"/>
                </a:moveTo>
                <a:cubicBezTo>
                  <a:pt x="64" y="86"/>
                  <a:pt x="64" y="86"/>
                  <a:pt x="64" y="85"/>
                </a:cubicBezTo>
                <a:cubicBezTo>
                  <a:pt x="55" y="82"/>
                  <a:pt x="47" y="79"/>
                  <a:pt x="37" y="78"/>
                </a:cubicBezTo>
                <a:cubicBezTo>
                  <a:pt x="36" y="80"/>
                  <a:pt x="35" y="83"/>
                  <a:pt x="35" y="86"/>
                </a:cubicBezTo>
                <a:cubicBezTo>
                  <a:pt x="39" y="88"/>
                  <a:pt x="41" y="92"/>
                  <a:pt x="39" y="97"/>
                </a:cubicBezTo>
                <a:cubicBezTo>
                  <a:pt x="38" y="98"/>
                  <a:pt x="36" y="99"/>
                  <a:pt x="35" y="100"/>
                </a:cubicBezTo>
                <a:cubicBezTo>
                  <a:pt x="42" y="105"/>
                  <a:pt x="41" y="117"/>
                  <a:pt x="44" y="124"/>
                </a:cubicBezTo>
                <a:cubicBezTo>
                  <a:pt x="48" y="109"/>
                  <a:pt x="55" y="96"/>
                  <a:pt x="64" y="86"/>
                </a:cubicBezTo>
                <a:close/>
                <a:moveTo>
                  <a:pt x="41" y="122"/>
                </a:moveTo>
                <a:cubicBezTo>
                  <a:pt x="40" y="117"/>
                  <a:pt x="39" y="111"/>
                  <a:pt x="38" y="108"/>
                </a:cubicBezTo>
                <a:cubicBezTo>
                  <a:pt x="37" y="104"/>
                  <a:pt x="34" y="100"/>
                  <a:pt x="31" y="101"/>
                </a:cubicBezTo>
                <a:cubicBezTo>
                  <a:pt x="30" y="107"/>
                  <a:pt x="33" y="112"/>
                  <a:pt x="31" y="116"/>
                </a:cubicBezTo>
                <a:cubicBezTo>
                  <a:pt x="30" y="111"/>
                  <a:pt x="30" y="107"/>
                  <a:pt x="28" y="102"/>
                </a:cubicBezTo>
                <a:cubicBezTo>
                  <a:pt x="27" y="106"/>
                  <a:pt x="29" y="112"/>
                  <a:pt x="27" y="115"/>
                </a:cubicBezTo>
                <a:cubicBezTo>
                  <a:pt x="27" y="112"/>
                  <a:pt x="26" y="110"/>
                  <a:pt x="26" y="107"/>
                </a:cubicBezTo>
                <a:cubicBezTo>
                  <a:pt x="27" y="104"/>
                  <a:pt x="28" y="101"/>
                  <a:pt x="25" y="101"/>
                </a:cubicBezTo>
                <a:cubicBezTo>
                  <a:pt x="24" y="103"/>
                  <a:pt x="23" y="106"/>
                  <a:pt x="21" y="108"/>
                </a:cubicBezTo>
                <a:cubicBezTo>
                  <a:pt x="20" y="104"/>
                  <a:pt x="22" y="103"/>
                  <a:pt x="23" y="101"/>
                </a:cubicBezTo>
                <a:cubicBezTo>
                  <a:pt x="14" y="108"/>
                  <a:pt x="14" y="124"/>
                  <a:pt x="9" y="134"/>
                </a:cubicBezTo>
                <a:cubicBezTo>
                  <a:pt x="12" y="136"/>
                  <a:pt x="13" y="141"/>
                  <a:pt x="17" y="142"/>
                </a:cubicBezTo>
                <a:cubicBezTo>
                  <a:pt x="18" y="134"/>
                  <a:pt x="18" y="124"/>
                  <a:pt x="20" y="116"/>
                </a:cubicBezTo>
                <a:cubicBezTo>
                  <a:pt x="20" y="115"/>
                  <a:pt x="21" y="112"/>
                  <a:pt x="22" y="112"/>
                </a:cubicBezTo>
                <a:cubicBezTo>
                  <a:pt x="20" y="122"/>
                  <a:pt x="19" y="130"/>
                  <a:pt x="19" y="140"/>
                </a:cubicBezTo>
                <a:cubicBezTo>
                  <a:pt x="18" y="140"/>
                  <a:pt x="18" y="144"/>
                  <a:pt x="20" y="144"/>
                </a:cubicBezTo>
                <a:cubicBezTo>
                  <a:pt x="21" y="140"/>
                  <a:pt x="21" y="135"/>
                  <a:pt x="22" y="132"/>
                </a:cubicBezTo>
                <a:cubicBezTo>
                  <a:pt x="23" y="136"/>
                  <a:pt x="21" y="141"/>
                  <a:pt x="22" y="145"/>
                </a:cubicBezTo>
                <a:cubicBezTo>
                  <a:pt x="23" y="145"/>
                  <a:pt x="23" y="145"/>
                  <a:pt x="24" y="145"/>
                </a:cubicBezTo>
                <a:cubicBezTo>
                  <a:pt x="24" y="142"/>
                  <a:pt x="23" y="138"/>
                  <a:pt x="25" y="136"/>
                </a:cubicBezTo>
                <a:cubicBezTo>
                  <a:pt x="25" y="139"/>
                  <a:pt x="25" y="142"/>
                  <a:pt x="25" y="145"/>
                </a:cubicBezTo>
                <a:cubicBezTo>
                  <a:pt x="27" y="146"/>
                  <a:pt x="30" y="147"/>
                  <a:pt x="32" y="146"/>
                </a:cubicBezTo>
                <a:cubicBezTo>
                  <a:pt x="33" y="141"/>
                  <a:pt x="31" y="137"/>
                  <a:pt x="32" y="133"/>
                </a:cubicBezTo>
                <a:cubicBezTo>
                  <a:pt x="33" y="137"/>
                  <a:pt x="34" y="141"/>
                  <a:pt x="34" y="145"/>
                </a:cubicBezTo>
                <a:cubicBezTo>
                  <a:pt x="37" y="145"/>
                  <a:pt x="39" y="143"/>
                  <a:pt x="41" y="141"/>
                </a:cubicBezTo>
                <a:cubicBezTo>
                  <a:pt x="41" y="139"/>
                  <a:pt x="41" y="138"/>
                  <a:pt x="40" y="138"/>
                </a:cubicBezTo>
                <a:cubicBezTo>
                  <a:pt x="40" y="137"/>
                  <a:pt x="41" y="137"/>
                  <a:pt x="40" y="136"/>
                </a:cubicBezTo>
                <a:cubicBezTo>
                  <a:pt x="39" y="129"/>
                  <a:pt x="37" y="121"/>
                  <a:pt x="35" y="114"/>
                </a:cubicBezTo>
                <a:cubicBezTo>
                  <a:pt x="35" y="113"/>
                  <a:pt x="34" y="112"/>
                  <a:pt x="36" y="111"/>
                </a:cubicBezTo>
                <a:cubicBezTo>
                  <a:pt x="38" y="113"/>
                  <a:pt x="37" y="117"/>
                  <a:pt x="38" y="119"/>
                </a:cubicBezTo>
                <a:cubicBezTo>
                  <a:pt x="39" y="125"/>
                  <a:pt x="41" y="131"/>
                  <a:pt x="43" y="136"/>
                </a:cubicBezTo>
                <a:cubicBezTo>
                  <a:pt x="43" y="135"/>
                  <a:pt x="44" y="135"/>
                  <a:pt x="44" y="135"/>
                </a:cubicBezTo>
                <a:cubicBezTo>
                  <a:pt x="44" y="131"/>
                  <a:pt x="42" y="125"/>
                  <a:pt x="41" y="122"/>
                </a:cubicBezTo>
                <a:close/>
                <a:moveTo>
                  <a:pt x="33" y="98"/>
                </a:moveTo>
                <a:cubicBezTo>
                  <a:pt x="34" y="99"/>
                  <a:pt x="38" y="96"/>
                  <a:pt x="37" y="94"/>
                </a:cubicBezTo>
                <a:cubicBezTo>
                  <a:pt x="36" y="95"/>
                  <a:pt x="34" y="97"/>
                  <a:pt x="33" y="98"/>
                </a:cubicBezTo>
                <a:close/>
                <a:moveTo>
                  <a:pt x="37" y="90"/>
                </a:moveTo>
                <a:cubicBezTo>
                  <a:pt x="36" y="90"/>
                  <a:pt x="36" y="89"/>
                  <a:pt x="35" y="89"/>
                </a:cubicBezTo>
                <a:cubicBezTo>
                  <a:pt x="35" y="94"/>
                  <a:pt x="30" y="96"/>
                  <a:pt x="25" y="97"/>
                </a:cubicBezTo>
                <a:cubicBezTo>
                  <a:pt x="30" y="102"/>
                  <a:pt x="35" y="95"/>
                  <a:pt x="37" y="90"/>
                </a:cubicBezTo>
                <a:close/>
                <a:moveTo>
                  <a:pt x="25" y="95"/>
                </a:moveTo>
                <a:cubicBezTo>
                  <a:pt x="29" y="95"/>
                  <a:pt x="35" y="92"/>
                  <a:pt x="32" y="88"/>
                </a:cubicBezTo>
                <a:cubicBezTo>
                  <a:pt x="30" y="91"/>
                  <a:pt x="26" y="92"/>
                  <a:pt x="23" y="94"/>
                </a:cubicBezTo>
                <a:cubicBezTo>
                  <a:pt x="23" y="95"/>
                  <a:pt x="24" y="95"/>
                  <a:pt x="25" y="95"/>
                </a:cubicBezTo>
                <a:close/>
                <a:moveTo>
                  <a:pt x="28" y="86"/>
                </a:moveTo>
                <a:cubicBezTo>
                  <a:pt x="24" y="87"/>
                  <a:pt x="22" y="90"/>
                  <a:pt x="23" y="92"/>
                </a:cubicBezTo>
                <a:cubicBezTo>
                  <a:pt x="26" y="91"/>
                  <a:pt x="28" y="89"/>
                  <a:pt x="30" y="88"/>
                </a:cubicBezTo>
                <a:cubicBezTo>
                  <a:pt x="30" y="87"/>
                  <a:pt x="30" y="87"/>
                  <a:pt x="30" y="87"/>
                </a:cubicBezTo>
                <a:cubicBezTo>
                  <a:pt x="29" y="87"/>
                  <a:pt x="29" y="86"/>
                  <a:pt x="28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62" name="Freeform 128"/>
          <p:cNvSpPr>
            <a:spLocks noEditPoints="1"/>
          </p:cNvSpPr>
          <p:nvPr/>
        </p:nvSpPr>
        <p:spPr bwMode="auto">
          <a:xfrm>
            <a:off x="5240338" y="1527175"/>
            <a:ext cx="149225" cy="149225"/>
          </a:xfrm>
          <a:custGeom>
            <a:avLst/>
            <a:gdLst>
              <a:gd name="T0" fmla="*/ 37 w 47"/>
              <a:gd name="T1" fmla="*/ 19 h 47"/>
              <a:gd name="T2" fmla="*/ 34 w 47"/>
              <a:gd name="T3" fmla="*/ 19 h 47"/>
              <a:gd name="T4" fmla="*/ 26 w 47"/>
              <a:gd name="T5" fmla="*/ 15 h 47"/>
              <a:gd name="T6" fmla="*/ 21 w 47"/>
              <a:gd name="T7" fmla="*/ 18 h 47"/>
              <a:gd name="T8" fmla="*/ 23 w 47"/>
              <a:gd name="T9" fmla="*/ 30 h 47"/>
              <a:gd name="T10" fmla="*/ 31 w 47"/>
              <a:gd name="T11" fmla="*/ 30 h 47"/>
              <a:gd name="T12" fmla="*/ 35 w 47"/>
              <a:gd name="T13" fmla="*/ 38 h 47"/>
              <a:gd name="T14" fmla="*/ 10 w 47"/>
              <a:gd name="T15" fmla="*/ 41 h 47"/>
              <a:gd name="T16" fmla="*/ 3 w 47"/>
              <a:gd name="T17" fmla="*/ 17 h 47"/>
              <a:gd name="T18" fmla="*/ 5 w 47"/>
              <a:gd name="T19" fmla="*/ 14 h 47"/>
              <a:gd name="T20" fmla="*/ 5 w 47"/>
              <a:gd name="T21" fmla="*/ 13 h 47"/>
              <a:gd name="T22" fmla="*/ 22 w 47"/>
              <a:gd name="T23" fmla="*/ 2 h 47"/>
              <a:gd name="T24" fmla="*/ 35 w 47"/>
              <a:gd name="T25" fmla="*/ 6 h 47"/>
              <a:gd name="T26" fmla="*/ 42 w 47"/>
              <a:gd name="T27" fmla="*/ 4 h 47"/>
              <a:gd name="T28" fmla="*/ 37 w 47"/>
              <a:gd name="T29" fmla="*/ 19 h 47"/>
              <a:gd name="T30" fmla="*/ 40 w 47"/>
              <a:gd name="T31" fmla="*/ 5 h 47"/>
              <a:gd name="T32" fmla="*/ 33 w 47"/>
              <a:gd name="T33" fmla="*/ 9 h 47"/>
              <a:gd name="T34" fmla="*/ 30 w 47"/>
              <a:gd name="T35" fmla="*/ 6 h 47"/>
              <a:gd name="T36" fmla="*/ 4 w 47"/>
              <a:gd name="T37" fmla="*/ 24 h 47"/>
              <a:gd name="T38" fmla="*/ 15 w 47"/>
              <a:gd name="T39" fmla="*/ 41 h 47"/>
              <a:gd name="T40" fmla="*/ 31 w 47"/>
              <a:gd name="T41" fmla="*/ 33 h 47"/>
              <a:gd name="T42" fmla="*/ 24 w 47"/>
              <a:gd name="T43" fmla="*/ 33 h 47"/>
              <a:gd name="T44" fmla="*/ 19 w 47"/>
              <a:gd name="T45" fmla="*/ 16 h 47"/>
              <a:gd name="T46" fmla="*/ 31 w 47"/>
              <a:gd name="T47" fmla="*/ 14 h 47"/>
              <a:gd name="T48" fmla="*/ 37 w 47"/>
              <a:gd name="T49" fmla="*/ 17 h 47"/>
              <a:gd name="T50" fmla="*/ 40 w 47"/>
              <a:gd name="T51" fmla="*/ 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7" h="47">
                <a:moveTo>
                  <a:pt x="37" y="19"/>
                </a:moveTo>
                <a:cubicBezTo>
                  <a:pt x="36" y="18"/>
                  <a:pt x="35" y="20"/>
                  <a:pt x="34" y="19"/>
                </a:cubicBezTo>
                <a:cubicBezTo>
                  <a:pt x="31" y="18"/>
                  <a:pt x="30" y="15"/>
                  <a:pt x="26" y="15"/>
                </a:cubicBezTo>
                <a:cubicBezTo>
                  <a:pt x="24" y="15"/>
                  <a:pt x="22" y="17"/>
                  <a:pt x="21" y="18"/>
                </a:cubicBezTo>
                <a:cubicBezTo>
                  <a:pt x="18" y="21"/>
                  <a:pt x="17" y="28"/>
                  <a:pt x="23" y="30"/>
                </a:cubicBezTo>
                <a:cubicBezTo>
                  <a:pt x="25" y="31"/>
                  <a:pt x="28" y="29"/>
                  <a:pt x="31" y="30"/>
                </a:cubicBezTo>
                <a:cubicBezTo>
                  <a:pt x="34" y="31"/>
                  <a:pt x="35" y="35"/>
                  <a:pt x="35" y="38"/>
                </a:cubicBezTo>
                <a:cubicBezTo>
                  <a:pt x="31" y="47"/>
                  <a:pt x="17" y="44"/>
                  <a:pt x="10" y="41"/>
                </a:cubicBezTo>
                <a:cubicBezTo>
                  <a:pt x="5" y="36"/>
                  <a:pt x="0" y="26"/>
                  <a:pt x="3" y="17"/>
                </a:cubicBezTo>
                <a:cubicBezTo>
                  <a:pt x="3" y="16"/>
                  <a:pt x="4" y="15"/>
                  <a:pt x="5" y="14"/>
                </a:cubicBezTo>
                <a:cubicBezTo>
                  <a:pt x="5" y="14"/>
                  <a:pt x="5" y="13"/>
                  <a:pt x="5" y="13"/>
                </a:cubicBezTo>
                <a:cubicBezTo>
                  <a:pt x="8" y="7"/>
                  <a:pt x="15" y="2"/>
                  <a:pt x="22" y="2"/>
                </a:cubicBezTo>
                <a:cubicBezTo>
                  <a:pt x="28" y="2"/>
                  <a:pt x="30" y="5"/>
                  <a:pt x="35" y="6"/>
                </a:cubicBezTo>
                <a:cubicBezTo>
                  <a:pt x="37" y="4"/>
                  <a:pt x="39" y="2"/>
                  <a:pt x="42" y="4"/>
                </a:cubicBezTo>
                <a:cubicBezTo>
                  <a:pt x="47" y="7"/>
                  <a:pt x="41" y="17"/>
                  <a:pt x="37" y="19"/>
                </a:cubicBezTo>
                <a:close/>
                <a:moveTo>
                  <a:pt x="40" y="5"/>
                </a:moveTo>
                <a:cubicBezTo>
                  <a:pt x="38" y="7"/>
                  <a:pt x="36" y="9"/>
                  <a:pt x="33" y="9"/>
                </a:cubicBezTo>
                <a:cubicBezTo>
                  <a:pt x="31" y="8"/>
                  <a:pt x="30" y="7"/>
                  <a:pt x="30" y="6"/>
                </a:cubicBezTo>
                <a:cubicBezTo>
                  <a:pt x="18" y="0"/>
                  <a:pt x="4" y="11"/>
                  <a:pt x="4" y="24"/>
                </a:cubicBezTo>
                <a:cubicBezTo>
                  <a:pt x="5" y="31"/>
                  <a:pt x="9" y="39"/>
                  <a:pt x="15" y="41"/>
                </a:cubicBezTo>
                <a:cubicBezTo>
                  <a:pt x="22" y="43"/>
                  <a:pt x="37" y="42"/>
                  <a:pt x="31" y="33"/>
                </a:cubicBezTo>
                <a:cubicBezTo>
                  <a:pt x="28" y="32"/>
                  <a:pt x="26" y="33"/>
                  <a:pt x="24" y="33"/>
                </a:cubicBezTo>
                <a:cubicBezTo>
                  <a:pt x="16" y="32"/>
                  <a:pt x="13" y="20"/>
                  <a:pt x="19" y="16"/>
                </a:cubicBezTo>
                <a:cubicBezTo>
                  <a:pt x="23" y="13"/>
                  <a:pt x="26" y="13"/>
                  <a:pt x="31" y="14"/>
                </a:cubicBezTo>
                <a:cubicBezTo>
                  <a:pt x="33" y="15"/>
                  <a:pt x="34" y="17"/>
                  <a:pt x="37" y="17"/>
                </a:cubicBezTo>
                <a:cubicBezTo>
                  <a:pt x="39" y="15"/>
                  <a:pt x="45" y="8"/>
                  <a:pt x="40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63" name="Freeform 129"/>
          <p:cNvSpPr>
            <a:spLocks noEditPoints="1"/>
          </p:cNvSpPr>
          <p:nvPr/>
        </p:nvSpPr>
        <p:spPr bwMode="auto">
          <a:xfrm>
            <a:off x="5170488" y="1509713"/>
            <a:ext cx="34925" cy="30162"/>
          </a:xfrm>
          <a:custGeom>
            <a:avLst/>
            <a:gdLst>
              <a:gd name="T0" fmla="*/ 11 w 11"/>
              <a:gd name="T1" fmla="*/ 5 h 10"/>
              <a:gd name="T2" fmla="*/ 6 w 11"/>
              <a:gd name="T3" fmla="*/ 10 h 10"/>
              <a:gd name="T4" fmla="*/ 5 w 11"/>
              <a:gd name="T5" fmla="*/ 0 h 10"/>
              <a:gd name="T6" fmla="*/ 11 w 11"/>
              <a:gd name="T7" fmla="*/ 5 h 10"/>
              <a:gd name="T8" fmla="*/ 5 w 11"/>
              <a:gd name="T9" fmla="*/ 2 h 10"/>
              <a:gd name="T10" fmla="*/ 9 w 11"/>
              <a:gd name="T11" fmla="*/ 6 h 10"/>
              <a:gd name="T12" fmla="*/ 5 w 11"/>
              <a:gd name="T13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0">
                <a:moveTo>
                  <a:pt x="11" y="5"/>
                </a:moveTo>
                <a:cubicBezTo>
                  <a:pt x="11" y="8"/>
                  <a:pt x="9" y="10"/>
                  <a:pt x="6" y="10"/>
                </a:cubicBezTo>
                <a:cubicBezTo>
                  <a:pt x="2" y="9"/>
                  <a:pt x="0" y="1"/>
                  <a:pt x="5" y="0"/>
                </a:cubicBezTo>
                <a:cubicBezTo>
                  <a:pt x="8" y="0"/>
                  <a:pt x="11" y="2"/>
                  <a:pt x="11" y="5"/>
                </a:cubicBezTo>
                <a:close/>
                <a:moveTo>
                  <a:pt x="5" y="2"/>
                </a:moveTo>
                <a:cubicBezTo>
                  <a:pt x="2" y="5"/>
                  <a:pt x="7" y="10"/>
                  <a:pt x="9" y="6"/>
                </a:cubicBezTo>
                <a:cubicBezTo>
                  <a:pt x="10" y="3"/>
                  <a:pt x="6" y="2"/>
                  <a:pt x="5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64" name="Freeform 130"/>
          <p:cNvSpPr>
            <a:spLocks noEditPoints="1"/>
          </p:cNvSpPr>
          <p:nvPr/>
        </p:nvSpPr>
        <p:spPr bwMode="auto">
          <a:xfrm>
            <a:off x="5159375" y="1571625"/>
            <a:ext cx="39688" cy="41275"/>
          </a:xfrm>
          <a:custGeom>
            <a:avLst/>
            <a:gdLst>
              <a:gd name="T0" fmla="*/ 12 w 13"/>
              <a:gd name="T1" fmla="*/ 10 h 13"/>
              <a:gd name="T2" fmla="*/ 2 w 13"/>
              <a:gd name="T3" fmla="*/ 11 h 13"/>
              <a:gd name="T4" fmla="*/ 3 w 13"/>
              <a:gd name="T5" fmla="*/ 1 h 13"/>
              <a:gd name="T6" fmla="*/ 10 w 13"/>
              <a:gd name="T7" fmla="*/ 0 h 13"/>
              <a:gd name="T8" fmla="*/ 12 w 13"/>
              <a:gd name="T9" fmla="*/ 10 h 13"/>
              <a:gd name="T10" fmla="*/ 6 w 13"/>
              <a:gd name="T11" fmla="*/ 11 h 13"/>
              <a:gd name="T12" fmla="*/ 7 w 13"/>
              <a:gd name="T13" fmla="*/ 1 h 13"/>
              <a:gd name="T14" fmla="*/ 6 w 13"/>
              <a:gd name="T15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3">
                <a:moveTo>
                  <a:pt x="12" y="10"/>
                </a:moveTo>
                <a:cubicBezTo>
                  <a:pt x="10" y="13"/>
                  <a:pt x="5" y="13"/>
                  <a:pt x="2" y="11"/>
                </a:cubicBezTo>
                <a:cubicBezTo>
                  <a:pt x="0" y="8"/>
                  <a:pt x="0" y="3"/>
                  <a:pt x="3" y="1"/>
                </a:cubicBezTo>
                <a:cubicBezTo>
                  <a:pt x="5" y="0"/>
                  <a:pt x="7" y="0"/>
                  <a:pt x="10" y="0"/>
                </a:cubicBezTo>
                <a:cubicBezTo>
                  <a:pt x="12" y="3"/>
                  <a:pt x="13" y="7"/>
                  <a:pt x="12" y="10"/>
                </a:cubicBezTo>
                <a:close/>
                <a:moveTo>
                  <a:pt x="6" y="11"/>
                </a:moveTo>
                <a:cubicBezTo>
                  <a:pt x="11" y="12"/>
                  <a:pt x="12" y="3"/>
                  <a:pt x="7" y="1"/>
                </a:cubicBezTo>
                <a:cubicBezTo>
                  <a:pt x="2" y="2"/>
                  <a:pt x="1" y="10"/>
                  <a:pt x="6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65" name="Freeform 131"/>
          <p:cNvSpPr>
            <a:spLocks noEditPoints="1"/>
          </p:cNvSpPr>
          <p:nvPr/>
        </p:nvSpPr>
        <p:spPr bwMode="auto">
          <a:xfrm>
            <a:off x="5041900" y="1500188"/>
            <a:ext cx="41275" cy="52387"/>
          </a:xfrm>
          <a:custGeom>
            <a:avLst/>
            <a:gdLst>
              <a:gd name="T0" fmla="*/ 3 w 13"/>
              <a:gd name="T1" fmla="*/ 16 h 17"/>
              <a:gd name="T2" fmla="*/ 0 w 13"/>
              <a:gd name="T3" fmla="*/ 3 h 17"/>
              <a:gd name="T4" fmla="*/ 1 w 13"/>
              <a:gd name="T5" fmla="*/ 0 h 17"/>
              <a:gd name="T6" fmla="*/ 8 w 13"/>
              <a:gd name="T7" fmla="*/ 6 h 17"/>
              <a:gd name="T8" fmla="*/ 10 w 13"/>
              <a:gd name="T9" fmla="*/ 9 h 17"/>
              <a:gd name="T10" fmla="*/ 3 w 13"/>
              <a:gd name="T11" fmla="*/ 16 h 17"/>
              <a:gd name="T12" fmla="*/ 9 w 13"/>
              <a:gd name="T13" fmla="*/ 10 h 17"/>
              <a:gd name="T14" fmla="*/ 2 w 13"/>
              <a:gd name="T15" fmla="*/ 3 h 17"/>
              <a:gd name="T16" fmla="*/ 4 w 13"/>
              <a:gd name="T17" fmla="*/ 14 h 17"/>
              <a:gd name="T18" fmla="*/ 9 w 13"/>
              <a:gd name="T19" fmla="*/ 1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7">
                <a:moveTo>
                  <a:pt x="3" y="16"/>
                </a:moveTo>
                <a:cubicBezTo>
                  <a:pt x="1" y="12"/>
                  <a:pt x="1" y="8"/>
                  <a:pt x="0" y="3"/>
                </a:cubicBezTo>
                <a:cubicBezTo>
                  <a:pt x="0" y="3"/>
                  <a:pt x="0" y="1"/>
                  <a:pt x="1" y="0"/>
                </a:cubicBezTo>
                <a:cubicBezTo>
                  <a:pt x="4" y="0"/>
                  <a:pt x="5" y="4"/>
                  <a:pt x="8" y="6"/>
                </a:cubicBezTo>
                <a:cubicBezTo>
                  <a:pt x="8" y="7"/>
                  <a:pt x="10" y="8"/>
                  <a:pt x="10" y="9"/>
                </a:cubicBezTo>
                <a:cubicBezTo>
                  <a:pt x="13" y="14"/>
                  <a:pt x="8" y="17"/>
                  <a:pt x="3" y="16"/>
                </a:cubicBezTo>
                <a:close/>
                <a:moveTo>
                  <a:pt x="9" y="10"/>
                </a:moveTo>
                <a:cubicBezTo>
                  <a:pt x="8" y="8"/>
                  <a:pt x="4" y="4"/>
                  <a:pt x="2" y="3"/>
                </a:cubicBezTo>
                <a:cubicBezTo>
                  <a:pt x="2" y="7"/>
                  <a:pt x="3" y="10"/>
                  <a:pt x="4" y="14"/>
                </a:cubicBezTo>
                <a:cubicBezTo>
                  <a:pt x="7" y="15"/>
                  <a:pt x="10" y="13"/>
                  <a:pt x="9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66" name="Freeform 132"/>
          <p:cNvSpPr>
            <a:spLocks noEditPoints="1"/>
          </p:cNvSpPr>
          <p:nvPr/>
        </p:nvSpPr>
        <p:spPr bwMode="auto">
          <a:xfrm>
            <a:off x="4792663" y="1335088"/>
            <a:ext cx="722312" cy="455612"/>
          </a:xfrm>
          <a:custGeom>
            <a:avLst/>
            <a:gdLst>
              <a:gd name="T0" fmla="*/ 88 w 229"/>
              <a:gd name="T1" fmla="*/ 10 h 144"/>
              <a:gd name="T2" fmla="*/ 210 w 229"/>
              <a:gd name="T3" fmla="*/ 44 h 144"/>
              <a:gd name="T4" fmla="*/ 201 w 229"/>
              <a:gd name="T5" fmla="*/ 142 h 144"/>
              <a:gd name="T6" fmla="*/ 94 w 229"/>
              <a:gd name="T7" fmla="*/ 121 h 144"/>
              <a:gd name="T8" fmla="*/ 9 w 229"/>
              <a:gd name="T9" fmla="*/ 97 h 144"/>
              <a:gd name="T10" fmla="*/ 221 w 229"/>
              <a:gd name="T11" fmla="*/ 81 h 144"/>
              <a:gd name="T12" fmla="*/ 180 w 229"/>
              <a:gd name="T13" fmla="*/ 137 h 144"/>
              <a:gd name="T14" fmla="*/ 88 w 229"/>
              <a:gd name="T15" fmla="*/ 114 h 144"/>
              <a:gd name="T16" fmla="*/ 31 w 229"/>
              <a:gd name="T17" fmla="*/ 62 h 144"/>
              <a:gd name="T18" fmla="*/ 39 w 229"/>
              <a:gd name="T19" fmla="*/ 23 h 144"/>
              <a:gd name="T20" fmla="*/ 25 w 229"/>
              <a:gd name="T21" fmla="*/ 104 h 144"/>
              <a:gd name="T22" fmla="*/ 175 w 229"/>
              <a:gd name="T23" fmla="*/ 138 h 144"/>
              <a:gd name="T24" fmla="*/ 222 w 229"/>
              <a:gd name="T25" fmla="*/ 67 h 144"/>
              <a:gd name="T26" fmla="*/ 150 w 229"/>
              <a:gd name="T27" fmla="*/ 40 h 144"/>
              <a:gd name="T28" fmla="*/ 63 w 229"/>
              <a:gd name="T29" fmla="*/ 17 h 144"/>
              <a:gd name="T30" fmla="*/ 111 w 229"/>
              <a:gd name="T31" fmla="*/ 35 h 144"/>
              <a:gd name="T32" fmla="*/ 44 w 229"/>
              <a:gd name="T33" fmla="*/ 35 h 144"/>
              <a:gd name="T34" fmla="*/ 46 w 229"/>
              <a:gd name="T35" fmla="*/ 84 h 144"/>
              <a:gd name="T36" fmla="*/ 119 w 229"/>
              <a:gd name="T37" fmla="*/ 107 h 144"/>
              <a:gd name="T38" fmla="*/ 180 w 229"/>
              <a:gd name="T39" fmla="*/ 119 h 144"/>
              <a:gd name="T40" fmla="*/ 205 w 229"/>
              <a:gd name="T41" fmla="*/ 94 h 144"/>
              <a:gd name="T42" fmla="*/ 94 w 229"/>
              <a:gd name="T43" fmla="*/ 97 h 144"/>
              <a:gd name="T44" fmla="*/ 48 w 229"/>
              <a:gd name="T45" fmla="*/ 38 h 144"/>
              <a:gd name="T46" fmla="*/ 211 w 229"/>
              <a:gd name="T47" fmla="*/ 53 h 144"/>
              <a:gd name="T48" fmla="*/ 185 w 229"/>
              <a:gd name="T49" fmla="*/ 38 h 144"/>
              <a:gd name="T50" fmla="*/ 44 w 229"/>
              <a:gd name="T51" fmla="*/ 3 h 144"/>
              <a:gd name="T52" fmla="*/ 48 w 229"/>
              <a:gd name="T53" fmla="*/ 9 h 144"/>
              <a:gd name="T54" fmla="*/ 74 w 229"/>
              <a:gd name="T55" fmla="*/ 16 h 144"/>
              <a:gd name="T56" fmla="*/ 102 w 229"/>
              <a:gd name="T57" fmla="*/ 24 h 144"/>
              <a:gd name="T58" fmla="*/ 140 w 229"/>
              <a:gd name="T59" fmla="*/ 31 h 144"/>
              <a:gd name="T60" fmla="*/ 168 w 229"/>
              <a:gd name="T61" fmla="*/ 39 h 144"/>
              <a:gd name="T62" fmla="*/ 196 w 229"/>
              <a:gd name="T63" fmla="*/ 49 h 144"/>
              <a:gd name="T64" fmla="*/ 52 w 229"/>
              <a:gd name="T65" fmla="*/ 79 h 144"/>
              <a:gd name="T66" fmla="*/ 113 w 229"/>
              <a:gd name="T67" fmla="*/ 99 h 144"/>
              <a:gd name="T68" fmla="*/ 166 w 229"/>
              <a:gd name="T69" fmla="*/ 112 h 144"/>
              <a:gd name="T70" fmla="*/ 212 w 229"/>
              <a:gd name="T71" fmla="*/ 66 h 144"/>
              <a:gd name="T72" fmla="*/ 129 w 229"/>
              <a:gd name="T73" fmla="*/ 41 h 144"/>
              <a:gd name="T74" fmla="*/ 84 w 229"/>
              <a:gd name="T75" fmla="*/ 30 h 144"/>
              <a:gd name="T76" fmla="*/ 207 w 229"/>
              <a:gd name="T77" fmla="*/ 52 h 144"/>
              <a:gd name="T78" fmla="*/ 107 w 229"/>
              <a:gd name="T79" fmla="*/ 106 h 144"/>
              <a:gd name="T80" fmla="*/ 37 w 229"/>
              <a:gd name="T81" fmla="*/ 70 h 144"/>
              <a:gd name="T82" fmla="*/ 22 w 229"/>
              <a:gd name="T83" fmla="*/ 94 h 144"/>
              <a:gd name="T84" fmla="*/ 131 w 229"/>
              <a:gd name="T85" fmla="*/ 122 h 144"/>
              <a:gd name="T86" fmla="*/ 202 w 229"/>
              <a:gd name="T87" fmla="*/ 115 h 144"/>
              <a:gd name="T88" fmla="*/ 191 w 229"/>
              <a:gd name="T89" fmla="*/ 48 h 144"/>
              <a:gd name="T90" fmla="*/ 160 w 229"/>
              <a:gd name="T91" fmla="*/ 40 h 144"/>
              <a:gd name="T92" fmla="*/ 147 w 229"/>
              <a:gd name="T93" fmla="*/ 37 h 144"/>
              <a:gd name="T94" fmla="*/ 140 w 229"/>
              <a:gd name="T95" fmla="*/ 34 h 144"/>
              <a:gd name="T96" fmla="*/ 124 w 229"/>
              <a:gd name="T97" fmla="*/ 30 h 144"/>
              <a:gd name="T98" fmla="*/ 109 w 229"/>
              <a:gd name="T99" fmla="*/ 26 h 144"/>
              <a:gd name="T100" fmla="*/ 92 w 229"/>
              <a:gd name="T101" fmla="*/ 21 h 144"/>
              <a:gd name="T102" fmla="*/ 81 w 229"/>
              <a:gd name="T103" fmla="*/ 20 h 144"/>
              <a:gd name="T104" fmla="*/ 43 w 229"/>
              <a:gd name="T105" fmla="*/ 10 h 144"/>
              <a:gd name="T106" fmla="*/ 34 w 229"/>
              <a:gd name="T107" fmla="*/ 17 h 144"/>
              <a:gd name="T108" fmla="*/ 34 w 229"/>
              <a:gd name="T109" fmla="*/ 12 h 144"/>
              <a:gd name="T110" fmla="*/ 28 w 229"/>
              <a:gd name="T111" fmla="*/ 14 h 144"/>
              <a:gd name="T112" fmla="*/ 25 w 229"/>
              <a:gd name="T113" fmla="*/ 52 h 144"/>
              <a:gd name="T114" fmla="*/ 26 w 229"/>
              <a:gd name="T115" fmla="*/ 43 h 144"/>
              <a:gd name="T116" fmla="*/ 29 w 229"/>
              <a:gd name="T117" fmla="*/ 23 h 144"/>
              <a:gd name="T118" fmla="*/ 8 w 229"/>
              <a:gd name="T119" fmla="*/ 61 h 144"/>
              <a:gd name="T120" fmla="*/ 23 w 229"/>
              <a:gd name="T121" fmla="*/ 3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9" h="144">
                <a:moveTo>
                  <a:pt x="26" y="1"/>
                </a:moveTo>
                <a:cubicBezTo>
                  <a:pt x="29" y="2"/>
                  <a:pt x="31" y="0"/>
                  <a:pt x="33" y="0"/>
                </a:cubicBezTo>
                <a:cubicBezTo>
                  <a:pt x="34" y="0"/>
                  <a:pt x="36" y="0"/>
                  <a:pt x="37" y="1"/>
                </a:cubicBezTo>
                <a:cubicBezTo>
                  <a:pt x="41" y="1"/>
                  <a:pt x="46" y="1"/>
                  <a:pt x="50" y="2"/>
                </a:cubicBezTo>
                <a:cubicBezTo>
                  <a:pt x="53" y="3"/>
                  <a:pt x="56" y="4"/>
                  <a:pt x="59" y="5"/>
                </a:cubicBezTo>
                <a:cubicBezTo>
                  <a:pt x="68" y="7"/>
                  <a:pt x="79" y="8"/>
                  <a:pt x="88" y="10"/>
                </a:cubicBezTo>
                <a:cubicBezTo>
                  <a:pt x="94" y="12"/>
                  <a:pt x="101" y="13"/>
                  <a:pt x="107" y="15"/>
                </a:cubicBezTo>
                <a:cubicBezTo>
                  <a:pt x="120" y="18"/>
                  <a:pt x="133" y="21"/>
                  <a:pt x="145" y="25"/>
                </a:cubicBezTo>
                <a:cubicBezTo>
                  <a:pt x="151" y="27"/>
                  <a:pt x="158" y="29"/>
                  <a:pt x="164" y="31"/>
                </a:cubicBezTo>
                <a:cubicBezTo>
                  <a:pt x="176" y="35"/>
                  <a:pt x="188" y="37"/>
                  <a:pt x="200" y="39"/>
                </a:cubicBezTo>
                <a:cubicBezTo>
                  <a:pt x="202" y="40"/>
                  <a:pt x="203" y="41"/>
                  <a:pt x="206" y="41"/>
                </a:cubicBezTo>
                <a:cubicBezTo>
                  <a:pt x="207" y="43"/>
                  <a:pt x="209" y="43"/>
                  <a:pt x="210" y="44"/>
                </a:cubicBezTo>
                <a:cubicBezTo>
                  <a:pt x="214" y="47"/>
                  <a:pt x="216" y="51"/>
                  <a:pt x="219" y="55"/>
                </a:cubicBezTo>
                <a:cubicBezTo>
                  <a:pt x="223" y="60"/>
                  <a:pt x="229" y="65"/>
                  <a:pt x="228" y="73"/>
                </a:cubicBezTo>
                <a:cubicBezTo>
                  <a:pt x="228" y="79"/>
                  <a:pt x="226" y="85"/>
                  <a:pt x="223" y="91"/>
                </a:cubicBezTo>
                <a:cubicBezTo>
                  <a:pt x="221" y="96"/>
                  <a:pt x="219" y="102"/>
                  <a:pt x="216" y="107"/>
                </a:cubicBezTo>
                <a:cubicBezTo>
                  <a:pt x="214" y="112"/>
                  <a:pt x="212" y="118"/>
                  <a:pt x="209" y="123"/>
                </a:cubicBezTo>
                <a:cubicBezTo>
                  <a:pt x="206" y="130"/>
                  <a:pt x="205" y="137"/>
                  <a:pt x="201" y="142"/>
                </a:cubicBezTo>
                <a:cubicBezTo>
                  <a:pt x="198" y="142"/>
                  <a:pt x="193" y="143"/>
                  <a:pt x="188" y="144"/>
                </a:cubicBezTo>
                <a:cubicBezTo>
                  <a:pt x="182" y="143"/>
                  <a:pt x="177" y="140"/>
                  <a:pt x="172" y="139"/>
                </a:cubicBezTo>
                <a:cubicBezTo>
                  <a:pt x="163" y="137"/>
                  <a:pt x="155" y="134"/>
                  <a:pt x="146" y="132"/>
                </a:cubicBezTo>
                <a:cubicBezTo>
                  <a:pt x="142" y="131"/>
                  <a:pt x="138" y="130"/>
                  <a:pt x="133" y="129"/>
                </a:cubicBezTo>
                <a:cubicBezTo>
                  <a:pt x="125" y="127"/>
                  <a:pt x="117" y="125"/>
                  <a:pt x="108" y="123"/>
                </a:cubicBezTo>
                <a:cubicBezTo>
                  <a:pt x="104" y="123"/>
                  <a:pt x="99" y="122"/>
                  <a:pt x="94" y="121"/>
                </a:cubicBezTo>
                <a:cubicBezTo>
                  <a:pt x="89" y="121"/>
                  <a:pt x="84" y="119"/>
                  <a:pt x="78" y="119"/>
                </a:cubicBezTo>
                <a:cubicBezTo>
                  <a:pt x="69" y="116"/>
                  <a:pt x="60" y="115"/>
                  <a:pt x="51" y="112"/>
                </a:cubicBezTo>
                <a:cubicBezTo>
                  <a:pt x="44" y="110"/>
                  <a:pt x="36" y="109"/>
                  <a:pt x="28" y="106"/>
                </a:cubicBezTo>
                <a:cubicBezTo>
                  <a:pt x="24" y="107"/>
                  <a:pt x="21" y="104"/>
                  <a:pt x="16" y="104"/>
                </a:cubicBezTo>
                <a:cubicBezTo>
                  <a:pt x="14" y="102"/>
                  <a:pt x="12" y="102"/>
                  <a:pt x="11" y="100"/>
                </a:cubicBezTo>
                <a:cubicBezTo>
                  <a:pt x="10" y="99"/>
                  <a:pt x="10" y="98"/>
                  <a:pt x="9" y="97"/>
                </a:cubicBezTo>
                <a:cubicBezTo>
                  <a:pt x="7" y="94"/>
                  <a:pt x="4" y="91"/>
                  <a:pt x="3" y="88"/>
                </a:cubicBezTo>
                <a:cubicBezTo>
                  <a:pt x="1" y="85"/>
                  <a:pt x="0" y="80"/>
                  <a:pt x="0" y="76"/>
                </a:cubicBezTo>
                <a:cubicBezTo>
                  <a:pt x="0" y="70"/>
                  <a:pt x="5" y="64"/>
                  <a:pt x="7" y="58"/>
                </a:cubicBezTo>
                <a:cubicBezTo>
                  <a:pt x="9" y="52"/>
                  <a:pt x="12" y="46"/>
                  <a:pt x="14" y="39"/>
                </a:cubicBezTo>
                <a:cubicBezTo>
                  <a:pt x="18" y="26"/>
                  <a:pt x="20" y="12"/>
                  <a:pt x="26" y="1"/>
                </a:cubicBezTo>
                <a:close/>
                <a:moveTo>
                  <a:pt x="221" y="81"/>
                </a:moveTo>
                <a:cubicBezTo>
                  <a:pt x="220" y="85"/>
                  <a:pt x="219" y="88"/>
                  <a:pt x="218" y="91"/>
                </a:cubicBezTo>
                <a:cubicBezTo>
                  <a:pt x="214" y="98"/>
                  <a:pt x="209" y="107"/>
                  <a:pt x="204" y="113"/>
                </a:cubicBezTo>
                <a:cubicBezTo>
                  <a:pt x="204" y="122"/>
                  <a:pt x="199" y="132"/>
                  <a:pt x="192" y="137"/>
                </a:cubicBezTo>
                <a:cubicBezTo>
                  <a:pt x="191" y="137"/>
                  <a:pt x="191" y="138"/>
                  <a:pt x="190" y="138"/>
                </a:cubicBezTo>
                <a:cubicBezTo>
                  <a:pt x="188" y="138"/>
                  <a:pt x="185" y="137"/>
                  <a:pt x="183" y="137"/>
                </a:cubicBezTo>
                <a:cubicBezTo>
                  <a:pt x="182" y="137"/>
                  <a:pt x="181" y="137"/>
                  <a:pt x="180" y="137"/>
                </a:cubicBezTo>
                <a:cubicBezTo>
                  <a:pt x="174" y="136"/>
                  <a:pt x="169" y="134"/>
                  <a:pt x="165" y="134"/>
                </a:cubicBezTo>
                <a:cubicBezTo>
                  <a:pt x="163" y="132"/>
                  <a:pt x="159" y="132"/>
                  <a:pt x="156" y="131"/>
                </a:cubicBezTo>
                <a:cubicBezTo>
                  <a:pt x="153" y="130"/>
                  <a:pt x="151" y="129"/>
                  <a:pt x="148" y="129"/>
                </a:cubicBezTo>
                <a:cubicBezTo>
                  <a:pt x="143" y="128"/>
                  <a:pt x="139" y="126"/>
                  <a:pt x="134" y="125"/>
                </a:cubicBezTo>
                <a:cubicBezTo>
                  <a:pt x="124" y="122"/>
                  <a:pt x="113" y="121"/>
                  <a:pt x="104" y="119"/>
                </a:cubicBezTo>
                <a:cubicBezTo>
                  <a:pt x="98" y="117"/>
                  <a:pt x="93" y="116"/>
                  <a:pt x="88" y="114"/>
                </a:cubicBezTo>
                <a:cubicBezTo>
                  <a:pt x="77" y="111"/>
                  <a:pt x="66" y="108"/>
                  <a:pt x="55" y="106"/>
                </a:cubicBezTo>
                <a:cubicBezTo>
                  <a:pt x="50" y="105"/>
                  <a:pt x="44" y="104"/>
                  <a:pt x="39" y="103"/>
                </a:cubicBezTo>
                <a:cubicBezTo>
                  <a:pt x="35" y="102"/>
                  <a:pt x="31" y="102"/>
                  <a:pt x="27" y="101"/>
                </a:cubicBezTo>
                <a:cubicBezTo>
                  <a:pt x="22" y="99"/>
                  <a:pt x="20" y="96"/>
                  <a:pt x="20" y="90"/>
                </a:cubicBezTo>
                <a:cubicBezTo>
                  <a:pt x="21" y="87"/>
                  <a:pt x="21" y="84"/>
                  <a:pt x="22" y="80"/>
                </a:cubicBezTo>
                <a:cubicBezTo>
                  <a:pt x="24" y="74"/>
                  <a:pt x="28" y="69"/>
                  <a:pt x="31" y="62"/>
                </a:cubicBezTo>
                <a:cubicBezTo>
                  <a:pt x="34" y="56"/>
                  <a:pt x="36" y="50"/>
                  <a:pt x="39" y="44"/>
                </a:cubicBezTo>
                <a:cubicBezTo>
                  <a:pt x="39" y="43"/>
                  <a:pt x="40" y="41"/>
                  <a:pt x="40" y="40"/>
                </a:cubicBezTo>
                <a:cubicBezTo>
                  <a:pt x="41" y="39"/>
                  <a:pt x="42" y="38"/>
                  <a:pt x="42" y="37"/>
                </a:cubicBezTo>
                <a:cubicBezTo>
                  <a:pt x="43" y="36"/>
                  <a:pt x="43" y="34"/>
                  <a:pt x="43" y="33"/>
                </a:cubicBezTo>
                <a:cubicBezTo>
                  <a:pt x="44" y="29"/>
                  <a:pt x="47" y="24"/>
                  <a:pt x="44" y="20"/>
                </a:cubicBezTo>
                <a:cubicBezTo>
                  <a:pt x="42" y="21"/>
                  <a:pt x="41" y="22"/>
                  <a:pt x="39" y="23"/>
                </a:cubicBezTo>
                <a:cubicBezTo>
                  <a:pt x="36" y="29"/>
                  <a:pt x="36" y="36"/>
                  <a:pt x="34" y="42"/>
                </a:cubicBezTo>
                <a:cubicBezTo>
                  <a:pt x="32" y="49"/>
                  <a:pt x="29" y="55"/>
                  <a:pt x="27" y="62"/>
                </a:cubicBezTo>
                <a:cubicBezTo>
                  <a:pt x="24" y="67"/>
                  <a:pt x="21" y="73"/>
                  <a:pt x="18" y="79"/>
                </a:cubicBezTo>
                <a:cubicBezTo>
                  <a:pt x="17" y="82"/>
                  <a:pt x="16" y="85"/>
                  <a:pt x="15" y="89"/>
                </a:cubicBezTo>
                <a:cubicBezTo>
                  <a:pt x="14" y="93"/>
                  <a:pt x="12" y="97"/>
                  <a:pt x="13" y="100"/>
                </a:cubicBezTo>
                <a:cubicBezTo>
                  <a:pt x="14" y="102"/>
                  <a:pt x="21" y="103"/>
                  <a:pt x="25" y="104"/>
                </a:cubicBezTo>
                <a:cubicBezTo>
                  <a:pt x="38" y="107"/>
                  <a:pt x="50" y="111"/>
                  <a:pt x="63" y="113"/>
                </a:cubicBezTo>
                <a:cubicBezTo>
                  <a:pt x="72" y="115"/>
                  <a:pt x="81" y="118"/>
                  <a:pt x="91" y="120"/>
                </a:cubicBezTo>
                <a:cubicBezTo>
                  <a:pt x="96" y="120"/>
                  <a:pt x="101" y="121"/>
                  <a:pt x="106" y="121"/>
                </a:cubicBezTo>
                <a:cubicBezTo>
                  <a:pt x="111" y="122"/>
                  <a:pt x="116" y="124"/>
                  <a:pt x="120" y="125"/>
                </a:cubicBezTo>
                <a:cubicBezTo>
                  <a:pt x="135" y="128"/>
                  <a:pt x="148" y="131"/>
                  <a:pt x="161" y="134"/>
                </a:cubicBezTo>
                <a:cubicBezTo>
                  <a:pt x="166" y="136"/>
                  <a:pt x="170" y="136"/>
                  <a:pt x="175" y="138"/>
                </a:cubicBezTo>
                <a:cubicBezTo>
                  <a:pt x="178" y="138"/>
                  <a:pt x="180" y="140"/>
                  <a:pt x="183" y="141"/>
                </a:cubicBezTo>
                <a:cubicBezTo>
                  <a:pt x="185" y="141"/>
                  <a:pt x="190" y="142"/>
                  <a:pt x="193" y="142"/>
                </a:cubicBezTo>
                <a:cubicBezTo>
                  <a:pt x="196" y="141"/>
                  <a:pt x="199" y="139"/>
                  <a:pt x="202" y="138"/>
                </a:cubicBezTo>
                <a:cubicBezTo>
                  <a:pt x="207" y="122"/>
                  <a:pt x="215" y="108"/>
                  <a:pt x="220" y="93"/>
                </a:cubicBezTo>
                <a:cubicBezTo>
                  <a:pt x="223" y="86"/>
                  <a:pt x="227" y="78"/>
                  <a:pt x="226" y="71"/>
                </a:cubicBezTo>
                <a:cubicBezTo>
                  <a:pt x="225" y="70"/>
                  <a:pt x="222" y="66"/>
                  <a:pt x="222" y="67"/>
                </a:cubicBezTo>
                <a:cubicBezTo>
                  <a:pt x="224" y="71"/>
                  <a:pt x="222" y="76"/>
                  <a:pt x="221" y="81"/>
                </a:cubicBezTo>
                <a:close/>
                <a:moveTo>
                  <a:pt x="221" y="60"/>
                </a:moveTo>
                <a:cubicBezTo>
                  <a:pt x="219" y="60"/>
                  <a:pt x="218" y="59"/>
                  <a:pt x="217" y="58"/>
                </a:cubicBezTo>
                <a:cubicBezTo>
                  <a:pt x="213" y="57"/>
                  <a:pt x="209" y="54"/>
                  <a:pt x="205" y="55"/>
                </a:cubicBezTo>
                <a:cubicBezTo>
                  <a:pt x="190" y="50"/>
                  <a:pt x="175" y="46"/>
                  <a:pt x="160" y="42"/>
                </a:cubicBezTo>
                <a:cubicBezTo>
                  <a:pt x="157" y="41"/>
                  <a:pt x="153" y="41"/>
                  <a:pt x="150" y="40"/>
                </a:cubicBezTo>
                <a:cubicBezTo>
                  <a:pt x="144" y="38"/>
                  <a:pt x="140" y="37"/>
                  <a:pt x="134" y="36"/>
                </a:cubicBezTo>
                <a:cubicBezTo>
                  <a:pt x="131" y="35"/>
                  <a:pt x="127" y="34"/>
                  <a:pt x="124" y="33"/>
                </a:cubicBezTo>
                <a:cubicBezTo>
                  <a:pt x="117" y="31"/>
                  <a:pt x="110" y="28"/>
                  <a:pt x="102" y="27"/>
                </a:cubicBezTo>
                <a:cubicBezTo>
                  <a:pt x="92" y="23"/>
                  <a:pt x="79" y="21"/>
                  <a:pt x="67" y="19"/>
                </a:cubicBezTo>
                <a:cubicBezTo>
                  <a:pt x="66" y="18"/>
                  <a:pt x="65" y="20"/>
                  <a:pt x="64" y="19"/>
                </a:cubicBezTo>
                <a:cubicBezTo>
                  <a:pt x="63" y="19"/>
                  <a:pt x="64" y="17"/>
                  <a:pt x="63" y="17"/>
                </a:cubicBezTo>
                <a:cubicBezTo>
                  <a:pt x="54" y="15"/>
                  <a:pt x="46" y="13"/>
                  <a:pt x="38" y="13"/>
                </a:cubicBezTo>
                <a:cubicBezTo>
                  <a:pt x="40" y="14"/>
                  <a:pt x="41" y="17"/>
                  <a:pt x="43" y="18"/>
                </a:cubicBezTo>
                <a:cubicBezTo>
                  <a:pt x="45" y="19"/>
                  <a:pt x="48" y="18"/>
                  <a:pt x="50" y="20"/>
                </a:cubicBezTo>
                <a:cubicBezTo>
                  <a:pt x="51" y="20"/>
                  <a:pt x="51" y="18"/>
                  <a:pt x="52" y="19"/>
                </a:cubicBezTo>
                <a:cubicBezTo>
                  <a:pt x="53" y="19"/>
                  <a:pt x="52" y="20"/>
                  <a:pt x="53" y="20"/>
                </a:cubicBezTo>
                <a:cubicBezTo>
                  <a:pt x="73" y="25"/>
                  <a:pt x="91" y="30"/>
                  <a:pt x="111" y="35"/>
                </a:cubicBezTo>
                <a:cubicBezTo>
                  <a:pt x="123" y="38"/>
                  <a:pt x="136" y="41"/>
                  <a:pt x="148" y="44"/>
                </a:cubicBezTo>
                <a:cubicBezTo>
                  <a:pt x="160" y="47"/>
                  <a:pt x="172" y="50"/>
                  <a:pt x="184" y="53"/>
                </a:cubicBezTo>
                <a:cubicBezTo>
                  <a:pt x="193" y="55"/>
                  <a:pt x="202" y="59"/>
                  <a:pt x="211" y="60"/>
                </a:cubicBezTo>
                <a:cubicBezTo>
                  <a:pt x="217" y="61"/>
                  <a:pt x="221" y="63"/>
                  <a:pt x="225" y="66"/>
                </a:cubicBezTo>
                <a:cubicBezTo>
                  <a:pt x="223" y="64"/>
                  <a:pt x="222" y="62"/>
                  <a:pt x="221" y="60"/>
                </a:cubicBezTo>
                <a:close/>
                <a:moveTo>
                  <a:pt x="44" y="35"/>
                </a:moveTo>
                <a:cubicBezTo>
                  <a:pt x="43" y="39"/>
                  <a:pt x="43" y="43"/>
                  <a:pt x="42" y="47"/>
                </a:cubicBezTo>
                <a:cubicBezTo>
                  <a:pt x="41" y="51"/>
                  <a:pt x="39" y="55"/>
                  <a:pt x="39" y="59"/>
                </a:cubicBezTo>
                <a:cubicBezTo>
                  <a:pt x="39" y="61"/>
                  <a:pt x="38" y="63"/>
                  <a:pt x="39" y="65"/>
                </a:cubicBezTo>
                <a:cubicBezTo>
                  <a:pt x="39" y="66"/>
                  <a:pt x="39" y="67"/>
                  <a:pt x="40" y="69"/>
                </a:cubicBezTo>
                <a:cubicBezTo>
                  <a:pt x="40" y="71"/>
                  <a:pt x="40" y="75"/>
                  <a:pt x="41" y="77"/>
                </a:cubicBezTo>
                <a:cubicBezTo>
                  <a:pt x="41" y="79"/>
                  <a:pt x="44" y="82"/>
                  <a:pt x="46" y="84"/>
                </a:cubicBezTo>
                <a:cubicBezTo>
                  <a:pt x="51" y="90"/>
                  <a:pt x="59" y="91"/>
                  <a:pt x="67" y="93"/>
                </a:cubicBezTo>
                <a:cubicBezTo>
                  <a:pt x="73" y="95"/>
                  <a:pt x="78" y="97"/>
                  <a:pt x="84" y="98"/>
                </a:cubicBezTo>
                <a:cubicBezTo>
                  <a:pt x="86" y="99"/>
                  <a:pt x="89" y="100"/>
                  <a:pt x="92" y="101"/>
                </a:cubicBezTo>
                <a:cubicBezTo>
                  <a:pt x="94" y="102"/>
                  <a:pt x="97" y="102"/>
                  <a:pt x="99" y="102"/>
                </a:cubicBezTo>
                <a:cubicBezTo>
                  <a:pt x="101" y="102"/>
                  <a:pt x="103" y="103"/>
                  <a:pt x="105" y="104"/>
                </a:cubicBezTo>
                <a:cubicBezTo>
                  <a:pt x="110" y="105"/>
                  <a:pt x="114" y="106"/>
                  <a:pt x="119" y="107"/>
                </a:cubicBezTo>
                <a:cubicBezTo>
                  <a:pt x="124" y="108"/>
                  <a:pt x="128" y="110"/>
                  <a:pt x="133" y="111"/>
                </a:cubicBezTo>
                <a:cubicBezTo>
                  <a:pt x="138" y="112"/>
                  <a:pt x="143" y="114"/>
                  <a:pt x="149" y="114"/>
                </a:cubicBezTo>
                <a:cubicBezTo>
                  <a:pt x="150" y="115"/>
                  <a:pt x="154" y="116"/>
                  <a:pt x="157" y="115"/>
                </a:cubicBezTo>
                <a:cubicBezTo>
                  <a:pt x="157" y="116"/>
                  <a:pt x="159" y="116"/>
                  <a:pt x="160" y="117"/>
                </a:cubicBezTo>
                <a:cubicBezTo>
                  <a:pt x="165" y="118"/>
                  <a:pt x="170" y="120"/>
                  <a:pt x="174" y="120"/>
                </a:cubicBezTo>
                <a:cubicBezTo>
                  <a:pt x="176" y="120"/>
                  <a:pt x="178" y="119"/>
                  <a:pt x="180" y="119"/>
                </a:cubicBezTo>
                <a:cubicBezTo>
                  <a:pt x="182" y="119"/>
                  <a:pt x="184" y="120"/>
                  <a:pt x="186" y="119"/>
                </a:cubicBezTo>
                <a:cubicBezTo>
                  <a:pt x="199" y="118"/>
                  <a:pt x="205" y="110"/>
                  <a:pt x="210" y="101"/>
                </a:cubicBezTo>
                <a:cubicBezTo>
                  <a:pt x="215" y="93"/>
                  <a:pt x="220" y="84"/>
                  <a:pt x="221" y="73"/>
                </a:cubicBezTo>
                <a:cubicBezTo>
                  <a:pt x="222" y="68"/>
                  <a:pt x="219" y="63"/>
                  <a:pt x="212" y="62"/>
                </a:cubicBezTo>
                <a:cubicBezTo>
                  <a:pt x="216" y="67"/>
                  <a:pt x="214" y="75"/>
                  <a:pt x="212" y="80"/>
                </a:cubicBezTo>
                <a:cubicBezTo>
                  <a:pt x="210" y="86"/>
                  <a:pt x="207" y="89"/>
                  <a:pt x="205" y="94"/>
                </a:cubicBezTo>
                <a:cubicBezTo>
                  <a:pt x="201" y="102"/>
                  <a:pt x="194" y="109"/>
                  <a:pt x="187" y="113"/>
                </a:cubicBezTo>
                <a:cubicBezTo>
                  <a:pt x="181" y="114"/>
                  <a:pt x="177" y="115"/>
                  <a:pt x="171" y="115"/>
                </a:cubicBezTo>
                <a:cubicBezTo>
                  <a:pt x="166" y="114"/>
                  <a:pt x="161" y="113"/>
                  <a:pt x="156" y="111"/>
                </a:cubicBezTo>
                <a:cubicBezTo>
                  <a:pt x="151" y="110"/>
                  <a:pt x="146" y="109"/>
                  <a:pt x="141" y="108"/>
                </a:cubicBezTo>
                <a:cubicBezTo>
                  <a:pt x="135" y="107"/>
                  <a:pt x="130" y="105"/>
                  <a:pt x="125" y="104"/>
                </a:cubicBezTo>
                <a:cubicBezTo>
                  <a:pt x="115" y="102"/>
                  <a:pt x="104" y="100"/>
                  <a:pt x="94" y="97"/>
                </a:cubicBezTo>
                <a:cubicBezTo>
                  <a:pt x="89" y="96"/>
                  <a:pt x="84" y="94"/>
                  <a:pt x="79" y="93"/>
                </a:cubicBezTo>
                <a:cubicBezTo>
                  <a:pt x="74" y="91"/>
                  <a:pt x="68" y="91"/>
                  <a:pt x="63" y="89"/>
                </a:cubicBezTo>
                <a:cubicBezTo>
                  <a:pt x="59" y="87"/>
                  <a:pt x="56" y="84"/>
                  <a:pt x="51" y="82"/>
                </a:cubicBezTo>
                <a:cubicBezTo>
                  <a:pt x="49" y="78"/>
                  <a:pt x="46" y="76"/>
                  <a:pt x="45" y="73"/>
                </a:cubicBezTo>
                <a:cubicBezTo>
                  <a:pt x="42" y="67"/>
                  <a:pt x="43" y="59"/>
                  <a:pt x="43" y="52"/>
                </a:cubicBezTo>
                <a:cubicBezTo>
                  <a:pt x="44" y="47"/>
                  <a:pt x="47" y="43"/>
                  <a:pt x="48" y="38"/>
                </a:cubicBezTo>
                <a:cubicBezTo>
                  <a:pt x="49" y="37"/>
                  <a:pt x="50" y="35"/>
                  <a:pt x="50" y="34"/>
                </a:cubicBezTo>
                <a:cubicBezTo>
                  <a:pt x="51" y="30"/>
                  <a:pt x="51" y="26"/>
                  <a:pt x="51" y="22"/>
                </a:cubicBezTo>
                <a:cubicBezTo>
                  <a:pt x="50" y="22"/>
                  <a:pt x="49" y="21"/>
                  <a:pt x="47" y="21"/>
                </a:cubicBezTo>
                <a:cubicBezTo>
                  <a:pt x="48" y="27"/>
                  <a:pt x="45" y="31"/>
                  <a:pt x="44" y="35"/>
                </a:cubicBezTo>
                <a:close/>
                <a:moveTo>
                  <a:pt x="215" y="52"/>
                </a:moveTo>
                <a:cubicBezTo>
                  <a:pt x="212" y="52"/>
                  <a:pt x="212" y="52"/>
                  <a:pt x="211" y="53"/>
                </a:cubicBezTo>
                <a:cubicBezTo>
                  <a:pt x="213" y="54"/>
                  <a:pt x="216" y="55"/>
                  <a:pt x="218" y="56"/>
                </a:cubicBezTo>
                <a:cubicBezTo>
                  <a:pt x="217" y="55"/>
                  <a:pt x="216" y="53"/>
                  <a:pt x="215" y="52"/>
                </a:cubicBezTo>
                <a:close/>
                <a:moveTo>
                  <a:pt x="210" y="51"/>
                </a:moveTo>
                <a:cubicBezTo>
                  <a:pt x="211" y="51"/>
                  <a:pt x="211" y="50"/>
                  <a:pt x="212" y="49"/>
                </a:cubicBezTo>
                <a:cubicBezTo>
                  <a:pt x="209" y="46"/>
                  <a:pt x="204" y="42"/>
                  <a:pt x="198" y="41"/>
                </a:cubicBezTo>
                <a:cubicBezTo>
                  <a:pt x="193" y="40"/>
                  <a:pt x="189" y="39"/>
                  <a:pt x="185" y="38"/>
                </a:cubicBezTo>
                <a:cubicBezTo>
                  <a:pt x="183" y="38"/>
                  <a:pt x="180" y="38"/>
                  <a:pt x="178" y="37"/>
                </a:cubicBezTo>
                <a:cubicBezTo>
                  <a:pt x="176" y="37"/>
                  <a:pt x="174" y="36"/>
                  <a:pt x="173" y="35"/>
                </a:cubicBezTo>
                <a:cubicBezTo>
                  <a:pt x="166" y="33"/>
                  <a:pt x="158" y="31"/>
                  <a:pt x="151" y="29"/>
                </a:cubicBezTo>
                <a:cubicBezTo>
                  <a:pt x="130" y="22"/>
                  <a:pt x="106" y="16"/>
                  <a:pt x="85" y="11"/>
                </a:cubicBezTo>
                <a:cubicBezTo>
                  <a:pt x="75" y="8"/>
                  <a:pt x="64" y="9"/>
                  <a:pt x="54" y="6"/>
                </a:cubicBezTo>
                <a:cubicBezTo>
                  <a:pt x="51" y="5"/>
                  <a:pt x="48" y="3"/>
                  <a:pt x="44" y="3"/>
                </a:cubicBezTo>
                <a:cubicBezTo>
                  <a:pt x="40" y="2"/>
                  <a:pt x="37" y="3"/>
                  <a:pt x="34" y="2"/>
                </a:cubicBezTo>
                <a:cubicBezTo>
                  <a:pt x="32" y="2"/>
                  <a:pt x="32" y="2"/>
                  <a:pt x="30" y="2"/>
                </a:cubicBezTo>
                <a:cubicBezTo>
                  <a:pt x="30" y="7"/>
                  <a:pt x="33" y="8"/>
                  <a:pt x="35" y="10"/>
                </a:cubicBezTo>
                <a:cubicBezTo>
                  <a:pt x="37" y="8"/>
                  <a:pt x="39" y="6"/>
                  <a:pt x="42" y="8"/>
                </a:cubicBezTo>
                <a:cubicBezTo>
                  <a:pt x="44" y="8"/>
                  <a:pt x="45" y="10"/>
                  <a:pt x="46" y="11"/>
                </a:cubicBezTo>
                <a:cubicBezTo>
                  <a:pt x="47" y="10"/>
                  <a:pt x="47" y="9"/>
                  <a:pt x="48" y="9"/>
                </a:cubicBezTo>
                <a:cubicBezTo>
                  <a:pt x="49" y="9"/>
                  <a:pt x="49" y="10"/>
                  <a:pt x="50" y="11"/>
                </a:cubicBezTo>
                <a:cubicBezTo>
                  <a:pt x="54" y="10"/>
                  <a:pt x="56" y="12"/>
                  <a:pt x="59" y="14"/>
                </a:cubicBezTo>
                <a:cubicBezTo>
                  <a:pt x="61" y="9"/>
                  <a:pt x="64" y="14"/>
                  <a:pt x="65" y="16"/>
                </a:cubicBezTo>
                <a:cubicBezTo>
                  <a:pt x="66" y="16"/>
                  <a:pt x="67" y="15"/>
                  <a:pt x="69" y="15"/>
                </a:cubicBezTo>
                <a:cubicBezTo>
                  <a:pt x="70" y="15"/>
                  <a:pt x="70" y="16"/>
                  <a:pt x="71" y="17"/>
                </a:cubicBezTo>
                <a:cubicBezTo>
                  <a:pt x="72" y="17"/>
                  <a:pt x="73" y="16"/>
                  <a:pt x="74" y="16"/>
                </a:cubicBezTo>
                <a:cubicBezTo>
                  <a:pt x="77" y="16"/>
                  <a:pt x="76" y="18"/>
                  <a:pt x="78" y="19"/>
                </a:cubicBezTo>
                <a:cubicBezTo>
                  <a:pt x="80" y="19"/>
                  <a:pt x="81" y="17"/>
                  <a:pt x="82" y="17"/>
                </a:cubicBezTo>
                <a:cubicBezTo>
                  <a:pt x="84" y="17"/>
                  <a:pt x="84" y="19"/>
                  <a:pt x="86" y="19"/>
                </a:cubicBezTo>
                <a:cubicBezTo>
                  <a:pt x="87" y="18"/>
                  <a:pt x="88" y="17"/>
                  <a:pt x="89" y="16"/>
                </a:cubicBezTo>
                <a:cubicBezTo>
                  <a:pt x="92" y="18"/>
                  <a:pt x="94" y="20"/>
                  <a:pt x="96" y="21"/>
                </a:cubicBezTo>
                <a:cubicBezTo>
                  <a:pt x="99" y="19"/>
                  <a:pt x="101" y="21"/>
                  <a:pt x="102" y="24"/>
                </a:cubicBezTo>
                <a:cubicBezTo>
                  <a:pt x="106" y="20"/>
                  <a:pt x="110" y="22"/>
                  <a:pt x="112" y="26"/>
                </a:cubicBezTo>
                <a:cubicBezTo>
                  <a:pt x="115" y="24"/>
                  <a:pt x="117" y="27"/>
                  <a:pt x="119" y="29"/>
                </a:cubicBezTo>
                <a:cubicBezTo>
                  <a:pt x="120" y="28"/>
                  <a:pt x="121" y="26"/>
                  <a:pt x="122" y="26"/>
                </a:cubicBezTo>
                <a:cubicBezTo>
                  <a:pt x="125" y="28"/>
                  <a:pt x="126" y="30"/>
                  <a:pt x="130" y="30"/>
                </a:cubicBezTo>
                <a:cubicBezTo>
                  <a:pt x="133" y="27"/>
                  <a:pt x="135" y="31"/>
                  <a:pt x="137" y="33"/>
                </a:cubicBezTo>
                <a:cubicBezTo>
                  <a:pt x="138" y="33"/>
                  <a:pt x="138" y="31"/>
                  <a:pt x="140" y="31"/>
                </a:cubicBezTo>
                <a:cubicBezTo>
                  <a:pt x="142" y="32"/>
                  <a:pt x="142" y="34"/>
                  <a:pt x="143" y="35"/>
                </a:cubicBezTo>
                <a:cubicBezTo>
                  <a:pt x="145" y="35"/>
                  <a:pt x="147" y="34"/>
                  <a:pt x="149" y="35"/>
                </a:cubicBezTo>
                <a:cubicBezTo>
                  <a:pt x="150" y="36"/>
                  <a:pt x="151" y="37"/>
                  <a:pt x="152" y="38"/>
                </a:cubicBezTo>
                <a:cubicBezTo>
                  <a:pt x="154" y="35"/>
                  <a:pt x="157" y="36"/>
                  <a:pt x="159" y="38"/>
                </a:cubicBezTo>
                <a:cubicBezTo>
                  <a:pt x="162" y="36"/>
                  <a:pt x="164" y="39"/>
                  <a:pt x="166" y="41"/>
                </a:cubicBezTo>
                <a:cubicBezTo>
                  <a:pt x="166" y="40"/>
                  <a:pt x="167" y="40"/>
                  <a:pt x="168" y="39"/>
                </a:cubicBezTo>
                <a:cubicBezTo>
                  <a:pt x="170" y="40"/>
                  <a:pt x="171" y="42"/>
                  <a:pt x="172" y="43"/>
                </a:cubicBezTo>
                <a:cubicBezTo>
                  <a:pt x="175" y="41"/>
                  <a:pt x="178" y="42"/>
                  <a:pt x="179" y="44"/>
                </a:cubicBezTo>
                <a:cubicBezTo>
                  <a:pt x="180" y="43"/>
                  <a:pt x="180" y="43"/>
                  <a:pt x="181" y="43"/>
                </a:cubicBezTo>
                <a:cubicBezTo>
                  <a:pt x="182" y="44"/>
                  <a:pt x="183" y="45"/>
                  <a:pt x="185" y="46"/>
                </a:cubicBezTo>
                <a:cubicBezTo>
                  <a:pt x="191" y="42"/>
                  <a:pt x="193" y="50"/>
                  <a:pt x="198" y="51"/>
                </a:cubicBezTo>
                <a:cubicBezTo>
                  <a:pt x="198" y="49"/>
                  <a:pt x="196" y="50"/>
                  <a:pt x="196" y="49"/>
                </a:cubicBezTo>
                <a:cubicBezTo>
                  <a:pt x="197" y="46"/>
                  <a:pt x="200" y="50"/>
                  <a:pt x="202" y="50"/>
                </a:cubicBezTo>
                <a:cubicBezTo>
                  <a:pt x="204" y="46"/>
                  <a:pt x="206" y="51"/>
                  <a:pt x="210" y="51"/>
                </a:cubicBezTo>
                <a:close/>
                <a:moveTo>
                  <a:pt x="51" y="39"/>
                </a:moveTo>
                <a:cubicBezTo>
                  <a:pt x="49" y="45"/>
                  <a:pt x="46" y="49"/>
                  <a:pt x="46" y="55"/>
                </a:cubicBezTo>
                <a:cubicBezTo>
                  <a:pt x="45" y="59"/>
                  <a:pt x="45" y="62"/>
                  <a:pt x="45" y="66"/>
                </a:cubicBezTo>
                <a:cubicBezTo>
                  <a:pt x="46" y="73"/>
                  <a:pt x="49" y="76"/>
                  <a:pt x="52" y="79"/>
                </a:cubicBezTo>
                <a:cubicBezTo>
                  <a:pt x="53" y="81"/>
                  <a:pt x="54" y="82"/>
                  <a:pt x="57" y="83"/>
                </a:cubicBezTo>
                <a:cubicBezTo>
                  <a:pt x="61" y="86"/>
                  <a:pt x="66" y="88"/>
                  <a:pt x="72" y="89"/>
                </a:cubicBezTo>
                <a:cubicBezTo>
                  <a:pt x="73" y="89"/>
                  <a:pt x="74" y="89"/>
                  <a:pt x="75" y="89"/>
                </a:cubicBezTo>
                <a:cubicBezTo>
                  <a:pt x="83" y="91"/>
                  <a:pt x="89" y="94"/>
                  <a:pt x="96" y="96"/>
                </a:cubicBezTo>
                <a:cubicBezTo>
                  <a:pt x="101" y="97"/>
                  <a:pt x="106" y="98"/>
                  <a:pt x="111" y="99"/>
                </a:cubicBezTo>
                <a:cubicBezTo>
                  <a:pt x="112" y="99"/>
                  <a:pt x="113" y="99"/>
                  <a:pt x="113" y="99"/>
                </a:cubicBezTo>
                <a:cubicBezTo>
                  <a:pt x="114" y="100"/>
                  <a:pt x="115" y="100"/>
                  <a:pt x="116" y="101"/>
                </a:cubicBezTo>
                <a:cubicBezTo>
                  <a:pt x="117" y="101"/>
                  <a:pt x="118" y="100"/>
                  <a:pt x="119" y="101"/>
                </a:cubicBezTo>
                <a:cubicBezTo>
                  <a:pt x="119" y="101"/>
                  <a:pt x="120" y="101"/>
                  <a:pt x="121" y="102"/>
                </a:cubicBezTo>
                <a:cubicBezTo>
                  <a:pt x="126" y="103"/>
                  <a:pt x="131" y="104"/>
                  <a:pt x="136" y="105"/>
                </a:cubicBezTo>
                <a:cubicBezTo>
                  <a:pt x="139" y="105"/>
                  <a:pt x="142" y="106"/>
                  <a:pt x="144" y="107"/>
                </a:cubicBezTo>
                <a:cubicBezTo>
                  <a:pt x="152" y="108"/>
                  <a:pt x="159" y="110"/>
                  <a:pt x="166" y="112"/>
                </a:cubicBezTo>
                <a:cubicBezTo>
                  <a:pt x="168" y="113"/>
                  <a:pt x="170" y="113"/>
                  <a:pt x="171" y="113"/>
                </a:cubicBezTo>
                <a:cubicBezTo>
                  <a:pt x="172" y="113"/>
                  <a:pt x="173" y="113"/>
                  <a:pt x="173" y="113"/>
                </a:cubicBezTo>
                <a:cubicBezTo>
                  <a:pt x="173" y="113"/>
                  <a:pt x="174" y="113"/>
                  <a:pt x="175" y="113"/>
                </a:cubicBezTo>
                <a:cubicBezTo>
                  <a:pt x="178" y="113"/>
                  <a:pt x="183" y="112"/>
                  <a:pt x="186" y="111"/>
                </a:cubicBezTo>
                <a:cubicBezTo>
                  <a:pt x="193" y="108"/>
                  <a:pt x="199" y="100"/>
                  <a:pt x="202" y="94"/>
                </a:cubicBezTo>
                <a:cubicBezTo>
                  <a:pt x="208" y="86"/>
                  <a:pt x="213" y="78"/>
                  <a:pt x="212" y="66"/>
                </a:cubicBezTo>
                <a:cubicBezTo>
                  <a:pt x="212" y="65"/>
                  <a:pt x="210" y="63"/>
                  <a:pt x="209" y="62"/>
                </a:cubicBezTo>
                <a:cubicBezTo>
                  <a:pt x="193" y="56"/>
                  <a:pt x="174" y="52"/>
                  <a:pt x="159" y="48"/>
                </a:cubicBezTo>
                <a:cubicBezTo>
                  <a:pt x="156" y="48"/>
                  <a:pt x="153" y="47"/>
                  <a:pt x="150" y="46"/>
                </a:cubicBezTo>
                <a:cubicBezTo>
                  <a:pt x="145" y="45"/>
                  <a:pt x="139" y="44"/>
                  <a:pt x="134" y="42"/>
                </a:cubicBezTo>
                <a:cubicBezTo>
                  <a:pt x="133" y="42"/>
                  <a:pt x="132" y="41"/>
                  <a:pt x="131" y="41"/>
                </a:cubicBezTo>
                <a:cubicBezTo>
                  <a:pt x="130" y="41"/>
                  <a:pt x="129" y="41"/>
                  <a:pt x="129" y="41"/>
                </a:cubicBezTo>
                <a:cubicBezTo>
                  <a:pt x="126" y="41"/>
                  <a:pt x="123" y="39"/>
                  <a:pt x="120" y="39"/>
                </a:cubicBezTo>
                <a:cubicBezTo>
                  <a:pt x="119" y="39"/>
                  <a:pt x="118" y="39"/>
                  <a:pt x="117" y="38"/>
                </a:cubicBezTo>
                <a:cubicBezTo>
                  <a:pt x="115" y="38"/>
                  <a:pt x="113" y="37"/>
                  <a:pt x="111" y="37"/>
                </a:cubicBezTo>
                <a:cubicBezTo>
                  <a:pt x="109" y="36"/>
                  <a:pt x="107" y="36"/>
                  <a:pt x="105" y="36"/>
                </a:cubicBezTo>
                <a:cubicBezTo>
                  <a:pt x="102" y="35"/>
                  <a:pt x="99" y="34"/>
                  <a:pt x="96" y="34"/>
                </a:cubicBezTo>
                <a:cubicBezTo>
                  <a:pt x="92" y="33"/>
                  <a:pt x="88" y="31"/>
                  <a:pt x="84" y="30"/>
                </a:cubicBezTo>
                <a:cubicBezTo>
                  <a:pt x="77" y="28"/>
                  <a:pt x="70" y="25"/>
                  <a:pt x="63" y="25"/>
                </a:cubicBezTo>
                <a:cubicBezTo>
                  <a:pt x="60" y="23"/>
                  <a:pt x="56" y="22"/>
                  <a:pt x="52" y="22"/>
                </a:cubicBezTo>
                <a:cubicBezTo>
                  <a:pt x="54" y="27"/>
                  <a:pt x="52" y="34"/>
                  <a:pt x="51" y="39"/>
                </a:cubicBezTo>
                <a:close/>
                <a:moveTo>
                  <a:pt x="204" y="51"/>
                </a:moveTo>
                <a:cubicBezTo>
                  <a:pt x="204" y="51"/>
                  <a:pt x="203" y="51"/>
                  <a:pt x="203" y="52"/>
                </a:cubicBezTo>
                <a:cubicBezTo>
                  <a:pt x="205" y="52"/>
                  <a:pt x="206" y="53"/>
                  <a:pt x="207" y="52"/>
                </a:cubicBezTo>
                <a:cubicBezTo>
                  <a:pt x="206" y="52"/>
                  <a:pt x="205" y="51"/>
                  <a:pt x="204" y="51"/>
                </a:cubicBezTo>
                <a:close/>
                <a:moveTo>
                  <a:pt x="161" y="120"/>
                </a:moveTo>
                <a:cubicBezTo>
                  <a:pt x="157" y="117"/>
                  <a:pt x="153" y="118"/>
                  <a:pt x="149" y="117"/>
                </a:cubicBezTo>
                <a:cubicBezTo>
                  <a:pt x="145" y="116"/>
                  <a:pt x="140" y="114"/>
                  <a:pt x="136" y="113"/>
                </a:cubicBezTo>
                <a:cubicBezTo>
                  <a:pt x="131" y="112"/>
                  <a:pt x="126" y="111"/>
                  <a:pt x="122" y="110"/>
                </a:cubicBezTo>
                <a:cubicBezTo>
                  <a:pt x="117" y="108"/>
                  <a:pt x="112" y="107"/>
                  <a:pt x="107" y="106"/>
                </a:cubicBezTo>
                <a:cubicBezTo>
                  <a:pt x="102" y="105"/>
                  <a:pt x="96" y="104"/>
                  <a:pt x="91" y="103"/>
                </a:cubicBezTo>
                <a:cubicBezTo>
                  <a:pt x="88" y="102"/>
                  <a:pt x="84" y="100"/>
                  <a:pt x="80" y="99"/>
                </a:cubicBezTo>
                <a:cubicBezTo>
                  <a:pt x="75" y="98"/>
                  <a:pt x="69" y="96"/>
                  <a:pt x="66" y="95"/>
                </a:cubicBezTo>
                <a:cubicBezTo>
                  <a:pt x="58" y="94"/>
                  <a:pt x="51" y="91"/>
                  <a:pt x="45" y="87"/>
                </a:cubicBezTo>
                <a:cubicBezTo>
                  <a:pt x="43" y="85"/>
                  <a:pt x="41" y="82"/>
                  <a:pt x="40" y="79"/>
                </a:cubicBezTo>
                <a:cubicBezTo>
                  <a:pt x="39" y="76"/>
                  <a:pt x="37" y="72"/>
                  <a:pt x="37" y="70"/>
                </a:cubicBezTo>
                <a:cubicBezTo>
                  <a:pt x="36" y="64"/>
                  <a:pt x="37" y="61"/>
                  <a:pt x="38" y="56"/>
                </a:cubicBezTo>
                <a:cubicBezTo>
                  <a:pt x="38" y="53"/>
                  <a:pt x="40" y="49"/>
                  <a:pt x="40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8" y="53"/>
                  <a:pt x="35" y="58"/>
                  <a:pt x="32" y="64"/>
                </a:cubicBezTo>
                <a:cubicBezTo>
                  <a:pt x="29" y="71"/>
                  <a:pt x="24" y="79"/>
                  <a:pt x="23" y="86"/>
                </a:cubicBezTo>
                <a:cubicBezTo>
                  <a:pt x="23" y="88"/>
                  <a:pt x="22" y="92"/>
                  <a:pt x="22" y="94"/>
                </a:cubicBezTo>
                <a:cubicBezTo>
                  <a:pt x="23" y="97"/>
                  <a:pt x="27" y="99"/>
                  <a:pt x="31" y="99"/>
                </a:cubicBezTo>
                <a:cubicBezTo>
                  <a:pt x="39" y="101"/>
                  <a:pt x="47" y="102"/>
                  <a:pt x="56" y="104"/>
                </a:cubicBezTo>
                <a:cubicBezTo>
                  <a:pt x="64" y="106"/>
                  <a:pt x="73" y="108"/>
                  <a:pt x="81" y="111"/>
                </a:cubicBezTo>
                <a:cubicBezTo>
                  <a:pt x="89" y="113"/>
                  <a:pt x="98" y="115"/>
                  <a:pt x="106" y="117"/>
                </a:cubicBezTo>
                <a:cubicBezTo>
                  <a:pt x="110" y="118"/>
                  <a:pt x="114" y="119"/>
                  <a:pt x="119" y="120"/>
                </a:cubicBezTo>
                <a:cubicBezTo>
                  <a:pt x="123" y="120"/>
                  <a:pt x="127" y="121"/>
                  <a:pt x="131" y="122"/>
                </a:cubicBezTo>
                <a:cubicBezTo>
                  <a:pt x="136" y="123"/>
                  <a:pt x="141" y="125"/>
                  <a:pt x="146" y="126"/>
                </a:cubicBezTo>
                <a:cubicBezTo>
                  <a:pt x="152" y="128"/>
                  <a:pt x="159" y="130"/>
                  <a:pt x="164" y="130"/>
                </a:cubicBezTo>
                <a:cubicBezTo>
                  <a:pt x="168" y="132"/>
                  <a:pt x="171" y="132"/>
                  <a:pt x="175" y="133"/>
                </a:cubicBezTo>
                <a:cubicBezTo>
                  <a:pt x="179" y="134"/>
                  <a:pt x="183" y="135"/>
                  <a:pt x="187" y="134"/>
                </a:cubicBezTo>
                <a:cubicBezTo>
                  <a:pt x="189" y="134"/>
                  <a:pt x="191" y="133"/>
                  <a:pt x="193" y="133"/>
                </a:cubicBezTo>
                <a:cubicBezTo>
                  <a:pt x="197" y="128"/>
                  <a:pt x="202" y="123"/>
                  <a:pt x="202" y="115"/>
                </a:cubicBezTo>
                <a:cubicBezTo>
                  <a:pt x="198" y="118"/>
                  <a:pt x="192" y="120"/>
                  <a:pt x="187" y="121"/>
                </a:cubicBezTo>
                <a:cubicBezTo>
                  <a:pt x="185" y="121"/>
                  <a:pt x="184" y="121"/>
                  <a:pt x="183" y="121"/>
                </a:cubicBezTo>
                <a:cubicBezTo>
                  <a:pt x="184" y="121"/>
                  <a:pt x="184" y="121"/>
                  <a:pt x="184" y="122"/>
                </a:cubicBezTo>
                <a:cubicBezTo>
                  <a:pt x="176" y="122"/>
                  <a:pt x="170" y="121"/>
                  <a:pt x="161" y="120"/>
                </a:cubicBezTo>
                <a:close/>
                <a:moveTo>
                  <a:pt x="188" y="48"/>
                </a:moveTo>
                <a:cubicBezTo>
                  <a:pt x="189" y="47"/>
                  <a:pt x="190" y="48"/>
                  <a:pt x="191" y="48"/>
                </a:cubicBezTo>
                <a:cubicBezTo>
                  <a:pt x="190" y="48"/>
                  <a:pt x="188" y="46"/>
                  <a:pt x="188" y="48"/>
                </a:cubicBezTo>
                <a:close/>
                <a:moveTo>
                  <a:pt x="168" y="42"/>
                </a:moveTo>
                <a:cubicBezTo>
                  <a:pt x="168" y="42"/>
                  <a:pt x="169" y="42"/>
                  <a:pt x="169" y="42"/>
                </a:cubicBezTo>
                <a:cubicBezTo>
                  <a:pt x="169" y="42"/>
                  <a:pt x="169" y="43"/>
                  <a:pt x="169" y="43"/>
                </a:cubicBezTo>
                <a:cubicBezTo>
                  <a:pt x="170" y="42"/>
                  <a:pt x="168" y="41"/>
                  <a:pt x="168" y="42"/>
                </a:cubicBezTo>
                <a:close/>
                <a:moveTo>
                  <a:pt x="160" y="40"/>
                </a:moveTo>
                <a:cubicBezTo>
                  <a:pt x="161" y="40"/>
                  <a:pt x="162" y="41"/>
                  <a:pt x="163" y="41"/>
                </a:cubicBezTo>
                <a:cubicBezTo>
                  <a:pt x="162" y="40"/>
                  <a:pt x="160" y="39"/>
                  <a:pt x="160" y="40"/>
                </a:cubicBezTo>
                <a:close/>
                <a:moveTo>
                  <a:pt x="153" y="38"/>
                </a:moveTo>
                <a:cubicBezTo>
                  <a:pt x="154" y="39"/>
                  <a:pt x="157" y="39"/>
                  <a:pt x="157" y="39"/>
                </a:cubicBezTo>
                <a:cubicBezTo>
                  <a:pt x="156" y="38"/>
                  <a:pt x="155" y="37"/>
                  <a:pt x="153" y="38"/>
                </a:cubicBezTo>
                <a:close/>
                <a:moveTo>
                  <a:pt x="147" y="37"/>
                </a:moveTo>
                <a:cubicBezTo>
                  <a:pt x="147" y="37"/>
                  <a:pt x="148" y="37"/>
                  <a:pt x="148" y="37"/>
                </a:cubicBezTo>
                <a:cubicBezTo>
                  <a:pt x="148" y="37"/>
                  <a:pt x="147" y="36"/>
                  <a:pt x="147" y="37"/>
                </a:cubicBezTo>
                <a:close/>
                <a:moveTo>
                  <a:pt x="140" y="34"/>
                </a:moveTo>
                <a:cubicBezTo>
                  <a:pt x="139" y="33"/>
                  <a:pt x="139" y="34"/>
                  <a:pt x="139" y="35"/>
                </a:cubicBezTo>
                <a:cubicBezTo>
                  <a:pt x="140" y="35"/>
                  <a:pt x="140" y="35"/>
                  <a:pt x="141" y="35"/>
                </a:cubicBezTo>
                <a:cubicBezTo>
                  <a:pt x="141" y="35"/>
                  <a:pt x="140" y="34"/>
                  <a:pt x="140" y="34"/>
                </a:cubicBezTo>
                <a:close/>
                <a:moveTo>
                  <a:pt x="131" y="33"/>
                </a:moveTo>
                <a:cubicBezTo>
                  <a:pt x="132" y="33"/>
                  <a:pt x="133" y="33"/>
                  <a:pt x="134" y="34"/>
                </a:cubicBezTo>
                <a:cubicBezTo>
                  <a:pt x="135" y="31"/>
                  <a:pt x="131" y="30"/>
                  <a:pt x="131" y="33"/>
                </a:cubicBezTo>
                <a:close/>
                <a:moveTo>
                  <a:pt x="122" y="29"/>
                </a:moveTo>
                <a:cubicBezTo>
                  <a:pt x="122" y="29"/>
                  <a:pt x="121" y="29"/>
                  <a:pt x="121" y="30"/>
                </a:cubicBezTo>
                <a:cubicBezTo>
                  <a:pt x="122" y="30"/>
                  <a:pt x="124" y="31"/>
                  <a:pt x="124" y="30"/>
                </a:cubicBezTo>
                <a:cubicBezTo>
                  <a:pt x="123" y="30"/>
                  <a:pt x="123" y="29"/>
                  <a:pt x="122" y="29"/>
                </a:cubicBezTo>
                <a:close/>
                <a:moveTo>
                  <a:pt x="114" y="28"/>
                </a:moveTo>
                <a:cubicBezTo>
                  <a:pt x="115" y="28"/>
                  <a:pt x="115" y="28"/>
                  <a:pt x="116" y="28"/>
                </a:cubicBezTo>
                <a:cubicBezTo>
                  <a:pt x="116" y="27"/>
                  <a:pt x="114" y="27"/>
                  <a:pt x="114" y="28"/>
                </a:cubicBezTo>
                <a:close/>
                <a:moveTo>
                  <a:pt x="105" y="25"/>
                </a:moveTo>
                <a:cubicBezTo>
                  <a:pt x="106" y="25"/>
                  <a:pt x="109" y="27"/>
                  <a:pt x="109" y="26"/>
                </a:cubicBezTo>
                <a:cubicBezTo>
                  <a:pt x="109" y="24"/>
                  <a:pt x="106" y="22"/>
                  <a:pt x="105" y="25"/>
                </a:cubicBezTo>
                <a:close/>
                <a:moveTo>
                  <a:pt x="99" y="23"/>
                </a:moveTo>
                <a:cubicBezTo>
                  <a:pt x="99" y="23"/>
                  <a:pt x="98" y="23"/>
                  <a:pt x="98" y="23"/>
                </a:cubicBezTo>
                <a:cubicBezTo>
                  <a:pt x="99" y="23"/>
                  <a:pt x="99" y="24"/>
                  <a:pt x="100" y="23"/>
                </a:cubicBezTo>
                <a:cubicBezTo>
                  <a:pt x="100" y="23"/>
                  <a:pt x="100" y="23"/>
                  <a:pt x="99" y="23"/>
                </a:cubicBezTo>
                <a:close/>
                <a:moveTo>
                  <a:pt x="92" y="21"/>
                </a:moveTo>
                <a:cubicBezTo>
                  <a:pt x="91" y="20"/>
                  <a:pt x="91" y="19"/>
                  <a:pt x="89" y="19"/>
                </a:cubicBezTo>
                <a:cubicBezTo>
                  <a:pt x="88" y="19"/>
                  <a:pt x="88" y="20"/>
                  <a:pt x="88" y="21"/>
                </a:cubicBezTo>
                <a:cubicBezTo>
                  <a:pt x="90" y="21"/>
                  <a:pt x="91" y="22"/>
                  <a:pt x="92" y="21"/>
                </a:cubicBezTo>
                <a:close/>
                <a:moveTo>
                  <a:pt x="81" y="20"/>
                </a:moveTo>
                <a:cubicBezTo>
                  <a:pt x="82" y="19"/>
                  <a:pt x="83" y="20"/>
                  <a:pt x="83" y="20"/>
                </a:cubicBezTo>
                <a:cubicBezTo>
                  <a:pt x="83" y="19"/>
                  <a:pt x="82" y="19"/>
                  <a:pt x="81" y="20"/>
                </a:cubicBezTo>
                <a:close/>
                <a:moveTo>
                  <a:pt x="62" y="14"/>
                </a:moveTo>
                <a:cubicBezTo>
                  <a:pt x="61" y="14"/>
                  <a:pt x="61" y="15"/>
                  <a:pt x="61" y="15"/>
                </a:cubicBezTo>
                <a:cubicBezTo>
                  <a:pt x="62" y="15"/>
                  <a:pt x="61" y="15"/>
                  <a:pt x="62" y="15"/>
                </a:cubicBezTo>
                <a:cubicBezTo>
                  <a:pt x="62" y="15"/>
                  <a:pt x="62" y="15"/>
                  <a:pt x="62" y="14"/>
                </a:cubicBezTo>
                <a:close/>
                <a:moveTo>
                  <a:pt x="39" y="10"/>
                </a:moveTo>
                <a:cubicBezTo>
                  <a:pt x="40" y="10"/>
                  <a:pt x="42" y="11"/>
                  <a:pt x="43" y="10"/>
                </a:cubicBezTo>
                <a:cubicBezTo>
                  <a:pt x="42" y="10"/>
                  <a:pt x="39" y="8"/>
                  <a:pt x="39" y="10"/>
                </a:cubicBezTo>
                <a:close/>
                <a:moveTo>
                  <a:pt x="32" y="23"/>
                </a:moveTo>
                <a:cubicBezTo>
                  <a:pt x="35" y="26"/>
                  <a:pt x="33" y="33"/>
                  <a:pt x="33" y="37"/>
                </a:cubicBezTo>
                <a:cubicBezTo>
                  <a:pt x="35" y="31"/>
                  <a:pt x="35" y="22"/>
                  <a:pt x="41" y="19"/>
                </a:cubicBezTo>
                <a:cubicBezTo>
                  <a:pt x="39" y="17"/>
                  <a:pt x="38" y="15"/>
                  <a:pt x="36" y="14"/>
                </a:cubicBezTo>
                <a:cubicBezTo>
                  <a:pt x="35" y="15"/>
                  <a:pt x="34" y="15"/>
                  <a:pt x="34" y="17"/>
                </a:cubicBezTo>
                <a:cubicBezTo>
                  <a:pt x="34" y="18"/>
                  <a:pt x="34" y="18"/>
                  <a:pt x="33" y="17"/>
                </a:cubicBezTo>
                <a:cubicBezTo>
                  <a:pt x="33" y="19"/>
                  <a:pt x="33" y="21"/>
                  <a:pt x="32" y="23"/>
                </a:cubicBezTo>
                <a:close/>
                <a:moveTo>
                  <a:pt x="32" y="12"/>
                </a:moveTo>
                <a:cubicBezTo>
                  <a:pt x="33" y="13"/>
                  <a:pt x="32" y="13"/>
                  <a:pt x="32" y="13"/>
                </a:cubicBezTo>
                <a:cubicBezTo>
                  <a:pt x="32" y="14"/>
                  <a:pt x="32" y="16"/>
                  <a:pt x="33" y="16"/>
                </a:cubicBezTo>
                <a:cubicBezTo>
                  <a:pt x="33" y="15"/>
                  <a:pt x="34" y="13"/>
                  <a:pt x="34" y="12"/>
                </a:cubicBezTo>
                <a:cubicBezTo>
                  <a:pt x="34" y="13"/>
                  <a:pt x="33" y="12"/>
                  <a:pt x="32" y="12"/>
                </a:cubicBezTo>
                <a:close/>
                <a:moveTo>
                  <a:pt x="28" y="4"/>
                </a:moveTo>
                <a:cubicBezTo>
                  <a:pt x="25" y="8"/>
                  <a:pt x="23" y="13"/>
                  <a:pt x="22" y="17"/>
                </a:cubicBezTo>
                <a:cubicBezTo>
                  <a:pt x="21" y="21"/>
                  <a:pt x="20" y="24"/>
                  <a:pt x="20" y="27"/>
                </a:cubicBezTo>
                <a:cubicBezTo>
                  <a:pt x="21" y="25"/>
                  <a:pt x="22" y="21"/>
                  <a:pt x="25" y="20"/>
                </a:cubicBezTo>
                <a:cubicBezTo>
                  <a:pt x="26" y="18"/>
                  <a:pt x="26" y="14"/>
                  <a:pt x="28" y="14"/>
                </a:cubicBezTo>
                <a:cubicBezTo>
                  <a:pt x="29" y="14"/>
                  <a:pt x="29" y="15"/>
                  <a:pt x="30" y="15"/>
                </a:cubicBezTo>
                <a:cubicBezTo>
                  <a:pt x="30" y="14"/>
                  <a:pt x="30" y="13"/>
                  <a:pt x="30" y="13"/>
                </a:cubicBezTo>
                <a:cubicBezTo>
                  <a:pt x="30" y="12"/>
                  <a:pt x="31" y="11"/>
                  <a:pt x="32" y="10"/>
                </a:cubicBezTo>
                <a:cubicBezTo>
                  <a:pt x="30" y="8"/>
                  <a:pt x="29" y="6"/>
                  <a:pt x="28" y="4"/>
                </a:cubicBezTo>
                <a:close/>
                <a:moveTo>
                  <a:pt x="15" y="47"/>
                </a:moveTo>
                <a:cubicBezTo>
                  <a:pt x="17" y="50"/>
                  <a:pt x="21" y="53"/>
                  <a:pt x="25" y="52"/>
                </a:cubicBezTo>
                <a:cubicBezTo>
                  <a:pt x="26" y="51"/>
                  <a:pt x="27" y="50"/>
                  <a:pt x="27" y="49"/>
                </a:cubicBezTo>
                <a:cubicBezTo>
                  <a:pt x="30" y="45"/>
                  <a:pt x="31" y="39"/>
                  <a:pt x="31" y="33"/>
                </a:cubicBezTo>
                <a:cubicBezTo>
                  <a:pt x="32" y="31"/>
                  <a:pt x="32" y="29"/>
                  <a:pt x="31" y="27"/>
                </a:cubicBezTo>
                <a:cubicBezTo>
                  <a:pt x="31" y="28"/>
                  <a:pt x="30" y="28"/>
                  <a:pt x="30" y="29"/>
                </a:cubicBezTo>
                <a:cubicBezTo>
                  <a:pt x="29" y="31"/>
                  <a:pt x="29" y="34"/>
                  <a:pt x="29" y="36"/>
                </a:cubicBezTo>
                <a:cubicBezTo>
                  <a:pt x="28" y="39"/>
                  <a:pt x="27" y="41"/>
                  <a:pt x="26" y="43"/>
                </a:cubicBezTo>
                <a:cubicBezTo>
                  <a:pt x="24" y="45"/>
                  <a:pt x="21" y="44"/>
                  <a:pt x="19" y="43"/>
                </a:cubicBezTo>
                <a:cubicBezTo>
                  <a:pt x="18" y="38"/>
                  <a:pt x="21" y="36"/>
                  <a:pt x="22" y="32"/>
                </a:cubicBezTo>
                <a:cubicBezTo>
                  <a:pt x="22" y="29"/>
                  <a:pt x="23" y="26"/>
                  <a:pt x="24" y="25"/>
                </a:cubicBezTo>
                <a:cubicBezTo>
                  <a:pt x="23" y="25"/>
                  <a:pt x="24" y="24"/>
                  <a:pt x="24" y="24"/>
                </a:cubicBezTo>
                <a:cubicBezTo>
                  <a:pt x="19" y="30"/>
                  <a:pt x="18" y="39"/>
                  <a:pt x="15" y="47"/>
                </a:cubicBezTo>
                <a:close/>
                <a:moveTo>
                  <a:pt x="29" y="23"/>
                </a:moveTo>
                <a:cubicBezTo>
                  <a:pt x="31" y="22"/>
                  <a:pt x="32" y="17"/>
                  <a:pt x="29" y="16"/>
                </a:cubicBezTo>
                <a:cubicBezTo>
                  <a:pt x="27" y="18"/>
                  <a:pt x="24" y="25"/>
                  <a:pt x="28" y="26"/>
                </a:cubicBezTo>
                <a:cubicBezTo>
                  <a:pt x="28" y="25"/>
                  <a:pt x="28" y="24"/>
                  <a:pt x="29" y="25"/>
                </a:cubicBezTo>
                <a:cubicBezTo>
                  <a:pt x="29" y="24"/>
                  <a:pt x="29" y="24"/>
                  <a:pt x="29" y="23"/>
                </a:cubicBezTo>
                <a:close/>
                <a:moveTo>
                  <a:pt x="13" y="47"/>
                </a:moveTo>
                <a:cubicBezTo>
                  <a:pt x="12" y="52"/>
                  <a:pt x="10" y="56"/>
                  <a:pt x="8" y="61"/>
                </a:cubicBezTo>
                <a:cubicBezTo>
                  <a:pt x="6" y="66"/>
                  <a:pt x="3" y="72"/>
                  <a:pt x="2" y="76"/>
                </a:cubicBezTo>
                <a:cubicBezTo>
                  <a:pt x="1" y="85"/>
                  <a:pt x="7" y="91"/>
                  <a:pt x="11" y="97"/>
                </a:cubicBezTo>
                <a:cubicBezTo>
                  <a:pt x="12" y="80"/>
                  <a:pt x="24" y="67"/>
                  <a:pt x="28" y="52"/>
                </a:cubicBezTo>
                <a:cubicBezTo>
                  <a:pt x="24" y="57"/>
                  <a:pt x="15" y="52"/>
                  <a:pt x="13" y="47"/>
                </a:cubicBezTo>
                <a:close/>
                <a:moveTo>
                  <a:pt x="25" y="27"/>
                </a:moveTo>
                <a:cubicBezTo>
                  <a:pt x="25" y="28"/>
                  <a:pt x="24" y="31"/>
                  <a:pt x="23" y="33"/>
                </a:cubicBezTo>
                <a:cubicBezTo>
                  <a:pt x="23" y="33"/>
                  <a:pt x="23" y="35"/>
                  <a:pt x="23" y="35"/>
                </a:cubicBezTo>
                <a:cubicBezTo>
                  <a:pt x="21" y="39"/>
                  <a:pt x="19" y="42"/>
                  <a:pt x="24" y="42"/>
                </a:cubicBezTo>
                <a:cubicBezTo>
                  <a:pt x="27" y="39"/>
                  <a:pt x="28" y="33"/>
                  <a:pt x="28" y="28"/>
                </a:cubicBezTo>
                <a:cubicBezTo>
                  <a:pt x="27" y="29"/>
                  <a:pt x="27" y="27"/>
                  <a:pt x="25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67" name="Freeform 133"/>
          <p:cNvSpPr>
            <a:spLocks noEditPoints="1"/>
          </p:cNvSpPr>
          <p:nvPr/>
        </p:nvSpPr>
        <p:spPr bwMode="auto">
          <a:xfrm>
            <a:off x="5016500" y="1471613"/>
            <a:ext cx="227013" cy="169862"/>
          </a:xfrm>
          <a:custGeom>
            <a:avLst/>
            <a:gdLst>
              <a:gd name="T0" fmla="*/ 44 w 72"/>
              <a:gd name="T1" fmla="*/ 14 h 54"/>
              <a:gd name="T2" fmla="*/ 42 w 72"/>
              <a:gd name="T3" fmla="*/ 11 h 54"/>
              <a:gd name="T4" fmla="*/ 43 w 72"/>
              <a:gd name="T5" fmla="*/ 11 h 54"/>
              <a:gd name="T6" fmla="*/ 47 w 72"/>
              <a:gd name="T7" fmla="*/ 4 h 54"/>
              <a:gd name="T8" fmla="*/ 50 w 72"/>
              <a:gd name="T9" fmla="*/ 5 h 54"/>
              <a:gd name="T10" fmla="*/ 60 w 72"/>
              <a:gd name="T11" fmla="*/ 8 h 54"/>
              <a:gd name="T12" fmla="*/ 63 w 72"/>
              <a:gd name="T13" fmla="*/ 9 h 54"/>
              <a:gd name="T14" fmla="*/ 69 w 72"/>
              <a:gd name="T15" fmla="*/ 12 h 54"/>
              <a:gd name="T16" fmla="*/ 72 w 72"/>
              <a:gd name="T17" fmla="*/ 19 h 54"/>
              <a:gd name="T18" fmla="*/ 63 w 72"/>
              <a:gd name="T19" fmla="*/ 29 h 54"/>
              <a:gd name="T20" fmla="*/ 63 w 72"/>
              <a:gd name="T21" fmla="*/ 32 h 54"/>
              <a:gd name="T22" fmla="*/ 68 w 72"/>
              <a:gd name="T23" fmla="*/ 46 h 54"/>
              <a:gd name="T24" fmla="*/ 58 w 72"/>
              <a:gd name="T25" fmla="*/ 53 h 54"/>
              <a:gd name="T26" fmla="*/ 40 w 72"/>
              <a:gd name="T27" fmla="*/ 50 h 54"/>
              <a:gd name="T28" fmla="*/ 31 w 72"/>
              <a:gd name="T29" fmla="*/ 40 h 54"/>
              <a:gd name="T30" fmla="*/ 35 w 72"/>
              <a:gd name="T31" fmla="*/ 34 h 54"/>
              <a:gd name="T32" fmla="*/ 24 w 72"/>
              <a:gd name="T33" fmla="*/ 36 h 54"/>
              <a:gd name="T34" fmla="*/ 24 w 72"/>
              <a:gd name="T35" fmla="*/ 31 h 54"/>
              <a:gd name="T36" fmla="*/ 22 w 72"/>
              <a:gd name="T37" fmla="*/ 30 h 54"/>
              <a:gd name="T38" fmla="*/ 14 w 72"/>
              <a:gd name="T39" fmla="*/ 33 h 54"/>
              <a:gd name="T40" fmla="*/ 16 w 72"/>
              <a:gd name="T41" fmla="*/ 40 h 54"/>
              <a:gd name="T42" fmla="*/ 4 w 72"/>
              <a:gd name="T43" fmla="*/ 44 h 54"/>
              <a:gd name="T44" fmla="*/ 1 w 72"/>
              <a:gd name="T45" fmla="*/ 41 h 54"/>
              <a:gd name="T46" fmla="*/ 3 w 72"/>
              <a:gd name="T47" fmla="*/ 35 h 54"/>
              <a:gd name="T48" fmla="*/ 2 w 72"/>
              <a:gd name="T49" fmla="*/ 18 h 54"/>
              <a:gd name="T50" fmla="*/ 0 w 72"/>
              <a:gd name="T51" fmla="*/ 7 h 54"/>
              <a:gd name="T52" fmla="*/ 10 w 72"/>
              <a:gd name="T53" fmla="*/ 0 h 54"/>
              <a:gd name="T54" fmla="*/ 16 w 72"/>
              <a:gd name="T55" fmla="*/ 4 h 54"/>
              <a:gd name="T56" fmla="*/ 25 w 72"/>
              <a:gd name="T57" fmla="*/ 17 h 54"/>
              <a:gd name="T58" fmla="*/ 37 w 72"/>
              <a:gd name="T59" fmla="*/ 27 h 54"/>
              <a:gd name="T60" fmla="*/ 37 w 72"/>
              <a:gd name="T61" fmla="*/ 28 h 54"/>
              <a:gd name="T62" fmla="*/ 38 w 72"/>
              <a:gd name="T63" fmla="*/ 28 h 54"/>
              <a:gd name="T64" fmla="*/ 40 w 72"/>
              <a:gd name="T65" fmla="*/ 24 h 54"/>
              <a:gd name="T66" fmla="*/ 44 w 72"/>
              <a:gd name="T67" fmla="*/ 14 h 54"/>
              <a:gd name="T68" fmla="*/ 68 w 72"/>
              <a:gd name="T69" fmla="*/ 24 h 54"/>
              <a:gd name="T70" fmla="*/ 65 w 72"/>
              <a:gd name="T71" fmla="*/ 12 h 54"/>
              <a:gd name="T72" fmla="*/ 48 w 72"/>
              <a:gd name="T73" fmla="*/ 6 h 54"/>
              <a:gd name="T74" fmla="*/ 45 w 72"/>
              <a:gd name="T75" fmla="*/ 9 h 54"/>
              <a:gd name="T76" fmla="*/ 46 w 72"/>
              <a:gd name="T77" fmla="*/ 16 h 54"/>
              <a:gd name="T78" fmla="*/ 37 w 72"/>
              <a:gd name="T79" fmla="*/ 35 h 54"/>
              <a:gd name="T80" fmla="*/ 34 w 72"/>
              <a:gd name="T81" fmla="*/ 40 h 54"/>
              <a:gd name="T82" fmla="*/ 42 w 72"/>
              <a:gd name="T83" fmla="*/ 49 h 54"/>
              <a:gd name="T84" fmla="*/ 66 w 72"/>
              <a:gd name="T85" fmla="*/ 45 h 54"/>
              <a:gd name="T86" fmla="*/ 60 w 72"/>
              <a:gd name="T87" fmla="*/ 30 h 54"/>
              <a:gd name="T88" fmla="*/ 68 w 72"/>
              <a:gd name="T89" fmla="*/ 24 h 54"/>
              <a:gd name="T90" fmla="*/ 21 w 72"/>
              <a:gd name="T91" fmla="*/ 14 h 54"/>
              <a:gd name="T92" fmla="*/ 15 w 72"/>
              <a:gd name="T93" fmla="*/ 5 h 54"/>
              <a:gd name="T94" fmla="*/ 11 w 72"/>
              <a:gd name="T95" fmla="*/ 2 h 54"/>
              <a:gd name="T96" fmla="*/ 7 w 72"/>
              <a:gd name="T97" fmla="*/ 3 h 54"/>
              <a:gd name="T98" fmla="*/ 3 w 72"/>
              <a:gd name="T99" fmla="*/ 7 h 54"/>
              <a:gd name="T100" fmla="*/ 3 w 72"/>
              <a:gd name="T101" fmla="*/ 39 h 54"/>
              <a:gd name="T102" fmla="*/ 3 w 72"/>
              <a:gd name="T103" fmla="*/ 42 h 54"/>
              <a:gd name="T104" fmla="*/ 15 w 72"/>
              <a:gd name="T105" fmla="*/ 37 h 54"/>
              <a:gd name="T106" fmla="*/ 23 w 72"/>
              <a:gd name="T107" fmla="*/ 27 h 54"/>
              <a:gd name="T108" fmla="*/ 25 w 72"/>
              <a:gd name="T109" fmla="*/ 35 h 54"/>
              <a:gd name="T110" fmla="*/ 32 w 72"/>
              <a:gd name="T111" fmla="*/ 33 h 54"/>
              <a:gd name="T112" fmla="*/ 36 w 72"/>
              <a:gd name="T113" fmla="*/ 29 h 54"/>
              <a:gd name="T114" fmla="*/ 21 w 72"/>
              <a:gd name="T115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" h="54">
                <a:moveTo>
                  <a:pt x="44" y="14"/>
                </a:moveTo>
                <a:cubicBezTo>
                  <a:pt x="44" y="12"/>
                  <a:pt x="43" y="12"/>
                  <a:pt x="42" y="11"/>
                </a:cubicBezTo>
                <a:cubicBezTo>
                  <a:pt x="42" y="11"/>
                  <a:pt x="42" y="11"/>
                  <a:pt x="43" y="11"/>
                </a:cubicBezTo>
                <a:cubicBezTo>
                  <a:pt x="40" y="10"/>
                  <a:pt x="45" y="5"/>
                  <a:pt x="47" y="4"/>
                </a:cubicBezTo>
                <a:cubicBezTo>
                  <a:pt x="49" y="4"/>
                  <a:pt x="49" y="5"/>
                  <a:pt x="50" y="5"/>
                </a:cubicBezTo>
                <a:cubicBezTo>
                  <a:pt x="53" y="6"/>
                  <a:pt x="58" y="7"/>
                  <a:pt x="60" y="8"/>
                </a:cubicBezTo>
                <a:cubicBezTo>
                  <a:pt x="62" y="8"/>
                  <a:pt x="62" y="9"/>
                  <a:pt x="63" y="9"/>
                </a:cubicBezTo>
                <a:cubicBezTo>
                  <a:pt x="66" y="10"/>
                  <a:pt x="68" y="11"/>
                  <a:pt x="69" y="12"/>
                </a:cubicBezTo>
                <a:cubicBezTo>
                  <a:pt x="70" y="15"/>
                  <a:pt x="72" y="16"/>
                  <a:pt x="72" y="19"/>
                </a:cubicBezTo>
                <a:cubicBezTo>
                  <a:pt x="72" y="25"/>
                  <a:pt x="67" y="28"/>
                  <a:pt x="63" y="29"/>
                </a:cubicBezTo>
                <a:cubicBezTo>
                  <a:pt x="62" y="30"/>
                  <a:pt x="62" y="31"/>
                  <a:pt x="63" y="32"/>
                </a:cubicBezTo>
                <a:cubicBezTo>
                  <a:pt x="66" y="36"/>
                  <a:pt x="70" y="40"/>
                  <a:pt x="68" y="46"/>
                </a:cubicBezTo>
                <a:cubicBezTo>
                  <a:pt x="66" y="50"/>
                  <a:pt x="62" y="52"/>
                  <a:pt x="58" y="53"/>
                </a:cubicBezTo>
                <a:cubicBezTo>
                  <a:pt x="52" y="54"/>
                  <a:pt x="45" y="53"/>
                  <a:pt x="40" y="50"/>
                </a:cubicBezTo>
                <a:cubicBezTo>
                  <a:pt x="37" y="47"/>
                  <a:pt x="33" y="45"/>
                  <a:pt x="31" y="40"/>
                </a:cubicBezTo>
                <a:cubicBezTo>
                  <a:pt x="31" y="37"/>
                  <a:pt x="34" y="36"/>
                  <a:pt x="35" y="34"/>
                </a:cubicBezTo>
                <a:cubicBezTo>
                  <a:pt x="32" y="35"/>
                  <a:pt x="29" y="39"/>
                  <a:pt x="24" y="36"/>
                </a:cubicBezTo>
                <a:cubicBezTo>
                  <a:pt x="23" y="35"/>
                  <a:pt x="23" y="33"/>
                  <a:pt x="24" y="31"/>
                </a:cubicBezTo>
                <a:cubicBezTo>
                  <a:pt x="23" y="30"/>
                  <a:pt x="22" y="30"/>
                  <a:pt x="22" y="30"/>
                </a:cubicBezTo>
                <a:cubicBezTo>
                  <a:pt x="19" y="30"/>
                  <a:pt x="17" y="32"/>
                  <a:pt x="14" y="33"/>
                </a:cubicBezTo>
                <a:cubicBezTo>
                  <a:pt x="16" y="36"/>
                  <a:pt x="18" y="38"/>
                  <a:pt x="16" y="40"/>
                </a:cubicBezTo>
                <a:cubicBezTo>
                  <a:pt x="12" y="42"/>
                  <a:pt x="8" y="44"/>
                  <a:pt x="4" y="44"/>
                </a:cubicBezTo>
                <a:cubicBezTo>
                  <a:pt x="3" y="44"/>
                  <a:pt x="1" y="43"/>
                  <a:pt x="1" y="41"/>
                </a:cubicBezTo>
                <a:cubicBezTo>
                  <a:pt x="0" y="39"/>
                  <a:pt x="2" y="37"/>
                  <a:pt x="3" y="35"/>
                </a:cubicBezTo>
                <a:cubicBezTo>
                  <a:pt x="4" y="29"/>
                  <a:pt x="3" y="25"/>
                  <a:pt x="2" y="18"/>
                </a:cubicBezTo>
                <a:cubicBezTo>
                  <a:pt x="2" y="14"/>
                  <a:pt x="0" y="9"/>
                  <a:pt x="0" y="7"/>
                </a:cubicBezTo>
                <a:cubicBezTo>
                  <a:pt x="1" y="3"/>
                  <a:pt x="7" y="1"/>
                  <a:pt x="10" y="0"/>
                </a:cubicBezTo>
                <a:cubicBezTo>
                  <a:pt x="13" y="1"/>
                  <a:pt x="14" y="2"/>
                  <a:pt x="16" y="4"/>
                </a:cubicBezTo>
                <a:cubicBezTo>
                  <a:pt x="19" y="8"/>
                  <a:pt x="22" y="12"/>
                  <a:pt x="25" y="17"/>
                </a:cubicBezTo>
                <a:cubicBezTo>
                  <a:pt x="27" y="21"/>
                  <a:pt x="32" y="26"/>
                  <a:pt x="37" y="27"/>
                </a:cubicBezTo>
                <a:cubicBezTo>
                  <a:pt x="37" y="27"/>
                  <a:pt x="37" y="27"/>
                  <a:pt x="37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7" y="26"/>
                  <a:pt x="39" y="25"/>
                  <a:pt x="40" y="24"/>
                </a:cubicBezTo>
                <a:cubicBezTo>
                  <a:pt x="42" y="21"/>
                  <a:pt x="42" y="17"/>
                  <a:pt x="44" y="14"/>
                </a:cubicBezTo>
                <a:close/>
                <a:moveTo>
                  <a:pt x="68" y="24"/>
                </a:moveTo>
                <a:cubicBezTo>
                  <a:pt x="71" y="20"/>
                  <a:pt x="69" y="15"/>
                  <a:pt x="65" y="12"/>
                </a:cubicBezTo>
                <a:cubicBezTo>
                  <a:pt x="59" y="10"/>
                  <a:pt x="54" y="7"/>
                  <a:pt x="48" y="6"/>
                </a:cubicBezTo>
                <a:cubicBezTo>
                  <a:pt x="46" y="7"/>
                  <a:pt x="46" y="7"/>
                  <a:pt x="45" y="9"/>
                </a:cubicBezTo>
                <a:cubicBezTo>
                  <a:pt x="46" y="10"/>
                  <a:pt x="47" y="14"/>
                  <a:pt x="46" y="16"/>
                </a:cubicBezTo>
                <a:cubicBezTo>
                  <a:pt x="43" y="22"/>
                  <a:pt x="40" y="28"/>
                  <a:pt x="37" y="35"/>
                </a:cubicBezTo>
                <a:cubicBezTo>
                  <a:pt x="35" y="36"/>
                  <a:pt x="34" y="38"/>
                  <a:pt x="34" y="40"/>
                </a:cubicBezTo>
                <a:cubicBezTo>
                  <a:pt x="35" y="43"/>
                  <a:pt x="38" y="46"/>
                  <a:pt x="42" y="49"/>
                </a:cubicBezTo>
                <a:cubicBezTo>
                  <a:pt x="49" y="52"/>
                  <a:pt x="63" y="53"/>
                  <a:pt x="66" y="45"/>
                </a:cubicBezTo>
                <a:cubicBezTo>
                  <a:pt x="68" y="38"/>
                  <a:pt x="61" y="35"/>
                  <a:pt x="60" y="30"/>
                </a:cubicBezTo>
                <a:cubicBezTo>
                  <a:pt x="61" y="26"/>
                  <a:pt x="64" y="25"/>
                  <a:pt x="68" y="24"/>
                </a:cubicBezTo>
                <a:close/>
                <a:moveTo>
                  <a:pt x="21" y="14"/>
                </a:moveTo>
                <a:cubicBezTo>
                  <a:pt x="19" y="11"/>
                  <a:pt x="17" y="7"/>
                  <a:pt x="15" y="5"/>
                </a:cubicBezTo>
                <a:cubicBezTo>
                  <a:pt x="14" y="4"/>
                  <a:pt x="12" y="2"/>
                  <a:pt x="11" y="2"/>
                </a:cubicBezTo>
                <a:cubicBezTo>
                  <a:pt x="9" y="2"/>
                  <a:pt x="8" y="3"/>
                  <a:pt x="7" y="3"/>
                </a:cubicBezTo>
                <a:cubicBezTo>
                  <a:pt x="5" y="4"/>
                  <a:pt x="4" y="5"/>
                  <a:pt x="3" y="7"/>
                </a:cubicBezTo>
                <a:cubicBezTo>
                  <a:pt x="3" y="17"/>
                  <a:pt x="6" y="29"/>
                  <a:pt x="3" y="39"/>
                </a:cubicBezTo>
                <a:cubicBezTo>
                  <a:pt x="3" y="40"/>
                  <a:pt x="3" y="41"/>
                  <a:pt x="3" y="42"/>
                </a:cubicBezTo>
                <a:cubicBezTo>
                  <a:pt x="8" y="42"/>
                  <a:pt x="12" y="41"/>
                  <a:pt x="15" y="37"/>
                </a:cubicBezTo>
                <a:cubicBezTo>
                  <a:pt x="7" y="33"/>
                  <a:pt x="17" y="28"/>
                  <a:pt x="23" y="27"/>
                </a:cubicBezTo>
                <a:cubicBezTo>
                  <a:pt x="26" y="29"/>
                  <a:pt x="25" y="33"/>
                  <a:pt x="25" y="35"/>
                </a:cubicBezTo>
                <a:cubicBezTo>
                  <a:pt x="27" y="36"/>
                  <a:pt x="29" y="34"/>
                  <a:pt x="32" y="33"/>
                </a:cubicBezTo>
                <a:cubicBezTo>
                  <a:pt x="34" y="32"/>
                  <a:pt x="36" y="32"/>
                  <a:pt x="36" y="29"/>
                </a:cubicBezTo>
                <a:cubicBezTo>
                  <a:pt x="28" y="27"/>
                  <a:pt x="25" y="21"/>
                  <a:pt x="21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68" name="Freeform 134"/>
          <p:cNvSpPr>
            <a:spLocks noEditPoints="1"/>
          </p:cNvSpPr>
          <p:nvPr/>
        </p:nvSpPr>
        <p:spPr bwMode="auto">
          <a:xfrm>
            <a:off x="4894263" y="1989138"/>
            <a:ext cx="84137" cy="88900"/>
          </a:xfrm>
          <a:custGeom>
            <a:avLst/>
            <a:gdLst>
              <a:gd name="T0" fmla="*/ 23 w 27"/>
              <a:gd name="T1" fmla="*/ 22 h 28"/>
              <a:gd name="T2" fmla="*/ 5 w 27"/>
              <a:gd name="T3" fmla="*/ 23 h 28"/>
              <a:gd name="T4" fmla="*/ 2 w 27"/>
              <a:gd name="T5" fmla="*/ 8 h 28"/>
              <a:gd name="T6" fmla="*/ 19 w 27"/>
              <a:gd name="T7" fmla="*/ 4 h 28"/>
              <a:gd name="T8" fmla="*/ 23 w 27"/>
              <a:gd name="T9" fmla="*/ 22 h 28"/>
              <a:gd name="T10" fmla="*/ 13 w 27"/>
              <a:gd name="T11" fmla="*/ 24 h 28"/>
              <a:gd name="T12" fmla="*/ 22 w 27"/>
              <a:gd name="T13" fmla="*/ 18 h 28"/>
              <a:gd name="T14" fmla="*/ 18 w 27"/>
              <a:gd name="T15" fmla="*/ 8 h 28"/>
              <a:gd name="T16" fmla="*/ 9 w 27"/>
              <a:gd name="T17" fmla="*/ 6 h 28"/>
              <a:gd name="T18" fmla="*/ 13 w 27"/>
              <a:gd name="T19" fmla="*/ 2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" h="28">
                <a:moveTo>
                  <a:pt x="23" y="22"/>
                </a:moveTo>
                <a:cubicBezTo>
                  <a:pt x="18" y="28"/>
                  <a:pt x="11" y="28"/>
                  <a:pt x="5" y="23"/>
                </a:cubicBezTo>
                <a:cubicBezTo>
                  <a:pt x="2" y="19"/>
                  <a:pt x="1" y="14"/>
                  <a:pt x="2" y="8"/>
                </a:cubicBezTo>
                <a:cubicBezTo>
                  <a:pt x="5" y="2"/>
                  <a:pt x="14" y="0"/>
                  <a:pt x="19" y="4"/>
                </a:cubicBezTo>
                <a:cubicBezTo>
                  <a:pt x="22" y="9"/>
                  <a:pt x="27" y="15"/>
                  <a:pt x="23" y="22"/>
                </a:cubicBezTo>
                <a:close/>
                <a:moveTo>
                  <a:pt x="13" y="24"/>
                </a:moveTo>
                <a:cubicBezTo>
                  <a:pt x="17" y="25"/>
                  <a:pt x="21" y="21"/>
                  <a:pt x="22" y="18"/>
                </a:cubicBezTo>
                <a:cubicBezTo>
                  <a:pt x="24" y="14"/>
                  <a:pt x="20" y="10"/>
                  <a:pt x="18" y="8"/>
                </a:cubicBezTo>
                <a:cubicBezTo>
                  <a:pt x="15" y="6"/>
                  <a:pt x="13" y="6"/>
                  <a:pt x="9" y="6"/>
                </a:cubicBezTo>
                <a:cubicBezTo>
                  <a:pt x="0" y="9"/>
                  <a:pt x="4" y="23"/>
                  <a:pt x="13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69" name="Freeform 135"/>
          <p:cNvSpPr/>
          <p:nvPr/>
        </p:nvSpPr>
        <p:spPr bwMode="auto">
          <a:xfrm>
            <a:off x="4827588" y="2090738"/>
            <a:ext cx="19050" cy="12700"/>
          </a:xfrm>
          <a:custGeom>
            <a:avLst/>
            <a:gdLst>
              <a:gd name="T0" fmla="*/ 2 w 6"/>
              <a:gd name="T1" fmla="*/ 4 h 4"/>
              <a:gd name="T2" fmla="*/ 0 w 6"/>
              <a:gd name="T3" fmla="*/ 2 h 4"/>
              <a:gd name="T4" fmla="*/ 2 w 6"/>
              <a:gd name="T5" fmla="*/ 0 h 4"/>
              <a:gd name="T6" fmla="*/ 6 w 6"/>
              <a:gd name="T7" fmla="*/ 2 h 4"/>
              <a:gd name="T8" fmla="*/ 6 w 6"/>
              <a:gd name="T9" fmla="*/ 4 h 4"/>
              <a:gd name="T10" fmla="*/ 5 w 6"/>
              <a:gd name="T11" fmla="*/ 4 h 4"/>
              <a:gd name="T12" fmla="*/ 2 w 6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1" y="1"/>
                  <a:pt x="1" y="1"/>
                  <a:pt x="2" y="0"/>
                </a:cubicBezTo>
                <a:cubicBezTo>
                  <a:pt x="3" y="1"/>
                  <a:pt x="4" y="1"/>
                  <a:pt x="6" y="2"/>
                </a:cubicBezTo>
                <a:cubicBezTo>
                  <a:pt x="6" y="3"/>
                  <a:pt x="6" y="3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3" y="2"/>
                  <a:pt x="2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70" name="Freeform 136"/>
          <p:cNvSpPr>
            <a:spLocks noEditPoints="1"/>
          </p:cNvSpPr>
          <p:nvPr/>
        </p:nvSpPr>
        <p:spPr bwMode="auto">
          <a:xfrm>
            <a:off x="4738688" y="1816100"/>
            <a:ext cx="360362" cy="760413"/>
          </a:xfrm>
          <a:custGeom>
            <a:avLst/>
            <a:gdLst>
              <a:gd name="T0" fmla="*/ 1 w 114"/>
              <a:gd name="T1" fmla="*/ 208 h 241"/>
              <a:gd name="T2" fmla="*/ 11 w 114"/>
              <a:gd name="T3" fmla="*/ 144 h 241"/>
              <a:gd name="T4" fmla="*/ 28 w 114"/>
              <a:gd name="T5" fmla="*/ 84 h 241"/>
              <a:gd name="T6" fmla="*/ 54 w 114"/>
              <a:gd name="T7" fmla="*/ 33 h 241"/>
              <a:gd name="T8" fmla="*/ 58 w 114"/>
              <a:gd name="T9" fmla="*/ 0 h 241"/>
              <a:gd name="T10" fmla="*/ 64 w 114"/>
              <a:gd name="T11" fmla="*/ 28 h 241"/>
              <a:gd name="T12" fmla="*/ 86 w 114"/>
              <a:gd name="T13" fmla="*/ 64 h 241"/>
              <a:gd name="T14" fmla="*/ 104 w 114"/>
              <a:gd name="T15" fmla="*/ 76 h 241"/>
              <a:gd name="T16" fmla="*/ 105 w 114"/>
              <a:gd name="T17" fmla="*/ 137 h 241"/>
              <a:gd name="T18" fmla="*/ 113 w 114"/>
              <a:gd name="T19" fmla="*/ 205 h 241"/>
              <a:gd name="T20" fmla="*/ 105 w 114"/>
              <a:gd name="T21" fmla="*/ 206 h 241"/>
              <a:gd name="T22" fmla="*/ 74 w 114"/>
              <a:gd name="T23" fmla="*/ 94 h 241"/>
              <a:gd name="T24" fmla="*/ 37 w 114"/>
              <a:gd name="T25" fmla="*/ 128 h 241"/>
              <a:gd name="T26" fmla="*/ 34 w 114"/>
              <a:gd name="T27" fmla="*/ 171 h 241"/>
              <a:gd name="T28" fmla="*/ 42 w 114"/>
              <a:gd name="T29" fmla="*/ 184 h 241"/>
              <a:gd name="T30" fmla="*/ 30 w 114"/>
              <a:gd name="T31" fmla="*/ 177 h 241"/>
              <a:gd name="T32" fmla="*/ 8 w 114"/>
              <a:gd name="T33" fmla="*/ 239 h 241"/>
              <a:gd name="T34" fmla="*/ 111 w 114"/>
              <a:gd name="T35" fmla="*/ 227 h 241"/>
              <a:gd name="T36" fmla="*/ 110 w 114"/>
              <a:gd name="T37" fmla="*/ 202 h 241"/>
              <a:gd name="T38" fmla="*/ 108 w 114"/>
              <a:gd name="T39" fmla="*/ 166 h 241"/>
              <a:gd name="T40" fmla="*/ 75 w 114"/>
              <a:gd name="T41" fmla="*/ 53 h 241"/>
              <a:gd name="T42" fmla="*/ 38 w 114"/>
              <a:gd name="T43" fmla="*/ 68 h 241"/>
              <a:gd name="T44" fmla="*/ 71 w 114"/>
              <a:gd name="T45" fmla="*/ 92 h 241"/>
              <a:gd name="T46" fmla="*/ 109 w 114"/>
              <a:gd name="T47" fmla="*/ 186 h 241"/>
              <a:gd name="T48" fmla="*/ 87 w 114"/>
              <a:gd name="T49" fmla="*/ 67 h 241"/>
              <a:gd name="T50" fmla="*/ 64 w 114"/>
              <a:gd name="T51" fmla="*/ 8 h 241"/>
              <a:gd name="T52" fmla="*/ 62 w 114"/>
              <a:gd name="T53" fmla="*/ 5 h 241"/>
              <a:gd name="T54" fmla="*/ 57 w 114"/>
              <a:gd name="T55" fmla="*/ 36 h 241"/>
              <a:gd name="T56" fmla="*/ 62 w 114"/>
              <a:gd name="T57" fmla="*/ 8 h 241"/>
              <a:gd name="T58" fmla="*/ 62 w 114"/>
              <a:gd name="T59" fmla="*/ 8 h 241"/>
              <a:gd name="T60" fmla="*/ 57 w 114"/>
              <a:gd name="T61" fmla="*/ 33 h 241"/>
              <a:gd name="T62" fmla="*/ 56 w 114"/>
              <a:gd name="T63" fmla="*/ 26 h 241"/>
              <a:gd name="T64" fmla="*/ 42 w 114"/>
              <a:gd name="T65" fmla="*/ 91 h 241"/>
              <a:gd name="T66" fmla="*/ 37 w 114"/>
              <a:gd name="T67" fmla="*/ 78 h 241"/>
              <a:gd name="T68" fmla="*/ 52 w 114"/>
              <a:gd name="T69" fmla="*/ 22 h 241"/>
              <a:gd name="T70" fmla="*/ 44 w 114"/>
              <a:gd name="T71" fmla="*/ 170 h 241"/>
              <a:gd name="T72" fmla="*/ 36 w 114"/>
              <a:gd name="T73" fmla="*/ 172 h 241"/>
              <a:gd name="T74" fmla="*/ 36 w 114"/>
              <a:gd name="T75" fmla="*/ 174 h 241"/>
              <a:gd name="T76" fmla="*/ 36 w 114"/>
              <a:gd name="T77" fmla="*/ 174 h 241"/>
              <a:gd name="T78" fmla="*/ 38 w 114"/>
              <a:gd name="T79" fmla="*/ 164 h 241"/>
              <a:gd name="T80" fmla="*/ 41 w 114"/>
              <a:gd name="T81" fmla="*/ 176 h 241"/>
              <a:gd name="T82" fmla="*/ 29 w 114"/>
              <a:gd name="T83" fmla="*/ 136 h 241"/>
              <a:gd name="T84" fmla="*/ 35 w 114"/>
              <a:gd name="T85" fmla="*/ 122 h 241"/>
              <a:gd name="T86" fmla="*/ 37 w 114"/>
              <a:gd name="T87" fmla="*/ 95 h 241"/>
              <a:gd name="T88" fmla="*/ 36 w 114"/>
              <a:gd name="T89" fmla="*/ 184 h 241"/>
              <a:gd name="T90" fmla="*/ 36 w 114"/>
              <a:gd name="T91" fmla="*/ 92 h 241"/>
              <a:gd name="T92" fmla="*/ 30 w 114"/>
              <a:gd name="T93" fmla="*/ 175 h 241"/>
              <a:gd name="T94" fmla="*/ 27 w 114"/>
              <a:gd name="T95" fmla="*/ 138 h 241"/>
              <a:gd name="T96" fmla="*/ 17 w 114"/>
              <a:gd name="T97" fmla="*/ 146 h 241"/>
              <a:gd name="T98" fmla="*/ 12 w 114"/>
              <a:gd name="T99" fmla="*/ 148 h 241"/>
              <a:gd name="T100" fmla="*/ 27 w 114"/>
              <a:gd name="T101" fmla="*/ 181 h 241"/>
              <a:gd name="T102" fmla="*/ 24 w 114"/>
              <a:gd name="T103" fmla="*/ 101 h 241"/>
              <a:gd name="T104" fmla="*/ 13 w 114"/>
              <a:gd name="T105" fmla="*/ 146 h 241"/>
              <a:gd name="T106" fmla="*/ 15 w 114"/>
              <a:gd name="T107" fmla="*/ 213 h 241"/>
              <a:gd name="T108" fmla="*/ 20 w 114"/>
              <a:gd name="T109" fmla="*/ 216 h 241"/>
              <a:gd name="T110" fmla="*/ 9 w 114"/>
              <a:gd name="T111" fmla="*/ 213 h 241"/>
              <a:gd name="T112" fmla="*/ 11 w 114"/>
              <a:gd name="T113" fmla="*/ 229 h 241"/>
              <a:gd name="T114" fmla="*/ 11 w 114"/>
              <a:gd name="T115" fmla="*/ 196 h 241"/>
              <a:gd name="T116" fmla="*/ 7 w 114"/>
              <a:gd name="T117" fmla="*/ 236 h 241"/>
              <a:gd name="T118" fmla="*/ 6 w 114"/>
              <a:gd name="T119" fmla="*/ 194 h 241"/>
              <a:gd name="T120" fmla="*/ 6 w 114"/>
              <a:gd name="T121" fmla="*/ 194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4" h="241">
                <a:moveTo>
                  <a:pt x="5" y="240"/>
                </a:moveTo>
                <a:cubicBezTo>
                  <a:pt x="4" y="232"/>
                  <a:pt x="4" y="226"/>
                  <a:pt x="2" y="219"/>
                </a:cubicBezTo>
                <a:cubicBezTo>
                  <a:pt x="1" y="218"/>
                  <a:pt x="0" y="215"/>
                  <a:pt x="0" y="212"/>
                </a:cubicBezTo>
                <a:cubicBezTo>
                  <a:pt x="0" y="211"/>
                  <a:pt x="1" y="210"/>
                  <a:pt x="1" y="208"/>
                </a:cubicBezTo>
                <a:cubicBezTo>
                  <a:pt x="3" y="204"/>
                  <a:pt x="4" y="197"/>
                  <a:pt x="4" y="192"/>
                </a:cubicBezTo>
                <a:cubicBezTo>
                  <a:pt x="3" y="191"/>
                  <a:pt x="3" y="191"/>
                  <a:pt x="2" y="189"/>
                </a:cubicBezTo>
                <a:cubicBezTo>
                  <a:pt x="5" y="176"/>
                  <a:pt x="9" y="161"/>
                  <a:pt x="10" y="146"/>
                </a:cubicBezTo>
                <a:cubicBezTo>
                  <a:pt x="10" y="146"/>
                  <a:pt x="10" y="144"/>
                  <a:pt x="11" y="144"/>
                </a:cubicBezTo>
                <a:cubicBezTo>
                  <a:pt x="11" y="135"/>
                  <a:pt x="16" y="122"/>
                  <a:pt x="15" y="112"/>
                </a:cubicBezTo>
                <a:cubicBezTo>
                  <a:pt x="16" y="112"/>
                  <a:pt x="15" y="111"/>
                  <a:pt x="16" y="110"/>
                </a:cubicBezTo>
                <a:cubicBezTo>
                  <a:pt x="16" y="102"/>
                  <a:pt x="20" y="94"/>
                  <a:pt x="19" y="86"/>
                </a:cubicBezTo>
                <a:cubicBezTo>
                  <a:pt x="21" y="85"/>
                  <a:pt x="25" y="86"/>
                  <a:pt x="28" y="84"/>
                </a:cubicBezTo>
                <a:cubicBezTo>
                  <a:pt x="29" y="84"/>
                  <a:pt x="31" y="85"/>
                  <a:pt x="33" y="86"/>
                </a:cubicBezTo>
                <a:cubicBezTo>
                  <a:pt x="36" y="80"/>
                  <a:pt x="35" y="75"/>
                  <a:pt x="36" y="69"/>
                </a:cubicBezTo>
                <a:cubicBezTo>
                  <a:pt x="37" y="56"/>
                  <a:pt x="45" y="49"/>
                  <a:pt x="56" y="45"/>
                </a:cubicBezTo>
                <a:cubicBezTo>
                  <a:pt x="55" y="40"/>
                  <a:pt x="56" y="37"/>
                  <a:pt x="54" y="33"/>
                </a:cubicBezTo>
                <a:cubicBezTo>
                  <a:pt x="55" y="31"/>
                  <a:pt x="57" y="31"/>
                  <a:pt x="58" y="29"/>
                </a:cubicBezTo>
                <a:cubicBezTo>
                  <a:pt x="55" y="28"/>
                  <a:pt x="52" y="27"/>
                  <a:pt x="50" y="25"/>
                </a:cubicBezTo>
                <a:cubicBezTo>
                  <a:pt x="50" y="19"/>
                  <a:pt x="51" y="10"/>
                  <a:pt x="50" y="3"/>
                </a:cubicBezTo>
                <a:cubicBezTo>
                  <a:pt x="52" y="2"/>
                  <a:pt x="55" y="0"/>
                  <a:pt x="58" y="0"/>
                </a:cubicBezTo>
                <a:cubicBezTo>
                  <a:pt x="61" y="0"/>
                  <a:pt x="67" y="2"/>
                  <a:pt x="68" y="4"/>
                </a:cubicBezTo>
                <a:cubicBezTo>
                  <a:pt x="68" y="6"/>
                  <a:pt x="68" y="8"/>
                  <a:pt x="68" y="10"/>
                </a:cubicBezTo>
                <a:cubicBezTo>
                  <a:pt x="68" y="15"/>
                  <a:pt x="69" y="19"/>
                  <a:pt x="69" y="25"/>
                </a:cubicBezTo>
                <a:cubicBezTo>
                  <a:pt x="67" y="27"/>
                  <a:pt x="66" y="27"/>
                  <a:pt x="64" y="28"/>
                </a:cubicBezTo>
                <a:cubicBezTo>
                  <a:pt x="63" y="29"/>
                  <a:pt x="64" y="30"/>
                  <a:pt x="64" y="30"/>
                </a:cubicBezTo>
                <a:cubicBezTo>
                  <a:pt x="65" y="31"/>
                  <a:pt x="66" y="32"/>
                  <a:pt x="67" y="32"/>
                </a:cubicBezTo>
                <a:cubicBezTo>
                  <a:pt x="66" y="38"/>
                  <a:pt x="66" y="42"/>
                  <a:pt x="67" y="46"/>
                </a:cubicBezTo>
                <a:cubicBezTo>
                  <a:pt x="77" y="49"/>
                  <a:pt x="82" y="56"/>
                  <a:pt x="86" y="64"/>
                </a:cubicBezTo>
                <a:cubicBezTo>
                  <a:pt x="93" y="62"/>
                  <a:pt x="97" y="57"/>
                  <a:pt x="99" y="51"/>
                </a:cubicBezTo>
                <a:cubicBezTo>
                  <a:pt x="100" y="50"/>
                  <a:pt x="101" y="50"/>
                  <a:pt x="102" y="50"/>
                </a:cubicBezTo>
                <a:cubicBezTo>
                  <a:pt x="104" y="50"/>
                  <a:pt x="106" y="49"/>
                  <a:pt x="108" y="51"/>
                </a:cubicBezTo>
                <a:cubicBezTo>
                  <a:pt x="113" y="56"/>
                  <a:pt x="107" y="70"/>
                  <a:pt x="104" y="76"/>
                </a:cubicBezTo>
                <a:cubicBezTo>
                  <a:pt x="104" y="78"/>
                  <a:pt x="102" y="79"/>
                  <a:pt x="101" y="80"/>
                </a:cubicBezTo>
                <a:cubicBezTo>
                  <a:pt x="100" y="82"/>
                  <a:pt x="98" y="84"/>
                  <a:pt x="97" y="85"/>
                </a:cubicBezTo>
                <a:cubicBezTo>
                  <a:pt x="96" y="86"/>
                  <a:pt x="95" y="86"/>
                  <a:pt x="94" y="86"/>
                </a:cubicBezTo>
                <a:cubicBezTo>
                  <a:pt x="97" y="103"/>
                  <a:pt x="100" y="122"/>
                  <a:pt x="105" y="137"/>
                </a:cubicBezTo>
                <a:cubicBezTo>
                  <a:pt x="107" y="146"/>
                  <a:pt x="109" y="156"/>
                  <a:pt x="110" y="166"/>
                </a:cubicBezTo>
                <a:cubicBezTo>
                  <a:pt x="111" y="173"/>
                  <a:pt x="110" y="179"/>
                  <a:pt x="112" y="185"/>
                </a:cubicBezTo>
                <a:cubicBezTo>
                  <a:pt x="112" y="189"/>
                  <a:pt x="111" y="195"/>
                  <a:pt x="113" y="198"/>
                </a:cubicBezTo>
                <a:cubicBezTo>
                  <a:pt x="112" y="200"/>
                  <a:pt x="113" y="202"/>
                  <a:pt x="113" y="205"/>
                </a:cubicBezTo>
                <a:cubicBezTo>
                  <a:pt x="113" y="212"/>
                  <a:pt x="113" y="221"/>
                  <a:pt x="113" y="228"/>
                </a:cubicBezTo>
                <a:cubicBezTo>
                  <a:pt x="112" y="230"/>
                  <a:pt x="114" y="237"/>
                  <a:pt x="111" y="239"/>
                </a:cubicBezTo>
                <a:cubicBezTo>
                  <a:pt x="108" y="238"/>
                  <a:pt x="109" y="236"/>
                  <a:pt x="109" y="233"/>
                </a:cubicBezTo>
                <a:cubicBezTo>
                  <a:pt x="109" y="225"/>
                  <a:pt x="107" y="214"/>
                  <a:pt x="105" y="206"/>
                </a:cubicBezTo>
                <a:cubicBezTo>
                  <a:pt x="104" y="204"/>
                  <a:pt x="105" y="202"/>
                  <a:pt x="104" y="199"/>
                </a:cubicBezTo>
                <a:cubicBezTo>
                  <a:pt x="102" y="198"/>
                  <a:pt x="101" y="199"/>
                  <a:pt x="100" y="198"/>
                </a:cubicBezTo>
                <a:cubicBezTo>
                  <a:pt x="100" y="185"/>
                  <a:pt x="99" y="171"/>
                  <a:pt x="96" y="157"/>
                </a:cubicBezTo>
                <a:cubicBezTo>
                  <a:pt x="92" y="134"/>
                  <a:pt x="85" y="111"/>
                  <a:pt x="74" y="94"/>
                </a:cubicBezTo>
                <a:cubicBezTo>
                  <a:pt x="71" y="94"/>
                  <a:pt x="69" y="95"/>
                  <a:pt x="65" y="94"/>
                </a:cubicBezTo>
                <a:cubicBezTo>
                  <a:pt x="64" y="95"/>
                  <a:pt x="64" y="96"/>
                  <a:pt x="64" y="96"/>
                </a:cubicBezTo>
                <a:cubicBezTo>
                  <a:pt x="56" y="95"/>
                  <a:pt x="51" y="101"/>
                  <a:pt x="46" y="106"/>
                </a:cubicBezTo>
                <a:cubicBezTo>
                  <a:pt x="41" y="112"/>
                  <a:pt x="39" y="119"/>
                  <a:pt x="37" y="128"/>
                </a:cubicBezTo>
                <a:cubicBezTo>
                  <a:pt x="36" y="135"/>
                  <a:pt x="34" y="140"/>
                  <a:pt x="33" y="146"/>
                </a:cubicBezTo>
                <a:cubicBezTo>
                  <a:pt x="35" y="148"/>
                  <a:pt x="34" y="150"/>
                  <a:pt x="33" y="153"/>
                </a:cubicBezTo>
                <a:cubicBezTo>
                  <a:pt x="32" y="159"/>
                  <a:pt x="33" y="165"/>
                  <a:pt x="31" y="171"/>
                </a:cubicBezTo>
                <a:cubicBezTo>
                  <a:pt x="32" y="170"/>
                  <a:pt x="33" y="170"/>
                  <a:pt x="34" y="171"/>
                </a:cubicBezTo>
                <a:cubicBezTo>
                  <a:pt x="35" y="168"/>
                  <a:pt x="35" y="165"/>
                  <a:pt x="36" y="162"/>
                </a:cubicBezTo>
                <a:cubicBezTo>
                  <a:pt x="38" y="161"/>
                  <a:pt x="43" y="162"/>
                  <a:pt x="44" y="164"/>
                </a:cubicBezTo>
                <a:cubicBezTo>
                  <a:pt x="44" y="166"/>
                  <a:pt x="45" y="166"/>
                  <a:pt x="44" y="167"/>
                </a:cubicBezTo>
                <a:cubicBezTo>
                  <a:pt x="49" y="172"/>
                  <a:pt x="48" y="182"/>
                  <a:pt x="42" y="184"/>
                </a:cubicBezTo>
                <a:cubicBezTo>
                  <a:pt x="42" y="185"/>
                  <a:pt x="41" y="186"/>
                  <a:pt x="41" y="187"/>
                </a:cubicBezTo>
                <a:cubicBezTo>
                  <a:pt x="37" y="188"/>
                  <a:pt x="33" y="188"/>
                  <a:pt x="32" y="186"/>
                </a:cubicBezTo>
                <a:cubicBezTo>
                  <a:pt x="32" y="183"/>
                  <a:pt x="34" y="181"/>
                  <a:pt x="33" y="178"/>
                </a:cubicBezTo>
                <a:cubicBezTo>
                  <a:pt x="32" y="177"/>
                  <a:pt x="31" y="178"/>
                  <a:pt x="30" y="177"/>
                </a:cubicBezTo>
                <a:cubicBezTo>
                  <a:pt x="29" y="181"/>
                  <a:pt x="29" y="188"/>
                  <a:pt x="28" y="193"/>
                </a:cubicBezTo>
                <a:cubicBezTo>
                  <a:pt x="27" y="193"/>
                  <a:pt x="27" y="194"/>
                  <a:pt x="26" y="195"/>
                </a:cubicBezTo>
                <a:cubicBezTo>
                  <a:pt x="25" y="202"/>
                  <a:pt x="23" y="210"/>
                  <a:pt x="23" y="217"/>
                </a:cubicBezTo>
                <a:cubicBezTo>
                  <a:pt x="16" y="223"/>
                  <a:pt x="12" y="233"/>
                  <a:pt x="8" y="239"/>
                </a:cubicBezTo>
                <a:cubicBezTo>
                  <a:pt x="7" y="240"/>
                  <a:pt x="7" y="241"/>
                  <a:pt x="5" y="240"/>
                </a:cubicBezTo>
                <a:close/>
                <a:moveTo>
                  <a:pt x="111" y="205"/>
                </a:moveTo>
                <a:cubicBezTo>
                  <a:pt x="110" y="204"/>
                  <a:pt x="108" y="205"/>
                  <a:pt x="107" y="204"/>
                </a:cubicBezTo>
                <a:cubicBezTo>
                  <a:pt x="108" y="212"/>
                  <a:pt x="109" y="219"/>
                  <a:pt x="111" y="227"/>
                </a:cubicBezTo>
                <a:cubicBezTo>
                  <a:pt x="112" y="220"/>
                  <a:pt x="111" y="212"/>
                  <a:pt x="111" y="205"/>
                </a:cubicBezTo>
                <a:close/>
                <a:moveTo>
                  <a:pt x="106" y="199"/>
                </a:moveTo>
                <a:cubicBezTo>
                  <a:pt x="106" y="200"/>
                  <a:pt x="107" y="201"/>
                  <a:pt x="107" y="202"/>
                </a:cubicBezTo>
                <a:cubicBezTo>
                  <a:pt x="108" y="202"/>
                  <a:pt x="109" y="202"/>
                  <a:pt x="110" y="202"/>
                </a:cubicBezTo>
                <a:cubicBezTo>
                  <a:pt x="111" y="201"/>
                  <a:pt x="111" y="201"/>
                  <a:pt x="111" y="200"/>
                </a:cubicBezTo>
                <a:cubicBezTo>
                  <a:pt x="109" y="199"/>
                  <a:pt x="108" y="200"/>
                  <a:pt x="106" y="199"/>
                </a:cubicBezTo>
                <a:close/>
                <a:moveTo>
                  <a:pt x="109" y="186"/>
                </a:moveTo>
                <a:cubicBezTo>
                  <a:pt x="109" y="179"/>
                  <a:pt x="108" y="172"/>
                  <a:pt x="108" y="166"/>
                </a:cubicBezTo>
                <a:cubicBezTo>
                  <a:pt x="107" y="153"/>
                  <a:pt x="104" y="144"/>
                  <a:pt x="101" y="132"/>
                </a:cubicBezTo>
                <a:cubicBezTo>
                  <a:pt x="99" y="124"/>
                  <a:pt x="97" y="115"/>
                  <a:pt x="96" y="106"/>
                </a:cubicBezTo>
                <a:cubicBezTo>
                  <a:pt x="93" y="93"/>
                  <a:pt x="90" y="75"/>
                  <a:pt x="83" y="63"/>
                </a:cubicBezTo>
                <a:cubicBezTo>
                  <a:pt x="81" y="60"/>
                  <a:pt x="78" y="55"/>
                  <a:pt x="75" y="53"/>
                </a:cubicBezTo>
                <a:cubicBezTo>
                  <a:pt x="71" y="49"/>
                  <a:pt x="63" y="48"/>
                  <a:pt x="57" y="47"/>
                </a:cubicBezTo>
                <a:cubicBezTo>
                  <a:pt x="56" y="49"/>
                  <a:pt x="56" y="48"/>
                  <a:pt x="54" y="48"/>
                </a:cubicBezTo>
                <a:cubicBezTo>
                  <a:pt x="49" y="51"/>
                  <a:pt x="44" y="54"/>
                  <a:pt x="41" y="59"/>
                </a:cubicBezTo>
                <a:cubicBezTo>
                  <a:pt x="40" y="62"/>
                  <a:pt x="38" y="64"/>
                  <a:pt x="38" y="68"/>
                </a:cubicBezTo>
                <a:cubicBezTo>
                  <a:pt x="38" y="69"/>
                  <a:pt x="39" y="70"/>
                  <a:pt x="39" y="71"/>
                </a:cubicBezTo>
                <a:cubicBezTo>
                  <a:pt x="39" y="73"/>
                  <a:pt x="38" y="74"/>
                  <a:pt x="39" y="76"/>
                </a:cubicBezTo>
                <a:cubicBezTo>
                  <a:pt x="41" y="82"/>
                  <a:pt x="48" y="89"/>
                  <a:pt x="56" y="91"/>
                </a:cubicBezTo>
                <a:cubicBezTo>
                  <a:pt x="61" y="92"/>
                  <a:pt x="66" y="92"/>
                  <a:pt x="71" y="92"/>
                </a:cubicBezTo>
                <a:cubicBezTo>
                  <a:pt x="72" y="91"/>
                  <a:pt x="72" y="90"/>
                  <a:pt x="73" y="90"/>
                </a:cubicBezTo>
                <a:cubicBezTo>
                  <a:pt x="92" y="117"/>
                  <a:pt x="100" y="160"/>
                  <a:pt x="102" y="196"/>
                </a:cubicBezTo>
                <a:cubicBezTo>
                  <a:pt x="105" y="196"/>
                  <a:pt x="107" y="197"/>
                  <a:pt x="110" y="197"/>
                </a:cubicBezTo>
                <a:cubicBezTo>
                  <a:pt x="110" y="193"/>
                  <a:pt x="110" y="190"/>
                  <a:pt x="109" y="186"/>
                </a:cubicBezTo>
                <a:close/>
                <a:moveTo>
                  <a:pt x="107" y="58"/>
                </a:moveTo>
                <a:cubicBezTo>
                  <a:pt x="107" y="54"/>
                  <a:pt x="106" y="52"/>
                  <a:pt x="102" y="52"/>
                </a:cubicBezTo>
                <a:cubicBezTo>
                  <a:pt x="102" y="53"/>
                  <a:pt x="102" y="53"/>
                  <a:pt x="101" y="53"/>
                </a:cubicBezTo>
                <a:cubicBezTo>
                  <a:pt x="98" y="59"/>
                  <a:pt x="93" y="63"/>
                  <a:pt x="87" y="67"/>
                </a:cubicBezTo>
                <a:cubicBezTo>
                  <a:pt x="90" y="73"/>
                  <a:pt x="91" y="78"/>
                  <a:pt x="93" y="84"/>
                </a:cubicBezTo>
                <a:cubicBezTo>
                  <a:pt x="100" y="80"/>
                  <a:pt x="108" y="68"/>
                  <a:pt x="107" y="58"/>
                </a:cubicBezTo>
                <a:close/>
                <a:moveTo>
                  <a:pt x="66" y="8"/>
                </a:moveTo>
                <a:cubicBezTo>
                  <a:pt x="65" y="8"/>
                  <a:pt x="65" y="8"/>
                  <a:pt x="64" y="8"/>
                </a:cubicBezTo>
                <a:cubicBezTo>
                  <a:pt x="64" y="13"/>
                  <a:pt x="65" y="19"/>
                  <a:pt x="65" y="24"/>
                </a:cubicBezTo>
                <a:cubicBezTo>
                  <a:pt x="68" y="20"/>
                  <a:pt x="66" y="13"/>
                  <a:pt x="66" y="8"/>
                </a:cubicBezTo>
                <a:close/>
                <a:moveTo>
                  <a:pt x="53" y="4"/>
                </a:moveTo>
                <a:cubicBezTo>
                  <a:pt x="55" y="6"/>
                  <a:pt x="59" y="5"/>
                  <a:pt x="62" y="5"/>
                </a:cubicBezTo>
                <a:cubicBezTo>
                  <a:pt x="63" y="5"/>
                  <a:pt x="65" y="7"/>
                  <a:pt x="65" y="5"/>
                </a:cubicBezTo>
                <a:cubicBezTo>
                  <a:pt x="63" y="3"/>
                  <a:pt x="56" y="1"/>
                  <a:pt x="53" y="4"/>
                </a:cubicBezTo>
                <a:close/>
                <a:moveTo>
                  <a:pt x="64" y="36"/>
                </a:moveTo>
                <a:cubicBezTo>
                  <a:pt x="61" y="36"/>
                  <a:pt x="61" y="36"/>
                  <a:pt x="57" y="36"/>
                </a:cubicBezTo>
                <a:cubicBezTo>
                  <a:pt x="58" y="40"/>
                  <a:pt x="57" y="41"/>
                  <a:pt x="58" y="45"/>
                </a:cubicBezTo>
                <a:cubicBezTo>
                  <a:pt x="59" y="45"/>
                  <a:pt x="62" y="46"/>
                  <a:pt x="64" y="46"/>
                </a:cubicBezTo>
                <a:cubicBezTo>
                  <a:pt x="65" y="43"/>
                  <a:pt x="64" y="40"/>
                  <a:pt x="64" y="36"/>
                </a:cubicBezTo>
                <a:close/>
                <a:moveTo>
                  <a:pt x="62" y="8"/>
                </a:moveTo>
                <a:cubicBezTo>
                  <a:pt x="61" y="8"/>
                  <a:pt x="61" y="8"/>
                  <a:pt x="60" y="8"/>
                </a:cubicBezTo>
                <a:cubicBezTo>
                  <a:pt x="59" y="14"/>
                  <a:pt x="62" y="22"/>
                  <a:pt x="60" y="27"/>
                </a:cubicBezTo>
                <a:cubicBezTo>
                  <a:pt x="61" y="26"/>
                  <a:pt x="62" y="26"/>
                  <a:pt x="63" y="26"/>
                </a:cubicBezTo>
                <a:cubicBezTo>
                  <a:pt x="63" y="18"/>
                  <a:pt x="62" y="15"/>
                  <a:pt x="62" y="8"/>
                </a:cubicBezTo>
                <a:close/>
                <a:moveTo>
                  <a:pt x="62" y="34"/>
                </a:moveTo>
                <a:cubicBezTo>
                  <a:pt x="63" y="33"/>
                  <a:pt x="62" y="31"/>
                  <a:pt x="61" y="29"/>
                </a:cubicBezTo>
                <a:cubicBezTo>
                  <a:pt x="61" y="29"/>
                  <a:pt x="60" y="29"/>
                  <a:pt x="60" y="29"/>
                </a:cubicBezTo>
                <a:cubicBezTo>
                  <a:pt x="59" y="31"/>
                  <a:pt x="58" y="32"/>
                  <a:pt x="57" y="33"/>
                </a:cubicBezTo>
                <a:cubicBezTo>
                  <a:pt x="58" y="34"/>
                  <a:pt x="60" y="34"/>
                  <a:pt x="62" y="34"/>
                </a:cubicBezTo>
                <a:close/>
                <a:moveTo>
                  <a:pt x="58" y="8"/>
                </a:moveTo>
                <a:cubicBezTo>
                  <a:pt x="57" y="8"/>
                  <a:pt x="57" y="7"/>
                  <a:pt x="56" y="7"/>
                </a:cubicBezTo>
                <a:cubicBezTo>
                  <a:pt x="56" y="14"/>
                  <a:pt x="56" y="20"/>
                  <a:pt x="56" y="26"/>
                </a:cubicBezTo>
                <a:cubicBezTo>
                  <a:pt x="57" y="26"/>
                  <a:pt x="58" y="26"/>
                  <a:pt x="59" y="26"/>
                </a:cubicBezTo>
                <a:cubicBezTo>
                  <a:pt x="60" y="21"/>
                  <a:pt x="58" y="14"/>
                  <a:pt x="58" y="8"/>
                </a:cubicBezTo>
                <a:close/>
                <a:moveTo>
                  <a:pt x="38" y="86"/>
                </a:moveTo>
                <a:cubicBezTo>
                  <a:pt x="40" y="88"/>
                  <a:pt x="40" y="89"/>
                  <a:pt x="42" y="91"/>
                </a:cubicBezTo>
                <a:cubicBezTo>
                  <a:pt x="43" y="94"/>
                  <a:pt x="41" y="95"/>
                  <a:pt x="41" y="99"/>
                </a:cubicBezTo>
                <a:cubicBezTo>
                  <a:pt x="39" y="105"/>
                  <a:pt x="39" y="109"/>
                  <a:pt x="38" y="115"/>
                </a:cubicBezTo>
                <a:cubicBezTo>
                  <a:pt x="42" y="105"/>
                  <a:pt x="49" y="99"/>
                  <a:pt x="58" y="94"/>
                </a:cubicBezTo>
                <a:cubicBezTo>
                  <a:pt x="48" y="92"/>
                  <a:pt x="41" y="86"/>
                  <a:pt x="37" y="78"/>
                </a:cubicBezTo>
                <a:cubicBezTo>
                  <a:pt x="37" y="81"/>
                  <a:pt x="36" y="84"/>
                  <a:pt x="36" y="86"/>
                </a:cubicBezTo>
                <a:cubicBezTo>
                  <a:pt x="37" y="86"/>
                  <a:pt x="38" y="86"/>
                  <a:pt x="38" y="86"/>
                </a:cubicBezTo>
                <a:close/>
                <a:moveTo>
                  <a:pt x="52" y="6"/>
                </a:moveTo>
                <a:cubicBezTo>
                  <a:pt x="52" y="11"/>
                  <a:pt x="52" y="17"/>
                  <a:pt x="52" y="22"/>
                </a:cubicBezTo>
                <a:cubicBezTo>
                  <a:pt x="53" y="23"/>
                  <a:pt x="54" y="25"/>
                  <a:pt x="54" y="24"/>
                </a:cubicBezTo>
                <a:cubicBezTo>
                  <a:pt x="54" y="20"/>
                  <a:pt x="54" y="13"/>
                  <a:pt x="54" y="7"/>
                </a:cubicBezTo>
                <a:cubicBezTo>
                  <a:pt x="53" y="7"/>
                  <a:pt x="53" y="6"/>
                  <a:pt x="52" y="6"/>
                </a:cubicBezTo>
                <a:close/>
                <a:moveTo>
                  <a:pt x="44" y="170"/>
                </a:moveTo>
                <a:cubicBezTo>
                  <a:pt x="44" y="174"/>
                  <a:pt x="43" y="177"/>
                  <a:pt x="43" y="181"/>
                </a:cubicBezTo>
                <a:cubicBezTo>
                  <a:pt x="44" y="178"/>
                  <a:pt x="46" y="172"/>
                  <a:pt x="44" y="170"/>
                </a:cubicBezTo>
                <a:close/>
                <a:moveTo>
                  <a:pt x="37" y="169"/>
                </a:moveTo>
                <a:cubicBezTo>
                  <a:pt x="37" y="169"/>
                  <a:pt x="36" y="171"/>
                  <a:pt x="36" y="172"/>
                </a:cubicBezTo>
                <a:cubicBezTo>
                  <a:pt x="38" y="171"/>
                  <a:pt x="40" y="170"/>
                  <a:pt x="42" y="170"/>
                </a:cubicBezTo>
                <a:cubicBezTo>
                  <a:pt x="42" y="169"/>
                  <a:pt x="43" y="168"/>
                  <a:pt x="42" y="167"/>
                </a:cubicBezTo>
                <a:cubicBezTo>
                  <a:pt x="40" y="168"/>
                  <a:pt x="39" y="168"/>
                  <a:pt x="37" y="169"/>
                </a:cubicBezTo>
                <a:close/>
                <a:moveTo>
                  <a:pt x="36" y="174"/>
                </a:moveTo>
                <a:cubicBezTo>
                  <a:pt x="36" y="175"/>
                  <a:pt x="35" y="176"/>
                  <a:pt x="35" y="177"/>
                </a:cubicBezTo>
                <a:cubicBezTo>
                  <a:pt x="37" y="176"/>
                  <a:pt x="39" y="175"/>
                  <a:pt x="41" y="174"/>
                </a:cubicBezTo>
                <a:cubicBezTo>
                  <a:pt x="41" y="173"/>
                  <a:pt x="42" y="173"/>
                  <a:pt x="41" y="172"/>
                </a:cubicBezTo>
                <a:cubicBezTo>
                  <a:pt x="39" y="172"/>
                  <a:pt x="38" y="173"/>
                  <a:pt x="36" y="174"/>
                </a:cubicBezTo>
                <a:close/>
                <a:moveTo>
                  <a:pt x="38" y="164"/>
                </a:moveTo>
                <a:cubicBezTo>
                  <a:pt x="37" y="165"/>
                  <a:pt x="37" y="165"/>
                  <a:pt x="37" y="167"/>
                </a:cubicBezTo>
                <a:cubicBezTo>
                  <a:pt x="39" y="166"/>
                  <a:pt x="40" y="166"/>
                  <a:pt x="41" y="165"/>
                </a:cubicBezTo>
                <a:cubicBezTo>
                  <a:pt x="40" y="164"/>
                  <a:pt x="39" y="165"/>
                  <a:pt x="38" y="164"/>
                </a:cubicBezTo>
                <a:close/>
                <a:moveTo>
                  <a:pt x="35" y="179"/>
                </a:moveTo>
                <a:cubicBezTo>
                  <a:pt x="36" y="180"/>
                  <a:pt x="34" y="182"/>
                  <a:pt x="36" y="182"/>
                </a:cubicBezTo>
                <a:cubicBezTo>
                  <a:pt x="37" y="182"/>
                  <a:pt x="38" y="179"/>
                  <a:pt x="40" y="180"/>
                </a:cubicBezTo>
                <a:cubicBezTo>
                  <a:pt x="40" y="178"/>
                  <a:pt x="41" y="178"/>
                  <a:pt x="41" y="176"/>
                </a:cubicBezTo>
                <a:cubicBezTo>
                  <a:pt x="39" y="177"/>
                  <a:pt x="37" y="178"/>
                  <a:pt x="35" y="179"/>
                </a:cubicBezTo>
                <a:close/>
                <a:moveTo>
                  <a:pt x="37" y="95"/>
                </a:moveTo>
                <a:cubicBezTo>
                  <a:pt x="33" y="106"/>
                  <a:pt x="32" y="118"/>
                  <a:pt x="30" y="129"/>
                </a:cubicBezTo>
                <a:cubicBezTo>
                  <a:pt x="29" y="131"/>
                  <a:pt x="30" y="134"/>
                  <a:pt x="29" y="136"/>
                </a:cubicBezTo>
                <a:cubicBezTo>
                  <a:pt x="28" y="140"/>
                  <a:pt x="26" y="144"/>
                  <a:pt x="28" y="148"/>
                </a:cubicBezTo>
                <a:cubicBezTo>
                  <a:pt x="32" y="147"/>
                  <a:pt x="30" y="143"/>
                  <a:pt x="31" y="140"/>
                </a:cubicBezTo>
                <a:cubicBezTo>
                  <a:pt x="31" y="138"/>
                  <a:pt x="32" y="136"/>
                  <a:pt x="32" y="133"/>
                </a:cubicBezTo>
                <a:cubicBezTo>
                  <a:pt x="33" y="129"/>
                  <a:pt x="34" y="125"/>
                  <a:pt x="35" y="122"/>
                </a:cubicBezTo>
                <a:cubicBezTo>
                  <a:pt x="36" y="116"/>
                  <a:pt x="36" y="109"/>
                  <a:pt x="38" y="103"/>
                </a:cubicBezTo>
                <a:cubicBezTo>
                  <a:pt x="38" y="100"/>
                  <a:pt x="40" y="97"/>
                  <a:pt x="40" y="94"/>
                </a:cubicBezTo>
                <a:cubicBezTo>
                  <a:pt x="40" y="94"/>
                  <a:pt x="40" y="94"/>
                  <a:pt x="40" y="93"/>
                </a:cubicBezTo>
                <a:cubicBezTo>
                  <a:pt x="39" y="94"/>
                  <a:pt x="38" y="94"/>
                  <a:pt x="37" y="95"/>
                </a:cubicBezTo>
                <a:close/>
                <a:moveTo>
                  <a:pt x="36" y="184"/>
                </a:moveTo>
                <a:cubicBezTo>
                  <a:pt x="36" y="185"/>
                  <a:pt x="36" y="185"/>
                  <a:pt x="36" y="186"/>
                </a:cubicBezTo>
                <a:cubicBezTo>
                  <a:pt x="38" y="186"/>
                  <a:pt x="40" y="184"/>
                  <a:pt x="39" y="182"/>
                </a:cubicBezTo>
                <a:cubicBezTo>
                  <a:pt x="38" y="183"/>
                  <a:pt x="37" y="184"/>
                  <a:pt x="36" y="184"/>
                </a:cubicBezTo>
                <a:close/>
                <a:moveTo>
                  <a:pt x="23" y="89"/>
                </a:moveTo>
                <a:cubicBezTo>
                  <a:pt x="24" y="89"/>
                  <a:pt x="25" y="91"/>
                  <a:pt x="26" y="91"/>
                </a:cubicBezTo>
                <a:cubicBezTo>
                  <a:pt x="27" y="92"/>
                  <a:pt x="30" y="92"/>
                  <a:pt x="32" y="92"/>
                </a:cubicBezTo>
                <a:cubicBezTo>
                  <a:pt x="34" y="93"/>
                  <a:pt x="33" y="93"/>
                  <a:pt x="36" y="92"/>
                </a:cubicBezTo>
                <a:cubicBezTo>
                  <a:pt x="37" y="92"/>
                  <a:pt x="39" y="92"/>
                  <a:pt x="39" y="91"/>
                </a:cubicBezTo>
                <a:cubicBezTo>
                  <a:pt x="36" y="87"/>
                  <a:pt x="27" y="85"/>
                  <a:pt x="23" y="89"/>
                </a:cubicBezTo>
                <a:close/>
                <a:moveTo>
                  <a:pt x="31" y="172"/>
                </a:moveTo>
                <a:cubicBezTo>
                  <a:pt x="31" y="173"/>
                  <a:pt x="30" y="174"/>
                  <a:pt x="30" y="175"/>
                </a:cubicBezTo>
                <a:cubicBezTo>
                  <a:pt x="31" y="175"/>
                  <a:pt x="32" y="175"/>
                  <a:pt x="34" y="175"/>
                </a:cubicBezTo>
                <a:cubicBezTo>
                  <a:pt x="34" y="174"/>
                  <a:pt x="34" y="173"/>
                  <a:pt x="34" y="173"/>
                </a:cubicBezTo>
                <a:cubicBezTo>
                  <a:pt x="33" y="172"/>
                  <a:pt x="32" y="172"/>
                  <a:pt x="31" y="172"/>
                </a:cubicBezTo>
                <a:close/>
                <a:moveTo>
                  <a:pt x="27" y="138"/>
                </a:moveTo>
                <a:cubicBezTo>
                  <a:pt x="29" y="130"/>
                  <a:pt x="29" y="122"/>
                  <a:pt x="30" y="115"/>
                </a:cubicBezTo>
                <a:cubicBezTo>
                  <a:pt x="32" y="109"/>
                  <a:pt x="33" y="103"/>
                  <a:pt x="33" y="96"/>
                </a:cubicBezTo>
                <a:cubicBezTo>
                  <a:pt x="31" y="96"/>
                  <a:pt x="29" y="94"/>
                  <a:pt x="27" y="94"/>
                </a:cubicBezTo>
                <a:cubicBezTo>
                  <a:pt x="23" y="112"/>
                  <a:pt x="20" y="128"/>
                  <a:pt x="17" y="146"/>
                </a:cubicBezTo>
                <a:cubicBezTo>
                  <a:pt x="19" y="148"/>
                  <a:pt x="22" y="147"/>
                  <a:pt x="24" y="148"/>
                </a:cubicBezTo>
                <a:cubicBezTo>
                  <a:pt x="25" y="145"/>
                  <a:pt x="26" y="142"/>
                  <a:pt x="27" y="138"/>
                </a:cubicBezTo>
                <a:close/>
                <a:moveTo>
                  <a:pt x="28" y="151"/>
                </a:moveTo>
                <a:cubicBezTo>
                  <a:pt x="23" y="151"/>
                  <a:pt x="15" y="149"/>
                  <a:pt x="12" y="148"/>
                </a:cubicBezTo>
                <a:cubicBezTo>
                  <a:pt x="10" y="162"/>
                  <a:pt x="7" y="176"/>
                  <a:pt x="5" y="189"/>
                </a:cubicBezTo>
                <a:cubicBezTo>
                  <a:pt x="6" y="192"/>
                  <a:pt x="13" y="195"/>
                  <a:pt x="19" y="195"/>
                </a:cubicBezTo>
                <a:cubicBezTo>
                  <a:pt x="21" y="194"/>
                  <a:pt x="25" y="193"/>
                  <a:pt x="25" y="192"/>
                </a:cubicBezTo>
                <a:cubicBezTo>
                  <a:pt x="27" y="190"/>
                  <a:pt x="27" y="185"/>
                  <a:pt x="27" y="181"/>
                </a:cubicBezTo>
                <a:cubicBezTo>
                  <a:pt x="28" y="175"/>
                  <a:pt x="30" y="167"/>
                  <a:pt x="30" y="163"/>
                </a:cubicBezTo>
                <a:cubicBezTo>
                  <a:pt x="31" y="158"/>
                  <a:pt x="32" y="151"/>
                  <a:pt x="32" y="150"/>
                </a:cubicBezTo>
                <a:cubicBezTo>
                  <a:pt x="30" y="150"/>
                  <a:pt x="29" y="150"/>
                  <a:pt x="28" y="151"/>
                </a:cubicBezTo>
                <a:close/>
                <a:moveTo>
                  <a:pt x="24" y="101"/>
                </a:moveTo>
                <a:cubicBezTo>
                  <a:pt x="24" y="101"/>
                  <a:pt x="24" y="101"/>
                  <a:pt x="24" y="101"/>
                </a:cubicBezTo>
                <a:cubicBezTo>
                  <a:pt x="24" y="96"/>
                  <a:pt x="23" y="93"/>
                  <a:pt x="21" y="90"/>
                </a:cubicBezTo>
                <a:cubicBezTo>
                  <a:pt x="19" y="99"/>
                  <a:pt x="18" y="109"/>
                  <a:pt x="17" y="118"/>
                </a:cubicBezTo>
                <a:cubicBezTo>
                  <a:pt x="15" y="128"/>
                  <a:pt x="13" y="137"/>
                  <a:pt x="13" y="146"/>
                </a:cubicBezTo>
                <a:cubicBezTo>
                  <a:pt x="14" y="146"/>
                  <a:pt x="14" y="146"/>
                  <a:pt x="15" y="146"/>
                </a:cubicBezTo>
                <a:cubicBezTo>
                  <a:pt x="18" y="133"/>
                  <a:pt x="20" y="114"/>
                  <a:pt x="24" y="101"/>
                </a:cubicBezTo>
                <a:close/>
                <a:moveTo>
                  <a:pt x="18" y="197"/>
                </a:moveTo>
                <a:cubicBezTo>
                  <a:pt x="17" y="202"/>
                  <a:pt x="16" y="207"/>
                  <a:pt x="15" y="213"/>
                </a:cubicBezTo>
                <a:cubicBezTo>
                  <a:pt x="17" y="212"/>
                  <a:pt x="19" y="212"/>
                  <a:pt x="21" y="213"/>
                </a:cubicBezTo>
                <a:cubicBezTo>
                  <a:pt x="21" y="207"/>
                  <a:pt x="23" y="202"/>
                  <a:pt x="23" y="196"/>
                </a:cubicBezTo>
                <a:cubicBezTo>
                  <a:pt x="21" y="197"/>
                  <a:pt x="20" y="197"/>
                  <a:pt x="18" y="197"/>
                </a:cubicBezTo>
                <a:close/>
                <a:moveTo>
                  <a:pt x="20" y="216"/>
                </a:moveTo>
                <a:cubicBezTo>
                  <a:pt x="19" y="216"/>
                  <a:pt x="19" y="215"/>
                  <a:pt x="19" y="215"/>
                </a:cubicBezTo>
                <a:cubicBezTo>
                  <a:pt x="16" y="214"/>
                  <a:pt x="15" y="218"/>
                  <a:pt x="13" y="218"/>
                </a:cubicBezTo>
                <a:cubicBezTo>
                  <a:pt x="11" y="218"/>
                  <a:pt x="11" y="215"/>
                  <a:pt x="11" y="214"/>
                </a:cubicBezTo>
                <a:cubicBezTo>
                  <a:pt x="11" y="214"/>
                  <a:pt x="10" y="214"/>
                  <a:pt x="9" y="213"/>
                </a:cubicBezTo>
                <a:cubicBezTo>
                  <a:pt x="8" y="215"/>
                  <a:pt x="8" y="215"/>
                  <a:pt x="7" y="217"/>
                </a:cubicBezTo>
                <a:cubicBezTo>
                  <a:pt x="3" y="216"/>
                  <a:pt x="6" y="212"/>
                  <a:pt x="3" y="210"/>
                </a:cubicBezTo>
                <a:cubicBezTo>
                  <a:pt x="2" y="216"/>
                  <a:pt x="4" y="222"/>
                  <a:pt x="5" y="228"/>
                </a:cubicBezTo>
                <a:cubicBezTo>
                  <a:pt x="7" y="229"/>
                  <a:pt x="9" y="228"/>
                  <a:pt x="11" y="229"/>
                </a:cubicBezTo>
                <a:cubicBezTo>
                  <a:pt x="14" y="225"/>
                  <a:pt x="17" y="221"/>
                  <a:pt x="20" y="216"/>
                </a:cubicBezTo>
                <a:close/>
                <a:moveTo>
                  <a:pt x="13" y="212"/>
                </a:moveTo>
                <a:cubicBezTo>
                  <a:pt x="14" y="207"/>
                  <a:pt x="16" y="202"/>
                  <a:pt x="16" y="197"/>
                </a:cubicBezTo>
                <a:cubicBezTo>
                  <a:pt x="14" y="197"/>
                  <a:pt x="13" y="196"/>
                  <a:pt x="11" y="196"/>
                </a:cubicBezTo>
                <a:cubicBezTo>
                  <a:pt x="10" y="201"/>
                  <a:pt x="7" y="207"/>
                  <a:pt x="8" y="212"/>
                </a:cubicBezTo>
                <a:cubicBezTo>
                  <a:pt x="9" y="212"/>
                  <a:pt x="9" y="211"/>
                  <a:pt x="10" y="211"/>
                </a:cubicBezTo>
                <a:cubicBezTo>
                  <a:pt x="12" y="211"/>
                  <a:pt x="11" y="211"/>
                  <a:pt x="13" y="212"/>
                </a:cubicBezTo>
                <a:close/>
                <a:moveTo>
                  <a:pt x="7" y="236"/>
                </a:moveTo>
                <a:cubicBezTo>
                  <a:pt x="8" y="235"/>
                  <a:pt x="10" y="233"/>
                  <a:pt x="10" y="231"/>
                </a:cubicBezTo>
                <a:cubicBezTo>
                  <a:pt x="9" y="230"/>
                  <a:pt x="8" y="231"/>
                  <a:pt x="6" y="231"/>
                </a:cubicBezTo>
                <a:cubicBezTo>
                  <a:pt x="6" y="234"/>
                  <a:pt x="7" y="235"/>
                  <a:pt x="7" y="236"/>
                </a:cubicBezTo>
                <a:close/>
                <a:moveTo>
                  <a:pt x="6" y="194"/>
                </a:moveTo>
                <a:cubicBezTo>
                  <a:pt x="5" y="198"/>
                  <a:pt x="5" y="203"/>
                  <a:pt x="3" y="207"/>
                </a:cubicBezTo>
                <a:cubicBezTo>
                  <a:pt x="4" y="208"/>
                  <a:pt x="5" y="211"/>
                  <a:pt x="6" y="211"/>
                </a:cubicBezTo>
                <a:cubicBezTo>
                  <a:pt x="7" y="205"/>
                  <a:pt x="8" y="201"/>
                  <a:pt x="9" y="195"/>
                </a:cubicBezTo>
                <a:cubicBezTo>
                  <a:pt x="8" y="195"/>
                  <a:pt x="7" y="193"/>
                  <a:pt x="6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71" name="Freeform 137"/>
          <p:cNvSpPr/>
          <p:nvPr/>
        </p:nvSpPr>
        <p:spPr bwMode="auto">
          <a:xfrm>
            <a:off x="4767263" y="2171700"/>
            <a:ext cx="3175" cy="6350"/>
          </a:xfrm>
          <a:custGeom>
            <a:avLst/>
            <a:gdLst>
              <a:gd name="T0" fmla="*/ 1 w 1"/>
              <a:gd name="T1" fmla="*/ 0 h 2"/>
              <a:gd name="T2" fmla="*/ 1 w 1"/>
              <a:gd name="T3" fmla="*/ 2 h 2"/>
              <a:gd name="T4" fmla="*/ 1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0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72" name="Freeform 138"/>
          <p:cNvSpPr/>
          <p:nvPr/>
        </p:nvSpPr>
        <p:spPr bwMode="auto">
          <a:xfrm>
            <a:off x="4760913" y="2184400"/>
            <a:ext cx="6350" cy="3175"/>
          </a:xfrm>
          <a:custGeom>
            <a:avLst/>
            <a:gdLst>
              <a:gd name="T0" fmla="*/ 1 w 2"/>
              <a:gd name="T1" fmla="*/ 1 h 1"/>
              <a:gd name="T2" fmla="*/ 0 w 2"/>
              <a:gd name="T3" fmla="*/ 1 h 1"/>
              <a:gd name="T4" fmla="*/ 1 w 2"/>
              <a:gd name="T5" fmla="*/ 0 h 1"/>
              <a:gd name="T6" fmla="*/ 1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1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1" y="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73" name="Freeform 139"/>
          <p:cNvSpPr>
            <a:spLocks noEditPoints="1"/>
          </p:cNvSpPr>
          <p:nvPr/>
        </p:nvSpPr>
        <p:spPr bwMode="auto">
          <a:xfrm>
            <a:off x="4910138" y="2017713"/>
            <a:ext cx="42862" cy="38100"/>
          </a:xfrm>
          <a:custGeom>
            <a:avLst/>
            <a:gdLst>
              <a:gd name="T0" fmla="*/ 4 w 14"/>
              <a:gd name="T1" fmla="*/ 0 h 12"/>
              <a:gd name="T2" fmla="*/ 11 w 14"/>
              <a:gd name="T3" fmla="*/ 4 h 12"/>
              <a:gd name="T4" fmla="*/ 12 w 14"/>
              <a:gd name="T5" fmla="*/ 3 h 12"/>
              <a:gd name="T6" fmla="*/ 6 w 14"/>
              <a:gd name="T7" fmla="*/ 11 h 12"/>
              <a:gd name="T8" fmla="*/ 4 w 14"/>
              <a:gd name="T9" fmla="*/ 0 h 12"/>
              <a:gd name="T10" fmla="*/ 10 w 14"/>
              <a:gd name="T11" fmla="*/ 8 h 12"/>
              <a:gd name="T12" fmla="*/ 6 w 14"/>
              <a:gd name="T13" fmla="*/ 3 h 12"/>
              <a:gd name="T14" fmla="*/ 5 w 14"/>
              <a:gd name="T15" fmla="*/ 7 h 12"/>
              <a:gd name="T16" fmla="*/ 10 w 14"/>
              <a:gd name="T17" fmla="*/ 8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" h="12">
                <a:moveTo>
                  <a:pt x="4" y="0"/>
                </a:moveTo>
                <a:cubicBezTo>
                  <a:pt x="8" y="1"/>
                  <a:pt x="10" y="0"/>
                  <a:pt x="11" y="4"/>
                </a:cubicBezTo>
                <a:cubicBezTo>
                  <a:pt x="12" y="3"/>
                  <a:pt x="12" y="3"/>
                  <a:pt x="12" y="3"/>
                </a:cubicBezTo>
                <a:cubicBezTo>
                  <a:pt x="14" y="7"/>
                  <a:pt x="11" y="12"/>
                  <a:pt x="6" y="11"/>
                </a:cubicBezTo>
                <a:cubicBezTo>
                  <a:pt x="3" y="9"/>
                  <a:pt x="0" y="3"/>
                  <a:pt x="4" y="0"/>
                </a:cubicBezTo>
                <a:close/>
                <a:moveTo>
                  <a:pt x="10" y="8"/>
                </a:moveTo>
                <a:cubicBezTo>
                  <a:pt x="11" y="6"/>
                  <a:pt x="8" y="2"/>
                  <a:pt x="6" y="3"/>
                </a:cubicBezTo>
                <a:cubicBezTo>
                  <a:pt x="5" y="3"/>
                  <a:pt x="5" y="5"/>
                  <a:pt x="5" y="7"/>
                </a:cubicBezTo>
                <a:cubicBezTo>
                  <a:pt x="6" y="9"/>
                  <a:pt x="9" y="9"/>
                  <a:pt x="10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74" name="Freeform 140"/>
          <p:cNvSpPr/>
          <p:nvPr/>
        </p:nvSpPr>
        <p:spPr bwMode="auto">
          <a:xfrm>
            <a:off x="7593013" y="1704975"/>
            <a:ext cx="63500" cy="9525"/>
          </a:xfrm>
          <a:custGeom>
            <a:avLst/>
            <a:gdLst>
              <a:gd name="T0" fmla="*/ 0 w 20"/>
              <a:gd name="T1" fmla="*/ 0 h 3"/>
              <a:gd name="T2" fmla="*/ 20 w 20"/>
              <a:gd name="T3" fmla="*/ 2 h 3"/>
              <a:gd name="T4" fmla="*/ 15 w 20"/>
              <a:gd name="T5" fmla="*/ 3 h 3"/>
              <a:gd name="T6" fmla="*/ 8 w 20"/>
              <a:gd name="T7" fmla="*/ 2 h 3"/>
              <a:gd name="T8" fmla="*/ 2 w 20"/>
              <a:gd name="T9" fmla="*/ 0 h 3"/>
              <a:gd name="T10" fmla="*/ 0 w 20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3">
                <a:moveTo>
                  <a:pt x="0" y="0"/>
                </a:moveTo>
                <a:cubicBezTo>
                  <a:pt x="8" y="0"/>
                  <a:pt x="13" y="1"/>
                  <a:pt x="20" y="2"/>
                </a:cubicBezTo>
                <a:cubicBezTo>
                  <a:pt x="19" y="3"/>
                  <a:pt x="17" y="3"/>
                  <a:pt x="15" y="3"/>
                </a:cubicBezTo>
                <a:cubicBezTo>
                  <a:pt x="13" y="3"/>
                  <a:pt x="11" y="2"/>
                  <a:pt x="8" y="2"/>
                </a:cubicBezTo>
                <a:cubicBezTo>
                  <a:pt x="6" y="1"/>
                  <a:pt x="4" y="0"/>
                  <a:pt x="2" y="0"/>
                </a:cubicBezTo>
                <a:cubicBezTo>
                  <a:pt x="1" y="0"/>
                  <a:pt x="0" y="1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37994" name="组合 444"/>
          <p:cNvGrpSpPr/>
          <p:nvPr/>
        </p:nvGrpSpPr>
        <p:grpSpPr bwMode="auto">
          <a:xfrm>
            <a:off x="6016625" y="1682750"/>
            <a:ext cx="1460500" cy="1749425"/>
            <a:chOff x="6016626" y="1682750"/>
            <a:chExt cx="1460500" cy="1749425"/>
          </a:xfrm>
        </p:grpSpPr>
        <p:sp>
          <p:nvSpPr>
            <p:cNvPr id="277" name="Freeform 43"/>
            <p:cNvSpPr/>
            <p:nvPr/>
          </p:nvSpPr>
          <p:spPr bwMode="auto">
            <a:xfrm>
              <a:off x="6761164" y="1749425"/>
              <a:ext cx="374650" cy="147638"/>
            </a:xfrm>
            <a:custGeom>
              <a:avLst/>
              <a:gdLst>
                <a:gd name="T0" fmla="*/ 119 w 119"/>
                <a:gd name="T1" fmla="*/ 47 h 47"/>
                <a:gd name="T2" fmla="*/ 101 w 119"/>
                <a:gd name="T3" fmla="*/ 35 h 47"/>
                <a:gd name="T4" fmla="*/ 100 w 119"/>
                <a:gd name="T5" fmla="*/ 32 h 47"/>
                <a:gd name="T6" fmla="*/ 15 w 119"/>
                <a:gd name="T7" fmla="*/ 4 h 47"/>
                <a:gd name="T8" fmla="*/ 0 w 119"/>
                <a:gd name="T9" fmla="*/ 3 h 47"/>
                <a:gd name="T10" fmla="*/ 1 w 119"/>
                <a:gd name="T11" fmla="*/ 2 h 47"/>
                <a:gd name="T12" fmla="*/ 64 w 119"/>
                <a:gd name="T13" fmla="*/ 13 h 47"/>
                <a:gd name="T14" fmla="*/ 95 w 119"/>
                <a:gd name="T15" fmla="*/ 27 h 47"/>
                <a:gd name="T16" fmla="*/ 119 w 119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47">
                  <a:moveTo>
                    <a:pt x="119" y="47"/>
                  </a:moveTo>
                  <a:cubicBezTo>
                    <a:pt x="113" y="45"/>
                    <a:pt x="109" y="37"/>
                    <a:pt x="101" y="35"/>
                  </a:cubicBezTo>
                  <a:cubicBezTo>
                    <a:pt x="101" y="34"/>
                    <a:pt x="100" y="34"/>
                    <a:pt x="100" y="32"/>
                  </a:cubicBezTo>
                  <a:cubicBezTo>
                    <a:pt x="75" y="19"/>
                    <a:pt x="47" y="5"/>
                    <a:pt x="15" y="4"/>
                  </a:cubicBezTo>
                  <a:cubicBezTo>
                    <a:pt x="10" y="3"/>
                    <a:pt x="3" y="5"/>
                    <a:pt x="0" y="3"/>
                  </a:cubicBezTo>
                  <a:cubicBezTo>
                    <a:pt x="1" y="3"/>
                    <a:pt x="0" y="2"/>
                    <a:pt x="1" y="2"/>
                  </a:cubicBezTo>
                  <a:cubicBezTo>
                    <a:pt x="26" y="0"/>
                    <a:pt x="46" y="7"/>
                    <a:pt x="64" y="13"/>
                  </a:cubicBezTo>
                  <a:cubicBezTo>
                    <a:pt x="75" y="17"/>
                    <a:pt x="85" y="21"/>
                    <a:pt x="95" y="27"/>
                  </a:cubicBezTo>
                  <a:cubicBezTo>
                    <a:pt x="104" y="33"/>
                    <a:pt x="113" y="38"/>
                    <a:pt x="11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8" name="Freeform 44"/>
            <p:cNvSpPr/>
            <p:nvPr/>
          </p:nvSpPr>
          <p:spPr bwMode="auto">
            <a:xfrm>
              <a:off x="6234114" y="1758950"/>
              <a:ext cx="441325" cy="223838"/>
            </a:xfrm>
            <a:custGeom>
              <a:avLst/>
              <a:gdLst>
                <a:gd name="T0" fmla="*/ 140 w 140"/>
                <a:gd name="T1" fmla="*/ 1 h 71"/>
                <a:gd name="T2" fmla="*/ 115 w 140"/>
                <a:gd name="T3" fmla="*/ 5 h 71"/>
                <a:gd name="T4" fmla="*/ 109 w 140"/>
                <a:gd name="T5" fmla="*/ 7 h 71"/>
                <a:gd name="T6" fmla="*/ 91 w 140"/>
                <a:gd name="T7" fmla="*/ 11 h 71"/>
                <a:gd name="T8" fmla="*/ 47 w 140"/>
                <a:gd name="T9" fmla="*/ 31 h 71"/>
                <a:gd name="T10" fmla="*/ 23 w 140"/>
                <a:gd name="T11" fmla="*/ 51 h 71"/>
                <a:gd name="T12" fmla="*/ 12 w 140"/>
                <a:gd name="T13" fmla="*/ 61 h 71"/>
                <a:gd name="T14" fmla="*/ 1 w 140"/>
                <a:gd name="T15" fmla="*/ 71 h 71"/>
                <a:gd name="T16" fmla="*/ 4 w 140"/>
                <a:gd name="T17" fmla="*/ 65 h 71"/>
                <a:gd name="T18" fmla="*/ 20 w 140"/>
                <a:gd name="T19" fmla="*/ 50 h 71"/>
                <a:gd name="T20" fmla="*/ 100 w 140"/>
                <a:gd name="T21" fmla="*/ 5 h 71"/>
                <a:gd name="T22" fmla="*/ 140 w 140"/>
                <a:gd name="T23" fmla="*/ 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" h="71">
                  <a:moveTo>
                    <a:pt x="140" y="1"/>
                  </a:moveTo>
                  <a:cubicBezTo>
                    <a:pt x="132" y="4"/>
                    <a:pt x="123" y="3"/>
                    <a:pt x="115" y="5"/>
                  </a:cubicBezTo>
                  <a:cubicBezTo>
                    <a:pt x="113" y="5"/>
                    <a:pt x="111" y="6"/>
                    <a:pt x="109" y="7"/>
                  </a:cubicBezTo>
                  <a:cubicBezTo>
                    <a:pt x="103" y="8"/>
                    <a:pt x="97" y="9"/>
                    <a:pt x="91" y="11"/>
                  </a:cubicBezTo>
                  <a:cubicBezTo>
                    <a:pt x="76" y="16"/>
                    <a:pt x="60" y="23"/>
                    <a:pt x="47" y="31"/>
                  </a:cubicBezTo>
                  <a:cubicBezTo>
                    <a:pt x="39" y="37"/>
                    <a:pt x="31" y="44"/>
                    <a:pt x="23" y="51"/>
                  </a:cubicBezTo>
                  <a:cubicBezTo>
                    <a:pt x="19" y="54"/>
                    <a:pt x="15" y="57"/>
                    <a:pt x="12" y="61"/>
                  </a:cubicBezTo>
                  <a:cubicBezTo>
                    <a:pt x="8" y="64"/>
                    <a:pt x="6" y="69"/>
                    <a:pt x="1" y="71"/>
                  </a:cubicBezTo>
                  <a:cubicBezTo>
                    <a:pt x="0" y="69"/>
                    <a:pt x="3" y="66"/>
                    <a:pt x="4" y="65"/>
                  </a:cubicBezTo>
                  <a:cubicBezTo>
                    <a:pt x="9" y="59"/>
                    <a:pt x="15" y="54"/>
                    <a:pt x="20" y="50"/>
                  </a:cubicBezTo>
                  <a:cubicBezTo>
                    <a:pt x="42" y="30"/>
                    <a:pt x="69" y="15"/>
                    <a:pt x="100" y="5"/>
                  </a:cubicBezTo>
                  <a:cubicBezTo>
                    <a:pt x="113" y="4"/>
                    <a:pt x="126" y="0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9" name="Freeform 45"/>
            <p:cNvSpPr/>
            <p:nvPr/>
          </p:nvSpPr>
          <p:spPr bwMode="auto">
            <a:xfrm>
              <a:off x="7202489" y="1960563"/>
              <a:ext cx="192087" cy="460375"/>
            </a:xfrm>
            <a:custGeom>
              <a:avLst/>
              <a:gdLst>
                <a:gd name="T0" fmla="*/ 0 w 61"/>
                <a:gd name="T1" fmla="*/ 0 h 146"/>
                <a:gd name="T2" fmla="*/ 1 w 61"/>
                <a:gd name="T3" fmla="*/ 0 h 146"/>
                <a:gd name="T4" fmla="*/ 41 w 61"/>
                <a:gd name="T5" fmla="*/ 56 h 146"/>
                <a:gd name="T6" fmla="*/ 61 w 61"/>
                <a:gd name="T7" fmla="*/ 128 h 146"/>
                <a:gd name="T8" fmla="*/ 60 w 61"/>
                <a:gd name="T9" fmla="*/ 146 h 146"/>
                <a:gd name="T10" fmla="*/ 58 w 61"/>
                <a:gd name="T11" fmla="*/ 133 h 146"/>
                <a:gd name="T12" fmla="*/ 54 w 61"/>
                <a:gd name="T13" fmla="*/ 109 h 146"/>
                <a:gd name="T14" fmla="*/ 48 w 61"/>
                <a:gd name="T15" fmla="*/ 79 h 146"/>
                <a:gd name="T16" fmla="*/ 0 w 61"/>
                <a:gd name="T17" fmla="*/ 1 h 146"/>
                <a:gd name="T18" fmla="*/ 0 w 61"/>
                <a:gd name="T1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46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8" y="12"/>
                    <a:pt x="30" y="34"/>
                    <a:pt x="41" y="56"/>
                  </a:cubicBezTo>
                  <a:cubicBezTo>
                    <a:pt x="51" y="75"/>
                    <a:pt x="58" y="102"/>
                    <a:pt x="61" y="128"/>
                  </a:cubicBezTo>
                  <a:cubicBezTo>
                    <a:pt x="61" y="133"/>
                    <a:pt x="60" y="141"/>
                    <a:pt x="60" y="146"/>
                  </a:cubicBezTo>
                  <a:cubicBezTo>
                    <a:pt x="56" y="142"/>
                    <a:pt x="59" y="137"/>
                    <a:pt x="58" y="133"/>
                  </a:cubicBezTo>
                  <a:cubicBezTo>
                    <a:pt x="58" y="126"/>
                    <a:pt x="56" y="117"/>
                    <a:pt x="54" y="109"/>
                  </a:cubicBezTo>
                  <a:cubicBezTo>
                    <a:pt x="53" y="98"/>
                    <a:pt x="51" y="88"/>
                    <a:pt x="48" y="79"/>
                  </a:cubicBezTo>
                  <a:cubicBezTo>
                    <a:pt x="38" y="48"/>
                    <a:pt x="20" y="2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0" name="Freeform 46"/>
            <p:cNvSpPr/>
            <p:nvPr/>
          </p:nvSpPr>
          <p:spPr bwMode="auto">
            <a:xfrm>
              <a:off x="6070601" y="2020888"/>
              <a:ext cx="122238" cy="619125"/>
            </a:xfrm>
            <a:custGeom>
              <a:avLst/>
              <a:gdLst>
                <a:gd name="T0" fmla="*/ 38 w 39"/>
                <a:gd name="T1" fmla="*/ 0 h 196"/>
                <a:gd name="T2" fmla="*/ 39 w 39"/>
                <a:gd name="T3" fmla="*/ 1 h 196"/>
                <a:gd name="T4" fmla="*/ 22 w 39"/>
                <a:gd name="T5" fmla="*/ 36 h 196"/>
                <a:gd name="T6" fmla="*/ 17 w 39"/>
                <a:gd name="T7" fmla="*/ 48 h 196"/>
                <a:gd name="T8" fmla="*/ 9 w 39"/>
                <a:gd name="T9" fmla="*/ 79 h 196"/>
                <a:gd name="T10" fmla="*/ 9 w 39"/>
                <a:gd name="T11" fmla="*/ 152 h 196"/>
                <a:gd name="T12" fmla="*/ 13 w 39"/>
                <a:gd name="T13" fmla="*/ 168 h 196"/>
                <a:gd name="T14" fmla="*/ 25 w 39"/>
                <a:gd name="T15" fmla="*/ 196 h 196"/>
                <a:gd name="T16" fmla="*/ 17 w 39"/>
                <a:gd name="T17" fmla="*/ 184 h 196"/>
                <a:gd name="T18" fmla="*/ 5 w 39"/>
                <a:gd name="T19" fmla="*/ 86 h 196"/>
                <a:gd name="T20" fmla="*/ 14 w 39"/>
                <a:gd name="T21" fmla="*/ 46 h 196"/>
                <a:gd name="T22" fmla="*/ 19 w 39"/>
                <a:gd name="T23" fmla="*/ 34 h 196"/>
                <a:gd name="T24" fmla="*/ 38 w 39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96">
                  <a:moveTo>
                    <a:pt x="38" y="0"/>
                  </a:moveTo>
                  <a:cubicBezTo>
                    <a:pt x="39" y="0"/>
                    <a:pt x="39" y="0"/>
                    <a:pt x="39" y="1"/>
                  </a:cubicBezTo>
                  <a:cubicBezTo>
                    <a:pt x="33" y="12"/>
                    <a:pt x="27" y="23"/>
                    <a:pt x="22" y="36"/>
                  </a:cubicBezTo>
                  <a:cubicBezTo>
                    <a:pt x="21" y="40"/>
                    <a:pt x="18" y="44"/>
                    <a:pt x="17" y="48"/>
                  </a:cubicBezTo>
                  <a:cubicBezTo>
                    <a:pt x="13" y="56"/>
                    <a:pt x="11" y="68"/>
                    <a:pt x="9" y="79"/>
                  </a:cubicBezTo>
                  <a:cubicBezTo>
                    <a:pt x="6" y="103"/>
                    <a:pt x="4" y="127"/>
                    <a:pt x="9" y="152"/>
                  </a:cubicBezTo>
                  <a:cubicBezTo>
                    <a:pt x="10" y="157"/>
                    <a:pt x="11" y="163"/>
                    <a:pt x="13" y="168"/>
                  </a:cubicBezTo>
                  <a:cubicBezTo>
                    <a:pt x="17" y="178"/>
                    <a:pt x="23" y="186"/>
                    <a:pt x="25" y="196"/>
                  </a:cubicBezTo>
                  <a:cubicBezTo>
                    <a:pt x="21" y="195"/>
                    <a:pt x="19" y="188"/>
                    <a:pt x="17" y="184"/>
                  </a:cubicBezTo>
                  <a:cubicBezTo>
                    <a:pt x="4" y="155"/>
                    <a:pt x="0" y="119"/>
                    <a:pt x="5" y="86"/>
                  </a:cubicBezTo>
                  <a:cubicBezTo>
                    <a:pt x="7" y="73"/>
                    <a:pt x="9" y="59"/>
                    <a:pt x="14" y="46"/>
                  </a:cubicBezTo>
                  <a:cubicBezTo>
                    <a:pt x="15" y="42"/>
                    <a:pt x="17" y="38"/>
                    <a:pt x="19" y="34"/>
                  </a:cubicBezTo>
                  <a:cubicBezTo>
                    <a:pt x="23" y="22"/>
                    <a:pt x="30" y="1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1" name="Freeform 47"/>
            <p:cNvSpPr>
              <a:spLocks noEditPoints="1"/>
            </p:cNvSpPr>
            <p:nvPr/>
          </p:nvSpPr>
          <p:spPr bwMode="auto">
            <a:xfrm>
              <a:off x="6662739" y="2286000"/>
              <a:ext cx="195262" cy="92075"/>
            </a:xfrm>
            <a:custGeom>
              <a:avLst/>
              <a:gdLst>
                <a:gd name="T0" fmla="*/ 62 w 62"/>
                <a:gd name="T1" fmla="*/ 27 h 29"/>
                <a:gd name="T2" fmla="*/ 0 w 62"/>
                <a:gd name="T3" fmla="*/ 29 h 29"/>
                <a:gd name="T4" fmla="*/ 24 w 62"/>
                <a:gd name="T5" fmla="*/ 2 h 29"/>
                <a:gd name="T6" fmla="*/ 62 w 62"/>
                <a:gd name="T7" fmla="*/ 27 h 29"/>
                <a:gd name="T8" fmla="*/ 12 w 62"/>
                <a:gd name="T9" fmla="*/ 10 h 29"/>
                <a:gd name="T10" fmla="*/ 30 w 62"/>
                <a:gd name="T11" fmla="*/ 23 h 29"/>
                <a:gd name="T12" fmla="*/ 29 w 62"/>
                <a:gd name="T13" fmla="*/ 5 h 29"/>
                <a:gd name="T14" fmla="*/ 12 w 62"/>
                <a:gd name="T15" fmla="*/ 10 h 29"/>
                <a:gd name="T16" fmla="*/ 32 w 62"/>
                <a:gd name="T17" fmla="*/ 22 h 29"/>
                <a:gd name="T18" fmla="*/ 51 w 62"/>
                <a:gd name="T19" fmla="*/ 12 h 29"/>
                <a:gd name="T20" fmla="*/ 32 w 62"/>
                <a:gd name="T21" fmla="*/ 5 h 29"/>
                <a:gd name="T22" fmla="*/ 32 w 62"/>
                <a:gd name="T23" fmla="*/ 22 h 29"/>
                <a:gd name="T24" fmla="*/ 2 w 62"/>
                <a:gd name="T25" fmla="*/ 27 h 29"/>
                <a:gd name="T26" fmla="*/ 28 w 62"/>
                <a:gd name="T27" fmla="*/ 25 h 29"/>
                <a:gd name="T28" fmla="*/ 10 w 62"/>
                <a:gd name="T29" fmla="*/ 12 h 29"/>
                <a:gd name="T30" fmla="*/ 2 w 62"/>
                <a:gd name="T31" fmla="*/ 27 h 29"/>
                <a:gd name="T32" fmla="*/ 52 w 62"/>
                <a:gd name="T33" fmla="*/ 14 h 29"/>
                <a:gd name="T34" fmla="*/ 32 w 62"/>
                <a:gd name="T35" fmla="*/ 26 h 29"/>
                <a:gd name="T36" fmla="*/ 59 w 62"/>
                <a:gd name="T37" fmla="*/ 26 h 29"/>
                <a:gd name="T38" fmla="*/ 52 w 62"/>
                <a:gd name="T3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29">
                  <a:moveTo>
                    <a:pt x="62" y="27"/>
                  </a:moveTo>
                  <a:cubicBezTo>
                    <a:pt x="42" y="28"/>
                    <a:pt x="21" y="29"/>
                    <a:pt x="0" y="29"/>
                  </a:cubicBezTo>
                  <a:cubicBezTo>
                    <a:pt x="0" y="15"/>
                    <a:pt x="10" y="4"/>
                    <a:pt x="24" y="2"/>
                  </a:cubicBezTo>
                  <a:cubicBezTo>
                    <a:pt x="45" y="0"/>
                    <a:pt x="58" y="12"/>
                    <a:pt x="62" y="27"/>
                  </a:cubicBezTo>
                  <a:close/>
                  <a:moveTo>
                    <a:pt x="12" y="10"/>
                  </a:moveTo>
                  <a:cubicBezTo>
                    <a:pt x="17" y="15"/>
                    <a:pt x="24" y="20"/>
                    <a:pt x="30" y="23"/>
                  </a:cubicBezTo>
                  <a:cubicBezTo>
                    <a:pt x="30" y="17"/>
                    <a:pt x="30" y="12"/>
                    <a:pt x="29" y="5"/>
                  </a:cubicBezTo>
                  <a:cubicBezTo>
                    <a:pt x="22" y="4"/>
                    <a:pt x="17" y="7"/>
                    <a:pt x="12" y="10"/>
                  </a:cubicBezTo>
                  <a:close/>
                  <a:moveTo>
                    <a:pt x="32" y="22"/>
                  </a:moveTo>
                  <a:cubicBezTo>
                    <a:pt x="39" y="20"/>
                    <a:pt x="45" y="16"/>
                    <a:pt x="51" y="12"/>
                  </a:cubicBezTo>
                  <a:cubicBezTo>
                    <a:pt x="46" y="8"/>
                    <a:pt x="40" y="6"/>
                    <a:pt x="32" y="5"/>
                  </a:cubicBezTo>
                  <a:cubicBezTo>
                    <a:pt x="31" y="10"/>
                    <a:pt x="33" y="17"/>
                    <a:pt x="32" y="22"/>
                  </a:cubicBezTo>
                  <a:close/>
                  <a:moveTo>
                    <a:pt x="2" y="27"/>
                  </a:moveTo>
                  <a:cubicBezTo>
                    <a:pt x="12" y="27"/>
                    <a:pt x="19" y="26"/>
                    <a:pt x="28" y="25"/>
                  </a:cubicBezTo>
                  <a:cubicBezTo>
                    <a:pt x="22" y="20"/>
                    <a:pt x="15" y="17"/>
                    <a:pt x="10" y="12"/>
                  </a:cubicBezTo>
                  <a:cubicBezTo>
                    <a:pt x="6" y="16"/>
                    <a:pt x="2" y="22"/>
                    <a:pt x="2" y="27"/>
                  </a:cubicBezTo>
                  <a:close/>
                  <a:moveTo>
                    <a:pt x="52" y="14"/>
                  </a:moveTo>
                  <a:cubicBezTo>
                    <a:pt x="46" y="19"/>
                    <a:pt x="38" y="21"/>
                    <a:pt x="32" y="26"/>
                  </a:cubicBezTo>
                  <a:cubicBezTo>
                    <a:pt x="39" y="26"/>
                    <a:pt x="49" y="26"/>
                    <a:pt x="59" y="26"/>
                  </a:cubicBezTo>
                  <a:cubicBezTo>
                    <a:pt x="58" y="21"/>
                    <a:pt x="55" y="17"/>
                    <a:pt x="5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2" name="Freeform 48"/>
            <p:cNvSpPr>
              <a:spLocks noEditPoints="1"/>
            </p:cNvSpPr>
            <p:nvPr/>
          </p:nvSpPr>
          <p:spPr bwMode="auto">
            <a:xfrm>
              <a:off x="6851651" y="2443163"/>
              <a:ext cx="95250" cy="168275"/>
            </a:xfrm>
            <a:custGeom>
              <a:avLst/>
              <a:gdLst>
                <a:gd name="T0" fmla="*/ 25 w 30"/>
                <a:gd name="T1" fmla="*/ 40 h 53"/>
                <a:gd name="T2" fmla="*/ 29 w 30"/>
                <a:gd name="T3" fmla="*/ 49 h 53"/>
                <a:gd name="T4" fmla="*/ 3 w 30"/>
                <a:gd name="T5" fmla="*/ 48 h 53"/>
                <a:gd name="T6" fmla="*/ 5 w 30"/>
                <a:gd name="T7" fmla="*/ 40 h 53"/>
                <a:gd name="T8" fmla="*/ 10 w 30"/>
                <a:gd name="T9" fmla="*/ 6 h 53"/>
                <a:gd name="T10" fmla="*/ 21 w 30"/>
                <a:gd name="T11" fmla="*/ 3 h 53"/>
                <a:gd name="T12" fmla="*/ 25 w 30"/>
                <a:gd name="T13" fmla="*/ 40 h 53"/>
                <a:gd name="T14" fmla="*/ 18 w 30"/>
                <a:gd name="T15" fmla="*/ 20 h 53"/>
                <a:gd name="T16" fmla="*/ 24 w 30"/>
                <a:gd name="T17" fmla="*/ 20 h 53"/>
                <a:gd name="T18" fmla="*/ 18 w 30"/>
                <a:gd name="T19" fmla="*/ 4 h 53"/>
                <a:gd name="T20" fmla="*/ 18 w 30"/>
                <a:gd name="T21" fmla="*/ 20 h 53"/>
                <a:gd name="T22" fmla="*/ 8 w 30"/>
                <a:gd name="T23" fmla="*/ 20 h 53"/>
                <a:gd name="T24" fmla="*/ 16 w 30"/>
                <a:gd name="T25" fmla="*/ 20 h 53"/>
                <a:gd name="T26" fmla="*/ 15 w 30"/>
                <a:gd name="T27" fmla="*/ 4 h 53"/>
                <a:gd name="T28" fmla="*/ 8 w 30"/>
                <a:gd name="T29" fmla="*/ 20 h 53"/>
                <a:gd name="T30" fmla="*/ 18 w 30"/>
                <a:gd name="T31" fmla="*/ 23 h 53"/>
                <a:gd name="T32" fmla="*/ 19 w 30"/>
                <a:gd name="T33" fmla="*/ 41 h 53"/>
                <a:gd name="T34" fmla="*/ 24 w 30"/>
                <a:gd name="T35" fmla="*/ 41 h 53"/>
                <a:gd name="T36" fmla="*/ 25 w 30"/>
                <a:gd name="T37" fmla="*/ 23 h 53"/>
                <a:gd name="T38" fmla="*/ 18 w 30"/>
                <a:gd name="T39" fmla="*/ 23 h 53"/>
                <a:gd name="T40" fmla="*/ 8 w 30"/>
                <a:gd name="T41" fmla="*/ 23 h 53"/>
                <a:gd name="T42" fmla="*/ 7 w 30"/>
                <a:gd name="T43" fmla="*/ 40 h 53"/>
                <a:gd name="T44" fmla="*/ 17 w 30"/>
                <a:gd name="T45" fmla="*/ 40 h 53"/>
                <a:gd name="T46" fmla="*/ 16 w 30"/>
                <a:gd name="T47" fmla="*/ 23 h 53"/>
                <a:gd name="T48" fmla="*/ 8 w 30"/>
                <a:gd name="T49" fmla="*/ 23 h 53"/>
                <a:gd name="T50" fmla="*/ 17 w 30"/>
                <a:gd name="T51" fmla="*/ 43 h 53"/>
                <a:gd name="T52" fmla="*/ 4 w 30"/>
                <a:gd name="T53" fmla="*/ 42 h 53"/>
                <a:gd name="T54" fmla="*/ 5 w 30"/>
                <a:gd name="T55" fmla="*/ 47 h 53"/>
                <a:gd name="T56" fmla="*/ 26 w 30"/>
                <a:gd name="T57" fmla="*/ 48 h 53"/>
                <a:gd name="T58" fmla="*/ 17 w 30"/>
                <a:gd name="T59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" h="53">
                  <a:moveTo>
                    <a:pt x="25" y="40"/>
                  </a:moveTo>
                  <a:cubicBezTo>
                    <a:pt x="27" y="42"/>
                    <a:pt x="29" y="45"/>
                    <a:pt x="29" y="49"/>
                  </a:cubicBezTo>
                  <a:cubicBezTo>
                    <a:pt x="21" y="53"/>
                    <a:pt x="11" y="50"/>
                    <a:pt x="3" y="48"/>
                  </a:cubicBezTo>
                  <a:cubicBezTo>
                    <a:pt x="0" y="45"/>
                    <a:pt x="2" y="40"/>
                    <a:pt x="5" y="40"/>
                  </a:cubicBezTo>
                  <a:cubicBezTo>
                    <a:pt x="7" y="29"/>
                    <a:pt x="4" y="14"/>
                    <a:pt x="10" y="6"/>
                  </a:cubicBezTo>
                  <a:cubicBezTo>
                    <a:pt x="12" y="3"/>
                    <a:pt x="18" y="0"/>
                    <a:pt x="21" y="3"/>
                  </a:cubicBezTo>
                  <a:cubicBezTo>
                    <a:pt x="30" y="10"/>
                    <a:pt x="27" y="31"/>
                    <a:pt x="25" y="40"/>
                  </a:cubicBezTo>
                  <a:close/>
                  <a:moveTo>
                    <a:pt x="18" y="20"/>
                  </a:moveTo>
                  <a:cubicBezTo>
                    <a:pt x="21" y="21"/>
                    <a:pt x="22" y="20"/>
                    <a:pt x="24" y="20"/>
                  </a:cubicBezTo>
                  <a:cubicBezTo>
                    <a:pt x="25" y="13"/>
                    <a:pt x="23" y="7"/>
                    <a:pt x="18" y="4"/>
                  </a:cubicBezTo>
                  <a:cubicBezTo>
                    <a:pt x="17" y="10"/>
                    <a:pt x="18" y="14"/>
                    <a:pt x="18" y="20"/>
                  </a:cubicBezTo>
                  <a:close/>
                  <a:moveTo>
                    <a:pt x="8" y="20"/>
                  </a:moveTo>
                  <a:cubicBezTo>
                    <a:pt x="11" y="21"/>
                    <a:pt x="15" y="21"/>
                    <a:pt x="16" y="20"/>
                  </a:cubicBezTo>
                  <a:cubicBezTo>
                    <a:pt x="15" y="15"/>
                    <a:pt x="16" y="9"/>
                    <a:pt x="15" y="4"/>
                  </a:cubicBezTo>
                  <a:cubicBezTo>
                    <a:pt x="10" y="7"/>
                    <a:pt x="9" y="15"/>
                    <a:pt x="8" y="20"/>
                  </a:cubicBezTo>
                  <a:close/>
                  <a:moveTo>
                    <a:pt x="18" y="23"/>
                  </a:moveTo>
                  <a:cubicBezTo>
                    <a:pt x="18" y="30"/>
                    <a:pt x="19" y="34"/>
                    <a:pt x="19" y="41"/>
                  </a:cubicBezTo>
                  <a:cubicBezTo>
                    <a:pt x="20" y="41"/>
                    <a:pt x="22" y="41"/>
                    <a:pt x="24" y="41"/>
                  </a:cubicBezTo>
                  <a:cubicBezTo>
                    <a:pt x="23" y="35"/>
                    <a:pt x="24" y="27"/>
                    <a:pt x="25" y="23"/>
                  </a:cubicBezTo>
                  <a:cubicBezTo>
                    <a:pt x="23" y="22"/>
                    <a:pt x="22" y="23"/>
                    <a:pt x="18" y="23"/>
                  </a:cubicBezTo>
                  <a:close/>
                  <a:moveTo>
                    <a:pt x="8" y="23"/>
                  </a:moveTo>
                  <a:cubicBezTo>
                    <a:pt x="9" y="28"/>
                    <a:pt x="8" y="36"/>
                    <a:pt x="7" y="40"/>
                  </a:cubicBezTo>
                  <a:cubicBezTo>
                    <a:pt x="10" y="40"/>
                    <a:pt x="14" y="41"/>
                    <a:pt x="17" y="40"/>
                  </a:cubicBezTo>
                  <a:cubicBezTo>
                    <a:pt x="16" y="36"/>
                    <a:pt x="17" y="28"/>
                    <a:pt x="16" y="23"/>
                  </a:cubicBezTo>
                  <a:cubicBezTo>
                    <a:pt x="13" y="23"/>
                    <a:pt x="9" y="22"/>
                    <a:pt x="8" y="23"/>
                  </a:cubicBezTo>
                  <a:close/>
                  <a:moveTo>
                    <a:pt x="17" y="43"/>
                  </a:moveTo>
                  <a:cubicBezTo>
                    <a:pt x="12" y="43"/>
                    <a:pt x="7" y="41"/>
                    <a:pt x="4" y="42"/>
                  </a:cubicBezTo>
                  <a:cubicBezTo>
                    <a:pt x="3" y="44"/>
                    <a:pt x="4" y="45"/>
                    <a:pt x="5" y="47"/>
                  </a:cubicBezTo>
                  <a:cubicBezTo>
                    <a:pt x="11" y="47"/>
                    <a:pt x="19" y="50"/>
                    <a:pt x="26" y="48"/>
                  </a:cubicBezTo>
                  <a:cubicBezTo>
                    <a:pt x="27" y="41"/>
                    <a:pt x="21" y="43"/>
                    <a:pt x="17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3" name="Freeform 49"/>
            <p:cNvSpPr>
              <a:spLocks noEditPoints="1"/>
            </p:cNvSpPr>
            <p:nvPr/>
          </p:nvSpPr>
          <p:spPr bwMode="auto">
            <a:xfrm>
              <a:off x="6681789" y="2449513"/>
              <a:ext cx="60325" cy="88900"/>
            </a:xfrm>
            <a:custGeom>
              <a:avLst/>
              <a:gdLst>
                <a:gd name="T0" fmla="*/ 16 w 19"/>
                <a:gd name="T1" fmla="*/ 0 h 28"/>
                <a:gd name="T2" fmla="*/ 17 w 19"/>
                <a:gd name="T3" fmla="*/ 26 h 28"/>
                <a:gd name="T4" fmla="*/ 5 w 19"/>
                <a:gd name="T5" fmla="*/ 27 h 28"/>
                <a:gd name="T6" fmla="*/ 2 w 19"/>
                <a:gd name="T7" fmla="*/ 1 h 28"/>
                <a:gd name="T8" fmla="*/ 16 w 19"/>
                <a:gd name="T9" fmla="*/ 0 h 28"/>
                <a:gd name="T10" fmla="*/ 6 w 19"/>
                <a:gd name="T11" fmla="*/ 25 h 28"/>
                <a:gd name="T12" fmla="*/ 15 w 19"/>
                <a:gd name="T13" fmla="*/ 25 h 28"/>
                <a:gd name="T14" fmla="*/ 15 w 19"/>
                <a:gd name="T15" fmla="*/ 2 h 28"/>
                <a:gd name="T16" fmla="*/ 4 w 19"/>
                <a:gd name="T17" fmla="*/ 2 h 28"/>
                <a:gd name="T18" fmla="*/ 6 w 19"/>
                <a:gd name="T1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8">
                  <a:moveTo>
                    <a:pt x="16" y="0"/>
                  </a:moveTo>
                  <a:cubicBezTo>
                    <a:pt x="17" y="9"/>
                    <a:pt x="19" y="17"/>
                    <a:pt x="17" y="26"/>
                  </a:cubicBezTo>
                  <a:cubicBezTo>
                    <a:pt x="14" y="28"/>
                    <a:pt x="8" y="27"/>
                    <a:pt x="5" y="27"/>
                  </a:cubicBezTo>
                  <a:cubicBezTo>
                    <a:pt x="1" y="21"/>
                    <a:pt x="0" y="10"/>
                    <a:pt x="2" y="1"/>
                  </a:cubicBezTo>
                  <a:cubicBezTo>
                    <a:pt x="8" y="1"/>
                    <a:pt x="11" y="1"/>
                    <a:pt x="16" y="0"/>
                  </a:cubicBezTo>
                  <a:close/>
                  <a:moveTo>
                    <a:pt x="6" y="25"/>
                  </a:moveTo>
                  <a:cubicBezTo>
                    <a:pt x="9" y="26"/>
                    <a:pt x="12" y="25"/>
                    <a:pt x="15" y="25"/>
                  </a:cubicBezTo>
                  <a:cubicBezTo>
                    <a:pt x="17" y="18"/>
                    <a:pt x="15" y="11"/>
                    <a:pt x="15" y="2"/>
                  </a:cubicBezTo>
                  <a:cubicBezTo>
                    <a:pt x="10" y="3"/>
                    <a:pt x="7" y="3"/>
                    <a:pt x="4" y="2"/>
                  </a:cubicBezTo>
                  <a:cubicBezTo>
                    <a:pt x="3" y="8"/>
                    <a:pt x="3" y="18"/>
                    <a:pt x="6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4" name="Freeform 50"/>
            <p:cNvSpPr>
              <a:spLocks noEditPoints="1"/>
            </p:cNvSpPr>
            <p:nvPr/>
          </p:nvSpPr>
          <p:spPr bwMode="auto">
            <a:xfrm>
              <a:off x="6773864" y="2452688"/>
              <a:ext cx="61912" cy="82550"/>
            </a:xfrm>
            <a:custGeom>
              <a:avLst/>
              <a:gdLst>
                <a:gd name="T0" fmla="*/ 17 w 20"/>
                <a:gd name="T1" fmla="*/ 0 h 26"/>
                <a:gd name="T2" fmla="*/ 17 w 20"/>
                <a:gd name="T3" fmla="*/ 25 h 26"/>
                <a:gd name="T4" fmla="*/ 3 w 20"/>
                <a:gd name="T5" fmla="*/ 26 h 26"/>
                <a:gd name="T6" fmla="*/ 2 w 20"/>
                <a:gd name="T7" fmla="*/ 0 h 26"/>
                <a:gd name="T8" fmla="*/ 17 w 20"/>
                <a:gd name="T9" fmla="*/ 0 h 26"/>
                <a:gd name="T10" fmla="*/ 4 w 20"/>
                <a:gd name="T11" fmla="*/ 2 h 26"/>
                <a:gd name="T12" fmla="*/ 4 w 20"/>
                <a:gd name="T13" fmla="*/ 24 h 26"/>
                <a:gd name="T14" fmla="*/ 14 w 20"/>
                <a:gd name="T15" fmla="*/ 24 h 26"/>
                <a:gd name="T16" fmla="*/ 16 w 20"/>
                <a:gd name="T17" fmla="*/ 3 h 26"/>
                <a:gd name="T18" fmla="*/ 4 w 20"/>
                <a:gd name="T1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6">
                  <a:moveTo>
                    <a:pt x="17" y="0"/>
                  </a:moveTo>
                  <a:cubicBezTo>
                    <a:pt x="20" y="8"/>
                    <a:pt x="16" y="16"/>
                    <a:pt x="17" y="25"/>
                  </a:cubicBezTo>
                  <a:cubicBezTo>
                    <a:pt x="12" y="26"/>
                    <a:pt x="8" y="26"/>
                    <a:pt x="3" y="26"/>
                  </a:cubicBezTo>
                  <a:cubicBezTo>
                    <a:pt x="0" y="17"/>
                    <a:pt x="2" y="9"/>
                    <a:pt x="2" y="0"/>
                  </a:cubicBezTo>
                  <a:cubicBezTo>
                    <a:pt x="7" y="0"/>
                    <a:pt x="12" y="0"/>
                    <a:pt x="17" y="0"/>
                  </a:cubicBezTo>
                  <a:close/>
                  <a:moveTo>
                    <a:pt x="4" y="2"/>
                  </a:moveTo>
                  <a:cubicBezTo>
                    <a:pt x="5" y="11"/>
                    <a:pt x="2" y="16"/>
                    <a:pt x="4" y="24"/>
                  </a:cubicBezTo>
                  <a:cubicBezTo>
                    <a:pt x="10" y="24"/>
                    <a:pt x="10" y="24"/>
                    <a:pt x="14" y="24"/>
                  </a:cubicBezTo>
                  <a:cubicBezTo>
                    <a:pt x="15" y="15"/>
                    <a:pt x="16" y="8"/>
                    <a:pt x="16" y="3"/>
                  </a:cubicBezTo>
                  <a:cubicBezTo>
                    <a:pt x="12" y="1"/>
                    <a:pt x="8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5" name="Freeform 51"/>
            <p:cNvSpPr>
              <a:spLocks noEditPoints="1"/>
            </p:cNvSpPr>
            <p:nvPr/>
          </p:nvSpPr>
          <p:spPr bwMode="auto">
            <a:xfrm>
              <a:off x="6556376" y="2459038"/>
              <a:ext cx="96838" cy="161925"/>
            </a:xfrm>
            <a:custGeom>
              <a:avLst/>
              <a:gdLst>
                <a:gd name="T0" fmla="*/ 29 w 31"/>
                <a:gd name="T1" fmla="*/ 46 h 51"/>
                <a:gd name="T2" fmla="*/ 5 w 31"/>
                <a:gd name="T3" fmla="*/ 47 h 51"/>
                <a:gd name="T4" fmla="*/ 5 w 31"/>
                <a:gd name="T5" fmla="*/ 40 h 51"/>
                <a:gd name="T6" fmla="*/ 2 w 31"/>
                <a:gd name="T7" fmla="*/ 31 h 51"/>
                <a:gd name="T8" fmla="*/ 3 w 31"/>
                <a:gd name="T9" fmla="*/ 5 h 51"/>
                <a:gd name="T10" fmla="*/ 18 w 31"/>
                <a:gd name="T11" fmla="*/ 7 h 51"/>
                <a:gd name="T12" fmla="*/ 31 w 31"/>
                <a:gd name="T13" fmla="*/ 40 h 51"/>
                <a:gd name="T14" fmla="*/ 29 w 31"/>
                <a:gd name="T15" fmla="*/ 46 h 51"/>
                <a:gd name="T16" fmla="*/ 13 w 31"/>
                <a:gd name="T17" fmla="*/ 18 h 51"/>
                <a:gd name="T18" fmla="*/ 21 w 31"/>
                <a:gd name="T19" fmla="*/ 16 h 51"/>
                <a:gd name="T20" fmla="*/ 11 w 31"/>
                <a:gd name="T21" fmla="*/ 5 h 51"/>
                <a:gd name="T22" fmla="*/ 13 w 31"/>
                <a:gd name="T23" fmla="*/ 18 h 51"/>
                <a:gd name="T24" fmla="*/ 3 w 31"/>
                <a:gd name="T25" fmla="*/ 21 h 51"/>
                <a:gd name="T26" fmla="*/ 11 w 31"/>
                <a:gd name="T27" fmla="*/ 18 h 51"/>
                <a:gd name="T28" fmla="*/ 7 w 31"/>
                <a:gd name="T29" fmla="*/ 5 h 51"/>
                <a:gd name="T30" fmla="*/ 3 w 31"/>
                <a:gd name="T31" fmla="*/ 21 h 51"/>
                <a:gd name="T32" fmla="*/ 14 w 31"/>
                <a:gd name="T33" fmla="*/ 20 h 51"/>
                <a:gd name="T34" fmla="*/ 19 w 31"/>
                <a:gd name="T35" fmla="*/ 38 h 51"/>
                <a:gd name="T36" fmla="*/ 25 w 31"/>
                <a:gd name="T37" fmla="*/ 36 h 51"/>
                <a:gd name="T38" fmla="*/ 22 w 31"/>
                <a:gd name="T39" fmla="*/ 19 h 51"/>
                <a:gd name="T40" fmla="*/ 14 w 31"/>
                <a:gd name="T41" fmla="*/ 20 h 51"/>
                <a:gd name="T42" fmla="*/ 4 w 31"/>
                <a:gd name="T43" fmla="*/ 24 h 51"/>
                <a:gd name="T44" fmla="*/ 8 w 31"/>
                <a:gd name="T45" fmla="*/ 40 h 51"/>
                <a:gd name="T46" fmla="*/ 16 w 31"/>
                <a:gd name="T47" fmla="*/ 39 h 51"/>
                <a:gd name="T48" fmla="*/ 11 w 31"/>
                <a:gd name="T49" fmla="*/ 20 h 51"/>
                <a:gd name="T50" fmla="*/ 4 w 31"/>
                <a:gd name="T51" fmla="*/ 24 h 51"/>
                <a:gd name="T52" fmla="*/ 8 w 31"/>
                <a:gd name="T53" fmla="*/ 47 h 51"/>
                <a:gd name="T54" fmla="*/ 28 w 31"/>
                <a:gd name="T55" fmla="*/ 43 h 51"/>
                <a:gd name="T56" fmla="*/ 25 w 31"/>
                <a:gd name="T57" fmla="*/ 38 h 51"/>
                <a:gd name="T58" fmla="*/ 6 w 31"/>
                <a:gd name="T59" fmla="*/ 42 h 51"/>
                <a:gd name="T60" fmla="*/ 8 w 31"/>
                <a:gd name="T61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" h="51">
                  <a:moveTo>
                    <a:pt x="29" y="46"/>
                  </a:moveTo>
                  <a:cubicBezTo>
                    <a:pt x="23" y="47"/>
                    <a:pt x="12" y="51"/>
                    <a:pt x="5" y="47"/>
                  </a:cubicBezTo>
                  <a:cubicBezTo>
                    <a:pt x="2" y="45"/>
                    <a:pt x="5" y="43"/>
                    <a:pt x="5" y="40"/>
                  </a:cubicBezTo>
                  <a:cubicBezTo>
                    <a:pt x="5" y="37"/>
                    <a:pt x="3" y="34"/>
                    <a:pt x="2" y="31"/>
                  </a:cubicBezTo>
                  <a:cubicBezTo>
                    <a:pt x="0" y="22"/>
                    <a:pt x="1" y="13"/>
                    <a:pt x="3" y="5"/>
                  </a:cubicBezTo>
                  <a:cubicBezTo>
                    <a:pt x="8" y="0"/>
                    <a:pt x="16" y="4"/>
                    <a:pt x="18" y="7"/>
                  </a:cubicBezTo>
                  <a:cubicBezTo>
                    <a:pt x="26" y="15"/>
                    <a:pt x="22" y="33"/>
                    <a:pt x="31" y="40"/>
                  </a:cubicBezTo>
                  <a:cubicBezTo>
                    <a:pt x="31" y="42"/>
                    <a:pt x="31" y="45"/>
                    <a:pt x="29" y="46"/>
                  </a:cubicBezTo>
                  <a:close/>
                  <a:moveTo>
                    <a:pt x="13" y="18"/>
                  </a:moveTo>
                  <a:cubicBezTo>
                    <a:pt x="16" y="17"/>
                    <a:pt x="18" y="17"/>
                    <a:pt x="21" y="16"/>
                  </a:cubicBezTo>
                  <a:cubicBezTo>
                    <a:pt x="19" y="13"/>
                    <a:pt x="17" y="6"/>
                    <a:pt x="11" y="5"/>
                  </a:cubicBezTo>
                  <a:cubicBezTo>
                    <a:pt x="10" y="9"/>
                    <a:pt x="12" y="13"/>
                    <a:pt x="13" y="18"/>
                  </a:cubicBezTo>
                  <a:close/>
                  <a:moveTo>
                    <a:pt x="3" y="21"/>
                  </a:moveTo>
                  <a:cubicBezTo>
                    <a:pt x="6" y="20"/>
                    <a:pt x="8" y="19"/>
                    <a:pt x="11" y="18"/>
                  </a:cubicBezTo>
                  <a:cubicBezTo>
                    <a:pt x="9" y="13"/>
                    <a:pt x="9" y="9"/>
                    <a:pt x="7" y="5"/>
                  </a:cubicBezTo>
                  <a:cubicBezTo>
                    <a:pt x="4" y="8"/>
                    <a:pt x="3" y="14"/>
                    <a:pt x="3" y="21"/>
                  </a:cubicBezTo>
                  <a:close/>
                  <a:moveTo>
                    <a:pt x="14" y="20"/>
                  </a:moveTo>
                  <a:cubicBezTo>
                    <a:pt x="16" y="27"/>
                    <a:pt x="17" y="32"/>
                    <a:pt x="19" y="38"/>
                  </a:cubicBezTo>
                  <a:cubicBezTo>
                    <a:pt x="21" y="37"/>
                    <a:pt x="22" y="37"/>
                    <a:pt x="25" y="36"/>
                  </a:cubicBezTo>
                  <a:cubicBezTo>
                    <a:pt x="24" y="31"/>
                    <a:pt x="22" y="25"/>
                    <a:pt x="22" y="19"/>
                  </a:cubicBezTo>
                  <a:cubicBezTo>
                    <a:pt x="18" y="18"/>
                    <a:pt x="17" y="20"/>
                    <a:pt x="14" y="20"/>
                  </a:cubicBezTo>
                  <a:close/>
                  <a:moveTo>
                    <a:pt x="4" y="24"/>
                  </a:moveTo>
                  <a:cubicBezTo>
                    <a:pt x="5" y="29"/>
                    <a:pt x="6" y="35"/>
                    <a:pt x="8" y="40"/>
                  </a:cubicBezTo>
                  <a:cubicBezTo>
                    <a:pt x="11" y="40"/>
                    <a:pt x="13" y="39"/>
                    <a:pt x="16" y="39"/>
                  </a:cubicBezTo>
                  <a:cubicBezTo>
                    <a:pt x="15" y="32"/>
                    <a:pt x="13" y="26"/>
                    <a:pt x="11" y="20"/>
                  </a:cubicBezTo>
                  <a:cubicBezTo>
                    <a:pt x="9" y="21"/>
                    <a:pt x="5" y="22"/>
                    <a:pt x="4" y="24"/>
                  </a:cubicBezTo>
                  <a:close/>
                  <a:moveTo>
                    <a:pt x="8" y="47"/>
                  </a:moveTo>
                  <a:cubicBezTo>
                    <a:pt x="11" y="48"/>
                    <a:pt x="26" y="45"/>
                    <a:pt x="28" y="43"/>
                  </a:cubicBezTo>
                  <a:cubicBezTo>
                    <a:pt x="29" y="42"/>
                    <a:pt x="27" y="38"/>
                    <a:pt x="25" y="38"/>
                  </a:cubicBezTo>
                  <a:cubicBezTo>
                    <a:pt x="20" y="39"/>
                    <a:pt x="11" y="42"/>
                    <a:pt x="6" y="42"/>
                  </a:cubicBezTo>
                  <a:cubicBezTo>
                    <a:pt x="5" y="44"/>
                    <a:pt x="6" y="46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6" name="Freeform 52"/>
            <p:cNvSpPr>
              <a:spLocks noEditPoints="1"/>
            </p:cNvSpPr>
            <p:nvPr/>
          </p:nvSpPr>
          <p:spPr bwMode="auto">
            <a:xfrm>
              <a:off x="6710364" y="2551113"/>
              <a:ext cx="47625" cy="53975"/>
            </a:xfrm>
            <a:custGeom>
              <a:avLst/>
              <a:gdLst>
                <a:gd name="T0" fmla="*/ 8 w 15"/>
                <a:gd name="T1" fmla="*/ 2 h 17"/>
                <a:gd name="T2" fmla="*/ 0 w 15"/>
                <a:gd name="T3" fmla="*/ 6 h 17"/>
                <a:gd name="T4" fmla="*/ 8 w 15"/>
                <a:gd name="T5" fmla="*/ 2 h 17"/>
                <a:gd name="T6" fmla="*/ 2 w 15"/>
                <a:gd name="T7" fmla="*/ 5 h 17"/>
                <a:gd name="T8" fmla="*/ 4 w 15"/>
                <a:gd name="T9" fmla="*/ 10 h 17"/>
                <a:gd name="T10" fmla="*/ 2 w 15"/>
                <a:gd name="T11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8" y="2"/>
                  </a:moveTo>
                  <a:cubicBezTo>
                    <a:pt x="15" y="9"/>
                    <a:pt x="1" y="17"/>
                    <a:pt x="0" y="6"/>
                  </a:cubicBezTo>
                  <a:cubicBezTo>
                    <a:pt x="1" y="3"/>
                    <a:pt x="3" y="1"/>
                    <a:pt x="8" y="2"/>
                  </a:cubicBezTo>
                  <a:close/>
                  <a:moveTo>
                    <a:pt x="2" y="5"/>
                  </a:moveTo>
                  <a:cubicBezTo>
                    <a:pt x="2" y="8"/>
                    <a:pt x="3" y="9"/>
                    <a:pt x="4" y="10"/>
                  </a:cubicBezTo>
                  <a:cubicBezTo>
                    <a:pt x="10" y="10"/>
                    <a:pt x="7" y="0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7" name="Freeform 53"/>
            <p:cNvSpPr>
              <a:spLocks noEditPoints="1"/>
            </p:cNvSpPr>
            <p:nvPr/>
          </p:nvSpPr>
          <p:spPr bwMode="auto">
            <a:xfrm>
              <a:off x="6770689" y="2544763"/>
              <a:ext cx="46037" cy="50800"/>
            </a:xfrm>
            <a:custGeom>
              <a:avLst/>
              <a:gdLst>
                <a:gd name="T0" fmla="*/ 2 w 15"/>
                <a:gd name="T1" fmla="*/ 7 h 16"/>
                <a:gd name="T2" fmla="*/ 7 w 15"/>
                <a:gd name="T3" fmla="*/ 15 h 16"/>
                <a:gd name="T4" fmla="*/ 2 w 15"/>
                <a:gd name="T5" fmla="*/ 7 h 16"/>
                <a:gd name="T6" fmla="*/ 4 w 15"/>
                <a:gd name="T7" fmla="*/ 8 h 16"/>
                <a:gd name="T8" fmla="*/ 4 w 15"/>
                <a:gd name="T9" fmla="*/ 12 h 16"/>
                <a:gd name="T10" fmla="*/ 4 w 15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2" y="7"/>
                  </a:moveTo>
                  <a:cubicBezTo>
                    <a:pt x="10" y="0"/>
                    <a:pt x="15" y="14"/>
                    <a:pt x="7" y="15"/>
                  </a:cubicBezTo>
                  <a:cubicBezTo>
                    <a:pt x="3" y="16"/>
                    <a:pt x="0" y="11"/>
                    <a:pt x="2" y="7"/>
                  </a:cubicBezTo>
                  <a:close/>
                  <a:moveTo>
                    <a:pt x="4" y="8"/>
                  </a:moveTo>
                  <a:cubicBezTo>
                    <a:pt x="4" y="9"/>
                    <a:pt x="3" y="11"/>
                    <a:pt x="4" y="12"/>
                  </a:cubicBezTo>
                  <a:cubicBezTo>
                    <a:pt x="10" y="15"/>
                    <a:pt x="10" y="4"/>
                    <a:pt x="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8" name="Freeform 54"/>
            <p:cNvSpPr>
              <a:spLocks noEditPoints="1"/>
            </p:cNvSpPr>
            <p:nvPr/>
          </p:nvSpPr>
          <p:spPr bwMode="auto">
            <a:xfrm>
              <a:off x="6953251" y="2563813"/>
              <a:ext cx="69850" cy="120650"/>
            </a:xfrm>
            <a:custGeom>
              <a:avLst/>
              <a:gdLst>
                <a:gd name="T0" fmla="*/ 19 w 22"/>
                <a:gd name="T1" fmla="*/ 4 h 38"/>
                <a:gd name="T2" fmla="*/ 16 w 22"/>
                <a:gd name="T3" fmla="*/ 32 h 38"/>
                <a:gd name="T4" fmla="*/ 15 w 22"/>
                <a:gd name="T5" fmla="*/ 38 h 38"/>
                <a:gd name="T6" fmla="*/ 0 w 22"/>
                <a:gd name="T7" fmla="*/ 31 h 38"/>
                <a:gd name="T8" fmla="*/ 6 w 22"/>
                <a:gd name="T9" fmla="*/ 8 h 38"/>
                <a:gd name="T10" fmla="*/ 19 w 22"/>
                <a:gd name="T11" fmla="*/ 4 h 38"/>
                <a:gd name="T12" fmla="*/ 8 w 22"/>
                <a:gd name="T13" fmla="*/ 9 h 38"/>
                <a:gd name="T14" fmla="*/ 12 w 22"/>
                <a:gd name="T15" fmla="*/ 11 h 38"/>
                <a:gd name="T16" fmla="*/ 14 w 22"/>
                <a:gd name="T17" fmla="*/ 4 h 38"/>
                <a:gd name="T18" fmla="*/ 8 w 22"/>
                <a:gd name="T19" fmla="*/ 9 h 38"/>
                <a:gd name="T20" fmla="*/ 14 w 22"/>
                <a:gd name="T21" fmla="*/ 13 h 38"/>
                <a:gd name="T22" fmla="*/ 18 w 22"/>
                <a:gd name="T23" fmla="*/ 15 h 38"/>
                <a:gd name="T24" fmla="*/ 16 w 22"/>
                <a:gd name="T25" fmla="*/ 5 h 38"/>
                <a:gd name="T26" fmla="*/ 14 w 22"/>
                <a:gd name="T27" fmla="*/ 13 h 38"/>
                <a:gd name="T28" fmla="*/ 5 w 22"/>
                <a:gd name="T29" fmla="*/ 28 h 38"/>
                <a:gd name="T30" fmla="*/ 9 w 22"/>
                <a:gd name="T31" fmla="*/ 29 h 38"/>
                <a:gd name="T32" fmla="*/ 11 w 22"/>
                <a:gd name="T33" fmla="*/ 13 h 38"/>
                <a:gd name="T34" fmla="*/ 8 w 22"/>
                <a:gd name="T35" fmla="*/ 12 h 38"/>
                <a:gd name="T36" fmla="*/ 5 w 22"/>
                <a:gd name="T37" fmla="*/ 28 h 38"/>
                <a:gd name="T38" fmla="*/ 11 w 22"/>
                <a:gd name="T39" fmla="*/ 31 h 38"/>
                <a:gd name="T40" fmla="*/ 14 w 22"/>
                <a:gd name="T41" fmla="*/ 31 h 38"/>
                <a:gd name="T42" fmla="*/ 17 w 22"/>
                <a:gd name="T43" fmla="*/ 17 h 38"/>
                <a:gd name="T44" fmla="*/ 14 w 22"/>
                <a:gd name="T45" fmla="*/ 15 h 38"/>
                <a:gd name="T46" fmla="*/ 11 w 22"/>
                <a:gd name="T47" fmla="*/ 31 h 38"/>
                <a:gd name="T48" fmla="*/ 12 w 22"/>
                <a:gd name="T49" fmla="*/ 33 h 38"/>
                <a:gd name="T50" fmla="*/ 2 w 22"/>
                <a:gd name="T51" fmla="*/ 30 h 38"/>
                <a:gd name="T52" fmla="*/ 14 w 22"/>
                <a:gd name="T53" fmla="*/ 36 h 38"/>
                <a:gd name="T54" fmla="*/ 12 w 22"/>
                <a:gd name="T55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" h="38">
                  <a:moveTo>
                    <a:pt x="19" y="4"/>
                  </a:moveTo>
                  <a:cubicBezTo>
                    <a:pt x="22" y="14"/>
                    <a:pt x="17" y="24"/>
                    <a:pt x="16" y="32"/>
                  </a:cubicBezTo>
                  <a:cubicBezTo>
                    <a:pt x="16" y="34"/>
                    <a:pt x="16" y="36"/>
                    <a:pt x="15" y="38"/>
                  </a:cubicBezTo>
                  <a:cubicBezTo>
                    <a:pt x="8" y="37"/>
                    <a:pt x="4" y="34"/>
                    <a:pt x="0" y="31"/>
                  </a:cubicBezTo>
                  <a:cubicBezTo>
                    <a:pt x="3" y="25"/>
                    <a:pt x="6" y="14"/>
                    <a:pt x="6" y="8"/>
                  </a:cubicBezTo>
                  <a:cubicBezTo>
                    <a:pt x="8" y="4"/>
                    <a:pt x="14" y="0"/>
                    <a:pt x="19" y="4"/>
                  </a:cubicBezTo>
                  <a:close/>
                  <a:moveTo>
                    <a:pt x="8" y="9"/>
                  </a:moveTo>
                  <a:cubicBezTo>
                    <a:pt x="9" y="10"/>
                    <a:pt x="11" y="11"/>
                    <a:pt x="12" y="11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0" y="4"/>
                    <a:pt x="9" y="7"/>
                    <a:pt x="8" y="9"/>
                  </a:cubicBezTo>
                  <a:close/>
                  <a:moveTo>
                    <a:pt x="14" y="13"/>
                  </a:moveTo>
                  <a:cubicBezTo>
                    <a:pt x="15" y="13"/>
                    <a:pt x="16" y="15"/>
                    <a:pt x="18" y="15"/>
                  </a:cubicBezTo>
                  <a:cubicBezTo>
                    <a:pt x="17" y="10"/>
                    <a:pt x="18" y="7"/>
                    <a:pt x="16" y="5"/>
                  </a:cubicBezTo>
                  <a:cubicBezTo>
                    <a:pt x="15" y="7"/>
                    <a:pt x="14" y="10"/>
                    <a:pt x="14" y="13"/>
                  </a:cubicBezTo>
                  <a:close/>
                  <a:moveTo>
                    <a:pt x="5" y="28"/>
                  </a:moveTo>
                  <a:cubicBezTo>
                    <a:pt x="7" y="28"/>
                    <a:pt x="8" y="29"/>
                    <a:pt x="9" y="29"/>
                  </a:cubicBezTo>
                  <a:cubicBezTo>
                    <a:pt x="10" y="24"/>
                    <a:pt x="11" y="18"/>
                    <a:pt x="11" y="13"/>
                  </a:cubicBezTo>
                  <a:cubicBezTo>
                    <a:pt x="10" y="12"/>
                    <a:pt x="9" y="12"/>
                    <a:pt x="8" y="12"/>
                  </a:cubicBezTo>
                  <a:cubicBezTo>
                    <a:pt x="6" y="17"/>
                    <a:pt x="5" y="22"/>
                    <a:pt x="5" y="28"/>
                  </a:cubicBezTo>
                  <a:close/>
                  <a:moveTo>
                    <a:pt x="11" y="31"/>
                  </a:moveTo>
                  <a:cubicBezTo>
                    <a:pt x="12" y="31"/>
                    <a:pt x="12" y="32"/>
                    <a:pt x="14" y="31"/>
                  </a:cubicBezTo>
                  <a:cubicBezTo>
                    <a:pt x="15" y="27"/>
                    <a:pt x="17" y="22"/>
                    <a:pt x="17" y="17"/>
                  </a:cubicBezTo>
                  <a:cubicBezTo>
                    <a:pt x="16" y="16"/>
                    <a:pt x="15" y="16"/>
                    <a:pt x="14" y="15"/>
                  </a:cubicBezTo>
                  <a:cubicBezTo>
                    <a:pt x="12" y="20"/>
                    <a:pt x="12" y="26"/>
                    <a:pt x="11" y="31"/>
                  </a:cubicBezTo>
                  <a:close/>
                  <a:moveTo>
                    <a:pt x="12" y="33"/>
                  </a:moveTo>
                  <a:cubicBezTo>
                    <a:pt x="8" y="33"/>
                    <a:pt x="6" y="28"/>
                    <a:pt x="2" y="30"/>
                  </a:cubicBezTo>
                  <a:cubicBezTo>
                    <a:pt x="4" y="32"/>
                    <a:pt x="9" y="35"/>
                    <a:pt x="14" y="36"/>
                  </a:cubicBezTo>
                  <a:cubicBezTo>
                    <a:pt x="15" y="34"/>
                    <a:pt x="13" y="34"/>
                    <a:pt x="12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9" name="Freeform 55"/>
            <p:cNvSpPr>
              <a:spLocks noEditPoints="1"/>
            </p:cNvSpPr>
            <p:nvPr/>
          </p:nvSpPr>
          <p:spPr bwMode="auto">
            <a:xfrm>
              <a:off x="6442076" y="2576513"/>
              <a:ext cx="104775" cy="120650"/>
            </a:xfrm>
            <a:custGeom>
              <a:avLst/>
              <a:gdLst>
                <a:gd name="T0" fmla="*/ 13 w 33"/>
                <a:gd name="T1" fmla="*/ 30 h 38"/>
                <a:gd name="T2" fmla="*/ 13 w 33"/>
                <a:gd name="T3" fmla="*/ 0 h 38"/>
                <a:gd name="T4" fmla="*/ 25 w 33"/>
                <a:gd name="T5" fmla="*/ 20 h 38"/>
                <a:gd name="T6" fmla="*/ 28 w 33"/>
                <a:gd name="T7" fmla="*/ 31 h 38"/>
                <a:gd name="T8" fmla="*/ 24 w 33"/>
                <a:gd name="T9" fmla="*/ 33 h 38"/>
                <a:gd name="T10" fmla="*/ 17 w 33"/>
                <a:gd name="T11" fmla="*/ 37 h 38"/>
                <a:gd name="T12" fmla="*/ 13 w 33"/>
                <a:gd name="T13" fmla="*/ 30 h 38"/>
                <a:gd name="T14" fmla="*/ 16 w 33"/>
                <a:gd name="T15" fmla="*/ 13 h 38"/>
                <a:gd name="T16" fmla="*/ 19 w 33"/>
                <a:gd name="T17" fmla="*/ 10 h 38"/>
                <a:gd name="T18" fmla="*/ 12 w 33"/>
                <a:gd name="T19" fmla="*/ 2 h 38"/>
                <a:gd name="T20" fmla="*/ 16 w 33"/>
                <a:gd name="T21" fmla="*/ 13 h 38"/>
                <a:gd name="T22" fmla="*/ 10 w 33"/>
                <a:gd name="T23" fmla="*/ 16 h 38"/>
                <a:gd name="T24" fmla="*/ 14 w 33"/>
                <a:gd name="T25" fmla="*/ 13 h 38"/>
                <a:gd name="T26" fmla="*/ 10 w 33"/>
                <a:gd name="T27" fmla="*/ 4 h 38"/>
                <a:gd name="T28" fmla="*/ 10 w 33"/>
                <a:gd name="T29" fmla="*/ 16 h 38"/>
                <a:gd name="T30" fmla="*/ 17 w 33"/>
                <a:gd name="T31" fmla="*/ 14 h 38"/>
                <a:gd name="T32" fmla="*/ 21 w 33"/>
                <a:gd name="T33" fmla="*/ 23 h 38"/>
                <a:gd name="T34" fmla="*/ 24 w 33"/>
                <a:gd name="T35" fmla="*/ 21 h 38"/>
                <a:gd name="T36" fmla="*/ 20 w 33"/>
                <a:gd name="T37" fmla="*/ 13 h 38"/>
                <a:gd name="T38" fmla="*/ 17 w 33"/>
                <a:gd name="T39" fmla="*/ 14 h 38"/>
                <a:gd name="T40" fmla="*/ 14 w 33"/>
                <a:gd name="T41" fmla="*/ 16 h 38"/>
                <a:gd name="T42" fmla="*/ 14 w 33"/>
                <a:gd name="T43" fmla="*/ 28 h 38"/>
                <a:gd name="T44" fmla="*/ 19 w 33"/>
                <a:gd name="T45" fmla="*/ 25 h 38"/>
                <a:gd name="T46" fmla="*/ 14 w 33"/>
                <a:gd name="T47" fmla="*/ 16 h 38"/>
                <a:gd name="T48" fmla="*/ 15 w 33"/>
                <a:gd name="T49" fmla="*/ 31 h 38"/>
                <a:gd name="T50" fmla="*/ 17 w 33"/>
                <a:gd name="T51" fmla="*/ 35 h 38"/>
                <a:gd name="T52" fmla="*/ 28 w 33"/>
                <a:gd name="T53" fmla="*/ 26 h 38"/>
                <a:gd name="T54" fmla="*/ 15 w 33"/>
                <a:gd name="T55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" h="38">
                  <a:moveTo>
                    <a:pt x="13" y="30"/>
                  </a:moveTo>
                  <a:cubicBezTo>
                    <a:pt x="10" y="22"/>
                    <a:pt x="0" y="4"/>
                    <a:pt x="13" y="0"/>
                  </a:cubicBezTo>
                  <a:cubicBezTo>
                    <a:pt x="19" y="3"/>
                    <a:pt x="21" y="13"/>
                    <a:pt x="25" y="20"/>
                  </a:cubicBezTo>
                  <a:cubicBezTo>
                    <a:pt x="27" y="23"/>
                    <a:pt x="33" y="26"/>
                    <a:pt x="28" y="31"/>
                  </a:cubicBezTo>
                  <a:cubicBezTo>
                    <a:pt x="28" y="31"/>
                    <a:pt x="26" y="32"/>
                    <a:pt x="24" y="33"/>
                  </a:cubicBezTo>
                  <a:cubicBezTo>
                    <a:pt x="22" y="35"/>
                    <a:pt x="19" y="38"/>
                    <a:pt x="17" y="37"/>
                  </a:cubicBezTo>
                  <a:cubicBezTo>
                    <a:pt x="13" y="37"/>
                    <a:pt x="13" y="33"/>
                    <a:pt x="13" y="30"/>
                  </a:cubicBezTo>
                  <a:close/>
                  <a:moveTo>
                    <a:pt x="16" y="13"/>
                  </a:moveTo>
                  <a:cubicBezTo>
                    <a:pt x="17" y="12"/>
                    <a:pt x="19" y="12"/>
                    <a:pt x="19" y="10"/>
                  </a:cubicBezTo>
                  <a:cubicBezTo>
                    <a:pt x="17" y="8"/>
                    <a:pt x="15" y="4"/>
                    <a:pt x="12" y="2"/>
                  </a:cubicBezTo>
                  <a:cubicBezTo>
                    <a:pt x="12" y="5"/>
                    <a:pt x="15" y="9"/>
                    <a:pt x="16" y="13"/>
                  </a:cubicBezTo>
                  <a:close/>
                  <a:moveTo>
                    <a:pt x="10" y="16"/>
                  </a:moveTo>
                  <a:cubicBezTo>
                    <a:pt x="11" y="15"/>
                    <a:pt x="14" y="15"/>
                    <a:pt x="14" y="13"/>
                  </a:cubicBezTo>
                  <a:cubicBezTo>
                    <a:pt x="12" y="10"/>
                    <a:pt x="12" y="7"/>
                    <a:pt x="10" y="4"/>
                  </a:cubicBezTo>
                  <a:cubicBezTo>
                    <a:pt x="8" y="7"/>
                    <a:pt x="9" y="13"/>
                    <a:pt x="10" y="16"/>
                  </a:cubicBezTo>
                  <a:close/>
                  <a:moveTo>
                    <a:pt x="17" y="14"/>
                  </a:moveTo>
                  <a:cubicBezTo>
                    <a:pt x="19" y="17"/>
                    <a:pt x="20" y="21"/>
                    <a:pt x="21" y="23"/>
                  </a:cubicBezTo>
                  <a:cubicBezTo>
                    <a:pt x="22" y="23"/>
                    <a:pt x="23" y="22"/>
                    <a:pt x="24" y="21"/>
                  </a:cubicBezTo>
                  <a:cubicBezTo>
                    <a:pt x="22" y="18"/>
                    <a:pt x="22" y="15"/>
                    <a:pt x="20" y="13"/>
                  </a:cubicBezTo>
                  <a:cubicBezTo>
                    <a:pt x="19" y="14"/>
                    <a:pt x="18" y="14"/>
                    <a:pt x="17" y="14"/>
                  </a:cubicBezTo>
                  <a:close/>
                  <a:moveTo>
                    <a:pt x="14" y="16"/>
                  </a:moveTo>
                  <a:cubicBezTo>
                    <a:pt x="9" y="18"/>
                    <a:pt x="13" y="24"/>
                    <a:pt x="14" y="28"/>
                  </a:cubicBezTo>
                  <a:cubicBezTo>
                    <a:pt x="17" y="28"/>
                    <a:pt x="18" y="26"/>
                    <a:pt x="19" y="25"/>
                  </a:cubicBezTo>
                  <a:cubicBezTo>
                    <a:pt x="17" y="23"/>
                    <a:pt x="17" y="18"/>
                    <a:pt x="14" y="16"/>
                  </a:cubicBezTo>
                  <a:close/>
                  <a:moveTo>
                    <a:pt x="15" y="31"/>
                  </a:moveTo>
                  <a:cubicBezTo>
                    <a:pt x="15" y="33"/>
                    <a:pt x="16" y="34"/>
                    <a:pt x="17" y="35"/>
                  </a:cubicBezTo>
                  <a:cubicBezTo>
                    <a:pt x="21" y="32"/>
                    <a:pt x="27" y="31"/>
                    <a:pt x="28" y="26"/>
                  </a:cubicBezTo>
                  <a:cubicBezTo>
                    <a:pt x="24" y="19"/>
                    <a:pt x="20" y="30"/>
                    <a:pt x="15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0" name="Freeform 56"/>
            <p:cNvSpPr/>
            <p:nvPr/>
          </p:nvSpPr>
          <p:spPr bwMode="auto">
            <a:xfrm>
              <a:off x="6972301" y="2806700"/>
              <a:ext cx="12700" cy="25400"/>
            </a:xfrm>
            <a:custGeom>
              <a:avLst/>
              <a:gdLst>
                <a:gd name="T0" fmla="*/ 1 w 4"/>
                <a:gd name="T1" fmla="*/ 0 h 8"/>
                <a:gd name="T2" fmla="*/ 0 w 4"/>
                <a:gd name="T3" fmla="*/ 8 h 8"/>
                <a:gd name="T4" fmla="*/ 1 w 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3" y="2"/>
                    <a:pt x="4" y="8"/>
                    <a:pt x="0" y="8"/>
                  </a:cubicBezTo>
                  <a:cubicBezTo>
                    <a:pt x="0" y="5"/>
                    <a:pt x="0" y="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1" name="Freeform 57"/>
            <p:cNvSpPr/>
            <p:nvPr/>
          </p:nvSpPr>
          <p:spPr bwMode="auto">
            <a:xfrm>
              <a:off x="6978651" y="2816225"/>
              <a:ext cx="22225" cy="25400"/>
            </a:xfrm>
            <a:custGeom>
              <a:avLst/>
              <a:gdLst>
                <a:gd name="T0" fmla="*/ 5 w 7"/>
                <a:gd name="T1" fmla="*/ 0 h 8"/>
                <a:gd name="T2" fmla="*/ 1 w 7"/>
                <a:gd name="T3" fmla="*/ 8 h 8"/>
                <a:gd name="T4" fmla="*/ 0 w 7"/>
                <a:gd name="T5" fmla="*/ 7 h 8"/>
                <a:gd name="T6" fmla="*/ 5 w 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7" y="3"/>
                    <a:pt x="4" y="8"/>
                    <a:pt x="1" y="8"/>
                  </a:cubicBezTo>
                  <a:cubicBezTo>
                    <a:pt x="1" y="7"/>
                    <a:pt x="1" y="8"/>
                    <a:pt x="0" y="7"/>
                  </a:cubicBezTo>
                  <a:cubicBezTo>
                    <a:pt x="2" y="5"/>
                    <a:pt x="4" y="3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2" name="Freeform 58"/>
            <p:cNvSpPr/>
            <p:nvPr/>
          </p:nvSpPr>
          <p:spPr bwMode="auto">
            <a:xfrm>
              <a:off x="6486526" y="2822575"/>
              <a:ext cx="12700" cy="25400"/>
            </a:xfrm>
            <a:custGeom>
              <a:avLst/>
              <a:gdLst>
                <a:gd name="T0" fmla="*/ 1 w 4"/>
                <a:gd name="T1" fmla="*/ 0 h 8"/>
                <a:gd name="T2" fmla="*/ 0 w 4"/>
                <a:gd name="T3" fmla="*/ 7 h 8"/>
                <a:gd name="T4" fmla="*/ 1 w 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4" y="2"/>
                    <a:pt x="2" y="8"/>
                    <a:pt x="0" y="7"/>
                  </a:cubicBezTo>
                  <a:cubicBezTo>
                    <a:pt x="1" y="5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3" name="Freeform 59"/>
            <p:cNvSpPr/>
            <p:nvPr/>
          </p:nvSpPr>
          <p:spPr bwMode="auto">
            <a:xfrm>
              <a:off x="6991351" y="2828925"/>
              <a:ext cx="22225" cy="19050"/>
            </a:xfrm>
            <a:custGeom>
              <a:avLst/>
              <a:gdLst>
                <a:gd name="T0" fmla="*/ 5 w 7"/>
                <a:gd name="T1" fmla="*/ 0 h 6"/>
                <a:gd name="T2" fmla="*/ 0 w 7"/>
                <a:gd name="T3" fmla="*/ 6 h 6"/>
                <a:gd name="T4" fmla="*/ 5 w 7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cubicBezTo>
                    <a:pt x="7" y="2"/>
                    <a:pt x="2" y="5"/>
                    <a:pt x="0" y="6"/>
                  </a:cubicBezTo>
                  <a:cubicBezTo>
                    <a:pt x="0" y="3"/>
                    <a:pt x="4" y="2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4" name="Freeform 60"/>
            <p:cNvSpPr/>
            <p:nvPr/>
          </p:nvSpPr>
          <p:spPr bwMode="auto">
            <a:xfrm>
              <a:off x="6448426" y="2832100"/>
              <a:ext cx="19050" cy="12700"/>
            </a:xfrm>
            <a:custGeom>
              <a:avLst/>
              <a:gdLst>
                <a:gd name="T0" fmla="*/ 0 w 6"/>
                <a:gd name="T1" fmla="*/ 0 h 4"/>
                <a:gd name="T2" fmla="*/ 5 w 6"/>
                <a:gd name="T3" fmla="*/ 4 h 4"/>
                <a:gd name="T4" fmla="*/ 0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3" y="0"/>
                    <a:pt x="6" y="2"/>
                    <a:pt x="5" y="4"/>
                  </a:cubicBezTo>
                  <a:cubicBezTo>
                    <a:pt x="3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5" name="Freeform 61"/>
            <p:cNvSpPr/>
            <p:nvPr/>
          </p:nvSpPr>
          <p:spPr bwMode="auto">
            <a:xfrm>
              <a:off x="6432551" y="2832100"/>
              <a:ext cx="22225" cy="15875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5 h 5"/>
                <a:gd name="T4" fmla="*/ 1 w 7"/>
                <a:gd name="T5" fmla="*/ 2 h 5"/>
                <a:gd name="T6" fmla="*/ 2 w 7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1"/>
                  </a:moveTo>
                  <a:cubicBezTo>
                    <a:pt x="3" y="2"/>
                    <a:pt x="6" y="2"/>
                    <a:pt x="7" y="5"/>
                  </a:cubicBezTo>
                  <a:cubicBezTo>
                    <a:pt x="5" y="5"/>
                    <a:pt x="2" y="3"/>
                    <a:pt x="1" y="2"/>
                  </a:cubicBezTo>
                  <a:cubicBezTo>
                    <a:pt x="0" y="0"/>
                    <a:pt x="3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6" name="Freeform 62"/>
            <p:cNvSpPr/>
            <p:nvPr/>
          </p:nvSpPr>
          <p:spPr bwMode="auto">
            <a:xfrm>
              <a:off x="7010401" y="2835275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5" y="1"/>
                    <a:pt x="2" y="5"/>
                    <a:pt x="0" y="4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7" name="Freeform 63"/>
            <p:cNvSpPr/>
            <p:nvPr/>
          </p:nvSpPr>
          <p:spPr bwMode="auto">
            <a:xfrm>
              <a:off x="6346826" y="2892425"/>
              <a:ext cx="19050" cy="15875"/>
            </a:xfrm>
            <a:custGeom>
              <a:avLst/>
              <a:gdLst>
                <a:gd name="T0" fmla="*/ 1 w 6"/>
                <a:gd name="T1" fmla="*/ 0 h 5"/>
                <a:gd name="T2" fmla="*/ 5 w 6"/>
                <a:gd name="T3" fmla="*/ 5 h 5"/>
                <a:gd name="T4" fmla="*/ 1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cubicBezTo>
                    <a:pt x="2" y="2"/>
                    <a:pt x="6" y="2"/>
                    <a:pt x="5" y="5"/>
                  </a:cubicBezTo>
                  <a:cubicBezTo>
                    <a:pt x="3" y="4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8" name="Freeform 64"/>
            <p:cNvSpPr/>
            <p:nvPr/>
          </p:nvSpPr>
          <p:spPr bwMode="auto">
            <a:xfrm>
              <a:off x="6388101" y="2895600"/>
              <a:ext cx="15875" cy="19050"/>
            </a:xfrm>
            <a:custGeom>
              <a:avLst/>
              <a:gdLst>
                <a:gd name="T0" fmla="*/ 4 w 5"/>
                <a:gd name="T1" fmla="*/ 0 h 6"/>
                <a:gd name="T2" fmla="*/ 0 w 5"/>
                <a:gd name="T3" fmla="*/ 6 h 6"/>
                <a:gd name="T4" fmla="*/ 4 w 5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0"/>
                  </a:moveTo>
                  <a:cubicBezTo>
                    <a:pt x="5" y="1"/>
                    <a:pt x="2" y="5"/>
                    <a:pt x="0" y="6"/>
                  </a:cubicBezTo>
                  <a:cubicBezTo>
                    <a:pt x="0" y="4"/>
                    <a:pt x="2" y="2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9" name="Freeform 65"/>
            <p:cNvSpPr/>
            <p:nvPr/>
          </p:nvSpPr>
          <p:spPr bwMode="auto">
            <a:xfrm>
              <a:off x="6262689" y="3071813"/>
              <a:ext cx="128587" cy="196850"/>
            </a:xfrm>
            <a:custGeom>
              <a:avLst/>
              <a:gdLst>
                <a:gd name="T0" fmla="*/ 35 w 41"/>
                <a:gd name="T1" fmla="*/ 10 h 62"/>
                <a:gd name="T2" fmla="*/ 38 w 41"/>
                <a:gd name="T3" fmla="*/ 8 h 62"/>
                <a:gd name="T4" fmla="*/ 35 w 41"/>
                <a:gd name="T5" fmla="*/ 16 h 62"/>
                <a:gd name="T6" fmla="*/ 18 w 41"/>
                <a:gd name="T7" fmla="*/ 29 h 62"/>
                <a:gd name="T8" fmla="*/ 35 w 41"/>
                <a:gd name="T9" fmla="*/ 46 h 62"/>
                <a:gd name="T10" fmla="*/ 33 w 41"/>
                <a:gd name="T11" fmla="*/ 51 h 62"/>
                <a:gd name="T12" fmla="*/ 32 w 41"/>
                <a:gd name="T13" fmla="*/ 53 h 62"/>
                <a:gd name="T14" fmla="*/ 3 w 41"/>
                <a:gd name="T15" fmla="*/ 48 h 62"/>
                <a:gd name="T16" fmla="*/ 1 w 41"/>
                <a:gd name="T17" fmla="*/ 48 h 62"/>
                <a:gd name="T18" fmla="*/ 4 w 41"/>
                <a:gd name="T19" fmla="*/ 40 h 62"/>
                <a:gd name="T20" fmla="*/ 7 w 41"/>
                <a:gd name="T21" fmla="*/ 42 h 62"/>
                <a:gd name="T22" fmla="*/ 6 w 41"/>
                <a:gd name="T23" fmla="*/ 46 h 62"/>
                <a:gd name="T24" fmla="*/ 31 w 41"/>
                <a:gd name="T25" fmla="*/ 40 h 62"/>
                <a:gd name="T26" fmla="*/ 13 w 41"/>
                <a:gd name="T27" fmla="*/ 29 h 62"/>
                <a:gd name="T28" fmla="*/ 15 w 41"/>
                <a:gd name="T29" fmla="*/ 11 h 62"/>
                <a:gd name="T30" fmla="*/ 35 w 41"/>
                <a:gd name="T31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" h="62">
                  <a:moveTo>
                    <a:pt x="35" y="10"/>
                  </a:moveTo>
                  <a:cubicBezTo>
                    <a:pt x="36" y="10"/>
                    <a:pt x="36" y="7"/>
                    <a:pt x="38" y="8"/>
                  </a:cubicBezTo>
                  <a:cubicBezTo>
                    <a:pt x="41" y="9"/>
                    <a:pt x="38" y="18"/>
                    <a:pt x="35" y="16"/>
                  </a:cubicBezTo>
                  <a:cubicBezTo>
                    <a:pt x="29" y="0"/>
                    <a:pt x="7" y="17"/>
                    <a:pt x="18" y="29"/>
                  </a:cubicBezTo>
                  <a:cubicBezTo>
                    <a:pt x="26" y="32"/>
                    <a:pt x="37" y="35"/>
                    <a:pt x="35" y="46"/>
                  </a:cubicBezTo>
                  <a:cubicBezTo>
                    <a:pt x="35" y="47"/>
                    <a:pt x="33" y="49"/>
                    <a:pt x="33" y="51"/>
                  </a:cubicBezTo>
                  <a:cubicBezTo>
                    <a:pt x="32" y="52"/>
                    <a:pt x="32" y="52"/>
                    <a:pt x="32" y="53"/>
                  </a:cubicBezTo>
                  <a:cubicBezTo>
                    <a:pt x="25" y="62"/>
                    <a:pt x="6" y="57"/>
                    <a:pt x="3" y="48"/>
                  </a:cubicBezTo>
                  <a:cubicBezTo>
                    <a:pt x="2" y="47"/>
                    <a:pt x="1" y="49"/>
                    <a:pt x="1" y="48"/>
                  </a:cubicBezTo>
                  <a:cubicBezTo>
                    <a:pt x="0" y="44"/>
                    <a:pt x="3" y="42"/>
                    <a:pt x="4" y="40"/>
                  </a:cubicBezTo>
                  <a:cubicBezTo>
                    <a:pt x="6" y="40"/>
                    <a:pt x="7" y="41"/>
                    <a:pt x="7" y="42"/>
                  </a:cubicBezTo>
                  <a:cubicBezTo>
                    <a:pt x="7" y="44"/>
                    <a:pt x="7" y="45"/>
                    <a:pt x="6" y="46"/>
                  </a:cubicBezTo>
                  <a:cubicBezTo>
                    <a:pt x="10" y="59"/>
                    <a:pt x="35" y="56"/>
                    <a:pt x="31" y="40"/>
                  </a:cubicBezTo>
                  <a:cubicBezTo>
                    <a:pt x="27" y="34"/>
                    <a:pt x="16" y="34"/>
                    <a:pt x="13" y="29"/>
                  </a:cubicBezTo>
                  <a:cubicBezTo>
                    <a:pt x="10" y="23"/>
                    <a:pt x="12" y="14"/>
                    <a:pt x="15" y="11"/>
                  </a:cubicBezTo>
                  <a:cubicBezTo>
                    <a:pt x="19" y="5"/>
                    <a:pt x="31" y="3"/>
                    <a:pt x="35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0" name="Freeform 66"/>
            <p:cNvSpPr/>
            <p:nvPr/>
          </p:nvSpPr>
          <p:spPr bwMode="auto">
            <a:xfrm>
              <a:off x="7091364" y="3090863"/>
              <a:ext cx="139700" cy="146050"/>
            </a:xfrm>
            <a:custGeom>
              <a:avLst/>
              <a:gdLst>
                <a:gd name="T0" fmla="*/ 12 w 44"/>
                <a:gd name="T1" fmla="*/ 1 h 46"/>
                <a:gd name="T2" fmla="*/ 8 w 44"/>
                <a:gd name="T3" fmla="*/ 5 h 46"/>
                <a:gd name="T4" fmla="*/ 13 w 44"/>
                <a:gd name="T5" fmla="*/ 18 h 46"/>
                <a:gd name="T6" fmla="*/ 14 w 44"/>
                <a:gd name="T7" fmla="*/ 18 h 46"/>
                <a:gd name="T8" fmla="*/ 16 w 44"/>
                <a:gd name="T9" fmla="*/ 39 h 46"/>
                <a:gd name="T10" fmla="*/ 37 w 44"/>
                <a:gd name="T11" fmla="*/ 33 h 46"/>
                <a:gd name="T12" fmla="*/ 34 w 44"/>
                <a:gd name="T13" fmla="*/ 25 h 46"/>
                <a:gd name="T14" fmla="*/ 40 w 44"/>
                <a:gd name="T15" fmla="*/ 31 h 46"/>
                <a:gd name="T16" fmla="*/ 44 w 44"/>
                <a:gd name="T17" fmla="*/ 33 h 46"/>
                <a:gd name="T18" fmla="*/ 42 w 44"/>
                <a:gd name="T19" fmla="*/ 36 h 46"/>
                <a:gd name="T20" fmla="*/ 18 w 44"/>
                <a:gd name="T21" fmla="*/ 42 h 46"/>
                <a:gd name="T22" fmla="*/ 11 w 44"/>
                <a:gd name="T23" fmla="*/ 42 h 46"/>
                <a:gd name="T24" fmla="*/ 5 w 44"/>
                <a:gd name="T25" fmla="*/ 5 h 46"/>
                <a:gd name="T26" fmla="*/ 0 w 44"/>
                <a:gd name="T27" fmla="*/ 4 h 46"/>
                <a:gd name="T28" fmla="*/ 12 w 44"/>
                <a:gd name="T29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6">
                  <a:moveTo>
                    <a:pt x="12" y="1"/>
                  </a:moveTo>
                  <a:cubicBezTo>
                    <a:pt x="12" y="3"/>
                    <a:pt x="10" y="3"/>
                    <a:pt x="8" y="5"/>
                  </a:cubicBezTo>
                  <a:cubicBezTo>
                    <a:pt x="10" y="9"/>
                    <a:pt x="14" y="13"/>
                    <a:pt x="13" y="18"/>
                  </a:cubicBezTo>
                  <a:cubicBezTo>
                    <a:pt x="13" y="18"/>
                    <a:pt x="13" y="18"/>
                    <a:pt x="14" y="18"/>
                  </a:cubicBezTo>
                  <a:cubicBezTo>
                    <a:pt x="15" y="25"/>
                    <a:pt x="16" y="32"/>
                    <a:pt x="16" y="39"/>
                  </a:cubicBezTo>
                  <a:cubicBezTo>
                    <a:pt x="22" y="36"/>
                    <a:pt x="29" y="34"/>
                    <a:pt x="37" y="33"/>
                  </a:cubicBezTo>
                  <a:cubicBezTo>
                    <a:pt x="36" y="30"/>
                    <a:pt x="32" y="28"/>
                    <a:pt x="34" y="25"/>
                  </a:cubicBezTo>
                  <a:cubicBezTo>
                    <a:pt x="37" y="25"/>
                    <a:pt x="38" y="29"/>
                    <a:pt x="40" y="31"/>
                  </a:cubicBezTo>
                  <a:cubicBezTo>
                    <a:pt x="42" y="31"/>
                    <a:pt x="43" y="32"/>
                    <a:pt x="44" y="33"/>
                  </a:cubicBezTo>
                  <a:cubicBezTo>
                    <a:pt x="44" y="35"/>
                    <a:pt x="43" y="35"/>
                    <a:pt x="42" y="36"/>
                  </a:cubicBezTo>
                  <a:cubicBezTo>
                    <a:pt x="34" y="36"/>
                    <a:pt x="24" y="38"/>
                    <a:pt x="18" y="42"/>
                  </a:cubicBezTo>
                  <a:cubicBezTo>
                    <a:pt x="15" y="43"/>
                    <a:pt x="14" y="46"/>
                    <a:pt x="11" y="42"/>
                  </a:cubicBezTo>
                  <a:cubicBezTo>
                    <a:pt x="14" y="30"/>
                    <a:pt x="11" y="14"/>
                    <a:pt x="5" y="5"/>
                  </a:cubicBezTo>
                  <a:cubicBezTo>
                    <a:pt x="2" y="5"/>
                    <a:pt x="1" y="5"/>
                    <a:pt x="0" y="4"/>
                  </a:cubicBezTo>
                  <a:cubicBezTo>
                    <a:pt x="2" y="0"/>
                    <a:pt x="7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1" name="Freeform 67"/>
            <p:cNvSpPr>
              <a:spLocks noEditPoints="1"/>
            </p:cNvSpPr>
            <p:nvPr/>
          </p:nvSpPr>
          <p:spPr bwMode="auto">
            <a:xfrm>
              <a:off x="6956426" y="3100388"/>
              <a:ext cx="122238" cy="171450"/>
            </a:xfrm>
            <a:custGeom>
              <a:avLst/>
              <a:gdLst>
                <a:gd name="T0" fmla="*/ 11 w 39"/>
                <a:gd name="T1" fmla="*/ 4 h 54"/>
                <a:gd name="T2" fmla="*/ 11 w 39"/>
                <a:gd name="T3" fmla="*/ 3 h 54"/>
                <a:gd name="T4" fmla="*/ 19 w 39"/>
                <a:gd name="T5" fmla="*/ 3 h 54"/>
                <a:gd name="T6" fmla="*/ 24 w 39"/>
                <a:gd name="T7" fmla="*/ 5 h 54"/>
                <a:gd name="T8" fmla="*/ 28 w 39"/>
                <a:gd name="T9" fmla="*/ 10 h 54"/>
                <a:gd name="T10" fmla="*/ 34 w 39"/>
                <a:gd name="T11" fmla="*/ 31 h 54"/>
                <a:gd name="T12" fmla="*/ 12 w 39"/>
                <a:gd name="T13" fmla="*/ 47 h 54"/>
                <a:gd name="T14" fmla="*/ 5 w 39"/>
                <a:gd name="T15" fmla="*/ 41 h 54"/>
                <a:gd name="T16" fmla="*/ 0 w 39"/>
                <a:gd name="T17" fmla="*/ 20 h 54"/>
                <a:gd name="T18" fmla="*/ 11 w 39"/>
                <a:gd name="T19" fmla="*/ 4 h 54"/>
                <a:gd name="T20" fmla="*/ 23 w 39"/>
                <a:gd name="T21" fmla="*/ 44 h 54"/>
                <a:gd name="T22" fmla="*/ 9 w 39"/>
                <a:gd name="T23" fmla="*/ 9 h 54"/>
                <a:gd name="T24" fmla="*/ 4 w 39"/>
                <a:gd name="T25" fmla="*/ 18 h 54"/>
                <a:gd name="T26" fmla="*/ 23 w 39"/>
                <a:gd name="T27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54">
                  <a:moveTo>
                    <a:pt x="11" y="4"/>
                  </a:moveTo>
                  <a:cubicBezTo>
                    <a:pt x="11" y="4"/>
                    <a:pt x="11" y="4"/>
                    <a:pt x="11" y="3"/>
                  </a:cubicBezTo>
                  <a:cubicBezTo>
                    <a:pt x="14" y="4"/>
                    <a:pt x="16" y="3"/>
                    <a:pt x="19" y="3"/>
                  </a:cubicBezTo>
                  <a:cubicBezTo>
                    <a:pt x="20" y="4"/>
                    <a:pt x="23" y="5"/>
                    <a:pt x="24" y="5"/>
                  </a:cubicBezTo>
                  <a:cubicBezTo>
                    <a:pt x="23" y="5"/>
                    <a:pt x="27" y="9"/>
                    <a:pt x="28" y="10"/>
                  </a:cubicBezTo>
                  <a:cubicBezTo>
                    <a:pt x="32" y="15"/>
                    <a:pt x="35" y="25"/>
                    <a:pt x="34" y="31"/>
                  </a:cubicBezTo>
                  <a:cubicBezTo>
                    <a:pt x="33" y="40"/>
                    <a:pt x="24" y="54"/>
                    <a:pt x="12" y="47"/>
                  </a:cubicBezTo>
                  <a:cubicBezTo>
                    <a:pt x="9" y="46"/>
                    <a:pt x="8" y="43"/>
                    <a:pt x="5" y="41"/>
                  </a:cubicBezTo>
                  <a:cubicBezTo>
                    <a:pt x="3" y="35"/>
                    <a:pt x="0" y="28"/>
                    <a:pt x="0" y="20"/>
                  </a:cubicBezTo>
                  <a:cubicBezTo>
                    <a:pt x="1" y="12"/>
                    <a:pt x="6" y="7"/>
                    <a:pt x="11" y="4"/>
                  </a:cubicBezTo>
                  <a:close/>
                  <a:moveTo>
                    <a:pt x="23" y="44"/>
                  </a:moveTo>
                  <a:cubicBezTo>
                    <a:pt x="39" y="36"/>
                    <a:pt x="28" y="0"/>
                    <a:pt x="9" y="9"/>
                  </a:cubicBezTo>
                  <a:cubicBezTo>
                    <a:pt x="7" y="12"/>
                    <a:pt x="6" y="14"/>
                    <a:pt x="4" y="18"/>
                  </a:cubicBezTo>
                  <a:cubicBezTo>
                    <a:pt x="1" y="30"/>
                    <a:pt x="9" y="51"/>
                    <a:pt x="23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2" name="Freeform 68"/>
            <p:cNvSpPr/>
            <p:nvPr/>
          </p:nvSpPr>
          <p:spPr bwMode="auto">
            <a:xfrm>
              <a:off x="6426201" y="3106738"/>
              <a:ext cx="107950" cy="161925"/>
            </a:xfrm>
            <a:custGeom>
              <a:avLst/>
              <a:gdLst>
                <a:gd name="T0" fmla="*/ 31 w 34"/>
                <a:gd name="T1" fmla="*/ 4 h 51"/>
                <a:gd name="T2" fmla="*/ 24 w 34"/>
                <a:gd name="T3" fmla="*/ 9 h 51"/>
                <a:gd name="T4" fmla="*/ 7 w 34"/>
                <a:gd name="T5" fmla="*/ 33 h 51"/>
                <a:gd name="T6" fmla="*/ 19 w 34"/>
                <a:gd name="T7" fmla="*/ 46 h 51"/>
                <a:gd name="T8" fmla="*/ 34 w 34"/>
                <a:gd name="T9" fmla="*/ 41 h 51"/>
                <a:gd name="T10" fmla="*/ 20 w 34"/>
                <a:gd name="T11" fmla="*/ 49 h 51"/>
                <a:gd name="T12" fmla="*/ 16 w 34"/>
                <a:gd name="T13" fmla="*/ 47 h 51"/>
                <a:gd name="T14" fmla="*/ 3 w 34"/>
                <a:gd name="T15" fmla="*/ 32 h 51"/>
                <a:gd name="T16" fmla="*/ 27 w 34"/>
                <a:gd name="T17" fmla="*/ 7 h 51"/>
                <a:gd name="T18" fmla="*/ 31 w 34"/>
                <a:gd name="T19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51">
                  <a:moveTo>
                    <a:pt x="31" y="4"/>
                  </a:moveTo>
                  <a:cubicBezTo>
                    <a:pt x="33" y="10"/>
                    <a:pt x="29" y="16"/>
                    <a:pt x="24" y="9"/>
                  </a:cubicBezTo>
                  <a:cubicBezTo>
                    <a:pt x="11" y="7"/>
                    <a:pt x="3" y="23"/>
                    <a:pt x="7" y="33"/>
                  </a:cubicBezTo>
                  <a:cubicBezTo>
                    <a:pt x="9" y="38"/>
                    <a:pt x="14" y="45"/>
                    <a:pt x="19" y="46"/>
                  </a:cubicBezTo>
                  <a:cubicBezTo>
                    <a:pt x="26" y="47"/>
                    <a:pt x="29" y="42"/>
                    <a:pt x="34" y="41"/>
                  </a:cubicBezTo>
                  <a:cubicBezTo>
                    <a:pt x="34" y="46"/>
                    <a:pt x="26" y="51"/>
                    <a:pt x="20" y="49"/>
                  </a:cubicBezTo>
                  <a:cubicBezTo>
                    <a:pt x="19" y="49"/>
                    <a:pt x="17" y="48"/>
                    <a:pt x="16" y="47"/>
                  </a:cubicBezTo>
                  <a:cubicBezTo>
                    <a:pt x="11" y="45"/>
                    <a:pt x="4" y="39"/>
                    <a:pt x="3" y="32"/>
                  </a:cubicBezTo>
                  <a:cubicBezTo>
                    <a:pt x="0" y="20"/>
                    <a:pt x="12" y="0"/>
                    <a:pt x="27" y="7"/>
                  </a:cubicBezTo>
                  <a:cubicBezTo>
                    <a:pt x="27" y="5"/>
                    <a:pt x="28" y="2"/>
                    <a:pt x="3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3" name="Freeform 69"/>
            <p:cNvSpPr>
              <a:spLocks noEditPoints="1"/>
            </p:cNvSpPr>
            <p:nvPr/>
          </p:nvSpPr>
          <p:spPr bwMode="auto">
            <a:xfrm>
              <a:off x="6792914" y="3119438"/>
              <a:ext cx="112712" cy="149225"/>
            </a:xfrm>
            <a:custGeom>
              <a:avLst/>
              <a:gdLst>
                <a:gd name="T0" fmla="*/ 8 w 36"/>
                <a:gd name="T1" fmla="*/ 4 h 47"/>
                <a:gd name="T2" fmla="*/ 27 w 36"/>
                <a:gd name="T3" fmla="*/ 6 h 47"/>
                <a:gd name="T4" fmla="*/ 35 w 36"/>
                <a:gd name="T5" fmla="*/ 20 h 47"/>
                <a:gd name="T6" fmla="*/ 17 w 36"/>
                <a:gd name="T7" fmla="*/ 45 h 47"/>
                <a:gd name="T8" fmla="*/ 11 w 36"/>
                <a:gd name="T9" fmla="*/ 44 h 47"/>
                <a:gd name="T10" fmla="*/ 2 w 36"/>
                <a:gd name="T11" fmla="*/ 19 h 47"/>
                <a:gd name="T12" fmla="*/ 8 w 36"/>
                <a:gd name="T13" fmla="*/ 4 h 47"/>
                <a:gd name="T14" fmla="*/ 5 w 36"/>
                <a:gd name="T15" fmla="*/ 21 h 47"/>
                <a:gd name="T16" fmla="*/ 8 w 36"/>
                <a:gd name="T17" fmla="*/ 37 h 47"/>
                <a:gd name="T18" fmla="*/ 29 w 36"/>
                <a:gd name="T19" fmla="*/ 37 h 47"/>
                <a:gd name="T20" fmla="*/ 32 w 36"/>
                <a:gd name="T21" fmla="*/ 26 h 47"/>
                <a:gd name="T22" fmla="*/ 15 w 36"/>
                <a:gd name="T23" fmla="*/ 5 h 47"/>
                <a:gd name="T24" fmla="*/ 14 w 36"/>
                <a:gd name="T25" fmla="*/ 5 h 47"/>
                <a:gd name="T26" fmla="*/ 5 w 36"/>
                <a:gd name="T27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47">
                  <a:moveTo>
                    <a:pt x="8" y="4"/>
                  </a:moveTo>
                  <a:cubicBezTo>
                    <a:pt x="14" y="0"/>
                    <a:pt x="22" y="2"/>
                    <a:pt x="27" y="6"/>
                  </a:cubicBezTo>
                  <a:cubicBezTo>
                    <a:pt x="30" y="10"/>
                    <a:pt x="33" y="16"/>
                    <a:pt x="35" y="20"/>
                  </a:cubicBezTo>
                  <a:cubicBezTo>
                    <a:pt x="36" y="34"/>
                    <a:pt x="32" y="47"/>
                    <a:pt x="17" y="45"/>
                  </a:cubicBezTo>
                  <a:cubicBezTo>
                    <a:pt x="15" y="45"/>
                    <a:pt x="14" y="44"/>
                    <a:pt x="11" y="44"/>
                  </a:cubicBezTo>
                  <a:cubicBezTo>
                    <a:pt x="4" y="38"/>
                    <a:pt x="0" y="30"/>
                    <a:pt x="2" y="19"/>
                  </a:cubicBezTo>
                  <a:cubicBezTo>
                    <a:pt x="2" y="13"/>
                    <a:pt x="7" y="9"/>
                    <a:pt x="8" y="4"/>
                  </a:cubicBezTo>
                  <a:close/>
                  <a:moveTo>
                    <a:pt x="5" y="21"/>
                  </a:moveTo>
                  <a:cubicBezTo>
                    <a:pt x="5" y="26"/>
                    <a:pt x="4" y="32"/>
                    <a:pt x="8" y="37"/>
                  </a:cubicBezTo>
                  <a:cubicBezTo>
                    <a:pt x="13" y="44"/>
                    <a:pt x="24" y="44"/>
                    <a:pt x="29" y="37"/>
                  </a:cubicBezTo>
                  <a:cubicBezTo>
                    <a:pt x="31" y="34"/>
                    <a:pt x="31" y="29"/>
                    <a:pt x="32" y="26"/>
                  </a:cubicBezTo>
                  <a:cubicBezTo>
                    <a:pt x="32" y="16"/>
                    <a:pt x="25" y="6"/>
                    <a:pt x="15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8" y="8"/>
                    <a:pt x="6" y="15"/>
                    <a:pt x="5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4" name="Freeform 70"/>
            <p:cNvSpPr/>
            <p:nvPr/>
          </p:nvSpPr>
          <p:spPr bwMode="auto">
            <a:xfrm>
              <a:off x="6605589" y="3122613"/>
              <a:ext cx="130175" cy="146050"/>
            </a:xfrm>
            <a:custGeom>
              <a:avLst/>
              <a:gdLst>
                <a:gd name="T0" fmla="*/ 10 w 41"/>
                <a:gd name="T1" fmla="*/ 2 h 46"/>
                <a:gd name="T2" fmla="*/ 6 w 41"/>
                <a:gd name="T3" fmla="*/ 5 h 46"/>
                <a:gd name="T4" fmla="*/ 9 w 41"/>
                <a:gd name="T5" fmla="*/ 20 h 46"/>
                <a:gd name="T6" fmla="*/ 32 w 41"/>
                <a:gd name="T7" fmla="*/ 21 h 46"/>
                <a:gd name="T8" fmla="*/ 33 w 41"/>
                <a:gd name="T9" fmla="*/ 6 h 46"/>
                <a:gd name="T10" fmla="*/ 30 w 41"/>
                <a:gd name="T11" fmla="*/ 4 h 46"/>
                <a:gd name="T12" fmla="*/ 39 w 41"/>
                <a:gd name="T13" fmla="*/ 4 h 46"/>
                <a:gd name="T14" fmla="*/ 36 w 41"/>
                <a:gd name="T15" fmla="*/ 6 h 46"/>
                <a:gd name="T16" fmla="*/ 37 w 41"/>
                <a:gd name="T17" fmla="*/ 43 h 46"/>
                <a:gd name="T18" fmla="*/ 41 w 41"/>
                <a:gd name="T19" fmla="*/ 43 h 46"/>
                <a:gd name="T20" fmla="*/ 41 w 41"/>
                <a:gd name="T21" fmla="*/ 46 h 46"/>
                <a:gd name="T22" fmla="*/ 31 w 41"/>
                <a:gd name="T23" fmla="*/ 45 h 46"/>
                <a:gd name="T24" fmla="*/ 34 w 41"/>
                <a:gd name="T25" fmla="*/ 43 h 46"/>
                <a:gd name="T26" fmla="*/ 31 w 41"/>
                <a:gd name="T27" fmla="*/ 25 h 46"/>
                <a:gd name="T28" fmla="*/ 9 w 41"/>
                <a:gd name="T29" fmla="*/ 24 h 46"/>
                <a:gd name="T30" fmla="*/ 8 w 41"/>
                <a:gd name="T31" fmla="*/ 44 h 46"/>
                <a:gd name="T32" fmla="*/ 0 w 41"/>
                <a:gd name="T33" fmla="*/ 44 h 46"/>
                <a:gd name="T34" fmla="*/ 3 w 41"/>
                <a:gd name="T35" fmla="*/ 41 h 46"/>
                <a:gd name="T36" fmla="*/ 3 w 41"/>
                <a:gd name="T37" fmla="*/ 39 h 46"/>
                <a:gd name="T38" fmla="*/ 3 w 41"/>
                <a:gd name="T39" fmla="*/ 6 h 46"/>
                <a:gd name="T40" fmla="*/ 0 w 41"/>
                <a:gd name="T41" fmla="*/ 6 h 46"/>
                <a:gd name="T42" fmla="*/ 10 w 41"/>
                <a:gd name="T43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46">
                  <a:moveTo>
                    <a:pt x="10" y="2"/>
                  </a:moveTo>
                  <a:cubicBezTo>
                    <a:pt x="10" y="5"/>
                    <a:pt x="8" y="5"/>
                    <a:pt x="6" y="5"/>
                  </a:cubicBezTo>
                  <a:cubicBezTo>
                    <a:pt x="7" y="10"/>
                    <a:pt x="8" y="15"/>
                    <a:pt x="9" y="20"/>
                  </a:cubicBezTo>
                  <a:cubicBezTo>
                    <a:pt x="15" y="24"/>
                    <a:pt x="24" y="24"/>
                    <a:pt x="32" y="21"/>
                  </a:cubicBezTo>
                  <a:cubicBezTo>
                    <a:pt x="32" y="15"/>
                    <a:pt x="33" y="11"/>
                    <a:pt x="33" y="6"/>
                  </a:cubicBezTo>
                  <a:cubicBezTo>
                    <a:pt x="32" y="5"/>
                    <a:pt x="30" y="5"/>
                    <a:pt x="30" y="4"/>
                  </a:cubicBezTo>
                  <a:cubicBezTo>
                    <a:pt x="30" y="1"/>
                    <a:pt x="37" y="3"/>
                    <a:pt x="39" y="4"/>
                  </a:cubicBezTo>
                  <a:cubicBezTo>
                    <a:pt x="40" y="5"/>
                    <a:pt x="38" y="6"/>
                    <a:pt x="36" y="6"/>
                  </a:cubicBezTo>
                  <a:cubicBezTo>
                    <a:pt x="35" y="21"/>
                    <a:pt x="33" y="30"/>
                    <a:pt x="37" y="43"/>
                  </a:cubicBezTo>
                  <a:cubicBezTo>
                    <a:pt x="39" y="43"/>
                    <a:pt x="39" y="43"/>
                    <a:pt x="41" y="43"/>
                  </a:cubicBezTo>
                  <a:cubicBezTo>
                    <a:pt x="41" y="44"/>
                    <a:pt x="41" y="45"/>
                    <a:pt x="41" y="46"/>
                  </a:cubicBezTo>
                  <a:cubicBezTo>
                    <a:pt x="38" y="46"/>
                    <a:pt x="35" y="46"/>
                    <a:pt x="31" y="45"/>
                  </a:cubicBezTo>
                  <a:cubicBezTo>
                    <a:pt x="32" y="44"/>
                    <a:pt x="33" y="43"/>
                    <a:pt x="34" y="43"/>
                  </a:cubicBezTo>
                  <a:cubicBezTo>
                    <a:pt x="32" y="38"/>
                    <a:pt x="31" y="33"/>
                    <a:pt x="31" y="25"/>
                  </a:cubicBezTo>
                  <a:cubicBezTo>
                    <a:pt x="23" y="28"/>
                    <a:pt x="16" y="26"/>
                    <a:pt x="9" y="24"/>
                  </a:cubicBezTo>
                  <a:cubicBezTo>
                    <a:pt x="10" y="32"/>
                    <a:pt x="5" y="39"/>
                    <a:pt x="8" y="44"/>
                  </a:cubicBezTo>
                  <a:cubicBezTo>
                    <a:pt x="7" y="46"/>
                    <a:pt x="2" y="46"/>
                    <a:pt x="0" y="44"/>
                  </a:cubicBezTo>
                  <a:cubicBezTo>
                    <a:pt x="0" y="42"/>
                    <a:pt x="3" y="42"/>
                    <a:pt x="3" y="41"/>
                  </a:cubicBezTo>
                  <a:cubicBezTo>
                    <a:pt x="3" y="40"/>
                    <a:pt x="3" y="39"/>
                    <a:pt x="3" y="39"/>
                  </a:cubicBezTo>
                  <a:cubicBezTo>
                    <a:pt x="6" y="30"/>
                    <a:pt x="7" y="16"/>
                    <a:pt x="3" y="6"/>
                  </a:cubicBezTo>
                  <a:cubicBezTo>
                    <a:pt x="2" y="5"/>
                    <a:pt x="1" y="6"/>
                    <a:pt x="0" y="6"/>
                  </a:cubicBezTo>
                  <a:cubicBezTo>
                    <a:pt x="1" y="3"/>
                    <a:pt x="7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5" name="Freeform 71"/>
            <p:cNvSpPr>
              <a:spLocks noEditPoints="1"/>
            </p:cNvSpPr>
            <p:nvPr/>
          </p:nvSpPr>
          <p:spPr bwMode="auto">
            <a:xfrm>
              <a:off x="6016626" y="1682750"/>
              <a:ext cx="1431925" cy="1749425"/>
            </a:xfrm>
            <a:custGeom>
              <a:avLst/>
              <a:gdLst>
                <a:gd name="T0" fmla="*/ 93 w 454"/>
                <a:gd name="T1" fmla="*/ 539 h 554"/>
                <a:gd name="T2" fmla="*/ 7 w 454"/>
                <a:gd name="T3" fmla="*/ 261 h 554"/>
                <a:gd name="T4" fmla="*/ 227 w 454"/>
                <a:gd name="T5" fmla="*/ 1 h 554"/>
                <a:gd name="T6" fmla="*/ 372 w 454"/>
                <a:gd name="T7" fmla="*/ 395 h 554"/>
                <a:gd name="T8" fmla="*/ 419 w 454"/>
                <a:gd name="T9" fmla="*/ 303 h 554"/>
                <a:gd name="T10" fmla="*/ 408 w 454"/>
                <a:gd name="T11" fmla="*/ 101 h 554"/>
                <a:gd name="T12" fmla="*/ 16 w 454"/>
                <a:gd name="T13" fmla="*/ 152 h 554"/>
                <a:gd name="T14" fmla="*/ 68 w 454"/>
                <a:gd name="T15" fmla="*/ 342 h 554"/>
                <a:gd name="T16" fmla="*/ 59 w 454"/>
                <a:gd name="T17" fmla="*/ 279 h 554"/>
                <a:gd name="T18" fmla="*/ 116 w 454"/>
                <a:gd name="T19" fmla="*/ 147 h 554"/>
                <a:gd name="T20" fmla="*/ 216 w 454"/>
                <a:gd name="T21" fmla="*/ 155 h 554"/>
                <a:gd name="T22" fmla="*/ 195 w 454"/>
                <a:gd name="T23" fmla="*/ 140 h 554"/>
                <a:gd name="T24" fmla="*/ 244 w 454"/>
                <a:gd name="T25" fmla="*/ 46 h 554"/>
                <a:gd name="T26" fmla="*/ 305 w 454"/>
                <a:gd name="T27" fmla="*/ 190 h 554"/>
                <a:gd name="T28" fmla="*/ 331 w 454"/>
                <a:gd name="T29" fmla="*/ 275 h 554"/>
                <a:gd name="T30" fmla="*/ 358 w 454"/>
                <a:gd name="T31" fmla="*/ 367 h 554"/>
                <a:gd name="T32" fmla="*/ 344 w 454"/>
                <a:gd name="T33" fmla="*/ 318 h 554"/>
                <a:gd name="T34" fmla="*/ 373 w 454"/>
                <a:gd name="T35" fmla="*/ 351 h 554"/>
                <a:gd name="T36" fmla="*/ 264 w 454"/>
                <a:gd name="T37" fmla="*/ 79 h 554"/>
                <a:gd name="T38" fmla="*/ 220 w 454"/>
                <a:gd name="T39" fmla="*/ 45 h 554"/>
                <a:gd name="T40" fmla="*/ 202 w 454"/>
                <a:gd name="T41" fmla="*/ 56 h 554"/>
                <a:gd name="T42" fmla="*/ 267 w 454"/>
                <a:gd name="T43" fmla="*/ 66 h 554"/>
                <a:gd name="T44" fmla="*/ 72 w 454"/>
                <a:gd name="T45" fmla="*/ 144 h 554"/>
                <a:gd name="T46" fmla="*/ 43 w 454"/>
                <a:gd name="T47" fmla="*/ 245 h 554"/>
                <a:gd name="T48" fmla="*/ 88 w 454"/>
                <a:gd name="T49" fmla="*/ 268 h 554"/>
                <a:gd name="T50" fmla="*/ 97 w 454"/>
                <a:gd name="T51" fmla="*/ 235 h 554"/>
                <a:gd name="T52" fmla="*/ 102 w 454"/>
                <a:gd name="T53" fmla="*/ 207 h 554"/>
                <a:gd name="T54" fmla="*/ 136 w 454"/>
                <a:gd name="T55" fmla="*/ 255 h 554"/>
                <a:gd name="T56" fmla="*/ 113 w 454"/>
                <a:gd name="T57" fmla="*/ 151 h 554"/>
                <a:gd name="T58" fmla="*/ 235 w 454"/>
                <a:gd name="T59" fmla="*/ 153 h 554"/>
                <a:gd name="T60" fmla="*/ 255 w 454"/>
                <a:gd name="T61" fmla="*/ 159 h 554"/>
                <a:gd name="T62" fmla="*/ 244 w 454"/>
                <a:gd name="T63" fmla="*/ 175 h 554"/>
                <a:gd name="T64" fmla="*/ 248 w 454"/>
                <a:gd name="T65" fmla="*/ 164 h 554"/>
                <a:gd name="T66" fmla="*/ 206 w 454"/>
                <a:gd name="T67" fmla="*/ 229 h 554"/>
                <a:gd name="T68" fmla="*/ 280 w 454"/>
                <a:gd name="T69" fmla="*/ 175 h 554"/>
                <a:gd name="T70" fmla="*/ 182 w 454"/>
                <a:gd name="T71" fmla="*/ 197 h 554"/>
                <a:gd name="T72" fmla="*/ 102 w 454"/>
                <a:gd name="T73" fmla="*/ 218 h 554"/>
                <a:gd name="T74" fmla="*/ 101 w 454"/>
                <a:gd name="T75" fmla="*/ 220 h 554"/>
                <a:gd name="T76" fmla="*/ 128 w 454"/>
                <a:gd name="T77" fmla="*/ 269 h 554"/>
                <a:gd name="T78" fmla="*/ 206 w 454"/>
                <a:gd name="T79" fmla="*/ 239 h 554"/>
                <a:gd name="T80" fmla="*/ 315 w 454"/>
                <a:gd name="T81" fmla="*/ 258 h 554"/>
                <a:gd name="T82" fmla="*/ 146 w 454"/>
                <a:gd name="T83" fmla="*/ 256 h 554"/>
                <a:gd name="T84" fmla="*/ 313 w 454"/>
                <a:gd name="T85" fmla="*/ 326 h 554"/>
                <a:gd name="T86" fmla="*/ 156 w 454"/>
                <a:gd name="T87" fmla="*/ 261 h 554"/>
                <a:gd name="T88" fmla="*/ 152 w 454"/>
                <a:gd name="T89" fmla="*/ 270 h 554"/>
                <a:gd name="T90" fmla="*/ 110 w 454"/>
                <a:gd name="T91" fmla="*/ 303 h 554"/>
                <a:gd name="T92" fmla="*/ 129 w 454"/>
                <a:gd name="T93" fmla="*/ 307 h 554"/>
                <a:gd name="T94" fmla="*/ 89 w 454"/>
                <a:gd name="T95" fmla="*/ 316 h 554"/>
                <a:gd name="T96" fmla="*/ 122 w 454"/>
                <a:gd name="T97" fmla="*/ 347 h 554"/>
                <a:gd name="T98" fmla="*/ 122 w 454"/>
                <a:gd name="T99" fmla="*/ 340 h 554"/>
                <a:gd name="T100" fmla="*/ 348 w 454"/>
                <a:gd name="T101" fmla="*/ 325 h 554"/>
                <a:gd name="T102" fmla="*/ 93 w 454"/>
                <a:gd name="T103" fmla="*/ 331 h 554"/>
                <a:gd name="T104" fmla="*/ 179 w 454"/>
                <a:gd name="T105" fmla="*/ 337 h 554"/>
                <a:gd name="T106" fmla="*/ 174 w 454"/>
                <a:gd name="T107" fmla="*/ 351 h 554"/>
                <a:gd name="T108" fmla="*/ 201 w 454"/>
                <a:gd name="T109" fmla="*/ 338 h 554"/>
                <a:gd name="T110" fmla="*/ 187 w 454"/>
                <a:gd name="T111" fmla="*/ 416 h 554"/>
                <a:gd name="T112" fmla="*/ 277 w 454"/>
                <a:gd name="T113" fmla="*/ 439 h 554"/>
                <a:gd name="T114" fmla="*/ 89 w 454"/>
                <a:gd name="T115" fmla="*/ 419 h 554"/>
                <a:gd name="T116" fmla="*/ 129 w 454"/>
                <a:gd name="T117" fmla="*/ 524 h 554"/>
                <a:gd name="T118" fmla="*/ 87 w 454"/>
                <a:gd name="T119" fmla="*/ 534 h 554"/>
                <a:gd name="T120" fmla="*/ 404 w 454"/>
                <a:gd name="T121" fmla="*/ 515 h 554"/>
                <a:gd name="T122" fmla="*/ 22 w 454"/>
                <a:gd name="T123" fmla="*/ 499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4" h="554">
                  <a:moveTo>
                    <a:pt x="372" y="395"/>
                  </a:moveTo>
                  <a:cubicBezTo>
                    <a:pt x="382" y="398"/>
                    <a:pt x="384" y="413"/>
                    <a:pt x="375" y="417"/>
                  </a:cubicBezTo>
                  <a:cubicBezTo>
                    <a:pt x="378" y="428"/>
                    <a:pt x="384" y="437"/>
                    <a:pt x="388" y="448"/>
                  </a:cubicBezTo>
                  <a:cubicBezTo>
                    <a:pt x="394" y="463"/>
                    <a:pt x="400" y="477"/>
                    <a:pt x="406" y="492"/>
                  </a:cubicBezTo>
                  <a:cubicBezTo>
                    <a:pt x="419" y="491"/>
                    <a:pt x="425" y="506"/>
                    <a:pt x="416" y="512"/>
                  </a:cubicBezTo>
                  <a:cubicBezTo>
                    <a:pt x="412" y="513"/>
                    <a:pt x="410" y="516"/>
                    <a:pt x="406" y="518"/>
                  </a:cubicBezTo>
                  <a:cubicBezTo>
                    <a:pt x="398" y="522"/>
                    <a:pt x="389" y="524"/>
                    <a:pt x="381" y="527"/>
                  </a:cubicBezTo>
                  <a:cubicBezTo>
                    <a:pt x="376" y="529"/>
                    <a:pt x="370" y="532"/>
                    <a:pt x="365" y="533"/>
                  </a:cubicBezTo>
                  <a:cubicBezTo>
                    <a:pt x="357" y="535"/>
                    <a:pt x="350" y="537"/>
                    <a:pt x="342" y="539"/>
                  </a:cubicBezTo>
                  <a:cubicBezTo>
                    <a:pt x="325" y="543"/>
                    <a:pt x="306" y="547"/>
                    <a:pt x="285" y="549"/>
                  </a:cubicBezTo>
                  <a:cubicBezTo>
                    <a:pt x="280" y="550"/>
                    <a:pt x="274" y="551"/>
                    <a:pt x="269" y="551"/>
                  </a:cubicBezTo>
                  <a:cubicBezTo>
                    <a:pt x="238" y="554"/>
                    <a:pt x="209" y="552"/>
                    <a:pt x="174" y="550"/>
                  </a:cubicBezTo>
                  <a:cubicBezTo>
                    <a:pt x="163" y="550"/>
                    <a:pt x="152" y="548"/>
                    <a:pt x="141" y="547"/>
                  </a:cubicBezTo>
                  <a:cubicBezTo>
                    <a:pt x="130" y="546"/>
                    <a:pt x="119" y="543"/>
                    <a:pt x="108" y="541"/>
                  </a:cubicBezTo>
                  <a:cubicBezTo>
                    <a:pt x="104" y="541"/>
                    <a:pt x="102" y="540"/>
                    <a:pt x="99" y="539"/>
                  </a:cubicBezTo>
                  <a:cubicBezTo>
                    <a:pt x="97" y="539"/>
                    <a:pt x="95" y="539"/>
                    <a:pt x="93" y="539"/>
                  </a:cubicBezTo>
                  <a:cubicBezTo>
                    <a:pt x="88" y="538"/>
                    <a:pt x="84" y="536"/>
                    <a:pt x="80" y="535"/>
                  </a:cubicBezTo>
                  <a:cubicBezTo>
                    <a:pt x="67" y="534"/>
                    <a:pt x="57" y="529"/>
                    <a:pt x="44" y="525"/>
                  </a:cubicBezTo>
                  <a:cubicBezTo>
                    <a:pt x="38" y="523"/>
                    <a:pt x="33" y="520"/>
                    <a:pt x="28" y="517"/>
                  </a:cubicBezTo>
                  <a:cubicBezTo>
                    <a:pt x="24" y="515"/>
                    <a:pt x="22" y="514"/>
                    <a:pt x="19" y="511"/>
                  </a:cubicBezTo>
                  <a:cubicBezTo>
                    <a:pt x="18" y="509"/>
                    <a:pt x="16" y="507"/>
                    <a:pt x="16" y="504"/>
                  </a:cubicBezTo>
                  <a:cubicBezTo>
                    <a:pt x="16" y="497"/>
                    <a:pt x="22" y="493"/>
                    <a:pt x="30" y="494"/>
                  </a:cubicBezTo>
                  <a:cubicBezTo>
                    <a:pt x="45" y="467"/>
                    <a:pt x="59" y="440"/>
                    <a:pt x="71" y="410"/>
                  </a:cubicBezTo>
                  <a:cubicBezTo>
                    <a:pt x="68" y="403"/>
                    <a:pt x="71" y="394"/>
                    <a:pt x="78" y="392"/>
                  </a:cubicBezTo>
                  <a:cubicBezTo>
                    <a:pt x="74" y="388"/>
                    <a:pt x="70" y="384"/>
                    <a:pt x="65" y="378"/>
                  </a:cubicBezTo>
                  <a:cubicBezTo>
                    <a:pt x="59" y="373"/>
                    <a:pt x="53" y="367"/>
                    <a:pt x="48" y="359"/>
                  </a:cubicBezTo>
                  <a:cubicBezTo>
                    <a:pt x="42" y="351"/>
                    <a:pt x="37" y="342"/>
                    <a:pt x="32" y="333"/>
                  </a:cubicBezTo>
                  <a:cubicBezTo>
                    <a:pt x="30" y="329"/>
                    <a:pt x="29" y="325"/>
                    <a:pt x="26" y="321"/>
                  </a:cubicBezTo>
                  <a:cubicBezTo>
                    <a:pt x="25" y="318"/>
                    <a:pt x="24" y="314"/>
                    <a:pt x="22" y="310"/>
                  </a:cubicBezTo>
                  <a:cubicBezTo>
                    <a:pt x="21" y="308"/>
                    <a:pt x="19" y="305"/>
                    <a:pt x="17" y="301"/>
                  </a:cubicBezTo>
                  <a:cubicBezTo>
                    <a:pt x="15" y="296"/>
                    <a:pt x="14" y="291"/>
                    <a:pt x="12" y="285"/>
                  </a:cubicBezTo>
                  <a:cubicBezTo>
                    <a:pt x="10" y="277"/>
                    <a:pt x="8" y="270"/>
                    <a:pt x="7" y="261"/>
                  </a:cubicBezTo>
                  <a:cubicBezTo>
                    <a:pt x="6" y="252"/>
                    <a:pt x="4" y="243"/>
                    <a:pt x="2" y="234"/>
                  </a:cubicBezTo>
                  <a:cubicBezTo>
                    <a:pt x="0" y="221"/>
                    <a:pt x="2" y="208"/>
                    <a:pt x="3" y="197"/>
                  </a:cubicBezTo>
                  <a:cubicBezTo>
                    <a:pt x="4" y="191"/>
                    <a:pt x="5" y="185"/>
                    <a:pt x="6" y="181"/>
                  </a:cubicBezTo>
                  <a:cubicBezTo>
                    <a:pt x="7" y="175"/>
                    <a:pt x="8" y="170"/>
                    <a:pt x="10" y="164"/>
                  </a:cubicBezTo>
                  <a:cubicBezTo>
                    <a:pt x="10" y="162"/>
                    <a:pt x="10" y="159"/>
                    <a:pt x="11" y="157"/>
                  </a:cubicBezTo>
                  <a:cubicBezTo>
                    <a:pt x="11" y="155"/>
                    <a:pt x="13" y="154"/>
                    <a:pt x="13" y="153"/>
                  </a:cubicBezTo>
                  <a:cubicBezTo>
                    <a:pt x="16" y="144"/>
                    <a:pt x="19" y="136"/>
                    <a:pt x="22" y="129"/>
                  </a:cubicBezTo>
                  <a:cubicBezTo>
                    <a:pt x="29" y="114"/>
                    <a:pt x="38" y="100"/>
                    <a:pt x="48" y="88"/>
                  </a:cubicBezTo>
                  <a:cubicBezTo>
                    <a:pt x="51" y="85"/>
                    <a:pt x="53" y="82"/>
                    <a:pt x="56" y="79"/>
                  </a:cubicBezTo>
                  <a:cubicBezTo>
                    <a:pt x="58" y="77"/>
                    <a:pt x="61" y="73"/>
                    <a:pt x="62" y="70"/>
                  </a:cubicBezTo>
                  <a:cubicBezTo>
                    <a:pt x="63" y="69"/>
                    <a:pt x="63" y="71"/>
                    <a:pt x="64" y="70"/>
                  </a:cubicBezTo>
                  <a:cubicBezTo>
                    <a:pt x="73" y="59"/>
                    <a:pt x="84" y="51"/>
                    <a:pt x="95" y="42"/>
                  </a:cubicBezTo>
                  <a:cubicBezTo>
                    <a:pt x="97" y="40"/>
                    <a:pt x="99" y="38"/>
                    <a:pt x="101" y="36"/>
                  </a:cubicBezTo>
                  <a:cubicBezTo>
                    <a:pt x="109" y="30"/>
                    <a:pt x="119" y="26"/>
                    <a:pt x="130" y="21"/>
                  </a:cubicBezTo>
                  <a:cubicBezTo>
                    <a:pt x="147" y="13"/>
                    <a:pt x="169" y="8"/>
                    <a:pt x="191" y="4"/>
                  </a:cubicBezTo>
                  <a:cubicBezTo>
                    <a:pt x="203" y="2"/>
                    <a:pt x="216" y="1"/>
                    <a:pt x="227" y="1"/>
                  </a:cubicBezTo>
                  <a:cubicBezTo>
                    <a:pt x="233" y="0"/>
                    <a:pt x="240" y="0"/>
                    <a:pt x="246" y="1"/>
                  </a:cubicBezTo>
                  <a:cubicBezTo>
                    <a:pt x="249" y="1"/>
                    <a:pt x="252" y="3"/>
                    <a:pt x="255" y="3"/>
                  </a:cubicBezTo>
                  <a:cubicBezTo>
                    <a:pt x="265" y="5"/>
                    <a:pt x="274" y="6"/>
                    <a:pt x="282" y="8"/>
                  </a:cubicBezTo>
                  <a:cubicBezTo>
                    <a:pt x="291" y="11"/>
                    <a:pt x="300" y="14"/>
                    <a:pt x="309" y="18"/>
                  </a:cubicBezTo>
                  <a:cubicBezTo>
                    <a:pt x="323" y="23"/>
                    <a:pt x="335" y="29"/>
                    <a:pt x="347" y="37"/>
                  </a:cubicBezTo>
                  <a:cubicBezTo>
                    <a:pt x="358" y="41"/>
                    <a:pt x="368" y="51"/>
                    <a:pt x="378" y="59"/>
                  </a:cubicBezTo>
                  <a:cubicBezTo>
                    <a:pt x="383" y="63"/>
                    <a:pt x="386" y="66"/>
                    <a:pt x="391" y="71"/>
                  </a:cubicBezTo>
                  <a:cubicBezTo>
                    <a:pt x="401" y="82"/>
                    <a:pt x="411" y="96"/>
                    <a:pt x="419" y="108"/>
                  </a:cubicBezTo>
                  <a:cubicBezTo>
                    <a:pt x="435" y="138"/>
                    <a:pt x="449" y="174"/>
                    <a:pt x="452" y="212"/>
                  </a:cubicBezTo>
                  <a:cubicBezTo>
                    <a:pt x="454" y="234"/>
                    <a:pt x="450" y="253"/>
                    <a:pt x="450" y="273"/>
                  </a:cubicBezTo>
                  <a:cubicBezTo>
                    <a:pt x="448" y="276"/>
                    <a:pt x="447" y="277"/>
                    <a:pt x="448" y="281"/>
                  </a:cubicBezTo>
                  <a:cubicBezTo>
                    <a:pt x="443" y="293"/>
                    <a:pt x="439" y="306"/>
                    <a:pt x="434" y="317"/>
                  </a:cubicBezTo>
                  <a:cubicBezTo>
                    <a:pt x="428" y="328"/>
                    <a:pt x="421" y="339"/>
                    <a:pt x="416" y="349"/>
                  </a:cubicBezTo>
                  <a:cubicBezTo>
                    <a:pt x="411" y="355"/>
                    <a:pt x="407" y="361"/>
                    <a:pt x="402" y="367"/>
                  </a:cubicBezTo>
                  <a:cubicBezTo>
                    <a:pt x="397" y="372"/>
                    <a:pt x="391" y="377"/>
                    <a:pt x="387" y="383"/>
                  </a:cubicBezTo>
                  <a:cubicBezTo>
                    <a:pt x="381" y="386"/>
                    <a:pt x="378" y="392"/>
                    <a:pt x="372" y="395"/>
                  </a:cubicBezTo>
                  <a:close/>
                  <a:moveTo>
                    <a:pt x="313" y="339"/>
                  </a:moveTo>
                  <a:cubicBezTo>
                    <a:pt x="308" y="348"/>
                    <a:pt x="297" y="336"/>
                    <a:pt x="290" y="336"/>
                  </a:cubicBezTo>
                  <a:cubicBezTo>
                    <a:pt x="292" y="339"/>
                    <a:pt x="296" y="341"/>
                    <a:pt x="295" y="345"/>
                  </a:cubicBezTo>
                  <a:cubicBezTo>
                    <a:pt x="294" y="349"/>
                    <a:pt x="290" y="350"/>
                    <a:pt x="287" y="352"/>
                  </a:cubicBezTo>
                  <a:cubicBezTo>
                    <a:pt x="288" y="360"/>
                    <a:pt x="292" y="365"/>
                    <a:pt x="297" y="368"/>
                  </a:cubicBezTo>
                  <a:cubicBezTo>
                    <a:pt x="311" y="378"/>
                    <a:pt x="331" y="380"/>
                    <a:pt x="343" y="390"/>
                  </a:cubicBezTo>
                  <a:cubicBezTo>
                    <a:pt x="343" y="392"/>
                    <a:pt x="344" y="392"/>
                    <a:pt x="344" y="393"/>
                  </a:cubicBezTo>
                  <a:cubicBezTo>
                    <a:pt x="355" y="386"/>
                    <a:pt x="366" y="380"/>
                    <a:pt x="373" y="369"/>
                  </a:cubicBezTo>
                  <a:cubicBezTo>
                    <a:pt x="387" y="353"/>
                    <a:pt x="399" y="336"/>
                    <a:pt x="408" y="316"/>
                  </a:cubicBezTo>
                  <a:cubicBezTo>
                    <a:pt x="409" y="316"/>
                    <a:pt x="409" y="314"/>
                    <a:pt x="410" y="314"/>
                  </a:cubicBezTo>
                  <a:cubicBezTo>
                    <a:pt x="415" y="303"/>
                    <a:pt x="422" y="291"/>
                    <a:pt x="426" y="278"/>
                  </a:cubicBezTo>
                  <a:cubicBezTo>
                    <a:pt x="428" y="271"/>
                    <a:pt x="428" y="263"/>
                    <a:pt x="431" y="256"/>
                  </a:cubicBezTo>
                  <a:cubicBezTo>
                    <a:pt x="433" y="268"/>
                    <a:pt x="428" y="276"/>
                    <a:pt x="426" y="285"/>
                  </a:cubicBezTo>
                  <a:cubicBezTo>
                    <a:pt x="425" y="289"/>
                    <a:pt x="424" y="290"/>
                    <a:pt x="423" y="292"/>
                  </a:cubicBezTo>
                  <a:cubicBezTo>
                    <a:pt x="423" y="293"/>
                    <a:pt x="423" y="294"/>
                    <a:pt x="423" y="295"/>
                  </a:cubicBezTo>
                  <a:cubicBezTo>
                    <a:pt x="422" y="297"/>
                    <a:pt x="420" y="300"/>
                    <a:pt x="419" y="303"/>
                  </a:cubicBezTo>
                  <a:cubicBezTo>
                    <a:pt x="416" y="308"/>
                    <a:pt x="413" y="313"/>
                    <a:pt x="410" y="319"/>
                  </a:cubicBezTo>
                  <a:cubicBezTo>
                    <a:pt x="408" y="322"/>
                    <a:pt x="407" y="325"/>
                    <a:pt x="406" y="329"/>
                  </a:cubicBezTo>
                  <a:cubicBezTo>
                    <a:pt x="403" y="331"/>
                    <a:pt x="401" y="335"/>
                    <a:pt x="400" y="339"/>
                  </a:cubicBezTo>
                  <a:cubicBezTo>
                    <a:pt x="387" y="355"/>
                    <a:pt x="379" y="372"/>
                    <a:pt x="363" y="384"/>
                  </a:cubicBezTo>
                  <a:cubicBezTo>
                    <a:pt x="352" y="395"/>
                    <a:pt x="337" y="400"/>
                    <a:pt x="325" y="410"/>
                  </a:cubicBezTo>
                  <a:cubicBezTo>
                    <a:pt x="339" y="406"/>
                    <a:pt x="355" y="402"/>
                    <a:pt x="367" y="397"/>
                  </a:cubicBezTo>
                  <a:cubicBezTo>
                    <a:pt x="369" y="391"/>
                    <a:pt x="376" y="390"/>
                    <a:pt x="379" y="384"/>
                  </a:cubicBezTo>
                  <a:cubicBezTo>
                    <a:pt x="395" y="370"/>
                    <a:pt x="409" y="354"/>
                    <a:pt x="419" y="334"/>
                  </a:cubicBezTo>
                  <a:cubicBezTo>
                    <a:pt x="420" y="335"/>
                    <a:pt x="420" y="333"/>
                    <a:pt x="421" y="334"/>
                  </a:cubicBezTo>
                  <a:cubicBezTo>
                    <a:pt x="425" y="324"/>
                    <a:pt x="432" y="313"/>
                    <a:pt x="436" y="303"/>
                  </a:cubicBezTo>
                  <a:cubicBezTo>
                    <a:pt x="438" y="292"/>
                    <a:pt x="443" y="283"/>
                    <a:pt x="444" y="271"/>
                  </a:cubicBezTo>
                  <a:cubicBezTo>
                    <a:pt x="446" y="261"/>
                    <a:pt x="448" y="250"/>
                    <a:pt x="449" y="240"/>
                  </a:cubicBezTo>
                  <a:cubicBezTo>
                    <a:pt x="452" y="207"/>
                    <a:pt x="444" y="175"/>
                    <a:pt x="434" y="148"/>
                  </a:cubicBezTo>
                  <a:cubicBezTo>
                    <a:pt x="433" y="146"/>
                    <a:pt x="432" y="145"/>
                    <a:pt x="431" y="143"/>
                  </a:cubicBezTo>
                  <a:cubicBezTo>
                    <a:pt x="429" y="137"/>
                    <a:pt x="427" y="131"/>
                    <a:pt x="424" y="126"/>
                  </a:cubicBezTo>
                  <a:cubicBezTo>
                    <a:pt x="421" y="116"/>
                    <a:pt x="414" y="109"/>
                    <a:pt x="408" y="101"/>
                  </a:cubicBezTo>
                  <a:cubicBezTo>
                    <a:pt x="404" y="95"/>
                    <a:pt x="401" y="88"/>
                    <a:pt x="396" y="82"/>
                  </a:cubicBezTo>
                  <a:cubicBezTo>
                    <a:pt x="394" y="79"/>
                    <a:pt x="391" y="77"/>
                    <a:pt x="389" y="75"/>
                  </a:cubicBezTo>
                  <a:cubicBezTo>
                    <a:pt x="384" y="68"/>
                    <a:pt x="378" y="64"/>
                    <a:pt x="371" y="58"/>
                  </a:cubicBezTo>
                  <a:cubicBezTo>
                    <a:pt x="367" y="55"/>
                    <a:pt x="364" y="52"/>
                    <a:pt x="360" y="49"/>
                  </a:cubicBezTo>
                  <a:cubicBezTo>
                    <a:pt x="338" y="32"/>
                    <a:pt x="311" y="22"/>
                    <a:pt x="283" y="11"/>
                  </a:cubicBezTo>
                  <a:cubicBezTo>
                    <a:pt x="281" y="11"/>
                    <a:pt x="281" y="12"/>
                    <a:pt x="280" y="12"/>
                  </a:cubicBezTo>
                  <a:cubicBezTo>
                    <a:pt x="275" y="9"/>
                    <a:pt x="269" y="9"/>
                    <a:pt x="263" y="9"/>
                  </a:cubicBezTo>
                  <a:cubicBezTo>
                    <a:pt x="256" y="7"/>
                    <a:pt x="250" y="5"/>
                    <a:pt x="243" y="4"/>
                  </a:cubicBezTo>
                  <a:cubicBezTo>
                    <a:pt x="226" y="1"/>
                    <a:pt x="208" y="6"/>
                    <a:pt x="190" y="7"/>
                  </a:cubicBezTo>
                  <a:cubicBezTo>
                    <a:pt x="190" y="7"/>
                    <a:pt x="190" y="8"/>
                    <a:pt x="189" y="8"/>
                  </a:cubicBezTo>
                  <a:cubicBezTo>
                    <a:pt x="165" y="12"/>
                    <a:pt x="145" y="17"/>
                    <a:pt x="126" y="25"/>
                  </a:cubicBezTo>
                  <a:cubicBezTo>
                    <a:pt x="121" y="31"/>
                    <a:pt x="113" y="32"/>
                    <a:pt x="107" y="37"/>
                  </a:cubicBezTo>
                  <a:cubicBezTo>
                    <a:pt x="95" y="47"/>
                    <a:pt x="82" y="55"/>
                    <a:pt x="72" y="67"/>
                  </a:cubicBezTo>
                  <a:cubicBezTo>
                    <a:pt x="52" y="86"/>
                    <a:pt x="33" y="110"/>
                    <a:pt x="22" y="136"/>
                  </a:cubicBezTo>
                  <a:cubicBezTo>
                    <a:pt x="21" y="139"/>
                    <a:pt x="21" y="142"/>
                    <a:pt x="20" y="144"/>
                  </a:cubicBezTo>
                  <a:cubicBezTo>
                    <a:pt x="19" y="147"/>
                    <a:pt x="17" y="149"/>
                    <a:pt x="16" y="152"/>
                  </a:cubicBezTo>
                  <a:cubicBezTo>
                    <a:pt x="13" y="159"/>
                    <a:pt x="12" y="170"/>
                    <a:pt x="10" y="181"/>
                  </a:cubicBezTo>
                  <a:cubicBezTo>
                    <a:pt x="9" y="187"/>
                    <a:pt x="7" y="194"/>
                    <a:pt x="7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7" y="207"/>
                    <a:pt x="6" y="208"/>
                    <a:pt x="6" y="210"/>
                  </a:cubicBezTo>
                  <a:cubicBezTo>
                    <a:pt x="5" y="218"/>
                    <a:pt x="7" y="225"/>
                    <a:pt x="8" y="233"/>
                  </a:cubicBezTo>
                  <a:cubicBezTo>
                    <a:pt x="8" y="284"/>
                    <a:pt x="31" y="328"/>
                    <a:pt x="56" y="363"/>
                  </a:cubicBezTo>
                  <a:cubicBezTo>
                    <a:pt x="56" y="364"/>
                    <a:pt x="57" y="365"/>
                    <a:pt x="57" y="366"/>
                  </a:cubicBezTo>
                  <a:cubicBezTo>
                    <a:pt x="58" y="367"/>
                    <a:pt x="60" y="369"/>
                    <a:pt x="61" y="371"/>
                  </a:cubicBezTo>
                  <a:cubicBezTo>
                    <a:pt x="64" y="373"/>
                    <a:pt x="65" y="376"/>
                    <a:pt x="68" y="377"/>
                  </a:cubicBezTo>
                  <a:cubicBezTo>
                    <a:pt x="72" y="385"/>
                    <a:pt x="80" y="388"/>
                    <a:pt x="85" y="394"/>
                  </a:cubicBezTo>
                  <a:cubicBezTo>
                    <a:pt x="96" y="397"/>
                    <a:pt x="106" y="403"/>
                    <a:pt x="117" y="404"/>
                  </a:cubicBezTo>
                  <a:cubicBezTo>
                    <a:pt x="87" y="381"/>
                    <a:pt x="64" y="350"/>
                    <a:pt x="47" y="316"/>
                  </a:cubicBezTo>
                  <a:cubicBezTo>
                    <a:pt x="54" y="326"/>
                    <a:pt x="61" y="337"/>
                    <a:pt x="69" y="347"/>
                  </a:cubicBezTo>
                  <a:cubicBezTo>
                    <a:pt x="75" y="356"/>
                    <a:pt x="82" y="364"/>
                    <a:pt x="89" y="373"/>
                  </a:cubicBezTo>
                  <a:cubicBezTo>
                    <a:pt x="90" y="372"/>
                    <a:pt x="91" y="369"/>
                    <a:pt x="93" y="370"/>
                  </a:cubicBezTo>
                  <a:cubicBezTo>
                    <a:pt x="86" y="360"/>
                    <a:pt x="75" y="353"/>
                    <a:pt x="68" y="342"/>
                  </a:cubicBezTo>
                  <a:cubicBezTo>
                    <a:pt x="71" y="334"/>
                    <a:pt x="68" y="327"/>
                    <a:pt x="71" y="321"/>
                  </a:cubicBezTo>
                  <a:cubicBezTo>
                    <a:pt x="76" y="321"/>
                    <a:pt x="80" y="325"/>
                    <a:pt x="86" y="325"/>
                  </a:cubicBezTo>
                  <a:cubicBezTo>
                    <a:pt x="86" y="318"/>
                    <a:pt x="88" y="312"/>
                    <a:pt x="87" y="307"/>
                  </a:cubicBezTo>
                  <a:cubicBezTo>
                    <a:pt x="89" y="304"/>
                    <a:pt x="92" y="306"/>
                    <a:pt x="96" y="308"/>
                  </a:cubicBezTo>
                  <a:cubicBezTo>
                    <a:pt x="100" y="310"/>
                    <a:pt x="104" y="312"/>
                    <a:pt x="107" y="313"/>
                  </a:cubicBezTo>
                  <a:cubicBezTo>
                    <a:pt x="109" y="306"/>
                    <a:pt x="107" y="299"/>
                    <a:pt x="110" y="293"/>
                  </a:cubicBezTo>
                  <a:cubicBezTo>
                    <a:pt x="115" y="295"/>
                    <a:pt x="119" y="298"/>
                    <a:pt x="124" y="300"/>
                  </a:cubicBezTo>
                  <a:cubicBezTo>
                    <a:pt x="123" y="296"/>
                    <a:pt x="122" y="292"/>
                    <a:pt x="121" y="288"/>
                  </a:cubicBezTo>
                  <a:cubicBezTo>
                    <a:pt x="117" y="289"/>
                    <a:pt x="115" y="288"/>
                    <a:pt x="112" y="287"/>
                  </a:cubicBezTo>
                  <a:cubicBezTo>
                    <a:pt x="111" y="291"/>
                    <a:pt x="107" y="291"/>
                    <a:pt x="102" y="290"/>
                  </a:cubicBezTo>
                  <a:cubicBezTo>
                    <a:pt x="101" y="289"/>
                    <a:pt x="100" y="288"/>
                    <a:pt x="100" y="288"/>
                  </a:cubicBezTo>
                  <a:cubicBezTo>
                    <a:pt x="99" y="288"/>
                    <a:pt x="97" y="290"/>
                    <a:pt x="96" y="290"/>
                  </a:cubicBezTo>
                  <a:cubicBezTo>
                    <a:pt x="94" y="290"/>
                    <a:pt x="93" y="289"/>
                    <a:pt x="91" y="290"/>
                  </a:cubicBezTo>
                  <a:cubicBezTo>
                    <a:pt x="92" y="294"/>
                    <a:pt x="89" y="297"/>
                    <a:pt x="84" y="298"/>
                  </a:cubicBezTo>
                  <a:cubicBezTo>
                    <a:pt x="81" y="297"/>
                    <a:pt x="80" y="295"/>
                    <a:pt x="78" y="293"/>
                  </a:cubicBezTo>
                  <a:cubicBezTo>
                    <a:pt x="69" y="300"/>
                    <a:pt x="57" y="288"/>
                    <a:pt x="59" y="279"/>
                  </a:cubicBezTo>
                  <a:cubicBezTo>
                    <a:pt x="51" y="278"/>
                    <a:pt x="48" y="266"/>
                    <a:pt x="52" y="260"/>
                  </a:cubicBezTo>
                  <a:cubicBezTo>
                    <a:pt x="50" y="260"/>
                    <a:pt x="48" y="260"/>
                    <a:pt x="47" y="258"/>
                  </a:cubicBezTo>
                  <a:cubicBezTo>
                    <a:pt x="47" y="255"/>
                    <a:pt x="46" y="251"/>
                    <a:pt x="48" y="249"/>
                  </a:cubicBezTo>
                  <a:cubicBezTo>
                    <a:pt x="37" y="250"/>
                    <a:pt x="34" y="231"/>
                    <a:pt x="40" y="225"/>
                  </a:cubicBezTo>
                  <a:cubicBezTo>
                    <a:pt x="38" y="224"/>
                    <a:pt x="36" y="222"/>
                    <a:pt x="35" y="220"/>
                  </a:cubicBezTo>
                  <a:cubicBezTo>
                    <a:pt x="36" y="216"/>
                    <a:pt x="37" y="212"/>
                    <a:pt x="41" y="211"/>
                  </a:cubicBezTo>
                  <a:cubicBezTo>
                    <a:pt x="37" y="206"/>
                    <a:pt x="38" y="198"/>
                    <a:pt x="42" y="194"/>
                  </a:cubicBezTo>
                  <a:cubicBezTo>
                    <a:pt x="36" y="184"/>
                    <a:pt x="44" y="169"/>
                    <a:pt x="56" y="172"/>
                  </a:cubicBezTo>
                  <a:cubicBezTo>
                    <a:pt x="55" y="165"/>
                    <a:pt x="63" y="164"/>
                    <a:pt x="67" y="164"/>
                  </a:cubicBezTo>
                  <a:cubicBezTo>
                    <a:pt x="62" y="162"/>
                    <a:pt x="60" y="152"/>
                    <a:pt x="69" y="151"/>
                  </a:cubicBezTo>
                  <a:cubicBezTo>
                    <a:pt x="67" y="144"/>
                    <a:pt x="71" y="140"/>
                    <a:pt x="77" y="142"/>
                  </a:cubicBezTo>
                  <a:cubicBezTo>
                    <a:pt x="76" y="135"/>
                    <a:pt x="81" y="126"/>
                    <a:pt x="89" y="125"/>
                  </a:cubicBezTo>
                  <a:cubicBezTo>
                    <a:pt x="96" y="124"/>
                    <a:pt x="98" y="128"/>
                    <a:pt x="100" y="135"/>
                  </a:cubicBezTo>
                  <a:cubicBezTo>
                    <a:pt x="101" y="133"/>
                    <a:pt x="103" y="134"/>
                    <a:pt x="104" y="133"/>
                  </a:cubicBezTo>
                  <a:cubicBezTo>
                    <a:pt x="106" y="135"/>
                    <a:pt x="108" y="137"/>
                    <a:pt x="108" y="140"/>
                  </a:cubicBezTo>
                  <a:cubicBezTo>
                    <a:pt x="112" y="138"/>
                    <a:pt x="116" y="142"/>
                    <a:pt x="116" y="147"/>
                  </a:cubicBezTo>
                  <a:cubicBezTo>
                    <a:pt x="120" y="146"/>
                    <a:pt x="122" y="143"/>
                    <a:pt x="126" y="143"/>
                  </a:cubicBezTo>
                  <a:cubicBezTo>
                    <a:pt x="130" y="144"/>
                    <a:pt x="137" y="148"/>
                    <a:pt x="138" y="151"/>
                  </a:cubicBezTo>
                  <a:cubicBezTo>
                    <a:pt x="141" y="157"/>
                    <a:pt x="138" y="161"/>
                    <a:pt x="137" y="166"/>
                  </a:cubicBezTo>
                  <a:cubicBezTo>
                    <a:pt x="141" y="166"/>
                    <a:pt x="146" y="168"/>
                    <a:pt x="145" y="175"/>
                  </a:cubicBezTo>
                  <a:cubicBezTo>
                    <a:pt x="148" y="178"/>
                    <a:pt x="151" y="183"/>
                    <a:pt x="150" y="189"/>
                  </a:cubicBezTo>
                  <a:cubicBezTo>
                    <a:pt x="156" y="189"/>
                    <a:pt x="160" y="194"/>
                    <a:pt x="161" y="201"/>
                  </a:cubicBezTo>
                  <a:cubicBezTo>
                    <a:pt x="165" y="200"/>
                    <a:pt x="168" y="200"/>
                    <a:pt x="172" y="199"/>
                  </a:cubicBezTo>
                  <a:cubicBezTo>
                    <a:pt x="169" y="197"/>
                    <a:pt x="171" y="194"/>
                    <a:pt x="171" y="191"/>
                  </a:cubicBezTo>
                  <a:cubicBezTo>
                    <a:pt x="175" y="190"/>
                    <a:pt x="177" y="190"/>
                    <a:pt x="182" y="190"/>
                  </a:cubicBezTo>
                  <a:cubicBezTo>
                    <a:pt x="182" y="188"/>
                    <a:pt x="182" y="186"/>
                    <a:pt x="182" y="183"/>
                  </a:cubicBezTo>
                  <a:cubicBezTo>
                    <a:pt x="185" y="182"/>
                    <a:pt x="187" y="182"/>
                    <a:pt x="191" y="181"/>
                  </a:cubicBezTo>
                  <a:cubicBezTo>
                    <a:pt x="191" y="177"/>
                    <a:pt x="193" y="175"/>
                    <a:pt x="193" y="172"/>
                  </a:cubicBezTo>
                  <a:cubicBezTo>
                    <a:pt x="196" y="172"/>
                    <a:pt x="200" y="171"/>
                    <a:pt x="205" y="170"/>
                  </a:cubicBezTo>
                  <a:cubicBezTo>
                    <a:pt x="203" y="168"/>
                    <a:pt x="207" y="165"/>
                    <a:pt x="209" y="162"/>
                  </a:cubicBezTo>
                  <a:cubicBezTo>
                    <a:pt x="211" y="162"/>
                    <a:pt x="213" y="162"/>
                    <a:pt x="215" y="162"/>
                  </a:cubicBezTo>
                  <a:cubicBezTo>
                    <a:pt x="216" y="158"/>
                    <a:pt x="214" y="157"/>
                    <a:pt x="216" y="155"/>
                  </a:cubicBezTo>
                  <a:cubicBezTo>
                    <a:pt x="217" y="156"/>
                    <a:pt x="221" y="154"/>
                    <a:pt x="222" y="155"/>
                  </a:cubicBezTo>
                  <a:cubicBezTo>
                    <a:pt x="220" y="154"/>
                    <a:pt x="220" y="151"/>
                    <a:pt x="218" y="149"/>
                  </a:cubicBezTo>
                  <a:cubicBezTo>
                    <a:pt x="221" y="147"/>
                    <a:pt x="226" y="148"/>
                    <a:pt x="230" y="146"/>
                  </a:cubicBezTo>
                  <a:cubicBezTo>
                    <a:pt x="231" y="146"/>
                    <a:pt x="232" y="144"/>
                    <a:pt x="234" y="144"/>
                  </a:cubicBezTo>
                  <a:cubicBezTo>
                    <a:pt x="237" y="143"/>
                    <a:pt x="240" y="147"/>
                    <a:pt x="243" y="148"/>
                  </a:cubicBezTo>
                  <a:cubicBezTo>
                    <a:pt x="245" y="149"/>
                    <a:pt x="247" y="148"/>
                    <a:pt x="249" y="149"/>
                  </a:cubicBezTo>
                  <a:cubicBezTo>
                    <a:pt x="249" y="152"/>
                    <a:pt x="248" y="154"/>
                    <a:pt x="247" y="156"/>
                  </a:cubicBezTo>
                  <a:cubicBezTo>
                    <a:pt x="251" y="157"/>
                    <a:pt x="252" y="157"/>
                    <a:pt x="256" y="156"/>
                  </a:cubicBezTo>
                  <a:cubicBezTo>
                    <a:pt x="258" y="158"/>
                    <a:pt x="260" y="160"/>
                    <a:pt x="260" y="164"/>
                  </a:cubicBezTo>
                  <a:cubicBezTo>
                    <a:pt x="262" y="163"/>
                    <a:pt x="264" y="163"/>
                    <a:pt x="266" y="162"/>
                  </a:cubicBezTo>
                  <a:cubicBezTo>
                    <a:pt x="265" y="157"/>
                    <a:pt x="264" y="145"/>
                    <a:pt x="265" y="138"/>
                  </a:cubicBezTo>
                  <a:cubicBezTo>
                    <a:pt x="247" y="139"/>
                    <a:pt x="216" y="141"/>
                    <a:pt x="203" y="140"/>
                  </a:cubicBezTo>
                  <a:cubicBezTo>
                    <a:pt x="201" y="142"/>
                    <a:pt x="198" y="140"/>
                    <a:pt x="197" y="142"/>
                  </a:cubicBezTo>
                  <a:cubicBezTo>
                    <a:pt x="197" y="149"/>
                    <a:pt x="198" y="162"/>
                    <a:pt x="197" y="169"/>
                  </a:cubicBezTo>
                  <a:cubicBezTo>
                    <a:pt x="194" y="167"/>
                    <a:pt x="195" y="162"/>
                    <a:pt x="195" y="158"/>
                  </a:cubicBezTo>
                  <a:cubicBezTo>
                    <a:pt x="195" y="152"/>
                    <a:pt x="195" y="146"/>
                    <a:pt x="195" y="140"/>
                  </a:cubicBezTo>
                  <a:cubicBezTo>
                    <a:pt x="193" y="139"/>
                    <a:pt x="193" y="138"/>
                    <a:pt x="192" y="137"/>
                  </a:cubicBezTo>
                  <a:cubicBezTo>
                    <a:pt x="193" y="135"/>
                    <a:pt x="193" y="133"/>
                    <a:pt x="195" y="132"/>
                  </a:cubicBezTo>
                  <a:cubicBezTo>
                    <a:pt x="191" y="118"/>
                    <a:pt x="191" y="98"/>
                    <a:pt x="190" y="85"/>
                  </a:cubicBezTo>
                  <a:cubicBezTo>
                    <a:pt x="189" y="86"/>
                    <a:pt x="186" y="89"/>
                    <a:pt x="183" y="88"/>
                  </a:cubicBezTo>
                  <a:cubicBezTo>
                    <a:pt x="181" y="88"/>
                    <a:pt x="182" y="86"/>
                    <a:pt x="180" y="83"/>
                  </a:cubicBezTo>
                  <a:cubicBezTo>
                    <a:pt x="178" y="80"/>
                    <a:pt x="175" y="79"/>
                    <a:pt x="175" y="76"/>
                  </a:cubicBezTo>
                  <a:cubicBezTo>
                    <a:pt x="178" y="72"/>
                    <a:pt x="182" y="69"/>
                    <a:pt x="185" y="66"/>
                  </a:cubicBezTo>
                  <a:cubicBezTo>
                    <a:pt x="187" y="67"/>
                    <a:pt x="188" y="67"/>
                    <a:pt x="191" y="66"/>
                  </a:cubicBezTo>
                  <a:cubicBezTo>
                    <a:pt x="189" y="61"/>
                    <a:pt x="198" y="61"/>
                    <a:pt x="202" y="59"/>
                  </a:cubicBezTo>
                  <a:cubicBezTo>
                    <a:pt x="202" y="57"/>
                    <a:pt x="200" y="57"/>
                    <a:pt x="200" y="55"/>
                  </a:cubicBezTo>
                  <a:cubicBezTo>
                    <a:pt x="203" y="51"/>
                    <a:pt x="209" y="52"/>
                    <a:pt x="212" y="50"/>
                  </a:cubicBezTo>
                  <a:cubicBezTo>
                    <a:pt x="211" y="49"/>
                    <a:pt x="210" y="49"/>
                    <a:pt x="210" y="47"/>
                  </a:cubicBezTo>
                  <a:cubicBezTo>
                    <a:pt x="212" y="44"/>
                    <a:pt x="215" y="44"/>
                    <a:pt x="219" y="43"/>
                  </a:cubicBezTo>
                  <a:cubicBezTo>
                    <a:pt x="220" y="42"/>
                    <a:pt x="218" y="40"/>
                    <a:pt x="220" y="40"/>
                  </a:cubicBezTo>
                  <a:cubicBezTo>
                    <a:pt x="224" y="40"/>
                    <a:pt x="225" y="37"/>
                    <a:pt x="229" y="38"/>
                  </a:cubicBezTo>
                  <a:cubicBezTo>
                    <a:pt x="233" y="42"/>
                    <a:pt x="241" y="40"/>
                    <a:pt x="244" y="46"/>
                  </a:cubicBezTo>
                  <a:cubicBezTo>
                    <a:pt x="247" y="45"/>
                    <a:pt x="249" y="47"/>
                    <a:pt x="250" y="48"/>
                  </a:cubicBezTo>
                  <a:cubicBezTo>
                    <a:pt x="251" y="50"/>
                    <a:pt x="250" y="51"/>
                    <a:pt x="250" y="51"/>
                  </a:cubicBezTo>
                  <a:cubicBezTo>
                    <a:pt x="255" y="51"/>
                    <a:pt x="257" y="53"/>
                    <a:pt x="256" y="57"/>
                  </a:cubicBezTo>
                  <a:cubicBezTo>
                    <a:pt x="261" y="56"/>
                    <a:pt x="265" y="59"/>
                    <a:pt x="265" y="64"/>
                  </a:cubicBezTo>
                  <a:cubicBezTo>
                    <a:pt x="269" y="62"/>
                    <a:pt x="272" y="67"/>
                    <a:pt x="270" y="71"/>
                  </a:cubicBezTo>
                  <a:cubicBezTo>
                    <a:pt x="272" y="72"/>
                    <a:pt x="275" y="71"/>
                    <a:pt x="276" y="73"/>
                  </a:cubicBezTo>
                  <a:cubicBezTo>
                    <a:pt x="277" y="75"/>
                    <a:pt x="275" y="78"/>
                    <a:pt x="272" y="80"/>
                  </a:cubicBezTo>
                  <a:cubicBezTo>
                    <a:pt x="275" y="84"/>
                    <a:pt x="266" y="89"/>
                    <a:pt x="265" y="83"/>
                  </a:cubicBezTo>
                  <a:cubicBezTo>
                    <a:pt x="264" y="99"/>
                    <a:pt x="268" y="114"/>
                    <a:pt x="267" y="131"/>
                  </a:cubicBezTo>
                  <a:cubicBezTo>
                    <a:pt x="267" y="131"/>
                    <a:pt x="268" y="131"/>
                    <a:pt x="268" y="133"/>
                  </a:cubicBezTo>
                  <a:cubicBezTo>
                    <a:pt x="268" y="133"/>
                    <a:pt x="268" y="136"/>
                    <a:pt x="267" y="138"/>
                  </a:cubicBezTo>
                  <a:cubicBezTo>
                    <a:pt x="266" y="150"/>
                    <a:pt x="267" y="162"/>
                    <a:pt x="272" y="172"/>
                  </a:cubicBezTo>
                  <a:cubicBezTo>
                    <a:pt x="274" y="172"/>
                    <a:pt x="278" y="173"/>
                    <a:pt x="280" y="171"/>
                  </a:cubicBezTo>
                  <a:cubicBezTo>
                    <a:pt x="283" y="173"/>
                    <a:pt x="282" y="179"/>
                    <a:pt x="283" y="181"/>
                  </a:cubicBezTo>
                  <a:cubicBezTo>
                    <a:pt x="291" y="178"/>
                    <a:pt x="298" y="182"/>
                    <a:pt x="297" y="190"/>
                  </a:cubicBezTo>
                  <a:cubicBezTo>
                    <a:pt x="299" y="190"/>
                    <a:pt x="302" y="191"/>
                    <a:pt x="305" y="190"/>
                  </a:cubicBezTo>
                  <a:cubicBezTo>
                    <a:pt x="308" y="193"/>
                    <a:pt x="311" y="198"/>
                    <a:pt x="308" y="201"/>
                  </a:cubicBezTo>
                  <a:cubicBezTo>
                    <a:pt x="312" y="200"/>
                    <a:pt x="314" y="202"/>
                    <a:pt x="318" y="201"/>
                  </a:cubicBezTo>
                  <a:cubicBezTo>
                    <a:pt x="320" y="203"/>
                    <a:pt x="323" y="207"/>
                    <a:pt x="320" y="210"/>
                  </a:cubicBezTo>
                  <a:cubicBezTo>
                    <a:pt x="323" y="211"/>
                    <a:pt x="327" y="211"/>
                    <a:pt x="329" y="212"/>
                  </a:cubicBezTo>
                  <a:cubicBezTo>
                    <a:pt x="329" y="216"/>
                    <a:pt x="328" y="219"/>
                    <a:pt x="326" y="220"/>
                  </a:cubicBezTo>
                  <a:cubicBezTo>
                    <a:pt x="329" y="225"/>
                    <a:pt x="324" y="232"/>
                    <a:pt x="319" y="233"/>
                  </a:cubicBezTo>
                  <a:cubicBezTo>
                    <a:pt x="314" y="230"/>
                    <a:pt x="309" y="228"/>
                    <a:pt x="304" y="225"/>
                  </a:cubicBezTo>
                  <a:cubicBezTo>
                    <a:pt x="304" y="228"/>
                    <a:pt x="304" y="230"/>
                    <a:pt x="303" y="234"/>
                  </a:cubicBezTo>
                  <a:cubicBezTo>
                    <a:pt x="306" y="235"/>
                    <a:pt x="312" y="235"/>
                    <a:pt x="310" y="241"/>
                  </a:cubicBezTo>
                  <a:cubicBezTo>
                    <a:pt x="312" y="243"/>
                    <a:pt x="317" y="242"/>
                    <a:pt x="318" y="244"/>
                  </a:cubicBezTo>
                  <a:cubicBezTo>
                    <a:pt x="319" y="246"/>
                    <a:pt x="318" y="246"/>
                    <a:pt x="317" y="248"/>
                  </a:cubicBezTo>
                  <a:cubicBezTo>
                    <a:pt x="319" y="249"/>
                    <a:pt x="321" y="248"/>
                    <a:pt x="324" y="249"/>
                  </a:cubicBezTo>
                  <a:cubicBezTo>
                    <a:pt x="325" y="251"/>
                    <a:pt x="324" y="253"/>
                    <a:pt x="325" y="254"/>
                  </a:cubicBezTo>
                  <a:cubicBezTo>
                    <a:pt x="330" y="251"/>
                    <a:pt x="334" y="254"/>
                    <a:pt x="332" y="259"/>
                  </a:cubicBezTo>
                  <a:cubicBezTo>
                    <a:pt x="334" y="260"/>
                    <a:pt x="335" y="259"/>
                    <a:pt x="338" y="260"/>
                  </a:cubicBezTo>
                  <a:cubicBezTo>
                    <a:pt x="338" y="265"/>
                    <a:pt x="337" y="274"/>
                    <a:pt x="331" y="275"/>
                  </a:cubicBezTo>
                  <a:cubicBezTo>
                    <a:pt x="326" y="295"/>
                    <a:pt x="318" y="316"/>
                    <a:pt x="313" y="337"/>
                  </a:cubicBezTo>
                  <a:cubicBezTo>
                    <a:pt x="315" y="337"/>
                    <a:pt x="316" y="336"/>
                    <a:pt x="317" y="338"/>
                  </a:cubicBezTo>
                  <a:cubicBezTo>
                    <a:pt x="314" y="339"/>
                    <a:pt x="315" y="343"/>
                    <a:pt x="317" y="345"/>
                  </a:cubicBezTo>
                  <a:cubicBezTo>
                    <a:pt x="319" y="345"/>
                    <a:pt x="320" y="343"/>
                    <a:pt x="321" y="344"/>
                  </a:cubicBezTo>
                  <a:cubicBezTo>
                    <a:pt x="325" y="338"/>
                    <a:pt x="337" y="336"/>
                    <a:pt x="337" y="347"/>
                  </a:cubicBezTo>
                  <a:cubicBezTo>
                    <a:pt x="344" y="346"/>
                    <a:pt x="343" y="359"/>
                    <a:pt x="337" y="353"/>
                  </a:cubicBezTo>
                  <a:cubicBezTo>
                    <a:pt x="338" y="352"/>
                    <a:pt x="339" y="353"/>
                    <a:pt x="340" y="353"/>
                  </a:cubicBezTo>
                  <a:cubicBezTo>
                    <a:pt x="339" y="351"/>
                    <a:pt x="338" y="350"/>
                    <a:pt x="337" y="349"/>
                  </a:cubicBezTo>
                  <a:cubicBezTo>
                    <a:pt x="335" y="349"/>
                    <a:pt x="334" y="351"/>
                    <a:pt x="333" y="349"/>
                  </a:cubicBezTo>
                  <a:cubicBezTo>
                    <a:pt x="333" y="347"/>
                    <a:pt x="335" y="348"/>
                    <a:pt x="335" y="346"/>
                  </a:cubicBezTo>
                  <a:cubicBezTo>
                    <a:pt x="334" y="343"/>
                    <a:pt x="332" y="341"/>
                    <a:pt x="329" y="341"/>
                  </a:cubicBezTo>
                  <a:cubicBezTo>
                    <a:pt x="323" y="343"/>
                    <a:pt x="315" y="356"/>
                    <a:pt x="328" y="356"/>
                  </a:cubicBezTo>
                  <a:cubicBezTo>
                    <a:pt x="327" y="362"/>
                    <a:pt x="332" y="366"/>
                    <a:pt x="337" y="366"/>
                  </a:cubicBezTo>
                  <a:cubicBezTo>
                    <a:pt x="339" y="365"/>
                    <a:pt x="341" y="361"/>
                    <a:pt x="343" y="364"/>
                  </a:cubicBezTo>
                  <a:cubicBezTo>
                    <a:pt x="339" y="369"/>
                    <a:pt x="344" y="376"/>
                    <a:pt x="350" y="377"/>
                  </a:cubicBezTo>
                  <a:cubicBezTo>
                    <a:pt x="354" y="375"/>
                    <a:pt x="354" y="369"/>
                    <a:pt x="358" y="367"/>
                  </a:cubicBezTo>
                  <a:cubicBezTo>
                    <a:pt x="361" y="373"/>
                    <a:pt x="372" y="369"/>
                    <a:pt x="367" y="363"/>
                  </a:cubicBezTo>
                  <a:cubicBezTo>
                    <a:pt x="366" y="362"/>
                    <a:pt x="364" y="364"/>
                    <a:pt x="363" y="362"/>
                  </a:cubicBezTo>
                  <a:cubicBezTo>
                    <a:pt x="365" y="361"/>
                    <a:pt x="365" y="358"/>
                    <a:pt x="366" y="356"/>
                  </a:cubicBezTo>
                  <a:cubicBezTo>
                    <a:pt x="365" y="354"/>
                    <a:pt x="363" y="354"/>
                    <a:pt x="361" y="352"/>
                  </a:cubicBezTo>
                  <a:cubicBezTo>
                    <a:pt x="363" y="350"/>
                    <a:pt x="367" y="347"/>
                    <a:pt x="365" y="343"/>
                  </a:cubicBezTo>
                  <a:cubicBezTo>
                    <a:pt x="360" y="341"/>
                    <a:pt x="356" y="345"/>
                    <a:pt x="353" y="345"/>
                  </a:cubicBezTo>
                  <a:cubicBezTo>
                    <a:pt x="356" y="338"/>
                    <a:pt x="348" y="337"/>
                    <a:pt x="344" y="339"/>
                  </a:cubicBezTo>
                  <a:cubicBezTo>
                    <a:pt x="344" y="336"/>
                    <a:pt x="345" y="333"/>
                    <a:pt x="343" y="332"/>
                  </a:cubicBezTo>
                  <a:cubicBezTo>
                    <a:pt x="344" y="331"/>
                    <a:pt x="345" y="329"/>
                    <a:pt x="346" y="328"/>
                  </a:cubicBezTo>
                  <a:cubicBezTo>
                    <a:pt x="347" y="322"/>
                    <a:pt x="341" y="323"/>
                    <a:pt x="337" y="323"/>
                  </a:cubicBezTo>
                  <a:cubicBezTo>
                    <a:pt x="335" y="326"/>
                    <a:pt x="334" y="329"/>
                    <a:pt x="331" y="330"/>
                  </a:cubicBezTo>
                  <a:cubicBezTo>
                    <a:pt x="325" y="330"/>
                    <a:pt x="322" y="322"/>
                    <a:pt x="329" y="323"/>
                  </a:cubicBezTo>
                  <a:cubicBezTo>
                    <a:pt x="329" y="325"/>
                    <a:pt x="327" y="324"/>
                    <a:pt x="327" y="325"/>
                  </a:cubicBezTo>
                  <a:cubicBezTo>
                    <a:pt x="332" y="331"/>
                    <a:pt x="334" y="323"/>
                    <a:pt x="335" y="319"/>
                  </a:cubicBezTo>
                  <a:cubicBezTo>
                    <a:pt x="336" y="320"/>
                    <a:pt x="337" y="321"/>
                    <a:pt x="339" y="321"/>
                  </a:cubicBezTo>
                  <a:cubicBezTo>
                    <a:pt x="341" y="321"/>
                    <a:pt x="343" y="320"/>
                    <a:pt x="344" y="318"/>
                  </a:cubicBezTo>
                  <a:cubicBezTo>
                    <a:pt x="344" y="313"/>
                    <a:pt x="341" y="311"/>
                    <a:pt x="337" y="312"/>
                  </a:cubicBezTo>
                  <a:cubicBezTo>
                    <a:pt x="337" y="309"/>
                    <a:pt x="339" y="309"/>
                    <a:pt x="340" y="306"/>
                  </a:cubicBezTo>
                  <a:cubicBezTo>
                    <a:pt x="339" y="304"/>
                    <a:pt x="336" y="303"/>
                    <a:pt x="334" y="303"/>
                  </a:cubicBezTo>
                  <a:cubicBezTo>
                    <a:pt x="334" y="301"/>
                    <a:pt x="334" y="300"/>
                    <a:pt x="334" y="299"/>
                  </a:cubicBezTo>
                  <a:cubicBezTo>
                    <a:pt x="332" y="298"/>
                    <a:pt x="331" y="297"/>
                    <a:pt x="329" y="297"/>
                  </a:cubicBezTo>
                  <a:cubicBezTo>
                    <a:pt x="327" y="297"/>
                    <a:pt x="326" y="300"/>
                    <a:pt x="324" y="299"/>
                  </a:cubicBezTo>
                  <a:cubicBezTo>
                    <a:pt x="326" y="297"/>
                    <a:pt x="328" y="296"/>
                    <a:pt x="330" y="295"/>
                  </a:cubicBezTo>
                  <a:cubicBezTo>
                    <a:pt x="333" y="296"/>
                    <a:pt x="338" y="297"/>
                    <a:pt x="336" y="301"/>
                  </a:cubicBezTo>
                  <a:cubicBezTo>
                    <a:pt x="342" y="301"/>
                    <a:pt x="343" y="307"/>
                    <a:pt x="341" y="310"/>
                  </a:cubicBezTo>
                  <a:cubicBezTo>
                    <a:pt x="345" y="311"/>
                    <a:pt x="347" y="316"/>
                    <a:pt x="345" y="321"/>
                  </a:cubicBezTo>
                  <a:cubicBezTo>
                    <a:pt x="346" y="321"/>
                    <a:pt x="347" y="323"/>
                    <a:pt x="348" y="324"/>
                  </a:cubicBezTo>
                  <a:cubicBezTo>
                    <a:pt x="351" y="318"/>
                    <a:pt x="365" y="321"/>
                    <a:pt x="361" y="330"/>
                  </a:cubicBezTo>
                  <a:cubicBezTo>
                    <a:pt x="363" y="329"/>
                    <a:pt x="365" y="330"/>
                    <a:pt x="367" y="330"/>
                  </a:cubicBezTo>
                  <a:cubicBezTo>
                    <a:pt x="368" y="332"/>
                    <a:pt x="369" y="333"/>
                    <a:pt x="369" y="335"/>
                  </a:cubicBezTo>
                  <a:cubicBezTo>
                    <a:pt x="375" y="334"/>
                    <a:pt x="379" y="339"/>
                    <a:pt x="378" y="343"/>
                  </a:cubicBezTo>
                  <a:cubicBezTo>
                    <a:pt x="377" y="347"/>
                    <a:pt x="374" y="348"/>
                    <a:pt x="373" y="351"/>
                  </a:cubicBezTo>
                  <a:cubicBezTo>
                    <a:pt x="372" y="353"/>
                    <a:pt x="375" y="355"/>
                    <a:pt x="376" y="358"/>
                  </a:cubicBezTo>
                  <a:cubicBezTo>
                    <a:pt x="377" y="361"/>
                    <a:pt x="375" y="364"/>
                    <a:pt x="371" y="365"/>
                  </a:cubicBezTo>
                  <a:cubicBezTo>
                    <a:pt x="371" y="367"/>
                    <a:pt x="369" y="372"/>
                    <a:pt x="365" y="373"/>
                  </a:cubicBezTo>
                  <a:cubicBezTo>
                    <a:pt x="365" y="374"/>
                    <a:pt x="367" y="375"/>
                    <a:pt x="365" y="376"/>
                  </a:cubicBezTo>
                  <a:cubicBezTo>
                    <a:pt x="363" y="374"/>
                    <a:pt x="361" y="371"/>
                    <a:pt x="358" y="371"/>
                  </a:cubicBezTo>
                  <a:cubicBezTo>
                    <a:pt x="356" y="374"/>
                    <a:pt x="354" y="379"/>
                    <a:pt x="350" y="379"/>
                  </a:cubicBezTo>
                  <a:cubicBezTo>
                    <a:pt x="345" y="379"/>
                    <a:pt x="339" y="372"/>
                    <a:pt x="339" y="367"/>
                  </a:cubicBezTo>
                  <a:cubicBezTo>
                    <a:pt x="333" y="369"/>
                    <a:pt x="326" y="364"/>
                    <a:pt x="326" y="358"/>
                  </a:cubicBezTo>
                  <a:cubicBezTo>
                    <a:pt x="318" y="358"/>
                    <a:pt x="317" y="351"/>
                    <a:pt x="319" y="346"/>
                  </a:cubicBezTo>
                  <a:cubicBezTo>
                    <a:pt x="314" y="348"/>
                    <a:pt x="313" y="343"/>
                    <a:pt x="313" y="339"/>
                  </a:cubicBezTo>
                  <a:close/>
                  <a:moveTo>
                    <a:pt x="222" y="42"/>
                  </a:moveTo>
                  <a:cubicBezTo>
                    <a:pt x="222" y="43"/>
                    <a:pt x="222" y="43"/>
                    <a:pt x="223" y="43"/>
                  </a:cubicBezTo>
                  <a:cubicBezTo>
                    <a:pt x="224" y="41"/>
                    <a:pt x="227" y="41"/>
                    <a:pt x="228" y="40"/>
                  </a:cubicBezTo>
                  <a:cubicBezTo>
                    <a:pt x="225" y="40"/>
                    <a:pt x="225" y="42"/>
                    <a:pt x="222" y="42"/>
                  </a:cubicBezTo>
                  <a:close/>
                  <a:moveTo>
                    <a:pt x="230" y="50"/>
                  </a:moveTo>
                  <a:cubicBezTo>
                    <a:pt x="243" y="59"/>
                    <a:pt x="252" y="71"/>
                    <a:pt x="264" y="79"/>
                  </a:cubicBezTo>
                  <a:cubicBezTo>
                    <a:pt x="265" y="81"/>
                    <a:pt x="267" y="83"/>
                    <a:pt x="269" y="84"/>
                  </a:cubicBezTo>
                  <a:cubicBezTo>
                    <a:pt x="270" y="84"/>
                    <a:pt x="269" y="82"/>
                    <a:pt x="270" y="83"/>
                  </a:cubicBezTo>
                  <a:cubicBezTo>
                    <a:pt x="270" y="76"/>
                    <a:pt x="263" y="73"/>
                    <a:pt x="259" y="68"/>
                  </a:cubicBezTo>
                  <a:cubicBezTo>
                    <a:pt x="248" y="61"/>
                    <a:pt x="241" y="48"/>
                    <a:pt x="230" y="41"/>
                  </a:cubicBezTo>
                  <a:cubicBezTo>
                    <a:pt x="228" y="44"/>
                    <a:pt x="230" y="46"/>
                    <a:pt x="230" y="50"/>
                  </a:cubicBezTo>
                  <a:close/>
                  <a:moveTo>
                    <a:pt x="236" y="43"/>
                  </a:moveTo>
                  <a:cubicBezTo>
                    <a:pt x="237" y="45"/>
                    <a:pt x="238" y="46"/>
                    <a:pt x="241" y="46"/>
                  </a:cubicBezTo>
                  <a:cubicBezTo>
                    <a:pt x="240" y="44"/>
                    <a:pt x="238" y="42"/>
                    <a:pt x="236" y="43"/>
                  </a:cubicBezTo>
                  <a:close/>
                  <a:moveTo>
                    <a:pt x="191" y="75"/>
                  </a:moveTo>
                  <a:cubicBezTo>
                    <a:pt x="188" y="77"/>
                    <a:pt x="180" y="81"/>
                    <a:pt x="184" y="86"/>
                  </a:cubicBezTo>
                  <a:cubicBezTo>
                    <a:pt x="198" y="73"/>
                    <a:pt x="213" y="62"/>
                    <a:pt x="228" y="50"/>
                  </a:cubicBezTo>
                  <a:cubicBezTo>
                    <a:pt x="228" y="48"/>
                    <a:pt x="228" y="45"/>
                    <a:pt x="226" y="43"/>
                  </a:cubicBezTo>
                  <a:cubicBezTo>
                    <a:pt x="215" y="53"/>
                    <a:pt x="202" y="65"/>
                    <a:pt x="191" y="75"/>
                  </a:cubicBezTo>
                  <a:close/>
                  <a:moveTo>
                    <a:pt x="213" y="48"/>
                  </a:moveTo>
                  <a:cubicBezTo>
                    <a:pt x="215" y="47"/>
                    <a:pt x="215" y="48"/>
                    <a:pt x="217" y="48"/>
                  </a:cubicBezTo>
                  <a:cubicBezTo>
                    <a:pt x="218" y="47"/>
                    <a:pt x="220" y="47"/>
                    <a:pt x="220" y="45"/>
                  </a:cubicBezTo>
                  <a:cubicBezTo>
                    <a:pt x="217" y="45"/>
                    <a:pt x="214" y="46"/>
                    <a:pt x="213" y="48"/>
                  </a:cubicBezTo>
                  <a:close/>
                  <a:moveTo>
                    <a:pt x="241" y="48"/>
                  </a:moveTo>
                  <a:cubicBezTo>
                    <a:pt x="243" y="49"/>
                    <a:pt x="245" y="50"/>
                    <a:pt x="247" y="51"/>
                  </a:cubicBezTo>
                  <a:cubicBezTo>
                    <a:pt x="247" y="50"/>
                    <a:pt x="248" y="50"/>
                    <a:pt x="248" y="49"/>
                  </a:cubicBezTo>
                  <a:cubicBezTo>
                    <a:pt x="246" y="48"/>
                    <a:pt x="243" y="47"/>
                    <a:pt x="241" y="48"/>
                  </a:cubicBezTo>
                  <a:close/>
                  <a:moveTo>
                    <a:pt x="262" y="88"/>
                  </a:moveTo>
                  <a:cubicBezTo>
                    <a:pt x="261" y="81"/>
                    <a:pt x="262" y="81"/>
                    <a:pt x="258" y="77"/>
                  </a:cubicBezTo>
                  <a:cubicBezTo>
                    <a:pt x="248" y="69"/>
                    <a:pt x="239" y="60"/>
                    <a:pt x="230" y="52"/>
                  </a:cubicBezTo>
                  <a:cubicBezTo>
                    <a:pt x="230" y="52"/>
                    <a:pt x="230" y="51"/>
                    <a:pt x="230" y="51"/>
                  </a:cubicBezTo>
                  <a:cubicBezTo>
                    <a:pt x="221" y="58"/>
                    <a:pt x="211" y="67"/>
                    <a:pt x="201" y="75"/>
                  </a:cubicBezTo>
                  <a:cubicBezTo>
                    <a:pt x="198" y="77"/>
                    <a:pt x="193" y="81"/>
                    <a:pt x="193" y="83"/>
                  </a:cubicBezTo>
                  <a:cubicBezTo>
                    <a:pt x="192" y="85"/>
                    <a:pt x="193" y="89"/>
                    <a:pt x="193" y="92"/>
                  </a:cubicBezTo>
                  <a:cubicBezTo>
                    <a:pt x="194" y="105"/>
                    <a:pt x="195" y="119"/>
                    <a:pt x="197" y="132"/>
                  </a:cubicBezTo>
                  <a:cubicBezTo>
                    <a:pt x="219" y="132"/>
                    <a:pt x="242" y="130"/>
                    <a:pt x="265" y="129"/>
                  </a:cubicBezTo>
                  <a:cubicBezTo>
                    <a:pt x="264" y="116"/>
                    <a:pt x="263" y="101"/>
                    <a:pt x="262" y="88"/>
                  </a:cubicBezTo>
                  <a:close/>
                  <a:moveTo>
                    <a:pt x="202" y="56"/>
                  </a:moveTo>
                  <a:cubicBezTo>
                    <a:pt x="203" y="56"/>
                    <a:pt x="203" y="58"/>
                    <a:pt x="204" y="58"/>
                  </a:cubicBezTo>
                  <a:cubicBezTo>
                    <a:pt x="207" y="57"/>
                    <a:pt x="210" y="54"/>
                    <a:pt x="211" y="53"/>
                  </a:cubicBezTo>
                  <a:cubicBezTo>
                    <a:pt x="208" y="54"/>
                    <a:pt x="205" y="54"/>
                    <a:pt x="202" y="56"/>
                  </a:cubicBezTo>
                  <a:close/>
                  <a:moveTo>
                    <a:pt x="254" y="57"/>
                  </a:moveTo>
                  <a:cubicBezTo>
                    <a:pt x="253" y="56"/>
                    <a:pt x="253" y="55"/>
                    <a:pt x="254" y="55"/>
                  </a:cubicBezTo>
                  <a:cubicBezTo>
                    <a:pt x="253" y="53"/>
                    <a:pt x="248" y="53"/>
                    <a:pt x="246" y="53"/>
                  </a:cubicBezTo>
                  <a:cubicBezTo>
                    <a:pt x="248" y="55"/>
                    <a:pt x="250" y="57"/>
                    <a:pt x="254" y="57"/>
                  </a:cubicBezTo>
                  <a:close/>
                  <a:moveTo>
                    <a:pt x="262" y="63"/>
                  </a:moveTo>
                  <a:cubicBezTo>
                    <a:pt x="262" y="62"/>
                    <a:pt x="261" y="62"/>
                    <a:pt x="262" y="61"/>
                  </a:cubicBezTo>
                  <a:cubicBezTo>
                    <a:pt x="260" y="58"/>
                    <a:pt x="254" y="60"/>
                    <a:pt x="252" y="59"/>
                  </a:cubicBezTo>
                  <a:cubicBezTo>
                    <a:pt x="255" y="61"/>
                    <a:pt x="259" y="63"/>
                    <a:pt x="262" y="63"/>
                  </a:cubicBezTo>
                  <a:close/>
                  <a:moveTo>
                    <a:pt x="193" y="65"/>
                  </a:moveTo>
                  <a:cubicBezTo>
                    <a:pt x="196" y="67"/>
                    <a:pt x="202" y="62"/>
                    <a:pt x="201" y="61"/>
                  </a:cubicBezTo>
                  <a:cubicBezTo>
                    <a:pt x="199" y="63"/>
                    <a:pt x="194" y="62"/>
                    <a:pt x="193" y="65"/>
                  </a:cubicBezTo>
                  <a:close/>
                  <a:moveTo>
                    <a:pt x="268" y="70"/>
                  </a:moveTo>
                  <a:cubicBezTo>
                    <a:pt x="269" y="68"/>
                    <a:pt x="267" y="67"/>
                    <a:pt x="267" y="66"/>
                  </a:cubicBezTo>
                  <a:cubicBezTo>
                    <a:pt x="264" y="66"/>
                    <a:pt x="261" y="65"/>
                    <a:pt x="259" y="65"/>
                  </a:cubicBezTo>
                  <a:cubicBezTo>
                    <a:pt x="261" y="67"/>
                    <a:pt x="264" y="69"/>
                    <a:pt x="268" y="70"/>
                  </a:cubicBezTo>
                  <a:close/>
                  <a:moveTo>
                    <a:pt x="183" y="72"/>
                  </a:moveTo>
                  <a:cubicBezTo>
                    <a:pt x="188" y="73"/>
                    <a:pt x="190" y="72"/>
                    <a:pt x="193" y="70"/>
                  </a:cubicBezTo>
                  <a:cubicBezTo>
                    <a:pt x="193" y="69"/>
                    <a:pt x="193" y="69"/>
                    <a:pt x="192" y="68"/>
                  </a:cubicBezTo>
                  <a:cubicBezTo>
                    <a:pt x="187" y="70"/>
                    <a:pt x="184" y="68"/>
                    <a:pt x="183" y="72"/>
                  </a:cubicBezTo>
                  <a:close/>
                  <a:moveTo>
                    <a:pt x="272" y="77"/>
                  </a:moveTo>
                  <a:cubicBezTo>
                    <a:pt x="273" y="77"/>
                    <a:pt x="274" y="75"/>
                    <a:pt x="274" y="74"/>
                  </a:cubicBezTo>
                  <a:cubicBezTo>
                    <a:pt x="271" y="74"/>
                    <a:pt x="269" y="72"/>
                    <a:pt x="267" y="72"/>
                  </a:cubicBezTo>
                  <a:cubicBezTo>
                    <a:pt x="269" y="74"/>
                    <a:pt x="270" y="76"/>
                    <a:pt x="272" y="77"/>
                  </a:cubicBezTo>
                  <a:close/>
                  <a:moveTo>
                    <a:pt x="180" y="74"/>
                  </a:moveTo>
                  <a:cubicBezTo>
                    <a:pt x="177" y="76"/>
                    <a:pt x="178" y="80"/>
                    <a:pt x="181" y="81"/>
                  </a:cubicBezTo>
                  <a:cubicBezTo>
                    <a:pt x="182" y="78"/>
                    <a:pt x="185" y="77"/>
                    <a:pt x="187" y="75"/>
                  </a:cubicBezTo>
                  <a:cubicBezTo>
                    <a:pt x="184" y="75"/>
                    <a:pt x="182" y="75"/>
                    <a:pt x="180" y="74"/>
                  </a:cubicBezTo>
                  <a:close/>
                  <a:moveTo>
                    <a:pt x="78" y="145"/>
                  </a:moveTo>
                  <a:cubicBezTo>
                    <a:pt x="76" y="145"/>
                    <a:pt x="75" y="143"/>
                    <a:pt x="72" y="144"/>
                  </a:cubicBezTo>
                  <a:cubicBezTo>
                    <a:pt x="69" y="145"/>
                    <a:pt x="71" y="150"/>
                    <a:pt x="71" y="152"/>
                  </a:cubicBezTo>
                  <a:cubicBezTo>
                    <a:pt x="67" y="152"/>
                    <a:pt x="65" y="155"/>
                    <a:pt x="64" y="158"/>
                  </a:cubicBezTo>
                  <a:cubicBezTo>
                    <a:pt x="65" y="161"/>
                    <a:pt x="69" y="161"/>
                    <a:pt x="69" y="165"/>
                  </a:cubicBezTo>
                  <a:cubicBezTo>
                    <a:pt x="65" y="167"/>
                    <a:pt x="59" y="165"/>
                    <a:pt x="58" y="171"/>
                  </a:cubicBezTo>
                  <a:cubicBezTo>
                    <a:pt x="57" y="172"/>
                    <a:pt x="59" y="173"/>
                    <a:pt x="58" y="175"/>
                  </a:cubicBezTo>
                  <a:cubicBezTo>
                    <a:pt x="48" y="167"/>
                    <a:pt x="37" y="189"/>
                    <a:pt x="45" y="193"/>
                  </a:cubicBezTo>
                  <a:cubicBezTo>
                    <a:pt x="47" y="192"/>
                    <a:pt x="48" y="192"/>
                    <a:pt x="50" y="193"/>
                  </a:cubicBezTo>
                  <a:cubicBezTo>
                    <a:pt x="52" y="188"/>
                    <a:pt x="63" y="189"/>
                    <a:pt x="62" y="194"/>
                  </a:cubicBezTo>
                  <a:cubicBezTo>
                    <a:pt x="60" y="192"/>
                    <a:pt x="55" y="189"/>
                    <a:pt x="53" y="194"/>
                  </a:cubicBezTo>
                  <a:cubicBezTo>
                    <a:pt x="53" y="195"/>
                    <a:pt x="55" y="196"/>
                    <a:pt x="53" y="197"/>
                  </a:cubicBezTo>
                  <a:cubicBezTo>
                    <a:pt x="51" y="198"/>
                    <a:pt x="49" y="194"/>
                    <a:pt x="46" y="194"/>
                  </a:cubicBezTo>
                  <a:cubicBezTo>
                    <a:pt x="41" y="196"/>
                    <a:pt x="37" y="207"/>
                    <a:pt x="45" y="210"/>
                  </a:cubicBezTo>
                  <a:cubicBezTo>
                    <a:pt x="45" y="211"/>
                    <a:pt x="45" y="211"/>
                    <a:pt x="45" y="212"/>
                  </a:cubicBezTo>
                  <a:cubicBezTo>
                    <a:pt x="37" y="212"/>
                    <a:pt x="35" y="224"/>
                    <a:pt x="44" y="224"/>
                  </a:cubicBezTo>
                  <a:cubicBezTo>
                    <a:pt x="43" y="227"/>
                    <a:pt x="40" y="227"/>
                    <a:pt x="39" y="230"/>
                  </a:cubicBezTo>
                  <a:cubicBezTo>
                    <a:pt x="39" y="236"/>
                    <a:pt x="39" y="242"/>
                    <a:pt x="43" y="245"/>
                  </a:cubicBezTo>
                  <a:cubicBezTo>
                    <a:pt x="45" y="247"/>
                    <a:pt x="48" y="245"/>
                    <a:pt x="52" y="247"/>
                  </a:cubicBezTo>
                  <a:cubicBezTo>
                    <a:pt x="50" y="250"/>
                    <a:pt x="47" y="252"/>
                    <a:pt x="49" y="257"/>
                  </a:cubicBezTo>
                  <a:cubicBezTo>
                    <a:pt x="52" y="260"/>
                    <a:pt x="55" y="257"/>
                    <a:pt x="58" y="258"/>
                  </a:cubicBezTo>
                  <a:cubicBezTo>
                    <a:pt x="58" y="261"/>
                    <a:pt x="55" y="260"/>
                    <a:pt x="54" y="262"/>
                  </a:cubicBezTo>
                  <a:cubicBezTo>
                    <a:pt x="50" y="266"/>
                    <a:pt x="53" y="274"/>
                    <a:pt x="58" y="276"/>
                  </a:cubicBezTo>
                  <a:cubicBezTo>
                    <a:pt x="59" y="277"/>
                    <a:pt x="61" y="275"/>
                    <a:pt x="61" y="277"/>
                  </a:cubicBezTo>
                  <a:cubicBezTo>
                    <a:pt x="58" y="288"/>
                    <a:pt x="71" y="298"/>
                    <a:pt x="79" y="290"/>
                  </a:cubicBezTo>
                  <a:cubicBezTo>
                    <a:pt x="81" y="292"/>
                    <a:pt x="81" y="295"/>
                    <a:pt x="84" y="295"/>
                  </a:cubicBezTo>
                  <a:cubicBezTo>
                    <a:pt x="89" y="296"/>
                    <a:pt x="89" y="290"/>
                    <a:pt x="89" y="286"/>
                  </a:cubicBezTo>
                  <a:cubicBezTo>
                    <a:pt x="92" y="286"/>
                    <a:pt x="94" y="288"/>
                    <a:pt x="97" y="288"/>
                  </a:cubicBezTo>
                  <a:cubicBezTo>
                    <a:pt x="98" y="287"/>
                    <a:pt x="98" y="284"/>
                    <a:pt x="100" y="284"/>
                  </a:cubicBezTo>
                  <a:cubicBezTo>
                    <a:pt x="101" y="287"/>
                    <a:pt x="105" y="289"/>
                    <a:pt x="108" y="288"/>
                  </a:cubicBezTo>
                  <a:cubicBezTo>
                    <a:pt x="111" y="288"/>
                    <a:pt x="110" y="285"/>
                    <a:pt x="111" y="283"/>
                  </a:cubicBezTo>
                  <a:cubicBezTo>
                    <a:pt x="115" y="284"/>
                    <a:pt x="116" y="288"/>
                    <a:pt x="120" y="286"/>
                  </a:cubicBezTo>
                  <a:cubicBezTo>
                    <a:pt x="116" y="278"/>
                    <a:pt x="112" y="268"/>
                    <a:pt x="102" y="266"/>
                  </a:cubicBezTo>
                  <a:cubicBezTo>
                    <a:pt x="97" y="266"/>
                    <a:pt x="93" y="267"/>
                    <a:pt x="88" y="268"/>
                  </a:cubicBezTo>
                  <a:cubicBezTo>
                    <a:pt x="89" y="271"/>
                    <a:pt x="87" y="274"/>
                    <a:pt x="84" y="274"/>
                  </a:cubicBezTo>
                  <a:cubicBezTo>
                    <a:pt x="88" y="285"/>
                    <a:pt x="71" y="287"/>
                    <a:pt x="70" y="279"/>
                  </a:cubicBezTo>
                  <a:cubicBezTo>
                    <a:pt x="73" y="283"/>
                    <a:pt x="82" y="284"/>
                    <a:pt x="82" y="277"/>
                  </a:cubicBezTo>
                  <a:cubicBezTo>
                    <a:pt x="82" y="275"/>
                    <a:pt x="81" y="275"/>
                    <a:pt x="80" y="273"/>
                  </a:cubicBezTo>
                  <a:cubicBezTo>
                    <a:pt x="89" y="273"/>
                    <a:pt x="85" y="262"/>
                    <a:pt x="79" y="261"/>
                  </a:cubicBezTo>
                  <a:cubicBezTo>
                    <a:pt x="80" y="259"/>
                    <a:pt x="84" y="257"/>
                    <a:pt x="85" y="254"/>
                  </a:cubicBezTo>
                  <a:cubicBezTo>
                    <a:pt x="85" y="252"/>
                    <a:pt x="84" y="251"/>
                    <a:pt x="83" y="249"/>
                  </a:cubicBezTo>
                  <a:cubicBezTo>
                    <a:pt x="79" y="249"/>
                    <a:pt x="78" y="246"/>
                    <a:pt x="76" y="243"/>
                  </a:cubicBezTo>
                  <a:cubicBezTo>
                    <a:pt x="69" y="251"/>
                    <a:pt x="59" y="233"/>
                    <a:pt x="69" y="230"/>
                  </a:cubicBezTo>
                  <a:cubicBezTo>
                    <a:pt x="66" y="235"/>
                    <a:pt x="66" y="243"/>
                    <a:pt x="73" y="244"/>
                  </a:cubicBezTo>
                  <a:cubicBezTo>
                    <a:pt x="75" y="243"/>
                    <a:pt x="75" y="240"/>
                    <a:pt x="77" y="240"/>
                  </a:cubicBezTo>
                  <a:cubicBezTo>
                    <a:pt x="79" y="242"/>
                    <a:pt x="79" y="244"/>
                    <a:pt x="81" y="247"/>
                  </a:cubicBezTo>
                  <a:cubicBezTo>
                    <a:pt x="84" y="246"/>
                    <a:pt x="85" y="248"/>
                    <a:pt x="88" y="246"/>
                  </a:cubicBezTo>
                  <a:cubicBezTo>
                    <a:pt x="90" y="245"/>
                    <a:pt x="89" y="242"/>
                    <a:pt x="90" y="242"/>
                  </a:cubicBezTo>
                  <a:cubicBezTo>
                    <a:pt x="92" y="242"/>
                    <a:pt x="92" y="245"/>
                    <a:pt x="95" y="245"/>
                  </a:cubicBezTo>
                  <a:cubicBezTo>
                    <a:pt x="100" y="243"/>
                    <a:pt x="96" y="237"/>
                    <a:pt x="97" y="235"/>
                  </a:cubicBezTo>
                  <a:cubicBezTo>
                    <a:pt x="101" y="237"/>
                    <a:pt x="99" y="244"/>
                    <a:pt x="96" y="247"/>
                  </a:cubicBezTo>
                  <a:cubicBezTo>
                    <a:pt x="99" y="250"/>
                    <a:pt x="103" y="252"/>
                    <a:pt x="106" y="255"/>
                  </a:cubicBezTo>
                  <a:cubicBezTo>
                    <a:pt x="109" y="256"/>
                    <a:pt x="113" y="262"/>
                    <a:pt x="116" y="258"/>
                  </a:cubicBezTo>
                  <a:cubicBezTo>
                    <a:pt x="116" y="253"/>
                    <a:pt x="113" y="248"/>
                    <a:pt x="110" y="244"/>
                  </a:cubicBezTo>
                  <a:cubicBezTo>
                    <a:pt x="102" y="238"/>
                    <a:pt x="100" y="228"/>
                    <a:pt x="94" y="220"/>
                  </a:cubicBezTo>
                  <a:cubicBezTo>
                    <a:pt x="91" y="221"/>
                    <a:pt x="88" y="219"/>
                    <a:pt x="87" y="216"/>
                  </a:cubicBezTo>
                  <a:cubicBezTo>
                    <a:pt x="85" y="217"/>
                    <a:pt x="85" y="218"/>
                    <a:pt x="84" y="219"/>
                  </a:cubicBezTo>
                  <a:cubicBezTo>
                    <a:pt x="79" y="217"/>
                    <a:pt x="78" y="215"/>
                    <a:pt x="77" y="210"/>
                  </a:cubicBezTo>
                  <a:cubicBezTo>
                    <a:pt x="78" y="210"/>
                    <a:pt x="77" y="208"/>
                    <a:pt x="79" y="208"/>
                  </a:cubicBezTo>
                  <a:cubicBezTo>
                    <a:pt x="78" y="212"/>
                    <a:pt x="80" y="216"/>
                    <a:pt x="84" y="216"/>
                  </a:cubicBezTo>
                  <a:cubicBezTo>
                    <a:pt x="85" y="216"/>
                    <a:pt x="84" y="213"/>
                    <a:pt x="86" y="213"/>
                  </a:cubicBezTo>
                  <a:cubicBezTo>
                    <a:pt x="89" y="213"/>
                    <a:pt x="89" y="219"/>
                    <a:pt x="93" y="219"/>
                  </a:cubicBezTo>
                  <a:cubicBezTo>
                    <a:pt x="94" y="219"/>
                    <a:pt x="93" y="217"/>
                    <a:pt x="94" y="218"/>
                  </a:cubicBezTo>
                  <a:cubicBezTo>
                    <a:pt x="96" y="217"/>
                    <a:pt x="95" y="219"/>
                    <a:pt x="97" y="219"/>
                  </a:cubicBezTo>
                  <a:cubicBezTo>
                    <a:pt x="103" y="218"/>
                    <a:pt x="100" y="211"/>
                    <a:pt x="98" y="207"/>
                  </a:cubicBezTo>
                  <a:cubicBezTo>
                    <a:pt x="100" y="206"/>
                    <a:pt x="101" y="207"/>
                    <a:pt x="102" y="207"/>
                  </a:cubicBezTo>
                  <a:cubicBezTo>
                    <a:pt x="104" y="210"/>
                    <a:pt x="108" y="211"/>
                    <a:pt x="112" y="212"/>
                  </a:cubicBezTo>
                  <a:cubicBezTo>
                    <a:pt x="113" y="211"/>
                    <a:pt x="110" y="209"/>
                    <a:pt x="111" y="208"/>
                  </a:cubicBezTo>
                  <a:cubicBezTo>
                    <a:pt x="115" y="208"/>
                    <a:pt x="115" y="211"/>
                    <a:pt x="118" y="212"/>
                  </a:cubicBezTo>
                  <a:cubicBezTo>
                    <a:pt x="123" y="212"/>
                    <a:pt x="128" y="205"/>
                    <a:pt x="127" y="199"/>
                  </a:cubicBezTo>
                  <a:cubicBezTo>
                    <a:pt x="127" y="198"/>
                    <a:pt x="124" y="199"/>
                    <a:pt x="124" y="198"/>
                  </a:cubicBezTo>
                  <a:cubicBezTo>
                    <a:pt x="128" y="195"/>
                    <a:pt x="135" y="194"/>
                    <a:pt x="135" y="188"/>
                  </a:cubicBezTo>
                  <a:cubicBezTo>
                    <a:pt x="135" y="187"/>
                    <a:pt x="133" y="186"/>
                    <a:pt x="134" y="184"/>
                  </a:cubicBezTo>
                  <a:cubicBezTo>
                    <a:pt x="132" y="182"/>
                    <a:pt x="128" y="183"/>
                    <a:pt x="126" y="183"/>
                  </a:cubicBezTo>
                  <a:cubicBezTo>
                    <a:pt x="127" y="181"/>
                    <a:pt x="128" y="180"/>
                    <a:pt x="128" y="179"/>
                  </a:cubicBezTo>
                  <a:cubicBezTo>
                    <a:pt x="128" y="175"/>
                    <a:pt x="123" y="174"/>
                    <a:pt x="121" y="175"/>
                  </a:cubicBezTo>
                  <a:cubicBezTo>
                    <a:pt x="124" y="170"/>
                    <a:pt x="133" y="176"/>
                    <a:pt x="130" y="181"/>
                  </a:cubicBezTo>
                  <a:cubicBezTo>
                    <a:pt x="140" y="181"/>
                    <a:pt x="138" y="196"/>
                    <a:pt x="129" y="197"/>
                  </a:cubicBezTo>
                  <a:cubicBezTo>
                    <a:pt x="130" y="205"/>
                    <a:pt x="125" y="213"/>
                    <a:pt x="118" y="214"/>
                  </a:cubicBezTo>
                  <a:cubicBezTo>
                    <a:pt x="116" y="231"/>
                    <a:pt x="124" y="246"/>
                    <a:pt x="130" y="259"/>
                  </a:cubicBezTo>
                  <a:cubicBezTo>
                    <a:pt x="131" y="257"/>
                    <a:pt x="130" y="255"/>
                    <a:pt x="133" y="254"/>
                  </a:cubicBezTo>
                  <a:cubicBezTo>
                    <a:pt x="135" y="254"/>
                    <a:pt x="135" y="255"/>
                    <a:pt x="136" y="255"/>
                  </a:cubicBezTo>
                  <a:cubicBezTo>
                    <a:pt x="139" y="253"/>
                    <a:pt x="139" y="249"/>
                    <a:pt x="139" y="244"/>
                  </a:cubicBezTo>
                  <a:cubicBezTo>
                    <a:pt x="140" y="245"/>
                    <a:pt x="145" y="246"/>
                    <a:pt x="148" y="245"/>
                  </a:cubicBezTo>
                  <a:cubicBezTo>
                    <a:pt x="150" y="242"/>
                    <a:pt x="150" y="239"/>
                    <a:pt x="149" y="234"/>
                  </a:cubicBezTo>
                  <a:cubicBezTo>
                    <a:pt x="144" y="238"/>
                    <a:pt x="136" y="239"/>
                    <a:pt x="130" y="235"/>
                  </a:cubicBezTo>
                  <a:cubicBezTo>
                    <a:pt x="130" y="230"/>
                    <a:pt x="123" y="229"/>
                    <a:pt x="124" y="224"/>
                  </a:cubicBezTo>
                  <a:cubicBezTo>
                    <a:pt x="124" y="218"/>
                    <a:pt x="135" y="222"/>
                    <a:pt x="138" y="220"/>
                  </a:cubicBezTo>
                  <a:cubicBezTo>
                    <a:pt x="136" y="211"/>
                    <a:pt x="147" y="211"/>
                    <a:pt x="154" y="210"/>
                  </a:cubicBezTo>
                  <a:cubicBezTo>
                    <a:pt x="154" y="207"/>
                    <a:pt x="157" y="203"/>
                    <a:pt x="159" y="201"/>
                  </a:cubicBezTo>
                  <a:cubicBezTo>
                    <a:pt x="158" y="195"/>
                    <a:pt x="155" y="192"/>
                    <a:pt x="151" y="191"/>
                  </a:cubicBezTo>
                  <a:cubicBezTo>
                    <a:pt x="149" y="191"/>
                    <a:pt x="149" y="193"/>
                    <a:pt x="146" y="193"/>
                  </a:cubicBezTo>
                  <a:cubicBezTo>
                    <a:pt x="148" y="187"/>
                    <a:pt x="148" y="181"/>
                    <a:pt x="144" y="177"/>
                  </a:cubicBezTo>
                  <a:cubicBezTo>
                    <a:pt x="143" y="177"/>
                    <a:pt x="142" y="179"/>
                    <a:pt x="141" y="178"/>
                  </a:cubicBezTo>
                  <a:cubicBezTo>
                    <a:pt x="145" y="172"/>
                    <a:pt x="139" y="167"/>
                    <a:pt x="133" y="168"/>
                  </a:cubicBezTo>
                  <a:cubicBezTo>
                    <a:pt x="135" y="163"/>
                    <a:pt x="139" y="158"/>
                    <a:pt x="136" y="152"/>
                  </a:cubicBezTo>
                  <a:cubicBezTo>
                    <a:pt x="132" y="149"/>
                    <a:pt x="130" y="146"/>
                    <a:pt x="126" y="146"/>
                  </a:cubicBezTo>
                  <a:cubicBezTo>
                    <a:pt x="121" y="145"/>
                    <a:pt x="118" y="150"/>
                    <a:pt x="113" y="151"/>
                  </a:cubicBezTo>
                  <a:cubicBezTo>
                    <a:pt x="115" y="146"/>
                    <a:pt x="113" y="143"/>
                    <a:pt x="110" y="142"/>
                  </a:cubicBezTo>
                  <a:cubicBezTo>
                    <a:pt x="109" y="142"/>
                    <a:pt x="108" y="143"/>
                    <a:pt x="107" y="143"/>
                  </a:cubicBezTo>
                  <a:cubicBezTo>
                    <a:pt x="106" y="141"/>
                    <a:pt x="106" y="137"/>
                    <a:pt x="103" y="136"/>
                  </a:cubicBezTo>
                  <a:cubicBezTo>
                    <a:pt x="100" y="136"/>
                    <a:pt x="100" y="138"/>
                    <a:pt x="97" y="137"/>
                  </a:cubicBezTo>
                  <a:cubicBezTo>
                    <a:pt x="97" y="132"/>
                    <a:pt x="95" y="130"/>
                    <a:pt x="93" y="127"/>
                  </a:cubicBezTo>
                  <a:cubicBezTo>
                    <a:pt x="82" y="126"/>
                    <a:pt x="78" y="137"/>
                    <a:pt x="78" y="145"/>
                  </a:cubicBezTo>
                  <a:close/>
                  <a:moveTo>
                    <a:pt x="202" y="138"/>
                  </a:moveTo>
                  <a:cubicBezTo>
                    <a:pt x="210" y="138"/>
                    <a:pt x="217" y="138"/>
                    <a:pt x="224" y="138"/>
                  </a:cubicBezTo>
                  <a:cubicBezTo>
                    <a:pt x="232" y="138"/>
                    <a:pt x="238" y="137"/>
                    <a:pt x="244" y="136"/>
                  </a:cubicBezTo>
                  <a:cubicBezTo>
                    <a:pt x="249" y="136"/>
                    <a:pt x="253" y="136"/>
                    <a:pt x="259" y="135"/>
                  </a:cubicBezTo>
                  <a:cubicBezTo>
                    <a:pt x="260" y="135"/>
                    <a:pt x="266" y="136"/>
                    <a:pt x="266" y="133"/>
                  </a:cubicBezTo>
                  <a:cubicBezTo>
                    <a:pt x="265" y="131"/>
                    <a:pt x="261" y="132"/>
                    <a:pt x="259" y="132"/>
                  </a:cubicBezTo>
                  <a:cubicBezTo>
                    <a:pt x="257" y="132"/>
                    <a:pt x="252" y="132"/>
                    <a:pt x="248" y="133"/>
                  </a:cubicBezTo>
                  <a:cubicBezTo>
                    <a:pt x="231" y="134"/>
                    <a:pt x="216" y="134"/>
                    <a:pt x="196" y="134"/>
                  </a:cubicBezTo>
                  <a:cubicBezTo>
                    <a:pt x="193" y="139"/>
                    <a:pt x="197" y="139"/>
                    <a:pt x="202" y="138"/>
                  </a:cubicBezTo>
                  <a:close/>
                  <a:moveTo>
                    <a:pt x="235" y="153"/>
                  </a:moveTo>
                  <a:cubicBezTo>
                    <a:pt x="239" y="154"/>
                    <a:pt x="242" y="154"/>
                    <a:pt x="245" y="155"/>
                  </a:cubicBezTo>
                  <a:cubicBezTo>
                    <a:pt x="245" y="154"/>
                    <a:pt x="247" y="153"/>
                    <a:pt x="246" y="151"/>
                  </a:cubicBezTo>
                  <a:cubicBezTo>
                    <a:pt x="242" y="150"/>
                    <a:pt x="239" y="148"/>
                    <a:pt x="235" y="146"/>
                  </a:cubicBezTo>
                  <a:cubicBezTo>
                    <a:pt x="234" y="147"/>
                    <a:pt x="234" y="151"/>
                    <a:pt x="235" y="153"/>
                  </a:cubicBezTo>
                  <a:close/>
                  <a:moveTo>
                    <a:pt x="222" y="150"/>
                  </a:moveTo>
                  <a:cubicBezTo>
                    <a:pt x="222" y="152"/>
                    <a:pt x="223" y="153"/>
                    <a:pt x="222" y="155"/>
                  </a:cubicBezTo>
                  <a:cubicBezTo>
                    <a:pt x="226" y="155"/>
                    <a:pt x="230" y="153"/>
                    <a:pt x="232" y="153"/>
                  </a:cubicBezTo>
                  <a:cubicBezTo>
                    <a:pt x="232" y="150"/>
                    <a:pt x="233" y="149"/>
                    <a:pt x="231" y="147"/>
                  </a:cubicBezTo>
                  <a:cubicBezTo>
                    <a:pt x="229" y="150"/>
                    <a:pt x="225" y="148"/>
                    <a:pt x="222" y="150"/>
                  </a:cubicBezTo>
                  <a:close/>
                  <a:moveTo>
                    <a:pt x="218" y="157"/>
                  </a:moveTo>
                  <a:cubicBezTo>
                    <a:pt x="217" y="159"/>
                    <a:pt x="218" y="160"/>
                    <a:pt x="217" y="162"/>
                  </a:cubicBezTo>
                  <a:cubicBezTo>
                    <a:pt x="221" y="161"/>
                    <a:pt x="223" y="160"/>
                    <a:pt x="227" y="159"/>
                  </a:cubicBezTo>
                  <a:cubicBezTo>
                    <a:pt x="227" y="157"/>
                    <a:pt x="231" y="157"/>
                    <a:pt x="230" y="155"/>
                  </a:cubicBezTo>
                  <a:cubicBezTo>
                    <a:pt x="226" y="157"/>
                    <a:pt x="223" y="157"/>
                    <a:pt x="218" y="157"/>
                  </a:cubicBezTo>
                  <a:close/>
                  <a:moveTo>
                    <a:pt x="258" y="164"/>
                  </a:moveTo>
                  <a:cubicBezTo>
                    <a:pt x="258" y="161"/>
                    <a:pt x="257" y="159"/>
                    <a:pt x="255" y="159"/>
                  </a:cubicBezTo>
                  <a:cubicBezTo>
                    <a:pt x="249" y="160"/>
                    <a:pt x="245" y="157"/>
                    <a:pt x="239" y="156"/>
                  </a:cubicBezTo>
                  <a:cubicBezTo>
                    <a:pt x="244" y="162"/>
                    <a:pt x="249" y="163"/>
                    <a:pt x="258" y="164"/>
                  </a:cubicBezTo>
                  <a:close/>
                  <a:moveTo>
                    <a:pt x="131" y="233"/>
                  </a:moveTo>
                  <a:cubicBezTo>
                    <a:pt x="133" y="235"/>
                    <a:pt x="137" y="235"/>
                    <a:pt x="139" y="236"/>
                  </a:cubicBezTo>
                  <a:cubicBezTo>
                    <a:pt x="146" y="234"/>
                    <a:pt x="150" y="231"/>
                    <a:pt x="155" y="229"/>
                  </a:cubicBezTo>
                  <a:cubicBezTo>
                    <a:pt x="159" y="226"/>
                    <a:pt x="163" y="223"/>
                    <a:pt x="167" y="221"/>
                  </a:cubicBezTo>
                  <a:cubicBezTo>
                    <a:pt x="172" y="217"/>
                    <a:pt x="176" y="214"/>
                    <a:pt x="181" y="210"/>
                  </a:cubicBezTo>
                  <a:cubicBezTo>
                    <a:pt x="188" y="206"/>
                    <a:pt x="194" y="202"/>
                    <a:pt x="200" y="197"/>
                  </a:cubicBezTo>
                  <a:cubicBezTo>
                    <a:pt x="213" y="187"/>
                    <a:pt x="223" y="176"/>
                    <a:pt x="234" y="165"/>
                  </a:cubicBezTo>
                  <a:cubicBezTo>
                    <a:pt x="233" y="163"/>
                    <a:pt x="233" y="158"/>
                    <a:pt x="232" y="157"/>
                  </a:cubicBezTo>
                  <a:cubicBezTo>
                    <a:pt x="201" y="185"/>
                    <a:pt x="170" y="212"/>
                    <a:pt x="131" y="233"/>
                  </a:cubicBezTo>
                  <a:close/>
                  <a:moveTo>
                    <a:pt x="285" y="196"/>
                  </a:moveTo>
                  <a:cubicBezTo>
                    <a:pt x="267" y="184"/>
                    <a:pt x="252" y="170"/>
                    <a:pt x="236" y="157"/>
                  </a:cubicBezTo>
                  <a:cubicBezTo>
                    <a:pt x="236" y="156"/>
                    <a:pt x="235" y="157"/>
                    <a:pt x="235" y="157"/>
                  </a:cubicBezTo>
                  <a:cubicBezTo>
                    <a:pt x="235" y="162"/>
                    <a:pt x="236" y="163"/>
                    <a:pt x="236" y="167"/>
                  </a:cubicBezTo>
                  <a:cubicBezTo>
                    <a:pt x="239" y="170"/>
                    <a:pt x="242" y="173"/>
                    <a:pt x="244" y="175"/>
                  </a:cubicBezTo>
                  <a:cubicBezTo>
                    <a:pt x="247" y="178"/>
                    <a:pt x="251" y="180"/>
                    <a:pt x="254" y="183"/>
                  </a:cubicBezTo>
                  <a:cubicBezTo>
                    <a:pt x="256" y="184"/>
                    <a:pt x="258" y="187"/>
                    <a:pt x="259" y="188"/>
                  </a:cubicBezTo>
                  <a:cubicBezTo>
                    <a:pt x="264" y="192"/>
                    <a:pt x="269" y="196"/>
                    <a:pt x="274" y="199"/>
                  </a:cubicBezTo>
                  <a:cubicBezTo>
                    <a:pt x="288" y="211"/>
                    <a:pt x="303" y="223"/>
                    <a:pt x="320" y="230"/>
                  </a:cubicBezTo>
                  <a:cubicBezTo>
                    <a:pt x="323" y="229"/>
                    <a:pt x="324" y="226"/>
                    <a:pt x="324" y="223"/>
                  </a:cubicBezTo>
                  <a:cubicBezTo>
                    <a:pt x="319" y="218"/>
                    <a:pt x="313" y="215"/>
                    <a:pt x="307" y="211"/>
                  </a:cubicBezTo>
                  <a:cubicBezTo>
                    <a:pt x="300" y="206"/>
                    <a:pt x="292" y="200"/>
                    <a:pt x="285" y="198"/>
                  </a:cubicBezTo>
                  <a:cubicBezTo>
                    <a:pt x="285" y="197"/>
                    <a:pt x="285" y="197"/>
                    <a:pt x="285" y="196"/>
                  </a:cubicBezTo>
                  <a:close/>
                  <a:moveTo>
                    <a:pt x="222" y="164"/>
                  </a:moveTo>
                  <a:cubicBezTo>
                    <a:pt x="222" y="163"/>
                    <a:pt x="222" y="163"/>
                    <a:pt x="221" y="163"/>
                  </a:cubicBezTo>
                  <a:cubicBezTo>
                    <a:pt x="217" y="164"/>
                    <a:pt x="215" y="164"/>
                    <a:pt x="209" y="164"/>
                  </a:cubicBezTo>
                  <a:cubicBezTo>
                    <a:pt x="209" y="166"/>
                    <a:pt x="207" y="168"/>
                    <a:pt x="206" y="170"/>
                  </a:cubicBezTo>
                  <a:cubicBezTo>
                    <a:pt x="211" y="168"/>
                    <a:pt x="218" y="167"/>
                    <a:pt x="222" y="164"/>
                  </a:cubicBezTo>
                  <a:close/>
                  <a:moveTo>
                    <a:pt x="269" y="171"/>
                  </a:moveTo>
                  <a:cubicBezTo>
                    <a:pt x="268" y="168"/>
                    <a:pt x="267" y="166"/>
                    <a:pt x="265" y="165"/>
                  </a:cubicBezTo>
                  <a:cubicBezTo>
                    <a:pt x="261" y="167"/>
                    <a:pt x="253" y="166"/>
                    <a:pt x="248" y="164"/>
                  </a:cubicBezTo>
                  <a:cubicBezTo>
                    <a:pt x="252" y="170"/>
                    <a:pt x="260" y="171"/>
                    <a:pt x="269" y="171"/>
                  </a:cubicBezTo>
                  <a:close/>
                  <a:moveTo>
                    <a:pt x="234" y="168"/>
                  </a:moveTo>
                  <a:cubicBezTo>
                    <a:pt x="223" y="181"/>
                    <a:pt x="209" y="193"/>
                    <a:pt x="196" y="203"/>
                  </a:cubicBezTo>
                  <a:cubicBezTo>
                    <a:pt x="191" y="207"/>
                    <a:pt x="186" y="209"/>
                    <a:pt x="181" y="213"/>
                  </a:cubicBezTo>
                  <a:cubicBezTo>
                    <a:pt x="171" y="220"/>
                    <a:pt x="161" y="228"/>
                    <a:pt x="151" y="233"/>
                  </a:cubicBezTo>
                  <a:cubicBezTo>
                    <a:pt x="161" y="269"/>
                    <a:pt x="169" y="296"/>
                    <a:pt x="174" y="336"/>
                  </a:cubicBezTo>
                  <a:cubicBezTo>
                    <a:pt x="183" y="334"/>
                    <a:pt x="191" y="330"/>
                    <a:pt x="202" y="328"/>
                  </a:cubicBezTo>
                  <a:cubicBezTo>
                    <a:pt x="201" y="325"/>
                    <a:pt x="200" y="323"/>
                    <a:pt x="200" y="322"/>
                  </a:cubicBezTo>
                  <a:cubicBezTo>
                    <a:pt x="201" y="321"/>
                    <a:pt x="202" y="320"/>
                    <a:pt x="202" y="319"/>
                  </a:cubicBezTo>
                  <a:cubicBezTo>
                    <a:pt x="203" y="318"/>
                    <a:pt x="202" y="315"/>
                    <a:pt x="203" y="314"/>
                  </a:cubicBezTo>
                  <a:cubicBezTo>
                    <a:pt x="204" y="311"/>
                    <a:pt x="209" y="310"/>
                    <a:pt x="210" y="307"/>
                  </a:cubicBezTo>
                  <a:cubicBezTo>
                    <a:pt x="210" y="306"/>
                    <a:pt x="210" y="302"/>
                    <a:pt x="209" y="299"/>
                  </a:cubicBezTo>
                  <a:cubicBezTo>
                    <a:pt x="209" y="288"/>
                    <a:pt x="208" y="273"/>
                    <a:pt x="206" y="258"/>
                  </a:cubicBezTo>
                  <a:cubicBezTo>
                    <a:pt x="206" y="253"/>
                    <a:pt x="206" y="245"/>
                    <a:pt x="204" y="241"/>
                  </a:cubicBezTo>
                  <a:cubicBezTo>
                    <a:pt x="203" y="238"/>
                    <a:pt x="200" y="237"/>
                    <a:pt x="200" y="234"/>
                  </a:cubicBezTo>
                  <a:cubicBezTo>
                    <a:pt x="201" y="232"/>
                    <a:pt x="203" y="230"/>
                    <a:pt x="206" y="229"/>
                  </a:cubicBezTo>
                  <a:cubicBezTo>
                    <a:pt x="213" y="226"/>
                    <a:pt x="224" y="227"/>
                    <a:pt x="235" y="226"/>
                  </a:cubicBezTo>
                  <a:cubicBezTo>
                    <a:pt x="245" y="226"/>
                    <a:pt x="259" y="227"/>
                    <a:pt x="267" y="228"/>
                  </a:cubicBezTo>
                  <a:cubicBezTo>
                    <a:pt x="270" y="231"/>
                    <a:pt x="268" y="237"/>
                    <a:pt x="264" y="238"/>
                  </a:cubicBezTo>
                  <a:cubicBezTo>
                    <a:pt x="264" y="263"/>
                    <a:pt x="261" y="287"/>
                    <a:pt x="259" y="308"/>
                  </a:cubicBezTo>
                  <a:cubicBezTo>
                    <a:pt x="265" y="311"/>
                    <a:pt x="268" y="320"/>
                    <a:pt x="265" y="325"/>
                  </a:cubicBezTo>
                  <a:cubicBezTo>
                    <a:pt x="272" y="328"/>
                    <a:pt x="277" y="333"/>
                    <a:pt x="285" y="335"/>
                  </a:cubicBezTo>
                  <a:cubicBezTo>
                    <a:pt x="285" y="335"/>
                    <a:pt x="285" y="337"/>
                    <a:pt x="287" y="336"/>
                  </a:cubicBezTo>
                  <a:cubicBezTo>
                    <a:pt x="290" y="325"/>
                    <a:pt x="290" y="317"/>
                    <a:pt x="292" y="306"/>
                  </a:cubicBezTo>
                  <a:cubicBezTo>
                    <a:pt x="295" y="279"/>
                    <a:pt x="299" y="249"/>
                    <a:pt x="302" y="223"/>
                  </a:cubicBezTo>
                  <a:cubicBezTo>
                    <a:pt x="278" y="206"/>
                    <a:pt x="255" y="188"/>
                    <a:pt x="234" y="168"/>
                  </a:cubicBezTo>
                  <a:close/>
                  <a:moveTo>
                    <a:pt x="195" y="174"/>
                  </a:moveTo>
                  <a:cubicBezTo>
                    <a:pt x="194" y="176"/>
                    <a:pt x="194" y="178"/>
                    <a:pt x="193" y="180"/>
                  </a:cubicBezTo>
                  <a:cubicBezTo>
                    <a:pt x="203" y="181"/>
                    <a:pt x="209" y="174"/>
                    <a:pt x="214" y="169"/>
                  </a:cubicBezTo>
                  <a:cubicBezTo>
                    <a:pt x="208" y="172"/>
                    <a:pt x="202" y="173"/>
                    <a:pt x="195" y="174"/>
                  </a:cubicBezTo>
                  <a:close/>
                  <a:moveTo>
                    <a:pt x="280" y="181"/>
                  </a:moveTo>
                  <a:cubicBezTo>
                    <a:pt x="280" y="179"/>
                    <a:pt x="281" y="177"/>
                    <a:pt x="280" y="175"/>
                  </a:cubicBezTo>
                  <a:cubicBezTo>
                    <a:pt x="271" y="175"/>
                    <a:pt x="266" y="172"/>
                    <a:pt x="259" y="173"/>
                  </a:cubicBezTo>
                  <a:cubicBezTo>
                    <a:pt x="264" y="177"/>
                    <a:pt x="272" y="179"/>
                    <a:pt x="280" y="181"/>
                  </a:cubicBezTo>
                  <a:close/>
                  <a:moveTo>
                    <a:pt x="295" y="186"/>
                  </a:moveTo>
                  <a:cubicBezTo>
                    <a:pt x="290" y="180"/>
                    <a:pt x="274" y="184"/>
                    <a:pt x="268" y="181"/>
                  </a:cubicBezTo>
                  <a:cubicBezTo>
                    <a:pt x="274" y="187"/>
                    <a:pt x="284" y="192"/>
                    <a:pt x="295" y="190"/>
                  </a:cubicBezTo>
                  <a:cubicBezTo>
                    <a:pt x="294" y="190"/>
                    <a:pt x="295" y="187"/>
                    <a:pt x="295" y="186"/>
                  </a:cubicBezTo>
                  <a:close/>
                  <a:moveTo>
                    <a:pt x="183" y="184"/>
                  </a:moveTo>
                  <a:cubicBezTo>
                    <a:pt x="184" y="187"/>
                    <a:pt x="184" y="188"/>
                    <a:pt x="184" y="190"/>
                  </a:cubicBezTo>
                  <a:cubicBezTo>
                    <a:pt x="190" y="188"/>
                    <a:pt x="199" y="186"/>
                    <a:pt x="201" y="181"/>
                  </a:cubicBezTo>
                  <a:cubicBezTo>
                    <a:pt x="197" y="183"/>
                    <a:pt x="188" y="183"/>
                    <a:pt x="183" y="184"/>
                  </a:cubicBezTo>
                  <a:close/>
                  <a:moveTo>
                    <a:pt x="182" y="197"/>
                  </a:moveTo>
                  <a:cubicBezTo>
                    <a:pt x="184" y="195"/>
                    <a:pt x="187" y="194"/>
                    <a:pt x="189" y="191"/>
                  </a:cubicBezTo>
                  <a:cubicBezTo>
                    <a:pt x="189" y="191"/>
                    <a:pt x="193" y="189"/>
                    <a:pt x="191" y="189"/>
                  </a:cubicBezTo>
                  <a:cubicBezTo>
                    <a:pt x="187" y="191"/>
                    <a:pt x="179" y="193"/>
                    <a:pt x="174" y="192"/>
                  </a:cubicBezTo>
                  <a:cubicBezTo>
                    <a:pt x="173" y="194"/>
                    <a:pt x="172" y="195"/>
                    <a:pt x="172" y="197"/>
                  </a:cubicBezTo>
                  <a:cubicBezTo>
                    <a:pt x="175" y="199"/>
                    <a:pt x="178" y="196"/>
                    <a:pt x="182" y="197"/>
                  </a:cubicBezTo>
                  <a:close/>
                  <a:moveTo>
                    <a:pt x="307" y="201"/>
                  </a:moveTo>
                  <a:cubicBezTo>
                    <a:pt x="308" y="187"/>
                    <a:pt x="291" y="196"/>
                    <a:pt x="282" y="191"/>
                  </a:cubicBezTo>
                  <a:cubicBezTo>
                    <a:pt x="288" y="198"/>
                    <a:pt x="297" y="199"/>
                    <a:pt x="307" y="201"/>
                  </a:cubicBezTo>
                  <a:close/>
                  <a:moveTo>
                    <a:pt x="159" y="203"/>
                  </a:moveTo>
                  <a:cubicBezTo>
                    <a:pt x="158" y="206"/>
                    <a:pt x="157" y="207"/>
                    <a:pt x="156" y="209"/>
                  </a:cubicBezTo>
                  <a:cubicBezTo>
                    <a:pt x="161" y="210"/>
                    <a:pt x="165" y="206"/>
                    <a:pt x="171" y="206"/>
                  </a:cubicBezTo>
                  <a:cubicBezTo>
                    <a:pt x="172" y="204"/>
                    <a:pt x="174" y="203"/>
                    <a:pt x="176" y="202"/>
                  </a:cubicBezTo>
                  <a:cubicBezTo>
                    <a:pt x="176" y="200"/>
                    <a:pt x="179" y="199"/>
                    <a:pt x="178" y="199"/>
                  </a:cubicBezTo>
                  <a:cubicBezTo>
                    <a:pt x="172" y="201"/>
                    <a:pt x="164" y="203"/>
                    <a:pt x="159" y="203"/>
                  </a:cubicBezTo>
                  <a:close/>
                  <a:moveTo>
                    <a:pt x="300" y="204"/>
                  </a:moveTo>
                  <a:cubicBezTo>
                    <a:pt x="307" y="205"/>
                    <a:pt x="312" y="209"/>
                    <a:pt x="319" y="209"/>
                  </a:cubicBezTo>
                  <a:cubicBezTo>
                    <a:pt x="319" y="207"/>
                    <a:pt x="319" y="204"/>
                    <a:pt x="317" y="203"/>
                  </a:cubicBezTo>
                  <a:cubicBezTo>
                    <a:pt x="316" y="203"/>
                    <a:pt x="314" y="203"/>
                    <a:pt x="313" y="203"/>
                  </a:cubicBezTo>
                  <a:cubicBezTo>
                    <a:pt x="308" y="203"/>
                    <a:pt x="300" y="201"/>
                    <a:pt x="296" y="201"/>
                  </a:cubicBezTo>
                  <a:cubicBezTo>
                    <a:pt x="298" y="202"/>
                    <a:pt x="299" y="203"/>
                    <a:pt x="300" y="204"/>
                  </a:cubicBezTo>
                  <a:close/>
                  <a:moveTo>
                    <a:pt x="102" y="218"/>
                  </a:moveTo>
                  <a:cubicBezTo>
                    <a:pt x="105" y="222"/>
                    <a:pt x="106" y="233"/>
                    <a:pt x="112" y="234"/>
                  </a:cubicBezTo>
                  <a:cubicBezTo>
                    <a:pt x="111" y="228"/>
                    <a:pt x="109" y="222"/>
                    <a:pt x="111" y="214"/>
                  </a:cubicBezTo>
                  <a:cubicBezTo>
                    <a:pt x="106" y="214"/>
                    <a:pt x="103" y="211"/>
                    <a:pt x="101" y="208"/>
                  </a:cubicBezTo>
                  <a:cubicBezTo>
                    <a:pt x="102" y="212"/>
                    <a:pt x="104" y="215"/>
                    <a:pt x="102" y="218"/>
                  </a:cubicBezTo>
                  <a:close/>
                  <a:moveTo>
                    <a:pt x="141" y="214"/>
                  </a:moveTo>
                  <a:cubicBezTo>
                    <a:pt x="141" y="216"/>
                    <a:pt x="139" y="217"/>
                    <a:pt x="140" y="220"/>
                  </a:cubicBezTo>
                  <a:cubicBezTo>
                    <a:pt x="150" y="219"/>
                    <a:pt x="159" y="215"/>
                    <a:pt x="165" y="209"/>
                  </a:cubicBezTo>
                  <a:cubicBezTo>
                    <a:pt x="158" y="212"/>
                    <a:pt x="149" y="212"/>
                    <a:pt x="141" y="214"/>
                  </a:cubicBezTo>
                  <a:close/>
                  <a:moveTo>
                    <a:pt x="324" y="220"/>
                  </a:moveTo>
                  <a:cubicBezTo>
                    <a:pt x="326" y="217"/>
                    <a:pt x="328" y="216"/>
                    <a:pt x="326" y="213"/>
                  </a:cubicBezTo>
                  <a:cubicBezTo>
                    <a:pt x="320" y="214"/>
                    <a:pt x="313" y="210"/>
                    <a:pt x="308" y="209"/>
                  </a:cubicBezTo>
                  <a:cubicBezTo>
                    <a:pt x="313" y="213"/>
                    <a:pt x="319" y="216"/>
                    <a:pt x="324" y="220"/>
                  </a:cubicBezTo>
                  <a:close/>
                  <a:moveTo>
                    <a:pt x="112" y="214"/>
                  </a:moveTo>
                  <a:cubicBezTo>
                    <a:pt x="110" y="219"/>
                    <a:pt x="113" y="226"/>
                    <a:pt x="114" y="231"/>
                  </a:cubicBezTo>
                  <a:cubicBezTo>
                    <a:pt x="116" y="239"/>
                    <a:pt x="109" y="237"/>
                    <a:pt x="107" y="233"/>
                  </a:cubicBezTo>
                  <a:cubicBezTo>
                    <a:pt x="104" y="229"/>
                    <a:pt x="103" y="223"/>
                    <a:pt x="101" y="220"/>
                  </a:cubicBezTo>
                  <a:cubicBezTo>
                    <a:pt x="99" y="220"/>
                    <a:pt x="98" y="221"/>
                    <a:pt x="97" y="221"/>
                  </a:cubicBezTo>
                  <a:cubicBezTo>
                    <a:pt x="100" y="228"/>
                    <a:pt x="105" y="234"/>
                    <a:pt x="109" y="241"/>
                  </a:cubicBezTo>
                  <a:cubicBezTo>
                    <a:pt x="114" y="243"/>
                    <a:pt x="122" y="258"/>
                    <a:pt x="116" y="262"/>
                  </a:cubicBezTo>
                  <a:cubicBezTo>
                    <a:pt x="105" y="260"/>
                    <a:pt x="99" y="250"/>
                    <a:pt x="91" y="245"/>
                  </a:cubicBezTo>
                  <a:cubicBezTo>
                    <a:pt x="91" y="247"/>
                    <a:pt x="89" y="247"/>
                    <a:pt x="89" y="248"/>
                  </a:cubicBezTo>
                  <a:cubicBezTo>
                    <a:pt x="92" y="252"/>
                    <a:pt x="99" y="254"/>
                    <a:pt x="98" y="258"/>
                  </a:cubicBezTo>
                  <a:cubicBezTo>
                    <a:pt x="96" y="264"/>
                    <a:pt x="89" y="259"/>
                    <a:pt x="83" y="260"/>
                  </a:cubicBezTo>
                  <a:cubicBezTo>
                    <a:pt x="84" y="262"/>
                    <a:pt x="87" y="263"/>
                    <a:pt x="87" y="266"/>
                  </a:cubicBezTo>
                  <a:cubicBezTo>
                    <a:pt x="99" y="263"/>
                    <a:pt x="108" y="264"/>
                    <a:pt x="115" y="271"/>
                  </a:cubicBezTo>
                  <a:cubicBezTo>
                    <a:pt x="120" y="280"/>
                    <a:pt x="125" y="291"/>
                    <a:pt x="127" y="300"/>
                  </a:cubicBezTo>
                  <a:cubicBezTo>
                    <a:pt x="131" y="304"/>
                    <a:pt x="132" y="310"/>
                    <a:pt x="138" y="313"/>
                  </a:cubicBezTo>
                  <a:cubicBezTo>
                    <a:pt x="136" y="305"/>
                    <a:pt x="134" y="296"/>
                    <a:pt x="132" y="287"/>
                  </a:cubicBezTo>
                  <a:cubicBezTo>
                    <a:pt x="129" y="288"/>
                    <a:pt x="123" y="284"/>
                    <a:pt x="126" y="281"/>
                  </a:cubicBezTo>
                  <a:cubicBezTo>
                    <a:pt x="124" y="280"/>
                    <a:pt x="123" y="278"/>
                    <a:pt x="122" y="276"/>
                  </a:cubicBezTo>
                  <a:cubicBezTo>
                    <a:pt x="124" y="275"/>
                    <a:pt x="126" y="274"/>
                    <a:pt x="128" y="274"/>
                  </a:cubicBezTo>
                  <a:cubicBezTo>
                    <a:pt x="127" y="272"/>
                    <a:pt x="128" y="271"/>
                    <a:pt x="128" y="269"/>
                  </a:cubicBezTo>
                  <a:cubicBezTo>
                    <a:pt x="129" y="269"/>
                    <a:pt x="131" y="270"/>
                    <a:pt x="132" y="269"/>
                  </a:cubicBezTo>
                  <a:cubicBezTo>
                    <a:pt x="129" y="267"/>
                    <a:pt x="129" y="265"/>
                    <a:pt x="128" y="262"/>
                  </a:cubicBezTo>
                  <a:cubicBezTo>
                    <a:pt x="121" y="248"/>
                    <a:pt x="114" y="231"/>
                    <a:pt x="115" y="213"/>
                  </a:cubicBezTo>
                  <a:cubicBezTo>
                    <a:pt x="114" y="212"/>
                    <a:pt x="114" y="214"/>
                    <a:pt x="112" y="214"/>
                  </a:cubicBezTo>
                  <a:close/>
                  <a:moveTo>
                    <a:pt x="126" y="223"/>
                  </a:moveTo>
                  <a:cubicBezTo>
                    <a:pt x="126" y="227"/>
                    <a:pt x="128" y="229"/>
                    <a:pt x="131" y="230"/>
                  </a:cubicBezTo>
                  <a:cubicBezTo>
                    <a:pt x="138" y="227"/>
                    <a:pt x="144" y="224"/>
                    <a:pt x="149" y="220"/>
                  </a:cubicBezTo>
                  <a:cubicBezTo>
                    <a:pt x="141" y="223"/>
                    <a:pt x="134" y="222"/>
                    <a:pt x="126" y="223"/>
                  </a:cubicBezTo>
                  <a:close/>
                  <a:moveTo>
                    <a:pt x="239" y="228"/>
                  </a:moveTo>
                  <a:cubicBezTo>
                    <a:pt x="231" y="229"/>
                    <a:pt x="218" y="229"/>
                    <a:pt x="210" y="231"/>
                  </a:cubicBezTo>
                  <a:cubicBezTo>
                    <a:pt x="207" y="231"/>
                    <a:pt x="202" y="232"/>
                    <a:pt x="203" y="236"/>
                  </a:cubicBezTo>
                  <a:cubicBezTo>
                    <a:pt x="208" y="234"/>
                    <a:pt x="215" y="233"/>
                    <a:pt x="223" y="233"/>
                  </a:cubicBezTo>
                  <a:cubicBezTo>
                    <a:pt x="238" y="232"/>
                    <a:pt x="252" y="234"/>
                    <a:pt x="266" y="234"/>
                  </a:cubicBezTo>
                  <a:cubicBezTo>
                    <a:pt x="267" y="233"/>
                    <a:pt x="265" y="231"/>
                    <a:pt x="266" y="229"/>
                  </a:cubicBezTo>
                  <a:cubicBezTo>
                    <a:pt x="257" y="229"/>
                    <a:pt x="247" y="228"/>
                    <a:pt x="239" y="228"/>
                  </a:cubicBezTo>
                  <a:close/>
                  <a:moveTo>
                    <a:pt x="206" y="239"/>
                  </a:moveTo>
                  <a:cubicBezTo>
                    <a:pt x="210" y="260"/>
                    <a:pt x="210" y="287"/>
                    <a:pt x="212" y="307"/>
                  </a:cubicBezTo>
                  <a:cubicBezTo>
                    <a:pt x="218" y="307"/>
                    <a:pt x="228" y="306"/>
                    <a:pt x="234" y="306"/>
                  </a:cubicBezTo>
                  <a:cubicBezTo>
                    <a:pt x="233" y="283"/>
                    <a:pt x="234" y="256"/>
                    <a:pt x="233" y="235"/>
                  </a:cubicBezTo>
                  <a:cubicBezTo>
                    <a:pt x="223" y="236"/>
                    <a:pt x="212" y="234"/>
                    <a:pt x="206" y="239"/>
                  </a:cubicBezTo>
                  <a:close/>
                  <a:moveTo>
                    <a:pt x="236" y="235"/>
                  </a:moveTo>
                  <a:cubicBezTo>
                    <a:pt x="236" y="260"/>
                    <a:pt x="236" y="283"/>
                    <a:pt x="236" y="306"/>
                  </a:cubicBezTo>
                  <a:cubicBezTo>
                    <a:pt x="244" y="307"/>
                    <a:pt x="249" y="305"/>
                    <a:pt x="257" y="307"/>
                  </a:cubicBezTo>
                  <a:cubicBezTo>
                    <a:pt x="259" y="297"/>
                    <a:pt x="257" y="285"/>
                    <a:pt x="261" y="274"/>
                  </a:cubicBezTo>
                  <a:cubicBezTo>
                    <a:pt x="260" y="262"/>
                    <a:pt x="262" y="246"/>
                    <a:pt x="261" y="236"/>
                  </a:cubicBezTo>
                  <a:cubicBezTo>
                    <a:pt x="253" y="236"/>
                    <a:pt x="244" y="235"/>
                    <a:pt x="236" y="235"/>
                  </a:cubicBezTo>
                  <a:close/>
                  <a:moveTo>
                    <a:pt x="303" y="238"/>
                  </a:moveTo>
                  <a:cubicBezTo>
                    <a:pt x="304" y="239"/>
                    <a:pt x="306" y="241"/>
                    <a:pt x="308" y="240"/>
                  </a:cubicBezTo>
                  <a:cubicBezTo>
                    <a:pt x="309" y="237"/>
                    <a:pt x="304" y="237"/>
                    <a:pt x="303" y="237"/>
                  </a:cubicBezTo>
                  <a:cubicBezTo>
                    <a:pt x="304" y="237"/>
                    <a:pt x="302" y="238"/>
                    <a:pt x="303" y="238"/>
                  </a:cubicBezTo>
                  <a:close/>
                  <a:moveTo>
                    <a:pt x="302" y="247"/>
                  </a:moveTo>
                  <a:cubicBezTo>
                    <a:pt x="306" y="251"/>
                    <a:pt x="311" y="254"/>
                    <a:pt x="315" y="258"/>
                  </a:cubicBezTo>
                  <a:cubicBezTo>
                    <a:pt x="320" y="263"/>
                    <a:pt x="325" y="269"/>
                    <a:pt x="332" y="272"/>
                  </a:cubicBezTo>
                  <a:cubicBezTo>
                    <a:pt x="333" y="271"/>
                    <a:pt x="334" y="270"/>
                    <a:pt x="335" y="269"/>
                  </a:cubicBezTo>
                  <a:cubicBezTo>
                    <a:pt x="323" y="260"/>
                    <a:pt x="311" y="251"/>
                    <a:pt x="302" y="241"/>
                  </a:cubicBezTo>
                  <a:cubicBezTo>
                    <a:pt x="303" y="243"/>
                    <a:pt x="301" y="245"/>
                    <a:pt x="302" y="247"/>
                  </a:cubicBezTo>
                  <a:close/>
                  <a:moveTo>
                    <a:pt x="315" y="247"/>
                  </a:moveTo>
                  <a:cubicBezTo>
                    <a:pt x="316" y="247"/>
                    <a:pt x="316" y="246"/>
                    <a:pt x="316" y="245"/>
                  </a:cubicBezTo>
                  <a:cubicBezTo>
                    <a:pt x="312" y="245"/>
                    <a:pt x="310" y="243"/>
                    <a:pt x="307" y="242"/>
                  </a:cubicBezTo>
                  <a:cubicBezTo>
                    <a:pt x="309" y="245"/>
                    <a:pt x="311" y="247"/>
                    <a:pt x="315" y="247"/>
                  </a:cubicBezTo>
                  <a:close/>
                  <a:moveTo>
                    <a:pt x="141" y="247"/>
                  </a:moveTo>
                  <a:cubicBezTo>
                    <a:pt x="142" y="252"/>
                    <a:pt x="139" y="258"/>
                    <a:pt x="134" y="257"/>
                  </a:cubicBezTo>
                  <a:cubicBezTo>
                    <a:pt x="133" y="259"/>
                    <a:pt x="132" y="260"/>
                    <a:pt x="130" y="261"/>
                  </a:cubicBezTo>
                  <a:cubicBezTo>
                    <a:pt x="130" y="264"/>
                    <a:pt x="133" y="266"/>
                    <a:pt x="132" y="269"/>
                  </a:cubicBezTo>
                  <a:cubicBezTo>
                    <a:pt x="134" y="269"/>
                    <a:pt x="135" y="268"/>
                    <a:pt x="136" y="268"/>
                  </a:cubicBezTo>
                  <a:cubicBezTo>
                    <a:pt x="136" y="267"/>
                    <a:pt x="135" y="266"/>
                    <a:pt x="135" y="264"/>
                  </a:cubicBezTo>
                  <a:cubicBezTo>
                    <a:pt x="137" y="262"/>
                    <a:pt x="143" y="263"/>
                    <a:pt x="143" y="262"/>
                  </a:cubicBezTo>
                  <a:cubicBezTo>
                    <a:pt x="137" y="261"/>
                    <a:pt x="142" y="253"/>
                    <a:pt x="146" y="256"/>
                  </a:cubicBezTo>
                  <a:cubicBezTo>
                    <a:pt x="145" y="252"/>
                    <a:pt x="149" y="250"/>
                    <a:pt x="153" y="249"/>
                  </a:cubicBezTo>
                  <a:cubicBezTo>
                    <a:pt x="153" y="247"/>
                    <a:pt x="151" y="245"/>
                    <a:pt x="151" y="243"/>
                  </a:cubicBezTo>
                  <a:cubicBezTo>
                    <a:pt x="150" y="246"/>
                    <a:pt x="145" y="248"/>
                    <a:pt x="141" y="247"/>
                  </a:cubicBezTo>
                  <a:close/>
                  <a:moveTo>
                    <a:pt x="85" y="258"/>
                  </a:moveTo>
                  <a:cubicBezTo>
                    <a:pt x="89" y="259"/>
                    <a:pt x="92" y="259"/>
                    <a:pt x="95" y="259"/>
                  </a:cubicBezTo>
                  <a:cubicBezTo>
                    <a:pt x="95" y="256"/>
                    <a:pt x="93" y="254"/>
                    <a:pt x="92" y="253"/>
                  </a:cubicBezTo>
                  <a:cubicBezTo>
                    <a:pt x="90" y="252"/>
                    <a:pt x="88" y="250"/>
                    <a:pt x="86" y="249"/>
                  </a:cubicBezTo>
                  <a:cubicBezTo>
                    <a:pt x="86" y="249"/>
                    <a:pt x="86" y="249"/>
                    <a:pt x="85" y="249"/>
                  </a:cubicBezTo>
                  <a:cubicBezTo>
                    <a:pt x="87" y="252"/>
                    <a:pt x="87" y="256"/>
                    <a:pt x="85" y="258"/>
                  </a:cubicBezTo>
                  <a:close/>
                  <a:moveTo>
                    <a:pt x="313" y="326"/>
                  </a:moveTo>
                  <a:cubicBezTo>
                    <a:pt x="314" y="325"/>
                    <a:pt x="315" y="322"/>
                    <a:pt x="315" y="322"/>
                  </a:cubicBezTo>
                  <a:cubicBezTo>
                    <a:pt x="318" y="307"/>
                    <a:pt x="326" y="290"/>
                    <a:pt x="329" y="274"/>
                  </a:cubicBezTo>
                  <a:cubicBezTo>
                    <a:pt x="319" y="266"/>
                    <a:pt x="311" y="257"/>
                    <a:pt x="301" y="249"/>
                  </a:cubicBezTo>
                  <a:cubicBezTo>
                    <a:pt x="299" y="277"/>
                    <a:pt x="295" y="303"/>
                    <a:pt x="291" y="333"/>
                  </a:cubicBezTo>
                  <a:cubicBezTo>
                    <a:pt x="297" y="335"/>
                    <a:pt x="302" y="338"/>
                    <a:pt x="309" y="340"/>
                  </a:cubicBezTo>
                  <a:cubicBezTo>
                    <a:pt x="313" y="337"/>
                    <a:pt x="312" y="331"/>
                    <a:pt x="313" y="326"/>
                  </a:cubicBezTo>
                  <a:close/>
                  <a:moveTo>
                    <a:pt x="322" y="253"/>
                  </a:moveTo>
                  <a:cubicBezTo>
                    <a:pt x="322" y="252"/>
                    <a:pt x="323" y="251"/>
                    <a:pt x="322" y="251"/>
                  </a:cubicBezTo>
                  <a:cubicBezTo>
                    <a:pt x="320" y="251"/>
                    <a:pt x="317" y="250"/>
                    <a:pt x="315" y="250"/>
                  </a:cubicBezTo>
                  <a:cubicBezTo>
                    <a:pt x="317" y="251"/>
                    <a:pt x="320" y="252"/>
                    <a:pt x="322" y="253"/>
                  </a:cubicBezTo>
                  <a:close/>
                  <a:moveTo>
                    <a:pt x="148" y="253"/>
                  </a:moveTo>
                  <a:cubicBezTo>
                    <a:pt x="149" y="254"/>
                    <a:pt x="149" y="255"/>
                    <a:pt x="149" y="255"/>
                  </a:cubicBezTo>
                  <a:cubicBezTo>
                    <a:pt x="151" y="256"/>
                    <a:pt x="151" y="253"/>
                    <a:pt x="153" y="254"/>
                  </a:cubicBezTo>
                  <a:cubicBezTo>
                    <a:pt x="153" y="254"/>
                    <a:pt x="153" y="255"/>
                    <a:pt x="153" y="255"/>
                  </a:cubicBezTo>
                  <a:cubicBezTo>
                    <a:pt x="157" y="251"/>
                    <a:pt x="150" y="250"/>
                    <a:pt x="148" y="253"/>
                  </a:cubicBezTo>
                  <a:close/>
                  <a:moveTo>
                    <a:pt x="330" y="259"/>
                  </a:moveTo>
                  <a:cubicBezTo>
                    <a:pt x="330" y="258"/>
                    <a:pt x="330" y="256"/>
                    <a:pt x="329" y="255"/>
                  </a:cubicBezTo>
                  <a:cubicBezTo>
                    <a:pt x="326" y="255"/>
                    <a:pt x="325" y="256"/>
                    <a:pt x="322" y="255"/>
                  </a:cubicBezTo>
                  <a:cubicBezTo>
                    <a:pt x="324" y="258"/>
                    <a:pt x="327" y="258"/>
                    <a:pt x="330" y="259"/>
                  </a:cubicBezTo>
                  <a:close/>
                  <a:moveTo>
                    <a:pt x="128" y="283"/>
                  </a:moveTo>
                  <a:cubicBezTo>
                    <a:pt x="129" y="285"/>
                    <a:pt x="132" y="283"/>
                    <a:pt x="133" y="283"/>
                  </a:cubicBezTo>
                  <a:cubicBezTo>
                    <a:pt x="144" y="278"/>
                    <a:pt x="150" y="269"/>
                    <a:pt x="156" y="261"/>
                  </a:cubicBezTo>
                  <a:cubicBezTo>
                    <a:pt x="155" y="260"/>
                    <a:pt x="157" y="257"/>
                    <a:pt x="154" y="256"/>
                  </a:cubicBezTo>
                  <a:cubicBezTo>
                    <a:pt x="148" y="267"/>
                    <a:pt x="137" y="274"/>
                    <a:pt x="128" y="283"/>
                  </a:cubicBezTo>
                  <a:close/>
                  <a:moveTo>
                    <a:pt x="143" y="258"/>
                  </a:moveTo>
                  <a:cubicBezTo>
                    <a:pt x="142" y="260"/>
                    <a:pt x="144" y="260"/>
                    <a:pt x="144" y="262"/>
                  </a:cubicBezTo>
                  <a:cubicBezTo>
                    <a:pt x="146" y="261"/>
                    <a:pt x="150" y="259"/>
                    <a:pt x="150" y="257"/>
                  </a:cubicBezTo>
                  <a:cubicBezTo>
                    <a:pt x="148" y="258"/>
                    <a:pt x="146" y="258"/>
                    <a:pt x="143" y="258"/>
                  </a:cubicBezTo>
                  <a:close/>
                  <a:moveTo>
                    <a:pt x="335" y="265"/>
                  </a:moveTo>
                  <a:cubicBezTo>
                    <a:pt x="336" y="264"/>
                    <a:pt x="336" y="263"/>
                    <a:pt x="336" y="262"/>
                  </a:cubicBezTo>
                  <a:cubicBezTo>
                    <a:pt x="333" y="262"/>
                    <a:pt x="331" y="261"/>
                    <a:pt x="329" y="261"/>
                  </a:cubicBezTo>
                  <a:cubicBezTo>
                    <a:pt x="331" y="263"/>
                    <a:pt x="332" y="265"/>
                    <a:pt x="335" y="265"/>
                  </a:cubicBezTo>
                  <a:close/>
                  <a:moveTo>
                    <a:pt x="138" y="265"/>
                  </a:moveTo>
                  <a:cubicBezTo>
                    <a:pt x="138" y="266"/>
                    <a:pt x="138" y="267"/>
                    <a:pt x="139" y="268"/>
                  </a:cubicBezTo>
                  <a:cubicBezTo>
                    <a:pt x="140" y="267"/>
                    <a:pt x="142" y="266"/>
                    <a:pt x="143" y="267"/>
                  </a:cubicBezTo>
                  <a:cubicBezTo>
                    <a:pt x="143" y="266"/>
                    <a:pt x="146" y="263"/>
                    <a:pt x="145" y="264"/>
                  </a:cubicBezTo>
                  <a:cubicBezTo>
                    <a:pt x="143" y="264"/>
                    <a:pt x="141" y="265"/>
                    <a:pt x="138" y="265"/>
                  </a:cubicBezTo>
                  <a:close/>
                  <a:moveTo>
                    <a:pt x="152" y="270"/>
                  </a:moveTo>
                  <a:cubicBezTo>
                    <a:pt x="150" y="272"/>
                    <a:pt x="149" y="275"/>
                    <a:pt x="147" y="276"/>
                  </a:cubicBezTo>
                  <a:cubicBezTo>
                    <a:pt x="143" y="280"/>
                    <a:pt x="139" y="282"/>
                    <a:pt x="134" y="286"/>
                  </a:cubicBezTo>
                  <a:cubicBezTo>
                    <a:pt x="135" y="292"/>
                    <a:pt x="137" y="298"/>
                    <a:pt x="138" y="304"/>
                  </a:cubicBezTo>
                  <a:cubicBezTo>
                    <a:pt x="141" y="317"/>
                    <a:pt x="144" y="330"/>
                    <a:pt x="150" y="338"/>
                  </a:cubicBezTo>
                  <a:cubicBezTo>
                    <a:pt x="156" y="334"/>
                    <a:pt x="164" y="330"/>
                    <a:pt x="170" y="325"/>
                  </a:cubicBezTo>
                  <a:cubicBezTo>
                    <a:pt x="167" y="303"/>
                    <a:pt x="161" y="281"/>
                    <a:pt x="157" y="264"/>
                  </a:cubicBezTo>
                  <a:cubicBezTo>
                    <a:pt x="156" y="266"/>
                    <a:pt x="154" y="268"/>
                    <a:pt x="152" y="270"/>
                  </a:cubicBezTo>
                  <a:close/>
                  <a:moveTo>
                    <a:pt x="130" y="271"/>
                  </a:moveTo>
                  <a:cubicBezTo>
                    <a:pt x="130" y="272"/>
                    <a:pt x="130" y="273"/>
                    <a:pt x="130" y="274"/>
                  </a:cubicBezTo>
                  <a:cubicBezTo>
                    <a:pt x="133" y="273"/>
                    <a:pt x="141" y="272"/>
                    <a:pt x="140" y="269"/>
                  </a:cubicBezTo>
                  <a:cubicBezTo>
                    <a:pt x="136" y="271"/>
                    <a:pt x="133" y="271"/>
                    <a:pt x="130" y="271"/>
                  </a:cubicBezTo>
                  <a:close/>
                  <a:moveTo>
                    <a:pt x="125" y="277"/>
                  </a:moveTo>
                  <a:cubicBezTo>
                    <a:pt x="126" y="278"/>
                    <a:pt x="127" y="279"/>
                    <a:pt x="128" y="279"/>
                  </a:cubicBezTo>
                  <a:cubicBezTo>
                    <a:pt x="129" y="278"/>
                    <a:pt x="133" y="277"/>
                    <a:pt x="132" y="275"/>
                  </a:cubicBezTo>
                  <a:cubicBezTo>
                    <a:pt x="131" y="276"/>
                    <a:pt x="127" y="276"/>
                    <a:pt x="125" y="277"/>
                  </a:cubicBezTo>
                  <a:close/>
                  <a:moveTo>
                    <a:pt x="110" y="303"/>
                  </a:moveTo>
                  <a:cubicBezTo>
                    <a:pt x="112" y="302"/>
                    <a:pt x="113" y="303"/>
                    <a:pt x="115" y="303"/>
                  </a:cubicBezTo>
                  <a:cubicBezTo>
                    <a:pt x="115" y="301"/>
                    <a:pt x="116" y="300"/>
                    <a:pt x="116" y="298"/>
                  </a:cubicBezTo>
                  <a:cubicBezTo>
                    <a:pt x="114" y="298"/>
                    <a:pt x="113" y="297"/>
                    <a:pt x="111" y="296"/>
                  </a:cubicBezTo>
                  <a:cubicBezTo>
                    <a:pt x="110" y="298"/>
                    <a:pt x="110" y="300"/>
                    <a:pt x="110" y="303"/>
                  </a:cubicBezTo>
                  <a:close/>
                  <a:moveTo>
                    <a:pt x="110" y="304"/>
                  </a:moveTo>
                  <a:cubicBezTo>
                    <a:pt x="110" y="309"/>
                    <a:pt x="110" y="310"/>
                    <a:pt x="110" y="314"/>
                  </a:cubicBezTo>
                  <a:cubicBezTo>
                    <a:pt x="113" y="316"/>
                    <a:pt x="118" y="316"/>
                    <a:pt x="120" y="312"/>
                  </a:cubicBezTo>
                  <a:cubicBezTo>
                    <a:pt x="119" y="310"/>
                    <a:pt x="118" y="309"/>
                    <a:pt x="120" y="307"/>
                  </a:cubicBezTo>
                  <a:cubicBezTo>
                    <a:pt x="122" y="308"/>
                    <a:pt x="123" y="308"/>
                    <a:pt x="125" y="309"/>
                  </a:cubicBezTo>
                  <a:cubicBezTo>
                    <a:pt x="126" y="308"/>
                    <a:pt x="127" y="307"/>
                    <a:pt x="127" y="305"/>
                  </a:cubicBezTo>
                  <a:cubicBezTo>
                    <a:pt x="125" y="303"/>
                    <a:pt x="121" y="299"/>
                    <a:pt x="117" y="300"/>
                  </a:cubicBezTo>
                  <a:cubicBezTo>
                    <a:pt x="118" y="304"/>
                    <a:pt x="114" y="306"/>
                    <a:pt x="110" y="304"/>
                  </a:cubicBezTo>
                  <a:close/>
                  <a:moveTo>
                    <a:pt x="123" y="311"/>
                  </a:moveTo>
                  <a:cubicBezTo>
                    <a:pt x="126" y="315"/>
                    <a:pt x="128" y="321"/>
                    <a:pt x="132" y="324"/>
                  </a:cubicBezTo>
                  <a:cubicBezTo>
                    <a:pt x="129" y="321"/>
                    <a:pt x="130" y="316"/>
                    <a:pt x="134" y="313"/>
                  </a:cubicBezTo>
                  <a:cubicBezTo>
                    <a:pt x="132" y="311"/>
                    <a:pt x="131" y="308"/>
                    <a:pt x="129" y="307"/>
                  </a:cubicBezTo>
                  <a:cubicBezTo>
                    <a:pt x="128" y="310"/>
                    <a:pt x="126" y="311"/>
                    <a:pt x="123" y="311"/>
                  </a:cubicBezTo>
                  <a:close/>
                  <a:moveTo>
                    <a:pt x="89" y="314"/>
                  </a:moveTo>
                  <a:cubicBezTo>
                    <a:pt x="93" y="314"/>
                    <a:pt x="95" y="314"/>
                    <a:pt x="96" y="310"/>
                  </a:cubicBezTo>
                  <a:cubicBezTo>
                    <a:pt x="94" y="309"/>
                    <a:pt x="92" y="309"/>
                    <a:pt x="90" y="308"/>
                  </a:cubicBezTo>
                  <a:cubicBezTo>
                    <a:pt x="89" y="310"/>
                    <a:pt x="90" y="312"/>
                    <a:pt x="89" y="314"/>
                  </a:cubicBezTo>
                  <a:close/>
                  <a:moveTo>
                    <a:pt x="239" y="310"/>
                  </a:moveTo>
                  <a:cubicBezTo>
                    <a:pt x="230" y="310"/>
                    <a:pt x="221" y="308"/>
                    <a:pt x="215" y="309"/>
                  </a:cubicBezTo>
                  <a:cubicBezTo>
                    <a:pt x="210" y="310"/>
                    <a:pt x="204" y="314"/>
                    <a:pt x="205" y="318"/>
                  </a:cubicBezTo>
                  <a:cubicBezTo>
                    <a:pt x="224" y="315"/>
                    <a:pt x="242" y="318"/>
                    <a:pt x="263" y="316"/>
                  </a:cubicBezTo>
                  <a:cubicBezTo>
                    <a:pt x="260" y="307"/>
                    <a:pt x="248" y="310"/>
                    <a:pt x="239" y="310"/>
                  </a:cubicBezTo>
                  <a:close/>
                  <a:moveTo>
                    <a:pt x="89" y="316"/>
                  </a:moveTo>
                  <a:cubicBezTo>
                    <a:pt x="88" y="320"/>
                    <a:pt x="87" y="326"/>
                    <a:pt x="90" y="329"/>
                  </a:cubicBezTo>
                  <a:cubicBezTo>
                    <a:pt x="96" y="330"/>
                    <a:pt x="98" y="325"/>
                    <a:pt x="97" y="321"/>
                  </a:cubicBezTo>
                  <a:cubicBezTo>
                    <a:pt x="99" y="320"/>
                    <a:pt x="101" y="322"/>
                    <a:pt x="103" y="321"/>
                  </a:cubicBezTo>
                  <a:cubicBezTo>
                    <a:pt x="107" y="317"/>
                    <a:pt x="103" y="312"/>
                    <a:pt x="98" y="311"/>
                  </a:cubicBezTo>
                  <a:cubicBezTo>
                    <a:pt x="97" y="315"/>
                    <a:pt x="93" y="317"/>
                    <a:pt x="89" y="316"/>
                  </a:cubicBezTo>
                  <a:close/>
                  <a:moveTo>
                    <a:pt x="121" y="314"/>
                  </a:moveTo>
                  <a:cubicBezTo>
                    <a:pt x="120" y="316"/>
                    <a:pt x="118" y="317"/>
                    <a:pt x="115" y="318"/>
                  </a:cubicBezTo>
                  <a:cubicBezTo>
                    <a:pt x="113" y="318"/>
                    <a:pt x="110" y="316"/>
                    <a:pt x="109" y="317"/>
                  </a:cubicBezTo>
                  <a:cubicBezTo>
                    <a:pt x="113" y="324"/>
                    <a:pt x="121" y="331"/>
                    <a:pt x="125" y="339"/>
                  </a:cubicBezTo>
                  <a:cubicBezTo>
                    <a:pt x="127" y="336"/>
                    <a:pt x="131" y="339"/>
                    <a:pt x="133" y="338"/>
                  </a:cubicBezTo>
                  <a:cubicBezTo>
                    <a:pt x="127" y="336"/>
                    <a:pt x="125" y="329"/>
                    <a:pt x="130" y="325"/>
                  </a:cubicBezTo>
                  <a:cubicBezTo>
                    <a:pt x="127" y="321"/>
                    <a:pt x="126" y="316"/>
                    <a:pt x="121" y="314"/>
                  </a:cubicBezTo>
                  <a:close/>
                  <a:moveTo>
                    <a:pt x="132" y="319"/>
                  </a:moveTo>
                  <a:cubicBezTo>
                    <a:pt x="132" y="321"/>
                    <a:pt x="135" y="322"/>
                    <a:pt x="136" y="324"/>
                  </a:cubicBezTo>
                  <a:cubicBezTo>
                    <a:pt x="136" y="326"/>
                    <a:pt x="133" y="325"/>
                    <a:pt x="132" y="326"/>
                  </a:cubicBezTo>
                  <a:cubicBezTo>
                    <a:pt x="133" y="327"/>
                    <a:pt x="134" y="327"/>
                    <a:pt x="134" y="329"/>
                  </a:cubicBezTo>
                  <a:cubicBezTo>
                    <a:pt x="132" y="329"/>
                    <a:pt x="131" y="328"/>
                    <a:pt x="130" y="327"/>
                  </a:cubicBezTo>
                  <a:cubicBezTo>
                    <a:pt x="126" y="333"/>
                    <a:pt x="135" y="334"/>
                    <a:pt x="136" y="338"/>
                  </a:cubicBezTo>
                  <a:cubicBezTo>
                    <a:pt x="134" y="342"/>
                    <a:pt x="130" y="338"/>
                    <a:pt x="127" y="340"/>
                  </a:cubicBezTo>
                  <a:cubicBezTo>
                    <a:pt x="127" y="343"/>
                    <a:pt x="128" y="343"/>
                    <a:pt x="129" y="345"/>
                  </a:cubicBezTo>
                  <a:cubicBezTo>
                    <a:pt x="127" y="346"/>
                    <a:pt x="124" y="345"/>
                    <a:pt x="122" y="347"/>
                  </a:cubicBezTo>
                  <a:cubicBezTo>
                    <a:pt x="122" y="351"/>
                    <a:pt x="124" y="353"/>
                    <a:pt x="127" y="355"/>
                  </a:cubicBezTo>
                  <a:cubicBezTo>
                    <a:pt x="126" y="356"/>
                    <a:pt x="125" y="357"/>
                    <a:pt x="125" y="359"/>
                  </a:cubicBezTo>
                  <a:cubicBezTo>
                    <a:pt x="131" y="361"/>
                    <a:pt x="131" y="353"/>
                    <a:pt x="132" y="351"/>
                  </a:cubicBezTo>
                  <a:cubicBezTo>
                    <a:pt x="135" y="352"/>
                    <a:pt x="141" y="352"/>
                    <a:pt x="141" y="349"/>
                  </a:cubicBezTo>
                  <a:cubicBezTo>
                    <a:pt x="141" y="347"/>
                    <a:pt x="138" y="347"/>
                    <a:pt x="139" y="345"/>
                  </a:cubicBezTo>
                  <a:cubicBezTo>
                    <a:pt x="142" y="345"/>
                    <a:pt x="143" y="346"/>
                    <a:pt x="145" y="345"/>
                  </a:cubicBezTo>
                  <a:cubicBezTo>
                    <a:pt x="148" y="339"/>
                    <a:pt x="143" y="334"/>
                    <a:pt x="142" y="327"/>
                  </a:cubicBezTo>
                  <a:cubicBezTo>
                    <a:pt x="140" y="327"/>
                    <a:pt x="139" y="328"/>
                    <a:pt x="139" y="330"/>
                  </a:cubicBezTo>
                  <a:cubicBezTo>
                    <a:pt x="139" y="331"/>
                    <a:pt x="143" y="333"/>
                    <a:pt x="140" y="334"/>
                  </a:cubicBezTo>
                  <a:cubicBezTo>
                    <a:pt x="136" y="333"/>
                    <a:pt x="136" y="325"/>
                    <a:pt x="141" y="325"/>
                  </a:cubicBezTo>
                  <a:cubicBezTo>
                    <a:pt x="141" y="322"/>
                    <a:pt x="139" y="319"/>
                    <a:pt x="139" y="316"/>
                  </a:cubicBezTo>
                  <a:cubicBezTo>
                    <a:pt x="136" y="314"/>
                    <a:pt x="133" y="317"/>
                    <a:pt x="132" y="319"/>
                  </a:cubicBezTo>
                  <a:close/>
                  <a:moveTo>
                    <a:pt x="102" y="323"/>
                  </a:moveTo>
                  <a:cubicBezTo>
                    <a:pt x="108" y="332"/>
                    <a:pt x="113" y="342"/>
                    <a:pt x="121" y="349"/>
                  </a:cubicBezTo>
                  <a:cubicBezTo>
                    <a:pt x="120" y="346"/>
                    <a:pt x="122" y="344"/>
                    <a:pt x="126" y="344"/>
                  </a:cubicBezTo>
                  <a:cubicBezTo>
                    <a:pt x="125" y="342"/>
                    <a:pt x="123" y="341"/>
                    <a:pt x="122" y="340"/>
                  </a:cubicBezTo>
                  <a:cubicBezTo>
                    <a:pt x="122" y="339"/>
                    <a:pt x="123" y="339"/>
                    <a:pt x="122" y="339"/>
                  </a:cubicBezTo>
                  <a:cubicBezTo>
                    <a:pt x="121" y="335"/>
                    <a:pt x="116" y="330"/>
                    <a:pt x="113" y="327"/>
                  </a:cubicBezTo>
                  <a:cubicBezTo>
                    <a:pt x="111" y="323"/>
                    <a:pt x="109" y="320"/>
                    <a:pt x="107" y="317"/>
                  </a:cubicBezTo>
                  <a:cubicBezTo>
                    <a:pt x="106" y="320"/>
                    <a:pt x="106" y="324"/>
                    <a:pt x="102" y="323"/>
                  </a:cubicBezTo>
                  <a:close/>
                  <a:moveTo>
                    <a:pt x="263" y="318"/>
                  </a:moveTo>
                  <a:cubicBezTo>
                    <a:pt x="263" y="318"/>
                    <a:pt x="263" y="318"/>
                    <a:pt x="262" y="318"/>
                  </a:cubicBezTo>
                  <a:cubicBezTo>
                    <a:pt x="251" y="319"/>
                    <a:pt x="242" y="319"/>
                    <a:pt x="231" y="319"/>
                  </a:cubicBezTo>
                  <a:cubicBezTo>
                    <a:pt x="221" y="318"/>
                    <a:pt x="212" y="320"/>
                    <a:pt x="203" y="320"/>
                  </a:cubicBezTo>
                  <a:cubicBezTo>
                    <a:pt x="203" y="323"/>
                    <a:pt x="203" y="326"/>
                    <a:pt x="204" y="327"/>
                  </a:cubicBezTo>
                  <a:cubicBezTo>
                    <a:pt x="224" y="328"/>
                    <a:pt x="244" y="325"/>
                    <a:pt x="263" y="324"/>
                  </a:cubicBezTo>
                  <a:cubicBezTo>
                    <a:pt x="264" y="323"/>
                    <a:pt x="264" y="319"/>
                    <a:pt x="263" y="318"/>
                  </a:cubicBezTo>
                  <a:close/>
                  <a:moveTo>
                    <a:pt x="73" y="329"/>
                  </a:moveTo>
                  <a:cubicBezTo>
                    <a:pt x="75" y="329"/>
                    <a:pt x="78" y="328"/>
                    <a:pt x="78" y="325"/>
                  </a:cubicBezTo>
                  <a:cubicBezTo>
                    <a:pt x="76" y="324"/>
                    <a:pt x="74" y="324"/>
                    <a:pt x="72" y="323"/>
                  </a:cubicBezTo>
                  <a:cubicBezTo>
                    <a:pt x="72" y="325"/>
                    <a:pt x="71" y="328"/>
                    <a:pt x="73" y="329"/>
                  </a:cubicBezTo>
                  <a:close/>
                  <a:moveTo>
                    <a:pt x="348" y="325"/>
                  </a:moveTo>
                  <a:cubicBezTo>
                    <a:pt x="350" y="329"/>
                    <a:pt x="346" y="330"/>
                    <a:pt x="346" y="332"/>
                  </a:cubicBezTo>
                  <a:cubicBezTo>
                    <a:pt x="346" y="331"/>
                    <a:pt x="347" y="334"/>
                    <a:pt x="347" y="334"/>
                  </a:cubicBezTo>
                  <a:cubicBezTo>
                    <a:pt x="347" y="335"/>
                    <a:pt x="346" y="335"/>
                    <a:pt x="347" y="336"/>
                  </a:cubicBezTo>
                  <a:cubicBezTo>
                    <a:pt x="352" y="335"/>
                    <a:pt x="356" y="338"/>
                    <a:pt x="357" y="342"/>
                  </a:cubicBezTo>
                  <a:cubicBezTo>
                    <a:pt x="365" y="337"/>
                    <a:pt x="372" y="347"/>
                    <a:pt x="365" y="352"/>
                  </a:cubicBezTo>
                  <a:cubicBezTo>
                    <a:pt x="368" y="353"/>
                    <a:pt x="369" y="357"/>
                    <a:pt x="367" y="360"/>
                  </a:cubicBezTo>
                  <a:cubicBezTo>
                    <a:pt x="369" y="363"/>
                    <a:pt x="374" y="364"/>
                    <a:pt x="373" y="358"/>
                  </a:cubicBezTo>
                  <a:cubicBezTo>
                    <a:pt x="372" y="357"/>
                    <a:pt x="371" y="357"/>
                    <a:pt x="370" y="356"/>
                  </a:cubicBezTo>
                  <a:cubicBezTo>
                    <a:pt x="373" y="354"/>
                    <a:pt x="370" y="352"/>
                    <a:pt x="370" y="350"/>
                  </a:cubicBezTo>
                  <a:cubicBezTo>
                    <a:pt x="372" y="347"/>
                    <a:pt x="375" y="346"/>
                    <a:pt x="375" y="343"/>
                  </a:cubicBezTo>
                  <a:cubicBezTo>
                    <a:pt x="376" y="336"/>
                    <a:pt x="370" y="337"/>
                    <a:pt x="366" y="337"/>
                  </a:cubicBezTo>
                  <a:cubicBezTo>
                    <a:pt x="366" y="336"/>
                    <a:pt x="367" y="334"/>
                    <a:pt x="366" y="333"/>
                  </a:cubicBezTo>
                  <a:cubicBezTo>
                    <a:pt x="364" y="331"/>
                    <a:pt x="361" y="333"/>
                    <a:pt x="358" y="332"/>
                  </a:cubicBezTo>
                  <a:cubicBezTo>
                    <a:pt x="358" y="330"/>
                    <a:pt x="359" y="329"/>
                    <a:pt x="360" y="327"/>
                  </a:cubicBezTo>
                  <a:cubicBezTo>
                    <a:pt x="358" y="323"/>
                    <a:pt x="351" y="322"/>
                    <a:pt x="348" y="325"/>
                  </a:cubicBezTo>
                  <a:close/>
                  <a:moveTo>
                    <a:pt x="93" y="331"/>
                  </a:moveTo>
                  <a:cubicBezTo>
                    <a:pt x="99" y="341"/>
                    <a:pt x="107" y="351"/>
                    <a:pt x="114" y="361"/>
                  </a:cubicBezTo>
                  <a:cubicBezTo>
                    <a:pt x="118" y="359"/>
                    <a:pt x="123" y="358"/>
                    <a:pt x="123" y="354"/>
                  </a:cubicBezTo>
                  <a:cubicBezTo>
                    <a:pt x="122" y="354"/>
                    <a:pt x="122" y="355"/>
                    <a:pt x="121" y="355"/>
                  </a:cubicBezTo>
                  <a:cubicBezTo>
                    <a:pt x="114" y="345"/>
                    <a:pt x="107" y="334"/>
                    <a:pt x="99" y="324"/>
                  </a:cubicBezTo>
                  <a:cubicBezTo>
                    <a:pt x="98" y="328"/>
                    <a:pt x="97" y="331"/>
                    <a:pt x="93" y="331"/>
                  </a:cubicBezTo>
                  <a:close/>
                  <a:moveTo>
                    <a:pt x="72" y="330"/>
                  </a:moveTo>
                  <a:cubicBezTo>
                    <a:pt x="72" y="336"/>
                    <a:pt x="70" y="338"/>
                    <a:pt x="71" y="342"/>
                  </a:cubicBezTo>
                  <a:cubicBezTo>
                    <a:pt x="76" y="342"/>
                    <a:pt x="78" y="337"/>
                    <a:pt x="79" y="334"/>
                  </a:cubicBezTo>
                  <a:cubicBezTo>
                    <a:pt x="81" y="334"/>
                    <a:pt x="82" y="336"/>
                    <a:pt x="84" y="336"/>
                  </a:cubicBezTo>
                  <a:cubicBezTo>
                    <a:pt x="87" y="334"/>
                    <a:pt x="88" y="331"/>
                    <a:pt x="88" y="328"/>
                  </a:cubicBezTo>
                  <a:cubicBezTo>
                    <a:pt x="86" y="328"/>
                    <a:pt x="83" y="326"/>
                    <a:pt x="80" y="325"/>
                  </a:cubicBezTo>
                  <a:cubicBezTo>
                    <a:pt x="79" y="329"/>
                    <a:pt x="77" y="331"/>
                    <a:pt x="72" y="330"/>
                  </a:cubicBezTo>
                  <a:close/>
                  <a:moveTo>
                    <a:pt x="262" y="327"/>
                  </a:moveTo>
                  <a:cubicBezTo>
                    <a:pt x="257" y="327"/>
                    <a:pt x="251" y="328"/>
                    <a:pt x="246" y="328"/>
                  </a:cubicBezTo>
                  <a:cubicBezTo>
                    <a:pt x="231" y="328"/>
                    <a:pt x="217" y="331"/>
                    <a:pt x="203" y="329"/>
                  </a:cubicBezTo>
                  <a:cubicBezTo>
                    <a:pt x="195" y="332"/>
                    <a:pt x="186" y="334"/>
                    <a:pt x="179" y="337"/>
                  </a:cubicBezTo>
                  <a:cubicBezTo>
                    <a:pt x="210" y="335"/>
                    <a:pt x="246" y="337"/>
                    <a:pt x="281" y="336"/>
                  </a:cubicBezTo>
                  <a:cubicBezTo>
                    <a:pt x="274" y="334"/>
                    <a:pt x="269" y="328"/>
                    <a:pt x="262" y="327"/>
                  </a:cubicBezTo>
                  <a:close/>
                  <a:moveTo>
                    <a:pt x="148" y="341"/>
                  </a:moveTo>
                  <a:cubicBezTo>
                    <a:pt x="148" y="343"/>
                    <a:pt x="147" y="348"/>
                    <a:pt x="143" y="347"/>
                  </a:cubicBezTo>
                  <a:cubicBezTo>
                    <a:pt x="144" y="352"/>
                    <a:pt x="138" y="355"/>
                    <a:pt x="134" y="354"/>
                  </a:cubicBezTo>
                  <a:cubicBezTo>
                    <a:pt x="132" y="358"/>
                    <a:pt x="131" y="362"/>
                    <a:pt x="125" y="362"/>
                  </a:cubicBezTo>
                  <a:cubicBezTo>
                    <a:pt x="124" y="361"/>
                    <a:pt x="124" y="360"/>
                    <a:pt x="123" y="360"/>
                  </a:cubicBezTo>
                  <a:cubicBezTo>
                    <a:pt x="120" y="361"/>
                    <a:pt x="117" y="362"/>
                    <a:pt x="114" y="363"/>
                  </a:cubicBezTo>
                  <a:cubicBezTo>
                    <a:pt x="111" y="370"/>
                    <a:pt x="105" y="375"/>
                    <a:pt x="97" y="375"/>
                  </a:cubicBezTo>
                  <a:cubicBezTo>
                    <a:pt x="96" y="373"/>
                    <a:pt x="95" y="372"/>
                    <a:pt x="93" y="371"/>
                  </a:cubicBezTo>
                  <a:cubicBezTo>
                    <a:pt x="93" y="371"/>
                    <a:pt x="91" y="374"/>
                    <a:pt x="89" y="374"/>
                  </a:cubicBezTo>
                  <a:cubicBezTo>
                    <a:pt x="100" y="386"/>
                    <a:pt x="112" y="396"/>
                    <a:pt x="124" y="406"/>
                  </a:cubicBezTo>
                  <a:cubicBezTo>
                    <a:pt x="127" y="406"/>
                    <a:pt x="128" y="407"/>
                    <a:pt x="131" y="407"/>
                  </a:cubicBezTo>
                  <a:cubicBezTo>
                    <a:pt x="130" y="406"/>
                    <a:pt x="131" y="405"/>
                    <a:pt x="131" y="404"/>
                  </a:cubicBezTo>
                  <a:cubicBezTo>
                    <a:pt x="137" y="396"/>
                    <a:pt x="140" y="388"/>
                    <a:pt x="147" y="382"/>
                  </a:cubicBezTo>
                  <a:cubicBezTo>
                    <a:pt x="158" y="373"/>
                    <a:pt x="172" y="367"/>
                    <a:pt x="174" y="351"/>
                  </a:cubicBezTo>
                  <a:cubicBezTo>
                    <a:pt x="166" y="350"/>
                    <a:pt x="166" y="339"/>
                    <a:pt x="171" y="336"/>
                  </a:cubicBezTo>
                  <a:cubicBezTo>
                    <a:pt x="170" y="333"/>
                    <a:pt x="171" y="329"/>
                    <a:pt x="169" y="328"/>
                  </a:cubicBezTo>
                  <a:cubicBezTo>
                    <a:pt x="163" y="333"/>
                    <a:pt x="155" y="338"/>
                    <a:pt x="148" y="341"/>
                  </a:cubicBezTo>
                  <a:close/>
                  <a:moveTo>
                    <a:pt x="83" y="338"/>
                  </a:moveTo>
                  <a:cubicBezTo>
                    <a:pt x="90" y="349"/>
                    <a:pt x="98" y="359"/>
                    <a:pt x="107" y="369"/>
                  </a:cubicBezTo>
                  <a:cubicBezTo>
                    <a:pt x="109" y="368"/>
                    <a:pt x="110" y="365"/>
                    <a:pt x="111" y="363"/>
                  </a:cubicBezTo>
                  <a:cubicBezTo>
                    <a:pt x="105" y="352"/>
                    <a:pt x="97" y="342"/>
                    <a:pt x="89" y="332"/>
                  </a:cubicBezTo>
                  <a:cubicBezTo>
                    <a:pt x="89" y="336"/>
                    <a:pt x="86" y="338"/>
                    <a:pt x="83" y="338"/>
                  </a:cubicBezTo>
                  <a:close/>
                  <a:moveTo>
                    <a:pt x="185" y="350"/>
                  </a:moveTo>
                  <a:cubicBezTo>
                    <a:pt x="198" y="351"/>
                    <a:pt x="209" y="352"/>
                    <a:pt x="221" y="351"/>
                  </a:cubicBezTo>
                  <a:cubicBezTo>
                    <a:pt x="240" y="350"/>
                    <a:pt x="259" y="352"/>
                    <a:pt x="280" y="350"/>
                  </a:cubicBezTo>
                  <a:cubicBezTo>
                    <a:pt x="285" y="350"/>
                    <a:pt x="292" y="348"/>
                    <a:pt x="292" y="344"/>
                  </a:cubicBezTo>
                  <a:cubicBezTo>
                    <a:pt x="293" y="336"/>
                    <a:pt x="280" y="339"/>
                    <a:pt x="274" y="339"/>
                  </a:cubicBezTo>
                  <a:cubicBezTo>
                    <a:pt x="261" y="339"/>
                    <a:pt x="252" y="339"/>
                    <a:pt x="239" y="339"/>
                  </a:cubicBezTo>
                  <a:cubicBezTo>
                    <a:pt x="229" y="339"/>
                    <a:pt x="220" y="338"/>
                    <a:pt x="211" y="339"/>
                  </a:cubicBezTo>
                  <a:cubicBezTo>
                    <a:pt x="207" y="339"/>
                    <a:pt x="204" y="338"/>
                    <a:pt x="201" y="338"/>
                  </a:cubicBezTo>
                  <a:cubicBezTo>
                    <a:pt x="189" y="338"/>
                    <a:pt x="178" y="339"/>
                    <a:pt x="171" y="340"/>
                  </a:cubicBezTo>
                  <a:cubicBezTo>
                    <a:pt x="166" y="348"/>
                    <a:pt x="177" y="349"/>
                    <a:pt x="185" y="350"/>
                  </a:cubicBezTo>
                  <a:close/>
                  <a:moveTo>
                    <a:pt x="81" y="339"/>
                  </a:moveTo>
                  <a:cubicBezTo>
                    <a:pt x="81" y="339"/>
                    <a:pt x="81" y="339"/>
                    <a:pt x="80" y="339"/>
                  </a:cubicBezTo>
                  <a:cubicBezTo>
                    <a:pt x="80" y="339"/>
                    <a:pt x="80" y="339"/>
                    <a:pt x="80" y="339"/>
                  </a:cubicBezTo>
                  <a:cubicBezTo>
                    <a:pt x="78" y="341"/>
                    <a:pt x="76" y="345"/>
                    <a:pt x="73" y="344"/>
                  </a:cubicBezTo>
                  <a:cubicBezTo>
                    <a:pt x="76" y="350"/>
                    <a:pt x="85" y="357"/>
                    <a:pt x="91" y="364"/>
                  </a:cubicBezTo>
                  <a:cubicBezTo>
                    <a:pt x="94" y="368"/>
                    <a:pt x="98" y="374"/>
                    <a:pt x="105" y="371"/>
                  </a:cubicBezTo>
                  <a:cubicBezTo>
                    <a:pt x="98" y="361"/>
                    <a:pt x="88" y="351"/>
                    <a:pt x="81" y="339"/>
                  </a:cubicBezTo>
                  <a:close/>
                  <a:moveTo>
                    <a:pt x="176" y="351"/>
                  </a:moveTo>
                  <a:cubicBezTo>
                    <a:pt x="176" y="357"/>
                    <a:pt x="172" y="363"/>
                    <a:pt x="170" y="367"/>
                  </a:cubicBezTo>
                  <a:cubicBezTo>
                    <a:pt x="165" y="374"/>
                    <a:pt x="156" y="378"/>
                    <a:pt x="150" y="383"/>
                  </a:cubicBezTo>
                  <a:cubicBezTo>
                    <a:pt x="141" y="389"/>
                    <a:pt x="137" y="399"/>
                    <a:pt x="132" y="408"/>
                  </a:cubicBezTo>
                  <a:cubicBezTo>
                    <a:pt x="138" y="409"/>
                    <a:pt x="144" y="409"/>
                    <a:pt x="150" y="410"/>
                  </a:cubicBezTo>
                  <a:cubicBezTo>
                    <a:pt x="153" y="410"/>
                    <a:pt x="156" y="412"/>
                    <a:pt x="159" y="412"/>
                  </a:cubicBezTo>
                  <a:cubicBezTo>
                    <a:pt x="168" y="414"/>
                    <a:pt x="177" y="415"/>
                    <a:pt x="187" y="416"/>
                  </a:cubicBezTo>
                  <a:cubicBezTo>
                    <a:pt x="205" y="417"/>
                    <a:pt x="224" y="419"/>
                    <a:pt x="242" y="419"/>
                  </a:cubicBezTo>
                  <a:cubicBezTo>
                    <a:pt x="247" y="419"/>
                    <a:pt x="252" y="418"/>
                    <a:pt x="257" y="418"/>
                  </a:cubicBezTo>
                  <a:cubicBezTo>
                    <a:pt x="265" y="417"/>
                    <a:pt x="274" y="418"/>
                    <a:pt x="283" y="416"/>
                  </a:cubicBezTo>
                  <a:cubicBezTo>
                    <a:pt x="288" y="416"/>
                    <a:pt x="293" y="415"/>
                    <a:pt x="297" y="414"/>
                  </a:cubicBezTo>
                  <a:cubicBezTo>
                    <a:pt x="302" y="414"/>
                    <a:pt x="307" y="414"/>
                    <a:pt x="311" y="412"/>
                  </a:cubicBezTo>
                  <a:cubicBezTo>
                    <a:pt x="317" y="410"/>
                    <a:pt x="322" y="407"/>
                    <a:pt x="328" y="403"/>
                  </a:cubicBezTo>
                  <a:cubicBezTo>
                    <a:pt x="333" y="400"/>
                    <a:pt x="339" y="398"/>
                    <a:pt x="343" y="394"/>
                  </a:cubicBezTo>
                  <a:cubicBezTo>
                    <a:pt x="327" y="378"/>
                    <a:pt x="290" y="379"/>
                    <a:pt x="285" y="352"/>
                  </a:cubicBezTo>
                  <a:cubicBezTo>
                    <a:pt x="249" y="353"/>
                    <a:pt x="211" y="355"/>
                    <a:pt x="176" y="351"/>
                  </a:cubicBezTo>
                  <a:close/>
                  <a:moveTo>
                    <a:pt x="104" y="423"/>
                  </a:moveTo>
                  <a:cubicBezTo>
                    <a:pt x="110" y="425"/>
                    <a:pt x="115" y="427"/>
                    <a:pt x="121" y="428"/>
                  </a:cubicBezTo>
                  <a:cubicBezTo>
                    <a:pt x="132" y="430"/>
                    <a:pt x="144" y="433"/>
                    <a:pt x="155" y="435"/>
                  </a:cubicBezTo>
                  <a:cubicBezTo>
                    <a:pt x="158" y="436"/>
                    <a:pt x="161" y="435"/>
                    <a:pt x="164" y="435"/>
                  </a:cubicBezTo>
                  <a:cubicBezTo>
                    <a:pt x="172" y="435"/>
                    <a:pt x="179" y="438"/>
                    <a:pt x="187" y="438"/>
                  </a:cubicBezTo>
                  <a:cubicBezTo>
                    <a:pt x="212" y="441"/>
                    <a:pt x="234" y="440"/>
                    <a:pt x="258" y="440"/>
                  </a:cubicBezTo>
                  <a:cubicBezTo>
                    <a:pt x="264" y="440"/>
                    <a:pt x="271" y="439"/>
                    <a:pt x="277" y="439"/>
                  </a:cubicBezTo>
                  <a:cubicBezTo>
                    <a:pt x="283" y="438"/>
                    <a:pt x="289" y="438"/>
                    <a:pt x="294" y="437"/>
                  </a:cubicBezTo>
                  <a:cubicBezTo>
                    <a:pt x="306" y="435"/>
                    <a:pt x="318" y="432"/>
                    <a:pt x="328" y="430"/>
                  </a:cubicBezTo>
                  <a:cubicBezTo>
                    <a:pt x="342" y="428"/>
                    <a:pt x="357" y="425"/>
                    <a:pt x="367" y="420"/>
                  </a:cubicBezTo>
                  <a:cubicBezTo>
                    <a:pt x="370" y="418"/>
                    <a:pt x="377" y="413"/>
                    <a:pt x="378" y="410"/>
                  </a:cubicBezTo>
                  <a:cubicBezTo>
                    <a:pt x="378" y="406"/>
                    <a:pt x="376" y="400"/>
                    <a:pt x="372" y="399"/>
                  </a:cubicBezTo>
                  <a:cubicBezTo>
                    <a:pt x="370" y="399"/>
                    <a:pt x="363" y="402"/>
                    <a:pt x="360" y="403"/>
                  </a:cubicBezTo>
                  <a:cubicBezTo>
                    <a:pt x="340" y="410"/>
                    <a:pt x="318" y="414"/>
                    <a:pt x="295" y="417"/>
                  </a:cubicBezTo>
                  <a:cubicBezTo>
                    <a:pt x="285" y="419"/>
                    <a:pt x="275" y="421"/>
                    <a:pt x="266" y="421"/>
                  </a:cubicBezTo>
                  <a:cubicBezTo>
                    <a:pt x="249" y="423"/>
                    <a:pt x="232" y="422"/>
                    <a:pt x="215" y="422"/>
                  </a:cubicBezTo>
                  <a:cubicBezTo>
                    <a:pt x="207" y="422"/>
                    <a:pt x="200" y="421"/>
                    <a:pt x="192" y="420"/>
                  </a:cubicBezTo>
                  <a:cubicBezTo>
                    <a:pt x="181" y="419"/>
                    <a:pt x="171" y="419"/>
                    <a:pt x="161" y="416"/>
                  </a:cubicBezTo>
                  <a:cubicBezTo>
                    <a:pt x="137" y="411"/>
                    <a:pt x="111" y="408"/>
                    <a:pt x="89" y="399"/>
                  </a:cubicBezTo>
                  <a:cubicBezTo>
                    <a:pt x="86" y="397"/>
                    <a:pt x="78" y="395"/>
                    <a:pt x="75" y="397"/>
                  </a:cubicBezTo>
                  <a:cubicBezTo>
                    <a:pt x="71" y="400"/>
                    <a:pt x="73" y="406"/>
                    <a:pt x="75" y="410"/>
                  </a:cubicBezTo>
                  <a:cubicBezTo>
                    <a:pt x="79" y="414"/>
                    <a:pt x="83" y="417"/>
                    <a:pt x="89" y="419"/>
                  </a:cubicBezTo>
                  <a:cubicBezTo>
                    <a:pt x="90" y="420"/>
                    <a:pt x="90" y="420"/>
                    <a:pt x="89" y="419"/>
                  </a:cubicBezTo>
                  <a:cubicBezTo>
                    <a:pt x="94" y="422"/>
                    <a:pt x="99" y="422"/>
                    <a:pt x="104" y="423"/>
                  </a:cubicBezTo>
                  <a:close/>
                  <a:moveTo>
                    <a:pt x="329" y="434"/>
                  </a:moveTo>
                  <a:cubicBezTo>
                    <a:pt x="313" y="437"/>
                    <a:pt x="297" y="440"/>
                    <a:pt x="281" y="441"/>
                  </a:cubicBezTo>
                  <a:cubicBezTo>
                    <a:pt x="263" y="443"/>
                    <a:pt x="245" y="444"/>
                    <a:pt x="228" y="443"/>
                  </a:cubicBezTo>
                  <a:cubicBezTo>
                    <a:pt x="188" y="443"/>
                    <a:pt x="148" y="439"/>
                    <a:pt x="111" y="429"/>
                  </a:cubicBezTo>
                  <a:cubicBezTo>
                    <a:pt x="98" y="425"/>
                    <a:pt x="84" y="421"/>
                    <a:pt x="74" y="414"/>
                  </a:cubicBezTo>
                  <a:cubicBezTo>
                    <a:pt x="70" y="419"/>
                    <a:pt x="68" y="428"/>
                    <a:pt x="65" y="434"/>
                  </a:cubicBezTo>
                  <a:cubicBezTo>
                    <a:pt x="58" y="448"/>
                    <a:pt x="49" y="466"/>
                    <a:pt x="42" y="480"/>
                  </a:cubicBezTo>
                  <a:cubicBezTo>
                    <a:pt x="40" y="484"/>
                    <a:pt x="34" y="493"/>
                    <a:pt x="35" y="495"/>
                  </a:cubicBezTo>
                  <a:cubicBezTo>
                    <a:pt x="35" y="495"/>
                    <a:pt x="37" y="496"/>
                    <a:pt x="35" y="497"/>
                  </a:cubicBezTo>
                  <a:cubicBezTo>
                    <a:pt x="38" y="496"/>
                    <a:pt x="39" y="498"/>
                    <a:pt x="43" y="499"/>
                  </a:cubicBezTo>
                  <a:cubicBezTo>
                    <a:pt x="54" y="506"/>
                    <a:pt x="72" y="509"/>
                    <a:pt x="85" y="514"/>
                  </a:cubicBezTo>
                  <a:cubicBezTo>
                    <a:pt x="88" y="514"/>
                    <a:pt x="92" y="516"/>
                    <a:pt x="97" y="517"/>
                  </a:cubicBezTo>
                  <a:cubicBezTo>
                    <a:pt x="100" y="517"/>
                    <a:pt x="104" y="517"/>
                    <a:pt x="106" y="518"/>
                  </a:cubicBezTo>
                  <a:cubicBezTo>
                    <a:pt x="107" y="518"/>
                    <a:pt x="106" y="519"/>
                    <a:pt x="107" y="519"/>
                  </a:cubicBezTo>
                  <a:cubicBezTo>
                    <a:pt x="115" y="520"/>
                    <a:pt x="123" y="520"/>
                    <a:pt x="129" y="524"/>
                  </a:cubicBezTo>
                  <a:cubicBezTo>
                    <a:pt x="133" y="522"/>
                    <a:pt x="137" y="524"/>
                    <a:pt x="141" y="525"/>
                  </a:cubicBezTo>
                  <a:cubicBezTo>
                    <a:pt x="146" y="527"/>
                    <a:pt x="153" y="526"/>
                    <a:pt x="158" y="527"/>
                  </a:cubicBezTo>
                  <a:cubicBezTo>
                    <a:pt x="175" y="529"/>
                    <a:pt x="191" y="531"/>
                    <a:pt x="205" y="530"/>
                  </a:cubicBezTo>
                  <a:cubicBezTo>
                    <a:pt x="207" y="530"/>
                    <a:pt x="208" y="531"/>
                    <a:pt x="209" y="531"/>
                  </a:cubicBezTo>
                  <a:cubicBezTo>
                    <a:pt x="231" y="533"/>
                    <a:pt x="249" y="530"/>
                    <a:pt x="268" y="530"/>
                  </a:cubicBezTo>
                  <a:cubicBezTo>
                    <a:pt x="280" y="526"/>
                    <a:pt x="294" y="527"/>
                    <a:pt x="304" y="525"/>
                  </a:cubicBezTo>
                  <a:cubicBezTo>
                    <a:pt x="313" y="524"/>
                    <a:pt x="322" y="521"/>
                    <a:pt x="331" y="519"/>
                  </a:cubicBezTo>
                  <a:cubicBezTo>
                    <a:pt x="344" y="516"/>
                    <a:pt x="356" y="513"/>
                    <a:pt x="369" y="510"/>
                  </a:cubicBezTo>
                  <a:cubicBezTo>
                    <a:pt x="381" y="507"/>
                    <a:pt x="393" y="503"/>
                    <a:pt x="403" y="497"/>
                  </a:cubicBezTo>
                  <a:cubicBezTo>
                    <a:pt x="394" y="470"/>
                    <a:pt x="384" y="445"/>
                    <a:pt x="372" y="420"/>
                  </a:cubicBezTo>
                  <a:cubicBezTo>
                    <a:pt x="360" y="427"/>
                    <a:pt x="344" y="431"/>
                    <a:pt x="329" y="434"/>
                  </a:cubicBezTo>
                  <a:close/>
                  <a:moveTo>
                    <a:pt x="22" y="499"/>
                  </a:moveTo>
                  <a:cubicBezTo>
                    <a:pt x="19" y="503"/>
                    <a:pt x="22" y="508"/>
                    <a:pt x="24" y="511"/>
                  </a:cubicBezTo>
                  <a:cubicBezTo>
                    <a:pt x="37" y="521"/>
                    <a:pt x="56" y="524"/>
                    <a:pt x="71" y="531"/>
                  </a:cubicBezTo>
                  <a:cubicBezTo>
                    <a:pt x="73" y="531"/>
                    <a:pt x="74" y="531"/>
                    <a:pt x="76" y="531"/>
                  </a:cubicBezTo>
                  <a:cubicBezTo>
                    <a:pt x="79" y="534"/>
                    <a:pt x="85" y="533"/>
                    <a:pt x="87" y="534"/>
                  </a:cubicBezTo>
                  <a:cubicBezTo>
                    <a:pt x="88" y="535"/>
                    <a:pt x="88" y="534"/>
                    <a:pt x="89" y="534"/>
                  </a:cubicBezTo>
                  <a:cubicBezTo>
                    <a:pt x="101" y="537"/>
                    <a:pt x="110" y="540"/>
                    <a:pt x="125" y="541"/>
                  </a:cubicBezTo>
                  <a:cubicBezTo>
                    <a:pt x="134" y="543"/>
                    <a:pt x="145" y="545"/>
                    <a:pt x="155" y="546"/>
                  </a:cubicBezTo>
                  <a:cubicBezTo>
                    <a:pt x="158" y="546"/>
                    <a:pt x="161" y="545"/>
                    <a:pt x="163" y="546"/>
                  </a:cubicBezTo>
                  <a:cubicBezTo>
                    <a:pt x="174" y="548"/>
                    <a:pt x="184" y="547"/>
                    <a:pt x="194" y="548"/>
                  </a:cubicBezTo>
                  <a:cubicBezTo>
                    <a:pt x="198" y="548"/>
                    <a:pt x="202" y="549"/>
                    <a:pt x="206" y="549"/>
                  </a:cubicBezTo>
                  <a:cubicBezTo>
                    <a:pt x="220" y="550"/>
                    <a:pt x="237" y="550"/>
                    <a:pt x="254" y="549"/>
                  </a:cubicBezTo>
                  <a:cubicBezTo>
                    <a:pt x="258" y="548"/>
                    <a:pt x="263" y="547"/>
                    <a:pt x="266" y="547"/>
                  </a:cubicBezTo>
                  <a:cubicBezTo>
                    <a:pt x="268" y="548"/>
                    <a:pt x="266" y="549"/>
                    <a:pt x="267" y="547"/>
                  </a:cubicBezTo>
                  <a:cubicBezTo>
                    <a:pt x="268" y="546"/>
                    <a:pt x="274" y="547"/>
                    <a:pt x="276" y="547"/>
                  </a:cubicBezTo>
                  <a:cubicBezTo>
                    <a:pt x="284" y="546"/>
                    <a:pt x="296" y="544"/>
                    <a:pt x="301" y="543"/>
                  </a:cubicBezTo>
                  <a:cubicBezTo>
                    <a:pt x="308" y="542"/>
                    <a:pt x="315" y="542"/>
                    <a:pt x="322" y="540"/>
                  </a:cubicBezTo>
                  <a:cubicBezTo>
                    <a:pt x="328" y="539"/>
                    <a:pt x="335" y="537"/>
                    <a:pt x="341" y="535"/>
                  </a:cubicBezTo>
                  <a:cubicBezTo>
                    <a:pt x="352" y="532"/>
                    <a:pt x="366" y="530"/>
                    <a:pt x="376" y="526"/>
                  </a:cubicBezTo>
                  <a:cubicBezTo>
                    <a:pt x="379" y="525"/>
                    <a:pt x="382" y="523"/>
                    <a:pt x="387" y="521"/>
                  </a:cubicBezTo>
                  <a:cubicBezTo>
                    <a:pt x="392" y="519"/>
                    <a:pt x="399" y="517"/>
                    <a:pt x="404" y="515"/>
                  </a:cubicBezTo>
                  <a:cubicBezTo>
                    <a:pt x="408" y="514"/>
                    <a:pt x="415" y="509"/>
                    <a:pt x="416" y="508"/>
                  </a:cubicBezTo>
                  <a:cubicBezTo>
                    <a:pt x="416" y="506"/>
                    <a:pt x="416" y="501"/>
                    <a:pt x="415" y="499"/>
                  </a:cubicBezTo>
                  <a:cubicBezTo>
                    <a:pt x="414" y="496"/>
                    <a:pt x="411" y="496"/>
                    <a:pt x="408" y="495"/>
                  </a:cubicBezTo>
                  <a:cubicBezTo>
                    <a:pt x="408" y="496"/>
                    <a:pt x="408" y="497"/>
                    <a:pt x="408" y="499"/>
                  </a:cubicBezTo>
                  <a:cubicBezTo>
                    <a:pt x="384" y="509"/>
                    <a:pt x="357" y="515"/>
                    <a:pt x="330" y="523"/>
                  </a:cubicBezTo>
                  <a:cubicBezTo>
                    <a:pt x="319" y="526"/>
                    <a:pt x="307" y="528"/>
                    <a:pt x="295" y="529"/>
                  </a:cubicBezTo>
                  <a:cubicBezTo>
                    <a:pt x="277" y="530"/>
                    <a:pt x="259" y="534"/>
                    <a:pt x="241" y="535"/>
                  </a:cubicBezTo>
                  <a:cubicBezTo>
                    <a:pt x="237" y="535"/>
                    <a:pt x="232" y="534"/>
                    <a:pt x="228" y="534"/>
                  </a:cubicBezTo>
                  <a:cubicBezTo>
                    <a:pt x="216" y="534"/>
                    <a:pt x="205" y="534"/>
                    <a:pt x="193" y="534"/>
                  </a:cubicBezTo>
                  <a:cubicBezTo>
                    <a:pt x="184" y="533"/>
                    <a:pt x="175" y="532"/>
                    <a:pt x="166" y="531"/>
                  </a:cubicBezTo>
                  <a:cubicBezTo>
                    <a:pt x="153" y="530"/>
                    <a:pt x="139" y="528"/>
                    <a:pt x="125" y="526"/>
                  </a:cubicBezTo>
                  <a:cubicBezTo>
                    <a:pt x="118" y="524"/>
                    <a:pt x="111" y="521"/>
                    <a:pt x="104" y="522"/>
                  </a:cubicBezTo>
                  <a:cubicBezTo>
                    <a:pt x="87" y="518"/>
                    <a:pt x="74" y="514"/>
                    <a:pt x="56" y="509"/>
                  </a:cubicBezTo>
                  <a:cubicBezTo>
                    <a:pt x="48" y="504"/>
                    <a:pt x="39" y="502"/>
                    <a:pt x="30" y="499"/>
                  </a:cubicBezTo>
                  <a:cubicBezTo>
                    <a:pt x="29" y="498"/>
                    <a:pt x="31" y="496"/>
                    <a:pt x="29" y="497"/>
                  </a:cubicBezTo>
                  <a:cubicBezTo>
                    <a:pt x="26" y="498"/>
                    <a:pt x="23" y="497"/>
                    <a:pt x="22" y="4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6" name="Freeform 72"/>
            <p:cNvSpPr>
              <a:spLocks noEditPoints="1"/>
            </p:cNvSpPr>
            <p:nvPr/>
          </p:nvSpPr>
          <p:spPr bwMode="auto">
            <a:xfrm>
              <a:off x="7164389" y="2058988"/>
              <a:ext cx="157162" cy="381000"/>
            </a:xfrm>
            <a:custGeom>
              <a:avLst/>
              <a:gdLst>
                <a:gd name="T0" fmla="*/ 15 w 50"/>
                <a:gd name="T1" fmla="*/ 1 h 121"/>
                <a:gd name="T2" fmla="*/ 25 w 50"/>
                <a:gd name="T3" fmla="*/ 7 h 121"/>
                <a:gd name="T4" fmla="*/ 32 w 50"/>
                <a:gd name="T5" fmla="*/ 19 h 121"/>
                <a:gd name="T6" fmla="*/ 50 w 50"/>
                <a:gd name="T7" fmla="*/ 90 h 121"/>
                <a:gd name="T8" fmla="*/ 49 w 50"/>
                <a:gd name="T9" fmla="*/ 107 h 121"/>
                <a:gd name="T10" fmla="*/ 29 w 50"/>
                <a:gd name="T11" fmla="*/ 121 h 121"/>
                <a:gd name="T12" fmla="*/ 24 w 50"/>
                <a:gd name="T13" fmla="*/ 103 h 121"/>
                <a:gd name="T14" fmla="*/ 22 w 50"/>
                <a:gd name="T15" fmla="*/ 73 h 121"/>
                <a:gd name="T16" fmla="*/ 16 w 50"/>
                <a:gd name="T17" fmla="*/ 54 h 121"/>
                <a:gd name="T18" fmla="*/ 9 w 50"/>
                <a:gd name="T19" fmla="*/ 34 h 121"/>
                <a:gd name="T20" fmla="*/ 5 w 50"/>
                <a:gd name="T21" fmla="*/ 25 h 121"/>
                <a:gd name="T22" fmla="*/ 4 w 50"/>
                <a:gd name="T23" fmla="*/ 10 h 121"/>
                <a:gd name="T24" fmla="*/ 11 w 50"/>
                <a:gd name="T25" fmla="*/ 6 h 121"/>
                <a:gd name="T26" fmla="*/ 15 w 50"/>
                <a:gd name="T27" fmla="*/ 1 h 121"/>
                <a:gd name="T28" fmla="*/ 43 w 50"/>
                <a:gd name="T29" fmla="*/ 112 h 121"/>
                <a:gd name="T30" fmla="*/ 47 w 50"/>
                <a:gd name="T31" fmla="*/ 101 h 121"/>
                <a:gd name="T32" fmla="*/ 44 w 50"/>
                <a:gd name="T33" fmla="*/ 72 h 121"/>
                <a:gd name="T34" fmla="*/ 31 w 50"/>
                <a:gd name="T35" fmla="*/ 25 h 121"/>
                <a:gd name="T36" fmla="*/ 25 w 50"/>
                <a:gd name="T37" fmla="*/ 15 h 121"/>
                <a:gd name="T38" fmla="*/ 18 w 50"/>
                <a:gd name="T39" fmla="*/ 5 h 121"/>
                <a:gd name="T40" fmla="*/ 6 w 50"/>
                <a:gd name="T41" fmla="*/ 14 h 121"/>
                <a:gd name="T42" fmla="*/ 8 w 50"/>
                <a:gd name="T43" fmla="*/ 22 h 121"/>
                <a:gd name="T44" fmla="*/ 13 w 50"/>
                <a:gd name="T45" fmla="*/ 34 h 121"/>
                <a:gd name="T46" fmla="*/ 15 w 50"/>
                <a:gd name="T47" fmla="*/ 40 h 121"/>
                <a:gd name="T48" fmla="*/ 22 w 50"/>
                <a:gd name="T49" fmla="*/ 65 h 121"/>
                <a:gd name="T50" fmla="*/ 26 w 50"/>
                <a:gd name="T51" fmla="*/ 78 h 121"/>
                <a:gd name="T52" fmla="*/ 27 w 50"/>
                <a:gd name="T53" fmla="*/ 88 h 121"/>
                <a:gd name="T54" fmla="*/ 28 w 50"/>
                <a:gd name="T55" fmla="*/ 104 h 121"/>
                <a:gd name="T56" fmla="*/ 30 w 50"/>
                <a:gd name="T57" fmla="*/ 117 h 121"/>
                <a:gd name="T58" fmla="*/ 43 w 50"/>
                <a:gd name="T59" fmla="*/ 11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121">
                  <a:moveTo>
                    <a:pt x="15" y="1"/>
                  </a:moveTo>
                  <a:cubicBezTo>
                    <a:pt x="20" y="0"/>
                    <a:pt x="22" y="3"/>
                    <a:pt x="25" y="7"/>
                  </a:cubicBezTo>
                  <a:cubicBezTo>
                    <a:pt x="26" y="12"/>
                    <a:pt x="29" y="15"/>
                    <a:pt x="32" y="19"/>
                  </a:cubicBezTo>
                  <a:cubicBezTo>
                    <a:pt x="41" y="42"/>
                    <a:pt x="47" y="65"/>
                    <a:pt x="50" y="90"/>
                  </a:cubicBezTo>
                  <a:cubicBezTo>
                    <a:pt x="49" y="95"/>
                    <a:pt x="50" y="102"/>
                    <a:pt x="49" y="107"/>
                  </a:cubicBezTo>
                  <a:cubicBezTo>
                    <a:pt x="47" y="113"/>
                    <a:pt x="37" y="121"/>
                    <a:pt x="29" y="121"/>
                  </a:cubicBezTo>
                  <a:cubicBezTo>
                    <a:pt x="22" y="120"/>
                    <a:pt x="24" y="110"/>
                    <a:pt x="24" y="103"/>
                  </a:cubicBezTo>
                  <a:cubicBezTo>
                    <a:pt x="24" y="92"/>
                    <a:pt x="24" y="83"/>
                    <a:pt x="22" y="73"/>
                  </a:cubicBezTo>
                  <a:cubicBezTo>
                    <a:pt x="20" y="67"/>
                    <a:pt x="18" y="61"/>
                    <a:pt x="16" y="54"/>
                  </a:cubicBezTo>
                  <a:cubicBezTo>
                    <a:pt x="14" y="47"/>
                    <a:pt x="12" y="41"/>
                    <a:pt x="9" y="34"/>
                  </a:cubicBezTo>
                  <a:cubicBezTo>
                    <a:pt x="8" y="31"/>
                    <a:pt x="6" y="28"/>
                    <a:pt x="5" y="25"/>
                  </a:cubicBezTo>
                  <a:cubicBezTo>
                    <a:pt x="3" y="19"/>
                    <a:pt x="0" y="14"/>
                    <a:pt x="4" y="10"/>
                  </a:cubicBezTo>
                  <a:cubicBezTo>
                    <a:pt x="5" y="8"/>
                    <a:pt x="9" y="8"/>
                    <a:pt x="11" y="6"/>
                  </a:cubicBezTo>
                  <a:cubicBezTo>
                    <a:pt x="14" y="4"/>
                    <a:pt x="13" y="3"/>
                    <a:pt x="15" y="1"/>
                  </a:cubicBezTo>
                  <a:close/>
                  <a:moveTo>
                    <a:pt x="43" y="112"/>
                  </a:moveTo>
                  <a:cubicBezTo>
                    <a:pt x="45" y="108"/>
                    <a:pt x="47" y="105"/>
                    <a:pt x="47" y="101"/>
                  </a:cubicBezTo>
                  <a:cubicBezTo>
                    <a:pt x="48" y="90"/>
                    <a:pt x="46" y="82"/>
                    <a:pt x="44" y="72"/>
                  </a:cubicBezTo>
                  <a:cubicBezTo>
                    <a:pt x="41" y="58"/>
                    <a:pt x="37" y="38"/>
                    <a:pt x="31" y="25"/>
                  </a:cubicBezTo>
                  <a:cubicBezTo>
                    <a:pt x="30" y="22"/>
                    <a:pt x="27" y="19"/>
                    <a:pt x="25" y="15"/>
                  </a:cubicBezTo>
                  <a:cubicBezTo>
                    <a:pt x="23" y="11"/>
                    <a:pt x="21" y="5"/>
                    <a:pt x="18" y="5"/>
                  </a:cubicBezTo>
                  <a:cubicBezTo>
                    <a:pt x="16" y="6"/>
                    <a:pt x="6" y="11"/>
                    <a:pt x="6" y="14"/>
                  </a:cubicBezTo>
                  <a:cubicBezTo>
                    <a:pt x="5" y="16"/>
                    <a:pt x="7" y="19"/>
                    <a:pt x="8" y="22"/>
                  </a:cubicBezTo>
                  <a:cubicBezTo>
                    <a:pt x="10" y="28"/>
                    <a:pt x="11" y="30"/>
                    <a:pt x="13" y="34"/>
                  </a:cubicBezTo>
                  <a:cubicBezTo>
                    <a:pt x="13" y="36"/>
                    <a:pt x="14" y="38"/>
                    <a:pt x="15" y="40"/>
                  </a:cubicBezTo>
                  <a:cubicBezTo>
                    <a:pt x="18" y="48"/>
                    <a:pt x="20" y="57"/>
                    <a:pt x="22" y="65"/>
                  </a:cubicBezTo>
                  <a:cubicBezTo>
                    <a:pt x="23" y="70"/>
                    <a:pt x="25" y="75"/>
                    <a:pt x="26" y="78"/>
                  </a:cubicBezTo>
                  <a:cubicBezTo>
                    <a:pt x="26" y="82"/>
                    <a:pt x="27" y="85"/>
                    <a:pt x="27" y="88"/>
                  </a:cubicBezTo>
                  <a:cubicBezTo>
                    <a:pt x="28" y="94"/>
                    <a:pt x="28" y="99"/>
                    <a:pt x="28" y="104"/>
                  </a:cubicBezTo>
                  <a:cubicBezTo>
                    <a:pt x="28" y="108"/>
                    <a:pt x="26" y="113"/>
                    <a:pt x="30" y="117"/>
                  </a:cubicBezTo>
                  <a:cubicBezTo>
                    <a:pt x="35" y="117"/>
                    <a:pt x="39" y="114"/>
                    <a:pt x="43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7" name="Freeform 73"/>
            <p:cNvSpPr>
              <a:spLocks noEditPoints="1"/>
            </p:cNvSpPr>
            <p:nvPr/>
          </p:nvSpPr>
          <p:spPr bwMode="auto">
            <a:xfrm>
              <a:off x="7053264" y="2116138"/>
              <a:ext cx="168275" cy="387350"/>
            </a:xfrm>
            <a:custGeom>
              <a:avLst/>
              <a:gdLst>
                <a:gd name="T0" fmla="*/ 26 w 53"/>
                <a:gd name="T1" fmla="*/ 0 h 123"/>
                <a:gd name="T2" fmla="*/ 37 w 53"/>
                <a:gd name="T3" fmla="*/ 15 h 123"/>
                <a:gd name="T4" fmla="*/ 41 w 53"/>
                <a:gd name="T5" fmla="*/ 33 h 123"/>
                <a:gd name="T6" fmla="*/ 51 w 53"/>
                <a:gd name="T7" fmla="*/ 75 h 123"/>
                <a:gd name="T8" fmla="*/ 52 w 53"/>
                <a:gd name="T9" fmla="*/ 83 h 123"/>
                <a:gd name="T10" fmla="*/ 49 w 53"/>
                <a:gd name="T11" fmla="*/ 107 h 123"/>
                <a:gd name="T12" fmla="*/ 26 w 53"/>
                <a:gd name="T13" fmla="*/ 121 h 123"/>
                <a:gd name="T14" fmla="*/ 16 w 53"/>
                <a:gd name="T15" fmla="*/ 118 h 123"/>
                <a:gd name="T16" fmla="*/ 15 w 53"/>
                <a:gd name="T17" fmla="*/ 60 h 123"/>
                <a:gd name="T18" fmla="*/ 13 w 53"/>
                <a:gd name="T19" fmla="*/ 49 h 123"/>
                <a:gd name="T20" fmla="*/ 5 w 53"/>
                <a:gd name="T21" fmla="*/ 23 h 123"/>
                <a:gd name="T22" fmla="*/ 1 w 53"/>
                <a:gd name="T23" fmla="*/ 12 h 123"/>
                <a:gd name="T24" fmla="*/ 7 w 53"/>
                <a:gd name="T25" fmla="*/ 8 h 123"/>
                <a:gd name="T26" fmla="*/ 26 w 53"/>
                <a:gd name="T27" fmla="*/ 0 h 123"/>
                <a:gd name="T28" fmla="*/ 34 w 53"/>
                <a:gd name="T29" fmla="*/ 113 h 123"/>
                <a:gd name="T30" fmla="*/ 49 w 53"/>
                <a:gd name="T31" fmla="*/ 94 h 123"/>
                <a:gd name="T32" fmla="*/ 42 w 53"/>
                <a:gd name="T33" fmla="*/ 48 h 123"/>
                <a:gd name="T34" fmla="*/ 32 w 53"/>
                <a:gd name="T35" fmla="*/ 14 h 123"/>
                <a:gd name="T36" fmla="*/ 28 w 53"/>
                <a:gd name="T37" fmla="*/ 5 h 123"/>
                <a:gd name="T38" fmla="*/ 25 w 53"/>
                <a:gd name="T39" fmla="*/ 5 h 123"/>
                <a:gd name="T40" fmla="*/ 6 w 53"/>
                <a:gd name="T41" fmla="*/ 12 h 123"/>
                <a:gd name="T42" fmla="*/ 18 w 53"/>
                <a:gd name="T43" fmla="*/ 59 h 123"/>
                <a:gd name="T44" fmla="*/ 21 w 53"/>
                <a:gd name="T45" fmla="*/ 96 h 123"/>
                <a:gd name="T46" fmla="*/ 22 w 53"/>
                <a:gd name="T47" fmla="*/ 118 h 123"/>
                <a:gd name="T48" fmla="*/ 34 w 53"/>
                <a:gd name="T49" fmla="*/ 11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123">
                  <a:moveTo>
                    <a:pt x="26" y="0"/>
                  </a:moveTo>
                  <a:cubicBezTo>
                    <a:pt x="30" y="1"/>
                    <a:pt x="36" y="11"/>
                    <a:pt x="37" y="15"/>
                  </a:cubicBezTo>
                  <a:cubicBezTo>
                    <a:pt x="39" y="20"/>
                    <a:pt x="40" y="27"/>
                    <a:pt x="41" y="33"/>
                  </a:cubicBezTo>
                  <a:cubicBezTo>
                    <a:pt x="44" y="47"/>
                    <a:pt x="50" y="62"/>
                    <a:pt x="51" y="75"/>
                  </a:cubicBezTo>
                  <a:cubicBezTo>
                    <a:pt x="52" y="78"/>
                    <a:pt x="51" y="81"/>
                    <a:pt x="52" y="83"/>
                  </a:cubicBezTo>
                  <a:cubicBezTo>
                    <a:pt x="52" y="90"/>
                    <a:pt x="53" y="102"/>
                    <a:pt x="49" y="107"/>
                  </a:cubicBezTo>
                  <a:cubicBezTo>
                    <a:pt x="43" y="114"/>
                    <a:pt x="34" y="115"/>
                    <a:pt x="26" y="121"/>
                  </a:cubicBezTo>
                  <a:cubicBezTo>
                    <a:pt x="22" y="121"/>
                    <a:pt x="18" y="123"/>
                    <a:pt x="16" y="118"/>
                  </a:cubicBezTo>
                  <a:cubicBezTo>
                    <a:pt x="19" y="101"/>
                    <a:pt x="18" y="77"/>
                    <a:pt x="15" y="60"/>
                  </a:cubicBezTo>
                  <a:cubicBezTo>
                    <a:pt x="14" y="56"/>
                    <a:pt x="14" y="53"/>
                    <a:pt x="13" y="49"/>
                  </a:cubicBezTo>
                  <a:cubicBezTo>
                    <a:pt x="10" y="40"/>
                    <a:pt x="8" y="33"/>
                    <a:pt x="5" y="23"/>
                  </a:cubicBezTo>
                  <a:cubicBezTo>
                    <a:pt x="4" y="21"/>
                    <a:pt x="0" y="14"/>
                    <a:pt x="1" y="12"/>
                  </a:cubicBezTo>
                  <a:cubicBezTo>
                    <a:pt x="1" y="10"/>
                    <a:pt x="4" y="9"/>
                    <a:pt x="7" y="8"/>
                  </a:cubicBezTo>
                  <a:cubicBezTo>
                    <a:pt x="12" y="5"/>
                    <a:pt x="21" y="0"/>
                    <a:pt x="26" y="0"/>
                  </a:cubicBezTo>
                  <a:close/>
                  <a:moveTo>
                    <a:pt x="34" y="113"/>
                  </a:moveTo>
                  <a:cubicBezTo>
                    <a:pt x="42" y="109"/>
                    <a:pt x="49" y="106"/>
                    <a:pt x="49" y="94"/>
                  </a:cubicBezTo>
                  <a:cubicBezTo>
                    <a:pt x="48" y="79"/>
                    <a:pt x="47" y="62"/>
                    <a:pt x="42" y="48"/>
                  </a:cubicBezTo>
                  <a:cubicBezTo>
                    <a:pt x="39" y="35"/>
                    <a:pt x="36" y="23"/>
                    <a:pt x="32" y="14"/>
                  </a:cubicBezTo>
                  <a:cubicBezTo>
                    <a:pt x="31" y="11"/>
                    <a:pt x="29" y="9"/>
                    <a:pt x="28" y="5"/>
                  </a:cubicBezTo>
                  <a:cubicBezTo>
                    <a:pt x="26" y="6"/>
                    <a:pt x="26" y="3"/>
                    <a:pt x="25" y="5"/>
                  </a:cubicBezTo>
                  <a:cubicBezTo>
                    <a:pt x="20" y="5"/>
                    <a:pt x="11" y="10"/>
                    <a:pt x="6" y="12"/>
                  </a:cubicBezTo>
                  <a:cubicBezTo>
                    <a:pt x="8" y="28"/>
                    <a:pt x="16" y="43"/>
                    <a:pt x="18" y="59"/>
                  </a:cubicBezTo>
                  <a:cubicBezTo>
                    <a:pt x="20" y="73"/>
                    <a:pt x="21" y="84"/>
                    <a:pt x="21" y="96"/>
                  </a:cubicBezTo>
                  <a:cubicBezTo>
                    <a:pt x="22" y="104"/>
                    <a:pt x="19" y="111"/>
                    <a:pt x="22" y="118"/>
                  </a:cubicBezTo>
                  <a:cubicBezTo>
                    <a:pt x="25" y="119"/>
                    <a:pt x="30" y="115"/>
                    <a:pt x="34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8" name="Freeform 74"/>
            <p:cNvSpPr/>
            <p:nvPr/>
          </p:nvSpPr>
          <p:spPr bwMode="auto">
            <a:xfrm>
              <a:off x="6461126" y="2816225"/>
              <a:ext cx="12700" cy="25400"/>
            </a:xfrm>
            <a:custGeom>
              <a:avLst/>
              <a:gdLst>
                <a:gd name="T0" fmla="*/ 3 w 4"/>
                <a:gd name="T1" fmla="*/ 8 h 8"/>
                <a:gd name="T2" fmla="*/ 0 w 4"/>
                <a:gd name="T3" fmla="*/ 0 h 8"/>
                <a:gd name="T4" fmla="*/ 4 w 4"/>
                <a:gd name="T5" fmla="*/ 7 h 8"/>
                <a:gd name="T6" fmla="*/ 3 w 4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cubicBezTo>
                    <a:pt x="1" y="6"/>
                    <a:pt x="1" y="3"/>
                    <a:pt x="0" y="0"/>
                  </a:cubicBezTo>
                  <a:cubicBezTo>
                    <a:pt x="4" y="1"/>
                    <a:pt x="3" y="5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9" name="Freeform 75"/>
            <p:cNvSpPr/>
            <p:nvPr/>
          </p:nvSpPr>
          <p:spPr bwMode="auto">
            <a:xfrm>
              <a:off x="6372226" y="2886075"/>
              <a:ext cx="9525" cy="22225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6 h 7"/>
                <a:gd name="T4" fmla="*/ 2 w 3"/>
                <a:gd name="T5" fmla="*/ 1 h 7"/>
                <a:gd name="T6" fmla="*/ 3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3" y="2"/>
                    <a:pt x="3" y="7"/>
                    <a:pt x="0" y="6"/>
                  </a:cubicBezTo>
                  <a:cubicBezTo>
                    <a:pt x="0" y="4"/>
                    <a:pt x="1" y="3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0" name="Freeform 76"/>
            <p:cNvSpPr>
              <a:spLocks noEditPoints="1"/>
            </p:cNvSpPr>
            <p:nvPr/>
          </p:nvSpPr>
          <p:spPr bwMode="auto">
            <a:xfrm>
              <a:off x="7013576" y="1868488"/>
              <a:ext cx="173038" cy="196850"/>
            </a:xfrm>
            <a:custGeom>
              <a:avLst/>
              <a:gdLst>
                <a:gd name="T0" fmla="*/ 53 w 55"/>
                <a:gd name="T1" fmla="*/ 41 h 62"/>
                <a:gd name="T2" fmla="*/ 55 w 55"/>
                <a:gd name="T3" fmla="*/ 50 h 62"/>
                <a:gd name="T4" fmla="*/ 38 w 55"/>
                <a:gd name="T5" fmla="*/ 57 h 62"/>
                <a:gd name="T6" fmla="*/ 8 w 55"/>
                <a:gd name="T7" fmla="*/ 20 h 62"/>
                <a:gd name="T8" fmla="*/ 4 w 55"/>
                <a:gd name="T9" fmla="*/ 9 h 62"/>
                <a:gd name="T10" fmla="*/ 35 w 55"/>
                <a:gd name="T11" fmla="*/ 20 h 62"/>
                <a:gd name="T12" fmla="*/ 41 w 55"/>
                <a:gd name="T13" fmla="*/ 25 h 62"/>
                <a:gd name="T14" fmla="*/ 44 w 55"/>
                <a:gd name="T15" fmla="*/ 29 h 62"/>
                <a:gd name="T16" fmla="*/ 53 w 55"/>
                <a:gd name="T17" fmla="*/ 41 h 62"/>
                <a:gd name="T18" fmla="*/ 49 w 55"/>
                <a:gd name="T19" fmla="*/ 54 h 62"/>
                <a:gd name="T20" fmla="*/ 46 w 55"/>
                <a:gd name="T21" fmla="*/ 35 h 62"/>
                <a:gd name="T22" fmla="*/ 36 w 55"/>
                <a:gd name="T23" fmla="*/ 25 h 62"/>
                <a:gd name="T24" fmla="*/ 21 w 55"/>
                <a:gd name="T25" fmla="*/ 13 h 62"/>
                <a:gd name="T26" fmla="*/ 5 w 55"/>
                <a:gd name="T27" fmla="*/ 14 h 62"/>
                <a:gd name="T28" fmla="*/ 44 w 55"/>
                <a:gd name="T29" fmla="*/ 55 h 62"/>
                <a:gd name="T30" fmla="*/ 49 w 55"/>
                <a:gd name="T3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62">
                  <a:moveTo>
                    <a:pt x="53" y="41"/>
                  </a:moveTo>
                  <a:cubicBezTo>
                    <a:pt x="52" y="45"/>
                    <a:pt x="55" y="46"/>
                    <a:pt x="55" y="50"/>
                  </a:cubicBezTo>
                  <a:cubicBezTo>
                    <a:pt x="55" y="57"/>
                    <a:pt x="44" y="62"/>
                    <a:pt x="38" y="57"/>
                  </a:cubicBezTo>
                  <a:cubicBezTo>
                    <a:pt x="30" y="42"/>
                    <a:pt x="19" y="32"/>
                    <a:pt x="8" y="20"/>
                  </a:cubicBezTo>
                  <a:cubicBezTo>
                    <a:pt x="3" y="19"/>
                    <a:pt x="0" y="13"/>
                    <a:pt x="4" y="9"/>
                  </a:cubicBezTo>
                  <a:cubicBezTo>
                    <a:pt x="15" y="0"/>
                    <a:pt x="28" y="14"/>
                    <a:pt x="35" y="20"/>
                  </a:cubicBezTo>
                  <a:cubicBezTo>
                    <a:pt x="37" y="22"/>
                    <a:pt x="39" y="23"/>
                    <a:pt x="41" y="25"/>
                  </a:cubicBezTo>
                  <a:cubicBezTo>
                    <a:pt x="42" y="26"/>
                    <a:pt x="43" y="28"/>
                    <a:pt x="44" y="29"/>
                  </a:cubicBezTo>
                  <a:cubicBezTo>
                    <a:pt x="47" y="33"/>
                    <a:pt x="52" y="36"/>
                    <a:pt x="53" y="41"/>
                  </a:cubicBezTo>
                  <a:close/>
                  <a:moveTo>
                    <a:pt x="49" y="54"/>
                  </a:moveTo>
                  <a:cubicBezTo>
                    <a:pt x="54" y="48"/>
                    <a:pt x="49" y="39"/>
                    <a:pt x="46" y="35"/>
                  </a:cubicBezTo>
                  <a:cubicBezTo>
                    <a:pt x="42" y="31"/>
                    <a:pt x="40" y="28"/>
                    <a:pt x="36" y="25"/>
                  </a:cubicBezTo>
                  <a:cubicBezTo>
                    <a:pt x="32" y="21"/>
                    <a:pt x="26" y="15"/>
                    <a:pt x="21" y="13"/>
                  </a:cubicBezTo>
                  <a:cubicBezTo>
                    <a:pt x="16" y="9"/>
                    <a:pt x="8" y="7"/>
                    <a:pt x="5" y="14"/>
                  </a:cubicBezTo>
                  <a:cubicBezTo>
                    <a:pt x="20" y="26"/>
                    <a:pt x="31" y="42"/>
                    <a:pt x="44" y="55"/>
                  </a:cubicBezTo>
                  <a:cubicBezTo>
                    <a:pt x="46" y="55"/>
                    <a:pt x="47" y="54"/>
                    <a:pt x="49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1" name="Freeform 77"/>
            <p:cNvSpPr>
              <a:spLocks noEditPoints="1"/>
            </p:cNvSpPr>
            <p:nvPr/>
          </p:nvSpPr>
          <p:spPr bwMode="auto">
            <a:xfrm>
              <a:off x="6659564" y="1884363"/>
              <a:ext cx="157162" cy="193675"/>
            </a:xfrm>
            <a:custGeom>
              <a:avLst/>
              <a:gdLst>
                <a:gd name="T0" fmla="*/ 46 w 50"/>
                <a:gd name="T1" fmla="*/ 57 h 61"/>
                <a:gd name="T2" fmla="*/ 7 w 50"/>
                <a:gd name="T3" fmla="*/ 58 h 61"/>
                <a:gd name="T4" fmla="*/ 9 w 50"/>
                <a:gd name="T5" fmla="*/ 9 h 61"/>
                <a:gd name="T6" fmla="*/ 26 w 50"/>
                <a:gd name="T7" fmla="*/ 2 h 61"/>
                <a:gd name="T8" fmla="*/ 46 w 50"/>
                <a:gd name="T9" fmla="*/ 57 h 61"/>
                <a:gd name="T10" fmla="*/ 18 w 50"/>
                <a:gd name="T11" fmla="*/ 5 h 61"/>
                <a:gd name="T12" fmla="*/ 20 w 50"/>
                <a:gd name="T13" fmla="*/ 10 h 61"/>
                <a:gd name="T14" fmla="*/ 26 w 50"/>
                <a:gd name="T15" fmla="*/ 10 h 61"/>
                <a:gd name="T16" fmla="*/ 25 w 50"/>
                <a:gd name="T17" fmla="*/ 5 h 61"/>
                <a:gd name="T18" fmla="*/ 18 w 50"/>
                <a:gd name="T19" fmla="*/ 5 h 61"/>
                <a:gd name="T20" fmla="*/ 15 w 50"/>
                <a:gd name="T21" fmla="*/ 7 h 61"/>
                <a:gd name="T22" fmla="*/ 18 w 50"/>
                <a:gd name="T23" fmla="*/ 13 h 61"/>
                <a:gd name="T24" fmla="*/ 16 w 50"/>
                <a:gd name="T25" fmla="*/ 6 h 61"/>
                <a:gd name="T26" fmla="*/ 15 w 50"/>
                <a:gd name="T27" fmla="*/ 7 h 61"/>
                <a:gd name="T28" fmla="*/ 27 w 50"/>
                <a:gd name="T29" fmla="*/ 12 h 61"/>
                <a:gd name="T30" fmla="*/ 28 w 50"/>
                <a:gd name="T31" fmla="*/ 7 h 61"/>
                <a:gd name="T32" fmla="*/ 27 w 50"/>
                <a:gd name="T33" fmla="*/ 12 h 61"/>
                <a:gd name="T34" fmla="*/ 9 w 50"/>
                <a:gd name="T35" fmla="*/ 57 h 61"/>
                <a:gd name="T36" fmla="*/ 44 w 50"/>
                <a:gd name="T37" fmla="*/ 54 h 61"/>
                <a:gd name="T38" fmla="*/ 33 w 50"/>
                <a:gd name="T39" fmla="*/ 10 h 61"/>
                <a:gd name="T40" fmla="*/ 28 w 50"/>
                <a:gd name="T41" fmla="*/ 17 h 61"/>
                <a:gd name="T42" fmla="*/ 33 w 50"/>
                <a:gd name="T43" fmla="*/ 21 h 61"/>
                <a:gd name="T44" fmla="*/ 37 w 50"/>
                <a:gd name="T45" fmla="*/ 37 h 61"/>
                <a:gd name="T46" fmla="*/ 41 w 50"/>
                <a:gd name="T47" fmla="*/ 43 h 61"/>
                <a:gd name="T48" fmla="*/ 31 w 50"/>
                <a:gd name="T49" fmla="*/ 50 h 61"/>
                <a:gd name="T50" fmla="*/ 8 w 50"/>
                <a:gd name="T51" fmla="*/ 42 h 61"/>
                <a:gd name="T52" fmla="*/ 14 w 50"/>
                <a:gd name="T53" fmla="*/ 34 h 61"/>
                <a:gd name="T54" fmla="*/ 15 w 50"/>
                <a:gd name="T55" fmla="*/ 24 h 61"/>
                <a:gd name="T56" fmla="*/ 19 w 50"/>
                <a:gd name="T57" fmla="*/ 16 h 61"/>
                <a:gd name="T58" fmla="*/ 15 w 50"/>
                <a:gd name="T59" fmla="*/ 14 h 61"/>
                <a:gd name="T60" fmla="*/ 13 w 50"/>
                <a:gd name="T61" fmla="*/ 9 h 61"/>
                <a:gd name="T62" fmla="*/ 9 w 50"/>
                <a:gd name="T63" fmla="*/ 57 h 61"/>
                <a:gd name="T64" fmla="*/ 21 w 50"/>
                <a:gd name="T65" fmla="*/ 17 h 61"/>
                <a:gd name="T66" fmla="*/ 26 w 50"/>
                <a:gd name="T67" fmla="*/ 15 h 61"/>
                <a:gd name="T68" fmla="*/ 25 w 50"/>
                <a:gd name="T69" fmla="*/ 15 h 61"/>
                <a:gd name="T70" fmla="*/ 26 w 50"/>
                <a:gd name="T71" fmla="*/ 12 h 61"/>
                <a:gd name="T72" fmla="*/ 21 w 50"/>
                <a:gd name="T73" fmla="*/ 17 h 61"/>
                <a:gd name="T74" fmla="*/ 32 w 50"/>
                <a:gd name="T75" fmla="*/ 26 h 61"/>
                <a:gd name="T76" fmla="*/ 32 w 50"/>
                <a:gd name="T77" fmla="*/ 22 h 61"/>
                <a:gd name="T78" fmla="*/ 24 w 50"/>
                <a:gd name="T79" fmla="*/ 18 h 61"/>
                <a:gd name="T80" fmla="*/ 14 w 50"/>
                <a:gd name="T81" fmla="*/ 37 h 61"/>
                <a:gd name="T82" fmla="*/ 33 w 50"/>
                <a:gd name="T83" fmla="*/ 41 h 61"/>
                <a:gd name="T84" fmla="*/ 32 w 50"/>
                <a:gd name="T85" fmla="*/ 26 h 61"/>
                <a:gd name="T86" fmla="*/ 19 w 50"/>
                <a:gd name="T87" fmla="*/ 42 h 61"/>
                <a:gd name="T88" fmla="*/ 10 w 50"/>
                <a:gd name="T89" fmla="*/ 43 h 61"/>
                <a:gd name="T90" fmla="*/ 31 w 50"/>
                <a:gd name="T91" fmla="*/ 48 h 61"/>
                <a:gd name="T92" fmla="*/ 38 w 50"/>
                <a:gd name="T93" fmla="*/ 40 h 61"/>
                <a:gd name="T94" fmla="*/ 19 w 50"/>
                <a:gd name="T95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61">
                  <a:moveTo>
                    <a:pt x="46" y="57"/>
                  </a:moveTo>
                  <a:cubicBezTo>
                    <a:pt x="34" y="61"/>
                    <a:pt x="23" y="60"/>
                    <a:pt x="7" y="58"/>
                  </a:cubicBezTo>
                  <a:cubicBezTo>
                    <a:pt x="0" y="41"/>
                    <a:pt x="2" y="25"/>
                    <a:pt x="9" y="9"/>
                  </a:cubicBezTo>
                  <a:cubicBezTo>
                    <a:pt x="13" y="5"/>
                    <a:pt x="17" y="0"/>
                    <a:pt x="26" y="2"/>
                  </a:cubicBezTo>
                  <a:cubicBezTo>
                    <a:pt x="43" y="8"/>
                    <a:pt x="50" y="37"/>
                    <a:pt x="46" y="57"/>
                  </a:cubicBezTo>
                  <a:close/>
                  <a:moveTo>
                    <a:pt x="18" y="5"/>
                  </a:moveTo>
                  <a:cubicBezTo>
                    <a:pt x="19" y="7"/>
                    <a:pt x="20" y="8"/>
                    <a:pt x="20" y="10"/>
                  </a:cubicBezTo>
                  <a:cubicBezTo>
                    <a:pt x="22" y="10"/>
                    <a:pt x="24" y="10"/>
                    <a:pt x="26" y="10"/>
                  </a:cubicBezTo>
                  <a:cubicBezTo>
                    <a:pt x="26" y="8"/>
                    <a:pt x="26" y="6"/>
                    <a:pt x="25" y="5"/>
                  </a:cubicBezTo>
                  <a:cubicBezTo>
                    <a:pt x="22" y="5"/>
                    <a:pt x="21" y="4"/>
                    <a:pt x="18" y="5"/>
                  </a:cubicBezTo>
                  <a:close/>
                  <a:moveTo>
                    <a:pt x="15" y="7"/>
                  </a:moveTo>
                  <a:cubicBezTo>
                    <a:pt x="15" y="8"/>
                    <a:pt x="15" y="13"/>
                    <a:pt x="18" y="13"/>
                  </a:cubicBezTo>
                  <a:cubicBezTo>
                    <a:pt x="20" y="12"/>
                    <a:pt x="16" y="7"/>
                    <a:pt x="16" y="6"/>
                  </a:cubicBezTo>
                  <a:cubicBezTo>
                    <a:pt x="16" y="7"/>
                    <a:pt x="15" y="6"/>
                    <a:pt x="15" y="7"/>
                  </a:cubicBezTo>
                  <a:close/>
                  <a:moveTo>
                    <a:pt x="27" y="12"/>
                  </a:moveTo>
                  <a:cubicBezTo>
                    <a:pt x="30" y="11"/>
                    <a:pt x="31" y="7"/>
                    <a:pt x="28" y="7"/>
                  </a:cubicBezTo>
                  <a:cubicBezTo>
                    <a:pt x="29" y="9"/>
                    <a:pt x="26" y="10"/>
                    <a:pt x="27" y="12"/>
                  </a:cubicBezTo>
                  <a:close/>
                  <a:moveTo>
                    <a:pt x="9" y="57"/>
                  </a:moveTo>
                  <a:cubicBezTo>
                    <a:pt x="21" y="56"/>
                    <a:pt x="36" y="59"/>
                    <a:pt x="44" y="54"/>
                  </a:cubicBezTo>
                  <a:cubicBezTo>
                    <a:pt x="45" y="35"/>
                    <a:pt x="42" y="21"/>
                    <a:pt x="33" y="10"/>
                  </a:cubicBezTo>
                  <a:cubicBezTo>
                    <a:pt x="31" y="12"/>
                    <a:pt x="28" y="13"/>
                    <a:pt x="28" y="17"/>
                  </a:cubicBezTo>
                  <a:cubicBezTo>
                    <a:pt x="30" y="18"/>
                    <a:pt x="32" y="19"/>
                    <a:pt x="33" y="21"/>
                  </a:cubicBezTo>
                  <a:cubicBezTo>
                    <a:pt x="36" y="24"/>
                    <a:pt x="34" y="33"/>
                    <a:pt x="37" y="37"/>
                  </a:cubicBezTo>
                  <a:cubicBezTo>
                    <a:pt x="39" y="39"/>
                    <a:pt x="41" y="39"/>
                    <a:pt x="41" y="43"/>
                  </a:cubicBezTo>
                  <a:cubicBezTo>
                    <a:pt x="41" y="46"/>
                    <a:pt x="35" y="49"/>
                    <a:pt x="31" y="50"/>
                  </a:cubicBezTo>
                  <a:cubicBezTo>
                    <a:pt x="24" y="51"/>
                    <a:pt x="9" y="47"/>
                    <a:pt x="8" y="42"/>
                  </a:cubicBezTo>
                  <a:cubicBezTo>
                    <a:pt x="8" y="39"/>
                    <a:pt x="13" y="38"/>
                    <a:pt x="14" y="34"/>
                  </a:cubicBezTo>
                  <a:cubicBezTo>
                    <a:pt x="15" y="31"/>
                    <a:pt x="14" y="27"/>
                    <a:pt x="15" y="24"/>
                  </a:cubicBezTo>
                  <a:cubicBezTo>
                    <a:pt x="15" y="21"/>
                    <a:pt x="19" y="20"/>
                    <a:pt x="19" y="16"/>
                  </a:cubicBezTo>
                  <a:cubicBezTo>
                    <a:pt x="18" y="15"/>
                    <a:pt x="17" y="15"/>
                    <a:pt x="15" y="14"/>
                  </a:cubicBezTo>
                  <a:cubicBezTo>
                    <a:pt x="14" y="13"/>
                    <a:pt x="14" y="10"/>
                    <a:pt x="13" y="9"/>
                  </a:cubicBezTo>
                  <a:cubicBezTo>
                    <a:pt x="4" y="19"/>
                    <a:pt x="3" y="43"/>
                    <a:pt x="9" y="57"/>
                  </a:cubicBezTo>
                  <a:close/>
                  <a:moveTo>
                    <a:pt x="21" y="17"/>
                  </a:moveTo>
                  <a:cubicBezTo>
                    <a:pt x="22" y="16"/>
                    <a:pt x="26" y="17"/>
                    <a:pt x="26" y="15"/>
                  </a:cubicBezTo>
                  <a:cubicBezTo>
                    <a:pt x="27" y="14"/>
                    <a:pt x="24" y="16"/>
                    <a:pt x="25" y="15"/>
                  </a:cubicBezTo>
                  <a:cubicBezTo>
                    <a:pt x="25" y="14"/>
                    <a:pt x="26" y="14"/>
                    <a:pt x="26" y="12"/>
                  </a:cubicBezTo>
                  <a:cubicBezTo>
                    <a:pt x="22" y="11"/>
                    <a:pt x="19" y="13"/>
                    <a:pt x="21" y="17"/>
                  </a:cubicBezTo>
                  <a:close/>
                  <a:moveTo>
                    <a:pt x="32" y="26"/>
                  </a:moveTo>
                  <a:cubicBezTo>
                    <a:pt x="32" y="25"/>
                    <a:pt x="33" y="23"/>
                    <a:pt x="32" y="22"/>
                  </a:cubicBezTo>
                  <a:cubicBezTo>
                    <a:pt x="31" y="19"/>
                    <a:pt x="26" y="18"/>
                    <a:pt x="24" y="18"/>
                  </a:cubicBezTo>
                  <a:cubicBezTo>
                    <a:pt x="16" y="18"/>
                    <a:pt x="18" y="32"/>
                    <a:pt x="14" y="37"/>
                  </a:cubicBezTo>
                  <a:cubicBezTo>
                    <a:pt x="20" y="40"/>
                    <a:pt x="26" y="41"/>
                    <a:pt x="33" y="41"/>
                  </a:cubicBezTo>
                  <a:cubicBezTo>
                    <a:pt x="37" y="37"/>
                    <a:pt x="33" y="32"/>
                    <a:pt x="32" y="26"/>
                  </a:cubicBezTo>
                  <a:close/>
                  <a:moveTo>
                    <a:pt x="19" y="42"/>
                  </a:moveTo>
                  <a:cubicBezTo>
                    <a:pt x="15" y="41"/>
                    <a:pt x="10" y="37"/>
                    <a:pt x="10" y="43"/>
                  </a:cubicBezTo>
                  <a:cubicBezTo>
                    <a:pt x="13" y="46"/>
                    <a:pt x="23" y="50"/>
                    <a:pt x="31" y="48"/>
                  </a:cubicBezTo>
                  <a:cubicBezTo>
                    <a:pt x="34" y="48"/>
                    <a:pt x="40" y="44"/>
                    <a:pt x="38" y="40"/>
                  </a:cubicBezTo>
                  <a:cubicBezTo>
                    <a:pt x="33" y="44"/>
                    <a:pt x="26" y="44"/>
                    <a:pt x="19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2" name="Freeform 78"/>
            <p:cNvSpPr>
              <a:spLocks noEditPoints="1"/>
            </p:cNvSpPr>
            <p:nvPr/>
          </p:nvSpPr>
          <p:spPr bwMode="auto">
            <a:xfrm>
              <a:off x="6946901" y="1931988"/>
              <a:ext cx="179388" cy="177800"/>
            </a:xfrm>
            <a:custGeom>
              <a:avLst/>
              <a:gdLst>
                <a:gd name="T0" fmla="*/ 17 w 57"/>
                <a:gd name="T1" fmla="*/ 0 h 56"/>
                <a:gd name="T2" fmla="*/ 17 w 57"/>
                <a:gd name="T3" fmla="*/ 0 h 56"/>
                <a:gd name="T4" fmla="*/ 35 w 57"/>
                <a:gd name="T5" fmla="*/ 14 h 56"/>
                <a:gd name="T6" fmla="*/ 51 w 57"/>
                <a:gd name="T7" fmla="*/ 32 h 56"/>
                <a:gd name="T8" fmla="*/ 51 w 57"/>
                <a:gd name="T9" fmla="*/ 47 h 56"/>
                <a:gd name="T10" fmla="*/ 33 w 57"/>
                <a:gd name="T11" fmla="*/ 56 h 56"/>
                <a:gd name="T12" fmla="*/ 24 w 57"/>
                <a:gd name="T13" fmla="*/ 44 h 56"/>
                <a:gd name="T14" fmla="*/ 16 w 57"/>
                <a:gd name="T15" fmla="*/ 33 h 56"/>
                <a:gd name="T16" fmla="*/ 8 w 57"/>
                <a:gd name="T17" fmla="*/ 22 h 56"/>
                <a:gd name="T18" fmla="*/ 0 w 57"/>
                <a:gd name="T19" fmla="*/ 11 h 56"/>
                <a:gd name="T20" fmla="*/ 17 w 57"/>
                <a:gd name="T21" fmla="*/ 0 h 56"/>
                <a:gd name="T22" fmla="*/ 51 w 57"/>
                <a:gd name="T23" fmla="*/ 39 h 56"/>
                <a:gd name="T24" fmla="*/ 21 w 57"/>
                <a:gd name="T25" fmla="*/ 5 h 56"/>
                <a:gd name="T26" fmla="*/ 3 w 57"/>
                <a:gd name="T27" fmla="*/ 12 h 56"/>
                <a:gd name="T28" fmla="*/ 34 w 57"/>
                <a:gd name="T29" fmla="*/ 52 h 56"/>
                <a:gd name="T30" fmla="*/ 51 w 57"/>
                <a:gd name="T31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56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3" y="2"/>
                    <a:pt x="30" y="9"/>
                    <a:pt x="35" y="14"/>
                  </a:cubicBezTo>
                  <a:cubicBezTo>
                    <a:pt x="41" y="19"/>
                    <a:pt x="47" y="25"/>
                    <a:pt x="51" y="32"/>
                  </a:cubicBezTo>
                  <a:cubicBezTo>
                    <a:pt x="56" y="38"/>
                    <a:pt x="57" y="43"/>
                    <a:pt x="51" y="47"/>
                  </a:cubicBezTo>
                  <a:cubicBezTo>
                    <a:pt x="48" y="50"/>
                    <a:pt x="37" y="56"/>
                    <a:pt x="33" y="56"/>
                  </a:cubicBezTo>
                  <a:cubicBezTo>
                    <a:pt x="30" y="55"/>
                    <a:pt x="26" y="47"/>
                    <a:pt x="24" y="44"/>
                  </a:cubicBezTo>
                  <a:cubicBezTo>
                    <a:pt x="21" y="39"/>
                    <a:pt x="19" y="36"/>
                    <a:pt x="16" y="33"/>
                  </a:cubicBezTo>
                  <a:cubicBezTo>
                    <a:pt x="14" y="30"/>
                    <a:pt x="11" y="26"/>
                    <a:pt x="8" y="22"/>
                  </a:cubicBezTo>
                  <a:cubicBezTo>
                    <a:pt x="6" y="19"/>
                    <a:pt x="0" y="14"/>
                    <a:pt x="0" y="11"/>
                  </a:cubicBezTo>
                  <a:cubicBezTo>
                    <a:pt x="0" y="4"/>
                    <a:pt x="10" y="2"/>
                    <a:pt x="17" y="0"/>
                  </a:cubicBezTo>
                  <a:close/>
                  <a:moveTo>
                    <a:pt x="51" y="39"/>
                  </a:moveTo>
                  <a:cubicBezTo>
                    <a:pt x="45" y="27"/>
                    <a:pt x="32" y="14"/>
                    <a:pt x="21" y="5"/>
                  </a:cubicBezTo>
                  <a:cubicBezTo>
                    <a:pt x="15" y="1"/>
                    <a:pt x="5" y="7"/>
                    <a:pt x="3" y="12"/>
                  </a:cubicBezTo>
                  <a:cubicBezTo>
                    <a:pt x="14" y="25"/>
                    <a:pt x="24" y="39"/>
                    <a:pt x="34" y="52"/>
                  </a:cubicBezTo>
                  <a:cubicBezTo>
                    <a:pt x="40" y="48"/>
                    <a:pt x="49" y="47"/>
                    <a:pt x="51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5" name="Freeform 141"/>
            <p:cNvSpPr/>
            <p:nvPr/>
          </p:nvSpPr>
          <p:spPr bwMode="auto">
            <a:xfrm>
              <a:off x="7410451" y="1812925"/>
              <a:ext cx="66675" cy="6350"/>
            </a:xfrm>
            <a:custGeom>
              <a:avLst/>
              <a:gdLst>
                <a:gd name="T0" fmla="*/ 21 w 21"/>
                <a:gd name="T1" fmla="*/ 2 h 2"/>
                <a:gd name="T2" fmla="*/ 14 w 21"/>
                <a:gd name="T3" fmla="*/ 2 h 2"/>
                <a:gd name="T4" fmla="*/ 0 w 21"/>
                <a:gd name="T5" fmla="*/ 0 h 2"/>
                <a:gd name="T6" fmla="*/ 0 w 21"/>
                <a:gd name="T7" fmla="*/ 0 h 2"/>
                <a:gd name="T8" fmla="*/ 21 w 2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21" y="2"/>
                  </a:moveTo>
                  <a:cubicBezTo>
                    <a:pt x="19" y="2"/>
                    <a:pt x="16" y="2"/>
                    <a:pt x="14" y="2"/>
                  </a:cubicBezTo>
                  <a:cubicBezTo>
                    <a:pt x="9" y="2"/>
                    <a:pt x="3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376" name="Freeform 142"/>
          <p:cNvSpPr/>
          <p:nvPr/>
        </p:nvSpPr>
        <p:spPr bwMode="auto">
          <a:xfrm>
            <a:off x="7573963" y="1839913"/>
            <a:ext cx="22225" cy="6350"/>
          </a:xfrm>
          <a:custGeom>
            <a:avLst/>
            <a:gdLst>
              <a:gd name="T0" fmla="*/ 0 w 7"/>
              <a:gd name="T1" fmla="*/ 1 h 2"/>
              <a:gd name="T2" fmla="*/ 7 w 7"/>
              <a:gd name="T3" fmla="*/ 1 h 2"/>
              <a:gd name="T4" fmla="*/ 0 w 7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2">
                <a:moveTo>
                  <a:pt x="0" y="1"/>
                </a:moveTo>
                <a:cubicBezTo>
                  <a:pt x="2" y="0"/>
                  <a:pt x="5" y="1"/>
                  <a:pt x="7" y="1"/>
                </a:cubicBezTo>
                <a:cubicBezTo>
                  <a:pt x="4" y="2"/>
                  <a:pt x="2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77" name="Freeform 143"/>
          <p:cNvSpPr/>
          <p:nvPr/>
        </p:nvSpPr>
        <p:spPr bwMode="auto">
          <a:xfrm>
            <a:off x="7785100" y="1852613"/>
            <a:ext cx="28575" cy="9525"/>
          </a:xfrm>
          <a:custGeom>
            <a:avLst/>
            <a:gdLst>
              <a:gd name="T0" fmla="*/ 9 w 9"/>
              <a:gd name="T1" fmla="*/ 1 h 3"/>
              <a:gd name="T2" fmla="*/ 9 w 9"/>
              <a:gd name="T3" fmla="*/ 2 h 3"/>
              <a:gd name="T4" fmla="*/ 0 w 9"/>
              <a:gd name="T5" fmla="*/ 1 h 3"/>
              <a:gd name="T6" fmla="*/ 9 w 9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3">
                <a:moveTo>
                  <a:pt x="9" y="1"/>
                </a:moveTo>
                <a:cubicBezTo>
                  <a:pt x="9" y="1"/>
                  <a:pt x="9" y="2"/>
                  <a:pt x="9" y="2"/>
                </a:cubicBezTo>
                <a:cubicBezTo>
                  <a:pt x="7" y="3"/>
                  <a:pt x="2" y="2"/>
                  <a:pt x="0" y="1"/>
                </a:cubicBezTo>
                <a:cubicBezTo>
                  <a:pt x="3" y="0"/>
                  <a:pt x="7" y="0"/>
                  <a:pt x="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78" name="Freeform 144"/>
          <p:cNvSpPr/>
          <p:nvPr/>
        </p:nvSpPr>
        <p:spPr bwMode="auto">
          <a:xfrm>
            <a:off x="7554913" y="1839913"/>
            <a:ext cx="15875" cy="3175"/>
          </a:xfrm>
          <a:custGeom>
            <a:avLst/>
            <a:gdLst>
              <a:gd name="T0" fmla="*/ 0 w 5"/>
              <a:gd name="T1" fmla="*/ 0 h 1"/>
              <a:gd name="T2" fmla="*/ 5 w 5"/>
              <a:gd name="T3" fmla="*/ 0 h 1"/>
              <a:gd name="T4" fmla="*/ 0 w 5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1">
                <a:moveTo>
                  <a:pt x="0" y="0"/>
                </a:moveTo>
                <a:cubicBezTo>
                  <a:pt x="1" y="0"/>
                  <a:pt x="3" y="0"/>
                  <a:pt x="5" y="0"/>
                </a:cubicBezTo>
                <a:cubicBezTo>
                  <a:pt x="4" y="1"/>
                  <a:pt x="1" y="1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79" name="Freeform 145"/>
          <p:cNvSpPr>
            <a:spLocks noEditPoints="1"/>
          </p:cNvSpPr>
          <p:nvPr/>
        </p:nvSpPr>
        <p:spPr bwMode="auto">
          <a:xfrm>
            <a:off x="7362825" y="1290638"/>
            <a:ext cx="750888" cy="641350"/>
          </a:xfrm>
          <a:custGeom>
            <a:avLst/>
            <a:gdLst>
              <a:gd name="T0" fmla="*/ 101 w 238"/>
              <a:gd name="T1" fmla="*/ 32 h 203"/>
              <a:gd name="T2" fmla="*/ 188 w 238"/>
              <a:gd name="T3" fmla="*/ 87 h 203"/>
              <a:gd name="T4" fmla="*/ 234 w 238"/>
              <a:gd name="T5" fmla="*/ 141 h 203"/>
              <a:gd name="T6" fmla="*/ 140 w 238"/>
              <a:gd name="T7" fmla="*/ 201 h 203"/>
              <a:gd name="T8" fmla="*/ 32 w 238"/>
              <a:gd name="T9" fmla="*/ 188 h 203"/>
              <a:gd name="T10" fmla="*/ 6 w 238"/>
              <a:gd name="T11" fmla="*/ 171 h 203"/>
              <a:gd name="T12" fmla="*/ 21 w 238"/>
              <a:gd name="T13" fmla="*/ 138 h 203"/>
              <a:gd name="T14" fmla="*/ 13 w 238"/>
              <a:gd name="T15" fmla="*/ 118 h 203"/>
              <a:gd name="T16" fmla="*/ 47 w 238"/>
              <a:gd name="T17" fmla="*/ 85 h 203"/>
              <a:gd name="T18" fmla="*/ 79 w 238"/>
              <a:gd name="T19" fmla="*/ 36 h 203"/>
              <a:gd name="T20" fmla="*/ 82 w 238"/>
              <a:gd name="T21" fmla="*/ 20 h 203"/>
              <a:gd name="T22" fmla="*/ 91 w 238"/>
              <a:gd name="T23" fmla="*/ 12 h 203"/>
              <a:gd name="T24" fmla="*/ 129 w 238"/>
              <a:gd name="T25" fmla="*/ 6 h 203"/>
              <a:gd name="T26" fmla="*/ 107 w 238"/>
              <a:gd name="T27" fmla="*/ 4 h 203"/>
              <a:gd name="T28" fmla="*/ 84 w 238"/>
              <a:gd name="T29" fmla="*/ 33 h 203"/>
              <a:gd name="T30" fmla="*/ 97 w 238"/>
              <a:gd name="T31" fmla="*/ 19 h 203"/>
              <a:gd name="T32" fmla="*/ 108 w 238"/>
              <a:gd name="T33" fmla="*/ 16 h 203"/>
              <a:gd name="T34" fmla="*/ 91 w 238"/>
              <a:gd name="T35" fmla="*/ 28 h 203"/>
              <a:gd name="T36" fmla="*/ 99 w 238"/>
              <a:gd name="T37" fmla="*/ 30 h 203"/>
              <a:gd name="T38" fmla="*/ 81 w 238"/>
              <a:gd name="T39" fmla="*/ 6 h 203"/>
              <a:gd name="T40" fmla="*/ 82 w 238"/>
              <a:gd name="T41" fmla="*/ 32 h 203"/>
              <a:gd name="T42" fmla="*/ 109 w 238"/>
              <a:gd name="T43" fmla="*/ 101 h 203"/>
              <a:gd name="T44" fmla="*/ 93 w 238"/>
              <a:gd name="T45" fmla="*/ 36 h 203"/>
              <a:gd name="T46" fmla="*/ 80 w 238"/>
              <a:gd name="T47" fmla="*/ 41 h 203"/>
              <a:gd name="T48" fmla="*/ 55 w 238"/>
              <a:gd name="T49" fmla="*/ 95 h 203"/>
              <a:gd name="T50" fmla="*/ 95 w 238"/>
              <a:gd name="T51" fmla="*/ 96 h 203"/>
              <a:gd name="T52" fmla="*/ 25 w 238"/>
              <a:gd name="T53" fmla="*/ 107 h 203"/>
              <a:gd name="T54" fmla="*/ 137 w 238"/>
              <a:gd name="T55" fmla="*/ 124 h 203"/>
              <a:gd name="T56" fmla="*/ 201 w 238"/>
              <a:gd name="T57" fmla="*/ 90 h 203"/>
              <a:gd name="T58" fmla="*/ 132 w 238"/>
              <a:gd name="T59" fmla="*/ 85 h 203"/>
              <a:gd name="T60" fmla="*/ 90 w 238"/>
              <a:gd name="T61" fmla="*/ 110 h 203"/>
              <a:gd name="T62" fmla="*/ 190 w 238"/>
              <a:gd name="T63" fmla="*/ 126 h 203"/>
              <a:gd name="T64" fmla="*/ 200 w 238"/>
              <a:gd name="T65" fmla="*/ 97 h 203"/>
              <a:gd name="T66" fmla="*/ 87 w 238"/>
              <a:gd name="T67" fmla="*/ 106 h 203"/>
              <a:gd name="T68" fmla="*/ 80 w 238"/>
              <a:gd name="T69" fmla="*/ 107 h 203"/>
              <a:gd name="T70" fmla="*/ 146 w 238"/>
              <a:gd name="T71" fmla="*/ 154 h 203"/>
              <a:gd name="T72" fmla="*/ 85 w 238"/>
              <a:gd name="T73" fmla="*/ 147 h 203"/>
              <a:gd name="T74" fmla="*/ 93 w 238"/>
              <a:gd name="T75" fmla="*/ 158 h 203"/>
              <a:gd name="T76" fmla="*/ 170 w 238"/>
              <a:gd name="T77" fmla="*/ 150 h 203"/>
              <a:gd name="T78" fmla="*/ 229 w 238"/>
              <a:gd name="T79" fmla="*/ 143 h 203"/>
              <a:gd name="T80" fmla="*/ 15 w 238"/>
              <a:gd name="T81" fmla="*/ 120 h 203"/>
              <a:gd name="T82" fmla="*/ 48 w 238"/>
              <a:gd name="T83" fmla="*/ 131 h 203"/>
              <a:gd name="T84" fmla="*/ 95 w 238"/>
              <a:gd name="T85" fmla="*/ 142 h 203"/>
              <a:gd name="T86" fmla="*/ 123 w 238"/>
              <a:gd name="T87" fmla="*/ 137 h 203"/>
              <a:gd name="T88" fmla="*/ 135 w 238"/>
              <a:gd name="T89" fmla="*/ 130 h 203"/>
              <a:gd name="T90" fmla="*/ 229 w 238"/>
              <a:gd name="T91" fmla="*/ 133 h 203"/>
              <a:gd name="T92" fmla="*/ 216 w 238"/>
              <a:gd name="T93" fmla="*/ 122 h 203"/>
              <a:gd name="T94" fmla="*/ 143 w 238"/>
              <a:gd name="T95" fmla="*/ 151 h 203"/>
              <a:gd name="T96" fmla="*/ 135 w 238"/>
              <a:gd name="T97" fmla="*/ 149 h 203"/>
              <a:gd name="T98" fmla="*/ 69 w 238"/>
              <a:gd name="T99" fmla="*/ 142 h 203"/>
              <a:gd name="T100" fmla="*/ 135 w 238"/>
              <a:gd name="T101" fmla="*/ 149 h 203"/>
              <a:gd name="T102" fmla="*/ 37 w 238"/>
              <a:gd name="T103" fmla="*/ 154 h 203"/>
              <a:gd name="T104" fmla="*/ 13 w 238"/>
              <a:gd name="T105" fmla="*/ 157 h 203"/>
              <a:gd name="T106" fmla="*/ 10 w 238"/>
              <a:gd name="T107" fmla="*/ 175 h 203"/>
              <a:gd name="T108" fmla="*/ 98 w 238"/>
              <a:gd name="T109" fmla="*/ 182 h 203"/>
              <a:gd name="T110" fmla="*/ 115 w 238"/>
              <a:gd name="T111" fmla="*/ 171 h 203"/>
              <a:gd name="T112" fmla="*/ 74 w 238"/>
              <a:gd name="T113" fmla="*/ 163 h 203"/>
              <a:gd name="T114" fmla="*/ 165 w 238"/>
              <a:gd name="T115" fmla="*/ 155 h 203"/>
              <a:gd name="T116" fmla="*/ 160 w 238"/>
              <a:gd name="T117" fmla="*/ 158 h 203"/>
              <a:gd name="T118" fmla="*/ 148 w 238"/>
              <a:gd name="T119" fmla="*/ 165 h 203"/>
              <a:gd name="T120" fmla="*/ 144 w 238"/>
              <a:gd name="T121" fmla="*/ 197 h 203"/>
              <a:gd name="T122" fmla="*/ 53 w 238"/>
              <a:gd name="T123" fmla="*/ 186 h 203"/>
              <a:gd name="T124" fmla="*/ 143 w 238"/>
              <a:gd name="T125" fmla="*/ 20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203">
                <a:moveTo>
                  <a:pt x="137" y="9"/>
                </a:moveTo>
                <a:cubicBezTo>
                  <a:pt x="138" y="10"/>
                  <a:pt x="137" y="11"/>
                  <a:pt x="136" y="12"/>
                </a:cubicBezTo>
                <a:cubicBezTo>
                  <a:pt x="134" y="14"/>
                  <a:pt x="132" y="16"/>
                  <a:pt x="131" y="18"/>
                </a:cubicBezTo>
                <a:cubicBezTo>
                  <a:pt x="128" y="20"/>
                  <a:pt x="123" y="21"/>
                  <a:pt x="119" y="22"/>
                </a:cubicBezTo>
                <a:cubicBezTo>
                  <a:pt x="117" y="29"/>
                  <a:pt x="111" y="32"/>
                  <a:pt x="104" y="28"/>
                </a:cubicBezTo>
                <a:cubicBezTo>
                  <a:pt x="103" y="29"/>
                  <a:pt x="102" y="31"/>
                  <a:pt x="101" y="32"/>
                </a:cubicBezTo>
                <a:cubicBezTo>
                  <a:pt x="97" y="34"/>
                  <a:pt x="92" y="32"/>
                  <a:pt x="89" y="35"/>
                </a:cubicBezTo>
                <a:cubicBezTo>
                  <a:pt x="101" y="32"/>
                  <a:pt x="114" y="36"/>
                  <a:pt x="121" y="43"/>
                </a:cubicBezTo>
                <a:cubicBezTo>
                  <a:pt x="128" y="54"/>
                  <a:pt x="126" y="73"/>
                  <a:pt x="121" y="86"/>
                </a:cubicBezTo>
                <a:cubicBezTo>
                  <a:pt x="130" y="81"/>
                  <a:pt x="143" y="84"/>
                  <a:pt x="155" y="85"/>
                </a:cubicBezTo>
                <a:cubicBezTo>
                  <a:pt x="162" y="86"/>
                  <a:pt x="168" y="86"/>
                  <a:pt x="175" y="86"/>
                </a:cubicBezTo>
                <a:cubicBezTo>
                  <a:pt x="180" y="86"/>
                  <a:pt x="184" y="87"/>
                  <a:pt x="188" y="87"/>
                </a:cubicBezTo>
                <a:cubicBezTo>
                  <a:pt x="194" y="87"/>
                  <a:pt x="204" y="89"/>
                  <a:pt x="210" y="87"/>
                </a:cubicBezTo>
                <a:cubicBezTo>
                  <a:pt x="212" y="87"/>
                  <a:pt x="213" y="88"/>
                  <a:pt x="214" y="88"/>
                </a:cubicBezTo>
                <a:cubicBezTo>
                  <a:pt x="216" y="89"/>
                  <a:pt x="218" y="90"/>
                  <a:pt x="220" y="91"/>
                </a:cubicBezTo>
                <a:cubicBezTo>
                  <a:pt x="222" y="95"/>
                  <a:pt x="223" y="102"/>
                  <a:pt x="220" y="106"/>
                </a:cubicBezTo>
                <a:cubicBezTo>
                  <a:pt x="223" y="107"/>
                  <a:pt x="228" y="107"/>
                  <a:pt x="229" y="107"/>
                </a:cubicBezTo>
                <a:cubicBezTo>
                  <a:pt x="237" y="113"/>
                  <a:pt x="238" y="130"/>
                  <a:pt x="234" y="141"/>
                </a:cubicBezTo>
                <a:cubicBezTo>
                  <a:pt x="215" y="157"/>
                  <a:pt x="194" y="172"/>
                  <a:pt x="173" y="186"/>
                </a:cubicBezTo>
                <a:cubicBezTo>
                  <a:pt x="172" y="187"/>
                  <a:pt x="172" y="187"/>
                  <a:pt x="172" y="188"/>
                </a:cubicBezTo>
                <a:cubicBezTo>
                  <a:pt x="171" y="188"/>
                  <a:pt x="171" y="188"/>
                  <a:pt x="170" y="188"/>
                </a:cubicBezTo>
                <a:cubicBezTo>
                  <a:pt x="165" y="192"/>
                  <a:pt x="159" y="195"/>
                  <a:pt x="153" y="199"/>
                </a:cubicBezTo>
                <a:cubicBezTo>
                  <a:pt x="152" y="200"/>
                  <a:pt x="149" y="202"/>
                  <a:pt x="148" y="203"/>
                </a:cubicBezTo>
                <a:cubicBezTo>
                  <a:pt x="145" y="203"/>
                  <a:pt x="143" y="202"/>
                  <a:pt x="140" y="201"/>
                </a:cubicBezTo>
                <a:cubicBezTo>
                  <a:pt x="138" y="201"/>
                  <a:pt x="135" y="202"/>
                  <a:pt x="133" y="201"/>
                </a:cubicBezTo>
                <a:cubicBezTo>
                  <a:pt x="130" y="201"/>
                  <a:pt x="128" y="201"/>
                  <a:pt x="126" y="200"/>
                </a:cubicBezTo>
                <a:cubicBezTo>
                  <a:pt x="117" y="199"/>
                  <a:pt x="105" y="198"/>
                  <a:pt x="96" y="198"/>
                </a:cubicBezTo>
                <a:cubicBezTo>
                  <a:pt x="87" y="197"/>
                  <a:pt x="80" y="197"/>
                  <a:pt x="73" y="196"/>
                </a:cubicBezTo>
                <a:cubicBezTo>
                  <a:pt x="66" y="195"/>
                  <a:pt x="58" y="192"/>
                  <a:pt x="50" y="191"/>
                </a:cubicBezTo>
                <a:cubicBezTo>
                  <a:pt x="44" y="190"/>
                  <a:pt x="39" y="189"/>
                  <a:pt x="32" y="188"/>
                </a:cubicBezTo>
                <a:cubicBezTo>
                  <a:pt x="27" y="187"/>
                  <a:pt x="20" y="185"/>
                  <a:pt x="13" y="184"/>
                </a:cubicBezTo>
                <a:cubicBezTo>
                  <a:pt x="12" y="183"/>
                  <a:pt x="10" y="183"/>
                  <a:pt x="9" y="183"/>
                </a:cubicBezTo>
                <a:cubicBezTo>
                  <a:pt x="7" y="183"/>
                  <a:pt x="6" y="182"/>
                  <a:pt x="5" y="182"/>
                </a:cubicBezTo>
                <a:cubicBezTo>
                  <a:pt x="3" y="182"/>
                  <a:pt x="2" y="183"/>
                  <a:pt x="0" y="182"/>
                </a:cubicBezTo>
                <a:cubicBezTo>
                  <a:pt x="0" y="178"/>
                  <a:pt x="4" y="175"/>
                  <a:pt x="8" y="175"/>
                </a:cubicBezTo>
                <a:cubicBezTo>
                  <a:pt x="8" y="173"/>
                  <a:pt x="6" y="173"/>
                  <a:pt x="6" y="171"/>
                </a:cubicBezTo>
                <a:cubicBezTo>
                  <a:pt x="6" y="169"/>
                  <a:pt x="8" y="168"/>
                  <a:pt x="9" y="166"/>
                </a:cubicBezTo>
                <a:cubicBezTo>
                  <a:pt x="7" y="161"/>
                  <a:pt x="11" y="157"/>
                  <a:pt x="8" y="153"/>
                </a:cubicBezTo>
                <a:cubicBezTo>
                  <a:pt x="8" y="152"/>
                  <a:pt x="9" y="152"/>
                  <a:pt x="9" y="151"/>
                </a:cubicBezTo>
                <a:cubicBezTo>
                  <a:pt x="6" y="151"/>
                  <a:pt x="3" y="151"/>
                  <a:pt x="1" y="149"/>
                </a:cubicBezTo>
                <a:cubicBezTo>
                  <a:pt x="1" y="148"/>
                  <a:pt x="1" y="147"/>
                  <a:pt x="2" y="146"/>
                </a:cubicBezTo>
                <a:cubicBezTo>
                  <a:pt x="8" y="143"/>
                  <a:pt x="16" y="141"/>
                  <a:pt x="21" y="138"/>
                </a:cubicBezTo>
                <a:cubicBezTo>
                  <a:pt x="19" y="137"/>
                  <a:pt x="15" y="137"/>
                  <a:pt x="12" y="137"/>
                </a:cubicBezTo>
                <a:cubicBezTo>
                  <a:pt x="11" y="136"/>
                  <a:pt x="10" y="136"/>
                  <a:pt x="9" y="136"/>
                </a:cubicBezTo>
                <a:cubicBezTo>
                  <a:pt x="7" y="135"/>
                  <a:pt x="5" y="136"/>
                  <a:pt x="5" y="133"/>
                </a:cubicBezTo>
                <a:cubicBezTo>
                  <a:pt x="6" y="132"/>
                  <a:pt x="8" y="130"/>
                  <a:pt x="10" y="130"/>
                </a:cubicBezTo>
                <a:cubicBezTo>
                  <a:pt x="10" y="126"/>
                  <a:pt x="14" y="124"/>
                  <a:pt x="12" y="121"/>
                </a:cubicBezTo>
                <a:cubicBezTo>
                  <a:pt x="12" y="119"/>
                  <a:pt x="13" y="119"/>
                  <a:pt x="13" y="118"/>
                </a:cubicBezTo>
                <a:cubicBezTo>
                  <a:pt x="13" y="117"/>
                  <a:pt x="11" y="115"/>
                  <a:pt x="12" y="114"/>
                </a:cubicBezTo>
                <a:cubicBezTo>
                  <a:pt x="11" y="114"/>
                  <a:pt x="10" y="113"/>
                  <a:pt x="9" y="112"/>
                </a:cubicBezTo>
                <a:cubicBezTo>
                  <a:pt x="9" y="111"/>
                  <a:pt x="10" y="109"/>
                  <a:pt x="11" y="108"/>
                </a:cubicBezTo>
                <a:cubicBezTo>
                  <a:pt x="13" y="107"/>
                  <a:pt x="19" y="107"/>
                  <a:pt x="22" y="106"/>
                </a:cubicBezTo>
                <a:cubicBezTo>
                  <a:pt x="34" y="104"/>
                  <a:pt x="45" y="103"/>
                  <a:pt x="55" y="98"/>
                </a:cubicBezTo>
                <a:cubicBezTo>
                  <a:pt x="52" y="95"/>
                  <a:pt x="49" y="90"/>
                  <a:pt x="47" y="85"/>
                </a:cubicBezTo>
                <a:cubicBezTo>
                  <a:pt x="44" y="81"/>
                  <a:pt x="42" y="75"/>
                  <a:pt x="41" y="69"/>
                </a:cubicBezTo>
                <a:cubicBezTo>
                  <a:pt x="40" y="64"/>
                  <a:pt x="42" y="58"/>
                  <a:pt x="43" y="52"/>
                </a:cubicBezTo>
                <a:cubicBezTo>
                  <a:pt x="45" y="44"/>
                  <a:pt x="50" y="36"/>
                  <a:pt x="59" y="34"/>
                </a:cubicBezTo>
                <a:cubicBezTo>
                  <a:pt x="60" y="34"/>
                  <a:pt x="61" y="35"/>
                  <a:pt x="62" y="34"/>
                </a:cubicBezTo>
                <a:cubicBezTo>
                  <a:pt x="63" y="34"/>
                  <a:pt x="65" y="34"/>
                  <a:pt x="66" y="34"/>
                </a:cubicBezTo>
                <a:cubicBezTo>
                  <a:pt x="70" y="33"/>
                  <a:pt x="75" y="35"/>
                  <a:pt x="79" y="36"/>
                </a:cubicBezTo>
                <a:cubicBezTo>
                  <a:pt x="78" y="32"/>
                  <a:pt x="78" y="28"/>
                  <a:pt x="78" y="23"/>
                </a:cubicBezTo>
                <a:cubicBezTo>
                  <a:pt x="78" y="20"/>
                  <a:pt x="77" y="18"/>
                  <a:pt x="77" y="15"/>
                </a:cubicBezTo>
                <a:cubicBezTo>
                  <a:pt x="77" y="13"/>
                  <a:pt x="78" y="11"/>
                  <a:pt x="78" y="9"/>
                </a:cubicBezTo>
                <a:cubicBezTo>
                  <a:pt x="78" y="7"/>
                  <a:pt x="77" y="6"/>
                  <a:pt x="78" y="5"/>
                </a:cubicBezTo>
                <a:cubicBezTo>
                  <a:pt x="80" y="4"/>
                  <a:pt x="83" y="4"/>
                  <a:pt x="85" y="5"/>
                </a:cubicBezTo>
                <a:cubicBezTo>
                  <a:pt x="85" y="10"/>
                  <a:pt x="82" y="14"/>
                  <a:pt x="82" y="20"/>
                </a:cubicBezTo>
                <a:cubicBezTo>
                  <a:pt x="82" y="23"/>
                  <a:pt x="82" y="26"/>
                  <a:pt x="82" y="30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27"/>
                  <a:pt x="83" y="23"/>
                  <a:pt x="84" y="21"/>
                </a:cubicBezTo>
                <a:cubicBezTo>
                  <a:pt x="85" y="20"/>
                  <a:pt x="86" y="19"/>
                  <a:pt x="87" y="19"/>
                </a:cubicBezTo>
                <a:cubicBezTo>
                  <a:pt x="88" y="18"/>
                  <a:pt x="88" y="18"/>
                  <a:pt x="89" y="17"/>
                </a:cubicBezTo>
                <a:cubicBezTo>
                  <a:pt x="90" y="16"/>
                  <a:pt x="90" y="14"/>
                  <a:pt x="91" y="12"/>
                </a:cubicBezTo>
                <a:cubicBezTo>
                  <a:pt x="92" y="11"/>
                  <a:pt x="94" y="9"/>
                  <a:pt x="95" y="9"/>
                </a:cubicBezTo>
                <a:cubicBezTo>
                  <a:pt x="97" y="8"/>
                  <a:pt x="99" y="9"/>
                  <a:pt x="101" y="8"/>
                </a:cubicBezTo>
                <a:cubicBezTo>
                  <a:pt x="104" y="6"/>
                  <a:pt x="104" y="4"/>
                  <a:pt x="106" y="2"/>
                </a:cubicBezTo>
                <a:cubicBezTo>
                  <a:pt x="109" y="1"/>
                  <a:pt x="114" y="0"/>
                  <a:pt x="116" y="2"/>
                </a:cubicBezTo>
                <a:cubicBezTo>
                  <a:pt x="118" y="3"/>
                  <a:pt x="119" y="6"/>
                  <a:pt x="121" y="6"/>
                </a:cubicBezTo>
                <a:cubicBezTo>
                  <a:pt x="123" y="6"/>
                  <a:pt x="126" y="6"/>
                  <a:pt x="129" y="6"/>
                </a:cubicBezTo>
                <a:cubicBezTo>
                  <a:pt x="131" y="6"/>
                  <a:pt x="133" y="7"/>
                  <a:pt x="135" y="8"/>
                </a:cubicBezTo>
                <a:cubicBezTo>
                  <a:pt x="136" y="8"/>
                  <a:pt x="137" y="8"/>
                  <a:pt x="137" y="9"/>
                </a:cubicBezTo>
                <a:close/>
                <a:moveTo>
                  <a:pt x="125" y="7"/>
                </a:moveTo>
                <a:cubicBezTo>
                  <a:pt x="124" y="7"/>
                  <a:pt x="122" y="8"/>
                  <a:pt x="121" y="8"/>
                </a:cubicBezTo>
                <a:cubicBezTo>
                  <a:pt x="119" y="8"/>
                  <a:pt x="119" y="6"/>
                  <a:pt x="117" y="6"/>
                </a:cubicBezTo>
                <a:cubicBezTo>
                  <a:pt x="115" y="3"/>
                  <a:pt x="112" y="3"/>
                  <a:pt x="107" y="4"/>
                </a:cubicBezTo>
                <a:cubicBezTo>
                  <a:pt x="104" y="6"/>
                  <a:pt x="102" y="11"/>
                  <a:pt x="97" y="10"/>
                </a:cubicBezTo>
                <a:cubicBezTo>
                  <a:pt x="96" y="11"/>
                  <a:pt x="95" y="11"/>
                  <a:pt x="95" y="11"/>
                </a:cubicBezTo>
                <a:cubicBezTo>
                  <a:pt x="95" y="11"/>
                  <a:pt x="95" y="11"/>
                  <a:pt x="95" y="11"/>
                </a:cubicBezTo>
                <a:cubicBezTo>
                  <a:pt x="95" y="12"/>
                  <a:pt x="94" y="12"/>
                  <a:pt x="93" y="12"/>
                </a:cubicBezTo>
                <a:cubicBezTo>
                  <a:pt x="92" y="16"/>
                  <a:pt x="90" y="19"/>
                  <a:pt x="87" y="21"/>
                </a:cubicBezTo>
                <a:cubicBezTo>
                  <a:pt x="84" y="24"/>
                  <a:pt x="84" y="30"/>
                  <a:pt x="84" y="33"/>
                </a:cubicBezTo>
                <a:cubicBezTo>
                  <a:pt x="85" y="31"/>
                  <a:pt x="88" y="29"/>
                  <a:pt x="89" y="26"/>
                </a:cubicBezTo>
                <a:cubicBezTo>
                  <a:pt x="90" y="24"/>
                  <a:pt x="90" y="21"/>
                  <a:pt x="92" y="20"/>
                </a:cubicBezTo>
                <a:cubicBezTo>
                  <a:pt x="91" y="22"/>
                  <a:pt x="90" y="23"/>
                  <a:pt x="91" y="24"/>
                </a:cubicBezTo>
                <a:cubicBezTo>
                  <a:pt x="92" y="22"/>
                  <a:pt x="94" y="21"/>
                  <a:pt x="95" y="20"/>
                </a:cubicBezTo>
                <a:cubicBezTo>
                  <a:pt x="95" y="18"/>
                  <a:pt x="97" y="14"/>
                  <a:pt x="98" y="14"/>
                </a:cubicBezTo>
                <a:cubicBezTo>
                  <a:pt x="98" y="16"/>
                  <a:pt x="97" y="17"/>
                  <a:pt x="97" y="19"/>
                </a:cubicBezTo>
                <a:cubicBezTo>
                  <a:pt x="99" y="18"/>
                  <a:pt x="102" y="15"/>
                  <a:pt x="105" y="15"/>
                </a:cubicBezTo>
                <a:cubicBezTo>
                  <a:pt x="107" y="13"/>
                  <a:pt x="111" y="12"/>
                  <a:pt x="113" y="11"/>
                </a:cubicBezTo>
                <a:cubicBezTo>
                  <a:pt x="112" y="12"/>
                  <a:pt x="111" y="13"/>
                  <a:pt x="110" y="14"/>
                </a:cubicBezTo>
                <a:cubicBezTo>
                  <a:pt x="113" y="13"/>
                  <a:pt x="117" y="14"/>
                  <a:pt x="121" y="13"/>
                </a:cubicBezTo>
                <a:cubicBezTo>
                  <a:pt x="125" y="12"/>
                  <a:pt x="128" y="10"/>
                  <a:pt x="131" y="10"/>
                </a:cubicBezTo>
                <a:cubicBezTo>
                  <a:pt x="126" y="16"/>
                  <a:pt x="115" y="14"/>
                  <a:pt x="108" y="16"/>
                </a:cubicBezTo>
                <a:cubicBezTo>
                  <a:pt x="110" y="18"/>
                  <a:pt x="114" y="19"/>
                  <a:pt x="115" y="21"/>
                </a:cubicBezTo>
                <a:cubicBezTo>
                  <a:pt x="112" y="20"/>
                  <a:pt x="109" y="18"/>
                  <a:pt x="105" y="17"/>
                </a:cubicBezTo>
                <a:cubicBezTo>
                  <a:pt x="103" y="17"/>
                  <a:pt x="101" y="19"/>
                  <a:pt x="98" y="20"/>
                </a:cubicBezTo>
                <a:cubicBezTo>
                  <a:pt x="101" y="21"/>
                  <a:pt x="104" y="22"/>
                  <a:pt x="106" y="23"/>
                </a:cubicBezTo>
                <a:cubicBezTo>
                  <a:pt x="103" y="24"/>
                  <a:pt x="99" y="21"/>
                  <a:pt x="96" y="22"/>
                </a:cubicBezTo>
                <a:cubicBezTo>
                  <a:pt x="94" y="23"/>
                  <a:pt x="92" y="25"/>
                  <a:pt x="91" y="28"/>
                </a:cubicBezTo>
                <a:cubicBezTo>
                  <a:pt x="93" y="27"/>
                  <a:pt x="97" y="26"/>
                  <a:pt x="99" y="28"/>
                </a:cubicBezTo>
                <a:cubicBezTo>
                  <a:pt x="95" y="27"/>
                  <a:pt x="92" y="29"/>
                  <a:pt x="89" y="30"/>
                </a:cubicBezTo>
                <a:cubicBezTo>
                  <a:pt x="87" y="32"/>
                  <a:pt x="85" y="35"/>
                  <a:pt x="85" y="38"/>
                </a:cubicBezTo>
                <a:cubicBezTo>
                  <a:pt x="85" y="37"/>
                  <a:pt x="86" y="36"/>
                  <a:pt x="86" y="35"/>
                </a:cubicBezTo>
                <a:cubicBezTo>
                  <a:pt x="88" y="34"/>
                  <a:pt x="89" y="32"/>
                  <a:pt x="92" y="31"/>
                </a:cubicBezTo>
                <a:cubicBezTo>
                  <a:pt x="94" y="31"/>
                  <a:pt x="97" y="31"/>
                  <a:pt x="99" y="30"/>
                </a:cubicBezTo>
                <a:cubicBezTo>
                  <a:pt x="101" y="29"/>
                  <a:pt x="102" y="26"/>
                  <a:pt x="105" y="26"/>
                </a:cubicBezTo>
                <a:cubicBezTo>
                  <a:pt x="110" y="30"/>
                  <a:pt x="116" y="27"/>
                  <a:pt x="117" y="21"/>
                </a:cubicBezTo>
                <a:cubicBezTo>
                  <a:pt x="119" y="19"/>
                  <a:pt x="123" y="20"/>
                  <a:pt x="125" y="19"/>
                </a:cubicBezTo>
                <a:cubicBezTo>
                  <a:pt x="130" y="17"/>
                  <a:pt x="132" y="13"/>
                  <a:pt x="134" y="10"/>
                </a:cubicBezTo>
                <a:cubicBezTo>
                  <a:pt x="131" y="9"/>
                  <a:pt x="129" y="7"/>
                  <a:pt x="125" y="7"/>
                </a:cubicBezTo>
                <a:close/>
                <a:moveTo>
                  <a:pt x="81" y="6"/>
                </a:moveTo>
                <a:cubicBezTo>
                  <a:pt x="78" y="12"/>
                  <a:pt x="79" y="22"/>
                  <a:pt x="80" y="29"/>
                </a:cubicBezTo>
                <a:cubicBezTo>
                  <a:pt x="81" y="23"/>
                  <a:pt x="80" y="16"/>
                  <a:pt x="82" y="11"/>
                </a:cubicBezTo>
                <a:cubicBezTo>
                  <a:pt x="82" y="9"/>
                  <a:pt x="84" y="8"/>
                  <a:pt x="82" y="6"/>
                </a:cubicBezTo>
                <a:cubicBezTo>
                  <a:pt x="82" y="5"/>
                  <a:pt x="82" y="6"/>
                  <a:pt x="81" y="6"/>
                </a:cubicBezTo>
                <a:close/>
                <a:moveTo>
                  <a:pt x="82" y="34"/>
                </a:moveTo>
                <a:cubicBezTo>
                  <a:pt x="82" y="36"/>
                  <a:pt x="83" y="33"/>
                  <a:pt x="82" y="32"/>
                </a:cubicBezTo>
                <a:cubicBezTo>
                  <a:pt x="82" y="33"/>
                  <a:pt x="82" y="33"/>
                  <a:pt x="82" y="34"/>
                </a:cubicBezTo>
                <a:close/>
                <a:moveTo>
                  <a:pt x="95" y="96"/>
                </a:moveTo>
                <a:cubicBezTo>
                  <a:pt x="97" y="97"/>
                  <a:pt x="91" y="104"/>
                  <a:pt x="89" y="104"/>
                </a:cubicBezTo>
                <a:cubicBezTo>
                  <a:pt x="89" y="104"/>
                  <a:pt x="89" y="104"/>
                  <a:pt x="89" y="104"/>
                </a:cubicBezTo>
                <a:cubicBezTo>
                  <a:pt x="90" y="104"/>
                  <a:pt x="92" y="105"/>
                  <a:pt x="93" y="106"/>
                </a:cubicBezTo>
                <a:cubicBezTo>
                  <a:pt x="100" y="106"/>
                  <a:pt x="105" y="104"/>
                  <a:pt x="109" y="101"/>
                </a:cubicBezTo>
                <a:cubicBezTo>
                  <a:pt x="111" y="99"/>
                  <a:pt x="112" y="98"/>
                  <a:pt x="113" y="97"/>
                </a:cubicBezTo>
                <a:cubicBezTo>
                  <a:pt x="115" y="95"/>
                  <a:pt x="117" y="90"/>
                  <a:pt x="117" y="87"/>
                </a:cubicBezTo>
                <a:cubicBezTo>
                  <a:pt x="118" y="87"/>
                  <a:pt x="118" y="86"/>
                  <a:pt x="119" y="86"/>
                </a:cubicBezTo>
                <a:cubicBezTo>
                  <a:pt x="121" y="78"/>
                  <a:pt x="124" y="69"/>
                  <a:pt x="123" y="60"/>
                </a:cubicBezTo>
                <a:cubicBezTo>
                  <a:pt x="123" y="53"/>
                  <a:pt x="121" y="45"/>
                  <a:pt x="116" y="42"/>
                </a:cubicBezTo>
                <a:cubicBezTo>
                  <a:pt x="110" y="38"/>
                  <a:pt x="101" y="34"/>
                  <a:pt x="93" y="36"/>
                </a:cubicBezTo>
                <a:cubicBezTo>
                  <a:pt x="89" y="37"/>
                  <a:pt x="85" y="39"/>
                  <a:pt x="83" y="42"/>
                </a:cubicBezTo>
                <a:cubicBezTo>
                  <a:pt x="81" y="42"/>
                  <a:pt x="80" y="43"/>
                  <a:pt x="78" y="44"/>
                </a:cubicBezTo>
                <a:cubicBezTo>
                  <a:pt x="76" y="43"/>
                  <a:pt x="75" y="43"/>
                  <a:pt x="73" y="44"/>
                </a:cubicBezTo>
                <a:cubicBezTo>
                  <a:pt x="72" y="42"/>
                  <a:pt x="70" y="43"/>
                  <a:pt x="70" y="40"/>
                </a:cubicBezTo>
                <a:cubicBezTo>
                  <a:pt x="71" y="40"/>
                  <a:pt x="71" y="40"/>
                  <a:pt x="72" y="39"/>
                </a:cubicBezTo>
                <a:cubicBezTo>
                  <a:pt x="73" y="42"/>
                  <a:pt x="78" y="42"/>
                  <a:pt x="80" y="41"/>
                </a:cubicBezTo>
                <a:cubicBezTo>
                  <a:pt x="81" y="40"/>
                  <a:pt x="80" y="39"/>
                  <a:pt x="79" y="37"/>
                </a:cubicBezTo>
                <a:cubicBezTo>
                  <a:pt x="78" y="38"/>
                  <a:pt x="76" y="37"/>
                  <a:pt x="74" y="37"/>
                </a:cubicBezTo>
                <a:cubicBezTo>
                  <a:pt x="67" y="35"/>
                  <a:pt x="57" y="36"/>
                  <a:pt x="52" y="40"/>
                </a:cubicBezTo>
                <a:cubicBezTo>
                  <a:pt x="51" y="41"/>
                  <a:pt x="50" y="42"/>
                  <a:pt x="49" y="42"/>
                </a:cubicBezTo>
                <a:cubicBezTo>
                  <a:pt x="43" y="49"/>
                  <a:pt x="42" y="65"/>
                  <a:pt x="44" y="74"/>
                </a:cubicBezTo>
                <a:cubicBezTo>
                  <a:pt x="46" y="81"/>
                  <a:pt x="49" y="90"/>
                  <a:pt x="55" y="95"/>
                </a:cubicBezTo>
                <a:cubicBezTo>
                  <a:pt x="60" y="100"/>
                  <a:pt x="64" y="104"/>
                  <a:pt x="71" y="106"/>
                </a:cubicBezTo>
                <a:cubicBezTo>
                  <a:pt x="74" y="106"/>
                  <a:pt x="77" y="105"/>
                  <a:pt x="80" y="105"/>
                </a:cubicBezTo>
                <a:cubicBezTo>
                  <a:pt x="76" y="102"/>
                  <a:pt x="73" y="99"/>
                  <a:pt x="71" y="94"/>
                </a:cubicBezTo>
                <a:cubicBezTo>
                  <a:pt x="75" y="97"/>
                  <a:pt x="77" y="102"/>
                  <a:pt x="82" y="103"/>
                </a:cubicBezTo>
                <a:cubicBezTo>
                  <a:pt x="85" y="103"/>
                  <a:pt x="87" y="103"/>
                  <a:pt x="90" y="101"/>
                </a:cubicBezTo>
                <a:cubicBezTo>
                  <a:pt x="92" y="100"/>
                  <a:pt x="94" y="95"/>
                  <a:pt x="95" y="96"/>
                </a:cubicBezTo>
                <a:close/>
                <a:moveTo>
                  <a:pt x="63" y="105"/>
                </a:moveTo>
                <a:cubicBezTo>
                  <a:pt x="62" y="103"/>
                  <a:pt x="60" y="102"/>
                  <a:pt x="58" y="100"/>
                </a:cubicBezTo>
                <a:cubicBezTo>
                  <a:pt x="58" y="100"/>
                  <a:pt x="58" y="100"/>
                  <a:pt x="57" y="100"/>
                </a:cubicBezTo>
                <a:cubicBezTo>
                  <a:pt x="57" y="100"/>
                  <a:pt x="57" y="101"/>
                  <a:pt x="56" y="100"/>
                </a:cubicBezTo>
                <a:cubicBezTo>
                  <a:pt x="49" y="103"/>
                  <a:pt x="43" y="104"/>
                  <a:pt x="35" y="106"/>
                </a:cubicBezTo>
                <a:cubicBezTo>
                  <a:pt x="32" y="106"/>
                  <a:pt x="28" y="107"/>
                  <a:pt x="25" y="107"/>
                </a:cubicBezTo>
                <a:cubicBezTo>
                  <a:pt x="21" y="108"/>
                  <a:pt x="14" y="109"/>
                  <a:pt x="11" y="112"/>
                </a:cubicBezTo>
                <a:cubicBezTo>
                  <a:pt x="22" y="115"/>
                  <a:pt x="39" y="117"/>
                  <a:pt x="50" y="116"/>
                </a:cubicBezTo>
                <a:cubicBezTo>
                  <a:pt x="53" y="117"/>
                  <a:pt x="57" y="117"/>
                  <a:pt x="62" y="117"/>
                </a:cubicBezTo>
                <a:cubicBezTo>
                  <a:pt x="69" y="118"/>
                  <a:pt x="78" y="119"/>
                  <a:pt x="86" y="120"/>
                </a:cubicBezTo>
                <a:cubicBezTo>
                  <a:pt x="100" y="121"/>
                  <a:pt x="115" y="123"/>
                  <a:pt x="129" y="124"/>
                </a:cubicBezTo>
                <a:cubicBezTo>
                  <a:pt x="132" y="124"/>
                  <a:pt x="135" y="124"/>
                  <a:pt x="137" y="124"/>
                </a:cubicBezTo>
                <a:cubicBezTo>
                  <a:pt x="139" y="124"/>
                  <a:pt x="140" y="124"/>
                  <a:pt x="140" y="123"/>
                </a:cubicBezTo>
                <a:cubicBezTo>
                  <a:pt x="141" y="123"/>
                  <a:pt x="141" y="123"/>
                  <a:pt x="142" y="123"/>
                </a:cubicBezTo>
                <a:cubicBezTo>
                  <a:pt x="154" y="117"/>
                  <a:pt x="168" y="113"/>
                  <a:pt x="179" y="106"/>
                </a:cubicBezTo>
                <a:cubicBezTo>
                  <a:pt x="180" y="106"/>
                  <a:pt x="180" y="105"/>
                  <a:pt x="181" y="106"/>
                </a:cubicBezTo>
                <a:cubicBezTo>
                  <a:pt x="190" y="100"/>
                  <a:pt x="199" y="95"/>
                  <a:pt x="208" y="90"/>
                </a:cubicBezTo>
                <a:cubicBezTo>
                  <a:pt x="206" y="91"/>
                  <a:pt x="204" y="89"/>
                  <a:pt x="201" y="90"/>
                </a:cubicBezTo>
                <a:cubicBezTo>
                  <a:pt x="197" y="89"/>
                  <a:pt x="193" y="90"/>
                  <a:pt x="189" y="90"/>
                </a:cubicBezTo>
                <a:cubicBezTo>
                  <a:pt x="187" y="90"/>
                  <a:pt x="186" y="89"/>
                  <a:pt x="184" y="89"/>
                </a:cubicBezTo>
                <a:cubicBezTo>
                  <a:pt x="182" y="88"/>
                  <a:pt x="180" y="89"/>
                  <a:pt x="178" y="88"/>
                </a:cubicBezTo>
                <a:cubicBezTo>
                  <a:pt x="174" y="88"/>
                  <a:pt x="172" y="88"/>
                  <a:pt x="169" y="88"/>
                </a:cubicBezTo>
                <a:cubicBezTo>
                  <a:pt x="167" y="88"/>
                  <a:pt x="165" y="88"/>
                  <a:pt x="163" y="88"/>
                </a:cubicBezTo>
                <a:cubicBezTo>
                  <a:pt x="154" y="87"/>
                  <a:pt x="141" y="84"/>
                  <a:pt x="132" y="85"/>
                </a:cubicBezTo>
                <a:cubicBezTo>
                  <a:pt x="132" y="85"/>
                  <a:pt x="130" y="85"/>
                  <a:pt x="130" y="85"/>
                </a:cubicBezTo>
                <a:cubicBezTo>
                  <a:pt x="126" y="85"/>
                  <a:pt x="124" y="87"/>
                  <a:pt x="120" y="88"/>
                </a:cubicBezTo>
                <a:cubicBezTo>
                  <a:pt x="117" y="95"/>
                  <a:pt x="114" y="102"/>
                  <a:pt x="108" y="105"/>
                </a:cubicBezTo>
                <a:cubicBezTo>
                  <a:pt x="103" y="108"/>
                  <a:pt x="96" y="109"/>
                  <a:pt x="90" y="106"/>
                </a:cubicBezTo>
                <a:cubicBezTo>
                  <a:pt x="90" y="108"/>
                  <a:pt x="91" y="108"/>
                  <a:pt x="91" y="109"/>
                </a:cubicBezTo>
                <a:cubicBezTo>
                  <a:pt x="91" y="109"/>
                  <a:pt x="91" y="110"/>
                  <a:pt x="90" y="110"/>
                </a:cubicBezTo>
                <a:cubicBezTo>
                  <a:pt x="88" y="111"/>
                  <a:pt x="87" y="109"/>
                  <a:pt x="85" y="110"/>
                </a:cubicBezTo>
                <a:cubicBezTo>
                  <a:pt x="83" y="110"/>
                  <a:pt x="82" y="113"/>
                  <a:pt x="79" y="112"/>
                </a:cubicBezTo>
                <a:cubicBezTo>
                  <a:pt x="79" y="110"/>
                  <a:pt x="78" y="109"/>
                  <a:pt x="78" y="108"/>
                </a:cubicBezTo>
                <a:cubicBezTo>
                  <a:pt x="72" y="109"/>
                  <a:pt x="68" y="106"/>
                  <a:pt x="63" y="105"/>
                </a:cubicBezTo>
                <a:close/>
                <a:moveTo>
                  <a:pt x="183" y="131"/>
                </a:moveTo>
                <a:cubicBezTo>
                  <a:pt x="185" y="129"/>
                  <a:pt x="187" y="127"/>
                  <a:pt x="190" y="126"/>
                </a:cubicBezTo>
                <a:cubicBezTo>
                  <a:pt x="195" y="123"/>
                  <a:pt x="200" y="120"/>
                  <a:pt x="204" y="117"/>
                </a:cubicBezTo>
                <a:cubicBezTo>
                  <a:pt x="208" y="114"/>
                  <a:pt x="214" y="111"/>
                  <a:pt x="217" y="108"/>
                </a:cubicBezTo>
                <a:cubicBezTo>
                  <a:pt x="221" y="103"/>
                  <a:pt x="221" y="92"/>
                  <a:pt x="213" y="91"/>
                </a:cubicBezTo>
                <a:cubicBezTo>
                  <a:pt x="213" y="90"/>
                  <a:pt x="212" y="91"/>
                  <a:pt x="212" y="92"/>
                </a:cubicBezTo>
                <a:cubicBezTo>
                  <a:pt x="209" y="92"/>
                  <a:pt x="207" y="93"/>
                  <a:pt x="205" y="95"/>
                </a:cubicBezTo>
                <a:cubicBezTo>
                  <a:pt x="203" y="96"/>
                  <a:pt x="201" y="96"/>
                  <a:pt x="200" y="97"/>
                </a:cubicBezTo>
                <a:cubicBezTo>
                  <a:pt x="182" y="108"/>
                  <a:pt x="163" y="116"/>
                  <a:pt x="143" y="124"/>
                </a:cubicBezTo>
                <a:cubicBezTo>
                  <a:pt x="148" y="130"/>
                  <a:pt x="151" y="143"/>
                  <a:pt x="148" y="151"/>
                </a:cubicBezTo>
                <a:cubicBezTo>
                  <a:pt x="158" y="145"/>
                  <a:pt x="171" y="137"/>
                  <a:pt x="183" y="131"/>
                </a:cubicBezTo>
                <a:close/>
                <a:moveTo>
                  <a:pt x="85" y="107"/>
                </a:moveTo>
                <a:cubicBezTo>
                  <a:pt x="86" y="107"/>
                  <a:pt x="87" y="108"/>
                  <a:pt x="88" y="107"/>
                </a:cubicBezTo>
                <a:cubicBezTo>
                  <a:pt x="87" y="107"/>
                  <a:pt x="87" y="107"/>
                  <a:pt x="87" y="106"/>
                </a:cubicBezTo>
                <a:cubicBezTo>
                  <a:pt x="86" y="106"/>
                  <a:pt x="86" y="106"/>
                  <a:pt x="85" y="107"/>
                </a:cubicBezTo>
                <a:close/>
                <a:moveTo>
                  <a:pt x="80" y="107"/>
                </a:moveTo>
                <a:cubicBezTo>
                  <a:pt x="80" y="107"/>
                  <a:pt x="80" y="108"/>
                  <a:pt x="80" y="108"/>
                </a:cubicBezTo>
                <a:cubicBezTo>
                  <a:pt x="80" y="108"/>
                  <a:pt x="80" y="109"/>
                  <a:pt x="81" y="110"/>
                </a:cubicBezTo>
                <a:cubicBezTo>
                  <a:pt x="82" y="109"/>
                  <a:pt x="83" y="108"/>
                  <a:pt x="84" y="107"/>
                </a:cubicBezTo>
                <a:cubicBezTo>
                  <a:pt x="83" y="108"/>
                  <a:pt x="82" y="107"/>
                  <a:pt x="80" y="107"/>
                </a:cubicBezTo>
                <a:close/>
                <a:moveTo>
                  <a:pt x="229" y="109"/>
                </a:moveTo>
                <a:cubicBezTo>
                  <a:pt x="226" y="108"/>
                  <a:pt x="222" y="109"/>
                  <a:pt x="219" y="109"/>
                </a:cubicBezTo>
                <a:cubicBezTo>
                  <a:pt x="216" y="113"/>
                  <a:pt x="211" y="115"/>
                  <a:pt x="207" y="117"/>
                </a:cubicBezTo>
                <a:cubicBezTo>
                  <a:pt x="204" y="119"/>
                  <a:pt x="201" y="121"/>
                  <a:pt x="199" y="123"/>
                </a:cubicBezTo>
                <a:cubicBezTo>
                  <a:pt x="193" y="127"/>
                  <a:pt x="187" y="130"/>
                  <a:pt x="181" y="134"/>
                </a:cubicBezTo>
                <a:cubicBezTo>
                  <a:pt x="170" y="140"/>
                  <a:pt x="158" y="148"/>
                  <a:pt x="146" y="154"/>
                </a:cubicBezTo>
                <a:cubicBezTo>
                  <a:pt x="144" y="154"/>
                  <a:pt x="143" y="155"/>
                  <a:pt x="142" y="155"/>
                </a:cubicBezTo>
                <a:cubicBezTo>
                  <a:pt x="142" y="155"/>
                  <a:pt x="142" y="154"/>
                  <a:pt x="142" y="155"/>
                </a:cubicBezTo>
                <a:cubicBezTo>
                  <a:pt x="139" y="153"/>
                  <a:pt x="137" y="154"/>
                  <a:pt x="133" y="154"/>
                </a:cubicBezTo>
                <a:cubicBezTo>
                  <a:pt x="130" y="153"/>
                  <a:pt x="127" y="152"/>
                  <a:pt x="125" y="152"/>
                </a:cubicBezTo>
                <a:cubicBezTo>
                  <a:pt x="121" y="151"/>
                  <a:pt x="118" y="151"/>
                  <a:pt x="115" y="151"/>
                </a:cubicBezTo>
                <a:cubicBezTo>
                  <a:pt x="104" y="148"/>
                  <a:pt x="95" y="148"/>
                  <a:pt x="85" y="147"/>
                </a:cubicBezTo>
                <a:cubicBezTo>
                  <a:pt x="78" y="146"/>
                  <a:pt x="72" y="145"/>
                  <a:pt x="65" y="144"/>
                </a:cubicBezTo>
                <a:cubicBezTo>
                  <a:pt x="51" y="142"/>
                  <a:pt x="38" y="140"/>
                  <a:pt x="24" y="138"/>
                </a:cubicBezTo>
                <a:cubicBezTo>
                  <a:pt x="20" y="141"/>
                  <a:pt x="15" y="143"/>
                  <a:pt x="11" y="145"/>
                </a:cubicBezTo>
                <a:cubicBezTo>
                  <a:pt x="8" y="146"/>
                  <a:pt x="4" y="146"/>
                  <a:pt x="4" y="149"/>
                </a:cubicBezTo>
                <a:cubicBezTo>
                  <a:pt x="16" y="148"/>
                  <a:pt x="30" y="151"/>
                  <a:pt x="43" y="152"/>
                </a:cubicBezTo>
                <a:cubicBezTo>
                  <a:pt x="60" y="153"/>
                  <a:pt x="77" y="155"/>
                  <a:pt x="93" y="158"/>
                </a:cubicBezTo>
                <a:cubicBezTo>
                  <a:pt x="100" y="159"/>
                  <a:pt x="107" y="159"/>
                  <a:pt x="113" y="160"/>
                </a:cubicBezTo>
                <a:cubicBezTo>
                  <a:pt x="121" y="160"/>
                  <a:pt x="128" y="160"/>
                  <a:pt x="135" y="161"/>
                </a:cubicBezTo>
                <a:cubicBezTo>
                  <a:pt x="137" y="162"/>
                  <a:pt x="139" y="162"/>
                  <a:pt x="142" y="163"/>
                </a:cubicBezTo>
                <a:cubicBezTo>
                  <a:pt x="144" y="163"/>
                  <a:pt x="145" y="162"/>
                  <a:pt x="147" y="163"/>
                </a:cubicBezTo>
                <a:cubicBezTo>
                  <a:pt x="148" y="162"/>
                  <a:pt x="150" y="159"/>
                  <a:pt x="153" y="161"/>
                </a:cubicBezTo>
                <a:cubicBezTo>
                  <a:pt x="158" y="157"/>
                  <a:pt x="164" y="153"/>
                  <a:pt x="170" y="150"/>
                </a:cubicBezTo>
                <a:cubicBezTo>
                  <a:pt x="175" y="146"/>
                  <a:pt x="181" y="142"/>
                  <a:pt x="187" y="139"/>
                </a:cubicBezTo>
                <a:cubicBezTo>
                  <a:pt x="192" y="135"/>
                  <a:pt x="198" y="131"/>
                  <a:pt x="204" y="128"/>
                </a:cubicBezTo>
                <a:cubicBezTo>
                  <a:pt x="210" y="124"/>
                  <a:pt x="214" y="120"/>
                  <a:pt x="220" y="116"/>
                </a:cubicBezTo>
                <a:cubicBezTo>
                  <a:pt x="222" y="114"/>
                  <a:pt x="224" y="112"/>
                  <a:pt x="227" y="112"/>
                </a:cubicBezTo>
                <a:cubicBezTo>
                  <a:pt x="228" y="113"/>
                  <a:pt x="226" y="114"/>
                  <a:pt x="225" y="115"/>
                </a:cubicBezTo>
                <a:cubicBezTo>
                  <a:pt x="232" y="121"/>
                  <a:pt x="231" y="133"/>
                  <a:pt x="229" y="143"/>
                </a:cubicBezTo>
                <a:cubicBezTo>
                  <a:pt x="237" y="135"/>
                  <a:pt x="236" y="117"/>
                  <a:pt x="229" y="109"/>
                </a:cubicBezTo>
                <a:close/>
                <a:moveTo>
                  <a:pt x="71" y="120"/>
                </a:moveTo>
                <a:cubicBezTo>
                  <a:pt x="52" y="118"/>
                  <a:pt x="32" y="119"/>
                  <a:pt x="15" y="115"/>
                </a:cubicBezTo>
                <a:cubicBezTo>
                  <a:pt x="15" y="115"/>
                  <a:pt x="15" y="115"/>
                  <a:pt x="14" y="115"/>
                </a:cubicBezTo>
                <a:cubicBezTo>
                  <a:pt x="15" y="119"/>
                  <a:pt x="20" y="115"/>
                  <a:pt x="23" y="118"/>
                </a:cubicBezTo>
                <a:cubicBezTo>
                  <a:pt x="20" y="119"/>
                  <a:pt x="16" y="117"/>
                  <a:pt x="15" y="120"/>
                </a:cubicBezTo>
                <a:cubicBezTo>
                  <a:pt x="17" y="120"/>
                  <a:pt x="19" y="121"/>
                  <a:pt x="21" y="122"/>
                </a:cubicBezTo>
                <a:cubicBezTo>
                  <a:pt x="24" y="122"/>
                  <a:pt x="26" y="122"/>
                  <a:pt x="28" y="124"/>
                </a:cubicBezTo>
                <a:cubicBezTo>
                  <a:pt x="23" y="124"/>
                  <a:pt x="19" y="121"/>
                  <a:pt x="15" y="123"/>
                </a:cubicBezTo>
                <a:cubicBezTo>
                  <a:pt x="15" y="124"/>
                  <a:pt x="15" y="124"/>
                  <a:pt x="14" y="125"/>
                </a:cubicBezTo>
                <a:cubicBezTo>
                  <a:pt x="21" y="126"/>
                  <a:pt x="27" y="126"/>
                  <a:pt x="34" y="127"/>
                </a:cubicBezTo>
                <a:cubicBezTo>
                  <a:pt x="39" y="128"/>
                  <a:pt x="43" y="130"/>
                  <a:pt x="48" y="131"/>
                </a:cubicBezTo>
                <a:cubicBezTo>
                  <a:pt x="53" y="132"/>
                  <a:pt x="59" y="132"/>
                  <a:pt x="64" y="134"/>
                </a:cubicBezTo>
                <a:cubicBezTo>
                  <a:pt x="48" y="132"/>
                  <a:pt x="29" y="126"/>
                  <a:pt x="13" y="127"/>
                </a:cubicBezTo>
                <a:cubicBezTo>
                  <a:pt x="13" y="128"/>
                  <a:pt x="13" y="128"/>
                  <a:pt x="13" y="129"/>
                </a:cubicBezTo>
                <a:cubicBezTo>
                  <a:pt x="19" y="130"/>
                  <a:pt x="24" y="132"/>
                  <a:pt x="30" y="133"/>
                </a:cubicBezTo>
                <a:cubicBezTo>
                  <a:pt x="45" y="136"/>
                  <a:pt x="61" y="137"/>
                  <a:pt x="76" y="140"/>
                </a:cubicBezTo>
                <a:cubicBezTo>
                  <a:pt x="82" y="141"/>
                  <a:pt x="89" y="141"/>
                  <a:pt x="95" y="142"/>
                </a:cubicBezTo>
                <a:cubicBezTo>
                  <a:pt x="111" y="143"/>
                  <a:pt x="125" y="145"/>
                  <a:pt x="139" y="148"/>
                </a:cubicBezTo>
                <a:cubicBezTo>
                  <a:pt x="138" y="147"/>
                  <a:pt x="138" y="144"/>
                  <a:pt x="138" y="144"/>
                </a:cubicBezTo>
                <a:cubicBezTo>
                  <a:pt x="127" y="142"/>
                  <a:pt x="113" y="141"/>
                  <a:pt x="103" y="138"/>
                </a:cubicBezTo>
                <a:cubicBezTo>
                  <a:pt x="113" y="140"/>
                  <a:pt x="128" y="141"/>
                  <a:pt x="138" y="142"/>
                </a:cubicBezTo>
                <a:cubicBezTo>
                  <a:pt x="138" y="140"/>
                  <a:pt x="138" y="140"/>
                  <a:pt x="138" y="139"/>
                </a:cubicBezTo>
                <a:cubicBezTo>
                  <a:pt x="133" y="140"/>
                  <a:pt x="127" y="138"/>
                  <a:pt x="123" y="137"/>
                </a:cubicBezTo>
                <a:cubicBezTo>
                  <a:pt x="126" y="136"/>
                  <a:pt x="131" y="138"/>
                  <a:pt x="136" y="138"/>
                </a:cubicBezTo>
                <a:cubicBezTo>
                  <a:pt x="136" y="136"/>
                  <a:pt x="137" y="134"/>
                  <a:pt x="138" y="133"/>
                </a:cubicBezTo>
                <a:cubicBezTo>
                  <a:pt x="131" y="130"/>
                  <a:pt x="122" y="132"/>
                  <a:pt x="115" y="131"/>
                </a:cubicBezTo>
                <a:cubicBezTo>
                  <a:pt x="108" y="130"/>
                  <a:pt x="100" y="128"/>
                  <a:pt x="93" y="126"/>
                </a:cubicBezTo>
                <a:cubicBezTo>
                  <a:pt x="103" y="127"/>
                  <a:pt x="112" y="130"/>
                  <a:pt x="122" y="130"/>
                </a:cubicBezTo>
                <a:cubicBezTo>
                  <a:pt x="126" y="130"/>
                  <a:pt x="131" y="130"/>
                  <a:pt x="135" y="130"/>
                </a:cubicBezTo>
                <a:cubicBezTo>
                  <a:pt x="136" y="130"/>
                  <a:pt x="138" y="131"/>
                  <a:pt x="139" y="129"/>
                </a:cubicBezTo>
                <a:cubicBezTo>
                  <a:pt x="139" y="128"/>
                  <a:pt x="137" y="127"/>
                  <a:pt x="137" y="126"/>
                </a:cubicBezTo>
                <a:cubicBezTo>
                  <a:pt x="115" y="125"/>
                  <a:pt x="93" y="122"/>
                  <a:pt x="71" y="120"/>
                </a:cubicBezTo>
                <a:close/>
                <a:moveTo>
                  <a:pt x="226" y="146"/>
                </a:moveTo>
                <a:cubicBezTo>
                  <a:pt x="225" y="144"/>
                  <a:pt x="227" y="144"/>
                  <a:pt x="227" y="142"/>
                </a:cubicBezTo>
                <a:cubicBezTo>
                  <a:pt x="228" y="140"/>
                  <a:pt x="228" y="136"/>
                  <a:pt x="229" y="133"/>
                </a:cubicBezTo>
                <a:cubicBezTo>
                  <a:pt x="229" y="125"/>
                  <a:pt x="228" y="119"/>
                  <a:pt x="223" y="116"/>
                </a:cubicBezTo>
                <a:cubicBezTo>
                  <a:pt x="221" y="117"/>
                  <a:pt x="219" y="119"/>
                  <a:pt x="217" y="120"/>
                </a:cubicBezTo>
                <a:cubicBezTo>
                  <a:pt x="222" y="128"/>
                  <a:pt x="224" y="140"/>
                  <a:pt x="221" y="149"/>
                </a:cubicBezTo>
                <a:cubicBezTo>
                  <a:pt x="223" y="148"/>
                  <a:pt x="224" y="147"/>
                  <a:pt x="226" y="146"/>
                </a:cubicBezTo>
                <a:close/>
                <a:moveTo>
                  <a:pt x="220" y="139"/>
                </a:moveTo>
                <a:cubicBezTo>
                  <a:pt x="220" y="132"/>
                  <a:pt x="219" y="125"/>
                  <a:pt x="216" y="122"/>
                </a:cubicBezTo>
                <a:cubicBezTo>
                  <a:pt x="200" y="133"/>
                  <a:pt x="183" y="143"/>
                  <a:pt x="167" y="154"/>
                </a:cubicBezTo>
                <a:cubicBezTo>
                  <a:pt x="171" y="162"/>
                  <a:pt x="174" y="173"/>
                  <a:pt x="173" y="183"/>
                </a:cubicBezTo>
                <a:cubicBezTo>
                  <a:pt x="189" y="173"/>
                  <a:pt x="203" y="162"/>
                  <a:pt x="219" y="151"/>
                </a:cubicBezTo>
                <a:cubicBezTo>
                  <a:pt x="219" y="148"/>
                  <a:pt x="221" y="143"/>
                  <a:pt x="220" y="139"/>
                </a:cubicBezTo>
                <a:close/>
                <a:moveTo>
                  <a:pt x="145" y="144"/>
                </a:moveTo>
                <a:cubicBezTo>
                  <a:pt x="145" y="146"/>
                  <a:pt x="143" y="148"/>
                  <a:pt x="143" y="151"/>
                </a:cubicBezTo>
                <a:cubicBezTo>
                  <a:pt x="146" y="150"/>
                  <a:pt x="147" y="147"/>
                  <a:pt x="147" y="144"/>
                </a:cubicBezTo>
                <a:cubicBezTo>
                  <a:pt x="148" y="138"/>
                  <a:pt x="146" y="132"/>
                  <a:pt x="144" y="128"/>
                </a:cubicBezTo>
                <a:cubicBezTo>
                  <a:pt x="143" y="128"/>
                  <a:pt x="142" y="127"/>
                  <a:pt x="142" y="126"/>
                </a:cubicBezTo>
                <a:cubicBezTo>
                  <a:pt x="140" y="127"/>
                  <a:pt x="140" y="126"/>
                  <a:pt x="139" y="126"/>
                </a:cubicBezTo>
                <a:cubicBezTo>
                  <a:pt x="141" y="132"/>
                  <a:pt x="145" y="137"/>
                  <a:pt x="145" y="144"/>
                </a:cubicBezTo>
                <a:close/>
                <a:moveTo>
                  <a:pt x="135" y="149"/>
                </a:moveTo>
                <a:cubicBezTo>
                  <a:pt x="127" y="147"/>
                  <a:pt x="119" y="146"/>
                  <a:pt x="111" y="145"/>
                </a:cubicBezTo>
                <a:cubicBezTo>
                  <a:pt x="106" y="144"/>
                  <a:pt x="101" y="144"/>
                  <a:pt x="97" y="144"/>
                </a:cubicBezTo>
                <a:cubicBezTo>
                  <a:pt x="87" y="143"/>
                  <a:pt x="78" y="141"/>
                  <a:pt x="67" y="140"/>
                </a:cubicBezTo>
                <a:cubicBezTo>
                  <a:pt x="53" y="139"/>
                  <a:pt x="39" y="137"/>
                  <a:pt x="24" y="134"/>
                </a:cubicBezTo>
                <a:cubicBezTo>
                  <a:pt x="19" y="133"/>
                  <a:pt x="10" y="129"/>
                  <a:pt x="8" y="133"/>
                </a:cubicBezTo>
                <a:cubicBezTo>
                  <a:pt x="27" y="138"/>
                  <a:pt x="48" y="140"/>
                  <a:pt x="69" y="142"/>
                </a:cubicBezTo>
                <a:cubicBezTo>
                  <a:pt x="74" y="143"/>
                  <a:pt x="79" y="144"/>
                  <a:pt x="84" y="145"/>
                </a:cubicBezTo>
                <a:cubicBezTo>
                  <a:pt x="89" y="145"/>
                  <a:pt x="94" y="146"/>
                  <a:pt x="99" y="146"/>
                </a:cubicBezTo>
                <a:cubicBezTo>
                  <a:pt x="106" y="147"/>
                  <a:pt x="114" y="149"/>
                  <a:pt x="121" y="150"/>
                </a:cubicBezTo>
                <a:cubicBezTo>
                  <a:pt x="126" y="150"/>
                  <a:pt x="133" y="151"/>
                  <a:pt x="136" y="151"/>
                </a:cubicBezTo>
                <a:cubicBezTo>
                  <a:pt x="137" y="152"/>
                  <a:pt x="139" y="152"/>
                  <a:pt x="140" y="151"/>
                </a:cubicBezTo>
                <a:cubicBezTo>
                  <a:pt x="139" y="150"/>
                  <a:pt x="137" y="149"/>
                  <a:pt x="135" y="149"/>
                </a:cubicBezTo>
                <a:close/>
                <a:moveTo>
                  <a:pt x="141" y="165"/>
                </a:moveTo>
                <a:cubicBezTo>
                  <a:pt x="136" y="165"/>
                  <a:pt x="132" y="163"/>
                  <a:pt x="128" y="162"/>
                </a:cubicBezTo>
                <a:cubicBezTo>
                  <a:pt x="121" y="162"/>
                  <a:pt x="110" y="162"/>
                  <a:pt x="101" y="161"/>
                </a:cubicBezTo>
                <a:cubicBezTo>
                  <a:pt x="93" y="160"/>
                  <a:pt x="84" y="158"/>
                  <a:pt x="76" y="158"/>
                </a:cubicBezTo>
                <a:cubicBezTo>
                  <a:pt x="67" y="157"/>
                  <a:pt x="58" y="155"/>
                  <a:pt x="48" y="155"/>
                </a:cubicBezTo>
                <a:cubicBezTo>
                  <a:pt x="44" y="154"/>
                  <a:pt x="41" y="154"/>
                  <a:pt x="37" y="154"/>
                </a:cubicBezTo>
                <a:cubicBezTo>
                  <a:pt x="30" y="153"/>
                  <a:pt x="21" y="151"/>
                  <a:pt x="12" y="151"/>
                </a:cubicBezTo>
                <a:cubicBezTo>
                  <a:pt x="11" y="152"/>
                  <a:pt x="11" y="152"/>
                  <a:pt x="10" y="153"/>
                </a:cubicBezTo>
                <a:cubicBezTo>
                  <a:pt x="10" y="156"/>
                  <a:pt x="13" y="155"/>
                  <a:pt x="15" y="155"/>
                </a:cubicBezTo>
                <a:cubicBezTo>
                  <a:pt x="17" y="155"/>
                  <a:pt x="20" y="155"/>
                  <a:pt x="22" y="155"/>
                </a:cubicBezTo>
                <a:cubicBezTo>
                  <a:pt x="26" y="155"/>
                  <a:pt x="30" y="155"/>
                  <a:pt x="32" y="157"/>
                </a:cubicBezTo>
                <a:cubicBezTo>
                  <a:pt x="26" y="157"/>
                  <a:pt x="18" y="156"/>
                  <a:pt x="13" y="157"/>
                </a:cubicBezTo>
                <a:cubicBezTo>
                  <a:pt x="17" y="158"/>
                  <a:pt x="24" y="157"/>
                  <a:pt x="28" y="160"/>
                </a:cubicBezTo>
                <a:cubicBezTo>
                  <a:pt x="23" y="160"/>
                  <a:pt x="19" y="159"/>
                  <a:pt x="11" y="159"/>
                </a:cubicBezTo>
                <a:cubicBezTo>
                  <a:pt x="10" y="161"/>
                  <a:pt x="11" y="164"/>
                  <a:pt x="12" y="166"/>
                </a:cubicBezTo>
                <a:cubicBezTo>
                  <a:pt x="29" y="168"/>
                  <a:pt x="43" y="171"/>
                  <a:pt x="59" y="174"/>
                </a:cubicBezTo>
                <a:cubicBezTo>
                  <a:pt x="43" y="172"/>
                  <a:pt x="28" y="169"/>
                  <a:pt x="10" y="168"/>
                </a:cubicBezTo>
                <a:cubicBezTo>
                  <a:pt x="7" y="170"/>
                  <a:pt x="11" y="173"/>
                  <a:pt x="10" y="175"/>
                </a:cubicBezTo>
                <a:cubicBezTo>
                  <a:pt x="16" y="176"/>
                  <a:pt x="21" y="177"/>
                  <a:pt x="26" y="178"/>
                </a:cubicBezTo>
                <a:cubicBezTo>
                  <a:pt x="42" y="182"/>
                  <a:pt x="56" y="185"/>
                  <a:pt x="72" y="186"/>
                </a:cubicBezTo>
                <a:cubicBezTo>
                  <a:pt x="93" y="187"/>
                  <a:pt x="113" y="191"/>
                  <a:pt x="136" y="193"/>
                </a:cubicBezTo>
                <a:cubicBezTo>
                  <a:pt x="138" y="194"/>
                  <a:pt x="142" y="194"/>
                  <a:pt x="144" y="194"/>
                </a:cubicBezTo>
                <a:cubicBezTo>
                  <a:pt x="144" y="193"/>
                  <a:pt x="142" y="192"/>
                  <a:pt x="142" y="189"/>
                </a:cubicBezTo>
                <a:cubicBezTo>
                  <a:pt x="129" y="187"/>
                  <a:pt x="112" y="185"/>
                  <a:pt x="98" y="182"/>
                </a:cubicBezTo>
                <a:cubicBezTo>
                  <a:pt x="95" y="182"/>
                  <a:pt x="91" y="181"/>
                  <a:pt x="88" y="180"/>
                </a:cubicBezTo>
                <a:cubicBezTo>
                  <a:pt x="108" y="182"/>
                  <a:pt x="125" y="186"/>
                  <a:pt x="143" y="187"/>
                </a:cubicBezTo>
                <a:cubicBezTo>
                  <a:pt x="141" y="182"/>
                  <a:pt x="145" y="180"/>
                  <a:pt x="144" y="175"/>
                </a:cubicBezTo>
                <a:cubicBezTo>
                  <a:pt x="140" y="175"/>
                  <a:pt x="136" y="175"/>
                  <a:pt x="131" y="174"/>
                </a:cubicBezTo>
                <a:cubicBezTo>
                  <a:pt x="127" y="174"/>
                  <a:pt x="123" y="172"/>
                  <a:pt x="120" y="172"/>
                </a:cubicBezTo>
                <a:cubicBezTo>
                  <a:pt x="118" y="172"/>
                  <a:pt x="115" y="173"/>
                  <a:pt x="115" y="171"/>
                </a:cubicBezTo>
                <a:cubicBezTo>
                  <a:pt x="120" y="170"/>
                  <a:pt x="127" y="173"/>
                  <a:pt x="133" y="173"/>
                </a:cubicBezTo>
                <a:cubicBezTo>
                  <a:pt x="137" y="173"/>
                  <a:pt x="141" y="173"/>
                  <a:pt x="144" y="174"/>
                </a:cubicBezTo>
                <a:cubicBezTo>
                  <a:pt x="145" y="172"/>
                  <a:pt x="146" y="172"/>
                  <a:pt x="145" y="171"/>
                </a:cubicBezTo>
                <a:cubicBezTo>
                  <a:pt x="141" y="170"/>
                  <a:pt x="137" y="170"/>
                  <a:pt x="132" y="170"/>
                </a:cubicBezTo>
                <a:cubicBezTo>
                  <a:pt x="127" y="170"/>
                  <a:pt x="123" y="169"/>
                  <a:pt x="118" y="169"/>
                </a:cubicBezTo>
                <a:cubicBezTo>
                  <a:pt x="102" y="167"/>
                  <a:pt x="87" y="167"/>
                  <a:pt x="74" y="163"/>
                </a:cubicBezTo>
                <a:cubicBezTo>
                  <a:pt x="87" y="164"/>
                  <a:pt x="101" y="166"/>
                  <a:pt x="115" y="167"/>
                </a:cubicBezTo>
                <a:cubicBezTo>
                  <a:pt x="126" y="167"/>
                  <a:pt x="135" y="169"/>
                  <a:pt x="145" y="168"/>
                </a:cubicBezTo>
                <a:cubicBezTo>
                  <a:pt x="145" y="167"/>
                  <a:pt x="145" y="167"/>
                  <a:pt x="145" y="165"/>
                </a:cubicBezTo>
                <a:cubicBezTo>
                  <a:pt x="143" y="165"/>
                  <a:pt x="142" y="165"/>
                  <a:pt x="141" y="165"/>
                </a:cubicBezTo>
                <a:close/>
                <a:moveTo>
                  <a:pt x="170" y="185"/>
                </a:moveTo>
                <a:cubicBezTo>
                  <a:pt x="172" y="174"/>
                  <a:pt x="170" y="162"/>
                  <a:pt x="165" y="155"/>
                </a:cubicBezTo>
                <a:cubicBezTo>
                  <a:pt x="164" y="156"/>
                  <a:pt x="163" y="156"/>
                  <a:pt x="162" y="156"/>
                </a:cubicBezTo>
                <a:cubicBezTo>
                  <a:pt x="165" y="168"/>
                  <a:pt x="168" y="177"/>
                  <a:pt x="165" y="189"/>
                </a:cubicBezTo>
                <a:cubicBezTo>
                  <a:pt x="167" y="188"/>
                  <a:pt x="169" y="187"/>
                  <a:pt x="170" y="185"/>
                </a:cubicBezTo>
                <a:close/>
                <a:moveTo>
                  <a:pt x="162" y="192"/>
                </a:moveTo>
                <a:cubicBezTo>
                  <a:pt x="163" y="190"/>
                  <a:pt x="164" y="187"/>
                  <a:pt x="164" y="186"/>
                </a:cubicBezTo>
                <a:cubicBezTo>
                  <a:pt x="165" y="177"/>
                  <a:pt x="163" y="165"/>
                  <a:pt x="160" y="158"/>
                </a:cubicBezTo>
                <a:cubicBezTo>
                  <a:pt x="157" y="160"/>
                  <a:pt x="154" y="162"/>
                  <a:pt x="151" y="164"/>
                </a:cubicBezTo>
                <a:cubicBezTo>
                  <a:pt x="155" y="175"/>
                  <a:pt x="155" y="188"/>
                  <a:pt x="152" y="198"/>
                </a:cubicBezTo>
                <a:cubicBezTo>
                  <a:pt x="154" y="195"/>
                  <a:pt x="160" y="194"/>
                  <a:pt x="162" y="192"/>
                </a:cubicBezTo>
                <a:close/>
                <a:moveTo>
                  <a:pt x="150" y="197"/>
                </a:moveTo>
                <a:cubicBezTo>
                  <a:pt x="154" y="187"/>
                  <a:pt x="153" y="172"/>
                  <a:pt x="149" y="165"/>
                </a:cubicBezTo>
                <a:cubicBezTo>
                  <a:pt x="149" y="165"/>
                  <a:pt x="149" y="164"/>
                  <a:pt x="148" y="165"/>
                </a:cubicBezTo>
                <a:cubicBezTo>
                  <a:pt x="146" y="165"/>
                  <a:pt x="147" y="168"/>
                  <a:pt x="147" y="170"/>
                </a:cubicBezTo>
                <a:cubicBezTo>
                  <a:pt x="147" y="173"/>
                  <a:pt x="147" y="176"/>
                  <a:pt x="148" y="179"/>
                </a:cubicBezTo>
                <a:cubicBezTo>
                  <a:pt x="148" y="183"/>
                  <a:pt x="148" y="187"/>
                  <a:pt x="147" y="190"/>
                </a:cubicBezTo>
                <a:cubicBezTo>
                  <a:pt x="147" y="194"/>
                  <a:pt x="145" y="198"/>
                  <a:pt x="146" y="200"/>
                </a:cubicBezTo>
                <a:cubicBezTo>
                  <a:pt x="148" y="201"/>
                  <a:pt x="149" y="198"/>
                  <a:pt x="150" y="197"/>
                </a:cubicBezTo>
                <a:close/>
                <a:moveTo>
                  <a:pt x="144" y="197"/>
                </a:moveTo>
                <a:cubicBezTo>
                  <a:pt x="142" y="196"/>
                  <a:pt x="140" y="196"/>
                  <a:pt x="138" y="196"/>
                </a:cubicBezTo>
                <a:cubicBezTo>
                  <a:pt x="137" y="196"/>
                  <a:pt x="136" y="195"/>
                  <a:pt x="135" y="195"/>
                </a:cubicBezTo>
                <a:cubicBezTo>
                  <a:pt x="132" y="194"/>
                  <a:pt x="129" y="194"/>
                  <a:pt x="127" y="194"/>
                </a:cubicBezTo>
                <a:cubicBezTo>
                  <a:pt x="118" y="194"/>
                  <a:pt x="108" y="191"/>
                  <a:pt x="99" y="191"/>
                </a:cubicBezTo>
                <a:cubicBezTo>
                  <a:pt x="96" y="191"/>
                  <a:pt x="93" y="190"/>
                  <a:pt x="89" y="189"/>
                </a:cubicBezTo>
                <a:cubicBezTo>
                  <a:pt x="77" y="188"/>
                  <a:pt x="65" y="188"/>
                  <a:pt x="53" y="186"/>
                </a:cubicBezTo>
                <a:cubicBezTo>
                  <a:pt x="44" y="185"/>
                  <a:pt x="34" y="182"/>
                  <a:pt x="26" y="180"/>
                </a:cubicBezTo>
                <a:cubicBezTo>
                  <a:pt x="23" y="180"/>
                  <a:pt x="19" y="179"/>
                  <a:pt x="16" y="178"/>
                </a:cubicBezTo>
                <a:cubicBezTo>
                  <a:pt x="12" y="178"/>
                  <a:pt x="4" y="175"/>
                  <a:pt x="4" y="180"/>
                </a:cubicBezTo>
                <a:cubicBezTo>
                  <a:pt x="29" y="184"/>
                  <a:pt x="55" y="191"/>
                  <a:pt x="81" y="194"/>
                </a:cubicBezTo>
                <a:cubicBezTo>
                  <a:pt x="84" y="194"/>
                  <a:pt x="88" y="195"/>
                  <a:pt x="91" y="195"/>
                </a:cubicBezTo>
                <a:cubicBezTo>
                  <a:pt x="107" y="196"/>
                  <a:pt x="126" y="199"/>
                  <a:pt x="143" y="200"/>
                </a:cubicBezTo>
                <a:cubicBezTo>
                  <a:pt x="143" y="199"/>
                  <a:pt x="144" y="197"/>
                  <a:pt x="144" y="1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38036" name="组合 440"/>
          <p:cNvGrpSpPr/>
          <p:nvPr/>
        </p:nvGrpSpPr>
        <p:grpSpPr bwMode="auto">
          <a:xfrm>
            <a:off x="4767263" y="3571875"/>
            <a:ext cx="552450" cy="1041400"/>
            <a:chOff x="4767263" y="3571875"/>
            <a:chExt cx="552450" cy="1041400"/>
          </a:xfrm>
        </p:grpSpPr>
        <p:sp>
          <p:nvSpPr>
            <p:cNvPr id="380" name="Freeform 146"/>
            <p:cNvSpPr/>
            <p:nvPr/>
          </p:nvSpPr>
          <p:spPr bwMode="auto">
            <a:xfrm>
              <a:off x="4894263" y="3719513"/>
              <a:ext cx="9525" cy="22225"/>
            </a:xfrm>
            <a:custGeom>
              <a:avLst/>
              <a:gdLst>
                <a:gd name="T0" fmla="*/ 1 w 3"/>
                <a:gd name="T1" fmla="*/ 0 h 7"/>
                <a:gd name="T2" fmla="*/ 3 w 3"/>
                <a:gd name="T3" fmla="*/ 7 h 7"/>
                <a:gd name="T4" fmla="*/ 1 w 3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cubicBezTo>
                    <a:pt x="1" y="2"/>
                    <a:pt x="3" y="4"/>
                    <a:pt x="3" y="7"/>
                  </a:cubicBezTo>
                  <a:cubicBezTo>
                    <a:pt x="1" y="6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1" name="Freeform 147"/>
            <p:cNvSpPr/>
            <p:nvPr/>
          </p:nvSpPr>
          <p:spPr bwMode="auto">
            <a:xfrm>
              <a:off x="4943475" y="3732213"/>
              <a:ext cx="31750" cy="31750"/>
            </a:xfrm>
            <a:custGeom>
              <a:avLst/>
              <a:gdLst>
                <a:gd name="T0" fmla="*/ 10 w 10"/>
                <a:gd name="T1" fmla="*/ 5 h 10"/>
                <a:gd name="T2" fmla="*/ 4 w 10"/>
                <a:gd name="T3" fmla="*/ 5 h 10"/>
                <a:gd name="T4" fmla="*/ 3 w 10"/>
                <a:gd name="T5" fmla="*/ 10 h 10"/>
                <a:gd name="T6" fmla="*/ 3 w 10"/>
                <a:gd name="T7" fmla="*/ 4 h 10"/>
                <a:gd name="T8" fmla="*/ 10 w 10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5"/>
                  </a:moveTo>
                  <a:cubicBezTo>
                    <a:pt x="8" y="4"/>
                    <a:pt x="6" y="3"/>
                    <a:pt x="4" y="5"/>
                  </a:cubicBezTo>
                  <a:cubicBezTo>
                    <a:pt x="3" y="7"/>
                    <a:pt x="4" y="9"/>
                    <a:pt x="3" y="10"/>
                  </a:cubicBezTo>
                  <a:cubicBezTo>
                    <a:pt x="0" y="9"/>
                    <a:pt x="3" y="6"/>
                    <a:pt x="3" y="4"/>
                  </a:cubicBezTo>
                  <a:cubicBezTo>
                    <a:pt x="4" y="1"/>
                    <a:pt x="9" y="0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2" name="Freeform 148"/>
            <p:cNvSpPr>
              <a:spLocks noEditPoints="1"/>
            </p:cNvSpPr>
            <p:nvPr/>
          </p:nvSpPr>
          <p:spPr bwMode="auto">
            <a:xfrm>
              <a:off x="5127625" y="3735388"/>
              <a:ext cx="100013" cy="104775"/>
            </a:xfrm>
            <a:custGeom>
              <a:avLst/>
              <a:gdLst>
                <a:gd name="T0" fmla="*/ 0 w 32"/>
                <a:gd name="T1" fmla="*/ 24 h 33"/>
                <a:gd name="T2" fmla="*/ 18 w 32"/>
                <a:gd name="T3" fmla="*/ 1 h 33"/>
                <a:gd name="T4" fmla="*/ 31 w 32"/>
                <a:gd name="T5" fmla="*/ 7 h 33"/>
                <a:gd name="T6" fmla="*/ 22 w 32"/>
                <a:gd name="T7" fmla="*/ 15 h 33"/>
                <a:gd name="T8" fmla="*/ 7 w 32"/>
                <a:gd name="T9" fmla="*/ 31 h 33"/>
                <a:gd name="T10" fmla="*/ 3 w 32"/>
                <a:gd name="T11" fmla="*/ 32 h 33"/>
                <a:gd name="T12" fmla="*/ 0 w 32"/>
                <a:gd name="T13" fmla="*/ 24 h 33"/>
                <a:gd name="T14" fmla="*/ 4 w 32"/>
                <a:gd name="T15" fmla="*/ 16 h 33"/>
                <a:gd name="T16" fmla="*/ 1 w 32"/>
                <a:gd name="T17" fmla="*/ 25 h 33"/>
                <a:gd name="T18" fmla="*/ 8 w 32"/>
                <a:gd name="T19" fmla="*/ 27 h 33"/>
                <a:gd name="T20" fmla="*/ 27 w 32"/>
                <a:gd name="T21" fmla="*/ 12 h 33"/>
                <a:gd name="T22" fmla="*/ 29 w 32"/>
                <a:gd name="T23" fmla="*/ 8 h 33"/>
                <a:gd name="T24" fmla="*/ 24 w 32"/>
                <a:gd name="T25" fmla="*/ 4 h 33"/>
                <a:gd name="T26" fmla="*/ 25 w 32"/>
                <a:gd name="T27" fmla="*/ 3 h 33"/>
                <a:gd name="T28" fmla="*/ 4 w 32"/>
                <a:gd name="T2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3">
                  <a:moveTo>
                    <a:pt x="0" y="24"/>
                  </a:moveTo>
                  <a:cubicBezTo>
                    <a:pt x="2" y="14"/>
                    <a:pt x="9" y="3"/>
                    <a:pt x="18" y="1"/>
                  </a:cubicBezTo>
                  <a:cubicBezTo>
                    <a:pt x="23" y="0"/>
                    <a:pt x="30" y="2"/>
                    <a:pt x="31" y="7"/>
                  </a:cubicBezTo>
                  <a:cubicBezTo>
                    <a:pt x="32" y="13"/>
                    <a:pt x="26" y="13"/>
                    <a:pt x="22" y="15"/>
                  </a:cubicBezTo>
                  <a:cubicBezTo>
                    <a:pt x="16" y="18"/>
                    <a:pt x="12" y="27"/>
                    <a:pt x="7" y="31"/>
                  </a:cubicBezTo>
                  <a:cubicBezTo>
                    <a:pt x="6" y="31"/>
                    <a:pt x="4" y="33"/>
                    <a:pt x="3" y="32"/>
                  </a:cubicBezTo>
                  <a:cubicBezTo>
                    <a:pt x="0" y="32"/>
                    <a:pt x="0" y="28"/>
                    <a:pt x="0" y="24"/>
                  </a:cubicBezTo>
                  <a:close/>
                  <a:moveTo>
                    <a:pt x="4" y="16"/>
                  </a:moveTo>
                  <a:cubicBezTo>
                    <a:pt x="3" y="19"/>
                    <a:pt x="2" y="22"/>
                    <a:pt x="1" y="25"/>
                  </a:cubicBezTo>
                  <a:cubicBezTo>
                    <a:pt x="1" y="33"/>
                    <a:pt x="5" y="30"/>
                    <a:pt x="8" y="27"/>
                  </a:cubicBezTo>
                  <a:cubicBezTo>
                    <a:pt x="14" y="21"/>
                    <a:pt x="18" y="13"/>
                    <a:pt x="27" y="12"/>
                  </a:cubicBezTo>
                  <a:cubicBezTo>
                    <a:pt x="28" y="10"/>
                    <a:pt x="29" y="9"/>
                    <a:pt x="29" y="8"/>
                  </a:cubicBezTo>
                  <a:cubicBezTo>
                    <a:pt x="29" y="5"/>
                    <a:pt x="25" y="5"/>
                    <a:pt x="24" y="4"/>
                  </a:cubicBezTo>
                  <a:cubicBezTo>
                    <a:pt x="24" y="3"/>
                    <a:pt x="25" y="3"/>
                    <a:pt x="25" y="3"/>
                  </a:cubicBezTo>
                  <a:cubicBezTo>
                    <a:pt x="13" y="2"/>
                    <a:pt x="8" y="9"/>
                    <a:pt x="4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3" name="Freeform 149"/>
            <p:cNvSpPr/>
            <p:nvPr/>
          </p:nvSpPr>
          <p:spPr bwMode="auto">
            <a:xfrm>
              <a:off x="4978400" y="3751263"/>
              <a:ext cx="9525" cy="15875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5 h 5"/>
                <a:gd name="T4" fmla="*/ 0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2" y="0"/>
                    <a:pt x="3" y="5"/>
                    <a:pt x="0" y="5"/>
                  </a:cubicBezTo>
                  <a:cubicBezTo>
                    <a:pt x="0" y="4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4" name="Freeform 150"/>
            <p:cNvSpPr>
              <a:spLocks noEditPoints="1"/>
            </p:cNvSpPr>
            <p:nvPr/>
          </p:nvSpPr>
          <p:spPr bwMode="auto">
            <a:xfrm>
              <a:off x="4830763" y="3754438"/>
              <a:ext cx="82550" cy="111125"/>
            </a:xfrm>
            <a:custGeom>
              <a:avLst/>
              <a:gdLst>
                <a:gd name="T0" fmla="*/ 4 w 26"/>
                <a:gd name="T1" fmla="*/ 1 h 35"/>
                <a:gd name="T2" fmla="*/ 7 w 26"/>
                <a:gd name="T3" fmla="*/ 2 h 35"/>
                <a:gd name="T4" fmla="*/ 14 w 26"/>
                <a:gd name="T5" fmla="*/ 5 h 35"/>
                <a:gd name="T6" fmla="*/ 15 w 26"/>
                <a:gd name="T7" fmla="*/ 15 h 35"/>
                <a:gd name="T8" fmla="*/ 19 w 26"/>
                <a:gd name="T9" fmla="*/ 19 h 35"/>
                <a:gd name="T10" fmla="*/ 20 w 26"/>
                <a:gd name="T11" fmla="*/ 21 h 35"/>
                <a:gd name="T12" fmla="*/ 25 w 26"/>
                <a:gd name="T13" fmla="*/ 28 h 35"/>
                <a:gd name="T14" fmla="*/ 17 w 26"/>
                <a:gd name="T15" fmla="*/ 33 h 35"/>
                <a:gd name="T16" fmla="*/ 1 w 26"/>
                <a:gd name="T17" fmla="*/ 18 h 35"/>
                <a:gd name="T18" fmla="*/ 0 w 26"/>
                <a:gd name="T19" fmla="*/ 8 h 35"/>
                <a:gd name="T20" fmla="*/ 4 w 26"/>
                <a:gd name="T21" fmla="*/ 1 h 35"/>
                <a:gd name="T22" fmla="*/ 6 w 26"/>
                <a:gd name="T23" fmla="*/ 2 h 35"/>
                <a:gd name="T24" fmla="*/ 2 w 26"/>
                <a:gd name="T25" fmla="*/ 5 h 35"/>
                <a:gd name="T26" fmla="*/ 2 w 26"/>
                <a:gd name="T27" fmla="*/ 9 h 35"/>
                <a:gd name="T28" fmla="*/ 22 w 26"/>
                <a:gd name="T29" fmla="*/ 32 h 35"/>
                <a:gd name="T30" fmla="*/ 20 w 26"/>
                <a:gd name="T31" fmla="*/ 23 h 35"/>
                <a:gd name="T32" fmla="*/ 17 w 26"/>
                <a:gd name="T33" fmla="*/ 19 h 35"/>
                <a:gd name="T34" fmla="*/ 13 w 26"/>
                <a:gd name="T35" fmla="*/ 11 h 35"/>
                <a:gd name="T36" fmla="*/ 10 w 26"/>
                <a:gd name="T37" fmla="*/ 4 h 35"/>
                <a:gd name="T38" fmla="*/ 7 w 26"/>
                <a:gd name="T39" fmla="*/ 4 h 35"/>
                <a:gd name="T40" fmla="*/ 6 w 26"/>
                <a:gd name="T4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5">
                  <a:moveTo>
                    <a:pt x="4" y="1"/>
                  </a:moveTo>
                  <a:cubicBezTo>
                    <a:pt x="5" y="0"/>
                    <a:pt x="7" y="1"/>
                    <a:pt x="7" y="2"/>
                  </a:cubicBezTo>
                  <a:cubicBezTo>
                    <a:pt x="10" y="2"/>
                    <a:pt x="12" y="3"/>
                    <a:pt x="14" y="5"/>
                  </a:cubicBezTo>
                  <a:cubicBezTo>
                    <a:pt x="14" y="10"/>
                    <a:pt x="14" y="12"/>
                    <a:pt x="15" y="15"/>
                  </a:cubicBezTo>
                  <a:cubicBezTo>
                    <a:pt x="16" y="16"/>
                    <a:pt x="18" y="17"/>
                    <a:pt x="19" y="19"/>
                  </a:cubicBezTo>
                  <a:cubicBezTo>
                    <a:pt x="19" y="19"/>
                    <a:pt x="20" y="21"/>
                    <a:pt x="20" y="21"/>
                  </a:cubicBezTo>
                  <a:cubicBezTo>
                    <a:pt x="22" y="23"/>
                    <a:pt x="25" y="25"/>
                    <a:pt x="25" y="28"/>
                  </a:cubicBezTo>
                  <a:cubicBezTo>
                    <a:pt x="26" y="33"/>
                    <a:pt x="22" y="35"/>
                    <a:pt x="17" y="33"/>
                  </a:cubicBezTo>
                  <a:cubicBezTo>
                    <a:pt x="10" y="32"/>
                    <a:pt x="4" y="24"/>
                    <a:pt x="1" y="18"/>
                  </a:cubicBezTo>
                  <a:cubicBezTo>
                    <a:pt x="0" y="15"/>
                    <a:pt x="0" y="11"/>
                    <a:pt x="0" y="8"/>
                  </a:cubicBezTo>
                  <a:cubicBezTo>
                    <a:pt x="0" y="5"/>
                    <a:pt x="1" y="2"/>
                    <a:pt x="4" y="1"/>
                  </a:cubicBezTo>
                  <a:close/>
                  <a:moveTo>
                    <a:pt x="6" y="2"/>
                  </a:moveTo>
                  <a:cubicBezTo>
                    <a:pt x="4" y="2"/>
                    <a:pt x="3" y="4"/>
                    <a:pt x="2" y="5"/>
                  </a:cubicBezTo>
                  <a:cubicBezTo>
                    <a:pt x="2" y="6"/>
                    <a:pt x="2" y="7"/>
                    <a:pt x="2" y="9"/>
                  </a:cubicBezTo>
                  <a:cubicBezTo>
                    <a:pt x="1" y="19"/>
                    <a:pt x="11" y="33"/>
                    <a:pt x="22" y="32"/>
                  </a:cubicBezTo>
                  <a:cubicBezTo>
                    <a:pt x="25" y="28"/>
                    <a:pt x="22" y="26"/>
                    <a:pt x="20" y="23"/>
                  </a:cubicBezTo>
                  <a:cubicBezTo>
                    <a:pt x="19" y="22"/>
                    <a:pt x="18" y="21"/>
                    <a:pt x="17" y="19"/>
                  </a:cubicBezTo>
                  <a:cubicBezTo>
                    <a:pt x="15" y="17"/>
                    <a:pt x="13" y="14"/>
                    <a:pt x="13" y="11"/>
                  </a:cubicBezTo>
                  <a:cubicBezTo>
                    <a:pt x="12" y="8"/>
                    <a:pt x="13" y="6"/>
                    <a:pt x="10" y="4"/>
                  </a:cubicBezTo>
                  <a:cubicBezTo>
                    <a:pt x="9" y="4"/>
                    <a:pt x="7" y="4"/>
                    <a:pt x="7" y="4"/>
                  </a:cubicBezTo>
                  <a:cubicBezTo>
                    <a:pt x="6" y="3"/>
                    <a:pt x="7" y="2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5" name="Freeform 151"/>
            <p:cNvSpPr/>
            <p:nvPr/>
          </p:nvSpPr>
          <p:spPr bwMode="auto">
            <a:xfrm>
              <a:off x="4913313" y="3760788"/>
              <a:ext cx="12700" cy="15875"/>
            </a:xfrm>
            <a:custGeom>
              <a:avLst/>
              <a:gdLst>
                <a:gd name="T0" fmla="*/ 0 w 4"/>
                <a:gd name="T1" fmla="*/ 0 h 5"/>
                <a:gd name="T2" fmla="*/ 4 w 4"/>
                <a:gd name="T3" fmla="*/ 5 h 5"/>
                <a:gd name="T4" fmla="*/ 0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1" y="2"/>
                    <a:pt x="4" y="2"/>
                    <a:pt x="4" y="5"/>
                  </a:cubicBezTo>
                  <a:cubicBezTo>
                    <a:pt x="1" y="5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6" name="Freeform 152"/>
            <p:cNvSpPr/>
            <p:nvPr/>
          </p:nvSpPr>
          <p:spPr bwMode="auto">
            <a:xfrm>
              <a:off x="4949825" y="3767138"/>
              <a:ext cx="19050" cy="22225"/>
            </a:xfrm>
            <a:custGeom>
              <a:avLst/>
              <a:gdLst>
                <a:gd name="T0" fmla="*/ 1 w 6"/>
                <a:gd name="T1" fmla="*/ 0 h 7"/>
                <a:gd name="T2" fmla="*/ 6 w 6"/>
                <a:gd name="T3" fmla="*/ 5 h 7"/>
                <a:gd name="T4" fmla="*/ 5 w 6"/>
                <a:gd name="T5" fmla="*/ 6 h 7"/>
                <a:gd name="T6" fmla="*/ 0 w 6"/>
                <a:gd name="T7" fmla="*/ 1 h 7"/>
                <a:gd name="T8" fmla="*/ 1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cubicBezTo>
                    <a:pt x="3" y="1"/>
                    <a:pt x="3" y="5"/>
                    <a:pt x="6" y="5"/>
                  </a:cubicBezTo>
                  <a:cubicBezTo>
                    <a:pt x="6" y="5"/>
                    <a:pt x="5" y="6"/>
                    <a:pt x="5" y="6"/>
                  </a:cubicBezTo>
                  <a:cubicBezTo>
                    <a:pt x="2" y="7"/>
                    <a:pt x="2" y="4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7" name="Freeform 153"/>
            <p:cNvSpPr/>
            <p:nvPr/>
          </p:nvSpPr>
          <p:spPr bwMode="auto">
            <a:xfrm>
              <a:off x="4968875" y="3773488"/>
              <a:ext cx="15875" cy="12700"/>
            </a:xfrm>
            <a:custGeom>
              <a:avLst/>
              <a:gdLst>
                <a:gd name="T0" fmla="*/ 3 w 5"/>
                <a:gd name="T1" fmla="*/ 0 h 4"/>
                <a:gd name="T2" fmla="*/ 0 w 5"/>
                <a:gd name="T3" fmla="*/ 4 h 4"/>
                <a:gd name="T4" fmla="*/ 3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5" y="1"/>
                    <a:pt x="2" y="4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8" name="Freeform 154"/>
            <p:cNvSpPr/>
            <p:nvPr/>
          </p:nvSpPr>
          <p:spPr bwMode="auto">
            <a:xfrm>
              <a:off x="4940300" y="3789363"/>
              <a:ext cx="15875" cy="15875"/>
            </a:xfrm>
            <a:custGeom>
              <a:avLst/>
              <a:gdLst>
                <a:gd name="T0" fmla="*/ 0 w 5"/>
                <a:gd name="T1" fmla="*/ 0 h 5"/>
                <a:gd name="T2" fmla="*/ 5 w 5"/>
                <a:gd name="T3" fmla="*/ 5 h 5"/>
                <a:gd name="T4" fmla="*/ 0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2" y="2"/>
                    <a:pt x="4" y="2"/>
                    <a:pt x="5" y="5"/>
                  </a:cubicBezTo>
                  <a:cubicBezTo>
                    <a:pt x="3" y="5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9" name="Freeform 155"/>
            <p:cNvSpPr/>
            <p:nvPr/>
          </p:nvSpPr>
          <p:spPr bwMode="auto">
            <a:xfrm>
              <a:off x="4975225" y="3814763"/>
              <a:ext cx="19050" cy="12700"/>
            </a:xfrm>
            <a:custGeom>
              <a:avLst/>
              <a:gdLst>
                <a:gd name="T0" fmla="*/ 0 w 6"/>
                <a:gd name="T1" fmla="*/ 0 h 4"/>
                <a:gd name="T2" fmla="*/ 6 w 6"/>
                <a:gd name="T3" fmla="*/ 2 h 4"/>
                <a:gd name="T4" fmla="*/ 0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2" y="1"/>
                    <a:pt x="5" y="1"/>
                    <a:pt x="6" y="2"/>
                  </a:cubicBezTo>
                  <a:cubicBezTo>
                    <a:pt x="5" y="4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0" name="Freeform 156"/>
            <p:cNvSpPr>
              <a:spLocks noEditPoints="1"/>
            </p:cNvSpPr>
            <p:nvPr/>
          </p:nvSpPr>
          <p:spPr bwMode="auto">
            <a:xfrm>
              <a:off x="5105400" y="3856038"/>
              <a:ext cx="41275" cy="44450"/>
            </a:xfrm>
            <a:custGeom>
              <a:avLst/>
              <a:gdLst>
                <a:gd name="T0" fmla="*/ 3 w 13"/>
                <a:gd name="T1" fmla="*/ 13 h 14"/>
                <a:gd name="T2" fmla="*/ 3 w 13"/>
                <a:gd name="T3" fmla="*/ 3 h 14"/>
                <a:gd name="T4" fmla="*/ 7 w 13"/>
                <a:gd name="T5" fmla="*/ 1 h 14"/>
                <a:gd name="T6" fmla="*/ 12 w 13"/>
                <a:gd name="T7" fmla="*/ 4 h 14"/>
                <a:gd name="T8" fmla="*/ 3 w 13"/>
                <a:gd name="T9" fmla="*/ 13 h 14"/>
                <a:gd name="T10" fmla="*/ 10 w 13"/>
                <a:gd name="T11" fmla="*/ 4 h 14"/>
                <a:gd name="T12" fmla="*/ 4 w 13"/>
                <a:gd name="T13" fmla="*/ 5 h 14"/>
                <a:gd name="T14" fmla="*/ 4 w 13"/>
                <a:gd name="T15" fmla="*/ 11 h 14"/>
                <a:gd name="T16" fmla="*/ 10 w 13"/>
                <a:gd name="T1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3" y="13"/>
                  </a:moveTo>
                  <a:cubicBezTo>
                    <a:pt x="0" y="11"/>
                    <a:pt x="2" y="6"/>
                    <a:pt x="3" y="3"/>
                  </a:cubicBezTo>
                  <a:cubicBezTo>
                    <a:pt x="5" y="3"/>
                    <a:pt x="5" y="1"/>
                    <a:pt x="7" y="1"/>
                  </a:cubicBezTo>
                  <a:cubicBezTo>
                    <a:pt x="9" y="0"/>
                    <a:pt x="12" y="2"/>
                    <a:pt x="12" y="4"/>
                  </a:cubicBezTo>
                  <a:cubicBezTo>
                    <a:pt x="13" y="8"/>
                    <a:pt x="9" y="14"/>
                    <a:pt x="3" y="13"/>
                  </a:cubicBezTo>
                  <a:close/>
                  <a:moveTo>
                    <a:pt x="10" y="4"/>
                  </a:moveTo>
                  <a:cubicBezTo>
                    <a:pt x="9" y="2"/>
                    <a:pt x="6" y="4"/>
                    <a:pt x="4" y="5"/>
                  </a:cubicBezTo>
                  <a:cubicBezTo>
                    <a:pt x="4" y="7"/>
                    <a:pt x="3" y="10"/>
                    <a:pt x="4" y="11"/>
                  </a:cubicBezTo>
                  <a:cubicBezTo>
                    <a:pt x="8" y="12"/>
                    <a:pt x="12" y="7"/>
                    <a:pt x="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1" name="Freeform 157"/>
            <p:cNvSpPr>
              <a:spLocks noEditPoints="1"/>
            </p:cNvSpPr>
            <p:nvPr/>
          </p:nvSpPr>
          <p:spPr bwMode="auto">
            <a:xfrm>
              <a:off x="4926013" y="3856038"/>
              <a:ext cx="46037" cy="47625"/>
            </a:xfrm>
            <a:custGeom>
              <a:avLst/>
              <a:gdLst>
                <a:gd name="T0" fmla="*/ 11 w 15"/>
                <a:gd name="T1" fmla="*/ 4 h 15"/>
                <a:gd name="T2" fmla="*/ 11 w 15"/>
                <a:gd name="T3" fmla="*/ 12 h 15"/>
                <a:gd name="T4" fmla="*/ 2 w 15"/>
                <a:gd name="T5" fmla="*/ 3 h 15"/>
                <a:gd name="T6" fmla="*/ 3 w 15"/>
                <a:gd name="T7" fmla="*/ 1 h 15"/>
                <a:gd name="T8" fmla="*/ 11 w 15"/>
                <a:gd name="T9" fmla="*/ 4 h 15"/>
                <a:gd name="T10" fmla="*/ 4 w 15"/>
                <a:gd name="T11" fmla="*/ 3 h 15"/>
                <a:gd name="T12" fmla="*/ 11 w 15"/>
                <a:gd name="T13" fmla="*/ 7 h 15"/>
                <a:gd name="T14" fmla="*/ 9 w 15"/>
                <a:gd name="T15" fmla="*/ 5 h 15"/>
                <a:gd name="T16" fmla="*/ 10 w 15"/>
                <a:gd name="T17" fmla="*/ 4 h 15"/>
                <a:gd name="T18" fmla="*/ 4 w 15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11" y="4"/>
                  </a:moveTo>
                  <a:cubicBezTo>
                    <a:pt x="15" y="5"/>
                    <a:pt x="14" y="11"/>
                    <a:pt x="11" y="12"/>
                  </a:cubicBezTo>
                  <a:cubicBezTo>
                    <a:pt x="7" y="12"/>
                    <a:pt x="1" y="9"/>
                    <a:pt x="2" y="3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6" y="0"/>
                    <a:pt x="11" y="2"/>
                    <a:pt x="11" y="4"/>
                  </a:cubicBezTo>
                  <a:close/>
                  <a:moveTo>
                    <a:pt x="4" y="3"/>
                  </a:moveTo>
                  <a:cubicBezTo>
                    <a:pt x="0" y="7"/>
                    <a:pt x="13" y="15"/>
                    <a:pt x="11" y="7"/>
                  </a:cubicBezTo>
                  <a:cubicBezTo>
                    <a:pt x="11" y="6"/>
                    <a:pt x="9" y="6"/>
                    <a:pt x="9" y="5"/>
                  </a:cubicBezTo>
                  <a:cubicBezTo>
                    <a:pt x="9" y="4"/>
                    <a:pt x="11" y="4"/>
                    <a:pt x="10" y="4"/>
                  </a:cubicBezTo>
                  <a:cubicBezTo>
                    <a:pt x="8" y="3"/>
                    <a:pt x="6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2" name="Freeform 158"/>
            <p:cNvSpPr>
              <a:spLocks noEditPoints="1"/>
            </p:cNvSpPr>
            <p:nvPr/>
          </p:nvSpPr>
          <p:spPr bwMode="auto">
            <a:xfrm>
              <a:off x="4767263" y="3571875"/>
              <a:ext cx="552450" cy="1041400"/>
            </a:xfrm>
            <a:custGeom>
              <a:avLst/>
              <a:gdLst>
                <a:gd name="T0" fmla="*/ 87 w 175"/>
                <a:gd name="T1" fmla="*/ 113 h 330"/>
                <a:gd name="T2" fmla="*/ 27 w 175"/>
                <a:gd name="T3" fmla="*/ 103 h 330"/>
                <a:gd name="T4" fmla="*/ 16 w 175"/>
                <a:gd name="T5" fmla="*/ 51 h 330"/>
                <a:gd name="T6" fmla="*/ 97 w 175"/>
                <a:gd name="T7" fmla="*/ 17 h 330"/>
                <a:gd name="T8" fmla="*/ 114 w 175"/>
                <a:gd name="T9" fmla="*/ 59 h 330"/>
                <a:gd name="T10" fmla="*/ 161 w 175"/>
                <a:gd name="T11" fmla="*/ 60 h 330"/>
                <a:gd name="T12" fmla="*/ 132 w 175"/>
                <a:gd name="T13" fmla="*/ 128 h 330"/>
                <a:gd name="T14" fmla="*/ 122 w 175"/>
                <a:gd name="T15" fmla="*/ 200 h 330"/>
                <a:gd name="T16" fmla="*/ 157 w 175"/>
                <a:gd name="T17" fmla="*/ 215 h 330"/>
                <a:gd name="T18" fmla="*/ 150 w 175"/>
                <a:gd name="T19" fmla="*/ 329 h 330"/>
                <a:gd name="T20" fmla="*/ 10 w 175"/>
                <a:gd name="T21" fmla="*/ 313 h 330"/>
                <a:gd name="T22" fmla="*/ 3 w 175"/>
                <a:gd name="T23" fmla="*/ 226 h 330"/>
                <a:gd name="T24" fmla="*/ 97 w 175"/>
                <a:gd name="T25" fmla="*/ 196 h 330"/>
                <a:gd name="T26" fmla="*/ 103 w 175"/>
                <a:gd name="T27" fmla="*/ 32 h 330"/>
                <a:gd name="T28" fmla="*/ 52 w 175"/>
                <a:gd name="T29" fmla="*/ 44 h 330"/>
                <a:gd name="T30" fmla="*/ 67 w 175"/>
                <a:gd name="T31" fmla="*/ 35 h 330"/>
                <a:gd name="T32" fmla="*/ 48 w 175"/>
                <a:gd name="T33" fmla="*/ 37 h 330"/>
                <a:gd name="T34" fmla="*/ 56 w 175"/>
                <a:gd name="T35" fmla="*/ 18 h 330"/>
                <a:gd name="T36" fmla="*/ 37 w 175"/>
                <a:gd name="T37" fmla="*/ 43 h 330"/>
                <a:gd name="T38" fmla="*/ 46 w 175"/>
                <a:gd name="T39" fmla="*/ 112 h 330"/>
                <a:gd name="T40" fmla="*/ 86 w 175"/>
                <a:gd name="T41" fmla="*/ 83 h 330"/>
                <a:gd name="T42" fmla="*/ 122 w 175"/>
                <a:gd name="T43" fmla="*/ 128 h 330"/>
                <a:gd name="T44" fmla="*/ 96 w 175"/>
                <a:gd name="T45" fmla="*/ 84 h 330"/>
                <a:gd name="T46" fmla="*/ 96 w 175"/>
                <a:gd name="T47" fmla="*/ 84 h 330"/>
                <a:gd name="T48" fmla="*/ 90 w 175"/>
                <a:gd name="T49" fmla="*/ 86 h 330"/>
                <a:gd name="T50" fmla="*/ 101 w 175"/>
                <a:gd name="T51" fmla="*/ 145 h 330"/>
                <a:gd name="T52" fmla="*/ 101 w 175"/>
                <a:gd name="T53" fmla="*/ 89 h 330"/>
                <a:gd name="T54" fmla="*/ 82 w 175"/>
                <a:gd name="T55" fmla="*/ 114 h 330"/>
                <a:gd name="T56" fmla="*/ 100 w 175"/>
                <a:gd name="T57" fmla="*/ 127 h 330"/>
                <a:gd name="T58" fmla="*/ 115 w 175"/>
                <a:gd name="T59" fmla="*/ 136 h 330"/>
                <a:gd name="T60" fmla="*/ 113 w 175"/>
                <a:gd name="T61" fmla="*/ 208 h 330"/>
                <a:gd name="T62" fmla="*/ 101 w 175"/>
                <a:gd name="T63" fmla="*/ 152 h 330"/>
                <a:gd name="T64" fmla="*/ 73 w 175"/>
                <a:gd name="T65" fmla="*/ 197 h 330"/>
                <a:gd name="T66" fmla="*/ 96 w 175"/>
                <a:gd name="T67" fmla="*/ 210 h 330"/>
                <a:gd name="T68" fmla="*/ 120 w 175"/>
                <a:gd name="T69" fmla="*/ 214 h 330"/>
                <a:gd name="T70" fmla="*/ 95 w 175"/>
                <a:gd name="T71" fmla="*/ 214 h 330"/>
                <a:gd name="T72" fmla="*/ 117 w 175"/>
                <a:gd name="T73" fmla="*/ 216 h 330"/>
                <a:gd name="T74" fmla="*/ 25 w 175"/>
                <a:gd name="T75" fmla="*/ 215 h 330"/>
                <a:gd name="T76" fmla="*/ 53 w 175"/>
                <a:gd name="T77" fmla="*/ 215 h 330"/>
                <a:gd name="T78" fmla="*/ 95 w 175"/>
                <a:gd name="T79" fmla="*/ 216 h 330"/>
                <a:gd name="T80" fmla="*/ 98 w 175"/>
                <a:gd name="T81" fmla="*/ 219 h 330"/>
                <a:gd name="T82" fmla="*/ 137 w 175"/>
                <a:gd name="T83" fmla="*/ 223 h 330"/>
                <a:gd name="T84" fmla="*/ 22 w 175"/>
                <a:gd name="T85" fmla="*/ 220 h 330"/>
                <a:gd name="T86" fmla="*/ 113 w 175"/>
                <a:gd name="T87" fmla="*/ 217 h 330"/>
                <a:gd name="T88" fmla="*/ 55 w 175"/>
                <a:gd name="T89" fmla="*/ 218 h 330"/>
                <a:gd name="T90" fmla="*/ 98 w 175"/>
                <a:gd name="T91" fmla="*/ 221 h 330"/>
                <a:gd name="T92" fmla="*/ 154 w 175"/>
                <a:gd name="T93" fmla="*/ 221 h 330"/>
                <a:gd name="T94" fmla="*/ 21 w 175"/>
                <a:gd name="T95" fmla="*/ 222 h 330"/>
                <a:gd name="T96" fmla="*/ 8 w 175"/>
                <a:gd name="T97" fmla="*/ 224 h 330"/>
                <a:gd name="T98" fmla="*/ 8 w 175"/>
                <a:gd name="T99" fmla="*/ 224 h 330"/>
                <a:gd name="T100" fmla="*/ 124 w 175"/>
                <a:gd name="T101" fmla="*/ 225 h 330"/>
                <a:gd name="T102" fmla="*/ 83 w 175"/>
                <a:gd name="T103" fmla="*/ 226 h 330"/>
                <a:gd name="T104" fmla="*/ 139 w 175"/>
                <a:gd name="T105" fmla="*/ 225 h 330"/>
                <a:gd name="T106" fmla="*/ 127 w 175"/>
                <a:gd name="T107" fmla="*/ 228 h 330"/>
                <a:gd name="T108" fmla="*/ 166 w 175"/>
                <a:gd name="T109" fmla="*/ 226 h 330"/>
                <a:gd name="T110" fmla="*/ 93 w 175"/>
                <a:gd name="T111" fmla="*/ 231 h 330"/>
                <a:gd name="T112" fmla="*/ 15 w 175"/>
                <a:gd name="T113" fmla="*/ 229 h 330"/>
                <a:gd name="T114" fmla="*/ 14 w 175"/>
                <a:gd name="T115" fmla="*/ 320 h 330"/>
                <a:gd name="T116" fmla="*/ 107 w 175"/>
                <a:gd name="T117" fmla="*/ 328 h 330"/>
                <a:gd name="T118" fmla="*/ 172 w 175"/>
                <a:gd name="T119" fmla="*/ 233 h 330"/>
                <a:gd name="T120" fmla="*/ 130 w 175"/>
                <a:gd name="T121" fmla="*/ 25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5" h="330">
                  <a:moveTo>
                    <a:pt x="110" y="211"/>
                  </a:moveTo>
                  <a:cubicBezTo>
                    <a:pt x="108" y="204"/>
                    <a:pt x="105" y="197"/>
                    <a:pt x="103" y="189"/>
                  </a:cubicBezTo>
                  <a:cubicBezTo>
                    <a:pt x="101" y="180"/>
                    <a:pt x="101" y="172"/>
                    <a:pt x="100" y="164"/>
                  </a:cubicBezTo>
                  <a:cubicBezTo>
                    <a:pt x="100" y="161"/>
                    <a:pt x="99" y="158"/>
                    <a:pt x="99" y="156"/>
                  </a:cubicBezTo>
                  <a:cubicBezTo>
                    <a:pt x="100" y="152"/>
                    <a:pt x="101" y="149"/>
                    <a:pt x="99" y="146"/>
                  </a:cubicBezTo>
                  <a:cubicBezTo>
                    <a:pt x="95" y="135"/>
                    <a:pt x="87" y="126"/>
                    <a:pt x="87" y="113"/>
                  </a:cubicBezTo>
                  <a:cubicBezTo>
                    <a:pt x="85" y="114"/>
                    <a:pt x="82" y="118"/>
                    <a:pt x="81" y="115"/>
                  </a:cubicBezTo>
                  <a:cubicBezTo>
                    <a:pt x="80" y="114"/>
                    <a:pt x="79" y="112"/>
                    <a:pt x="78" y="111"/>
                  </a:cubicBezTo>
                  <a:cubicBezTo>
                    <a:pt x="74" y="112"/>
                    <a:pt x="70" y="114"/>
                    <a:pt x="66" y="115"/>
                  </a:cubicBezTo>
                  <a:cubicBezTo>
                    <a:pt x="63" y="116"/>
                    <a:pt x="59" y="115"/>
                    <a:pt x="55" y="115"/>
                  </a:cubicBezTo>
                  <a:cubicBezTo>
                    <a:pt x="51" y="115"/>
                    <a:pt x="47" y="114"/>
                    <a:pt x="44" y="113"/>
                  </a:cubicBezTo>
                  <a:cubicBezTo>
                    <a:pt x="38" y="111"/>
                    <a:pt x="31" y="108"/>
                    <a:pt x="27" y="103"/>
                  </a:cubicBezTo>
                  <a:cubicBezTo>
                    <a:pt x="26" y="102"/>
                    <a:pt x="24" y="100"/>
                    <a:pt x="23" y="98"/>
                  </a:cubicBezTo>
                  <a:cubicBezTo>
                    <a:pt x="21" y="97"/>
                    <a:pt x="20" y="96"/>
                    <a:pt x="19" y="94"/>
                  </a:cubicBezTo>
                  <a:cubicBezTo>
                    <a:pt x="17" y="91"/>
                    <a:pt x="15" y="86"/>
                    <a:pt x="14" y="82"/>
                  </a:cubicBezTo>
                  <a:cubicBezTo>
                    <a:pt x="13" y="75"/>
                    <a:pt x="11" y="67"/>
                    <a:pt x="13" y="59"/>
                  </a:cubicBezTo>
                  <a:cubicBezTo>
                    <a:pt x="13" y="58"/>
                    <a:pt x="15" y="57"/>
                    <a:pt x="15" y="56"/>
                  </a:cubicBezTo>
                  <a:cubicBezTo>
                    <a:pt x="15" y="54"/>
                    <a:pt x="15" y="52"/>
                    <a:pt x="16" y="51"/>
                  </a:cubicBezTo>
                  <a:cubicBezTo>
                    <a:pt x="18" y="48"/>
                    <a:pt x="23" y="44"/>
                    <a:pt x="27" y="42"/>
                  </a:cubicBezTo>
                  <a:cubicBezTo>
                    <a:pt x="30" y="41"/>
                    <a:pt x="34" y="41"/>
                    <a:pt x="39" y="41"/>
                  </a:cubicBezTo>
                  <a:cubicBezTo>
                    <a:pt x="39" y="34"/>
                    <a:pt x="38" y="25"/>
                    <a:pt x="42" y="18"/>
                  </a:cubicBezTo>
                  <a:cubicBezTo>
                    <a:pt x="44" y="13"/>
                    <a:pt x="49" y="10"/>
                    <a:pt x="52" y="7"/>
                  </a:cubicBezTo>
                  <a:cubicBezTo>
                    <a:pt x="63" y="0"/>
                    <a:pt x="81" y="4"/>
                    <a:pt x="91" y="11"/>
                  </a:cubicBezTo>
                  <a:cubicBezTo>
                    <a:pt x="93" y="13"/>
                    <a:pt x="95" y="16"/>
                    <a:pt x="97" y="17"/>
                  </a:cubicBezTo>
                  <a:cubicBezTo>
                    <a:pt x="99" y="23"/>
                    <a:pt x="103" y="27"/>
                    <a:pt x="105" y="33"/>
                  </a:cubicBezTo>
                  <a:cubicBezTo>
                    <a:pt x="104" y="35"/>
                    <a:pt x="106" y="38"/>
                    <a:pt x="107" y="40"/>
                  </a:cubicBezTo>
                  <a:cubicBezTo>
                    <a:pt x="109" y="50"/>
                    <a:pt x="107" y="61"/>
                    <a:pt x="104" y="70"/>
                  </a:cubicBezTo>
                  <a:cubicBezTo>
                    <a:pt x="103" y="74"/>
                    <a:pt x="101" y="78"/>
                    <a:pt x="98" y="81"/>
                  </a:cubicBezTo>
                  <a:cubicBezTo>
                    <a:pt x="99" y="83"/>
                    <a:pt x="101" y="84"/>
                    <a:pt x="102" y="84"/>
                  </a:cubicBezTo>
                  <a:cubicBezTo>
                    <a:pt x="105" y="75"/>
                    <a:pt x="108" y="67"/>
                    <a:pt x="114" y="59"/>
                  </a:cubicBezTo>
                  <a:cubicBezTo>
                    <a:pt x="119" y="54"/>
                    <a:pt x="127" y="49"/>
                    <a:pt x="134" y="48"/>
                  </a:cubicBezTo>
                  <a:cubicBezTo>
                    <a:pt x="137" y="48"/>
                    <a:pt x="143" y="49"/>
                    <a:pt x="146" y="50"/>
                  </a:cubicBezTo>
                  <a:cubicBezTo>
                    <a:pt x="148" y="50"/>
                    <a:pt x="149" y="49"/>
                    <a:pt x="150" y="50"/>
                  </a:cubicBezTo>
                  <a:cubicBezTo>
                    <a:pt x="150" y="50"/>
                    <a:pt x="150" y="51"/>
                    <a:pt x="151" y="52"/>
                  </a:cubicBezTo>
                  <a:cubicBezTo>
                    <a:pt x="153" y="54"/>
                    <a:pt x="157" y="55"/>
                    <a:pt x="159" y="57"/>
                  </a:cubicBezTo>
                  <a:cubicBezTo>
                    <a:pt x="160" y="58"/>
                    <a:pt x="160" y="59"/>
                    <a:pt x="161" y="60"/>
                  </a:cubicBezTo>
                  <a:cubicBezTo>
                    <a:pt x="163" y="63"/>
                    <a:pt x="166" y="66"/>
                    <a:pt x="167" y="70"/>
                  </a:cubicBezTo>
                  <a:cubicBezTo>
                    <a:pt x="168" y="76"/>
                    <a:pt x="169" y="82"/>
                    <a:pt x="168" y="89"/>
                  </a:cubicBezTo>
                  <a:cubicBezTo>
                    <a:pt x="168" y="92"/>
                    <a:pt x="166" y="96"/>
                    <a:pt x="164" y="100"/>
                  </a:cubicBezTo>
                  <a:cubicBezTo>
                    <a:pt x="161" y="108"/>
                    <a:pt x="155" y="113"/>
                    <a:pt x="147" y="119"/>
                  </a:cubicBezTo>
                  <a:cubicBezTo>
                    <a:pt x="144" y="121"/>
                    <a:pt x="142" y="124"/>
                    <a:pt x="137" y="126"/>
                  </a:cubicBezTo>
                  <a:cubicBezTo>
                    <a:pt x="136" y="126"/>
                    <a:pt x="133" y="127"/>
                    <a:pt x="132" y="128"/>
                  </a:cubicBezTo>
                  <a:cubicBezTo>
                    <a:pt x="127" y="129"/>
                    <a:pt x="120" y="130"/>
                    <a:pt x="115" y="129"/>
                  </a:cubicBezTo>
                  <a:cubicBezTo>
                    <a:pt x="116" y="132"/>
                    <a:pt x="118" y="138"/>
                    <a:pt x="114" y="139"/>
                  </a:cubicBezTo>
                  <a:cubicBezTo>
                    <a:pt x="112" y="139"/>
                    <a:pt x="111" y="135"/>
                    <a:pt x="109" y="134"/>
                  </a:cubicBezTo>
                  <a:cubicBezTo>
                    <a:pt x="116" y="156"/>
                    <a:pt x="119" y="185"/>
                    <a:pt x="114" y="211"/>
                  </a:cubicBezTo>
                  <a:cubicBezTo>
                    <a:pt x="115" y="211"/>
                    <a:pt x="117" y="209"/>
                    <a:pt x="118" y="209"/>
                  </a:cubicBezTo>
                  <a:cubicBezTo>
                    <a:pt x="119" y="207"/>
                    <a:pt x="120" y="203"/>
                    <a:pt x="122" y="200"/>
                  </a:cubicBezTo>
                  <a:cubicBezTo>
                    <a:pt x="124" y="197"/>
                    <a:pt x="128" y="190"/>
                    <a:pt x="131" y="196"/>
                  </a:cubicBezTo>
                  <a:cubicBezTo>
                    <a:pt x="129" y="202"/>
                    <a:pt x="126" y="205"/>
                    <a:pt x="123" y="208"/>
                  </a:cubicBezTo>
                  <a:cubicBezTo>
                    <a:pt x="127" y="207"/>
                    <a:pt x="136" y="203"/>
                    <a:pt x="138" y="210"/>
                  </a:cubicBezTo>
                  <a:cubicBezTo>
                    <a:pt x="136" y="213"/>
                    <a:pt x="133" y="214"/>
                    <a:pt x="130" y="215"/>
                  </a:cubicBezTo>
                  <a:cubicBezTo>
                    <a:pt x="137" y="215"/>
                    <a:pt x="145" y="216"/>
                    <a:pt x="152" y="215"/>
                  </a:cubicBezTo>
                  <a:cubicBezTo>
                    <a:pt x="154" y="215"/>
                    <a:pt x="155" y="215"/>
                    <a:pt x="157" y="215"/>
                  </a:cubicBezTo>
                  <a:cubicBezTo>
                    <a:pt x="163" y="219"/>
                    <a:pt x="167" y="225"/>
                    <a:pt x="173" y="229"/>
                  </a:cubicBezTo>
                  <a:cubicBezTo>
                    <a:pt x="175" y="235"/>
                    <a:pt x="174" y="244"/>
                    <a:pt x="174" y="252"/>
                  </a:cubicBezTo>
                  <a:cubicBezTo>
                    <a:pt x="173" y="265"/>
                    <a:pt x="174" y="279"/>
                    <a:pt x="173" y="291"/>
                  </a:cubicBezTo>
                  <a:cubicBezTo>
                    <a:pt x="172" y="299"/>
                    <a:pt x="171" y="307"/>
                    <a:pt x="170" y="315"/>
                  </a:cubicBezTo>
                  <a:cubicBezTo>
                    <a:pt x="169" y="318"/>
                    <a:pt x="168" y="322"/>
                    <a:pt x="168" y="325"/>
                  </a:cubicBezTo>
                  <a:cubicBezTo>
                    <a:pt x="163" y="328"/>
                    <a:pt x="156" y="329"/>
                    <a:pt x="150" y="329"/>
                  </a:cubicBezTo>
                  <a:cubicBezTo>
                    <a:pt x="143" y="329"/>
                    <a:pt x="136" y="328"/>
                    <a:pt x="129" y="329"/>
                  </a:cubicBezTo>
                  <a:cubicBezTo>
                    <a:pt x="115" y="330"/>
                    <a:pt x="101" y="329"/>
                    <a:pt x="86" y="329"/>
                  </a:cubicBezTo>
                  <a:cubicBezTo>
                    <a:pt x="63" y="329"/>
                    <a:pt x="39" y="329"/>
                    <a:pt x="16" y="325"/>
                  </a:cubicBezTo>
                  <a:cubicBezTo>
                    <a:pt x="14" y="324"/>
                    <a:pt x="14" y="323"/>
                    <a:pt x="13" y="321"/>
                  </a:cubicBezTo>
                  <a:cubicBezTo>
                    <a:pt x="12" y="321"/>
                    <a:pt x="11" y="320"/>
                    <a:pt x="11" y="320"/>
                  </a:cubicBezTo>
                  <a:cubicBezTo>
                    <a:pt x="10" y="318"/>
                    <a:pt x="10" y="315"/>
                    <a:pt x="10" y="313"/>
                  </a:cubicBezTo>
                  <a:cubicBezTo>
                    <a:pt x="9" y="302"/>
                    <a:pt x="6" y="289"/>
                    <a:pt x="5" y="276"/>
                  </a:cubicBezTo>
                  <a:cubicBezTo>
                    <a:pt x="3" y="267"/>
                    <a:pt x="3" y="258"/>
                    <a:pt x="2" y="250"/>
                  </a:cubicBezTo>
                  <a:cubicBezTo>
                    <a:pt x="2" y="246"/>
                    <a:pt x="1" y="243"/>
                    <a:pt x="1" y="240"/>
                  </a:cubicBezTo>
                  <a:cubicBezTo>
                    <a:pt x="1" y="239"/>
                    <a:pt x="1" y="237"/>
                    <a:pt x="1" y="236"/>
                  </a:cubicBezTo>
                  <a:cubicBezTo>
                    <a:pt x="1" y="234"/>
                    <a:pt x="0" y="232"/>
                    <a:pt x="0" y="230"/>
                  </a:cubicBezTo>
                  <a:cubicBezTo>
                    <a:pt x="1" y="229"/>
                    <a:pt x="2" y="228"/>
                    <a:pt x="3" y="226"/>
                  </a:cubicBezTo>
                  <a:cubicBezTo>
                    <a:pt x="4" y="225"/>
                    <a:pt x="5" y="223"/>
                    <a:pt x="6" y="222"/>
                  </a:cubicBezTo>
                  <a:cubicBezTo>
                    <a:pt x="10" y="218"/>
                    <a:pt x="15" y="215"/>
                    <a:pt x="19" y="211"/>
                  </a:cubicBezTo>
                  <a:cubicBezTo>
                    <a:pt x="28" y="209"/>
                    <a:pt x="43" y="213"/>
                    <a:pt x="53" y="213"/>
                  </a:cubicBezTo>
                  <a:cubicBezTo>
                    <a:pt x="55" y="207"/>
                    <a:pt x="58" y="201"/>
                    <a:pt x="61" y="197"/>
                  </a:cubicBezTo>
                  <a:cubicBezTo>
                    <a:pt x="67" y="195"/>
                    <a:pt x="74" y="195"/>
                    <a:pt x="81" y="195"/>
                  </a:cubicBezTo>
                  <a:cubicBezTo>
                    <a:pt x="86" y="195"/>
                    <a:pt x="91" y="195"/>
                    <a:pt x="97" y="196"/>
                  </a:cubicBezTo>
                  <a:cubicBezTo>
                    <a:pt x="103" y="199"/>
                    <a:pt x="107" y="203"/>
                    <a:pt x="109" y="211"/>
                  </a:cubicBezTo>
                  <a:cubicBezTo>
                    <a:pt x="109" y="210"/>
                    <a:pt x="109" y="211"/>
                    <a:pt x="110" y="211"/>
                  </a:cubicBezTo>
                  <a:cubicBezTo>
                    <a:pt x="110" y="211"/>
                    <a:pt x="110" y="211"/>
                    <a:pt x="110" y="211"/>
                  </a:cubicBezTo>
                  <a:close/>
                  <a:moveTo>
                    <a:pt x="96" y="80"/>
                  </a:moveTo>
                  <a:cubicBezTo>
                    <a:pt x="100" y="76"/>
                    <a:pt x="102" y="68"/>
                    <a:pt x="104" y="63"/>
                  </a:cubicBezTo>
                  <a:cubicBezTo>
                    <a:pt x="107" y="53"/>
                    <a:pt x="106" y="42"/>
                    <a:pt x="103" y="32"/>
                  </a:cubicBezTo>
                  <a:cubicBezTo>
                    <a:pt x="102" y="29"/>
                    <a:pt x="99" y="25"/>
                    <a:pt x="98" y="22"/>
                  </a:cubicBezTo>
                  <a:cubicBezTo>
                    <a:pt x="96" y="19"/>
                    <a:pt x="94" y="16"/>
                    <a:pt x="91" y="14"/>
                  </a:cubicBezTo>
                  <a:cubicBezTo>
                    <a:pt x="85" y="8"/>
                    <a:pt x="73" y="4"/>
                    <a:pt x="64" y="5"/>
                  </a:cubicBezTo>
                  <a:cubicBezTo>
                    <a:pt x="56" y="6"/>
                    <a:pt x="51" y="9"/>
                    <a:pt x="47" y="14"/>
                  </a:cubicBezTo>
                  <a:cubicBezTo>
                    <a:pt x="40" y="21"/>
                    <a:pt x="40" y="30"/>
                    <a:pt x="41" y="41"/>
                  </a:cubicBezTo>
                  <a:cubicBezTo>
                    <a:pt x="44" y="43"/>
                    <a:pt x="48" y="43"/>
                    <a:pt x="52" y="44"/>
                  </a:cubicBezTo>
                  <a:cubicBezTo>
                    <a:pt x="51" y="42"/>
                    <a:pt x="49" y="41"/>
                    <a:pt x="48" y="39"/>
                  </a:cubicBezTo>
                  <a:cubicBezTo>
                    <a:pt x="46" y="35"/>
                    <a:pt x="46" y="30"/>
                    <a:pt x="46" y="25"/>
                  </a:cubicBezTo>
                  <a:cubicBezTo>
                    <a:pt x="47" y="21"/>
                    <a:pt x="50" y="17"/>
                    <a:pt x="54" y="16"/>
                  </a:cubicBezTo>
                  <a:cubicBezTo>
                    <a:pt x="56" y="12"/>
                    <a:pt x="62" y="15"/>
                    <a:pt x="63" y="18"/>
                  </a:cubicBezTo>
                  <a:cubicBezTo>
                    <a:pt x="64" y="20"/>
                    <a:pt x="63" y="23"/>
                    <a:pt x="64" y="26"/>
                  </a:cubicBezTo>
                  <a:cubicBezTo>
                    <a:pt x="64" y="29"/>
                    <a:pt x="67" y="31"/>
                    <a:pt x="67" y="35"/>
                  </a:cubicBezTo>
                  <a:cubicBezTo>
                    <a:pt x="67" y="41"/>
                    <a:pt x="63" y="45"/>
                    <a:pt x="59" y="46"/>
                  </a:cubicBezTo>
                  <a:cubicBezTo>
                    <a:pt x="74" y="54"/>
                    <a:pt x="86" y="65"/>
                    <a:pt x="87" y="84"/>
                  </a:cubicBezTo>
                  <a:cubicBezTo>
                    <a:pt x="92" y="84"/>
                    <a:pt x="94" y="82"/>
                    <a:pt x="96" y="80"/>
                  </a:cubicBezTo>
                  <a:close/>
                  <a:moveTo>
                    <a:pt x="54" y="18"/>
                  </a:moveTo>
                  <a:cubicBezTo>
                    <a:pt x="50" y="21"/>
                    <a:pt x="47" y="23"/>
                    <a:pt x="47" y="29"/>
                  </a:cubicBezTo>
                  <a:cubicBezTo>
                    <a:pt x="47" y="32"/>
                    <a:pt x="48" y="35"/>
                    <a:pt x="48" y="37"/>
                  </a:cubicBezTo>
                  <a:cubicBezTo>
                    <a:pt x="50" y="41"/>
                    <a:pt x="55" y="45"/>
                    <a:pt x="59" y="44"/>
                  </a:cubicBezTo>
                  <a:cubicBezTo>
                    <a:pt x="63" y="44"/>
                    <a:pt x="65" y="39"/>
                    <a:pt x="65" y="35"/>
                  </a:cubicBezTo>
                  <a:cubicBezTo>
                    <a:pt x="65" y="31"/>
                    <a:pt x="62" y="28"/>
                    <a:pt x="62" y="25"/>
                  </a:cubicBezTo>
                  <a:cubicBezTo>
                    <a:pt x="62" y="22"/>
                    <a:pt x="63" y="17"/>
                    <a:pt x="58" y="16"/>
                  </a:cubicBezTo>
                  <a:cubicBezTo>
                    <a:pt x="57" y="16"/>
                    <a:pt x="56" y="17"/>
                    <a:pt x="55" y="17"/>
                  </a:cubicBezTo>
                  <a:cubicBezTo>
                    <a:pt x="55" y="18"/>
                    <a:pt x="56" y="17"/>
                    <a:pt x="56" y="18"/>
                  </a:cubicBezTo>
                  <a:cubicBezTo>
                    <a:pt x="55" y="18"/>
                    <a:pt x="54" y="18"/>
                    <a:pt x="54" y="18"/>
                  </a:cubicBezTo>
                  <a:close/>
                  <a:moveTo>
                    <a:pt x="81" y="68"/>
                  </a:moveTo>
                  <a:cubicBezTo>
                    <a:pt x="77" y="60"/>
                    <a:pt x="71" y="55"/>
                    <a:pt x="64" y="51"/>
                  </a:cubicBezTo>
                  <a:cubicBezTo>
                    <a:pt x="60" y="49"/>
                    <a:pt x="57" y="47"/>
                    <a:pt x="54" y="46"/>
                  </a:cubicBezTo>
                  <a:cubicBezTo>
                    <a:pt x="51" y="45"/>
                    <a:pt x="47" y="45"/>
                    <a:pt x="44" y="45"/>
                  </a:cubicBezTo>
                  <a:cubicBezTo>
                    <a:pt x="42" y="44"/>
                    <a:pt x="40" y="43"/>
                    <a:pt x="37" y="43"/>
                  </a:cubicBezTo>
                  <a:cubicBezTo>
                    <a:pt x="32" y="42"/>
                    <a:pt x="28" y="44"/>
                    <a:pt x="24" y="46"/>
                  </a:cubicBezTo>
                  <a:cubicBezTo>
                    <a:pt x="16" y="51"/>
                    <a:pt x="13" y="65"/>
                    <a:pt x="15" y="76"/>
                  </a:cubicBezTo>
                  <a:cubicBezTo>
                    <a:pt x="16" y="79"/>
                    <a:pt x="16" y="82"/>
                    <a:pt x="17" y="84"/>
                  </a:cubicBezTo>
                  <a:cubicBezTo>
                    <a:pt x="18" y="88"/>
                    <a:pt x="21" y="91"/>
                    <a:pt x="22" y="95"/>
                  </a:cubicBezTo>
                  <a:cubicBezTo>
                    <a:pt x="24" y="97"/>
                    <a:pt x="25" y="99"/>
                    <a:pt x="28" y="101"/>
                  </a:cubicBezTo>
                  <a:cubicBezTo>
                    <a:pt x="32" y="106"/>
                    <a:pt x="39" y="110"/>
                    <a:pt x="46" y="112"/>
                  </a:cubicBezTo>
                  <a:cubicBezTo>
                    <a:pt x="56" y="115"/>
                    <a:pt x="68" y="114"/>
                    <a:pt x="76" y="110"/>
                  </a:cubicBezTo>
                  <a:cubicBezTo>
                    <a:pt x="78" y="108"/>
                    <a:pt x="79" y="107"/>
                    <a:pt x="81" y="106"/>
                  </a:cubicBezTo>
                  <a:cubicBezTo>
                    <a:pt x="81" y="102"/>
                    <a:pt x="85" y="101"/>
                    <a:pt x="86" y="99"/>
                  </a:cubicBezTo>
                  <a:cubicBezTo>
                    <a:pt x="87" y="95"/>
                    <a:pt x="86" y="91"/>
                    <a:pt x="86" y="85"/>
                  </a:cubicBezTo>
                  <a:cubicBezTo>
                    <a:pt x="83" y="86"/>
                    <a:pt x="77" y="84"/>
                    <a:pt x="77" y="82"/>
                  </a:cubicBezTo>
                  <a:cubicBezTo>
                    <a:pt x="80" y="82"/>
                    <a:pt x="83" y="84"/>
                    <a:pt x="86" y="83"/>
                  </a:cubicBezTo>
                  <a:cubicBezTo>
                    <a:pt x="84" y="78"/>
                    <a:pt x="84" y="73"/>
                    <a:pt x="81" y="68"/>
                  </a:cubicBezTo>
                  <a:close/>
                  <a:moveTo>
                    <a:pt x="144" y="51"/>
                  </a:moveTo>
                  <a:cubicBezTo>
                    <a:pt x="134" y="49"/>
                    <a:pt x="125" y="52"/>
                    <a:pt x="119" y="58"/>
                  </a:cubicBezTo>
                  <a:cubicBezTo>
                    <a:pt x="110" y="67"/>
                    <a:pt x="102" y="83"/>
                    <a:pt x="101" y="99"/>
                  </a:cubicBezTo>
                  <a:cubicBezTo>
                    <a:pt x="101" y="109"/>
                    <a:pt x="102" y="118"/>
                    <a:pt x="108" y="123"/>
                  </a:cubicBezTo>
                  <a:cubicBezTo>
                    <a:pt x="112" y="126"/>
                    <a:pt x="115" y="128"/>
                    <a:pt x="122" y="128"/>
                  </a:cubicBezTo>
                  <a:cubicBezTo>
                    <a:pt x="135" y="128"/>
                    <a:pt x="146" y="119"/>
                    <a:pt x="154" y="112"/>
                  </a:cubicBezTo>
                  <a:cubicBezTo>
                    <a:pt x="157" y="109"/>
                    <a:pt x="161" y="103"/>
                    <a:pt x="163" y="98"/>
                  </a:cubicBezTo>
                  <a:cubicBezTo>
                    <a:pt x="169" y="85"/>
                    <a:pt x="168" y="71"/>
                    <a:pt x="159" y="60"/>
                  </a:cubicBezTo>
                  <a:cubicBezTo>
                    <a:pt x="156" y="58"/>
                    <a:pt x="154" y="56"/>
                    <a:pt x="151" y="53"/>
                  </a:cubicBezTo>
                  <a:cubicBezTo>
                    <a:pt x="149" y="53"/>
                    <a:pt x="147" y="52"/>
                    <a:pt x="144" y="51"/>
                  </a:cubicBezTo>
                  <a:close/>
                  <a:moveTo>
                    <a:pt x="96" y="84"/>
                  </a:moveTo>
                  <a:cubicBezTo>
                    <a:pt x="96" y="85"/>
                    <a:pt x="93" y="85"/>
                    <a:pt x="92" y="86"/>
                  </a:cubicBezTo>
                  <a:cubicBezTo>
                    <a:pt x="92" y="86"/>
                    <a:pt x="91" y="86"/>
                    <a:pt x="91" y="86"/>
                  </a:cubicBezTo>
                  <a:cubicBezTo>
                    <a:pt x="90" y="88"/>
                    <a:pt x="90" y="92"/>
                    <a:pt x="92" y="92"/>
                  </a:cubicBezTo>
                  <a:cubicBezTo>
                    <a:pt x="95" y="92"/>
                    <a:pt x="95" y="89"/>
                    <a:pt x="97" y="88"/>
                  </a:cubicBezTo>
                  <a:cubicBezTo>
                    <a:pt x="99" y="88"/>
                    <a:pt x="100" y="88"/>
                    <a:pt x="101" y="87"/>
                  </a:cubicBezTo>
                  <a:cubicBezTo>
                    <a:pt x="101" y="85"/>
                    <a:pt x="99" y="84"/>
                    <a:pt x="96" y="84"/>
                  </a:cubicBezTo>
                  <a:close/>
                  <a:moveTo>
                    <a:pt x="106" y="125"/>
                  </a:moveTo>
                  <a:cubicBezTo>
                    <a:pt x="106" y="125"/>
                    <a:pt x="107" y="124"/>
                    <a:pt x="106" y="124"/>
                  </a:cubicBezTo>
                  <a:cubicBezTo>
                    <a:pt x="106" y="124"/>
                    <a:pt x="106" y="124"/>
                    <a:pt x="105" y="124"/>
                  </a:cubicBezTo>
                  <a:cubicBezTo>
                    <a:pt x="100" y="114"/>
                    <a:pt x="98" y="104"/>
                    <a:pt x="95" y="93"/>
                  </a:cubicBezTo>
                  <a:cubicBezTo>
                    <a:pt x="93" y="93"/>
                    <a:pt x="91" y="95"/>
                    <a:pt x="90" y="94"/>
                  </a:cubicBezTo>
                  <a:cubicBezTo>
                    <a:pt x="89" y="91"/>
                    <a:pt x="89" y="89"/>
                    <a:pt x="90" y="86"/>
                  </a:cubicBezTo>
                  <a:cubicBezTo>
                    <a:pt x="89" y="86"/>
                    <a:pt x="88" y="86"/>
                    <a:pt x="87" y="86"/>
                  </a:cubicBezTo>
                  <a:cubicBezTo>
                    <a:pt x="89" y="91"/>
                    <a:pt x="87" y="98"/>
                    <a:pt x="88" y="102"/>
                  </a:cubicBezTo>
                  <a:cubicBezTo>
                    <a:pt x="90" y="102"/>
                    <a:pt x="93" y="103"/>
                    <a:pt x="93" y="106"/>
                  </a:cubicBezTo>
                  <a:cubicBezTo>
                    <a:pt x="92" y="108"/>
                    <a:pt x="91" y="108"/>
                    <a:pt x="89" y="109"/>
                  </a:cubicBezTo>
                  <a:cubicBezTo>
                    <a:pt x="88" y="116"/>
                    <a:pt x="90" y="124"/>
                    <a:pt x="93" y="130"/>
                  </a:cubicBezTo>
                  <a:cubicBezTo>
                    <a:pt x="96" y="135"/>
                    <a:pt x="98" y="140"/>
                    <a:pt x="101" y="145"/>
                  </a:cubicBezTo>
                  <a:cubicBezTo>
                    <a:pt x="102" y="141"/>
                    <a:pt x="102" y="138"/>
                    <a:pt x="104" y="135"/>
                  </a:cubicBezTo>
                  <a:cubicBezTo>
                    <a:pt x="103" y="133"/>
                    <a:pt x="103" y="131"/>
                    <a:pt x="102" y="130"/>
                  </a:cubicBezTo>
                  <a:cubicBezTo>
                    <a:pt x="100" y="130"/>
                    <a:pt x="97" y="130"/>
                    <a:pt x="97" y="128"/>
                  </a:cubicBezTo>
                  <a:cubicBezTo>
                    <a:pt x="98" y="123"/>
                    <a:pt x="104" y="124"/>
                    <a:pt x="106" y="125"/>
                  </a:cubicBezTo>
                  <a:close/>
                  <a:moveTo>
                    <a:pt x="99" y="103"/>
                  </a:moveTo>
                  <a:cubicBezTo>
                    <a:pt x="99" y="97"/>
                    <a:pt x="100" y="93"/>
                    <a:pt x="101" y="89"/>
                  </a:cubicBezTo>
                  <a:cubicBezTo>
                    <a:pt x="93" y="89"/>
                    <a:pt x="99" y="98"/>
                    <a:pt x="99" y="103"/>
                  </a:cubicBezTo>
                  <a:close/>
                  <a:moveTo>
                    <a:pt x="83" y="106"/>
                  </a:moveTo>
                  <a:cubicBezTo>
                    <a:pt x="84" y="106"/>
                    <a:pt x="85" y="105"/>
                    <a:pt x="85" y="103"/>
                  </a:cubicBezTo>
                  <a:cubicBezTo>
                    <a:pt x="83" y="103"/>
                    <a:pt x="83" y="105"/>
                    <a:pt x="83" y="106"/>
                  </a:cubicBezTo>
                  <a:close/>
                  <a:moveTo>
                    <a:pt x="82" y="110"/>
                  </a:moveTo>
                  <a:cubicBezTo>
                    <a:pt x="82" y="111"/>
                    <a:pt x="82" y="112"/>
                    <a:pt x="82" y="114"/>
                  </a:cubicBezTo>
                  <a:cubicBezTo>
                    <a:pt x="84" y="113"/>
                    <a:pt x="86" y="112"/>
                    <a:pt x="87" y="110"/>
                  </a:cubicBezTo>
                  <a:cubicBezTo>
                    <a:pt x="85" y="107"/>
                    <a:pt x="91" y="108"/>
                    <a:pt x="91" y="106"/>
                  </a:cubicBezTo>
                  <a:cubicBezTo>
                    <a:pt x="91" y="104"/>
                    <a:pt x="89" y="104"/>
                    <a:pt x="87" y="104"/>
                  </a:cubicBezTo>
                  <a:cubicBezTo>
                    <a:pt x="86" y="107"/>
                    <a:pt x="84" y="108"/>
                    <a:pt x="82" y="110"/>
                  </a:cubicBezTo>
                  <a:close/>
                  <a:moveTo>
                    <a:pt x="108" y="127"/>
                  </a:moveTo>
                  <a:cubicBezTo>
                    <a:pt x="105" y="127"/>
                    <a:pt x="102" y="125"/>
                    <a:pt x="100" y="127"/>
                  </a:cubicBezTo>
                  <a:cubicBezTo>
                    <a:pt x="101" y="128"/>
                    <a:pt x="102" y="128"/>
                    <a:pt x="103" y="128"/>
                  </a:cubicBezTo>
                  <a:cubicBezTo>
                    <a:pt x="104" y="129"/>
                    <a:pt x="104" y="131"/>
                    <a:pt x="105" y="132"/>
                  </a:cubicBezTo>
                  <a:cubicBezTo>
                    <a:pt x="105" y="132"/>
                    <a:pt x="106" y="132"/>
                    <a:pt x="106" y="132"/>
                  </a:cubicBezTo>
                  <a:cubicBezTo>
                    <a:pt x="106" y="131"/>
                    <a:pt x="107" y="130"/>
                    <a:pt x="108" y="130"/>
                  </a:cubicBezTo>
                  <a:cubicBezTo>
                    <a:pt x="109" y="130"/>
                    <a:pt x="108" y="131"/>
                    <a:pt x="109" y="131"/>
                  </a:cubicBezTo>
                  <a:cubicBezTo>
                    <a:pt x="112" y="131"/>
                    <a:pt x="112" y="137"/>
                    <a:pt x="115" y="136"/>
                  </a:cubicBezTo>
                  <a:cubicBezTo>
                    <a:pt x="115" y="134"/>
                    <a:pt x="114" y="131"/>
                    <a:pt x="113" y="129"/>
                  </a:cubicBezTo>
                  <a:cubicBezTo>
                    <a:pt x="111" y="129"/>
                    <a:pt x="108" y="129"/>
                    <a:pt x="108" y="127"/>
                  </a:cubicBezTo>
                  <a:close/>
                  <a:moveTo>
                    <a:pt x="106" y="134"/>
                  </a:moveTo>
                  <a:cubicBezTo>
                    <a:pt x="105" y="138"/>
                    <a:pt x="102" y="143"/>
                    <a:pt x="102" y="148"/>
                  </a:cubicBezTo>
                  <a:cubicBezTo>
                    <a:pt x="102" y="152"/>
                    <a:pt x="105" y="157"/>
                    <a:pt x="107" y="161"/>
                  </a:cubicBezTo>
                  <a:cubicBezTo>
                    <a:pt x="111" y="176"/>
                    <a:pt x="111" y="192"/>
                    <a:pt x="113" y="208"/>
                  </a:cubicBezTo>
                  <a:cubicBezTo>
                    <a:pt x="113" y="205"/>
                    <a:pt x="114" y="201"/>
                    <a:pt x="114" y="197"/>
                  </a:cubicBezTo>
                  <a:cubicBezTo>
                    <a:pt x="115" y="182"/>
                    <a:pt x="115" y="170"/>
                    <a:pt x="113" y="156"/>
                  </a:cubicBezTo>
                  <a:cubicBezTo>
                    <a:pt x="112" y="149"/>
                    <a:pt x="110" y="141"/>
                    <a:pt x="107" y="134"/>
                  </a:cubicBezTo>
                  <a:cubicBezTo>
                    <a:pt x="107" y="134"/>
                    <a:pt x="107" y="134"/>
                    <a:pt x="106" y="134"/>
                  </a:cubicBezTo>
                  <a:close/>
                  <a:moveTo>
                    <a:pt x="111" y="209"/>
                  </a:moveTo>
                  <a:cubicBezTo>
                    <a:pt x="110" y="189"/>
                    <a:pt x="108" y="168"/>
                    <a:pt x="101" y="152"/>
                  </a:cubicBezTo>
                  <a:cubicBezTo>
                    <a:pt x="100" y="173"/>
                    <a:pt x="104" y="192"/>
                    <a:pt x="111" y="209"/>
                  </a:cubicBezTo>
                  <a:close/>
                  <a:moveTo>
                    <a:pt x="120" y="208"/>
                  </a:moveTo>
                  <a:cubicBezTo>
                    <a:pt x="124" y="205"/>
                    <a:pt x="129" y="202"/>
                    <a:pt x="128" y="196"/>
                  </a:cubicBezTo>
                  <a:cubicBezTo>
                    <a:pt x="124" y="198"/>
                    <a:pt x="122" y="203"/>
                    <a:pt x="120" y="208"/>
                  </a:cubicBezTo>
                  <a:close/>
                  <a:moveTo>
                    <a:pt x="87" y="197"/>
                  </a:moveTo>
                  <a:cubicBezTo>
                    <a:pt x="83" y="196"/>
                    <a:pt x="77" y="197"/>
                    <a:pt x="73" y="197"/>
                  </a:cubicBezTo>
                  <a:cubicBezTo>
                    <a:pt x="70" y="198"/>
                    <a:pt x="65" y="197"/>
                    <a:pt x="62" y="199"/>
                  </a:cubicBezTo>
                  <a:cubicBezTo>
                    <a:pt x="58" y="202"/>
                    <a:pt x="55" y="212"/>
                    <a:pt x="55" y="216"/>
                  </a:cubicBezTo>
                  <a:cubicBezTo>
                    <a:pt x="59" y="217"/>
                    <a:pt x="62" y="217"/>
                    <a:pt x="66" y="219"/>
                  </a:cubicBezTo>
                  <a:cubicBezTo>
                    <a:pt x="66" y="217"/>
                    <a:pt x="66" y="214"/>
                    <a:pt x="66" y="212"/>
                  </a:cubicBezTo>
                  <a:cubicBezTo>
                    <a:pt x="67" y="211"/>
                    <a:pt x="68" y="209"/>
                    <a:pt x="69" y="208"/>
                  </a:cubicBezTo>
                  <a:cubicBezTo>
                    <a:pt x="76" y="205"/>
                    <a:pt x="92" y="205"/>
                    <a:pt x="96" y="210"/>
                  </a:cubicBezTo>
                  <a:cubicBezTo>
                    <a:pt x="98" y="212"/>
                    <a:pt x="97" y="215"/>
                    <a:pt x="98" y="217"/>
                  </a:cubicBezTo>
                  <a:cubicBezTo>
                    <a:pt x="103" y="217"/>
                    <a:pt x="105" y="216"/>
                    <a:pt x="108" y="214"/>
                  </a:cubicBezTo>
                  <a:cubicBezTo>
                    <a:pt x="105" y="202"/>
                    <a:pt x="99" y="197"/>
                    <a:pt x="87" y="197"/>
                  </a:cubicBezTo>
                  <a:close/>
                  <a:moveTo>
                    <a:pt x="131" y="213"/>
                  </a:moveTo>
                  <a:cubicBezTo>
                    <a:pt x="134" y="211"/>
                    <a:pt x="137" y="209"/>
                    <a:pt x="134" y="207"/>
                  </a:cubicBezTo>
                  <a:cubicBezTo>
                    <a:pt x="129" y="208"/>
                    <a:pt x="121" y="208"/>
                    <a:pt x="120" y="214"/>
                  </a:cubicBezTo>
                  <a:cubicBezTo>
                    <a:pt x="124" y="216"/>
                    <a:pt x="128" y="214"/>
                    <a:pt x="131" y="213"/>
                  </a:cubicBezTo>
                  <a:close/>
                  <a:moveTo>
                    <a:pt x="94" y="211"/>
                  </a:moveTo>
                  <a:cubicBezTo>
                    <a:pt x="87" y="207"/>
                    <a:pt x="75" y="207"/>
                    <a:pt x="69" y="212"/>
                  </a:cubicBezTo>
                  <a:cubicBezTo>
                    <a:pt x="68" y="212"/>
                    <a:pt x="68" y="214"/>
                    <a:pt x="68" y="215"/>
                  </a:cubicBezTo>
                  <a:cubicBezTo>
                    <a:pt x="70" y="213"/>
                    <a:pt x="74" y="214"/>
                    <a:pt x="77" y="214"/>
                  </a:cubicBezTo>
                  <a:cubicBezTo>
                    <a:pt x="82" y="213"/>
                    <a:pt x="88" y="213"/>
                    <a:pt x="95" y="214"/>
                  </a:cubicBezTo>
                  <a:cubicBezTo>
                    <a:pt x="96" y="213"/>
                    <a:pt x="94" y="212"/>
                    <a:pt x="94" y="211"/>
                  </a:cubicBezTo>
                  <a:close/>
                  <a:moveTo>
                    <a:pt x="117" y="216"/>
                  </a:moveTo>
                  <a:cubicBezTo>
                    <a:pt x="117" y="216"/>
                    <a:pt x="118" y="213"/>
                    <a:pt x="116" y="212"/>
                  </a:cubicBezTo>
                  <a:cubicBezTo>
                    <a:pt x="115" y="213"/>
                    <a:pt x="114" y="213"/>
                    <a:pt x="114" y="216"/>
                  </a:cubicBezTo>
                  <a:cubicBezTo>
                    <a:pt x="115" y="216"/>
                    <a:pt x="116" y="216"/>
                    <a:pt x="116" y="216"/>
                  </a:cubicBezTo>
                  <a:cubicBezTo>
                    <a:pt x="116" y="216"/>
                    <a:pt x="116" y="215"/>
                    <a:pt x="117" y="216"/>
                  </a:cubicBezTo>
                  <a:close/>
                  <a:moveTo>
                    <a:pt x="40" y="215"/>
                  </a:moveTo>
                  <a:cubicBezTo>
                    <a:pt x="38" y="214"/>
                    <a:pt x="36" y="213"/>
                    <a:pt x="34" y="213"/>
                  </a:cubicBezTo>
                  <a:cubicBezTo>
                    <a:pt x="30" y="212"/>
                    <a:pt x="22" y="213"/>
                    <a:pt x="19" y="214"/>
                  </a:cubicBezTo>
                  <a:cubicBezTo>
                    <a:pt x="16" y="216"/>
                    <a:pt x="13" y="220"/>
                    <a:pt x="10" y="222"/>
                  </a:cubicBezTo>
                  <a:cubicBezTo>
                    <a:pt x="13" y="223"/>
                    <a:pt x="15" y="221"/>
                    <a:pt x="19" y="222"/>
                  </a:cubicBezTo>
                  <a:cubicBezTo>
                    <a:pt x="19" y="220"/>
                    <a:pt x="23" y="215"/>
                    <a:pt x="25" y="215"/>
                  </a:cubicBezTo>
                  <a:cubicBezTo>
                    <a:pt x="26" y="214"/>
                    <a:pt x="29" y="216"/>
                    <a:pt x="32" y="216"/>
                  </a:cubicBezTo>
                  <a:cubicBezTo>
                    <a:pt x="36" y="216"/>
                    <a:pt x="40" y="214"/>
                    <a:pt x="42" y="217"/>
                  </a:cubicBezTo>
                  <a:cubicBezTo>
                    <a:pt x="43" y="218"/>
                    <a:pt x="42" y="219"/>
                    <a:pt x="43" y="220"/>
                  </a:cubicBezTo>
                  <a:cubicBezTo>
                    <a:pt x="43" y="221"/>
                    <a:pt x="42" y="222"/>
                    <a:pt x="42" y="224"/>
                  </a:cubicBezTo>
                  <a:cubicBezTo>
                    <a:pt x="46" y="222"/>
                    <a:pt x="49" y="223"/>
                    <a:pt x="52" y="223"/>
                  </a:cubicBezTo>
                  <a:cubicBezTo>
                    <a:pt x="49" y="221"/>
                    <a:pt x="52" y="218"/>
                    <a:pt x="53" y="215"/>
                  </a:cubicBezTo>
                  <a:cubicBezTo>
                    <a:pt x="48" y="215"/>
                    <a:pt x="44" y="215"/>
                    <a:pt x="40" y="215"/>
                  </a:cubicBezTo>
                  <a:close/>
                  <a:moveTo>
                    <a:pt x="68" y="216"/>
                  </a:moveTo>
                  <a:cubicBezTo>
                    <a:pt x="69" y="219"/>
                    <a:pt x="67" y="222"/>
                    <a:pt x="67" y="225"/>
                  </a:cubicBezTo>
                  <a:cubicBezTo>
                    <a:pt x="76" y="223"/>
                    <a:pt x="86" y="224"/>
                    <a:pt x="95" y="223"/>
                  </a:cubicBezTo>
                  <a:cubicBezTo>
                    <a:pt x="95" y="222"/>
                    <a:pt x="96" y="220"/>
                    <a:pt x="96" y="219"/>
                  </a:cubicBezTo>
                  <a:cubicBezTo>
                    <a:pt x="96" y="218"/>
                    <a:pt x="94" y="218"/>
                    <a:pt x="95" y="216"/>
                  </a:cubicBezTo>
                  <a:cubicBezTo>
                    <a:pt x="96" y="216"/>
                    <a:pt x="96" y="217"/>
                    <a:pt x="96" y="216"/>
                  </a:cubicBezTo>
                  <a:cubicBezTo>
                    <a:pt x="87" y="214"/>
                    <a:pt x="79" y="217"/>
                    <a:pt x="68" y="216"/>
                  </a:cubicBezTo>
                  <a:close/>
                  <a:moveTo>
                    <a:pt x="98" y="219"/>
                  </a:moveTo>
                  <a:cubicBezTo>
                    <a:pt x="101" y="221"/>
                    <a:pt x="106" y="219"/>
                    <a:pt x="110" y="216"/>
                  </a:cubicBezTo>
                  <a:cubicBezTo>
                    <a:pt x="109" y="216"/>
                    <a:pt x="110" y="215"/>
                    <a:pt x="110" y="215"/>
                  </a:cubicBezTo>
                  <a:cubicBezTo>
                    <a:pt x="107" y="217"/>
                    <a:pt x="101" y="219"/>
                    <a:pt x="98" y="219"/>
                  </a:cubicBezTo>
                  <a:close/>
                  <a:moveTo>
                    <a:pt x="157" y="218"/>
                  </a:moveTo>
                  <a:cubicBezTo>
                    <a:pt x="153" y="217"/>
                    <a:pt x="150" y="218"/>
                    <a:pt x="146" y="218"/>
                  </a:cubicBezTo>
                  <a:cubicBezTo>
                    <a:pt x="140" y="218"/>
                    <a:pt x="134" y="216"/>
                    <a:pt x="128" y="217"/>
                  </a:cubicBezTo>
                  <a:cubicBezTo>
                    <a:pt x="127" y="216"/>
                    <a:pt x="125" y="216"/>
                    <a:pt x="124" y="217"/>
                  </a:cubicBezTo>
                  <a:cubicBezTo>
                    <a:pt x="127" y="218"/>
                    <a:pt x="129" y="221"/>
                    <a:pt x="131" y="223"/>
                  </a:cubicBezTo>
                  <a:cubicBezTo>
                    <a:pt x="134" y="223"/>
                    <a:pt x="134" y="223"/>
                    <a:pt x="137" y="223"/>
                  </a:cubicBezTo>
                  <a:cubicBezTo>
                    <a:pt x="135" y="218"/>
                    <a:pt x="140" y="218"/>
                    <a:pt x="144" y="219"/>
                  </a:cubicBezTo>
                  <a:cubicBezTo>
                    <a:pt x="147" y="219"/>
                    <a:pt x="151" y="218"/>
                    <a:pt x="155" y="219"/>
                  </a:cubicBezTo>
                  <a:cubicBezTo>
                    <a:pt x="157" y="220"/>
                    <a:pt x="160" y="226"/>
                    <a:pt x="164" y="224"/>
                  </a:cubicBezTo>
                  <a:cubicBezTo>
                    <a:pt x="161" y="222"/>
                    <a:pt x="160" y="219"/>
                    <a:pt x="157" y="218"/>
                  </a:cubicBezTo>
                  <a:close/>
                  <a:moveTo>
                    <a:pt x="26" y="217"/>
                  </a:moveTo>
                  <a:cubicBezTo>
                    <a:pt x="25" y="218"/>
                    <a:pt x="21" y="219"/>
                    <a:pt x="22" y="220"/>
                  </a:cubicBezTo>
                  <a:cubicBezTo>
                    <a:pt x="30" y="220"/>
                    <a:pt x="33" y="220"/>
                    <a:pt x="41" y="220"/>
                  </a:cubicBezTo>
                  <a:cubicBezTo>
                    <a:pt x="41" y="219"/>
                    <a:pt x="41" y="219"/>
                    <a:pt x="41" y="218"/>
                  </a:cubicBezTo>
                  <a:cubicBezTo>
                    <a:pt x="36" y="217"/>
                    <a:pt x="31" y="218"/>
                    <a:pt x="26" y="217"/>
                  </a:cubicBezTo>
                  <a:close/>
                  <a:moveTo>
                    <a:pt x="111" y="225"/>
                  </a:moveTo>
                  <a:cubicBezTo>
                    <a:pt x="115" y="224"/>
                    <a:pt x="118" y="224"/>
                    <a:pt x="122" y="224"/>
                  </a:cubicBezTo>
                  <a:cubicBezTo>
                    <a:pt x="121" y="221"/>
                    <a:pt x="117" y="217"/>
                    <a:pt x="113" y="217"/>
                  </a:cubicBezTo>
                  <a:cubicBezTo>
                    <a:pt x="115" y="220"/>
                    <a:pt x="114" y="224"/>
                    <a:pt x="111" y="225"/>
                  </a:cubicBezTo>
                  <a:close/>
                  <a:moveTo>
                    <a:pt x="124" y="223"/>
                  </a:moveTo>
                  <a:cubicBezTo>
                    <a:pt x="126" y="223"/>
                    <a:pt x="127" y="223"/>
                    <a:pt x="129" y="223"/>
                  </a:cubicBezTo>
                  <a:cubicBezTo>
                    <a:pt x="127" y="220"/>
                    <a:pt x="123" y="217"/>
                    <a:pt x="119" y="218"/>
                  </a:cubicBezTo>
                  <a:cubicBezTo>
                    <a:pt x="121" y="219"/>
                    <a:pt x="123" y="221"/>
                    <a:pt x="124" y="223"/>
                  </a:cubicBezTo>
                  <a:close/>
                  <a:moveTo>
                    <a:pt x="55" y="218"/>
                  </a:moveTo>
                  <a:cubicBezTo>
                    <a:pt x="54" y="219"/>
                    <a:pt x="54" y="221"/>
                    <a:pt x="55" y="222"/>
                  </a:cubicBezTo>
                  <a:cubicBezTo>
                    <a:pt x="58" y="222"/>
                    <a:pt x="60" y="223"/>
                    <a:pt x="64" y="223"/>
                  </a:cubicBezTo>
                  <a:cubicBezTo>
                    <a:pt x="65" y="222"/>
                    <a:pt x="66" y="222"/>
                    <a:pt x="66" y="220"/>
                  </a:cubicBezTo>
                  <a:cubicBezTo>
                    <a:pt x="62" y="219"/>
                    <a:pt x="59" y="219"/>
                    <a:pt x="55" y="218"/>
                  </a:cubicBezTo>
                  <a:close/>
                  <a:moveTo>
                    <a:pt x="111" y="219"/>
                  </a:moveTo>
                  <a:cubicBezTo>
                    <a:pt x="108" y="220"/>
                    <a:pt x="102" y="223"/>
                    <a:pt x="98" y="221"/>
                  </a:cubicBezTo>
                  <a:cubicBezTo>
                    <a:pt x="98" y="222"/>
                    <a:pt x="97" y="222"/>
                    <a:pt x="98" y="223"/>
                  </a:cubicBezTo>
                  <a:cubicBezTo>
                    <a:pt x="98" y="223"/>
                    <a:pt x="99" y="223"/>
                    <a:pt x="99" y="223"/>
                  </a:cubicBezTo>
                  <a:cubicBezTo>
                    <a:pt x="99" y="224"/>
                    <a:pt x="100" y="224"/>
                    <a:pt x="99" y="224"/>
                  </a:cubicBezTo>
                  <a:cubicBezTo>
                    <a:pt x="104" y="225"/>
                    <a:pt x="110" y="224"/>
                    <a:pt x="112" y="221"/>
                  </a:cubicBezTo>
                  <a:cubicBezTo>
                    <a:pt x="111" y="220"/>
                    <a:pt x="112" y="219"/>
                    <a:pt x="111" y="219"/>
                  </a:cubicBezTo>
                  <a:close/>
                  <a:moveTo>
                    <a:pt x="154" y="221"/>
                  </a:moveTo>
                  <a:cubicBezTo>
                    <a:pt x="149" y="221"/>
                    <a:pt x="144" y="221"/>
                    <a:pt x="141" y="221"/>
                  </a:cubicBezTo>
                  <a:cubicBezTo>
                    <a:pt x="140" y="220"/>
                    <a:pt x="138" y="221"/>
                    <a:pt x="139" y="222"/>
                  </a:cubicBezTo>
                  <a:cubicBezTo>
                    <a:pt x="140" y="222"/>
                    <a:pt x="140" y="223"/>
                    <a:pt x="141" y="223"/>
                  </a:cubicBezTo>
                  <a:cubicBezTo>
                    <a:pt x="146" y="223"/>
                    <a:pt x="151" y="224"/>
                    <a:pt x="156" y="224"/>
                  </a:cubicBezTo>
                  <a:cubicBezTo>
                    <a:pt x="155" y="223"/>
                    <a:pt x="154" y="223"/>
                    <a:pt x="154" y="221"/>
                  </a:cubicBezTo>
                  <a:close/>
                  <a:moveTo>
                    <a:pt x="21" y="222"/>
                  </a:moveTo>
                  <a:cubicBezTo>
                    <a:pt x="21" y="223"/>
                    <a:pt x="20" y="223"/>
                    <a:pt x="20" y="224"/>
                  </a:cubicBezTo>
                  <a:cubicBezTo>
                    <a:pt x="21" y="223"/>
                    <a:pt x="23" y="224"/>
                    <a:pt x="24" y="223"/>
                  </a:cubicBezTo>
                  <a:cubicBezTo>
                    <a:pt x="28" y="225"/>
                    <a:pt x="34" y="224"/>
                    <a:pt x="38" y="225"/>
                  </a:cubicBezTo>
                  <a:cubicBezTo>
                    <a:pt x="38" y="224"/>
                    <a:pt x="39" y="224"/>
                    <a:pt x="39" y="223"/>
                  </a:cubicBezTo>
                  <a:cubicBezTo>
                    <a:pt x="32" y="222"/>
                    <a:pt x="27" y="223"/>
                    <a:pt x="21" y="222"/>
                  </a:cubicBezTo>
                  <a:close/>
                  <a:moveTo>
                    <a:pt x="8" y="224"/>
                  </a:moveTo>
                  <a:cubicBezTo>
                    <a:pt x="7" y="226"/>
                    <a:pt x="4" y="228"/>
                    <a:pt x="3" y="230"/>
                  </a:cubicBezTo>
                  <a:cubicBezTo>
                    <a:pt x="4" y="228"/>
                    <a:pt x="8" y="227"/>
                    <a:pt x="10" y="227"/>
                  </a:cubicBezTo>
                  <a:cubicBezTo>
                    <a:pt x="20" y="226"/>
                    <a:pt x="28" y="228"/>
                    <a:pt x="37" y="227"/>
                  </a:cubicBezTo>
                  <a:cubicBezTo>
                    <a:pt x="29" y="227"/>
                    <a:pt x="25" y="225"/>
                    <a:pt x="19" y="226"/>
                  </a:cubicBezTo>
                  <a:cubicBezTo>
                    <a:pt x="18" y="225"/>
                    <a:pt x="18" y="224"/>
                    <a:pt x="17" y="224"/>
                  </a:cubicBezTo>
                  <a:cubicBezTo>
                    <a:pt x="15" y="223"/>
                    <a:pt x="10" y="224"/>
                    <a:pt x="8" y="224"/>
                  </a:cubicBezTo>
                  <a:close/>
                  <a:moveTo>
                    <a:pt x="47" y="225"/>
                  </a:moveTo>
                  <a:cubicBezTo>
                    <a:pt x="44" y="225"/>
                    <a:pt x="41" y="225"/>
                    <a:pt x="40" y="228"/>
                  </a:cubicBezTo>
                  <a:cubicBezTo>
                    <a:pt x="48" y="228"/>
                    <a:pt x="60" y="229"/>
                    <a:pt x="69" y="227"/>
                  </a:cubicBezTo>
                  <a:cubicBezTo>
                    <a:pt x="70" y="227"/>
                    <a:pt x="71" y="228"/>
                    <a:pt x="71" y="229"/>
                  </a:cubicBezTo>
                  <a:cubicBezTo>
                    <a:pt x="88" y="229"/>
                    <a:pt x="108" y="229"/>
                    <a:pt x="125" y="228"/>
                  </a:cubicBezTo>
                  <a:cubicBezTo>
                    <a:pt x="125" y="227"/>
                    <a:pt x="125" y="226"/>
                    <a:pt x="124" y="225"/>
                  </a:cubicBezTo>
                  <a:cubicBezTo>
                    <a:pt x="121" y="226"/>
                    <a:pt x="118" y="226"/>
                    <a:pt x="115" y="226"/>
                  </a:cubicBezTo>
                  <a:cubicBezTo>
                    <a:pt x="113" y="226"/>
                    <a:pt x="111" y="227"/>
                    <a:pt x="110" y="227"/>
                  </a:cubicBezTo>
                  <a:cubicBezTo>
                    <a:pt x="109" y="227"/>
                    <a:pt x="108" y="226"/>
                    <a:pt x="107" y="226"/>
                  </a:cubicBezTo>
                  <a:cubicBezTo>
                    <a:pt x="104" y="226"/>
                    <a:pt x="101" y="228"/>
                    <a:pt x="98" y="226"/>
                  </a:cubicBezTo>
                  <a:cubicBezTo>
                    <a:pt x="97" y="226"/>
                    <a:pt x="96" y="225"/>
                    <a:pt x="96" y="225"/>
                  </a:cubicBezTo>
                  <a:cubicBezTo>
                    <a:pt x="92" y="225"/>
                    <a:pt x="88" y="226"/>
                    <a:pt x="83" y="226"/>
                  </a:cubicBezTo>
                  <a:cubicBezTo>
                    <a:pt x="76" y="226"/>
                    <a:pt x="71" y="226"/>
                    <a:pt x="63" y="227"/>
                  </a:cubicBezTo>
                  <a:cubicBezTo>
                    <a:pt x="63" y="226"/>
                    <a:pt x="63" y="226"/>
                    <a:pt x="64" y="225"/>
                  </a:cubicBezTo>
                  <a:cubicBezTo>
                    <a:pt x="58" y="225"/>
                    <a:pt x="52" y="225"/>
                    <a:pt x="47" y="225"/>
                  </a:cubicBezTo>
                  <a:close/>
                  <a:moveTo>
                    <a:pt x="132" y="225"/>
                  </a:moveTo>
                  <a:cubicBezTo>
                    <a:pt x="133" y="230"/>
                    <a:pt x="138" y="227"/>
                    <a:pt x="142" y="228"/>
                  </a:cubicBezTo>
                  <a:cubicBezTo>
                    <a:pt x="140" y="227"/>
                    <a:pt x="140" y="226"/>
                    <a:pt x="139" y="225"/>
                  </a:cubicBezTo>
                  <a:cubicBezTo>
                    <a:pt x="136" y="225"/>
                    <a:pt x="134" y="225"/>
                    <a:pt x="132" y="225"/>
                  </a:cubicBezTo>
                  <a:close/>
                  <a:moveTo>
                    <a:pt x="127" y="228"/>
                  </a:moveTo>
                  <a:cubicBezTo>
                    <a:pt x="129" y="228"/>
                    <a:pt x="130" y="227"/>
                    <a:pt x="131" y="227"/>
                  </a:cubicBezTo>
                  <a:cubicBezTo>
                    <a:pt x="131" y="226"/>
                    <a:pt x="131" y="225"/>
                    <a:pt x="130" y="225"/>
                  </a:cubicBezTo>
                  <a:cubicBezTo>
                    <a:pt x="129" y="226"/>
                    <a:pt x="127" y="225"/>
                    <a:pt x="126" y="225"/>
                  </a:cubicBezTo>
                  <a:cubicBezTo>
                    <a:pt x="126" y="226"/>
                    <a:pt x="127" y="226"/>
                    <a:pt x="127" y="228"/>
                  </a:cubicBezTo>
                  <a:close/>
                  <a:moveTo>
                    <a:pt x="147" y="226"/>
                  </a:moveTo>
                  <a:cubicBezTo>
                    <a:pt x="146" y="226"/>
                    <a:pt x="145" y="226"/>
                    <a:pt x="144" y="225"/>
                  </a:cubicBezTo>
                  <a:cubicBezTo>
                    <a:pt x="146" y="226"/>
                    <a:pt x="149" y="227"/>
                    <a:pt x="151" y="227"/>
                  </a:cubicBezTo>
                  <a:cubicBezTo>
                    <a:pt x="154" y="227"/>
                    <a:pt x="157" y="228"/>
                    <a:pt x="160" y="227"/>
                  </a:cubicBezTo>
                  <a:cubicBezTo>
                    <a:pt x="157" y="225"/>
                    <a:pt x="151" y="226"/>
                    <a:pt x="147" y="226"/>
                  </a:cubicBezTo>
                  <a:close/>
                  <a:moveTo>
                    <a:pt x="166" y="226"/>
                  </a:moveTo>
                  <a:cubicBezTo>
                    <a:pt x="165" y="227"/>
                    <a:pt x="163" y="226"/>
                    <a:pt x="162" y="226"/>
                  </a:cubicBezTo>
                  <a:cubicBezTo>
                    <a:pt x="163" y="227"/>
                    <a:pt x="163" y="229"/>
                    <a:pt x="163" y="230"/>
                  </a:cubicBezTo>
                  <a:cubicBezTo>
                    <a:pt x="165" y="229"/>
                    <a:pt x="168" y="231"/>
                    <a:pt x="171" y="230"/>
                  </a:cubicBezTo>
                  <a:cubicBezTo>
                    <a:pt x="170" y="228"/>
                    <a:pt x="168" y="227"/>
                    <a:pt x="166" y="226"/>
                  </a:cubicBezTo>
                  <a:close/>
                  <a:moveTo>
                    <a:pt x="105" y="231"/>
                  </a:moveTo>
                  <a:cubicBezTo>
                    <a:pt x="101" y="231"/>
                    <a:pt x="97" y="231"/>
                    <a:pt x="93" y="231"/>
                  </a:cubicBezTo>
                  <a:cubicBezTo>
                    <a:pt x="83" y="231"/>
                    <a:pt x="71" y="229"/>
                    <a:pt x="61" y="231"/>
                  </a:cubicBezTo>
                  <a:cubicBezTo>
                    <a:pt x="61" y="231"/>
                    <a:pt x="61" y="231"/>
                    <a:pt x="60" y="230"/>
                  </a:cubicBezTo>
                  <a:cubicBezTo>
                    <a:pt x="55" y="231"/>
                    <a:pt x="51" y="230"/>
                    <a:pt x="46" y="230"/>
                  </a:cubicBezTo>
                  <a:cubicBezTo>
                    <a:pt x="41" y="230"/>
                    <a:pt x="36" y="229"/>
                    <a:pt x="28" y="229"/>
                  </a:cubicBezTo>
                  <a:cubicBezTo>
                    <a:pt x="25" y="229"/>
                    <a:pt x="22" y="229"/>
                    <a:pt x="20" y="229"/>
                  </a:cubicBezTo>
                  <a:cubicBezTo>
                    <a:pt x="18" y="229"/>
                    <a:pt x="16" y="229"/>
                    <a:pt x="15" y="229"/>
                  </a:cubicBezTo>
                  <a:cubicBezTo>
                    <a:pt x="13" y="229"/>
                    <a:pt x="11" y="229"/>
                    <a:pt x="9" y="229"/>
                  </a:cubicBezTo>
                  <a:cubicBezTo>
                    <a:pt x="6" y="230"/>
                    <a:pt x="5" y="232"/>
                    <a:pt x="2" y="233"/>
                  </a:cubicBezTo>
                  <a:cubicBezTo>
                    <a:pt x="3" y="249"/>
                    <a:pt x="6" y="265"/>
                    <a:pt x="7" y="278"/>
                  </a:cubicBezTo>
                  <a:cubicBezTo>
                    <a:pt x="8" y="282"/>
                    <a:pt x="8" y="287"/>
                    <a:pt x="9" y="291"/>
                  </a:cubicBezTo>
                  <a:cubicBezTo>
                    <a:pt x="10" y="300"/>
                    <a:pt x="12" y="308"/>
                    <a:pt x="13" y="317"/>
                  </a:cubicBezTo>
                  <a:cubicBezTo>
                    <a:pt x="14" y="318"/>
                    <a:pt x="13" y="318"/>
                    <a:pt x="14" y="320"/>
                  </a:cubicBezTo>
                  <a:cubicBezTo>
                    <a:pt x="16" y="321"/>
                    <a:pt x="17" y="323"/>
                    <a:pt x="18" y="324"/>
                  </a:cubicBezTo>
                  <a:cubicBezTo>
                    <a:pt x="21" y="324"/>
                    <a:pt x="23" y="325"/>
                    <a:pt x="25" y="325"/>
                  </a:cubicBezTo>
                  <a:cubicBezTo>
                    <a:pt x="29" y="326"/>
                    <a:pt x="35" y="325"/>
                    <a:pt x="40" y="325"/>
                  </a:cubicBezTo>
                  <a:cubicBezTo>
                    <a:pt x="50" y="326"/>
                    <a:pt x="62" y="327"/>
                    <a:pt x="72" y="327"/>
                  </a:cubicBezTo>
                  <a:cubicBezTo>
                    <a:pt x="79" y="327"/>
                    <a:pt x="85" y="327"/>
                    <a:pt x="92" y="327"/>
                  </a:cubicBezTo>
                  <a:cubicBezTo>
                    <a:pt x="97" y="327"/>
                    <a:pt x="102" y="328"/>
                    <a:pt x="107" y="328"/>
                  </a:cubicBezTo>
                  <a:cubicBezTo>
                    <a:pt x="112" y="328"/>
                    <a:pt x="117" y="327"/>
                    <a:pt x="122" y="327"/>
                  </a:cubicBezTo>
                  <a:cubicBezTo>
                    <a:pt x="131" y="326"/>
                    <a:pt x="140" y="327"/>
                    <a:pt x="149" y="326"/>
                  </a:cubicBezTo>
                  <a:cubicBezTo>
                    <a:pt x="154" y="327"/>
                    <a:pt x="160" y="326"/>
                    <a:pt x="166" y="324"/>
                  </a:cubicBezTo>
                  <a:cubicBezTo>
                    <a:pt x="169" y="309"/>
                    <a:pt x="171" y="293"/>
                    <a:pt x="172" y="277"/>
                  </a:cubicBezTo>
                  <a:cubicBezTo>
                    <a:pt x="172" y="269"/>
                    <a:pt x="172" y="261"/>
                    <a:pt x="172" y="253"/>
                  </a:cubicBezTo>
                  <a:cubicBezTo>
                    <a:pt x="172" y="247"/>
                    <a:pt x="173" y="238"/>
                    <a:pt x="172" y="233"/>
                  </a:cubicBezTo>
                  <a:cubicBezTo>
                    <a:pt x="159" y="231"/>
                    <a:pt x="146" y="231"/>
                    <a:pt x="135" y="230"/>
                  </a:cubicBezTo>
                  <a:cubicBezTo>
                    <a:pt x="134" y="231"/>
                    <a:pt x="136" y="233"/>
                    <a:pt x="135" y="234"/>
                  </a:cubicBezTo>
                  <a:cubicBezTo>
                    <a:pt x="134" y="232"/>
                    <a:pt x="133" y="231"/>
                    <a:pt x="132" y="229"/>
                  </a:cubicBezTo>
                  <a:cubicBezTo>
                    <a:pt x="130" y="230"/>
                    <a:pt x="130" y="229"/>
                    <a:pt x="128" y="230"/>
                  </a:cubicBezTo>
                  <a:cubicBezTo>
                    <a:pt x="130" y="234"/>
                    <a:pt x="132" y="239"/>
                    <a:pt x="131" y="245"/>
                  </a:cubicBezTo>
                  <a:cubicBezTo>
                    <a:pt x="130" y="248"/>
                    <a:pt x="129" y="251"/>
                    <a:pt x="130" y="255"/>
                  </a:cubicBezTo>
                  <a:cubicBezTo>
                    <a:pt x="131" y="259"/>
                    <a:pt x="134" y="261"/>
                    <a:pt x="134" y="265"/>
                  </a:cubicBezTo>
                  <a:cubicBezTo>
                    <a:pt x="132" y="263"/>
                    <a:pt x="130" y="260"/>
                    <a:pt x="129" y="257"/>
                  </a:cubicBezTo>
                  <a:cubicBezTo>
                    <a:pt x="126" y="249"/>
                    <a:pt x="132" y="237"/>
                    <a:pt x="126" y="230"/>
                  </a:cubicBezTo>
                  <a:cubicBezTo>
                    <a:pt x="119" y="230"/>
                    <a:pt x="112" y="229"/>
                    <a:pt x="105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grpSp>
        <p:nvGrpSpPr>
          <p:cNvPr id="38050" name="组合 1"/>
          <p:cNvGrpSpPr/>
          <p:nvPr/>
        </p:nvGrpSpPr>
        <p:grpSpPr bwMode="auto">
          <a:xfrm>
            <a:off x="6656388" y="488950"/>
            <a:ext cx="1090612" cy="704850"/>
            <a:chOff x="6656388" y="488950"/>
            <a:chExt cx="1090612" cy="704850"/>
          </a:xfrm>
        </p:grpSpPr>
        <p:sp>
          <p:nvSpPr>
            <p:cNvPr id="393" name="Freeform 159"/>
            <p:cNvSpPr/>
            <p:nvPr/>
          </p:nvSpPr>
          <p:spPr bwMode="auto">
            <a:xfrm>
              <a:off x="7305675" y="552450"/>
              <a:ext cx="82550" cy="96838"/>
            </a:xfrm>
            <a:custGeom>
              <a:avLst/>
              <a:gdLst>
                <a:gd name="T0" fmla="*/ 24 w 26"/>
                <a:gd name="T1" fmla="*/ 1 h 31"/>
                <a:gd name="T2" fmla="*/ 25 w 26"/>
                <a:gd name="T3" fmla="*/ 10 h 31"/>
                <a:gd name="T4" fmla="*/ 18 w 26"/>
                <a:gd name="T5" fmla="*/ 26 h 31"/>
                <a:gd name="T6" fmla="*/ 17 w 26"/>
                <a:gd name="T7" fmla="*/ 24 h 31"/>
                <a:gd name="T8" fmla="*/ 17 w 26"/>
                <a:gd name="T9" fmla="*/ 20 h 31"/>
                <a:gd name="T10" fmla="*/ 0 w 26"/>
                <a:gd name="T11" fmla="*/ 31 h 31"/>
                <a:gd name="T12" fmla="*/ 6 w 26"/>
                <a:gd name="T13" fmla="*/ 28 h 31"/>
                <a:gd name="T14" fmla="*/ 13 w 26"/>
                <a:gd name="T15" fmla="*/ 23 h 31"/>
                <a:gd name="T16" fmla="*/ 17 w 26"/>
                <a:gd name="T17" fmla="*/ 16 h 31"/>
                <a:gd name="T18" fmla="*/ 18 w 26"/>
                <a:gd name="T19" fmla="*/ 17 h 31"/>
                <a:gd name="T20" fmla="*/ 19 w 26"/>
                <a:gd name="T21" fmla="*/ 22 h 31"/>
                <a:gd name="T22" fmla="*/ 23 w 26"/>
                <a:gd name="T23" fmla="*/ 2 h 31"/>
                <a:gd name="T24" fmla="*/ 19 w 26"/>
                <a:gd name="T25" fmla="*/ 8 h 31"/>
                <a:gd name="T26" fmla="*/ 6 w 26"/>
                <a:gd name="T27" fmla="*/ 16 h 31"/>
                <a:gd name="T28" fmla="*/ 19 w 26"/>
                <a:gd name="T29" fmla="*/ 1 h 31"/>
                <a:gd name="T30" fmla="*/ 24 w 26"/>
                <a:gd name="T3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31">
                  <a:moveTo>
                    <a:pt x="24" y="1"/>
                  </a:moveTo>
                  <a:cubicBezTo>
                    <a:pt x="25" y="3"/>
                    <a:pt x="26" y="7"/>
                    <a:pt x="25" y="10"/>
                  </a:cubicBezTo>
                  <a:cubicBezTo>
                    <a:pt x="25" y="17"/>
                    <a:pt x="23" y="23"/>
                    <a:pt x="18" y="26"/>
                  </a:cubicBezTo>
                  <a:cubicBezTo>
                    <a:pt x="17" y="25"/>
                    <a:pt x="17" y="25"/>
                    <a:pt x="17" y="24"/>
                  </a:cubicBezTo>
                  <a:cubicBezTo>
                    <a:pt x="17" y="24"/>
                    <a:pt x="18" y="22"/>
                    <a:pt x="17" y="20"/>
                  </a:cubicBezTo>
                  <a:cubicBezTo>
                    <a:pt x="13" y="26"/>
                    <a:pt x="8" y="31"/>
                    <a:pt x="0" y="31"/>
                  </a:cubicBezTo>
                  <a:cubicBezTo>
                    <a:pt x="1" y="29"/>
                    <a:pt x="4" y="29"/>
                    <a:pt x="6" y="28"/>
                  </a:cubicBezTo>
                  <a:cubicBezTo>
                    <a:pt x="9" y="27"/>
                    <a:pt x="11" y="24"/>
                    <a:pt x="13" y="23"/>
                  </a:cubicBezTo>
                  <a:cubicBezTo>
                    <a:pt x="15" y="21"/>
                    <a:pt x="15" y="18"/>
                    <a:pt x="17" y="16"/>
                  </a:cubicBezTo>
                  <a:cubicBezTo>
                    <a:pt x="17" y="16"/>
                    <a:pt x="18" y="17"/>
                    <a:pt x="18" y="17"/>
                  </a:cubicBezTo>
                  <a:cubicBezTo>
                    <a:pt x="19" y="18"/>
                    <a:pt x="19" y="20"/>
                    <a:pt x="19" y="22"/>
                  </a:cubicBezTo>
                  <a:cubicBezTo>
                    <a:pt x="24" y="18"/>
                    <a:pt x="23" y="9"/>
                    <a:pt x="23" y="2"/>
                  </a:cubicBezTo>
                  <a:cubicBezTo>
                    <a:pt x="21" y="3"/>
                    <a:pt x="21" y="6"/>
                    <a:pt x="19" y="8"/>
                  </a:cubicBezTo>
                  <a:cubicBezTo>
                    <a:pt x="16" y="12"/>
                    <a:pt x="12" y="15"/>
                    <a:pt x="6" y="16"/>
                  </a:cubicBezTo>
                  <a:cubicBezTo>
                    <a:pt x="12" y="12"/>
                    <a:pt x="19" y="9"/>
                    <a:pt x="19" y="1"/>
                  </a:cubicBezTo>
                  <a:cubicBezTo>
                    <a:pt x="21" y="0"/>
                    <a:pt x="23" y="2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4" name="Freeform 160"/>
            <p:cNvSpPr/>
            <p:nvPr/>
          </p:nvSpPr>
          <p:spPr bwMode="auto">
            <a:xfrm>
              <a:off x="7426325" y="658813"/>
              <a:ext cx="22225" cy="19050"/>
            </a:xfrm>
            <a:custGeom>
              <a:avLst/>
              <a:gdLst>
                <a:gd name="T0" fmla="*/ 7 w 7"/>
                <a:gd name="T1" fmla="*/ 5 h 6"/>
                <a:gd name="T2" fmla="*/ 0 w 7"/>
                <a:gd name="T3" fmla="*/ 4 h 6"/>
                <a:gd name="T4" fmla="*/ 0 w 7"/>
                <a:gd name="T5" fmla="*/ 4 h 6"/>
                <a:gd name="T6" fmla="*/ 7 w 7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7" y="5"/>
                  </a:moveTo>
                  <a:cubicBezTo>
                    <a:pt x="5" y="6"/>
                    <a:pt x="3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6" y="3"/>
                    <a:pt x="7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5" name="Freeform 161"/>
            <p:cNvSpPr/>
            <p:nvPr/>
          </p:nvSpPr>
          <p:spPr bwMode="auto">
            <a:xfrm>
              <a:off x="7419975" y="684213"/>
              <a:ext cx="28575" cy="47625"/>
            </a:xfrm>
            <a:custGeom>
              <a:avLst/>
              <a:gdLst>
                <a:gd name="T0" fmla="*/ 5 w 9"/>
                <a:gd name="T1" fmla="*/ 0 h 15"/>
                <a:gd name="T2" fmla="*/ 5 w 9"/>
                <a:gd name="T3" fmla="*/ 0 h 15"/>
                <a:gd name="T4" fmla="*/ 7 w 9"/>
                <a:gd name="T5" fmla="*/ 6 h 15"/>
                <a:gd name="T6" fmla="*/ 8 w 9"/>
                <a:gd name="T7" fmla="*/ 13 h 15"/>
                <a:gd name="T8" fmla="*/ 3 w 9"/>
                <a:gd name="T9" fmla="*/ 15 h 15"/>
                <a:gd name="T10" fmla="*/ 3 w 9"/>
                <a:gd name="T11" fmla="*/ 12 h 15"/>
                <a:gd name="T12" fmla="*/ 5 w 9"/>
                <a:gd name="T13" fmla="*/ 12 h 15"/>
                <a:gd name="T14" fmla="*/ 5 w 9"/>
                <a:gd name="T15" fmla="*/ 10 h 15"/>
                <a:gd name="T16" fmla="*/ 5 w 9"/>
                <a:gd name="T17" fmla="*/ 8 h 15"/>
                <a:gd name="T18" fmla="*/ 1 w 9"/>
                <a:gd name="T19" fmla="*/ 10 h 15"/>
                <a:gd name="T20" fmla="*/ 2 w 9"/>
                <a:gd name="T21" fmla="*/ 6 h 15"/>
                <a:gd name="T22" fmla="*/ 1 w 9"/>
                <a:gd name="T23" fmla="*/ 0 h 15"/>
                <a:gd name="T24" fmla="*/ 4 w 9"/>
                <a:gd name="T25" fmla="*/ 5 h 15"/>
                <a:gd name="T26" fmla="*/ 5 w 9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5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7" y="2"/>
                    <a:pt x="6" y="4"/>
                    <a:pt x="7" y="6"/>
                  </a:cubicBezTo>
                  <a:cubicBezTo>
                    <a:pt x="7" y="8"/>
                    <a:pt x="9" y="10"/>
                    <a:pt x="8" y="13"/>
                  </a:cubicBezTo>
                  <a:cubicBezTo>
                    <a:pt x="7" y="14"/>
                    <a:pt x="6" y="15"/>
                    <a:pt x="3" y="15"/>
                  </a:cubicBezTo>
                  <a:cubicBezTo>
                    <a:pt x="3" y="14"/>
                    <a:pt x="2" y="13"/>
                    <a:pt x="3" y="12"/>
                  </a:cubicBezTo>
                  <a:cubicBezTo>
                    <a:pt x="3" y="12"/>
                    <a:pt x="4" y="12"/>
                    <a:pt x="5" y="12"/>
                  </a:cubicBezTo>
                  <a:cubicBezTo>
                    <a:pt x="5" y="12"/>
                    <a:pt x="7" y="10"/>
                    <a:pt x="5" y="10"/>
                  </a:cubicBezTo>
                  <a:cubicBezTo>
                    <a:pt x="6" y="10"/>
                    <a:pt x="5" y="9"/>
                    <a:pt x="5" y="8"/>
                  </a:cubicBezTo>
                  <a:cubicBezTo>
                    <a:pt x="3" y="8"/>
                    <a:pt x="4" y="11"/>
                    <a:pt x="1" y="10"/>
                  </a:cubicBezTo>
                  <a:cubicBezTo>
                    <a:pt x="0" y="9"/>
                    <a:pt x="1" y="7"/>
                    <a:pt x="2" y="6"/>
                  </a:cubicBezTo>
                  <a:cubicBezTo>
                    <a:pt x="3" y="3"/>
                    <a:pt x="1" y="2"/>
                    <a:pt x="1" y="0"/>
                  </a:cubicBezTo>
                  <a:cubicBezTo>
                    <a:pt x="3" y="1"/>
                    <a:pt x="3" y="3"/>
                    <a:pt x="4" y="5"/>
                  </a:cubicBezTo>
                  <a:cubicBezTo>
                    <a:pt x="5" y="3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6" name="Freeform 162"/>
            <p:cNvSpPr/>
            <p:nvPr/>
          </p:nvSpPr>
          <p:spPr bwMode="auto">
            <a:xfrm>
              <a:off x="7308850" y="703263"/>
              <a:ext cx="44450" cy="47625"/>
            </a:xfrm>
            <a:custGeom>
              <a:avLst/>
              <a:gdLst>
                <a:gd name="T0" fmla="*/ 8 w 14"/>
                <a:gd name="T1" fmla="*/ 13 h 15"/>
                <a:gd name="T2" fmla="*/ 10 w 14"/>
                <a:gd name="T3" fmla="*/ 11 h 15"/>
                <a:gd name="T4" fmla="*/ 6 w 14"/>
                <a:gd name="T5" fmla="*/ 10 h 15"/>
                <a:gd name="T6" fmla="*/ 4 w 14"/>
                <a:gd name="T7" fmla="*/ 9 h 15"/>
                <a:gd name="T8" fmla="*/ 0 w 14"/>
                <a:gd name="T9" fmla="*/ 2 h 15"/>
                <a:gd name="T10" fmla="*/ 5 w 14"/>
                <a:gd name="T11" fmla="*/ 5 h 15"/>
                <a:gd name="T12" fmla="*/ 4 w 14"/>
                <a:gd name="T13" fmla="*/ 0 h 15"/>
                <a:gd name="T14" fmla="*/ 7 w 14"/>
                <a:gd name="T15" fmla="*/ 5 h 15"/>
                <a:gd name="T16" fmla="*/ 11 w 14"/>
                <a:gd name="T17" fmla="*/ 8 h 15"/>
                <a:gd name="T18" fmla="*/ 8 w 14"/>
                <a:gd name="T1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8" y="13"/>
                  </a:moveTo>
                  <a:cubicBezTo>
                    <a:pt x="8" y="12"/>
                    <a:pt x="10" y="12"/>
                    <a:pt x="10" y="11"/>
                  </a:cubicBezTo>
                  <a:cubicBezTo>
                    <a:pt x="9" y="9"/>
                    <a:pt x="7" y="8"/>
                    <a:pt x="6" y="10"/>
                  </a:cubicBezTo>
                  <a:cubicBezTo>
                    <a:pt x="5" y="10"/>
                    <a:pt x="5" y="9"/>
                    <a:pt x="4" y="9"/>
                  </a:cubicBezTo>
                  <a:cubicBezTo>
                    <a:pt x="4" y="6"/>
                    <a:pt x="2" y="4"/>
                    <a:pt x="0" y="2"/>
                  </a:cubicBezTo>
                  <a:cubicBezTo>
                    <a:pt x="2" y="1"/>
                    <a:pt x="4" y="4"/>
                    <a:pt x="5" y="5"/>
                  </a:cubicBezTo>
                  <a:cubicBezTo>
                    <a:pt x="6" y="4"/>
                    <a:pt x="4" y="2"/>
                    <a:pt x="4" y="0"/>
                  </a:cubicBezTo>
                  <a:cubicBezTo>
                    <a:pt x="6" y="0"/>
                    <a:pt x="7" y="3"/>
                    <a:pt x="7" y="5"/>
                  </a:cubicBezTo>
                  <a:cubicBezTo>
                    <a:pt x="9" y="7"/>
                    <a:pt x="10" y="6"/>
                    <a:pt x="11" y="8"/>
                  </a:cubicBezTo>
                  <a:cubicBezTo>
                    <a:pt x="14" y="11"/>
                    <a:pt x="12" y="15"/>
                    <a:pt x="8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7" name="Freeform 163"/>
            <p:cNvSpPr/>
            <p:nvPr/>
          </p:nvSpPr>
          <p:spPr bwMode="auto">
            <a:xfrm>
              <a:off x="7388225" y="741363"/>
              <a:ext cx="28575" cy="25400"/>
            </a:xfrm>
            <a:custGeom>
              <a:avLst/>
              <a:gdLst>
                <a:gd name="T0" fmla="*/ 5 w 9"/>
                <a:gd name="T1" fmla="*/ 0 h 8"/>
                <a:gd name="T2" fmla="*/ 7 w 9"/>
                <a:gd name="T3" fmla="*/ 1 h 8"/>
                <a:gd name="T4" fmla="*/ 0 w 9"/>
                <a:gd name="T5" fmla="*/ 5 h 8"/>
                <a:gd name="T6" fmla="*/ 4 w 9"/>
                <a:gd name="T7" fmla="*/ 4 h 8"/>
                <a:gd name="T8" fmla="*/ 5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6" y="0"/>
                    <a:pt x="7" y="0"/>
                    <a:pt x="7" y="1"/>
                  </a:cubicBezTo>
                  <a:cubicBezTo>
                    <a:pt x="9" y="4"/>
                    <a:pt x="3" y="8"/>
                    <a:pt x="0" y="5"/>
                  </a:cubicBezTo>
                  <a:cubicBezTo>
                    <a:pt x="1" y="4"/>
                    <a:pt x="3" y="5"/>
                    <a:pt x="4" y="4"/>
                  </a:cubicBezTo>
                  <a:cubicBezTo>
                    <a:pt x="4" y="2"/>
                    <a:pt x="4" y="2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8" name="Freeform 164"/>
            <p:cNvSpPr/>
            <p:nvPr/>
          </p:nvSpPr>
          <p:spPr bwMode="auto">
            <a:xfrm>
              <a:off x="7366000" y="766763"/>
              <a:ext cx="60325" cy="44450"/>
            </a:xfrm>
            <a:custGeom>
              <a:avLst/>
              <a:gdLst>
                <a:gd name="T0" fmla="*/ 19 w 19"/>
                <a:gd name="T1" fmla="*/ 2 h 14"/>
                <a:gd name="T2" fmla="*/ 7 w 19"/>
                <a:gd name="T3" fmla="*/ 8 h 14"/>
                <a:gd name="T4" fmla="*/ 14 w 19"/>
                <a:gd name="T5" fmla="*/ 8 h 14"/>
                <a:gd name="T6" fmla="*/ 14 w 19"/>
                <a:gd name="T7" fmla="*/ 10 h 14"/>
                <a:gd name="T8" fmla="*/ 5 w 19"/>
                <a:gd name="T9" fmla="*/ 7 h 14"/>
                <a:gd name="T10" fmla="*/ 0 w 19"/>
                <a:gd name="T11" fmla="*/ 5 h 14"/>
                <a:gd name="T12" fmla="*/ 9 w 19"/>
                <a:gd name="T13" fmla="*/ 6 h 14"/>
                <a:gd name="T14" fmla="*/ 16 w 19"/>
                <a:gd name="T15" fmla="*/ 3 h 14"/>
                <a:gd name="T16" fmla="*/ 19 w 19"/>
                <a:gd name="T1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4">
                  <a:moveTo>
                    <a:pt x="19" y="2"/>
                  </a:moveTo>
                  <a:cubicBezTo>
                    <a:pt x="17" y="6"/>
                    <a:pt x="13" y="8"/>
                    <a:pt x="7" y="8"/>
                  </a:cubicBezTo>
                  <a:cubicBezTo>
                    <a:pt x="9" y="11"/>
                    <a:pt x="12" y="11"/>
                    <a:pt x="14" y="8"/>
                  </a:cubicBezTo>
                  <a:cubicBezTo>
                    <a:pt x="14" y="8"/>
                    <a:pt x="15" y="9"/>
                    <a:pt x="14" y="10"/>
                  </a:cubicBezTo>
                  <a:cubicBezTo>
                    <a:pt x="11" y="14"/>
                    <a:pt x="6" y="11"/>
                    <a:pt x="5" y="7"/>
                  </a:cubicBezTo>
                  <a:cubicBezTo>
                    <a:pt x="3" y="7"/>
                    <a:pt x="0" y="7"/>
                    <a:pt x="0" y="5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1" y="5"/>
                    <a:pt x="14" y="5"/>
                    <a:pt x="16" y="3"/>
                  </a:cubicBezTo>
                  <a:cubicBezTo>
                    <a:pt x="16" y="3"/>
                    <a:pt x="18" y="0"/>
                    <a:pt x="1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9" name="Freeform 165"/>
            <p:cNvSpPr>
              <a:spLocks noEditPoints="1"/>
            </p:cNvSpPr>
            <p:nvPr/>
          </p:nvSpPr>
          <p:spPr bwMode="auto">
            <a:xfrm>
              <a:off x="6808788" y="893763"/>
              <a:ext cx="58737" cy="71437"/>
            </a:xfrm>
            <a:custGeom>
              <a:avLst/>
              <a:gdLst>
                <a:gd name="T0" fmla="*/ 17 w 19"/>
                <a:gd name="T1" fmla="*/ 4 h 23"/>
                <a:gd name="T2" fmla="*/ 13 w 19"/>
                <a:gd name="T3" fmla="*/ 17 h 23"/>
                <a:gd name="T4" fmla="*/ 8 w 19"/>
                <a:gd name="T5" fmla="*/ 1 h 23"/>
                <a:gd name="T6" fmla="*/ 12 w 19"/>
                <a:gd name="T7" fmla="*/ 0 h 23"/>
                <a:gd name="T8" fmla="*/ 17 w 19"/>
                <a:gd name="T9" fmla="*/ 4 h 23"/>
                <a:gd name="T10" fmla="*/ 9 w 19"/>
                <a:gd name="T11" fmla="*/ 2 h 23"/>
                <a:gd name="T12" fmla="*/ 4 w 19"/>
                <a:gd name="T13" fmla="*/ 12 h 23"/>
                <a:gd name="T14" fmla="*/ 10 w 19"/>
                <a:gd name="T15" fmla="*/ 16 h 23"/>
                <a:gd name="T16" fmla="*/ 12 w 19"/>
                <a:gd name="T17" fmla="*/ 3 h 23"/>
                <a:gd name="T18" fmla="*/ 9 w 19"/>
                <a:gd name="T1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3">
                  <a:moveTo>
                    <a:pt x="17" y="4"/>
                  </a:moveTo>
                  <a:cubicBezTo>
                    <a:pt x="19" y="10"/>
                    <a:pt x="15" y="14"/>
                    <a:pt x="13" y="17"/>
                  </a:cubicBezTo>
                  <a:cubicBezTo>
                    <a:pt x="1" y="23"/>
                    <a:pt x="0" y="5"/>
                    <a:pt x="8" y="1"/>
                  </a:cubicBezTo>
                  <a:cubicBezTo>
                    <a:pt x="9" y="1"/>
                    <a:pt x="12" y="0"/>
                    <a:pt x="12" y="0"/>
                  </a:cubicBezTo>
                  <a:cubicBezTo>
                    <a:pt x="14" y="0"/>
                    <a:pt x="14" y="3"/>
                    <a:pt x="17" y="4"/>
                  </a:cubicBezTo>
                  <a:close/>
                  <a:moveTo>
                    <a:pt x="9" y="2"/>
                  </a:moveTo>
                  <a:cubicBezTo>
                    <a:pt x="7" y="3"/>
                    <a:pt x="4" y="8"/>
                    <a:pt x="4" y="12"/>
                  </a:cubicBezTo>
                  <a:cubicBezTo>
                    <a:pt x="5" y="14"/>
                    <a:pt x="7" y="17"/>
                    <a:pt x="10" y="16"/>
                  </a:cubicBezTo>
                  <a:cubicBezTo>
                    <a:pt x="15" y="15"/>
                    <a:pt x="18" y="6"/>
                    <a:pt x="12" y="3"/>
                  </a:cubicBezTo>
                  <a:cubicBezTo>
                    <a:pt x="11" y="3"/>
                    <a:pt x="11" y="2"/>
                    <a:pt x="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0" name="Freeform 166"/>
            <p:cNvSpPr>
              <a:spLocks noEditPoints="1"/>
            </p:cNvSpPr>
            <p:nvPr/>
          </p:nvSpPr>
          <p:spPr bwMode="auto">
            <a:xfrm>
              <a:off x="6835775" y="952500"/>
              <a:ext cx="31750" cy="34925"/>
            </a:xfrm>
            <a:custGeom>
              <a:avLst/>
              <a:gdLst>
                <a:gd name="T0" fmla="*/ 7 w 10"/>
                <a:gd name="T1" fmla="*/ 0 h 11"/>
                <a:gd name="T2" fmla="*/ 1 w 10"/>
                <a:gd name="T3" fmla="*/ 7 h 11"/>
                <a:gd name="T4" fmla="*/ 7 w 10"/>
                <a:gd name="T5" fmla="*/ 0 h 11"/>
                <a:gd name="T6" fmla="*/ 3 w 10"/>
                <a:gd name="T7" fmla="*/ 7 h 11"/>
                <a:gd name="T8" fmla="*/ 6 w 10"/>
                <a:gd name="T9" fmla="*/ 2 h 11"/>
                <a:gd name="T10" fmla="*/ 3 w 10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7" y="0"/>
                  </a:moveTo>
                  <a:cubicBezTo>
                    <a:pt x="10" y="4"/>
                    <a:pt x="5" y="11"/>
                    <a:pt x="1" y="7"/>
                  </a:cubicBezTo>
                  <a:cubicBezTo>
                    <a:pt x="0" y="2"/>
                    <a:pt x="3" y="1"/>
                    <a:pt x="7" y="0"/>
                  </a:cubicBezTo>
                  <a:close/>
                  <a:moveTo>
                    <a:pt x="3" y="7"/>
                  </a:moveTo>
                  <a:cubicBezTo>
                    <a:pt x="5" y="7"/>
                    <a:pt x="6" y="3"/>
                    <a:pt x="6" y="2"/>
                  </a:cubicBezTo>
                  <a:cubicBezTo>
                    <a:pt x="4" y="3"/>
                    <a:pt x="1" y="5"/>
                    <a:pt x="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1" name="Freeform 167"/>
            <p:cNvSpPr>
              <a:spLocks noEditPoints="1"/>
            </p:cNvSpPr>
            <p:nvPr/>
          </p:nvSpPr>
          <p:spPr bwMode="auto">
            <a:xfrm>
              <a:off x="6656388" y="488950"/>
              <a:ext cx="1090612" cy="704850"/>
            </a:xfrm>
            <a:custGeom>
              <a:avLst/>
              <a:gdLst>
                <a:gd name="T0" fmla="*/ 243 w 346"/>
                <a:gd name="T1" fmla="*/ 113 h 223"/>
                <a:gd name="T2" fmla="*/ 288 w 346"/>
                <a:gd name="T3" fmla="*/ 137 h 223"/>
                <a:gd name="T4" fmla="*/ 335 w 346"/>
                <a:gd name="T5" fmla="*/ 217 h 223"/>
                <a:gd name="T6" fmla="*/ 124 w 346"/>
                <a:gd name="T7" fmla="*/ 219 h 223"/>
                <a:gd name="T8" fmla="*/ 27 w 346"/>
                <a:gd name="T9" fmla="*/ 178 h 223"/>
                <a:gd name="T10" fmla="*/ 59 w 346"/>
                <a:gd name="T11" fmla="*/ 111 h 223"/>
                <a:gd name="T12" fmla="*/ 113 w 346"/>
                <a:gd name="T13" fmla="*/ 156 h 223"/>
                <a:gd name="T14" fmla="*/ 150 w 346"/>
                <a:gd name="T15" fmla="*/ 189 h 223"/>
                <a:gd name="T16" fmla="*/ 184 w 346"/>
                <a:gd name="T17" fmla="*/ 127 h 223"/>
                <a:gd name="T18" fmla="*/ 148 w 346"/>
                <a:gd name="T19" fmla="*/ 93 h 223"/>
                <a:gd name="T20" fmla="*/ 131 w 346"/>
                <a:gd name="T21" fmla="*/ 55 h 223"/>
                <a:gd name="T22" fmla="*/ 290 w 346"/>
                <a:gd name="T23" fmla="*/ 50 h 223"/>
                <a:gd name="T24" fmla="*/ 190 w 346"/>
                <a:gd name="T25" fmla="*/ 59 h 223"/>
                <a:gd name="T26" fmla="*/ 240 w 346"/>
                <a:gd name="T27" fmla="*/ 34 h 223"/>
                <a:gd name="T28" fmla="*/ 262 w 346"/>
                <a:gd name="T29" fmla="*/ 27 h 223"/>
                <a:gd name="T30" fmla="*/ 193 w 346"/>
                <a:gd name="T31" fmla="*/ 8 h 223"/>
                <a:gd name="T32" fmla="*/ 156 w 346"/>
                <a:gd name="T33" fmla="*/ 86 h 223"/>
                <a:gd name="T34" fmla="*/ 156 w 346"/>
                <a:gd name="T35" fmla="*/ 71 h 223"/>
                <a:gd name="T36" fmla="*/ 221 w 346"/>
                <a:gd name="T37" fmla="*/ 19 h 223"/>
                <a:gd name="T38" fmla="*/ 158 w 346"/>
                <a:gd name="T39" fmla="*/ 70 h 223"/>
                <a:gd name="T40" fmla="*/ 271 w 346"/>
                <a:gd name="T41" fmla="*/ 85 h 223"/>
                <a:gd name="T42" fmla="*/ 221 w 346"/>
                <a:gd name="T43" fmla="*/ 110 h 223"/>
                <a:gd name="T44" fmla="*/ 210 w 346"/>
                <a:gd name="T45" fmla="*/ 64 h 223"/>
                <a:gd name="T46" fmla="*/ 184 w 346"/>
                <a:gd name="T47" fmla="*/ 85 h 223"/>
                <a:gd name="T48" fmla="*/ 253 w 346"/>
                <a:gd name="T49" fmla="*/ 98 h 223"/>
                <a:gd name="T50" fmla="*/ 73 w 346"/>
                <a:gd name="T51" fmla="*/ 113 h 223"/>
                <a:gd name="T52" fmla="*/ 233 w 346"/>
                <a:gd name="T53" fmla="*/ 116 h 223"/>
                <a:gd name="T54" fmla="*/ 213 w 346"/>
                <a:gd name="T55" fmla="*/ 127 h 223"/>
                <a:gd name="T56" fmla="*/ 64 w 346"/>
                <a:gd name="T57" fmla="*/ 117 h 223"/>
                <a:gd name="T58" fmla="*/ 215 w 346"/>
                <a:gd name="T59" fmla="*/ 130 h 223"/>
                <a:gd name="T60" fmla="*/ 211 w 346"/>
                <a:gd name="T61" fmla="*/ 137 h 223"/>
                <a:gd name="T62" fmla="*/ 258 w 346"/>
                <a:gd name="T63" fmla="*/ 124 h 223"/>
                <a:gd name="T64" fmla="*/ 91 w 346"/>
                <a:gd name="T65" fmla="*/ 148 h 223"/>
                <a:gd name="T66" fmla="*/ 241 w 346"/>
                <a:gd name="T67" fmla="*/ 150 h 223"/>
                <a:gd name="T68" fmla="*/ 151 w 346"/>
                <a:gd name="T69" fmla="*/ 171 h 223"/>
                <a:gd name="T70" fmla="*/ 187 w 346"/>
                <a:gd name="T71" fmla="*/ 166 h 223"/>
                <a:gd name="T72" fmla="*/ 268 w 346"/>
                <a:gd name="T73" fmla="*/ 142 h 223"/>
                <a:gd name="T74" fmla="*/ 252 w 346"/>
                <a:gd name="T75" fmla="*/ 149 h 223"/>
                <a:gd name="T76" fmla="*/ 255 w 346"/>
                <a:gd name="T77" fmla="*/ 152 h 223"/>
                <a:gd name="T78" fmla="*/ 284 w 346"/>
                <a:gd name="T79" fmla="*/ 154 h 223"/>
                <a:gd name="T80" fmla="*/ 286 w 346"/>
                <a:gd name="T81" fmla="*/ 156 h 223"/>
                <a:gd name="T82" fmla="*/ 280 w 346"/>
                <a:gd name="T83" fmla="*/ 177 h 223"/>
                <a:gd name="T84" fmla="*/ 207 w 346"/>
                <a:gd name="T85" fmla="*/ 149 h 223"/>
                <a:gd name="T86" fmla="*/ 219 w 346"/>
                <a:gd name="T87" fmla="*/ 187 h 223"/>
                <a:gd name="T88" fmla="*/ 233 w 346"/>
                <a:gd name="T89" fmla="*/ 155 h 223"/>
                <a:gd name="T90" fmla="*/ 84 w 346"/>
                <a:gd name="T91" fmla="*/ 177 h 223"/>
                <a:gd name="T92" fmla="*/ 115 w 346"/>
                <a:gd name="T93" fmla="*/ 158 h 223"/>
                <a:gd name="T94" fmla="*/ 39 w 346"/>
                <a:gd name="T95" fmla="*/ 176 h 223"/>
                <a:gd name="T96" fmla="*/ 88 w 346"/>
                <a:gd name="T97" fmla="*/ 166 h 223"/>
                <a:gd name="T98" fmla="*/ 119 w 346"/>
                <a:gd name="T99" fmla="*/ 171 h 223"/>
                <a:gd name="T100" fmla="*/ 294 w 346"/>
                <a:gd name="T101" fmla="*/ 178 h 223"/>
                <a:gd name="T102" fmla="*/ 196 w 346"/>
                <a:gd name="T103" fmla="*/ 173 h 223"/>
                <a:gd name="T104" fmla="*/ 216 w 346"/>
                <a:gd name="T105" fmla="*/ 190 h 223"/>
                <a:gd name="T106" fmla="*/ 282 w 346"/>
                <a:gd name="T107" fmla="*/ 195 h 223"/>
                <a:gd name="T108" fmla="*/ 185 w 346"/>
                <a:gd name="T109" fmla="*/ 194 h 223"/>
                <a:gd name="T110" fmla="*/ 92 w 346"/>
                <a:gd name="T111" fmla="*/ 181 h 223"/>
                <a:gd name="T112" fmla="*/ 81 w 346"/>
                <a:gd name="T113" fmla="*/ 194 h 223"/>
                <a:gd name="T114" fmla="*/ 84 w 346"/>
                <a:gd name="T115" fmla="*/ 213 h 223"/>
                <a:gd name="T116" fmla="*/ 323 w 346"/>
                <a:gd name="T117" fmla="*/ 215 h 223"/>
                <a:gd name="T118" fmla="*/ 239 w 346"/>
                <a:gd name="T119" fmla="*/ 216 h 223"/>
                <a:gd name="T120" fmla="*/ 105 w 346"/>
                <a:gd name="T121" fmla="*/ 210 h 223"/>
                <a:gd name="T122" fmla="*/ 78 w 346"/>
                <a:gd name="T123" fmla="*/ 207 h 223"/>
                <a:gd name="T124" fmla="*/ 192 w 346"/>
                <a:gd name="T125" fmla="*/ 19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" h="223">
                  <a:moveTo>
                    <a:pt x="275" y="71"/>
                  </a:moveTo>
                  <a:cubicBezTo>
                    <a:pt x="277" y="72"/>
                    <a:pt x="280" y="74"/>
                    <a:pt x="283" y="73"/>
                  </a:cubicBezTo>
                  <a:cubicBezTo>
                    <a:pt x="284" y="73"/>
                    <a:pt x="286" y="70"/>
                    <a:pt x="288" y="72"/>
                  </a:cubicBezTo>
                  <a:cubicBezTo>
                    <a:pt x="288" y="72"/>
                    <a:pt x="288" y="72"/>
                    <a:pt x="288" y="72"/>
                  </a:cubicBezTo>
                  <a:cubicBezTo>
                    <a:pt x="286" y="76"/>
                    <a:pt x="283" y="80"/>
                    <a:pt x="280" y="83"/>
                  </a:cubicBezTo>
                  <a:cubicBezTo>
                    <a:pt x="278" y="84"/>
                    <a:pt x="276" y="84"/>
                    <a:pt x="274" y="85"/>
                  </a:cubicBezTo>
                  <a:cubicBezTo>
                    <a:pt x="272" y="90"/>
                    <a:pt x="265" y="94"/>
                    <a:pt x="259" y="93"/>
                  </a:cubicBezTo>
                  <a:cubicBezTo>
                    <a:pt x="258" y="94"/>
                    <a:pt x="262" y="94"/>
                    <a:pt x="262" y="96"/>
                  </a:cubicBezTo>
                  <a:cubicBezTo>
                    <a:pt x="259" y="98"/>
                    <a:pt x="255" y="99"/>
                    <a:pt x="251" y="100"/>
                  </a:cubicBezTo>
                  <a:cubicBezTo>
                    <a:pt x="247" y="104"/>
                    <a:pt x="243" y="107"/>
                    <a:pt x="240" y="111"/>
                  </a:cubicBezTo>
                  <a:cubicBezTo>
                    <a:pt x="239" y="111"/>
                    <a:pt x="239" y="111"/>
                    <a:pt x="238" y="111"/>
                  </a:cubicBezTo>
                  <a:cubicBezTo>
                    <a:pt x="240" y="113"/>
                    <a:pt x="241" y="113"/>
                    <a:pt x="243" y="113"/>
                  </a:cubicBezTo>
                  <a:cubicBezTo>
                    <a:pt x="243" y="114"/>
                    <a:pt x="244" y="114"/>
                    <a:pt x="244" y="115"/>
                  </a:cubicBezTo>
                  <a:cubicBezTo>
                    <a:pt x="247" y="115"/>
                    <a:pt x="253" y="115"/>
                    <a:pt x="256" y="118"/>
                  </a:cubicBezTo>
                  <a:cubicBezTo>
                    <a:pt x="257" y="118"/>
                    <a:pt x="259" y="119"/>
                    <a:pt x="260" y="118"/>
                  </a:cubicBezTo>
                  <a:cubicBezTo>
                    <a:pt x="261" y="119"/>
                    <a:pt x="262" y="120"/>
                    <a:pt x="262" y="121"/>
                  </a:cubicBezTo>
                  <a:cubicBezTo>
                    <a:pt x="264" y="121"/>
                    <a:pt x="266" y="119"/>
                    <a:pt x="268" y="119"/>
                  </a:cubicBezTo>
                  <a:cubicBezTo>
                    <a:pt x="268" y="122"/>
                    <a:pt x="269" y="124"/>
                    <a:pt x="270" y="127"/>
                  </a:cubicBezTo>
                  <a:cubicBezTo>
                    <a:pt x="273" y="127"/>
                    <a:pt x="275" y="126"/>
                    <a:pt x="277" y="127"/>
                  </a:cubicBezTo>
                  <a:cubicBezTo>
                    <a:pt x="277" y="128"/>
                    <a:pt x="277" y="129"/>
                    <a:pt x="277" y="130"/>
                  </a:cubicBezTo>
                  <a:cubicBezTo>
                    <a:pt x="278" y="131"/>
                    <a:pt x="279" y="131"/>
                    <a:pt x="279" y="132"/>
                  </a:cubicBezTo>
                  <a:cubicBezTo>
                    <a:pt x="279" y="133"/>
                    <a:pt x="279" y="134"/>
                    <a:pt x="279" y="135"/>
                  </a:cubicBezTo>
                  <a:cubicBezTo>
                    <a:pt x="279" y="135"/>
                    <a:pt x="280" y="136"/>
                    <a:pt x="280" y="137"/>
                  </a:cubicBezTo>
                  <a:cubicBezTo>
                    <a:pt x="282" y="136"/>
                    <a:pt x="287" y="135"/>
                    <a:pt x="288" y="137"/>
                  </a:cubicBezTo>
                  <a:cubicBezTo>
                    <a:pt x="288" y="139"/>
                    <a:pt x="287" y="141"/>
                    <a:pt x="287" y="142"/>
                  </a:cubicBezTo>
                  <a:cubicBezTo>
                    <a:pt x="289" y="141"/>
                    <a:pt x="292" y="142"/>
                    <a:pt x="293" y="143"/>
                  </a:cubicBezTo>
                  <a:cubicBezTo>
                    <a:pt x="292" y="147"/>
                    <a:pt x="293" y="148"/>
                    <a:pt x="292" y="153"/>
                  </a:cubicBezTo>
                  <a:cubicBezTo>
                    <a:pt x="295" y="162"/>
                    <a:pt x="303" y="170"/>
                    <a:pt x="303" y="181"/>
                  </a:cubicBezTo>
                  <a:cubicBezTo>
                    <a:pt x="303" y="182"/>
                    <a:pt x="304" y="183"/>
                    <a:pt x="304" y="184"/>
                  </a:cubicBezTo>
                  <a:cubicBezTo>
                    <a:pt x="304" y="189"/>
                    <a:pt x="300" y="193"/>
                    <a:pt x="295" y="195"/>
                  </a:cubicBezTo>
                  <a:cubicBezTo>
                    <a:pt x="305" y="196"/>
                    <a:pt x="318" y="197"/>
                    <a:pt x="329" y="197"/>
                  </a:cubicBezTo>
                  <a:cubicBezTo>
                    <a:pt x="333" y="197"/>
                    <a:pt x="340" y="198"/>
                    <a:pt x="343" y="200"/>
                  </a:cubicBezTo>
                  <a:cubicBezTo>
                    <a:pt x="344" y="202"/>
                    <a:pt x="346" y="207"/>
                    <a:pt x="345" y="211"/>
                  </a:cubicBezTo>
                  <a:cubicBezTo>
                    <a:pt x="345" y="211"/>
                    <a:pt x="345" y="212"/>
                    <a:pt x="344" y="212"/>
                  </a:cubicBezTo>
                  <a:cubicBezTo>
                    <a:pt x="344" y="213"/>
                    <a:pt x="344" y="213"/>
                    <a:pt x="344" y="214"/>
                  </a:cubicBezTo>
                  <a:cubicBezTo>
                    <a:pt x="343" y="216"/>
                    <a:pt x="338" y="215"/>
                    <a:pt x="335" y="217"/>
                  </a:cubicBezTo>
                  <a:cubicBezTo>
                    <a:pt x="332" y="216"/>
                    <a:pt x="327" y="216"/>
                    <a:pt x="322" y="216"/>
                  </a:cubicBezTo>
                  <a:cubicBezTo>
                    <a:pt x="314" y="216"/>
                    <a:pt x="306" y="219"/>
                    <a:pt x="299" y="220"/>
                  </a:cubicBezTo>
                  <a:cubicBezTo>
                    <a:pt x="294" y="220"/>
                    <a:pt x="290" y="219"/>
                    <a:pt x="285" y="220"/>
                  </a:cubicBezTo>
                  <a:cubicBezTo>
                    <a:pt x="278" y="221"/>
                    <a:pt x="272" y="220"/>
                    <a:pt x="265" y="221"/>
                  </a:cubicBezTo>
                  <a:cubicBezTo>
                    <a:pt x="258" y="221"/>
                    <a:pt x="252" y="222"/>
                    <a:pt x="243" y="222"/>
                  </a:cubicBezTo>
                  <a:cubicBezTo>
                    <a:pt x="244" y="223"/>
                    <a:pt x="247" y="222"/>
                    <a:pt x="248" y="223"/>
                  </a:cubicBezTo>
                  <a:cubicBezTo>
                    <a:pt x="243" y="223"/>
                    <a:pt x="237" y="223"/>
                    <a:pt x="233" y="222"/>
                  </a:cubicBezTo>
                  <a:cubicBezTo>
                    <a:pt x="226" y="222"/>
                    <a:pt x="218" y="222"/>
                    <a:pt x="211" y="222"/>
                  </a:cubicBezTo>
                  <a:cubicBezTo>
                    <a:pt x="207" y="221"/>
                    <a:pt x="203" y="222"/>
                    <a:pt x="199" y="221"/>
                  </a:cubicBezTo>
                  <a:cubicBezTo>
                    <a:pt x="198" y="221"/>
                    <a:pt x="194" y="220"/>
                    <a:pt x="192" y="220"/>
                  </a:cubicBezTo>
                  <a:cubicBezTo>
                    <a:pt x="180" y="220"/>
                    <a:pt x="170" y="220"/>
                    <a:pt x="159" y="219"/>
                  </a:cubicBezTo>
                  <a:cubicBezTo>
                    <a:pt x="147" y="219"/>
                    <a:pt x="135" y="220"/>
                    <a:pt x="124" y="219"/>
                  </a:cubicBezTo>
                  <a:cubicBezTo>
                    <a:pt x="118" y="218"/>
                    <a:pt x="112" y="218"/>
                    <a:pt x="107" y="217"/>
                  </a:cubicBezTo>
                  <a:cubicBezTo>
                    <a:pt x="100" y="217"/>
                    <a:pt x="94" y="216"/>
                    <a:pt x="87" y="215"/>
                  </a:cubicBezTo>
                  <a:cubicBezTo>
                    <a:pt x="82" y="215"/>
                    <a:pt x="77" y="215"/>
                    <a:pt x="72" y="214"/>
                  </a:cubicBezTo>
                  <a:cubicBezTo>
                    <a:pt x="59" y="214"/>
                    <a:pt x="48" y="214"/>
                    <a:pt x="36" y="213"/>
                  </a:cubicBezTo>
                  <a:cubicBezTo>
                    <a:pt x="24" y="212"/>
                    <a:pt x="12" y="211"/>
                    <a:pt x="2" y="205"/>
                  </a:cubicBezTo>
                  <a:cubicBezTo>
                    <a:pt x="2" y="203"/>
                    <a:pt x="0" y="201"/>
                    <a:pt x="1" y="199"/>
                  </a:cubicBezTo>
                  <a:cubicBezTo>
                    <a:pt x="1" y="196"/>
                    <a:pt x="5" y="194"/>
                    <a:pt x="6" y="191"/>
                  </a:cubicBezTo>
                  <a:cubicBezTo>
                    <a:pt x="8" y="190"/>
                    <a:pt x="11" y="190"/>
                    <a:pt x="13" y="191"/>
                  </a:cubicBezTo>
                  <a:cubicBezTo>
                    <a:pt x="17" y="191"/>
                    <a:pt x="21" y="190"/>
                    <a:pt x="24" y="190"/>
                  </a:cubicBezTo>
                  <a:cubicBezTo>
                    <a:pt x="24" y="189"/>
                    <a:pt x="23" y="187"/>
                    <a:pt x="24" y="185"/>
                  </a:cubicBezTo>
                  <a:cubicBezTo>
                    <a:pt x="24" y="183"/>
                    <a:pt x="26" y="182"/>
                    <a:pt x="26" y="180"/>
                  </a:cubicBezTo>
                  <a:cubicBezTo>
                    <a:pt x="27" y="179"/>
                    <a:pt x="27" y="179"/>
                    <a:pt x="27" y="178"/>
                  </a:cubicBezTo>
                  <a:cubicBezTo>
                    <a:pt x="28" y="178"/>
                    <a:pt x="28" y="177"/>
                    <a:pt x="29" y="178"/>
                  </a:cubicBezTo>
                  <a:cubicBezTo>
                    <a:pt x="30" y="177"/>
                    <a:pt x="31" y="175"/>
                    <a:pt x="31" y="174"/>
                  </a:cubicBezTo>
                  <a:cubicBezTo>
                    <a:pt x="33" y="174"/>
                    <a:pt x="34" y="174"/>
                    <a:pt x="36" y="174"/>
                  </a:cubicBezTo>
                  <a:cubicBezTo>
                    <a:pt x="35" y="169"/>
                    <a:pt x="37" y="163"/>
                    <a:pt x="39" y="160"/>
                  </a:cubicBezTo>
                  <a:cubicBezTo>
                    <a:pt x="40" y="160"/>
                    <a:pt x="40" y="159"/>
                    <a:pt x="41" y="159"/>
                  </a:cubicBezTo>
                  <a:cubicBezTo>
                    <a:pt x="47" y="159"/>
                    <a:pt x="50" y="159"/>
                    <a:pt x="54" y="158"/>
                  </a:cubicBezTo>
                  <a:cubicBezTo>
                    <a:pt x="49" y="154"/>
                    <a:pt x="43" y="146"/>
                    <a:pt x="42" y="137"/>
                  </a:cubicBezTo>
                  <a:cubicBezTo>
                    <a:pt x="41" y="135"/>
                    <a:pt x="41" y="133"/>
                    <a:pt x="42" y="131"/>
                  </a:cubicBezTo>
                  <a:cubicBezTo>
                    <a:pt x="43" y="128"/>
                    <a:pt x="50" y="124"/>
                    <a:pt x="55" y="124"/>
                  </a:cubicBezTo>
                  <a:cubicBezTo>
                    <a:pt x="59" y="123"/>
                    <a:pt x="64" y="124"/>
                    <a:pt x="66" y="125"/>
                  </a:cubicBezTo>
                  <a:cubicBezTo>
                    <a:pt x="63" y="121"/>
                    <a:pt x="59" y="118"/>
                    <a:pt x="55" y="115"/>
                  </a:cubicBezTo>
                  <a:cubicBezTo>
                    <a:pt x="57" y="113"/>
                    <a:pt x="57" y="110"/>
                    <a:pt x="59" y="111"/>
                  </a:cubicBezTo>
                  <a:cubicBezTo>
                    <a:pt x="61" y="112"/>
                    <a:pt x="65" y="117"/>
                    <a:pt x="66" y="119"/>
                  </a:cubicBezTo>
                  <a:cubicBezTo>
                    <a:pt x="64" y="108"/>
                    <a:pt x="72" y="103"/>
                    <a:pt x="77" y="96"/>
                  </a:cubicBezTo>
                  <a:cubicBezTo>
                    <a:pt x="78" y="97"/>
                    <a:pt x="79" y="97"/>
                    <a:pt x="79" y="97"/>
                  </a:cubicBezTo>
                  <a:cubicBezTo>
                    <a:pt x="79" y="102"/>
                    <a:pt x="82" y="105"/>
                    <a:pt x="82" y="111"/>
                  </a:cubicBezTo>
                  <a:cubicBezTo>
                    <a:pt x="81" y="115"/>
                    <a:pt x="77" y="116"/>
                    <a:pt x="74" y="119"/>
                  </a:cubicBezTo>
                  <a:cubicBezTo>
                    <a:pt x="78" y="118"/>
                    <a:pt x="80" y="117"/>
                    <a:pt x="83" y="118"/>
                  </a:cubicBezTo>
                  <a:cubicBezTo>
                    <a:pt x="88" y="120"/>
                    <a:pt x="91" y="124"/>
                    <a:pt x="93" y="127"/>
                  </a:cubicBezTo>
                  <a:cubicBezTo>
                    <a:pt x="94" y="130"/>
                    <a:pt x="96" y="133"/>
                    <a:pt x="96" y="137"/>
                  </a:cubicBezTo>
                  <a:cubicBezTo>
                    <a:pt x="96" y="144"/>
                    <a:pt x="92" y="150"/>
                    <a:pt x="89" y="155"/>
                  </a:cubicBezTo>
                  <a:cubicBezTo>
                    <a:pt x="90" y="155"/>
                    <a:pt x="91" y="156"/>
                    <a:pt x="92" y="156"/>
                  </a:cubicBezTo>
                  <a:cubicBezTo>
                    <a:pt x="98" y="156"/>
                    <a:pt x="104" y="154"/>
                    <a:pt x="111" y="155"/>
                  </a:cubicBezTo>
                  <a:cubicBezTo>
                    <a:pt x="112" y="155"/>
                    <a:pt x="113" y="156"/>
                    <a:pt x="113" y="156"/>
                  </a:cubicBezTo>
                  <a:cubicBezTo>
                    <a:pt x="115" y="156"/>
                    <a:pt x="116" y="155"/>
                    <a:pt x="117" y="156"/>
                  </a:cubicBezTo>
                  <a:cubicBezTo>
                    <a:pt x="117" y="156"/>
                    <a:pt x="118" y="157"/>
                    <a:pt x="118" y="157"/>
                  </a:cubicBezTo>
                  <a:cubicBezTo>
                    <a:pt x="119" y="157"/>
                    <a:pt x="120" y="157"/>
                    <a:pt x="120" y="158"/>
                  </a:cubicBezTo>
                  <a:cubicBezTo>
                    <a:pt x="121" y="159"/>
                    <a:pt x="122" y="161"/>
                    <a:pt x="124" y="161"/>
                  </a:cubicBezTo>
                  <a:cubicBezTo>
                    <a:pt x="125" y="163"/>
                    <a:pt x="128" y="162"/>
                    <a:pt x="127" y="165"/>
                  </a:cubicBezTo>
                  <a:cubicBezTo>
                    <a:pt x="127" y="166"/>
                    <a:pt x="124" y="167"/>
                    <a:pt x="122" y="166"/>
                  </a:cubicBezTo>
                  <a:cubicBezTo>
                    <a:pt x="122" y="167"/>
                    <a:pt x="123" y="168"/>
                    <a:pt x="123" y="169"/>
                  </a:cubicBezTo>
                  <a:cubicBezTo>
                    <a:pt x="123" y="174"/>
                    <a:pt x="132" y="175"/>
                    <a:pt x="128" y="180"/>
                  </a:cubicBezTo>
                  <a:cubicBezTo>
                    <a:pt x="124" y="180"/>
                    <a:pt x="123" y="180"/>
                    <a:pt x="119" y="181"/>
                  </a:cubicBezTo>
                  <a:cubicBezTo>
                    <a:pt x="122" y="183"/>
                    <a:pt x="123" y="188"/>
                    <a:pt x="122" y="192"/>
                  </a:cubicBezTo>
                  <a:cubicBezTo>
                    <a:pt x="133" y="194"/>
                    <a:pt x="145" y="194"/>
                    <a:pt x="158" y="196"/>
                  </a:cubicBezTo>
                  <a:cubicBezTo>
                    <a:pt x="155" y="194"/>
                    <a:pt x="152" y="192"/>
                    <a:pt x="150" y="189"/>
                  </a:cubicBezTo>
                  <a:cubicBezTo>
                    <a:pt x="149" y="186"/>
                    <a:pt x="147" y="182"/>
                    <a:pt x="148" y="179"/>
                  </a:cubicBezTo>
                  <a:cubicBezTo>
                    <a:pt x="148" y="178"/>
                    <a:pt x="149" y="178"/>
                    <a:pt x="149" y="176"/>
                  </a:cubicBezTo>
                  <a:cubicBezTo>
                    <a:pt x="149" y="173"/>
                    <a:pt x="148" y="171"/>
                    <a:pt x="150" y="169"/>
                  </a:cubicBezTo>
                  <a:cubicBezTo>
                    <a:pt x="150" y="168"/>
                    <a:pt x="150" y="167"/>
                    <a:pt x="151" y="166"/>
                  </a:cubicBezTo>
                  <a:cubicBezTo>
                    <a:pt x="152" y="165"/>
                    <a:pt x="153" y="164"/>
                    <a:pt x="154" y="163"/>
                  </a:cubicBezTo>
                  <a:cubicBezTo>
                    <a:pt x="154" y="163"/>
                    <a:pt x="154" y="162"/>
                    <a:pt x="154" y="161"/>
                  </a:cubicBezTo>
                  <a:cubicBezTo>
                    <a:pt x="155" y="160"/>
                    <a:pt x="156" y="159"/>
                    <a:pt x="156" y="158"/>
                  </a:cubicBezTo>
                  <a:cubicBezTo>
                    <a:pt x="160" y="154"/>
                    <a:pt x="163" y="148"/>
                    <a:pt x="166" y="143"/>
                  </a:cubicBezTo>
                  <a:cubicBezTo>
                    <a:pt x="168" y="142"/>
                    <a:pt x="169" y="141"/>
                    <a:pt x="170" y="139"/>
                  </a:cubicBezTo>
                  <a:cubicBezTo>
                    <a:pt x="173" y="136"/>
                    <a:pt x="176" y="131"/>
                    <a:pt x="179" y="129"/>
                  </a:cubicBezTo>
                  <a:cubicBezTo>
                    <a:pt x="179" y="128"/>
                    <a:pt x="181" y="128"/>
                    <a:pt x="181" y="127"/>
                  </a:cubicBezTo>
                  <a:cubicBezTo>
                    <a:pt x="182" y="127"/>
                    <a:pt x="183" y="127"/>
                    <a:pt x="184" y="127"/>
                  </a:cubicBezTo>
                  <a:cubicBezTo>
                    <a:pt x="189" y="122"/>
                    <a:pt x="197" y="121"/>
                    <a:pt x="202" y="116"/>
                  </a:cubicBezTo>
                  <a:cubicBezTo>
                    <a:pt x="203" y="115"/>
                    <a:pt x="203" y="116"/>
                    <a:pt x="204" y="116"/>
                  </a:cubicBezTo>
                  <a:cubicBezTo>
                    <a:pt x="204" y="113"/>
                    <a:pt x="205" y="112"/>
                    <a:pt x="207" y="110"/>
                  </a:cubicBezTo>
                  <a:cubicBezTo>
                    <a:pt x="206" y="110"/>
                    <a:pt x="204" y="109"/>
                    <a:pt x="203" y="110"/>
                  </a:cubicBezTo>
                  <a:cubicBezTo>
                    <a:pt x="199" y="109"/>
                    <a:pt x="196" y="107"/>
                    <a:pt x="193" y="104"/>
                  </a:cubicBezTo>
                  <a:cubicBezTo>
                    <a:pt x="188" y="109"/>
                    <a:pt x="181" y="104"/>
                    <a:pt x="174" y="106"/>
                  </a:cubicBezTo>
                  <a:cubicBezTo>
                    <a:pt x="174" y="105"/>
                    <a:pt x="173" y="105"/>
                    <a:pt x="173" y="105"/>
                  </a:cubicBezTo>
                  <a:cubicBezTo>
                    <a:pt x="172" y="104"/>
                    <a:pt x="172" y="103"/>
                    <a:pt x="173" y="103"/>
                  </a:cubicBezTo>
                  <a:cubicBezTo>
                    <a:pt x="170" y="103"/>
                    <a:pt x="165" y="104"/>
                    <a:pt x="162" y="101"/>
                  </a:cubicBezTo>
                  <a:cubicBezTo>
                    <a:pt x="162" y="99"/>
                    <a:pt x="166" y="100"/>
                    <a:pt x="166" y="98"/>
                  </a:cubicBezTo>
                  <a:cubicBezTo>
                    <a:pt x="160" y="99"/>
                    <a:pt x="153" y="97"/>
                    <a:pt x="150" y="93"/>
                  </a:cubicBezTo>
                  <a:cubicBezTo>
                    <a:pt x="149" y="94"/>
                    <a:pt x="149" y="93"/>
                    <a:pt x="148" y="93"/>
                  </a:cubicBezTo>
                  <a:cubicBezTo>
                    <a:pt x="147" y="92"/>
                    <a:pt x="145" y="91"/>
                    <a:pt x="144" y="89"/>
                  </a:cubicBezTo>
                  <a:cubicBezTo>
                    <a:pt x="143" y="88"/>
                    <a:pt x="141" y="88"/>
                    <a:pt x="140" y="86"/>
                  </a:cubicBezTo>
                  <a:cubicBezTo>
                    <a:pt x="141" y="86"/>
                    <a:pt x="141" y="86"/>
                    <a:pt x="140" y="86"/>
                  </a:cubicBezTo>
                  <a:cubicBezTo>
                    <a:pt x="143" y="84"/>
                    <a:pt x="148" y="87"/>
                    <a:pt x="151" y="85"/>
                  </a:cubicBezTo>
                  <a:cubicBezTo>
                    <a:pt x="147" y="85"/>
                    <a:pt x="144" y="83"/>
                    <a:pt x="141" y="81"/>
                  </a:cubicBezTo>
                  <a:cubicBezTo>
                    <a:pt x="140" y="80"/>
                    <a:pt x="139" y="79"/>
                    <a:pt x="137" y="78"/>
                  </a:cubicBezTo>
                  <a:cubicBezTo>
                    <a:pt x="136" y="76"/>
                    <a:pt x="134" y="75"/>
                    <a:pt x="133" y="72"/>
                  </a:cubicBezTo>
                  <a:cubicBezTo>
                    <a:pt x="132" y="69"/>
                    <a:pt x="132" y="65"/>
                    <a:pt x="130" y="62"/>
                  </a:cubicBezTo>
                  <a:cubicBezTo>
                    <a:pt x="132" y="60"/>
                    <a:pt x="133" y="63"/>
                    <a:pt x="135" y="64"/>
                  </a:cubicBezTo>
                  <a:cubicBezTo>
                    <a:pt x="136" y="64"/>
                    <a:pt x="138" y="65"/>
                    <a:pt x="139" y="65"/>
                  </a:cubicBezTo>
                  <a:cubicBezTo>
                    <a:pt x="138" y="63"/>
                    <a:pt x="135" y="61"/>
                    <a:pt x="133" y="60"/>
                  </a:cubicBezTo>
                  <a:cubicBezTo>
                    <a:pt x="133" y="58"/>
                    <a:pt x="130" y="57"/>
                    <a:pt x="131" y="55"/>
                  </a:cubicBezTo>
                  <a:cubicBezTo>
                    <a:pt x="132" y="54"/>
                    <a:pt x="133" y="55"/>
                    <a:pt x="134" y="56"/>
                  </a:cubicBezTo>
                  <a:cubicBezTo>
                    <a:pt x="136" y="55"/>
                    <a:pt x="137" y="56"/>
                    <a:pt x="140" y="56"/>
                  </a:cubicBezTo>
                  <a:cubicBezTo>
                    <a:pt x="152" y="54"/>
                    <a:pt x="153" y="38"/>
                    <a:pt x="160" y="30"/>
                  </a:cubicBezTo>
                  <a:cubicBezTo>
                    <a:pt x="161" y="28"/>
                    <a:pt x="162" y="27"/>
                    <a:pt x="164" y="25"/>
                  </a:cubicBezTo>
                  <a:cubicBezTo>
                    <a:pt x="170" y="13"/>
                    <a:pt x="185" y="3"/>
                    <a:pt x="201" y="7"/>
                  </a:cubicBezTo>
                  <a:cubicBezTo>
                    <a:pt x="203" y="7"/>
                    <a:pt x="205" y="8"/>
                    <a:pt x="208" y="9"/>
                  </a:cubicBezTo>
                  <a:cubicBezTo>
                    <a:pt x="217" y="0"/>
                    <a:pt x="235" y="3"/>
                    <a:pt x="247" y="8"/>
                  </a:cubicBezTo>
                  <a:cubicBezTo>
                    <a:pt x="247" y="10"/>
                    <a:pt x="247" y="10"/>
                    <a:pt x="245" y="10"/>
                  </a:cubicBezTo>
                  <a:cubicBezTo>
                    <a:pt x="253" y="14"/>
                    <a:pt x="260" y="19"/>
                    <a:pt x="263" y="26"/>
                  </a:cubicBezTo>
                  <a:cubicBezTo>
                    <a:pt x="264" y="26"/>
                    <a:pt x="266" y="25"/>
                    <a:pt x="267" y="27"/>
                  </a:cubicBezTo>
                  <a:cubicBezTo>
                    <a:pt x="267" y="29"/>
                    <a:pt x="265" y="29"/>
                    <a:pt x="265" y="29"/>
                  </a:cubicBezTo>
                  <a:cubicBezTo>
                    <a:pt x="270" y="39"/>
                    <a:pt x="276" y="53"/>
                    <a:pt x="290" y="50"/>
                  </a:cubicBezTo>
                  <a:cubicBezTo>
                    <a:pt x="291" y="49"/>
                    <a:pt x="292" y="46"/>
                    <a:pt x="295" y="47"/>
                  </a:cubicBezTo>
                  <a:cubicBezTo>
                    <a:pt x="295" y="60"/>
                    <a:pt x="289" y="72"/>
                    <a:pt x="275" y="71"/>
                  </a:cubicBezTo>
                  <a:close/>
                  <a:moveTo>
                    <a:pt x="161" y="82"/>
                  </a:moveTo>
                  <a:cubicBezTo>
                    <a:pt x="161" y="82"/>
                    <a:pt x="160" y="82"/>
                    <a:pt x="161" y="83"/>
                  </a:cubicBezTo>
                  <a:cubicBezTo>
                    <a:pt x="165" y="86"/>
                    <a:pt x="176" y="89"/>
                    <a:pt x="182" y="84"/>
                  </a:cubicBezTo>
                  <a:cubicBezTo>
                    <a:pt x="183" y="84"/>
                    <a:pt x="184" y="79"/>
                    <a:pt x="185" y="79"/>
                  </a:cubicBezTo>
                  <a:cubicBezTo>
                    <a:pt x="189" y="79"/>
                    <a:pt x="185" y="84"/>
                    <a:pt x="185" y="86"/>
                  </a:cubicBezTo>
                  <a:cubicBezTo>
                    <a:pt x="191" y="83"/>
                    <a:pt x="191" y="75"/>
                    <a:pt x="195" y="70"/>
                  </a:cubicBezTo>
                  <a:cubicBezTo>
                    <a:pt x="189" y="70"/>
                    <a:pt x="185" y="70"/>
                    <a:pt x="181" y="69"/>
                  </a:cubicBezTo>
                  <a:cubicBezTo>
                    <a:pt x="179" y="68"/>
                    <a:pt x="176" y="67"/>
                    <a:pt x="174" y="66"/>
                  </a:cubicBezTo>
                  <a:cubicBezTo>
                    <a:pt x="176" y="64"/>
                    <a:pt x="179" y="65"/>
                    <a:pt x="182" y="65"/>
                  </a:cubicBezTo>
                  <a:cubicBezTo>
                    <a:pt x="186" y="64"/>
                    <a:pt x="188" y="60"/>
                    <a:pt x="190" y="59"/>
                  </a:cubicBezTo>
                  <a:cubicBezTo>
                    <a:pt x="188" y="63"/>
                    <a:pt x="185" y="66"/>
                    <a:pt x="180" y="66"/>
                  </a:cubicBezTo>
                  <a:cubicBezTo>
                    <a:pt x="192" y="72"/>
                    <a:pt x="208" y="66"/>
                    <a:pt x="214" y="56"/>
                  </a:cubicBezTo>
                  <a:cubicBezTo>
                    <a:pt x="214" y="54"/>
                    <a:pt x="214" y="52"/>
                    <a:pt x="215" y="51"/>
                  </a:cubicBezTo>
                  <a:cubicBezTo>
                    <a:pt x="215" y="51"/>
                    <a:pt x="215" y="50"/>
                    <a:pt x="216" y="50"/>
                  </a:cubicBezTo>
                  <a:cubicBezTo>
                    <a:pt x="217" y="51"/>
                    <a:pt x="217" y="53"/>
                    <a:pt x="217" y="55"/>
                  </a:cubicBezTo>
                  <a:cubicBezTo>
                    <a:pt x="216" y="57"/>
                    <a:pt x="217" y="59"/>
                    <a:pt x="216" y="61"/>
                  </a:cubicBezTo>
                  <a:cubicBezTo>
                    <a:pt x="225" y="59"/>
                    <a:pt x="231" y="55"/>
                    <a:pt x="235" y="47"/>
                  </a:cubicBezTo>
                  <a:cubicBezTo>
                    <a:pt x="238" y="42"/>
                    <a:pt x="238" y="36"/>
                    <a:pt x="236" y="30"/>
                  </a:cubicBezTo>
                  <a:cubicBezTo>
                    <a:pt x="236" y="28"/>
                    <a:pt x="235" y="27"/>
                    <a:pt x="236" y="26"/>
                  </a:cubicBezTo>
                  <a:cubicBezTo>
                    <a:pt x="237" y="25"/>
                    <a:pt x="237" y="26"/>
                    <a:pt x="237" y="26"/>
                  </a:cubicBezTo>
                  <a:cubicBezTo>
                    <a:pt x="237" y="28"/>
                    <a:pt x="239" y="31"/>
                    <a:pt x="239" y="33"/>
                  </a:cubicBezTo>
                  <a:cubicBezTo>
                    <a:pt x="239" y="33"/>
                    <a:pt x="240" y="33"/>
                    <a:pt x="240" y="34"/>
                  </a:cubicBezTo>
                  <a:cubicBezTo>
                    <a:pt x="241" y="39"/>
                    <a:pt x="246" y="44"/>
                    <a:pt x="251" y="46"/>
                  </a:cubicBezTo>
                  <a:cubicBezTo>
                    <a:pt x="252" y="48"/>
                    <a:pt x="254" y="50"/>
                    <a:pt x="255" y="52"/>
                  </a:cubicBezTo>
                  <a:cubicBezTo>
                    <a:pt x="256" y="53"/>
                    <a:pt x="256" y="55"/>
                    <a:pt x="257" y="56"/>
                  </a:cubicBezTo>
                  <a:cubicBezTo>
                    <a:pt x="258" y="54"/>
                    <a:pt x="256" y="53"/>
                    <a:pt x="257" y="51"/>
                  </a:cubicBezTo>
                  <a:cubicBezTo>
                    <a:pt x="259" y="50"/>
                    <a:pt x="259" y="52"/>
                    <a:pt x="260" y="53"/>
                  </a:cubicBezTo>
                  <a:cubicBezTo>
                    <a:pt x="260" y="53"/>
                    <a:pt x="259" y="53"/>
                    <a:pt x="259" y="53"/>
                  </a:cubicBezTo>
                  <a:cubicBezTo>
                    <a:pt x="261" y="56"/>
                    <a:pt x="261" y="61"/>
                    <a:pt x="260" y="65"/>
                  </a:cubicBezTo>
                  <a:cubicBezTo>
                    <a:pt x="262" y="64"/>
                    <a:pt x="262" y="62"/>
                    <a:pt x="263" y="60"/>
                  </a:cubicBezTo>
                  <a:cubicBezTo>
                    <a:pt x="265" y="57"/>
                    <a:pt x="266" y="54"/>
                    <a:pt x="267" y="50"/>
                  </a:cubicBezTo>
                  <a:cubicBezTo>
                    <a:pt x="267" y="45"/>
                    <a:pt x="265" y="40"/>
                    <a:pt x="263" y="37"/>
                  </a:cubicBezTo>
                  <a:cubicBezTo>
                    <a:pt x="262" y="35"/>
                    <a:pt x="258" y="30"/>
                    <a:pt x="258" y="29"/>
                  </a:cubicBezTo>
                  <a:cubicBezTo>
                    <a:pt x="259" y="28"/>
                    <a:pt x="261" y="28"/>
                    <a:pt x="262" y="27"/>
                  </a:cubicBezTo>
                  <a:cubicBezTo>
                    <a:pt x="254" y="25"/>
                    <a:pt x="250" y="15"/>
                    <a:pt x="239" y="17"/>
                  </a:cubicBezTo>
                  <a:cubicBezTo>
                    <a:pt x="239" y="16"/>
                    <a:pt x="238" y="16"/>
                    <a:pt x="238" y="15"/>
                  </a:cubicBezTo>
                  <a:cubicBezTo>
                    <a:pt x="245" y="13"/>
                    <a:pt x="251" y="18"/>
                    <a:pt x="256" y="21"/>
                  </a:cubicBezTo>
                  <a:cubicBezTo>
                    <a:pt x="256" y="23"/>
                    <a:pt x="259" y="24"/>
                    <a:pt x="261" y="25"/>
                  </a:cubicBezTo>
                  <a:cubicBezTo>
                    <a:pt x="256" y="19"/>
                    <a:pt x="249" y="12"/>
                    <a:pt x="240" y="12"/>
                  </a:cubicBezTo>
                  <a:cubicBezTo>
                    <a:pt x="239" y="10"/>
                    <a:pt x="241" y="10"/>
                    <a:pt x="242" y="9"/>
                  </a:cubicBezTo>
                  <a:cubicBezTo>
                    <a:pt x="234" y="5"/>
                    <a:pt x="222" y="3"/>
                    <a:pt x="213" y="7"/>
                  </a:cubicBezTo>
                  <a:cubicBezTo>
                    <a:pt x="212" y="9"/>
                    <a:pt x="211" y="9"/>
                    <a:pt x="210" y="10"/>
                  </a:cubicBezTo>
                  <a:cubicBezTo>
                    <a:pt x="211" y="11"/>
                    <a:pt x="212" y="12"/>
                    <a:pt x="213" y="13"/>
                  </a:cubicBezTo>
                  <a:cubicBezTo>
                    <a:pt x="213" y="13"/>
                    <a:pt x="213" y="14"/>
                    <a:pt x="212" y="15"/>
                  </a:cubicBezTo>
                  <a:cubicBezTo>
                    <a:pt x="211" y="15"/>
                    <a:pt x="211" y="13"/>
                    <a:pt x="210" y="13"/>
                  </a:cubicBezTo>
                  <a:cubicBezTo>
                    <a:pt x="206" y="10"/>
                    <a:pt x="198" y="8"/>
                    <a:pt x="193" y="8"/>
                  </a:cubicBezTo>
                  <a:cubicBezTo>
                    <a:pt x="190" y="9"/>
                    <a:pt x="188" y="9"/>
                    <a:pt x="185" y="10"/>
                  </a:cubicBezTo>
                  <a:cubicBezTo>
                    <a:pt x="171" y="13"/>
                    <a:pt x="164" y="27"/>
                    <a:pt x="159" y="39"/>
                  </a:cubicBezTo>
                  <a:cubicBezTo>
                    <a:pt x="157" y="44"/>
                    <a:pt x="155" y="46"/>
                    <a:pt x="153" y="49"/>
                  </a:cubicBezTo>
                  <a:cubicBezTo>
                    <a:pt x="149" y="54"/>
                    <a:pt x="142" y="59"/>
                    <a:pt x="134" y="57"/>
                  </a:cubicBezTo>
                  <a:cubicBezTo>
                    <a:pt x="135" y="59"/>
                    <a:pt x="137" y="59"/>
                    <a:pt x="137" y="61"/>
                  </a:cubicBezTo>
                  <a:cubicBezTo>
                    <a:pt x="139" y="61"/>
                    <a:pt x="140" y="63"/>
                    <a:pt x="141" y="64"/>
                  </a:cubicBezTo>
                  <a:cubicBezTo>
                    <a:pt x="143" y="64"/>
                    <a:pt x="145" y="64"/>
                    <a:pt x="145" y="66"/>
                  </a:cubicBezTo>
                  <a:cubicBezTo>
                    <a:pt x="142" y="68"/>
                    <a:pt x="136" y="66"/>
                    <a:pt x="133" y="65"/>
                  </a:cubicBezTo>
                  <a:cubicBezTo>
                    <a:pt x="134" y="69"/>
                    <a:pt x="135" y="73"/>
                    <a:pt x="137" y="75"/>
                  </a:cubicBezTo>
                  <a:cubicBezTo>
                    <a:pt x="138" y="76"/>
                    <a:pt x="139" y="77"/>
                    <a:pt x="140" y="78"/>
                  </a:cubicBezTo>
                  <a:cubicBezTo>
                    <a:pt x="144" y="81"/>
                    <a:pt x="149" y="85"/>
                    <a:pt x="156" y="83"/>
                  </a:cubicBezTo>
                  <a:cubicBezTo>
                    <a:pt x="157" y="83"/>
                    <a:pt x="157" y="84"/>
                    <a:pt x="156" y="86"/>
                  </a:cubicBezTo>
                  <a:cubicBezTo>
                    <a:pt x="153" y="86"/>
                    <a:pt x="149" y="88"/>
                    <a:pt x="145" y="88"/>
                  </a:cubicBezTo>
                  <a:cubicBezTo>
                    <a:pt x="148" y="91"/>
                    <a:pt x="155" y="95"/>
                    <a:pt x="161" y="96"/>
                  </a:cubicBezTo>
                  <a:cubicBezTo>
                    <a:pt x="164" y="97"/>
                    <a:pt x="169" y="95"/>
                    <a:pt x="170" y="97"/>
                  </a:cubicBezTo>
                  <a:cubicBezTo>
                    <a:pt x="170" y="99"/>
                    <a:pt x="167" y="99"/>
                    <a:pt x="166" y="101"/>
                  </a:cubicBezTo>
                  <a:cubicBezTo>
                    <a:pt x="170" y="102"/>
                    <a:pt x="173" y="99"/>
                    <a:pt x="176" y="101"/>
                  </a:cubicBezTo>
                  <a:cubicBezTo>
                    <a:pt x="177" y="101"/>
                    <a:pt x="176" y="102"/>
                    <a:pt x="176" y="103"/>
                  </a:cubicBezTo>
                  <a:cubicBezTo>
                    <a:pt x="182" y="103"/>
                    <a:pt x="187" y="105"/>
                    <a:pt x="192" y="103"/>
                  </a:cubicBezTo>
                  <a:cubicBezTo>
                    <a:pt x="190" y="102"/>
                    <a:pt x="188" y="101"/>
                    <a:pt x="188" y="99"/>
                  </a:cubicBezTo>
                  <a:cubicBezTo>
                    <a:pt x="182" y="101"/>
                    <a:pt x="172" y="95"/>
                    <a:pt x="175" y="89"/>
                  </a:cubicBezTo>
                  <a:cubicBezTo>
                    <a:pt x="168" y="88"/>
                    <a:pt x="160" y="87"/>
                    <a:pt x="157" y="81"/>
                  </a:cubicBezTo>
                  <a:cubicBezTo>
                    <a:pt x="159" y="79"/>
                    <a:pt x="164" y="82"/>
                    <a:pt x="165" y="79"/>
                  </a:cubicBezTo>
                  <a:cubicBezTo>
                    <a:pt x="161" y="78"/>
                    <a:pt x="158" y="75"/>
                    <a:pt x="156" y="71"/>
                  </a:cubicBezTo>
                  <a:cubicBezTo>
                    <a:pt x="155" y="70"/>
                    <a:pt x="154" y="68"/>
                    <a:pt x="155" y="66"/>
                  </a:cubicBezTo>
                  <a:cubicBezTo>
                    <a:pt x="158" y="65"/>
                    <a:pt x="156" y="70"/>
                    <a:pt x="159" y="69"/>
                  </a:cubicBezTo>
                  <a:cubicBezTo>
                    <a:pt x="158" y="67"/>
                    <a:pt x="157" y="66"/>
                    <a:pt x="156" y="64"/>
                  </a:cubicBezTo>
                  <a:cubicBezTo>
                    <a:pt x="155" y="62"/>
                    <a:pt x="154" y="57"/>
                    <a:pt x="156" y="56"/>
                  </a:cubicBezTo>
                  <a:cubicBezTo>
                    <a:pt x="156" y="57"/>
                    <a:pt x="158" y="58"/>
                    <a:pt x="157" y="59"/>
                  </a:cubicBezTo>
                  <a:cubicBezTo>
                    <a:pt x="165" y="67"/>
                    <a:pt x="176" y="58"/>
                    <a:pt x="179" y="49"/>
                  </a:cubicBezTo>
                  <a:cubicBezTo>
                    <a:pt x="180" y="46"/>
                    <a:pt x="180" y="42"/>
                    <a:pt x="181" y="38"/>
                  </a:cubicBezTo>
                  <a:cubicBezTo>
                    <a:pt x="182" y="37"/>
                    <a:pt x="184" y="35"/>
                    <a:pt x="184" y="34"/>
                  </a:cubicBezTo>
                  <a:cubicBezTo>
                    <a:pt x="183" y="35"/>
                    <a:pt x="181" y="38"/>
                    <a:pt x="180" y="36"/>
                  </a:cubicBezTo>
                  <a:cubicBezTo>
                    <a:pt x="184" y="29"/>
                    <a:pt x="190" y="21"/>
                    <a:pt x="200" y="19"/>
                  </a:cubicBezTo>
                  <a:cubicBezTo>
                    <a:pt x="206" y="18"/>
                    <a:pt x="211" y="17"/>
                    <a:pt x="218" y="17"/>
                  </a:cubicBezTo>
                  <a:cubicBezTo>
                    <a:pt x="220" y="17"/>
                    <a:pt x="221" y="16"/>
                    <a:pt x="221" y="19"/>
                  </a:cubicBezTo>
                  <a:cubicBezTo>
                    <a:pt x="220" y="20"/>
                    <a:pt x="219" y="19"/>
                    <a:pt x="217" y="19"/>
                  </a:cubicBezTo>
                  <a:cubicBezTo>
                    <a:pt x="213" y="18"/>
                    <a:pt x="210" y="20"/>
                    <a:pt x="206" y="20"/>
                  </a:cubicBezTo>
                  <a:cubicBezTo>
                    <a:pt x="197" y="21"/>
                    <a:pt x="189" y="26"/>
                    <a:pt x="184" y="32"/>
                  </a:cubicBezTo>
                  <a:cubicBezTo>
                    <a:pt x="186" y="32"/>
                    <a:pt x="187" y="32"/>
                    <a:pt x="188" y="31"/>
                  </a:cubicBezTo>
                  <a:cubicBezTo>
                    <a:pt x="189" y="31"/>
                    <a:pt x="190" y="32"/>
                    <a:pt x="189" y="34"/>
                  </a:cubicBezTo>
                  <a:cubicBezTo>
                    <a:pt x="188" y="33"/>
                    <a:pt x="188" y="34"/>
                    <a:pt x="187" y="34"/>
                  </a:cubicBezTo>
                  <a:cubicBezTo>
                    <a:pt x="182" y="37"/>
                    <a:pt x="182" y="43"/>
                    <a:pt x="181" y="49"/>
                  </a:cubicBezTo>
                  <a:cubicBezTo>
                    <a:pt x="179" y="56"/>
                    <a:pt x="175" y="60"/>
                    <a:pt x="169" y="63"/>
                  </a:cubicBezTo>
                  <a:cubicBezTo>
                    <a:pt x="167" y="63"/>
                    <a:pt x="166" y="65"/>
                    <a:pt x="163" y="65"/>
                  </a:cubicBezTo>
                  <a:cubicBezTo>
                    <a:pt x="161" y="65"/>
                    <a:pt x="159" y="63"/>
                    <a:pt x="158" y="63"/>
                  </a:cubicBezTo>
                  <a:cubicBezTo>
                    <a:pt x="159" y="67"/>
                    <a:pt x="161" y="69"/>
                    <a:pt x="165" y="70"/>
                  </a:cubicBezTo>
                  <a:cubicBezTo>
                    <a:pt x="164" y="72"/>
                    <a:pt x="160" y="71"/>
                    <a:pt x="158" y="70"/>
                  </a:cubicBezTo>
                  <a:cubicBezTo>
                    <a:pt x="160" y="75"/>
                    <a:pt x="164" y="77"/>
                    <a:pt x="169" y="77"/>
                  </a:cubicBezTo>
                  <a:cubicBezTo>
                    <a:pt x="168" y="81"/>
                    <a:pt x="164" y="82"/>
                    <a:pt x="161" y="82"/>
                  </a:cubicBezTo>
                  <a:close/>
                  <a:moveTo>
                    <a:pt x="285" y="52"/>
                  </a:moveTo>
                  <a:cubicBezTo>
                    <a:pt x="273" y="51"/>
                    <a:pt x="268" y="38"/>
                    <a:pt x="263" y="29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62" y="30"/>
                    <a:pt x="261" y="30"/>
                    <a:pt x="261" y="30"/>
                  </a:cubicBezTo>
                  <a:cubicBezTo>
                    <a:pt x="263" y="34"/>
                    <a:pt x="267" y="39"/>
                    <a:pt x="268" y="45"/>
                  </a:cubicBezTo>
                  <a:cubicBezTo>
                    <a:pt x="270" y="52"/>
                    <a:pt x="267" y="58"/>
                    <a:pt x="264" y="64"/>
                  </a:cubicBezTo>
                  <a:cubicBezTo>
                    <a:pt x="263" y="64"/>
                    <a:pt x="263" y="66"/>
                    <a:pt x="262" y="67"/>
                  </a:cubicBezTo>
                  <a:cubicBezTo>
                    <a:pt x="264" y="71"/>
                    <a:pt x="265" y="78"/>
                    <a:pt x="259" y="80"/>
                  </a:cubicBezTo>
                  <a:cubicBezTo>
                    <a:pt x="260" y="84"/>
                    <a:pt x="258" y="86"/>
                    <a:pt x="257" y="90"/>
                  </a:cubicBezTo>
                  <a:cubicBezTo>
                    <a:pt x="263" y="91"/>
                    <a:pt x="269" y="90"/>
                    <a:pt x="271" y="85"/>
                  </a:cubicBezTo>
                  <a:cubicBezTo>
                    <a:pt x="268" y="84"/>
                    <a:pt x="263" y="84"/>
                    <a:pt x="263" y="82"/>
                  </a:cubicBezTo>
                  <a:cubicBezTo>
                    <a:pt x="271" y="85"/>
                    <a:pt x="281" y="82"/>
                    <a:pt x="283" y="75"/>
                  </a:cubicBezTo>
                  <a:cubicBezTo>
                    <a:pt x="279" y="75"/>
                    <a:pt x="276" y="74"/>
                    <a:pt x="273" y="72"/>
                  </a:cubicBezTo>
                  <a:cubicBezTo>
                    <a:pt x="270" y="71"/>
                    <a:pt x="267" y="70"/>
                    <a:pt x="268" y="67"/>
                  </a:cubicBezTo>
                  <a:cubicBezTo>
                    <a:pt x="271" y="68"/>
                    <a:pt x="272" y="69"/>
                    <a:pt x="275" y="69"/>
                  </a:cubicBezTo>
                  <a:cubicBezTo>
                    <a:pt x="287" y="71"/>
                    <a:pt x="293" y="61"/>
                    <a:pt x="292" y="51"/>
                  </a:cubicBezTo>
                  <a:cubicBezTo>
                    <a:pt x="290" y="52"/>
                    <a:pt x="288" y="53"/>
                    <a:pt x="285" y="52"/>
                  </a:cubicBezTo>
                  <a:close/>
                  <a:moveTo>
                    <a:pt x="179" y="88"/>
                  </a:moveTo>
                  <a:cubicBezTo>
                    <a:pt x="175" y="92"/>
                    <a:pt x="179" y="97"/>
                    <a:pt x="184" y="98"/>
                  </a:cubicBezTo>
                  <a:cubicBezTo>
                    <a:pt x="185" y="97"/>
                    <a:pt x="186" y="97"/>
                    <a:pt x="187" y="96"/>
                  </a:cubicBezTo>
                  <a:cubicBezTo>
                    <a:pt x="192" y="100"/>
                    <a:pt x="197" y="103"/>
                    <a:pt x="202" y="107"/>
                  </a:cubicBezTo>
                  <a:cubicBezTo>
                    <a:pt x="209" y="108"/>
                    <a:pt x="215" y="110"/>
                    <a:pt x="221" y="110"/>
                  </a:cubicBezTo>
                  <a:cubicBezTo>
                    <a:pt x="227" y="111"/>
                    <a:pt x="234" y="111"/>
                    <a:pt x="238" y="108"/>
                  </a:cubicBezTo>
                  <a:cubicBezTo>
                    <a:pt x="239" y="108"/>
                    <a:pt x="239" y="108"/>
                    <a:pt x="240" y="108"/>
                  </a:cubicBezTo>
                  <a:cubicBezTo>
                    <a:pt x="247" y="101"/>
                    <a:pt x="254" y="94"/>
                    <a:pt x="257" y="84"/>
                  </a:cubicBezTo>
                  <a:cubicBezTo>
                    <a:pt x="256" y="83"/>
                    <a:pt x="257" y="82"/>
                    <a:pt x="257" y="80"/>
                  </a:cubicBezTo>
                  <a:cubicBezTo>
                    <a:pt x="257" y="80"/>
                    <a:pt x="257" y="79"/>
                    <a:pt x="257" y="79"/>
                  </a:cubicBezTo>
                  <a:cubicBezTo>
                    <a:pt x="257" y="77"/>
                    <a:pt x="257" y="75"/>
                    <a:pt x="256" y="73"/>
                  </a:cubicBezTo>
                  <a:cubicBezTo>
                    <a:pt x="255" y="70"/>
                    <a:pt x="256" y="67"/>
                    <a:pt x="255" y="65"/>
                  </a:cubicBezTo>
                  <a:cubicBezTo>
                    <a:pt x="256" y="63"/>
                    <a:pt x="256" y="60"/>
                    <a:pt x="255" y="59"/>
                  </a:cubicBezTo>
                  <a:cubicBezTo>
                    <a:pt x="256" y="48"/>
                    <a:pt x="244" y="46"/>
                    <a:pt x="239" y="38"/>
                  </a:cubicBezTo>
                  <a:cubicBezTo>
                    <a:pt x="239" y="53"/>
                    <a:pt x="228" y="61"/>
                    <a:pt x="215" y="63"/>
                  </a:cubicBezTo>
                  <a:cubicBezTo>
                    <a:pt x="214" y="64"/>
                    <a:pt x="213" y="65"/>
                    <a:pt x="212" y="66"/>
                  </a:cubicBezTo>
                  <a:cubicBezTo>
                    <a:pt x="211" y="65"/>
                    <a:pt x="210" y="65"/>
                    <a:pt x="210" y="64"/>
                  </a:cubicBezTo>
                  <a:cubicBezTo>
                    <a:pt x="211" y="62"/>
                    <a:pt x="215" y="62"/>
                    <a:pt x="214" y="59"/>
                  </a:cubicBezTo>
                  <a:cubicBezTo>
                    <a:pt x="213" y="61"/>
                    <a:pt x="209" y="65"/>
                    <a:pt x="207" y="66"/>
                  </a:cubicBezTo>
                  <a:cubicBezTo>
                    <a:pt x="204" y="68"/>
                    <a:pt x="200" y="68"/>
                    <a:pt x="198" y="70"/>
                  </a:cubicBezTo>
                  <a:cubicBezTo>
                    <a:pt x="194" y="73"/>
                    <a:pt x="194" y="80"/>
                    <a:pt x="191" y="84"/>
                  </a:cubicBezTo>
                  <a:cubicBezTo>
                    <a:pt x="189" y="86"/>
                    <a:pt x="187" y="86"/>
                    <a:pt x="185" y="89"/>
                  </a:cubicBezTo>
                  <a:cubicBezTo>
                    <a:pt x="187" y="90"/>
                    <a:pt x="189" y="91"/>
                    <a:pt x="190" y="93"/>
                  </a:cubicBezTo>
                  <a:cubicBezTo>
                    <a:pt x="189" y="94"/>
                    <a:pt x="189" y="94"/>
                    <a:pt x="188" y="94"/>
                  </a:cubicBezTo>
                  <a:cubicBezTo>
                    <a:pt x="187" y="92"/>
                    <a:pt x="185" y="89"/>
                    <a:pt x="183" y="90"/>
                  </a:cubicBezTo>
                  <a:cubicBezTo>
                    <a:pt x="182" y="93"/>
                    <a:pt x="183" y="94"/>
                    <a:pt x="183" y="96"/>
                  </a:cubicBezTo>
                  <a:cubicBezTo>
                    <a:pt x="181" y="95"/>
                    <a:pt x="180" y="93"/>
                    <a:pt x="180" y="90"/>
                  </a:cubicBezTo>
                  <a:cubicBezTo>
                    <a:pt x="180" y="90"/>
                    <a:pt x="179" y="92"/>
                    <a:pt x="178" y="91"/>
                  </a:cubicBezTo>
                  <a:cubicBezTo>
                    <a:pt x="179" y="88"/>
                    <a:pt x="183" y="88"/>
                    <a:pt x="184" y="85"/>
                  </a:cubicBezTo>
                  <a:cubicBezTo>
                    <a:pt x="182" y="87"/>
                    <a:pt x="181" y="87"/>
                    <a:pt x="179" y="88"/>
                  </a:cubicBezTo>
                  <a:close/>
                  <a:moveTo>
                    <a:pt x="258" y="65"/>
                  </a:moveTo>
                  <a:cubicBezTo>
                    <a:pt x="258" y="63"/>
                    <a:pt x="260" y="59"/>
                    <a:pt x="258" y="58"/>
                  </a:cubicBezTo>
                  <a:cubicBezTo>
                    <a:pt x="258" y="61"/>
                    <a:pt x="257" y="63"/>
                    <a:pt x="258" y="65"/>
                  </a:cubicBezTo>
                  <a:close/>
                  <a:moveTo>
                    <a:pt x="259" y="78"/>
                  </a:moveTo>
                  <a:cubicBezTo>
                    <a:pt x="262" y="76"/>
                    <a:pt x="262" y="71"/>
                    <a:pt x="260" y="68"/>
                  </a:cubicBezTo>
                  <a:cubicBezTo>
                    <a:pt x="259" y="68"/>
                    <a:pt x="258" y="68"/>
                    <a:pt x="258" y="68"/>
                  </a:cubicBezTo>
                  <a:cubicBezTo>
                    <a:pt x="258" y="72"/>
                    <a:pt x="259" y="75"/>
                    <a:pt x="259" y="78"/>
                  </a:cubicBezTo>
                  <a:close/>
                  <a:moveTo>
                    <a:pt x="253" y="98"/>
                  </a:moveTo>
                  <a:cubicBezTo>
                    <a:pt x="254" y="96"/>
                    <a:pt x="256" y="97"/>
                    <a:pt x="258" y="96"/>
                  </a:cubicBezTo>
                  <a:cubicBezTo>
                    <a:pt x="257" y="95"/>
                    <a:pt x="257" y="93"/>
                    <a:pt x="256" y="93"/>
                  </a:cubicBezTo>
                  <a:cubicBezTo>
                    <a:pt x="255" y="94"/>
                    <a:pt x="253" y="96"/>
                    <a:pt x="253" y="98"/>
                  </a:cubicBezTo>
                  <a:close/>
                  <a:moveTo>
                    <a:pt x="76" y="109"/>
                  </a:moveTo>
                  <a:cubicBezTo>
                    <a:pt x="77" y="108"/>
                    <a:pt x="78" y="108"/>
                    <a:pt x="79" y="108"/>
                  </a:cubicBezTo>
                  <a:cubicBezTo>
                    <a:pt x="79" y="105"/>
                    <a:pt x="78" y="103"/>
                    <a:pt x="78" y="100"/>
                  </a:cubicBezTo>
                  <a:cubicBezTo>
                    <a:pt x="75" y="103"/>
                    <a:pt x="71" y="105"/>
                    <a:pt x="69" y="109"/>
                  </a:cubicBezTo>
                  <a:cubicBezTo>
                    <a:pt x="71" y="109"/>
                    <a:pt x="72" y="111"/>
                    <a:pt x="72" y="112"/>
                  </a:cubicBezTo>
                  <a:cubicBezTo>
                    <a:pt x="74" y="111"/>
                    <a:pt x="72" y="108"/>
                    <a:pt x="71" y="107"/>
                  </a:cubicBezTo>
                  <a:cubicBezTo>
                    <a:pt x="71" y="107"/>
                    <a:pt x="71" y="106"/>
                    <a:pt x="72" y="106"/>
                  </a:cubicBezTo>
                  <a:cubicBezTo>
                    <a:pt x="73" y="107"/>
                    <a:pt x="73" y="108"/>
                    <a:pt x="74" y="108"/>
                  </a:cubicBezTo>
                  <a:cubicBezTo>
                    <a:pt x="75" y="106"/>
                    <a:pt x="75" y="106"/>
                    <a:pt x="75" y="103"/>
                  </a:cubicBezTo>
                  <a:cubicBezTo>
                    <a:pt x="76" y="103"/>
                    <a:pt x="76" y="103"/>
                    <a:pt x="76" y="103"/>
                  </a:cubicBezTo>
                  <a:cubicBezTo>
                    <a:pt x="79" y="104"/>
                    <a:pt x="76" y="107"/>
                    <a:pt x="76" y="109"/>
                  </a:cubicBezTo>
                  <a:close/>
                  <a:moveTo>
                    <a:pt x="73" y="113"/>
                  </a:moveTo>
                  <a:cubicBezTo>
                    <a:pt x="75" y="112"/>
                    <a:pt x="76" y="113"/>
                    <a:pt x="78" y="113"/>
                  </a:cubicBezTo>
                  <a:cubicBezTo>
                    <a:pt x="79" y="112"/>
                    <a:pt x="80" y="111"/>
                    <a:pt x="79" y="109"/>
                  </a:cubicBezTo>
                  <a:cubicBezTo>
                    <a:pt x="77" y="111"/>
                    <a:pt x="74" y="110"/>
                    <a:pt x="73" y="113"/>
                  </a:cubicBezTo>
                  <a:close/>
                  <a:moveTo>
                    <a:pt x="69" y="120"/>
                  </a:moveTo>
                  <a:cubicBezTo>
                    <a:pt x="70" y="117"/>
                    <a:pt x="72" y="113"/>
                    <a:pt x="69" y="110"/>
                  </a:cubicBezTo>
                  <a:cubicBezTo>
                    <a:pt x="68" y="113"/>
                    <a:pt x="67" y="117"/>
                    <a:pt x="69" y="120"/>
                  </a:cubicBezTo>
                  <a:close/>
                  <a:moveTo>
                    <a:pt x="230" y="115"/>
                  </a:moveTo>
                  <a:cubicBezTo>
                    <a:pt x="229" y="115"/>
                    <a:pt x="231" y="114"/>
                    <a:pt x="230" y="113"/>
                  </a:cubicBezTo>
                  <a:cubicBezTo>
                    <a:pt x="230" y="114"/>
                    <a:pt x="231" y="113"/>
                    <a:pt x="230" y="112"/>
                  </a:cubicBezTo>
                  <a:cubicBezTo>
                    <a:pt x="225" y="113"/>
                    <a:pt x="218" y="113"/>
                    <a:pt x="213" y="111"/>
                  </a:cubicBezTo>
                  <a:cubicBezTo>
                    <a:pt x="214" y="121"/>
                    <a:pt x="227" y="122"/>
                    <a:pt x="230" y="115"/>
                  </a:cubicBezTo>
                  <a:close/>
                  <a:moveTo>
                    <a:pt x="233" y="116"/>
                  </a:moveTo>
                  <a:cubicBezTo>
                    <a:pt x="231" y="119"/>
                    <a:pt x="225" y="123"/>
                    <a:pt x="220" y="122"/>
                  </a:cubicBezTo>
                  <a:cubicBezTo>
                    <a:pt x="218" y="122"/>
                    <a:pt x="217" y="120"/>
                    <a:pt x="215" y="120"/>
                  </a:cubicBezTo>
                  <a:cubicBezTo>
                    <a:pt x="215" y="118"/>
                    <a:pt x="213" y="118"/>
                    <a:pt x="212" y="117"/>
                  </a:cubicBezTo>
                  <a:cubicBezTo>
                    <a:pt x="213" y="115"/>
                    <a:pt x="212" y="113"/>
                    <a:pt x="211" y="112"/>
                  </a:cubicBezTo>
                  <a:cubicBezTo>
                    <a:pt x="210" y="112"/>
                    <a:pt x="210" y="113"/>
                    <a:pt x="208" y="113"/>
                  </a:cubicBezTo>
                  <a:cubicBezTo>
                    <a:pt x="209" y="117"/>
                    <a:pt x="211" y="120"/>
                    <a:pt x="213" y="122"/>
                  </a:cubicBezTo>
                  <a:cubicBezTo>
                    <a:pt x="218" y="126"/>
                    <a:pt x="225" y="130"/>
                    <a:pt x="231" y="126"/>
                  </a:cubicBezTo>
                  <a:cubicBezTo>
                    <a:pt x="229" y="130"/>
                    <a:pt x="223" y="131"/>
                    <a:pt x="219" y="128"/>
                  </a:cubicBezTo>
                  <a:cubicBezTo>
                    <a:pt x="214" y="126"/>
                    <a:pt x="208" y="120"/>
                    <a:pt x="207" y="115"/>
                  </a:cubicBezTo>
                  <a:cubicBezTo>
                    <a:pt x="206" y="116"/>
                    <a:pt x="205" y="118"/>
                    <a:pt x="205" y="119"/>
                  </a:cubicBezTo>
                  <a:cubicBezTo>
                    <a:pt x="206" y="121"/>
                    <a:pt x="206" y="122"/>
                    <a:pt x="208" y="123"/>
                  </a:cubicBezTo>
                  <a:cubicBezTo>
                    <a:pt x="209" y="124"/>
                    <a:pt x="211" y="126"/>
                    <a:pt x="213" y="127"/>
                  </a:cubicBezTo>
                  <a:cubicBezTo>
                    <a:pt x="216" y="129"/>
                    <a:pt x="219" y="131"/>
                    <a:pt x="221" y="132"/>
                  </a:cubicBezTo>
                  <a:cubicBezTo>
                    <a:pt x="228" y="133"/>
                    <a:pt x="234" y="129"/>
                    <a:pt x="237" y="125"/>
                  </a:cubicBezTo>
                  <a:cubicBezTo>
                    <a:pt x="237" y="124"/>
                    <a:pt x="238" y="123"/>
                    <a:pt x="238" y="122"/>
                  </a:cubicBezTo>
                  <a:cubicBezTo>
                    <a:pt x="240" y="120"/>
                    <a:pt x="243" y="118"/>
                    <a:pt x="241" y="115"/>
                  </a:cubicBezTo>
                  <a:cubicBezTo>
                    <a:pt x="241" y="116"/>
                    <a:pt x="238" y="114"/>
                    <a:pt x="238" y="116"/>
                  </a:cubicBezTo>
                  <a:cubicBezTo>
                    <a:pt x="238" y="116"/>
                    <a:pt x="240" y="118"/>
                    <a:pt x="239" y="118"/>
                  </a:cubicBezTo>
                  <a:cubicBezTo>
                    <a:pt x="238" y="119"/>
                    <a:pt x="237" y="118"/>
                    <a:pt x="236" y="117"/>
                  </a:cubicBezTo>
                  <a:cubicBezTo>
                    <a:pt x="236" y="115"/>
                    <a:pt x="236" y="113"/>
                    <a:pt x="235" y="112"/>
                  </a:cubicBezTo>
                  <a:cubicBezTo>
                    <a:pt x="235" y="113"/>
                    <a:pt x="233" y="112"/>
                    <a:pt x="233" y="113"/>
                  </a:cubicBezTo>
                  <a:cubicBezTo>
                    <a:pt x="234" y="113"/>
                    <a:pt x="233" y="115"/>
                    <a:pt x="233" y="116"/>
                  </a:cubicBezTo>
                  <a:close/>
                  <a:moveTo>
                    <a:pt x="67" y="123"/>
                  </a:moveTo>
                  <a:cubicBezTo>
                    <a:pt x="66" y="121"/>
                    <a:pt x="65" y="119"/>
                    <a:pt x="64" y="117"/>
                  </a:cubicBezTo>
                  <a:cubicBezTo>
                    <a:pt x="62" y="116"/>
                    <a:pt x="60" y="114"/>
                    <a:pt x="59" y="115"/>
                  </a:cubicBezTo>
                  <a:cubicBezTo>
                    <a:pt x="61" y="117"/>
                    <a:pt x="64" y="120"/>
                    <a:pt x="67" y="123"/>
                  </a:cubicBezTo>
                  <a:close/>
                  <a:moveTo>
                    <a:pt x="72" y="115"/>
                  </a:moveTo>
                  <a:cubicBezTo>
                    <a:pt x="72" y="116"/>
                    <a:pt x="71" y="117"/>
                    <a:pt x="71" y="119"/>
                  </a:cubicBezTo>
                  <a:cubicBezTo>
                    <a:pt x="73" y="118"/>
                    <a:pt x="74" y="117"/>
                    <a:pt x="75" y="116"/>
                  </a:cubicBezTo>
                  <a:cubicBezTo>
                    <a:pt x="75" y="116"/>
                    <a:pt x="77" y="115"/>
                    <a:pt x="76" y="114"/>
                  </a:cubicBezTo>
                  <a:cubicBezTo>
                    <a:pt x="75" y="115"/>
                    <a:pt x="74" y="115"/>
                    <a:pt x="72" y="115"/>
                  </a:cubicBezTo>
                  <a:close/>
                  <a:moveTo>
                    <a:pt x="244" y="118"/>
                  </a:moveTo>
                  <a:cubicBezTo>
                    <a:pt x="244" y="118"/>
                    <a:pt x="244" y="118"/>
                    <a:pt x="244" y="118"/>
                  </a:cubicBezTo>
                  <a:cubicBezTo>
                    <a:pt x="239" y="124"/>
                    <a:pt x="235" y="132"/>
                    <a:pt x="227" y="134"/>
                  </a:cubicBezTo>
                  <a:cubicBezTo>
                    <a:pt x="223" y="134"/>
                    <a:pt x="219" y="133"/>
                    <a:pt x="216" y="131"/>
                  </a:cubicBezTo>
                  <a:cubicBezTo>
                    <a:pt x="216" y="131"/>
                    <a:pt x="216" y="130"/>
                    <a:pt x="215" y="130"/>
                  </a:cubicBezTo>
                  <a:cubicBezTo>
                    <a:pt x="215" y="129"/>
                    <a:pt x="214" y="130"/>
                    <a:pt x="213" y="129"/>
                  </a:cubicBezTo>
                  <a:cubicBezTo>
                    <a:pt x="210" y="128"/>
                    <a:pt x="209" y="125"/>
                    <a:pt x="206" y="124"/>
                  </a:cubicBezTo>
                  <a:cubicBezTo>
                    <a:pt x="204" y="123"/>
                    <a:pt x="202" y="121"/>
                    <a:pt x="202" y="119"/>
                  </a:cubicBezTo>
                  <a:cubicBezTo>
                    <a:pt x="198" y="121"/>
                    <a:pt x="192" y="124"/>
                    <a:pt x="189" y="126"/>
                  </a:cubicBezTo>
                  <a:cubicBezTo>
                    <a:pt x="189" y="127"/>
                    <a:pt x="187" y="127"/>
                    <a:pt x="187" y="127"/>
                  </a:cubicBezTo>
                  <a:cubicBezTo>
                    <a:pt x="186" y="129"/>
                    <a:pt x="187" y="131"/>
                    <a:pt x="188" y="133"/>
                  </a:cubicBezTo>
                  <a:cubicBezTo>
                    <a:pt x="188" y="134"/>
                    <a:pt x="189" y="135"/>
                    <a:pt x="189" y="137"/>
                  </a:cubicBezTo>
                  <a:cubicBezTo>
                    <a:pt x="191" y="137"/>
                    <a:pt x="192" y="137"/>
                    <a:pt x="193" y="137"/>
                  </a:cubicBezTo>
                  <a:cubicBezTo>
                    <a:pt x="194" y="136"/>
                    <a:pt x="193" y="133"/>
                    <a:pt x="194" y="132"/>
                  </a:cubicBezTo>
                  <a:cubicBezTo>
                    <a:pt x="195" y="131"/>
                    <a:pt x="196" y="132"/>
                    <a:pt x="197" y="131"/>
                  </a:cubicBezTo>
                  <a:cubicBezTo>
                    <a:pt x="198" y="132"/>
                    <a:pt x="200" y="133"/>
                    <a:pt x="203" y="134"/>
                  </a:cubicBezTo>
                  <a:cubicBezTo>
                    <a:pt x="206" y="134"/>
                    <a:pt x="209" y="136"/>
                    <a:pt x="211" y="137"/>
                  </a:cubicBezTo>
                  <a:cubicBezTo>
                    <a:pt x="215" y="138"/>
                    <a:pt x="218" y="139"/>
                    <a:pt x="221" y="141"/>
                  </a:cubicBezTo>
                  <a:cubicBezTo>
                    <a:pt x="224" y="142"/>
                    <a:pt x="228" y="144"/>
                    <a:pt x="230" y="145"/>
                  </a:cubicBezTo>
                  <a:cubicBezTo>
                    <a:pt x="233" y="147"/>
                    <a:pt x="235" y="151"/>
                    <a:pt x="239" y="151"/>
                  </a:cubicBezTo>
                  <a:cubicBezTo>
                    <a:pt x="238" y="144"/>
                    <a:pt x="242" y="135"/>
                    <a:pt x="243" y="129"/>
                  </a:cubicBezTo>
                  <a:cubicBezTo>
                    <a:pt x="245" y="125"/>
                    <a:pt x="248" y="122"/>
                    <a:pt x="249" y="117"/>
                  </a:cubicBezTo>
                  <a:cubicBezTo>
                    <a:pt x="247" y="117"/>
                    <a:pt x="246" y="117"/>
                    <a:pt x="244" y="117"/>
                  </a:cubicBezTo>
                  <a:cubicBezTo>
                    <a:pt x="244" y="117"/>
                    <a:pt x="244" y="117"/>
                    <a:pt x="244" y="118"/>
                  </a:cubicBezTo>
                  <a:close/>
                  <a:moveTo>
                    <a:pt x="258" y="124"/>
                  </a:moveTo>
                  <a:cubicBezTo>
                    <a:pt x="259" y="124"/>
                    <a:pt x="260" y="123"/>
                    <a:pt x="261" y="122"/>
                  </a:cubicBezTo>
                  <a:cubicBezTo>
                    <a:pt x="259" y="120"/>
                    <a:pt x="256" y="120"/>
                    <a:pt x="253" y="118"/>
                  </a:cubicBezTo>
                  <a:cubicBezTo>
                    <a:pt x="253" y="118"/>
                    <a:pt x="252" y="118"/>
                    <a:pt x="252" y="119"/>
                  </a:cubicBezTo>
                  <a:cubicBezTo>
                    <a:pt x="254" y="121"/>
                    <a:pt x="255" y="123"/>
                    <a:pt x="258" y="124"/>
                  </a:cubicBezTo>
                  <a:close/>
                  <a:moveTo>
                    <a:pt x="77" y="128"/>
                  </a:moveTo>
                  <a:cubicBezTo>
                    <a:pt x="76" y="129"/>
                    <a:pt x="73" y="129"/>
                    <a:pt x="72" y="129"/>
                  </a:cubicBezTo>
                  <a:cubicBezTo>
                    <a:pt x="72" y="129"/>
                    <a:pt x="71" y="130"/>
                    <a:pt x="71" y="130"/>
                  </a:cubicBezTo>
                  <a:cubicBezTo>
                    <a:pt x="67" y="129"/>
                    <a:pt x="64" y="126"/>
                    <a:pt x="59" y="126"/>
                  </a:cubicBezTo>
                  <a:cubicBezTo>
                    <a:pt x="57" y="126"/>
                    <a:pt x="54" y="126"/>
                    <a:pt x="51" y="127"/>
                  </a:cubicBezTo>
                  <a:cubicBezTo>
                    <a:pt x="48" y="128"/>
                    <a:pt x="46" y="129"/>
                    <a:pt x="44" y="132"/>
                  </a:cubicBezTo>
                  <a:cubicBezTo>
                    <a:pt x="43" y="141"/>
                    <a:pt x="47" y="146"/>
                    <a:pt x="50" y="152"/>
                  </a:cubicBezTo>
                  <a:cubicBezTo>
                    <a:pt x="55" y="156"/>
                    <a:pt x="58" y="160"/>
                    <a:pt x="65" y="160"/>
                  </a:cubicBezTo>
                  <a:cubicBezTo>
                    <a:pt x="69" y="160"/>
                    <a:pt x="72" y="157"/>
                    <a:pt x="76" y="157"/>
                  </a:cubicBezTo>
                  <a:cubicBezTo>
                    <a:pt x="78" y="157"/>
                    <a:pt x="79" y="158"/>
                    <a:pt x="82" y="158"/>
                  </a:cubicBezTo>
                  <a:cubicBezTo>
                    <a:pt x="85" y="157"/>
                    <a:pt x="88" y="153"/>
                    <a:pt x="89" y="150"/>
                  </a:cubicBezTo>
                  <a:cubicBezTo>
                    <a:pt x="90" y="149"/>
                    <a:pt x="91" y="148"/>
                    <a:pt x="91" y="148"/>
                  </a:cubicBezTo>
                  <a:cubicBezTo>
                    <a:pt x="94" y="140"/>
                    <a:pt x="95" y="131"/>
                    <a:pt x="89" y="125"/>
                  </a:cubicBezTo>
                  <a:cubicBezTo>
                    <a:pt x="87" y="124"/>
                    <a:pt x="86" y="121"/>
                    <a:pt x="83" y="120"/>
                  </a:cubicBezTo>
                  <a:cubicBezTo>
                    <a:pt x="78" y="119"/>
                    <a:pt x="73" y="122"/>
                    <a:pt x="70" y="125"/>
                  </a:cubicBezTo>
                  <a:cubicBezTo>
                    <a:pt x="72" y="127"/>
                    <a:pt x="73" y="127"/>
                    <a:pt x="75" y="126"/>
                  </a:cubicBezTo>
                  <a:cubicBezTo>
                    <a:pt x="76" y="125"/>
                    <a:pt x="74" y="124"/>
                    <a:pt x="75" y="123"/>
                  </a:cubicBezTo>
                  <a:cubicBezTo>
                    <a:pt x="77" y="124"/>
                    <a:pt x="78" y="127"/>
                    <a:pt x="77" y="128"/>
                  </a:cubicBezTo>
                  <a:close/>
                  <a:moveTo>
                    <a:pt x="241" y="150"/>
                  </a:moveTo>
                  <a:cubicBezTo>
                    <a:pt x="242" y="149"/>
                    <a:pt x="241" y="148"/>
                    <a:pt x="242" y="147"/>
                  </a:cubicBezTo>
                  <a:cubicBezTo>
                    <a:pt x="242" y="144"/>
                    <a:pt x="244" y="142"/>
                    <a:pt x="245" y="139"/>
                  </a:cubicBezTo>
                  <a:cubicBezTo>
                    <a:pt x="248" y="133"/>
                    <a:pt x="252" y="129"/>
                    <a:pt x="256" y="125"/>
                  </a:cubicBezTo>
                  <a:cubicBezTo>
                    <a:pt x="254" y="124"/>
                    <a:pt x="253" y="122"/>
                    <a:pt x="251" y="120"/>
                  </a:cubicBezTo>
                  <a:cubicBezTo>
                    <a:pt x="245" y="128"/>
                    <a:pt x="240" y="141"/>
                    <a:pt x="241" y="150"/>
                  </a:cubicBezTo>
                  <a:close/>
                  <a:moveTo>
                    <a:pt x="258" y="127"/>
                  </a:moveTo>
                  <a:cubicBezTo>
                    <a:pt x="253" y="129"/>
                    <a:pt x="250" y="134"/>
                    <a:pt x="247" y="139"/>
                  </a:cubicBezTo>
                  <a:cubicBezTo>
                    <a:pt x="245" y="143"/>
                    <a:pt x="244" y="146"/>
                    <a:pt x="244" y="150"/>
                  </a:cubicBezTo>
                  <a:cubicBezTo>
                    <a:pt x="249" y="140"/>
                    <a:pt x="256" y="131"/>
                    <a:pt x="268" y="128"/>
                  </a:cubicBezTo>
                  <a:cubicBezTo>
                    <a:pt x="267" y="126"/>
                    <a:pt x="267" y="124"/>
                    <a:pt x="267" y="122"/>
                  </a:cubicBezTo>
                  <a:cubicBezTo>
                    <a:pt x="263" y="122"/>
                    <a:pt x="260" y="125"/>
                    <a:pt x="258" y="127"/>
                  </a:cubicBezTo>
                  <a:close/>
                  <a:moveTo>
                    <a:pt x="180" y="131"/>
                  </a:moveTo>
                  <a:cubicBezTo>
                    <a:pt x="178" y="133"/>
                    <a:pt x="176" y="136"/>
                    <a:pt x="173" y="138"/>
                  </a:cubicBezTo>
                  <a:cubicBezTo>
                    <a:pt x="172" y="141"/>
                    <a:pt x="170" y="142"/>
                    <a:pt x="168" y="144"/>
                  </a:cubicBezTo>
                  <a:cubicBezTo>
                    <a:pt x="165" y="148"/>
                    <a:pt x="164" y="152"/>
                    <a:pt x="161" y="154"/>
                  </a:cubicBezTo>
                  <a:cubicBezTo>
                    <a:pt x="161" y="156"/>
                    <a:pt x="159" y="157"/>
                    <a:pt x="158" y="159"/>
                  </a:cubicBezTo>
                  <a:cubicBezTo>
                    <a:pt x="157" y="164"/>
                    <a:pt x="153" y="166"/>
                    <a:pt x="151" y="171"/>
                  </a:cubicBezTo>
                  <a:cubicBezTo>
                    <a:pt x="149" y="176"/>
                    <a:pt x="152" y="181"/>
                    <a:pt x="152" y="187"/>
                  </a:cubicBezTo>
                  <a:cubicBezTo>
                    <a:pt x="153" y="190"/>
                    <a:pt x="157" y="194"/>
                    <a:pt x="162" y="195"/>
                  </a:cubicBezTo>
                  <a:cubicBezTo>
                    <a:pt x="167" y="196"/>
                    <a:pt x="174" y="198"/>
                    <a:pt x="179" y="195"/>
                  </a:cubicBezTo>
                  <a:cubicBezTo>
                    <a:pt x="175" y="189"/>
                    <a:pt x="176" y="181"/>
                    <a:pt x="180" y="177"/>
                  </a:cubicBezTo>
                  <a:cubicBezTo>
                    <a:pt x="180" y="172"/>
                    <a:pt x="175" y="168"/>
                    <a:pt x="170" y="168"/>
                  </a:cubicBezTo>
                  <a:cubicBezTo>
                    <a:pt x="169" y="168"/>
                    <a:pt x="168" y="169"/>
                    <a:pt x="167" y="168"/>
                  </a:cubicBezTo>
                  <a:cubicBezTo>
                    <a:pt x="168" y="165"/>
                    <a:pt x="173" y="167"/>
                    <a:pt x="176" y="167"/>
                  </a:cubicBezTo>
                  <a:cubicBezTo>
                    <a:pt x="176" y="165"/>
                    <a:pt x="174" y="164"/>
                    <a:pt x="174" y="162"/>
                  </a:cubicBezTo>
                  <a:cubicBezTo>
                    <a:pt x="177" y="163"/>
                    <a:pt x="179" y="166"/>
                    <a:pt x="178" y="169"/>
                  </a:cubicBezTo>
                  <a:cubicBezTo>
                    <a:pt x="179" y="170"/>
                    <a:pt x="180" y="170"/>
                    <a:pt x="180" y="171"/>
                  </a:cubicBezTo>
                  <a:cubicBezTo>
                    <a:pt x="182" y="172"/>
                    <a:pt x="182" y="175"/>
                    <a:pt x="185" y="176"/>
                  </a:cubicBezTo>
                  <a:cubicBezTo>
                    <a:pt x="185" y="172"/>
                    <a:pt x="185" y="169"/>
                    <a:pt x="187" y="166"/>
                  </a:cubicBezTo>
                  <a:cubicBezTo>
                    <a:pt x="185" y="164"/>
                    <a:pt x="186" y="161"/>
                    <a:pt x="185" y="158"/>
                  </a:cubicBezTo>
                  <a:cubicBezTo>
                    <a:pt x="185" y="157"/>
                    <a:pt x="185" y="157"/>
                    <a:pt x="184" y="156"/>
                  </a:cubicBezTo>
                  <a:cubicBezTo>
                    <a:pt x="184" y="155"/>
                    <a:pt x="185" y="154"/>
                    <a:pt x="184" y="153"/>
                  </a:cubicBezTo>
                  <a:cubicBezTo>
                    <a:pt x="184" y="151"/>
                    <a:pt x="183" y="148"/>
                    <a:pt x="182" y="146"/>
                  </a:cubicBezTo>
                  <a:cubicBezTo>
                    <a:pt x="182" y="143"/>
                    <a:pt x="184" y="141"/>
                    <a:pt x="188" y="142"/>
                  </a:cubicBezTo>
                  <a:cubicBezTo>
                    <a:pt x="188" y="140"/>
                    <a:pt x="186" y="139"/>
                    <a:pt x="188" y="137"/>
                  </a:cubicBezTo>
                  <a:cubicBezTo>
                    <a:pt x="186" y="134"/>
                    <a:pt x="185" y="132"/>
                    <a:pt x="184" y="129"/>
                  </a:cubicBezTo>
                  <a:cubicBezTo>
                    <a:pt x="183" y="130"/>
                    <a:pt x="181" y="130"/>
                    <a:pt x="180" y="131"/>
                  </a:cubicBezTo>
                  <a:close/>
                  <a:moveTo>
                    <a:pt x="252" y="149"/>
                  </a:moveTo>
                  <a:cubicBezTo>
                    <a:pt x="255" y="149"/>
                    <a:pt x="256" y="148"/>
                    <a:pt x="258" y="146"/>
                  </a:cubicBezTo>
                  <a:cubicBezTo>
                    <a:pt x="260" y="145"/>
                    <a:pt x="263" y="145"/>
                    <a:pt x="264" y="144"/>
                  </a:cubicBezTo>
                  <a:cubicBezTo>
                    <a:pt x="266" y="143"/>
                    <a:pt x="266" y="143"/>
                    <a:pt x="268" y="142"/>
                  </a:cubicBezTo>
                  <a:cubicBezTo>
                    <a:pt x="272" y="141"/>
                    <a:pt x="276" y="140"/>
                    <a:pt x="279" y="138"/>
                  </a:cubicBezTo>
                  <a:cubicBezTo>
                    <a:pt x="278" y="137"/>
                    <a:pt x="277" y="136"/>
                    <a:pt x="277" y="135"/>
                  </a:cubicBezTo>
                  <a:cubicBezTo>
                    <a:pt x="271" y="135"/>
                    <a:pt x="267" y="138"/>
                    <a:pt x="263" y="139"/>
                  </a:cubicBezTo>
                  <a:cubicBezTo>
                    <a:pt x="266" y="135"/>
                    <a:pt x="271" y="134"/>
                    <a:pt x="278" y="133"/>
                  </a:cubicBezTo>
                  <a:cubicBezTo>
                    <a:pt x="276" y="132"/>
                    <a:pt x="275" y="131"/>
                    <a:pt x="275" y="129"/>
                  </a:cubicBezTo>
                  <a:cubicBezTo>
                    <a:pt x="270" y="131"/>
                    <a:pt x="265" y="135"/>
                    <a:pt x="260" y="136"/>
                  </a:cubicBezTo>
                  <a:cubicBezTo>
                    <a:pt x="263" y="133"/>
                    <a:pt x="268" y="131"/>
                    <a:pt x="271" y="129"/>
                  </a:cubicBezTo>
                  <a:cubicBezTo>
                    <a:pt x="258" y="131"/>
                    <a:pt x="252" y="140"/>
                    <a:pt x="246" y="149"/>
                  </a:cubicBezTo>
                  <a:cubicBezTo>
                    <a:pt x="250" y="148"/>
                    <a:pt x="251" y="144"/>
                    <a:pt x="253" y="143"/>
                  </a:cubicBezTo>
                  <a:cubicBezTo>
                    <a:pt x="252" y="144"/>
                    <a:pt x="252" y="146"/>
                    <a:pt x="251" y="148"/>
                  </a:cubicBezTo>
                  <a:cubicBezTo>
                    <a:pt x="253" y="147"/>
                    <a:pt x="254" y="145"/>
                    <a:pt x="256" y="144"/>
                  </a:cubicBezTo>
                  <a:cubicBezTo>
                    <a:pt x="255" y="146"/>
                    <a:pt x="253" y="148"/>
                    <a:pt x="252" y="149"/>
                  </a:cubicBezTo>
                  <a:close/>
                  <a:moveTo>
                    <a:pt x="206" y="140"/>
                  </a:moveTo>
                  <a:cubicBezTo>
                    <a:pt x="216" y="142"/>
                    <a:pt x="224" y="146"/>
                    <a:pt x="232" y="150"/>
                  </a:cubicBezTo>
                  <a:cubicBezTo>
                    <a:pt x="233" y="150"/>
                    <a:pt x="232" y="149"/>
                    <a:pt x="232" y="149"/>
                  </a:cubicBezTo>
                  <a:cubicBezTo>
                    <a:pt x="231" y="148"/>
                    <a:pt x="230" y="147"/>
                    <a:pt x="228" y="147"/>
                  </a:cubicBezTo>
                  <a:cubicBezTo>
                    <a:pt x="223" y="144"/>
                    <a:pt x="216" y="139"/>
                    <a:pt x="210" y="139"/>
                  </a:cubicBezTo>
                  <a:cubicBezTo>
                    <a:pt x="206" y="137"/>
                    <a:pt x="201" y="135"/>
                    <a:pt x="196" y="134"/>
                  </a:cubicBezTo>
                  <a:cubicBezTo>
                    <a:pt x="195" y="135"/>
                    <a:pt x="195" y="135"/>
                    <a:pt x="195" y="137"/>
                  </a:cubicBezTo>
                  <a:cubicBezTo>
                    <a:pt x="198" y="138"/>
                    <a:pt x="202" y="139"/>
                    <a:pt x="206" y="140"/>
                  </a:cubicBezTo>
                  <a:close/>
                  <a:moveTo>
                    <a:pt x="279" y="140"/>
                  </a:moveTo>
                  <a:cubicBezTo>
                    <a:pt x="274" y="142"/>
                    <a:pt x="270" y="143"/>
                    <a:pt x="265" y="146"/>
                  </a:cubicBezTo>
                  <a:cubicBezTo>
                    <a:pt x="264" y="146"/>
                    <a:pt x="262" y="147"/>
                    <a:pt x="260" y="148"/>
                  </a:cubicBezTo>
                  <a:cubicBezTo>
                    <a:pt x="258" y="149"/>
                    <a:pt x="257" y="150"/>
                    <a:pt x="255" y="152"/>
                  </a:cubicBezTo>
                  <a:cubicBezTo>
                    <a:pt x="251" y="172"/>
                    <a:pt x="251" y="190"/>
                    <a:pt x="249" y="211"/>
                  </a:cubicBezTo>
                  <a:cubicBezTo>
                    <a:pt x="252" y="211"/>
                    <a:pt x="255" y="209"/>
                    <a:pt x="258" y="208"/>
                  </a:cubicBezTo>
                  <a:cubicBezTo>
                    <a:pt x="264" y="206"/>
                    <a:pt x="271" y="206"/>
                    <a:pt x="276" y="204"/>
                  </a:cubicBezTo>
                  <a:cubicBezTo>
                    <a:pt x="275" y="204"/>
                    <a:pt x="277" y="203"/>
                    <a:pt x="277" y="203"/>
                  </a:cubicBezTo>
                  <a:cubicBezTo>
                    <a:pt x="278" y="202"/>
                    <a:pt x="278" y="200"/>
                    <a:pt x="279" y="200"/>
                  </a:cubicBezTo>
                  <a:cubicBezTo>
                    <a:pt x="279" y="195"/>
                    <a:pt x="283" y="187"/>
                    <a:pt x="280" y="183"/>
                  </a:cubicBezTo>
                  <a:cubicBezTo>
                    <a:pt x="280" y="182"/>
                    <a:pt x="279" y="180"/>
                    <a:pt x="280" y="179"/>
                  </a:cubicBezTo>
                  <a:cubicBezTo>
                    <a:pt x="278" y="178"/>
                    <a:pt x="277" y="176"/>
                    <a:pt x="277" y="174"/>
                  </a:cubicBezTo>
                  <a:cubicBezTo>
                    <a:pt x="277" y="173"/>
                    <a:pt x="275" y="172"/>
                    <a:pt x="276" y="170"/>
                  </a:cubicBezTo>
                  <a:cubicBezTo>
                    <a:pt x="274" y="170"/>
                    <a:pt x="276" y="168"/>
                    <a:pt x="275" y="167"/>
                  </a:cubicBezTo>
                  <a:cubicBezTo>
                    <a:pt x="277" y="164"/>
                    <a:pt x="282" y="164"/>
                    <a:pt x="283" y="160"/>
                  </a:cubicBezTo>
                  <a:cubicBezTo>
                    <a:pt x="284" y="159"/>
                    <a:pt x="283" y="156"/>
                    <a:pt x="284" y="154"/>
                  </a:cubicBezTo>
                  <a:cubicBezTo>
                    <a:pt x="284" y="150"/>
                    <a:pt x="283" y="145"/>
                    <a:pt x="285" y="142"/>
                  </a:cubicBezTo>
                  <a:cubicBezTo>
                    <a:pt x="285" y="141"/>
                    <a:pt x="286" y="139"/>
                    <a:pt x="285" y="138"/>
                  </a:cubicBezTo>
                  <a:cubicBezTo>
                    <a:pt x="282" y="137"/>
                    <a:pt x="281" y="139"/>
                    <a:pt x="279" y="140"/>
                  </a:cubicBezTo>
                  <a:close/>
                  <a:moveTo>
                    <a:pt x="217" y="145"/>
                  </a:moveTo>
                  <a:cubicBezTo>
                    <a:pt x="209" y="142"/>
                    <a:pt x="199" y="140"/>
                    <a:pt x="190" y="139"/>
                  </a:cubicBezTo>
                  <a:cubicBezTo>
                    <a:pt x="190" y="139"/>
                    <a:pt x="190" y="140"/>
                    <a:pt x="189" y="140"/>
                  </a:cubicBezTo>
                  <a:cubicBezTo>
                    <a:pt x="189" y="141"/>
                    <a:pt x="189" y="142"/>
                    <a:pt x="189" y="143"/>
                  </a:cubicBezTo>
                  <a:cubicBezTo>
                    <a:pt x="196" y="144"/>
                    <a:pt x="201" y="146"/>
                    <a:pt x="207" y="147"/>
                  </a:cubicBezTo>
                  <a:cubicBezTo>
                    <a:pt x="213" y="148"/>
                    <a:pt x="217" y="150"/>
                    <a:pt x="222" y="151"/>
                  </a:cubicBezTo>
                  <a:cubicBezTo>
                    <a:pt x="225" y="151"/>
                    <a:pt x="228" y="151"/>
                    <a:pt x="231" y="151"/>
                  </a:cubicBezTo>
                  <a:cubicBezTo>
                    <a:pt x="226" y="150"/>
                    <a:pt x="222" y="146"/>
                    <a:pt x="217" y="145"/>
                  </a:cubicBezTo>
                  <a:close/>
                  <a:moveTo>
                    <a:pt x="286" y="156"/>
                  </a:moveTo>
                  <a:cubicBezTo>
                    <a:pt x="287" y="156"/>
                    <a:pt x="287" y="157"/>
                    <a:pt x="287" y="158"/>
                  </a:cubicBezTo>
                  <a:cubicBezTo>
                    <a:pt x="287" y="161"/>
                    <a:pt x="280" y="165"/>
                    <a:pt x="278" y="168"/>
                  </a:cubicBezTo>
                  <a:cubicBezTo>
                    <a:pt x="281" y="170"/>
                    <a:pt x="282" y="168"/>
                    <a:pt x="285" y="167"/>
                  </a:cubicBezTo>
                  <a:cubicBezTo>
                    <a:pt x="286" y="166"/>
                    <a:pt x="287" y="164"/>
                    <a:pt x="288" y="163"/>
                  </a:cubicBezTo>
                  <a:cubicBezTo>
                    <a:pt x="289" y="162"/>
                    <a:pt x="289" y="159"/>
                    <a:pt x="291" y="160"/>
                  </a:cubicBezTo>
                  <a:cubicBezTo>
                    <a:pt x="289" y="164"/>
                    <a:pt x="287" y="168"/>
                    <a:pt x="282" y="170"/>
                  </a:cubicBezTo>
                  <a:cubicBezTo>
                    <a:pt x="281" y="171"/>
                    <a:pt x="279" y="170"/>
                    <a:pt x="279" y="173"/>
                  </a:cubicBezTo>
                  <a:cubicBezTo>
                    <a:pt x="281" y="173"/>
                    <a:pt x="283" y="173"/>
                    <a:pt x="285" y="172"/>
                  </a:cubicBezTo>
                  <a:cubicBezTo>
                    <a:pt x="287" y="171"/>
                    <a:pt x="288" y="167"/>
                    <a:pt x="290" y="166"/>
                  </a:cubicBezTo>
                  <a:cubicBezTo>
                    <a:pt x="289" y="171"/>
                    <a:pt x="286" y="175"/>
                    <a:pt x="280" y="175"/>
                  </a:cubicBezTo>
                  <a:cubicBezTo>
                    <a:pt x="280" y="176"/>
                    <a:pt x="280" y="176"/>
                    <a:pt x="280" y="177"/>
                  </a:cubicBezTo>
                  <a:cubicBezTo>
                    <a:pt x="280" y="177"/>
                    <a:pt x="280" y="177"/>
                    <a:pt x="280" y="177"/>
                  </a:cubicBezTo>
                  <a:cubicBezTo>
                    <a:pt x="284" y="179"/>
                    <a:pt x="289" y="175"/>
                    <a:pt x="290" y="171"/>
                  </a:cubicBezTo>
                  <a:cubicBezTo>
                    <a:pt x="291" y="170"/>
                    <a:pt x="291" y="169"/>
                    <a:pt x="292" y="169"/>
                  </a:cubicBezTo>
                  <a:cubicBezTo>
                    <a:pt x="291" y="175"/>
                    <a:pt x="288" y="178"/>
                    <a:pt x="282" y="180"/>
                  </a:cubicBezTo>
                  <a:cubicBezTo>
                    <a:pt x="282" y="180"/>
                    <a:pt x="282" y="181"/>
                    <a:pt x="282" y="181"/>
                  </a:cubicBezTo>
                  <a:cubicBezTo>
                    <a:pt x="283" y="181"/>
                    <a:pt x="284" y="182"/>
                    <a:pt x="285" y="182"/>
                  </a:cubicBezTo>
                  <a:cubicBezTo>
                    <a:pt x="290" y="180"/>
                    <a:pt x="294" y="174"/>
                    <a:pt x="295" y="168"/>
                  </a:cubicBezTo>
                  <a:cubicBezTo>
                    <a:pt x="295" y="162"/>
                    <a:pt x="291" y="158"/>
                    <a:pt x="290" y="152"/>
                  </a:cubicBezTo>
                  <a:cubicBezTo>
                    <a:pt x="291" y="150"/>
                    <a:pt x="291" y="146"/>
                    <a:pt x="290" y="144"/>
                  </a:cubicBezTo>
                  <a:cubicBezTo>
                    <a:pt x="284" y="144"/>
                    <a:pt x="286" y="152"/>
                    <a:pt x="286" y="156"/>
                  </a:cubicBezTo>
                  <a:close/>
                  <a:moveTo>
                    <a:pt x="222" y="153"/>
                  </a:moveTo>
                  <a:cubicBezTo>
                    <a:pt x="219" y="152"/>
                    <a:pt x="216" y="151"/>
                    <a:pt x="213" y="149"/>
                  </a:cubicBezTo>
                  <a:cubicBezTo>
                    <a:pt x="211" y="149"/>
                    <a:pt x="208" y="149"/>
                    <a:pt x="207" y="149"/>
                  </a:cubicBezTo>
                  <a:cubicBezTo>
                    <a:pt x="205" y="148"/>
                    <a:pt x="204" y="148"/>
                    <a:pt x="203" y="148"/>
                  </a:cubicBezTo>
                  <a:cubicBezTo>
                    <a:pt x="197" y="146"/>
                    <a:pt x="191" y="146"/>
                    <a:pt x="186" y="144"/>
                  </a:cubicBezTo>
                  <a:cubicBezTo>
                    <a:pt x="186" y="144"/>
                    <a:pt x="185" y="145"/>
                    <a:pt x="184" y="145"/>
                  </a:cubicBezTo>
                  <a:cubicBezTo>
                    <a:pt x="187" y="152"/>
                    <a:pt x="187" y="159"/>
                    <a:pt x="189" y="167"/>
                  </a:cubicBezTo>
                  <a:cubicBezTo>
                    <a:pt x="191" y="166"/>
                    <a:pt x="191" y="164"/>
                    <a:pt x="195" y="164"/>
                  </a:cubicBezTo>
                  <a:cubicBezTo>
                    <a:pt x="198" y="167"/>
                    <a:pt x="199" y="170"/>
                    <a:pt x="198" y="174"/>
                  </a:cubicBezTo>
                  <a:cubicBezTo>
                    <a:pt x="197" y="175"/>
                    <a:pt x="196" y="177"/>
                    <a:pt x="197" y="178"/>
                  </a:cubicBezTo>
                  <a:cubicBezTo>
                    <a:pt x="200" y="177"/>
                    <a:pt x="204" y="178"/>
                    <a:pt x="206" y="177"/>
                  </a:cubicBezTo>
                  <a:cubicBezTo>
                    <a:pt x="209" y="175"/>
                    <a:pt x="211" y="172"/>
                    <a:pt x="215" y="174"/>
                  </a:cubicBezTo>
                  <a:cubicBezTo>
                    <a:pt x="217" y="180"/>
                    <a:pt x="210" y="181"/>
                    <a:pt x="207" y="185"/>
                  </a:cubicBezTo>
                  <a:cubicBezTo>
                    <a:pt x="211" y="183"/>
                    <a:pt x="214" y="183"/>
                    <a:pt x="219" y="183"/>
                  </a:cubicBezTo>
                  <a:cubicBezTo>
                    <a:pt x="221" y="184"/>
                    <a:pt x="219" y="186"/>
                    <a:pt x="219" y="187"/>
                  </a:cubicBezTo>
                  <a:cubicBezTo>
                    <a:pt x="219" y="188"/>
                    <a:pt x="219" y="189"/>
                    <a:pt x="219" y="190"/>
                  </a:cubicBezTo>
                  <a:cubicBezTo>
                    <a:pt x="217" y="192"/>
                    <a:pt x="214" y="194"/>
                    <a:pt x="211" y="195"/>
                  </a:cubicBezTo>
                  <a:cubicBezTo>
                    <a:pt x="213" y="196"/>
                    <a:pt x="214" y="201"/>
                    <a:pt x="211" y="201"/>
                  </a:cubicBezTo>
                  <a:cubicBezTo>
                    <a:pt x="206" y="201"/>
                    <a:pt x="199" y="199"/>
                    <a:pt x="195" y="199"/>
                  </a:cubicBezTo>
                  <a:cubicBezTo>
                    <a:pt x="196" y="203"/>
                    <a:pt x="197" y="207"/>
                    <a:pt x="199" y="210"/>
                  </a:cubicBezTo>
                  <a:cubicBezTo>
                    <a:pt x="211" y="211"/>
                    <a:pt x="226" y="211"/>
                    <a:pt x="236" y="209"/>
                  </a:cubicBezTo>
                  <a:cubicBezTo>
                    <a:pt x="235" y="200"/>
                    <a:pt x="236" y="191"/>
                    <a:pt x="235" y="182"/>
                  </a:cubicBezTo>
                  <a:cubicBezTo>
                    <a:pt x="235" y="178"/>
                    <a:pt x="233" y="173"/>
                    <a:pt x="233" y="168"/>
                  </a:cubicBezTo>
                  <a:cubicBezTo>
                    <a:pt x="232" y="165"/>
                    <a:pt x="233" y="163"/>
                    <a:pt x="232" y="160"/>
                  </a:cubicBezTo>
                  <a:cubicBezTo>
                    <a:pt x="232" y="158"/>
                    <a:pt x="231" y="156"/>
                    <a:pt x="230" y="154"/>
                  </a:cubicBezTo>
                  <a:cubicBezTo>
                    <a:pt x="228" y="153"/>
                    <a:pt x="225" y="153"/>
                    <a:pt x="222" y="153"/>
                  </a:cubicBezTo>
                  <a:close/>
                  <a:moveTo>
                    <a:pt x="233" y="155"/>
                  </a:moveTo>
                  <a:cubicBezTo>
                    <a:pt x="235" y="162"/>
                    <a:pt x="235" y="169"/>
                    <a:pt x="236" y="176"/>
                  </a:cubicBezTo>
                  <a:cubicBezTo>
                    <a:pt x="236" y="177"/>
                    <a:pt x="237" y="179"/>
                    <a:pt x="237" y="180"/>
                  </a:cubicBezTo>
                  <a:cubicBezTo>
                    <a:pt x="238" y="190"/>
                    <a:pt x="237" y="201"/>
                    <a:pt x="238" y="210"/>
                  </a:cubicBezTo>
                  <a:cubicBezTo>
                    <a:pt x="238" y="211"/>
                    <a:pt x="237" y="210"/>
                    <a:pt x="237" y="211"/>
                  </a:cubicBezTo>
                  <a:cubicBezTo>
                    <a:pt x="238" y="215"/>
                    <a:pt x="243" y="216"/>
                    <a:pt x="247" y="213"/>
                  </a:cubicBezTo>
                  <a:cubicBezTo>
                    <a:pt x="248" y="193"/>
                    <a:pt x="249" y="171"/>
                    <a:pt x="253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48" y="157"/>
                    <a:pt x="239" y="156"/>
                    <a:pt x="233" y="155"/>
                  </a:cubicBezTo>
                  <a:close/>
                  <a:moveTo>
                    <a:pt x="122" y="177"/>
                  </a:moveTo>
                  <a:cubicBezTo>
                    <a:pt x="120" y="177"/>
                    <a:pt x="118" y="176"/>
                    <a:pt x="117" y="176"/>
                  </a:cubicBezTo>
                  <a:cubicBezTo>
                    <a:pt x="113" y="176"/>
                    <a:pt x="109" y="177"/>
                    <a:pt x="105" y="177"/>
                  </a:cubicBezTo>
                  <a:cubicBezTo>
                    <a:pt x="99" y="177"/>
                    <a:pt x="92" y="177"/>
                    <a:pt x="84" y="177"/>
                  </a:cubicBezTo>
                  <a:cubicBezTo>
                    <a:pt x="84" y="177"/>
                    <a:pt x="83" y="177"/>
                    <a:pt x="82" y="177"/>
                  </a:cubicBezTo>
                  <a:cubicBezTo>
                    <a:pt x="71" y="178"/>
                    <a:pt x="62" y="177"/>
                    <a:pt x="52" y="178"/>
                  </a:cubicBezTo>
                  <a:cubicBezTo>
                    <a:pt x="50" y="178"/>
                    <a:pt x="46" y="179"/>
                    <a:pt x="45" y="178"/>
                  </a:cubicBezTo>
                  <a:cubicBezTo>
                    <a:pt x="41" y="177"/>
                    <a:pt x="40" y="175"/>
                    <a:pt x="40" y="172"/>
                  </a:cubicBezTo>
                  <a:cubicBezTo>
                    <a:pt x="40" y="169"/>
                    <a:pt x="41" y="166"/>
                    <a:pt x="43" y="164"/>
                  </a:cubicBezTo>
                  <a:cubicBezTo>
                    <a:pt x="47" y="164"/>
                    <a:pt x="51" y="163"/>
                    <a:pt x="54" y="164"/>
                  </a:cubicBezTo>
                  <a:cubicBezTo>
                    <a:pt x="58" y="164"/>
                    <a:pt x="64" y="164"/>
                    <a:pt x="68" y="164"/>
                  </a:cubicBezTo>
                  <a:cubicBezTo>
                    <a:pt x="72" y="164"/>
                    <a:pt x="76" y="164"/>
                    <a:pt x="80" y="164"/>
                  </a:cubicBezTo>
                  <a:cubicBezTo>
                    <a:pt x="84" y="164"/>
                    <a:pt x="88" y="164"/>
                    <a:pt x="93" y="164"/>
                  </a:cubicBezTo>
                  <a:cubicBezTo>
                    <a:pt x="104" y="163"/>
                    <a:pt x="114" y="164"/>
                    <a:pt x="124" y="164"/>
                  </a:cubicBezTo>
                  <a:cubicBezTo>
                    <a:pt x="124" y="163"/>
                    <a:pt x="122" y="162"/>
                    <a:pt x="121" y="161"/>
                  </a:cubicBezTo>
                  <a:cubicBezTo>
                    <a:pt x="119" y="160"/>
                    <a:pt x="118" y="158"/>
                    <a:pt x="115" y="158"/>
                  </a:cubicBezTo>
                  <a:cubicBezTo>
                    <a:pt x="113" y="157"/>
                    <a:pt x="110" y="157"/>
                    <a:pt x="108" y="157"/>
                  </a:cubicBezTo>
                  <a:cubicBezTo>
                    <a:pt x="100" y="157"/>
                    <a:pt x="94" y="159"/>
                    <a:pt x="87" y="157"/>
                  </a:cubicBezTo>
                  <a:cubicBezTo>
                    <a:pt x="85" y="159"/>
                    <a:pt x="82" y="160"/>
                    <a:pt x="78" y="160"/>
                  </a:cubicBezTo>
                  <a:cubicBezTo>
                    <a:pt x="78" y="160"/>
                    <a:pt x="79" y="161"/>
                    <a:pt x="78" y="161"/>
                  </a:cubicBezTo>
                  <a:cubicBezTo>
                    <a:pt x="77" y="162"/>
                    <a:pt x="77" y="161"/>
                    <a:pt x="76" y="161"/>
                  </a:cubicBezTo>
                  <a:cubicBezTo>
                    <a:pt x="76" y="162"/>
                    <a:pt x="76" y="162"/>
                    <a:pt x="75" y="163"/>
                  </a:cubicBezTo>
                  <a:cubicBezTo>
                    <a:pt x="74" y="163"/>
                    <a:pt x="74" y="162"/>
                    <a:pt x="74" y="162"/>
                  </a:cubicBezTo>
                  <a:cubicBezTo>
                    <a:pt x="74" y="162"/>
                    <a:pt x="73" y="163"/>
                    <a:pt x="72" y="162"/>
                  </a:cubicBezTo>
                  <a:cubicBezTo>
                    <a:pt x="72" y="161"/>
                    <a:pt x="73" y="161"/>
                    <a:pt x="73" y="160"/>
                  </a:cubicBezTo>
                  <a:cubicBezTo>
                    <a:pt x="68" y="163"/>
                    <a:pt x="62" y="162"/>
                    <a:pt x="57" y="160"/>
                  </a:cubicBezTo>
                  <a:cubicBezTo>
                    <a:pt x="51" y="162"/>
                    <a:pt x="46" y="160"/>
                    <a:pt x="40" y="162"/>
                  </a:cubicBezTo>
                  <a:cubicBezTo>
                    <a:pt x="38" y="166"/>
                    <a:pt x="36" y="171"/>
                    <a:pt x="39" y="176"/>
                  </a:cubicBezTo>
                  <a:cubicBezTo>
                    <a:pt x="38" y="176"/>
                    <a:pt x="38" y="177"/>
                    <a:pt x="38" y="177"/>
                  </a:cubicBezTo>
                  <a:cubicBezTo>
                    <a:pt x="40" y="180"/>
                    <a:pt x="45" y="179"/>
                    <a:pt x="50" y="179"/>
                  </a:cubicBezTo>
                  <a:cubicBezTo>
                    <a:pt x="55" y="179"/>
                    <a:pt x="62" y="179"/>
                    <a:pt x="68" y="179"/>
                  </a:cubicBezTo>
                  <a:cubicBezTo>
                    <a:pt x="76" y="179"/>
                    <a:pt x="87" y="179"/>
                    <a:pt x="95" y="179"/>
                  </a:cubicBezTo>
                  <a:cubicBezTo>
                    <a:pt x="100" y="179"/>
                    <a:pt x="106" y="179"/>
                    <a:pt x="110" y="179"/>
                  </a:cubicBezTo>
                  <a:cubicBezTo>
                    <a:pt x="116" y="179"/>
                    <a:pt x="121" y="179"/>
                    <a:pt x="126" y="177"/>
                  </a:cubicBezTo>
                  <a:cubicBezTo>
                    <a:pt x="126" y="176"/>
                    <a:pt x="125" y="174"/>
                    <a:pt x="123" y="174"/>
                  </a:cubicBezTo>
                  <a:cubicBezTo>
                    <a:pt x="123" y="174"/>
                    <a:pt x="123" y="176"/>
                    <a:pt x="122" y="177"/>
                  </a:cubicBezTo>
                  <a:close/>
                  <a:moveTo>
                    <a:pt x="98" y="165"/>
                  </a:moveTo>
                  <a:cubicBezTo>
                    <a:pt x="97" y="165"/>
                    <a:pt x="96" y="166"/>
                    <a:pt x="94" y="166"/>
                  </a:cubicBezTo>
                  <a:cubicBezTo>
                    <a:pt x="93" y="166"/>
                    <a:pt x="93" y="166"/>
                    <a:pt x="92" y="166"/>
                  </a:cubicBezTo>
                  <a:cubicBezTo>
                    <a:pt x="91" y="166"/>
                    <a:pt x="89" y="166"/>
                    <a:pt x="88" y="166"/>
                  </a:cubicBezTo>
                  <a:cubicBezTo>
                    <a:pt x="76" y="166"/>
                    <a:pt x="64" y="166"/>
                    <a:pt x="54" y="166"/>
                  </a:cubicBezTo>
                  <a:cubicBezTo>
                    <a:pt x="51" y="166"/>
                    <a:pt x="47" y="165"/>
                    <a:pt x="46" y="168"/>
                  </a:cubicBezTo>
                  <a:cubicBezTo>
                    <a:pt x="49" y="167"/>
                    <a:pt x="51" y="168"/>
                    <a:pt x="54" y="168"/>
                  </a:cubicBezTo>
                  <a:cubicBezTo>
                    <a:pt x="55" y="169"/>
                    <a:pt x="57" y="168"/>
                    <a:pt x="57" y="169"/>
                  </a:cubicBezTo>
                  <a:cubicBezTo>
                    <a:pt x="52" y="169"/>
                    <a:pt x="50" y="169"/>
                    <a:pt x="46" y="170"/>
                  </a:cubicBezTo>
                  <a:cubicBezTo>
                    <a:pt x="48" y="173"/>
                    <a:pt x="52" y="172"/>
                    <a:pt x="55" y="172"/>
                  </a:cubicBezTo>
                  <a:cubicBezTo>
                    <a:pt x="64" y="171"/>
                    <a:pt x="69" y="171"/>
                    <a:pt x="76" y="172"/>
                  </a:cubicBezTo>
                  <a:cubicBezTo>
                    <a:pt x="69" y="173"/>
                    <a:pt x="59" y="173"/>
                    <a:pt x="52" y="173"/>
                  </a:cubicBezTo>
                  <a:cubicBezTo>
                    <a:pt x="49" y="174"/>
                    <a:pt x="47" y="174"/>
                    <a:pt x="47" y="176"/>
                  </a:cubicBezTo>
                  <a:cubicBezTo>
                    <a:pt x="68" y="175"/>
                    <a:pt x="96" y="176"/>
                    <a:pt x="119" y="174"/>
                  </a:cubicBezTo>
                  <a:cubicBezTo>
                    <a:pt x="117" y="171"/>
                    <a:pt x="110" y="174"/>
                    <a:pt x="107" y="173"/>
                  </a:cubicBezTo>
                  <a:cubicBezTo>
                    <a:pt x="110" y="172"/>
                    <a:pt x="115" y="172"/>
                    <a:pt x="119" y="171"/>
                  </a:cubicBezTo>
                  <a:cubicBezTo>
                    <a:pt x="114" y="171"/>
                    <a:pt x="109" y="170"/>
                    <a:pt x="104" y="170"/>
                  </a:cubicBezTo>
                  <a:cubicBezTo>
                    <a:pt x="101" y="170"/>
                    <a:pt x="98" y="171"/>
                    <a:pt x="97" y="170"/>
                  </a:cubicBezTo>
                  <a:cubicBezTo>
                    <a:pt x="104" y="169"/>
                    <a:pt x="109" y="169"/>
                    <a:pt x="115" y="169"/>
                  </a:cubicBezTo>
                  <a:cubicBezTo>
                    <a:pt x="117" y="169"/>
                    <a:pt x="118" y="169"/>
                    <a:pt x="119" y="168"/>
                  </a:cubicBezTo>
                  <a:cubicBezTo>
                    <a:pt x="109" y="169"/>
                    <a:pt x="96" y="168"/>
                    <a:pt x="86" y="167"/>
                  </a:cubicBezTo>
                  <a:cubicBezTo>
                    <a:pt x="95" y="166"/>
                    <a:pt x="105" y="168"/>
                    <a:pt x="114" y="167"/>
                  </a:cubicBezTo>
                  <a:cubicBezTo>
                    <a:pt x="116" y="167"/>
                    <a:pt x="118" y="167"/>
                    <a:pt x="120" y="166"/>
                  </a:cubicBezTo>
                  <a:cubicBezTo>
                    <a:pt x="113" y="167"/>
                    <a:pt x="106" y="165"/>
                    <a:pt x="98" y="165"/>
                  </a:cubicBezTo>
                  <a:close/>
                  <a:moveTo>
                    <a:pt x="297" y="169"/>
                  </a:moveTo>
                  <a:cubicBezTo>
                    <a:pt x="296" y="171"/>
                    <a:pt x="296" y="171"/>
                    <a:pt x="296" y="172"/>
                  </a:cubicBezTo>
                  <a:cubicBezTo>
                    <a:pt x="295" y="174"/>
                    <a:pt x="295" y="177"/>
                    <a:pt x="293" y="179"/>
                  </a:cubicBezTo>
                  <a:cubicBezTo>
                    <a:pt x="293" y="180"/>
                    <a:pt x="294" y="178"/>
                    <a:pt x="294" y="178"/>
                  </a:cubicBezTo>
                  <a:cubicBezTo>
                    <a:pt x="297" y="176"/>
                    <a:pt x="298" y="173"/>
                    <a:pt x="299" y="170"/>
                  </a:cubicBezTo>
                  <a:cubicBezTo>
                    <a:pt x="298" y="169"/>
                    <a:pt x="298" y="167"/>
                    <a:pt x="297" y="166"/>
                  </a:cubicBezTo>
                  <a:cubicBezTo>
                    <a:pt x="297" y="167"/>
                    <a:pt x="297" y="168"/>
                    <a:pt x="297" y="169"/>
                  </a:cubicBezTo>
                  <a:close/>
                  <a:moveTo>
                    <a:pt x="205" y="190"/>
                  </a:moveTo>
                  <a:cubicBezTo>
                    <a:pt x="210" y="191"/>
                    <a:pt x="216" y="189"/>
                    <a:pt x="216" y="185"/>
                  </a:cubicBezTo>
                  <a:cubicBezTo>
                    <a:pt x="212" y="184"/>
                    <a:pt x="204" y="190"/>
                    <a:pt x="203" y="184"/>
                  </a:cubicBezTo>
                  <a:cubicBezTo>
                    <a:pt x="206" y="182"/>
                    <a:pt x="210" y="180"/>
                    <a:pt x="213" y="178"/>
                  </a:cubicBezTo>
                  <a:cubicBezTo>
                    <a:pt x="213" y="177"/>
                    <a:pt x="213" y="176"/>
                    <a:pt x="213" y="176"/>
                  </a:cubicBezTo>
                  <a:cubicBezTo>
                    <a:pt x="211" y="175"/>
                    <a:pt x="209" y="177"/>
                    <a:pt x="207" y="178"/>
                  </a:cubicBezTo>
                  <a:cubicBezTo>
                    <a:pt x="205" y="179"/>
                    <a:pt x="201" y="180"/>
                    <a:pt x="199" y="180"/>
                  </a:cubicBezTo>
                  <a:cubicBezTo>
                    <a:pt x="198" y="180"/>
                    <a:pt x="195" y="180"/>
                    <a:pt x="195" y="179"/>
                  </a:cubicBezTo>
                  <a:cubicBezTo>
                    <a:pt x="193" y="177"/>
                    <a:pt x="196" y="174"/>
                    <a:pt x="196" y="173"/>
                  </a:cubicBezTo>
                  <a:cubicBezTo>
                    <a:pt x="197" y="170"/>
                    <a:pt x="196" y="168"/>
                    <a:pt x="193" y="166"/>
                  </a:cubicBezTo>
                  <a:cubicBezTo>
                    <a:pt x="193" y="166"/>
                    <a:pt x="193" y="166"/>
                    <a:pt x="193" y="166"/>
                  </a:cubicBezTo>
                  <a:cubicBezTo>
                    <a:pt x="192" y="171"/>
                    <a:pt x="189" y="176"/>
                    <a:pt x="185" y="178"/>
                  </a:cubicBezTo>
                  <a:cubicBezTo>
                    <a:pt x="185" y="180"/>
                    <a:pt x="184" y="180"/>
                    <a:pt x="185" y="182"/>
                  </a:cubicBezTo>
                  <a:cubicBezTo>
                    <a:pt x="185" y="183"/>
                    <a:pt x="184" y="182"/>
                    <a:pt x="184" y="183"/>
                  </a:cubicBezTo>
                  <a:cubicBezTo>
                    <a:pt x="184" y="187"/>
                    <a:pt x="185" y="190"/>
                    <a:pt x="187" y="192"/>
                  </a:cubicBezTo>
                  <a:cubicBezTo>
                    <a:pt x="187" y="192"/>
                    <a:pt x="188" y="192"/>
                    <a:pt x="188" y="193"/>
                  </a:cubicBezTo>
                  <a:cubicBezTo>
                    <a:pt x="189" y="193"/>
                    <a:pt x="189" y="194"/>
                    <a:pt x="190" y="195"/>
                  </a:cubicBezTo>
                  <a:cubicBezTo>
                    <a:pt x="193" y="197"/>
                    <a:pt x="198" y="196"/>
                    <a:pt x="202" y="197"/>
                  </a:cubicBezTo>
                  <a:cubicBezTo>
                    <a:pt x="204" y="198"/>
                    <a:pt x="207" y="199"/>
                    <a:pt x="209" y="198"/>
                  </a:cubicBezTo>
                  <a:cubicBezTo>
                    <a:pt x="208" y="197"/>
                    <a:pt x="206" y="196"/>
                    <a:pt x="205" y="195"/>
                  </a:cubicBezTo>
                  <a:cubicBezTo>
                    <a:pt x="209" y="194"/>
                    <a:pt x="214" y="193"/>
                    <a:pt x="216" y="190"/>
                  </a:cubicBezTo>
                  <a:cubicBezTo>
                    <a:pt x="216" y="190"/>
                    <a:pt x="215" y="190"/>
                    <a:pt x="215" y="190"/>
                  </a:cubicBezTo>
                  <a:cubicBezTo>
                    <a:pt x="213" y="191"/>
                    <a:pt x="206" y="194"/>
                    <a:pt x="205" y="190"/>
                  </a:cubicBezTo>
                  <a:close/>
                  <a:moveTo>
                    <a:pt x="190" y="170"/>
                  </a:moveTo>
                  <a:cubicBezTo>
                    <a:pt x="189" y="169"/>
                    <a:pt x="190" y="168"/>
                    <a:pt x="189" y="167"/>
                  </a:cubicBezTo>
                  <a:cubicBezTo>
                    <a:pt x="189" y="168"/>
                    <a:pt x="189" y="170"/>
                    <a:pt x="190" y="170"/>
                  </a:cubicBezTo>
                  <a:close/>
                  <a:moveTo>
                    <a:pt x="187" y="175"/>
                  </a:moveTo>
                  <a:cubicBezTo>
                    <a:pt x="187" y="174"/>
                    <a:pt x="188" y="173"/>
                    <a:pt x="189" y="173"/>
                  </a:cubicBezTo>
                  <a:cubicBezTo>
                    <a:pt x="187" y="173"/>
                    <a:pt x="188" y="171"/>
                    <a:pt x="187" y="171"/>
                  </a:cubicBezTo>
                  <a:cubicBezTo>
                    <a:pt x="187" y="172"/>
                    <a:pt x="187" y="173"/>
                    <a:pt x="187" y="175"/>
                  </a:cubicBezTo>
                  <a:close/>
                  <a:moveTo>
                    <a:pt x="287" y="184"/>
                  </a:moveTo>
                  <a:cubicBezTo>
                    <a:pt x="286" y="183"/>
                    <a:pt x="285" y="185"/>
                    <a:pt x="284" y="185"/>
                  </a:cubicBezTo>
                  <a:cubicBezTo>
                    <a:pt x="283" y="188"/>
                    <a:pt x="282" y="191"/>
                    <a:pt x="282" y="195"/>
                  </a:cubicBezTo>
                  <a:cubicBezTo>
                    <a:pt x="287" y="194"/>
                    <a:pt x="297" y="195"/>
                    <a:pt x="299" y="189"/>
                  </a:cubicBezTo>
                  <a:cubicBezTo>
                    <a:pt x="300" y="190"/>
                    <a:pt x="299" y="189"/>
                    <a:pt x="300" y="189"/>
                  </a:cubicBezTo>
                  <a:cubicBezTo>
                    <a:pt x="300" y="188"/>
                    <a:pt x="300" y="188"/>
                    <a:pt x="300" y="187"/>
                  </a:cubicBezTo>
                  <a:cubicBezTo>
                    <a:pt x="300" y="188"/>
                    <a:pt x="300" y="187"/>
                    <a:pt x="301" y="186"/>
                  </a:cubicBezTo>
                  <a:cubicBezTo>
                    <a:pt x="301" y="182"/>
                    <a:pt x="301" y="177"/>
                    <a:pt x="299" y="173"/>
                  </a:cubicBezTo>
                  <a:cubicBezTo>
                    <a:pt x="297" y="179"/>
                    <a:pt x="293" y="182"/>
                    <a:pt x="287" y="184"/>
                  </a:cubicBezTo>
                  <a:close/>
                  <a:moveTo>
                    <a:pt x="35" y="176"/>
                  </a:moveTo>
                  <a:cubicBezTo>
                    <a:pt x="34" y="177"/>
                    <a:pt x="32" y="177"/>
                    <a:pt x="32" y="179"/>
                  </a:cubicBezTo>
                  <a:cubicBezTo>
                    <a:pt x="33" y="179"/>
                    <a:pt x="36" y="179"/>
                    <a:pt x="38" y="180"/>
                  </a:cubicBezTo>
                  <a:cubicBezTo>
                    <a:pt x="37" y="179"/>
                    <a:pt x="36" y="177"/>
                    <a:pt x="35" y="176"/>
                  </a:cubicBezTo>
                  <a:close/>
                  <a:moveTo>
                    <a:pt x="181" y="194"/>
                  </a:moveTo>
                  <a:cubicBezTo>
                    <a:pt x="182" y="194"/>
                    <a:pt x="184" y="194"/>
                    <a:pt x="185" y="194"/>
                  </a:cubicBezTo>
                  <a:cubicBezTo>
                    <a:pt x="185" y="192"/>
                    <a:pt x="184" y="191"/>
                    <a:pt x="183" y="191"/>
                  </a:cubicBezTo>
                  <a:cubicBezTo>
                    <a:pt x="184" y="190"/>
                    <a:pt x="182" y="188"/>
                    <a:pt x="182" y="187"/>
                  </a:cubicBezTo>
                  <a:cubicBezTo>
                    <a:pt x="182" y="185"/>
                    <a:pt x="183" y="182"/>
                    <a:pt x="182" y="180"/>
                  </a:cubicBezTo>
                  <a:cubicBezTo>
                    <a:pt x="183" y="180"/>
                    <a:pt x="182" y="180"/>
                    <a:pt x="183" y="179"/>
                  </a:cubicBezTo>
                  <a:cubicBezTo>
                    <a:pt x="182" y="179"/>
                    <a:pt x="181" y="179"/>
                    <a:pt x="180" y="179"/>
                  </a:cubicBezTo>
                  <a:cubicBezTo>
                    <a:pt x="178" y="184"/>
                    <a:pt x="177" y="191"/>
                    <a:pt x="181" y="194"/>
                  </a:cubicBezTo>
                  <a:close/>
                  <a:moveTo>
                    <a:pt x="119" y="183"/>
                  </a:moveTo>
                  <a:cubicBezTo>
                    <a:pt x="118" y="183"/>
                    <a:pt x="116" y="182"/>
                    <a:pt x="115" y="181"/>
                  </a:cubicBezTo>
                  <a:cubicBezTo>
                    <a:pt x="115" y="181"/>
                    <a:pt x="116" y="181"/>
                    <a:pt x="115" y="181"/>
                  </a:cubicBezTo>
                  <a:cubicBezTo>
                    <a:pt x="111" y="181"/>
                    <a:pt x="106" y="180"/>
                    <a:pt x="100" y="181"/>
                  </a:cubicBezTo>
                  <a:cubicBezTo>
                    <a:pt x="98" y="181"/>
                    <a:pt x="97" y="181"/>
                    <a:pt x="95" y="181"/>
                  </a:cubicBezTo>
                  <a:cubicBezTo>
                    <a:pt x="94" y="181"/>
                    <a:pt x="93" y="181"/>
                    <a:pt x="92" y="181"/>
                  </a:cubicBezTo>
                  <a:cubicBezTo>
                    <a:pt x="85" y="181"/>
                    <a:pt x="77" y="181"/>
                    <a:pt x="70" y="181"/>
                  </a:cubicBezTo>
                  <a:cubicBezTo>
                    <a:pt x="67" y="181"/>
                    <a:pt x="63" y="181"/>
                    <a:pt x="60" y="181"/>
                  </a:cubicBezTo>
                  <a:cubicBezTo>
                    <a:pt x="57" y="181"/>
                    <a:pt x="55" y="181"/>
                    <a:pt x="52" y="181"/>
                  </a:cubicBezTo>
                  <a:cubicBezTo>
                    <a:pt x="49" y="181"/>
                    <a:pt x="46" y="182"/>
                    <a:pt x="42" y="182"/>
                  </a:cubicBezTo>
                  <a:cubicBezTo>
                    <a:pt x="39" y="182"/>
                    <a:pt x="36" y="181"/>
                    <a:pt x="33" y="182"/>
                  </a:cubicBezTo>
                  <a:cubicBezTo>
                    <a:pt x="32" y="182"/>
                    <a:pt x="33" y="181"/>
                    <a:pt x="32" y="181"/>
                  </a:cubicBezTo>
                  <a:cubicBezTo>
                    <a:pt x="31" y="180"/>
                    <a:pt x="29" y="181"/>
                    <a:pt x="28" y="181"/>
                  </a:cubicBezTo>
                  <a:cubicBezTo>
                    <a:pt x="26" y="184"/>
                    <a:pt x="25" y="188"/>
                    <a:pt x="28" y="191"/>
                  </a:cubicBezTo>
                  <a:cubicBezTo>
                    <a:pt x="29" y="192"/>
                    <a:pt x="32" y="191"/>
                    <a:pt x="33" y="191"/>
                  </a:cubicBezTo>
                  <a:cubicBezTo>
                    <a:pt x="39" y="193"/>
                    <a:pt x="46" y="192"/>
                    <a:pt x="52" y="192"/>
                  </a:cubicBezTo>
                  <a:cubicBezTo>
                    <a:pt x="56" y="193"/>
                    <a:pt x="60" y="193"/>
                    <a:pt x="64" y="194"/>
                  </a:cubicBezTo>
                  <a:cubicBezTo>
                    <a:pt x="69" y="194"/>
                    <a:pt x="75" y="193"/>
                    <a:pt x="81" y="194"/>
                  </a:cubicBezTo>
                  <a:cubicBezTo>
                    <a:pt x="93" y="195"/>
                    <a:pt x="103" y="195"/>
                    <a:pt x="113" y="194"/>
                  </a:cubicBezTo>
                  <a:cubicBezTo>
                    <a:pt x="115" y="195"/>
                    <a:pt x="117" y="195"/>
                    <a:pt x="119" y="194"/>
                  </a:cubicBezTo>
                  <a:cubicBezTo>
                    <a:pt x="121" y="190"/>
                    <a:pt x="121" y="187"/>
                    <a:pt x="119" y="183"/>
                  </a:cubicBezTo>
                  <a:close/>
                  <a:moveTo>
                    <a:pt x="25" y="192"/>
                  </a:moveTo>
                  <a:cubicBezTo>
                    <a:pt x="22" y="191"/>
                    <a:pt x="17" y="192"/>
                    <a:pt x="13" y="192"/>
                  </a:cubicBezTo>
                  <a:cubicBezTo>
                    <a:pt x="11" y="192"/>
                    <a:pt x="10" y="192"/>
                    <a:pt x="9" y="192"/>
                  </a:cubicBezTo>
                  <a:cubicBezTo>
                    <a:pt x="7" y="193"/>
                    <a:pt x="6" y="195"/>
                    <a:pt x="5" y="196"/>
                  </a:cubicBezTo>
                  <a:cubicBezTo>
                    <a:pt x="4" y="197"/>
                    <a:pt x="3" y="199"/>
                    <a:pt x="3" y="200"/>
                  </a:cubicBezTo>
                  <a:cubicBezTo>
                    <a:pt x="2" y="202"/>
                    <a:pt x="4" y="203"/>
                    <a:pt x="4" y="204"/>
                  </a:cubicBezTo>
                  <a:cubicBezTo>
                    <a:pt x="13" y="209"/>
                    <a:pt x="25" y="211"/>
                    <a:pt x="37" y="212"/>
                  </a:cubicBezTo>
                  <a:cubicBezTo>
                    <a:pt x="39" y="212"/>
                    <a:pt x="42" y="212"/>
                    <a:pt x="45" y="212"/>
                  </a:cubicBezTo>
                  <a:cubicBezTo>
                    <a:pt x="58" y="213"/>
                    <a:pt x="74" y="213"/>
                    <a:pt x="84" y="213"/>
                  </a:cubicBezTo>
                  <a:cubicBezTo>
                    <a:pt x="90" y="214"/>
                    <a:pt x="96" y="215"/>
                    <a:pt x="101" y="215"/>
                  </a:cubicBezTo>
                  <a:cubicBezTo>
                    <a:pt x="106" y="216"/>
                    <a:pt x="111" y="216"/>
                    <a:pt x="115" y="216"/>
                  </a:cubicBezTo>
                  <a:cubicBezTo>
                    <a:pt x="119" y="216"/>
                    <a:pt x="124" y="217"/>
                    <a:pt x="128" y="217"/>
                  </a:cubicBezTo>
                  <a:cubicBezTo>
                    <a:pt x="133" y="218"/>
                    <a:pt x="139" y="217"/>
                    <a:pt x="144" y="218"/>
                  </a:cubicBezTo>
                  <a:cubicBezTo>
                    <a:pt x="164" y="218"/>
                    <a:pt x="183" y="218"/>
                    <a:pt x="204" y="220"/>
                  </a:cubicBezTo>
                  <a:cubicBezTo>
                    <a:pt x="207" y="220"/>
                    <a:pt x="210" y="221"/>
                    <a:pt x="213" y="221"/>
                  </a:cubicBezTo>
                  <a:cubicBezTo>
                    <a:pt x="217" y="221"/>
                    <a:pt x="222" y="220"/>
                    <a:pt x="227" y="220"/>
                  </a:cubicBezTo>
                  <a:cubicBezTo>
                    <a:pt x="231" y="220"/>
                    <a:pt x="235" y="221"/>
                    <a:pt x="238" y="221"/>
                  </a:cubicBezTo>
                  <a:cubicBezTo>
                    <a:pt x="251" y="220"/>
                    <a:pt x="265" y="220"/>
                    <a:pt x="278" y="219"/>
                  </a:cubicBezTo>
                  <a:cubicBezTo>
                    <a:pt x="284" y="219"/>
                    <a:pt x="290" y="218"/>
                    <a:pt x="296" y="218"/>
                  </a:cubicBezTo>
                  <a:cubicBezTo>
                    <a:pt x="301" y="218"/>
                    <a:pt x="304" y="217"/>
                    <a:pt x="309" y="216"/>
                  </a:cubicBezTo>
                  <a:cubicBezTo>
                    <a:pt x="313" y="216"/>
                    <a:pt x="318" y="215"/>
                    <a:pt x="323" y="215"/>
                  </a:cubicBezTo>
                  <a:cubicBezTo>
                    <a:pt x="330" y="215"/>
                    <a:pt x="340" y="215"/>
                    <a:pt x="343" y="211"/>
                  </a:cubicBezTo>
                  <a:cubicBezTo>
                    <a:pt x="343" y="209"/>
                    <a:pt x="343" y="207"/>
                    <a:pt x="343" y="204"/>
                  </a:cubicBezTo>
                  <a:cubicBezTo>
                    <a:pt x="340" y="198"/>
                    <a:pt x="331" y="199"/>
                    <a:pt x="323" y="199"/>
                  </a:cubicBezTo>
                  <a:cubicBezTo>
                    <a:pt x="318" y="198"/>
                    <a:pt x="312" y="197"/>
                    <a:pt x="308" y="198"/>
                  </a:cubicBezTo>
                  <a:cubicBezTo>
                    <a:pt x="303" y="196"/>
                    <a:pt x="296" y="197"/>
                    <a:pt x="292" y="197"/>
                  </a:cubicBezTo>
                  <a:cubicBezTo>
                    <a:pt x="288" y="197"/>
                    <a:pt x="285" y="196"/>
                    <a:pt x="281" y="197"/>
                  </a:cubicBezTo>
                  <a:cubicBezTo>
                    <a:pt x="282" y="198"/>
                    <a:pt x="281" y="199"/>
                    <a:pt x="281" y="200"/>
                  </a:cubicBezTo>
                  <a:cubicBezTo>
                    <a:pt x="281" y="201"/>
                    <a:pt x="281" y="203"/>
                    <a:pt x="281" y="204"/>
                  </a:cubicBezTo>
                  <a:cubicBezTo>
                    <a:pt x="280" y="205"/>
                    <a:pt x="275" y="207"/>
                    <a:pt x="274" y="207"/>
                  </a:cubicBezTo>
                  <a:cubicBezTo>
                    <a:pt x="271" y="208"/>
                    <a:pt x="268" y="208"/>
                    <a:pt x="266" y="209"/>
                  </a:cubicBezTo>
                  <a:cubicBezTo>
                    <a:pt x="260" y="210"/>
                    <a:pt x="254" y="212"/>
                    <a:pt x="249" y="213"/>
                  </a:cubicBezTo>
                  <a:cubicBezTo>
                    <a:pt x="247" y="216"/>
                    <a:pt x="242" y="218"/>
                    <a:pt x="239" y="216"/>
                  </a:cubicBezTo>
                  <a:cubicBezTo>
                    <a:pt x="237" y="216"/>
                    <a:pt x="236" y="213"/>
                    <a:pt x="235" y="213"/>
                  </a:cubicBezTo>
                  <a:cubicBezTo>
                    <a:pt x="233" y="212"/>
                    <a:pt x="229" y="212"/>
                    <a:pt x="227" y="212"/>
                  </a:cubicBezTo>
                  <a:cubicBezTo>
                    <a:pt x="224" y="212"/>
                    <a:pt x="221" y="213"/>
                    <a:pt x="219" y="213"/>
                  </a:cubicBezTo>
                  <a:cubicBezTo>
                    <a:pt x="212" y="213"/>
                    <a:pt x="206" y="212"/>
                    <a:pt x="199" y="213"/>
                  </a:cubicBezTo>
                  <a:cubicBezTo>
                    <a:pt x="195" y="211"/>
                    <a:pt x="195" y="205"/>
                    <a:pt x="193" y="200"/>
                  </a:cubicBezTo>
                  <a:cubicBezTo>
                    <a:pt x="188" y="200"/>
                    <a:pt x="184" y="199"/>
                    <a:pt x="180" y="199"/>
                  </a:cubicBezTo>
                  <a:cubicBezTo>
                    <a:pt x="175" y="199"/>
                    <a:pt x="170" y="199"/>
                    <a:pt x="165" y="199"/>
                  </a:cubicBezTo>
                  <a:cubicBezTo>
                    <a:pt x="163" y="198"/>
                    <a:pt x="161" y="198"/>
                    <a:pt x="160" y="198"/>
                  </a:cubicBezTo>
                  <a:cubicBezTo>
                    <a:pt x="147" y="196"/>
                    <a:pt x="134" y="195"/>
                    <a:pt x="122" y="194"/>
                  </a:cubicBezTo>
                  <a:cubicBezTo>
                    <a:pt x="120" y="195"/>
                    <a:pt x="120" y="197"/>
                    <a:pt x="118" y="198"/>
                  </a:cubicBezTo>
                  <a:cubicBezTo>
                    <a:pt x="120" y="202"/>
                    <a:pt x="118" y="206"/>
                    <a:pt x="117" y="209"/>
                  </a:cubicBezTo>
                  <a:cubicBezTo>
                    <a:pt x="113" y="211"/>
                    <a:pt x="109" y="210"/>
                    <a:pt x="105" y="210"/>
                  </a:cubicBezTo>
                  <a:cubicBezTo>
                    <a:pt x="104" y="210"/>
                    <a:pt x="103" y="210"/>
                    <a:pt x="102" y="210"/>
                  </a:cubicBezTo>
                  <a:cubicBezTo>
                    <a:pt x="98" y="210"/>
                    <a:pt x="93" y="209"/>
                    <a:pt x="89" y="209"/>
                  </a:cubicBezTo>
                  <a:cubicBezTo>
                    <a:pt x="77" y="208"/>
                    <a:pt x="65" y="207"/>
                    <a:pt x="53" y="206"/>
                  </a:cubicBezTo>
                  <a:cubicBezTo>
                    <a:pt x="52" y="206"/>
                    <a:pt x="51" y="206"/>
                    <a:pt x="51" y="206"/>
                  </a:cubicBezTo>
                  <a:cubicBezTo>
                    <a:pt x="44" y="207"/>
                    <a:pt x="37" y="208"/>
                    <a:pt x="31" y="208"/>
                  </a:cubicBezTo>
                  <a:cubicBezTo>
                    <a:pt x="28" y="205"/>
                    <a:pt x="24" y="198"/>
                    <a:pt x="28" y="194"/>
                  </a:cubicBezTo>
                  <a:cubicBezTo>
                    <a:pt x="26" y="195"/>
                    <a:pt x="26" y="192"/>
                    <a:pt x="25" y="192"/>
                  </a:cubicBezTo>
                  <a:close/>
                  <a:moveTo>
                    <a:pt x="28" y="200"/>
                  </a:moveTo>
                  <a:cubicBezTo>
                    <a:pt x="28" y="201"/>
                    <a:pt x="31" y="205"/>
                    <a:pt x="32" y="205"/>
                  </a:cubicBezTo>
                  <a:cubicBezTo>
                    <a:pt x="33" y="206"/>
                    <a:pt x="37" y="206"/>
                    <a:pt x="39" y="206"/>
                  </a:cubicBezTo>
                  <a:cubicBezTo>
                    <a:pt x="43" y="206"/>
                    <a:pt x="47" y="204"/>
                    <a:pt x="52" y="204"/>
                  </a:cubicBezTo>
                  <a:cubicBezTo>
                    <a:pt x="60" y="204"/>
                    <a:pt x="69" y="206"/>
                    <a:pt x="78" y="207"/>
                  </a:cubicBezTo>
                  <a:cubicBezTo>
                    <a:pt x="82" y="207"/>
                    <a:pt x="87" y="207"/>
                    <a:pt x="91" y="207"/>
                  </a:cubicBezTo>
                  <a:cubicBezTo>
                    <a:pt x="99" y="207"/>
                    <a:pt x="108" y="210"/>
                    <a:pt x="115" y="207"/>
                  </a:cubicBezTo>
                  <a:cubicBezTo>
                    <a:pt x="117" y="205"/>
                    <a:pt x="117" y="202"/>
                    <a:pt x="116" y="200"/>
                  </a:cubicBezTo>
                  <a:cubicBezTo>
                    <a:pt x="116" y="199"/>
                    <a:pt x="115" y="199"/>
                    <a:pt x="115" y="198"/>
                  </a:cubicBezTo>
                  <a:cubicBezTo>
                    <a:pt x="114" y="198"/>
                    <a:pt x="113" y="197"/>
                    <a:pt x="112" y="197"/>
                  </a:cubicBezTo>
                  <a:cubicBezTo>
                    <a:pt x="104" y="196"/>
                    <a:pt x="95" y="197"/>
                    <a:pt x="86" y="196"/>
                  </a:cubicBezTo>
                  <a:cubicBezTo>
                    <a:pt x="84" y="196"/>
                    <a:pt x="83" y="195"/>
                    <a:pt x="81" y="195"/>
                  </a:cubicBezTo>
                  <a:cubicBezTo>
                    <a:pt x="78" y="195"/>
                    <a:pt x="74" y="195"/>
                    <a:pt x="71" y="195"/>
                  </a:cubicBezTo>
                  <a:cubicBezTo>
                    <a:pt x="65" y="196"/>
                    <a:pt x="58" y="194"/>
                    <a:pt x="52" y="194"/>
                  </a:cubicBezTo>
                  <a:cubicBezTo>
                    <a:pt x="45" y="194"/>
                    <a:pt x="38" y="194"/>
                    <a:pt x="31" y="194"/>
                  </a:cubicBezTo>
                  <a:cubicBezTo>
                    <a:pt x="29" y="195"/>
                    <a:pt x="28" y="197"/>
                    <a:pt x="28" y="200"/>
                  </a:cubicBezTo>
                  <a:close/>
                  <a:moveTo>
                    <a:pt x="192" y="198"/>
                  </a:moveTo>
                  <a:cubicBezTo>
                    <a:pt x="190" y="197"/>
                    <a:pt x="188" y="196"/>
                    <a:pt x="187" y="195"/>
                  </a:cubicBezTo>
                  <a:cubicBezTo>
                    <a:pt x="185" y="197"/>
                    <a:pt x="182" y="196"/>
                    <a:pt x="180" y="197"/>
                  </a:cubicBezTo>
                  <a:cubicBezTo>
                    <a:pt x="184" y="198"/>
                    <a:pt x="187" y="198"/>
                    <a:pt x="192" y="1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402" name="Freeform 168"/>
          <p:cNvSpPr>
            <a:spLocks noEditPoints="1"/>
          </p:cNvSpPr>
          <p:nvPr/>
        </p:nvSpPr>
        <p:spPr bwMode="auto">
          <a:xfrm>
            <a:off x="8142288" y="4354513"/>
            <a:ext cx="611187" cy="312737"/>
          </a:xfrm>
          <a:custGeom>
            <a:avLst/>
            <a:gdLst>
              <a:gd name="T0" fmla="*/ 177 w 194"/>
              <a:gd name="T1" fmla="*/ 12 h 99"/>
              <a:gd name="T2" fmla="*/ 187 w 194"/>
              <a:gd name="T3" fmla="*/ 17 h 99"/>
              <a:gd name="T4" fmla="*/ 192 w 194"/>
              <a:gd name="T5" fmla="*/ 17 h 99"/>
              <a:gd name="T6" fmla="*/ 181 w 194"/>
              <a:gd name="T7" fmla="*/ 42 h 99"/>
              <a:gd name="T8" fmla="*/ 180 w 194"/>
              <a:gd name="T9" fmla="*/ 55 h 99"/>
              <a:gd name="T10" fmla="*/ 170 w 194"/>
              <a:gd name="T11" fmla="*/ 65 h 99"/>
              <a:gd name="T12" fmla="*/ 157 w 194"/>
              <a:gd name="T13" fmla="*/ 79 h 99"/>
              <a:gd name="T14" fmla="*/ 129 w 194"/>
              <a:gd name="T15" fmla="*/ 86 h 99"/>
              <a:gd name="T16" fmla="*/ 127 w 194"/>
              <a:gd name="T17" fmla="*/ 95 h 99"/>
              <a:gd name="T18" fmla="*/ 97 w 194"/>
              <a:gd name="T19" fmla="*/ 91 h 99"/>
              <a:gd name="T20" fmla="*/ 71 w 194"/>
              <a:gd name="T21" fmla="*/ 81 h 99"/>
              <a:gd name="T22" fmla="*/ 48 w 194"/>
              <a:gd name="T23" fmla="*/ 54 h 99"/>
              <a:gd name="T24" fmla="*/ 11 w 194"/>
              <a:gd name="T25" fmla="*/ 29 h 99"/>
              <a:gd name="T26" fmla="*/ 59 w 194"/>
              <a:gd name="T27" fmla="*/ 24 h 99"/>
              <a:gd name="T28" fmla="*/ 73 w 194"/>
              <a:gd name="T29" fmla="*/ 11 h 99"/>
              <a:gd name="T30" fmla="*/ 90 w 194"/>
              <a:gd name="T31" fmla="*/ 4 h 99"/>
              <a:gd name="T32" fmla="*/ 103 w 194"/>
              <a:gd name="T33" fmla="*/ 3 h 99"/>
              <a:gd name="T34" fmla="*/ 118 w 194"/>
              <a:gd name="T35" fmla="*/ 10 h 99"/>
              <a:gd name="T36" fmla="*/ 131 w 194"/>
              <a:gd name="T37" fmla="*/ 12 h 99"/>
              <a:gd name="T38" fmla="*/ 146 w 194"/>
              <a:gd name="T39" fmla="*/ 11 h 99"/>
              <a:gd name="T40" fmla="*/ 164 w 194"/>
              <a:gd name="T41" fmla="*/ 5 h 99"/>
              <a:gd name="T42" fmla="*/ 176 w 194"/>
              <a:gd name="T43" fmla="*/ 50 h 99"/>
              <a:gd name="T44" fmla="*/ 177 w 194"/>
              <a:gd name="T45" fmla="*/ 42 h 99"/>
              <a:gd name="T46" fmla="*/ 189 w 194"/>
              <a:gd name="T47" fmla="*/ 19 h 99"/>
              <a:gd name="T48" fmla="*/ 178 w 194"/>
              <a:gd name="T49" fmla="*/ 14 h 99"/>
              <a:gd name="T50" fmla="*/ 158 w 194"/>
              <a:gd name="T51" fmla="*/ 17 h 99"/>
              <a:gd name="T52" fmla="*/ 143 w 194"/>
              <a:gd name="T53" fmla="*/ 15 h 99"/>
              <a:gd name="T54" fmla="*/ 129 w 194"/>
              <a:gd name="T55" fmla="*/ 16 h 99"/>
              <a:gd name="T56" fmla="*/ 119 w 194"/>
              <a:gd name="T57" fmla="*/ 12 h 99"/>
              <a:gd name="T58" fmla="*/ 115 w 194"/>
              <a:gd name="T59" fmla="*/ 7 h 99"/>
              <a:gd name="T60" fmla="*/ 88 w 194"/>
              <a:gd name="T61" fmla="*/ 14 h 99"/>
              <a:gd name="T62" fmla="*/ 49 w 194"/>
              <a:gd name="T63" fmla="*/ 48 h 99"/>
              <a:gd name="T64" fmla="*/ 58 w 194"/>
              <a:gd name="T65" fmla="*/ 52 h 99"/>
              <a:gd name="T66" fmla="*/ 80 w 194"/>
              <a:gd name="T67" fmla="*/ 26 h 99"/>
              <a:gd name="T68" fmla="*/ 77 w 194"/>
              <a:gd name="T69" fmla="*/ 55 h 99"/>
              <a:gd name="T70" fmla="*/ 94 w 194"/>
              <a:gd name="T71" fmla="*/ 55 h 99"/>
              <a:gd name="T72" fmla="*/ 123 w 194"/>
              <a:gd name="T73" fmla="*/ 28 h 99"/>
              <a:gd name="T74" fmla="*/ 137 w 194"/>
              <a:gd name="T75" fmla="*/ 30 h 99"/>
              <a:gd name="T76" fmla="*/ 134 w 194"/>
              <a:gd name="T77" fmla="*/ 44 h 99"/>
              <a:gd name="T78" fmla="*/ 147 w 194"/>
              <a:gd name="T79" fmla="*/ 43 h 99"/>
              <a:gd name="T80" fmla="*/ 162 w 194"/>
              <a:gd name="T81" fmla="*/ 37 h 99"/>
              <a:gd name="T82" fmla="*/ 177 w 194"/>
              <a:gd name="T83" fmla="*/ 29 h 99"/>
              <a:gd name="T84" fmla="*/ 166 w 194"/>
              <a:gd name="T85" fmla="*/ 37 h 99"/>
              <a:gd name="T86" fmla="*/ 152 w 194"/>
              <a:gd name="T87" fmla="*/ 43 h 99"/>
              <a:gd name="T88" fmla="*/ 139 w 194"/>
              <a:gd name="T89" fmla="*/ 49 h 99"/>
              <a:gd name="T90" fmla="*/ 136 w 194"/>
              <a:gd name="T91" fmla="*/ 65 h 99"/>
              <a:gd name="T92" fmla="*/ 118 w 194"/>
              <a:gd name="T93" fmla="*/ 71 h 99"/>
              <a:gd name="T94" fmla="*/ 105 w 194"/>
              <a:gd name="T95" fmla="*/ 75 h 99"/>
              <a:gd name="T96" fmla="*/ 80 w 194"/>
              <a:gd name="T97" fmla="*/ 59 h 99"/>
              <a:gd name="T98" fmla="*/ 74 w 194"/>
              <a:gd name="T99" fmla="*/ 72 h 99"/>
              <a:gd name="T100" fmla="*/ 50 w 194"/>
              <a:gd name="T101" fmla="*/ 54 h 99"/>
              <a:gd name="T102" fmla="*/ 88 w 194"/>
              <a:gd name="T103" fmla="*/ 87 h 99"/>
              <a:gd name="T104" fmla="*/ 111 w 194"/>
              <a:gd name="T105" fmla="*/ 94 h 99"/>
              <a:gd name="T106" fmla="*/ 132 w 194"/>
              <a:gd name="T107" fmla="*/ 92 h 99"/>
              <a:gd name="T108" fmla="*/ 151 w 194"/>
              <a:gd name="T109" fmla="*/ 79 h 99"/>
              <a:gd name="T110" fmla="*/ 159 w 194"/>
              <a:gd name="T111" fmla="*/ 63 h 99"/>
              <a:gd name="T112" fmla="*/ 36 w 194"/>
              <a:gd name="T113" fmla="*/ 48 h 99"/>
              <a:gd name="T114" fmla="*/ 11 w 194"/>
              <a:gd name="T115" fmla="*/ 32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4" h="99">
                <a:moveTo>
                  <a:pt x="161" y="14"/>
                </a:moveTo>
                <a:cubicBezTo>
                  <a:pt x="167" y="13"/>
                  <a:pt x="171" y="8"/>
                  <a:pt x="177" y="7"/>
                </a:cubicBezTo>
                <a:cubicBezTo>
                  <a:pt x="178" y="8"/>
                  <a:pt x="177" y="10"/>
                  <a:pt x="177" y="12"/>
                </a:cubicBezTo>
                <a:cubicBezTo>
                  <a:pt x="180" y="12"/>
                  <a:pt x="182" y="10"/>
                  <a:pt x="183" y="7"/>
                </a:cubicBezTo>
                <a:cubicBezTo>
                  <a:pt x="185" y="7"/>
                  <a:pt x="185" y="7"/>
                  <a:pt x="187" y="6"/>
                </a:cubicBezTo>
                <a:cubicBezTo>
                  <a:pt x="188" y="8"/>
                  <a:pt x="186" y="13"/>
                  <a:pt x="187" y="17"/>
                </a:cubicBezTo>
                <a:cubicBezTo>
                  <a:pt x="190" y="17"/>
                  <a:pt x="189" y="15"/>
                  <a:pt x="191" y="14"/>
                </a:cubicBezTo>
                <a:cubicBezTo>
                  <a:pt x="192" y="13"/>
                  <a:pt x="192" y="14"/>
                  <a:pt x="193" y="14"/>
                </a:cubicBezTo>
                <a:cubicBezTo>
                  <a:pt x="194" y="15"/>
                  <a:pt x="193" y="17"/>
                  <a:pt x="192" y="17"/>
                </a:cubicBezTo>
                <a:cubicBezTo>
                  <a:pt x="191" y="22"/>
                  <a:pt x="189" y="26"/>
                  <a:pt x="186" y="29"/>
                </a:cubicBezTo>
                <a:cubicBezTo>
                  <a:pt x="188" y="28"/>
                  <a:pt x="188" y="27"/>
                  <a:pt x="190" y="28"/>
                </a:cubicBezTo>
                <a:cubicBezTo>
                  <a:pt x="189" y="35"/>
                  <a:pt x="185" y="38"/>
                  <a:pt x="181" y="42"/>
                </a:cubicBezTo>
                <a:cubicBezTo>
                  <a:pt x="184" y="42"/>
                  <a:pt x="185" y="40"/>
                  <a:pt x="187" y="41"/>
                </a:cubicBezTo>
                <a:cubicBezTo>
                  <a:pt x="185" y="48"/>
                  <a:pt x="179" y="50"/>
                  <a:pt x="173" y="54"/>
                </a:cubicBezTo>
                <a:cubicBezTo>
                  <a:pt x="175" y="56"/>
                  <a:pt x="178" y="53"/>
                  <a:pt x="180" y="55"/>
                </a:cubicBezTo>
                <a:cubicBezTo>
                  <a:pt x="179" y="57"/>
                  <a:pt x="176" y="58"/>
                  <a:pt x="173" y="59"/>
                </a:cubicBezTo>
                <a:cubicBezTo>
                  <a:pt x="171" y="61"/>
                  <a:pt x="168" y="63"/>
                  <a:pt x="163" y="64"/>
                </a:cubicBezTo>
                <a:cubicBezTo>
                  <a:pt x="165" y="66"/>
                  <a:pt x="167" y="66"/>
                  <a:pt x="170" y="65"/>
                </a:cubicBezTo>
                <a:cubicBezTo>
                  <a:pt x="170" y="66"/>
                  <a:pt x="171" y="66"/>
                  <a:pt x="171" y="67"/>
                </a:cubicBezTo>
                <a:cubicBezTo>
                  <a:pt x="167" y="73"/>
                  <a:pt x="156" y="72"/>
                  <a:pt x="148" y="75"/>
                </a:cubicBezTo>
                <a:cubicBezTo>
                  <a:pt x="151" y="77"/>
                  <a:pt x="156" y="76"/>
                  <a:pt x="157" y="79"/>
                </a:cubicBezTo>
                <a:cubicBezTo>
                  <a:pt x="157" y="80"/>
                  <a:pt x="155" y="80"/>
                  <a:pt x="154" y="81"/>
                </a:cubicBezTo>
                <a:cubicBezTo>
                  <a:pt x="152" y="82"/>
                  <a:pt x="149" y="83"/>
                  <a:pt x="145" y="84"/>
                </a:cubicBezTo>
                <a:cubicBezTo>
                  <a:pt x="141" y="86"/>
                  <a:pt x="136" y="86"/>
                  <a:pt x="129" y="86"/>
                </a:cubicBezTo>
                <a:cubicBezTo>
                  <a:pt x="130" y="88"/>
                  <a:pt x="134" y="91"/>
                  <a:pt x="138" y="91"/>
                </a:cubicBezTo>
                <a:cubicBezTo>
                  <a:pt x="137" y="92"/>
                  <a:pt x="138" y="92"/>
                  <a:pt x="138" y="93"/>
                </a:cubicBezTo>
                <a:cubicBezTo>
                  <a:pt x="137" y="95"/>
                  <a:pt x="131" y="95"/>
                  <a:pt x="127" y="95"/>
                </a:cubicBezTo>
                <a:cubicBezTo>
                  <a:pt x="121" y="95"/>
                  <a:pt x="116" y="93"/>
                  <a:pt x="113" y="92"/>
                </a:cubicBezTo>
                <a:cubicBezTo>
                  <a:pt x="114" y="93"/>
                  <a:pt x="115" y="94"/>
                  <a:pt x="115" y="95"/>
                </a:cubicBezTo>
                <a:cubicBezTo>
                  <a:pt x="112" y="99"/>
                  <a:pt x="102" y="94"/>
                  <a:pt x="97" y="91"/>
                </a:cubicBezTo>
                <a:cubicBezTo>
                  <a:pt x="93" y="89"/>
                  <a:pt x="92" y="87"/>
                  <a:pt x="90" y="91"/>
                </a:cubicBezTo>
                <a:cubicBezTo>
                  <a:pt x="83" y="90"/>
                  <a:pt x="77" y="86"/>
                  <a:pt x="71" y="83"/>
                </a:cubicBezTo>
                <a:cubicBezTo>
                  <a:pt x="71" y="82"/>
                  <a:pt x="70" y="82"/>
                  <a:pt x="71" y="81"/>
                </a:cubicBezTo>
                <a:cubicBezTo>
                  <a:pt x="66" y="79"/>
                  <a:pt x="65" y="74"/>
                  <a:pt x="60" y="72"/>
                </a:cubicBezTo>
                <a:cubicBezTo>
                  <a:pt x="58" y="68"/>
                  <a:pt x="55" y="64"/>
                  <a:pt x="51" y="61"/>
                </a:cubicBezTo>
                <a:cubicBezTo>
                  <a:pt x="50" y="59"/>
                  <a:pt x="49" y="57"/>
                  <a:pt x="48" y="54"/>
                </a:cubicBezTo>
                <a:cubicBezTo>
                  <a:pt x="29" y="51"/>
                  <a:pt x="16" y="42"/>
                  <a:pt x="0" y="37"/>
                </a:cubicBezTo>
                <a:cubicBezTo>
                  <a:pt x="1" y="33"/>
                  <a:pt x="4" y="29"/>
                  <a:pt x="7" y="27"/>
                </a:cubicBezTo>
                <a:cubicBezTo>
                  <a:pt x="8" y="27"/>
                  <a:pt x="9" y="28"/>
                  <a:pt x="11" y="29"/>
                </a:cubicBezTo>
                <a:cubicBezTo>
                  <a:pt x="15" y="34"/>
                  <a:pt x="21" y="37"/>
                  <a:pt x="27" y="41"/>
                </a:cubicBezTo>
                <a:cubicBezTo>
                  <a:pt x="32" y="44"/>
                  <a:pt x="39" y="49"/>
                  <a:pt x="48" y="48"/>
                </a:cubicBezTo>
                <a:cubicBezTo>
                  <a:pt x="48" y="40"/>
                  <a:pt x="54" y="31"/>
                  <a:pt x="59" y="24"/>
                </a:cubicBezTo>
                <a:cubicBezTo>
                  <a:pt x="61" y="22"/>
                  <a:pt x="63" y="20"/>
                  <a:pt x="65" y="19"/>
                </a:cubicBezTo>
                <a:cubicBezTo>
                  <a:pt x="66" y="17"/>
                  <a:pt x="67" y="15"/>
                  <a:pt x="68" y="14"/>
                </a:cubicBezTo>
                <a:cubicBezTo>
                  <a:pt x="70" y="13"/>
                  <a:pt x="72" y="12"/>
                  <a:pt x="73" y="11"/>
                </a:cubicBezTo>
                <a:cubicBezTo>
                  <a:pt x="76" y="9"/>
                  <a:pt x="79" y="8"/>
                  <a:pt x="83" y="6"/>
                </a:cubicBezTo>
                <a:cubicBezTo>
                  <a:pt x="84" y="6"/>
                  <a:pt x="85" y="6"/>
                  <a:pt x="85" y="5"/>
                </a:cubicBezTo>
                <a:cubicBezTo>
                  <a:pt x="87" y="4"/>
                  <a:pt x="88" y="3"/>
                  <a:pt x="90" y="4"/>
                </a:cubicBezTo>
                <a:cubicBezTo>
                  <a:pt x="91" y="4"/>
                  <a:pt x="91" y="4"/>
                  <a:pt x="91" y="5"/>
                </a:cubicBezTo>
                <a:cubicBezTo>
                  <a:pt x="91" y="7"/>
                  <a:pt x="90" y="7"/>
                  <a:pt x="89" y="8"/>
                </a:cubicBezTo>
                <a:cubicBezTo>
                  <a:pt x="93" y="8"/>
                  <a:pt x="98" y="0"/>
                  <a:pt x="103" y="3"/>
                </a:cubicBezTo>
                <a:cubicBezTo>
                  <a:pt x="103" y="6"/>
                  <a:pt x="100" y="6"/>
                  <a:pt x="101" y="10"/>
                </a:cubicBezTo>
                <a:cubicBezTo>
                  <a:pt x="106" y="7"/>
                  <a:pt x="112" y="5"/>
                  <a:pt x="118" y="4"/>
                </a:cubicBezTo>
                <a:cubicBezTo>
                  <a:pt x="120" y="5"/>
                  <a:pt x="119" y="8"/>
                  <a:pt x="118" y="10"/>
                </a:cubicBezTo>
                <a:cubicBezTo>
                  <a:pt x="121" y="9"/>
                  <a:pt x="123" y="7"/>
                  <a:pt x="126" y="6"/>
                </a:cubicBezTo>
                <a:cubicBezTo>
                  <a:pt x="128" y="5"/>
                  <a:pt x="130" y="2"/>
                  <a:pt x="133" y="4"/>
                </a:cubicBezTo>
                <a:cubicBezTo>
                  <a:pt x="133" y="7"/>
                  <a:pt x="132" y="9"/>
                  <a:pt x="131" y="12"/>
                </a:cubicBezTo>
                <a:cubicBezTo>
                  <a:pt x="137" y="12"/>
                  <a:pt x="142" y="8"/>
                  <a:pt x="147" y="6"/>
                </a:cubicBezTo>
                <a:cubicBezTo>
                  <a:pt x="147" y="6"/>
                  <a:pt x="148" y="7"/>
                  <a:pt x="148" y="7"/>
                </a:cubicBezTo>
                <a:cubicBezTo>
                  <a:pt x="147" y="8"/>
                  <a:pt x="147" y="10"/>
                  <a:pt x="146" y="11"/>
                </a:cubicBezTo>
                <a:cubicBezTo>
                  <a:pt x="146" y="12"/>
                  <a:pt x="147" y="12"/>
                  <a:pt x="147" y="12"/>
                </a:cubicBezTo>
                <a:cubicBezTo>
                  <a:pt x="151" y="11"/>
                  <a:pt x="154" y="10"/>
                  <a:pt x="157" y="8"/>
                </a:cubicBezTo>
                <a:cubicBezTo>
                  <a:pt x="159" y="7"/>
                  <a:pt x="161" y="5"/>
                  <a:pt x="164" y="5"/>
                </a:cubicBezTo>
                <a:cubicBezTo>
                  <a:pt x="165" y="8"/>
                  <a:pt x="162" y="12"/>
                  <a:pt x="161" y="14"/>
                </a:cubicBezTo>
                <a:close/>
                <a:moveTo>
                  <a:pt x="167" y="55"/>
                </a:moveTo>
                <a:cubicBezTo>
                  <a:pt x="169" y="52"/>
                  <a:pt x="173" y="52"/>
                  <a:pt x="176" y="50"/>
                </a:cubicBezTo>
                <a:cubicBezTo>
                  <a:pt x="178" y="48"/>
                  <a:pt x="181" y="46"/>
                  <a:pt x="183" y="44"/>
                </a:cubicBezTo>
                <a:cubicBezTo>
                  <a:pt x="181" y="44"/>
                  <a:pt x="179" y="44"/>
                  <a:pt x="177" y="44"/>
                </a:cubicBezTo>
                <a:cubicBezTo>
                  <a:pt x="176" y="43"/>
                  <a:pt x="177" y="42"/>
                  <a:pt x="177" y="42"/>
                </a:cubicBezTo>
                <a:cubicBezTo>
                  <a:pt x="181" y="40"/>
                  <a:pt x="184" y="36"/>
                  <a:pt x="187" y="32"/>
                </a:cubicBezTo>
                <a:cubicBezTo>
                  <a:pt x="184" y="32"/>
                  <a:pt x="181" y="34"/>
                  <a:pt x="180" y="31"/>
                </a:cubicBezTo>
                <a:cubicBezTo>
                  <a:pt x="184" y="28"/>
                  <a:pt x="188" y="25"/>
                  <a:pt x="189" y="19"/>
                </a:cubicBezTo>
                <a:cubicBezTo>
                  <a:pt x="187" y="20"/>
                  <a:pt x="183" y="22"/>
                  <a:pt x="183" y="18"/>
                </a:cubicBezTo>
                <a:cubicBezTo>
                  <a:pt x="185" y="17"/>
                  <a:pt x="186" y="12"/>
                  <a:pt x="185" y="10"/>
                </a:cubicBezTo>
                <a:cubicBezTo>
                  <a:pt x="184" y="12"/>
                  <a:pt x="180" y="12"/>
                  <a:pt x="178" y="14"/>
                </a:cubicBezTo>
                <a:cubicBezTo>
                  <a:pt x="176" y="16"/>
                  <a:pt x="174" y="19"/>
                  <a:pt x="172" y="14"/>
                </a:cubicBezTo>
                <a:cubicBezTo>
                  <a:pt x="174" y="13"/>
                  <a:pt x="174" y="13"/>
                  <a:pt x="175" y="10"/>
                </a:cubicBezTo>
                <a:cubicBezTo>
                  <a:pt x="169" y="13"/>
                  <a:pt x="164" y="15"/>
                  <a:pt x="158" y="17"/>
                </a:cubicBezTo>
                <a:cubicBezTo>
                  <a:pt x="158" y="16"/>
                  <a:pt x="157" y="17"/>
                  <a:pt x="157" y="16"/>
                </a:cubicBezTo>
                <a:cubicBezTo>
                  <a:pt x="158" y="13"/>
                  <a:pt x="161" y="11"/>
                  <a:pt x="162" y="8"/>
                </a:cubicBezTo>
                <a:cubicBezTo>
                  <a:pt x="156" y="11"/>
                  <a:pt x="150" y="14"/>
                  <a:pt x="143" y="15"/>
                </a:cubicBezTo>
                <a:cubicBezTo>
                  <a:pt x="143" y="15"/>
                  <a:pt x="143" y="15"/>
                  <a:pt x="143" y="14"/>
                </a:cubicBezTo>
                <a:cubicBezTo>
                  <a:pt x="142" y="12"/>
                  <a:pt x="145" y="11"/>
                  <a:pt x="144" y="10"/>
                </a:cubicBezTo>
                <a:cubicBezTo>
                  <a:pt x="140" y="12"/>
                  <a:pt x="134" y="14"/>
                  <a:pt x="129" y="16"/>
                </a:cubicBezTo>
                <a:cubicBezTo>
                  <a:pt x="129" y="14"/>
                  <a:pt x="128" y="16"/>
                  <a:pt x="128" y="15"/>
                </a:cubicBezTo>
                <a:cubicBezTo>
                  <a:pt x="128" y="13"/>
                  <a:pt x="130" y="10"/>
                  <a:pt x="130" y="6"/>
                </a:cubicBezTo>
                <a:cubicBezTo>
                  <a:pt x="127" y="8"/>
                  <a:pt x="122" y="10"/>
                  <a:pt x="119" y="12"/>
                </a:cubicBezTo>
                <a:cubicBezTo>
                  <a:pt x="117" y="13"/>
                  <a:pt x="116" y="15"/>
                  <a:pt x="114" y="13"/>
                </a:cubicBezTo>
                <a:cubicBezTo>
                  <a:pt x="114" y="12"/>
                  <a:pt x="115" y="11"/>
                  <a:pt x="116" y="10"/>
                </a:cubicBezTo>
                <a:cubicBezTo>
                  <a:pt x="116" y="9"/>
                  <a:pt x="115" y="9"/>
                  <a:pt x="115" y="7"/>
                </a:cubicBezTo>
                <a:cubicBezTo>
                  <a:pt x="110" y="8"/>
                  <a:pt x="104" y="10"/>
                  <a:pt x="99" y="13"/>
                </a:cubicBezTo>
                <a:cubicBezTo>
                  <a:pt x="97" y="12"/>
                  <a:pt x="99" y="8"/>
                  <a:pt x="99" y="6"/>
                </a:cubicBezTo>
                <a:cubicBezTo>
                  <a:pt x="95" y="8"/>
                  <a:pt x="90" y="10"/>
                  <a:pt x="88" y="14"/>
                </a:cubicBezTo>
                <a:cubicBezTo>
                  <a:pt x="87" y="13"/>
                  <a:pt x="86" y="13"/>
                  <a:pt x="85" y="12"/>
                </a:cubicBezTo>
                <a:cubicBezTo>
                  <a:pt x="86" y="10"/>
                  <a:pt x="87" y="9"/>
                  <a:pt x="87" y="7"/>
                </a:cubicBezTo>
                <a:cubicBezTo>
                  <a:pt x="68" y="14"/>
                  <a:pt x="55" y="28"/>
                  <a:pt x="49" y="48"/>
                </a:cubicBezTo>
                <a:cubicBezTo>
                  <a:pt x="50" y="48"/>
                  <a:pt x="51" y="48"/>
                  <a:pt x="51" y="49"/>
                </a:cubicBezTo>
                <a:cubicBezTo>
                  <a:pt x="51" y="50"/>
                  <a:pt x="49" y="50"/>
                  <a:pt x="49" y="51"/>
                </a:cubicBezTo>
                <a:cubicBezTo>
                  <a:pt x="52" y="51"/>
                  <a:pt x="55" y="52"/>
                  <a:pt x="58" y="52"/>
                </a:cubicBezTo>
                <a:cubicBezTo>
                  <a:pt x="59" y="46"/>
                  <a:pt x="62" y="42"/>
                  <a:pt x="66" y="37"/>
                </a:cubicBezTo>
                <a:cubicBezTo>
                  <a:pt x="69" y="34"/>
                  <a:pt x="72" y="30"/>
                  <a:pt x="74" y="28"/>
                </a:cubicBezTo>
                <a:cubicBezTo>
                  <a:pt x="75" y="27"/>
                  <a:pt x="78" y="25"/>
                  <a:pt x="80" y="26"/>
                </a:cubicBezTo>
                <a:cubicBezTo>
                  <a:pt x="75" y="28"/>
                  <a:pt x="72" y="32"/>
                  <a:pt x="68" y="37"/>
                </a:cubicBezTo>
                <a:cubicBezTo>
                  <a:pt x="63" y="42"/>
                  <a:pt x="60" y="46"/>
                  <a:pt x="60" y="53"/>
                </a:cubicBezTo>
                <a:cubicBezTo>
                  <a:pt x="66" y="54"/>
                  <a:pt x="72" y="56"/>
                  <a:pt x="77" y="55"/>
                </a:cubicBezTo>
                <a:cubicBezTo>
                  <a:pt x="82" y="45"/>
                  <a:pt x="86" y="33"/>
                  <a:pt x="97" y="31"/>
                </a:cubicBezTo>
                <a:cubicBezTo>
                  <a:pt x="87" y="35"/>
                  <a:pt x="83" y="44"/>
                  <a:pt x="80" y="55"/>
                </a:cubicBezTo>
                <a:cubicBezTo>
                  <a:pt x="83" y="55"/>
                  <a:pt x="90" y="55"/>
                  <a:pt x="94" y="55"/>
                </a:cubicBezTo>
                <a:cubicBezTo>
                  <a:pt x="96" y="47"/>
                  <a:pt x="98" y="40"/>
                  <a:pt x="104" y="37"/>
                </a:cubicBezTo>
                <a:cubicBezTo>
                  <a:pt x="107" y="35"/>
                  <a:pt x="110" y="33"/>
                  <a:pt x="113" y="32"/>
                </a:cubicBezTo>
                <a:cubicBezTo>
                  <a:pt x="116" y="30"/>
                  <a:pt x="119" y="28"/>
                  <a:pt x="123" y="28"/>
                </a:cubicBezTo>
                <a:cubicBezTo>
                  <a:pt x="111" y="34"/>
                  <a:pt x="96" y="39"/>
                  <a:pt x="97" y="54"/>
                </a:cubicBezTo>
                <a:cubicBezTo>
                  <a:pt x="103" y="54"/>
                  <a:pt x="112" y="53"/>
                  <a:pt x="118" y="51"/>
                </a:cubicBezTo>
                <a:cubicBezTo>
                  <a:pt x="120" y="41"/>
                  <a:pt x="128" y="33"/>
                  <a:pt x="137" y="30"/>
                </a:cubicBezTo>
                <a:cubicBezTo>
                  <a:pt x="130" y="36"/>
                  <a:pt x="121" y="40"/>
                  <a:pt x="121" y="51"/>
                </a:cubicBezTo>
                <a:cubicBezTo>
                  <a:pt x="125" y="51"/>
                  <a:pt x="127" y="49"/>
                  <a:pt x="130" y="49"/>
                </a:cubicBezTo>
                <a:cubicBezTo>
                  <a:pt x="131" y="47"/>
                  <a:pt x="133" y="46"/>
                  <a:pt x="134" y="44"/>
                </a:cubicBezTo>
                <a:cubicBezTo>
                  <a:pt x="137" y="41"/>
                  <a:pt x="139" y="36"/>
                  <a:pt x="143" y="35"/>
                </a:cubicBezTo>
                <a:cubicBezTo>
                  <a:pt x="139" y="39"/>
                  <a:pt x="136" y="44"/>
                  <a:pt x="134" y="48"/>
                </a:cubicBezTo>
                <a:cubicBezTo>
                  <a:pt x="138" y="47"/>
                  <a:pt x="143" y="46"/>
                  <a:pt x="147" y="43"/>
                </a:cubicBezTo>
                <a:cubicBezTo>
                  <a:pt x="148" y="36"/>
                  <a:pt x="153" y="28"/>
                  <a:pt x="159" y="25"/>
                </a:cubicBezTo>
                <a:cubicBezTo>
                  <a:pt x="155" y="29"/>
                  <a:pt x="151" y="35"/>
                  <a:pt x="149" y="42"/>
                </a:cubicBezTo>
                <a:cubicBezTo>
                  <a:pt x="153" y="40"/>
                  <a:pt x="157" y="38"/>
                  <a:pt x="162" y="37"/>
                </a:cubicBezTo>
                <a:cubicBezTo>
                  <a:pt x="163" y="32"/>
                  <a:pt x="162" y="23"/>
                  <a:pt x="168" y="21"/>
                </a:cubicBezTo>
                <a:cubicBezTo>
                  <a:pt x="165" y="24"/>
                  <a:pt x="165" y="30"/>
                  <a:pt x="164" y="35"/>
                </a:cubicBezTo>
                <a:cubicBezTo>
                  <a:pt x="169" y="34"/>
                  <a:pt x="172" y="29"/>
                  <a:pt x="177" y="29"/>
                </a:cubicBezTo>
                <a:cubicBezTo>
                  <a:pt x="176" y="33"/>
                  <a:pt x="171" y="32"/>
                  <a:pt x="169" y="35"/>
                </a:cubicBezTo>
                <a:cubicBezTo>
                  <a:pt x="172" y="37"/>
                  <a:pt x="177" y="37"/>
                  <a:pt x="180" y="39"/>
                </a:cubicBezTo>
                <a:cubicBezTo>
                  <a:pt x="175" y="39"/>
                  <a:pt x="169" y="38"/>
                  <a:pt x="166" y="37"/>
                </a:cubicBezTo>
                <a:cubicBezTo>
                  <a:pt x="163" y="39"/>
                  <a:pt x="159" y="39"/>
                  <a:pt x="156" y="41"/>
                </a:cubicBezTo>
                <a:cubicBezTo>
                  <a:pt x="159" y="45"/>
                  <a:pt x="164" y="47"/>
                  <a:pt x="169" y="50"/>
                </a:cubicBezTo>
                <a:cubicBezTo>
                  <a:pt x="161" y="50"/>
                  <a:pt x="158" y="45"/>
                  <a:pt x="152" y="43"/>
                </a:cubicBezTo>
                <a:cubicBezTo>
                  <a:pt x="149" y="45"/>
                  <a:pt x="145" y="46"/>
                  <a:pt x="142" y="48"/>
                </a:cubicBezTo>
                <a:cubicBezTo>
                  <a:pt x="145" y="53"/>
                  <a:pt x="151" y="55"/>
                  <a:pt x="157" y="57"/>
                </a:cubicBezTo>
                <a:cubicBezTo>
                  <a:pt x="149" y="58"/>
                  <a:pt x="143" y="53"/>
                  <a:pt x="139" y="49"/>
                </a:cubicBezTo>
                <a:cubicBezTo>
                  <a:pt x="134" y="51"/>
                  <a:pt x="129" y="52"/>
                  <a:pt x="123" y="53"/>
                </a:cubicBezTo>
                <a:cubicBezTo>
                  <a:pt x="122" y="55"/>
                  <a:pt x="123" y="56"/>
                  <a:pt x="124" y="57"/>
                </a:cubicBezTo>
                <a:cubicBezTo>
                  <a:pt x="127" y="61"/>
                  <a:pt x="133" y="62"/>
                  <a:pt x="136" y="65"/>
                </a:cubicBezTo>
                <a:cubicBezTo>
                  <a:pt x="128" y="63"/>
                  <a:pt x="123" y="60"/>
                  <a:pt x="119" y="54"/>
                </a:cubicBezTo>
                <a:cubicBezTo>
                  <a:pt x="112" y="55"/>
                  <a:pt x="108" y="55"/>
                  <a:pt x="99" y="56"/>
                </a:cubicBezTo>
                <a:cubicBezTo>
                  <a:pt x="103" y="64"/>
                  <a:pt x="109" y="68"/>
                  <a:pt x="118" y="71"/>
                </a:cubicBezTo>
                <a:cubicBezTo>
                  <a:pt x="106" y="71"/>
                  <a:pt x="102" y="62"/>
                  <a:pt x="95" y="57"/>
                </a:cubicBezTo>
                <a:cubicBezTo>
                  <a:pt x="91" y="58"/>
                  <a:pt x="88" y="58"/>
                  <a:pt x="82" y="58"/>
                </a:cubicBezTo>
                <a:cubicBezTo>
                  <a:pt x="85" y="67"/>
                  <a:pt x="95" y="72"/>
                  <a:pt x="105" y="75"/>
                </a:cubicBezTo>
                <a:cubicBezTo>
                  <a:pt x="103" y="76"/>
                  <a:pt x="103" y="75"/>
                  <a:pt x="100" y="75"/>
                </a:cubicBezTo>
                <a:cubicBezTo>
                  <a:pt x="94" y="72"/>
                  <a:pt x="87" y="69"/>
                  <a:pt x="82" y="63"/>
                </a:cubicBezTo>
                <a:cubicBezTo>
                  <a:pt x="81" y="62"/>
                  <a:pt x="81" y="60"/>
                  <a:pt x="80" y="59"/>
                </a:cubicBezTo>
                <a:cubicBezTo>
                  <a:pt x="77" y="57"/>
                  <a:pt x="73" y="58"/>
                  <a:pt x="68" y="57"/>
                </a:cubicBezTo>
                <a:cubicBezTo>
                  <a:pt x="66" y="57"/>
                  <a:pt x="64" y="56"/>
                  <a:pt x="62" y="56"/>
                </a:cubicBezTo>
                <a:cubicBezTo>
                  <a:pt x="60" y="63"/>
                  <a:pt x="69" y="69"/>
                  <a:pt x="74" y="72"/>
                </a:cubicBezTo>
                <a:cubicBezTo>
                  <a:pt x="68" y="70"/>
                  <a:pt x="62" y="66"/>
                  <a:pt x="60" y="60"/>
                </a:cubicBezTo>
                <a:cubicBezTo>
                  <a:pt x="59" y="58"/>
                  <a:pt x="60" y="56"/>
                  <a:pt x="58" y="55"/>
                </a:cubicBezTo>
                <a:cubicBezTo>
                  <a:pt x="55" y="54"/>
                  <a:pt x="53" y="54"/>
                  <a:pt x="50" y="54"/>
                </a:cubicBezTo>
                <a:cubicBezTo>
                  <a:pt x="50" y="58"/>
                  <a:pt x="53" y="59"/>
                  <a:pt x="55" y="61"/>
                </a:cubicBezTo>
                <a:cubicBezTo>
                  <a:pt x="57" y="63"/>
                  <a:pt x="59" y="66"/>
                  <a:pt x="61" y="69"/>
                </a:cubicBezTo>
                <a:cubicBezTo>
                  <a:pt x="68" y="77"/>
                  <a:pt x="77" y="86"/>
                  <a:pt x="88" y="87"/>
                </a:cubicBezTo>
                <a:cubicBezTo>
                  <a:pt x="89" y="87"/>
                  <a:pt x="88" y="85"/>
                  <a:pt x="89" y="85"/>
                </a:cubicBezTo>
                <a:cubicBezTo>
                  <a:pt x="90" y="85"/>
                  <a:pt x="90" y="85"/>
                  <a:pt x="92" y="85"/>
                </a:cubicBezTo>
                <a:cubicBezTo>
                  <a:pt x="97" y="89"/>
                  <a:pt x="103" y="93"/>
                  <a:pt x="111" y="94"/>
                </a:cubicBezTo>
                <a:cubicBezTo>
                  <a:pt x="111" y="92"/>
                  <a:pt x="109" y="92"/>
                  <a:pt x="109" y="91"/>
                </a:cubicBezTo>
                <a:cubicBezTo>
                  <a:pt x="108" y="89"/>
                  <a:pt x="110" y="88"/>
                  <a:pt x="112" y="88"/>
                </a:cubicBezTo>
                <a:cubicBezTo>
                  <a:pt x="116" y="92"/>
                  <a:pt x="125" y="93"/>
                  <a:pt x="132" y="92"/>
                </a:cubicBezTo>
                <a:cubicBezTo>
                  <a:pt x="129" y="89"/>
                  <a:pt x="125" y="88"/>
                  <a:pt x="123" y="84"/>
                </a:cubicBezTo>
                <a:cubicBezTo>
                  <a:pt x="124" y="83"/>
                  <a:pt x="125" y="83"/>
                  <a:pt x="125" y="82"/>
                </a:cubicBezTo>
                <a:cubicBezTo>
                  <a:pt x="134" y="86"/>
                  <a:pt x="143" y="82"/>
                  <a:pt x="151" y="79"/>
                </a:cubicBezTo>
                <a:cubicBezTo>
                  <a:pt x="148" y="76"/>
                  <a:pt x="143" y="78"/>
                  <a:pt x="142" y="74"/>
                </a:cubicBezTo>
                <a:cubicBezTo>
                  <a:pt x="149" y="72"/>
                  <a:pt x="159" y="72"/>
                  <a:pt x="166" y="68"/>
                </a:cubicBezTo>
                <a:cubicBezTo>
                  <a:pt x="163" y="67"/>
                  <a:pt x="160" y="66"/>
                  <a:pt x="159" y="63"/>
                </a:cubicBezTo>
                <a:cubicBezTo>
                  <a:pt x="162" y="61"/>
                  <a:pt x="170" y="61"/>
                  <a:pt x="172" y="56"/>
                </a:cubicBezTo>
                <a:cubicBezTo>
                  <a:pt x="171" y="56"/>
                  <a:pt x="168" y="57"/>
                  <a:pt x="167" y="55"/>
                </a:cubicBezTo>
                <a:close/>
                <a:moveTo>
                  <a:pt x="36" y="48"/>
                </a:moveTo>
                <a:cubicBezTo>
                  <a:pt x="33" y="47"/>
                  <a:pt x="29" y="45"/>
                  <a:pt x="27" y="44"/>
                </a:cubicBezTo>
                <a:cubicBezTo>
                  <a:pt x="25" y="43"/>
                  <a:pt x="23" y="41"/>
                  <a:pt x="21" y="40"/>
                </a:cubicBezTo>
                <a:cubicBezTo>
                  <a:pt x="16" y="37"/>
                  <a:pt x="15" y="35"/>
                  <a:pt x="11" y="32"/>
                </a:cubicBezTo>
                <a:cubicBezTo>
                  <a:pt x="6" y="29"/>
                  <a:pt x="4" y="31"/>
                  <a:pt x="3" y="36"/>
                </a:cubicBezTo>
                <a:cubicBezTo>
                  <a:pt x="14" y="39"/>
                  <a:pt x="24" y="46"/>
                  <a:pt x="36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38061" name="组合 2"/>
          <p:cNvGrpSpPr/>
          <p:nvPr/>
        </p:nvGrpSpPr>
        <p:grpSpPr bwMode="auto">
          <a:xfrm>
            <a:off x="7845425" y="530225"/>
            <a:ext cx="939800" cy="673100"/>
            <a:chOff x="7845425" y="530225"/>
            <a:chExt cx="939800" cy="673100"/>
          </a:xfrm>
        </p:grpSpPr>
        <p:sp>
          <p:nvSpPr>
            <p:cNvPr id="403" name="Freeform 169"/>
            <p:cNvSpPr/>
            <p:nvPr/>
          </p:nvSpPr>
          <p:spPr bwMode="auto">
            <a:xfrm>
              <a:off x="8261350" y="715963"/>
              <a:ext cx="34925" cy="19050"/>
            </a:xfrm>
            <a:custGeom>
              <a:avLst/>
              <a:gdLst>
                <a:gd name="T0" fmla="*/ 11 w 11"/>
                <a:gd name="T1" fmla="*/ 5 h 6"/>
                <a:gd name="T2" fmla="*/ 4 w 11"/>
                <a:gd name="T3" fmla="*/ 3 h 6"/>
                <a:gd name="T4" fmla="*/ 1 w 11"/>
                <a:gd name="T5" fmla="*/ 4 h 6"/>
                <a:gd name="T6" fmla="*/ 0 w 11"/>
                <a:gd name="T7" fmla="*/ 3 h 6"/>
                <a:gd name="T8" fmla="*/ 11 w 11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11" y="5"/>
                  </a:moveTo>
                  <a:cubicBezTo>
                    <a:pt x="9" y="6"/>
                    <a:pt x="8" y="3"/>
                    <a:pt x="4" y="3"/>
                  </a:cubicBezTo>
                  <a:cubicBezTo>
                    <a:pt x="3" y="4"/>
                    <a:pt x="3" y="5"/>
                    <a:pt x="1" y="4"/>
                  </a:cubicBezTo>
                  <a:cubicBezTo>
                    <a:pt x="1" y="4"/>
                    <a:pt x="1" y="4"/>
                    <a:pt x="0" y="3"/>
                  </a:cubicBezTo>
                  <a:cubicBezTo>
                    <a:pt x="4" y="0"/>
                    <a:pt x="10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4" name="Freeform 170"/>
            <p:cNvSpPr/>
            <p:nvPr/>
          </p:nvSpPr>
          <p:spPr bwMode="auto">
            <a:xfrm>
              <a:off x="8350250" y="725488"/>
              <a:ext cx="31750" cy="31750"/>
            </a:xfrm>
            <a:custGeom>
              <a:avLst/>
              <a:gdLst>
                <a:gd name="T0" fmla="*/ 10 w 10"/>
                <a:gd name="T1" fmla="*/ 1 h 10"/>
                <a:gd name="T2" fmla="*/ 10 w 10"/>
                <a:gd name="T3" fmla="*/ 3 h 10"/>
                <a:gd name="T4" fmla="*/ 10 w 10"/>
                <a:gd name="T5" fmla="*/ 3 h 10"/>
                <a:gd name="T6" fmla="*/ 6 w 10"/>
                <a:gd name="T7" fmla="*/ 3 h 10"/>
                <a:gd name="T8" fmla="*/ 9 w 10"/>
                <a:gd name="T9" fmla="*/ 6 h 10"/>
                <a:gd name="T10" fmla="*/ 5 w 10"/>
                <a:gd name="T11" fmla="*/ 5 h 10"/>
                <a:gd name="T12" fmla="*/ 3 w 10"/>
                <a:gd name="T13" fmla="*/ 9 h 10"/>
                <a:gd name="T14" fmla="*/ 1 w 10"/>
                <a:gd name="T15" fmla="*/ 7 h 10"/>
                <a:gd name="T16" fmla="*/ 4 w 10"/>
                <a:gd name="T17" fmla="*/ 1 h 10"/>
                <a:gd name="T18" fmla="*/ 10 w 10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10" y="1"/>
                  </a:moveTo>
                  <a:cubicBezTo>
                    <a:pt x="10" y="2"/>
                    <a:pt x="10" y="2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3"/>
                    <a:pt x="7" y="2"/>
                    <a:pt x="6" y="3"/>
                  </a:cubicBezTo>
                  <a:cubicBezTo>
                    <a:pt x="7" y="4"/>
                    <a:pt x="9" y="4"/>
                    <a:pt x="9" y="6"/>
                  </a:cubicBezTo>
                  <a:cubicBezTo>
                    <a:pt x="7" y="6"/>
                    <a:pt x="7" y="5"/>
                    <a:pt x="5" y="5"/>
                  </a:cubicBezTo>
                  <a:cubicBezTo>
                    <a:pt x="4" y="6"/>
                    <a:pt x="4" y="8"/>
                    <a:pt x="3" y="9"/>
                  </a:cubicBezTo>
                  <a:cubicBezTo>
                    <a:pt x="2" y="10"/>
                    <a:pt x="0" y="9"/>
                    <a:pt x="1" y="7"/>
                  </a:cubicBezTo>
                  <a:cubicBezTo>
                    <a:pt x="2" y="6"/>
                    <a:pt x="3" y="3"/>
                    <a:pt x="4" y="1"/>
                  </a:cubicBezTo>
                  <a:cubicBezTo>
                    <a:pt x="6" y="0"/>
                    <a:pt x="9" y="1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5" name="Freeform 171"/>
            <p:cNvSpPr/>
            <p:nvPr/>
          </p:nvSpPr>
          <p:spPr bwMode="auto">
            <a:xfrm>
              <a:off x="8151813" y="725488"/>
              <a:ext cx="34925" cy="28575"/>
            </a:xfrm>
            <a:custGeom>
              <a:avLst/>
              <a:gdLst>
                <a:gd name="T0" fmla="*/ 11 w 11"/>
                <a:gd name="T1" fmla="*/ 5 h 9"/>
                <a:gd name="T2" fmla="*/ 11 w 11"/>
                <a:gd name="T3" fmla="*/ 5 h 9"/>
                <a:gd name="T4" fmla="*/ 7 w 11"/>
                <a:gd name="T5" fmla="*/ 5 h 9"/>
                <a:gd name="T6" fmla="*/ 0 w 11"/>
                <a:gd name="T7" fmla="*/ 9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9" y="6"/>
                    <a:pt x="9" y="5"/>
                    <a:pt x="7" y="5"/>
                  </a:cubicBezTo>
                  <a:cubicBezTo>
                    <a:pt x="4" y="5"/>
                    <a:pt x="3" y="8"/>
                    <a:pt x="0" y="9"/>
                  </a:cubicBezTo>
                  <a:cubicBezTo>
                    <a:pt x="1" y="5"/>
                    <a:pt x="8" y="0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6" name="Freeform 172"/>
            <p:cNvSpPr/>
            <p:nvPr/>
          </p:nvSpPr>
          <p:spPr bwMode="auto">
            <a:xfrm>
              <a:off x="8267700" y="747713"/>
              <a:ext cx="22225" cy="28575"/>
            </a:xfrm>
            <a:custGeom>
              <a:avLst/>
              <a:gdLst>
                <a:gd name="T0" fmla="*/ 6 w 7"/>
                <a:gd name="T1" fmla="*/ 2 h 9"/>
                <a:gd name="T2" fmla="*/ 4 w 7"/>
                <a:gd name="T3" fmla="*/ 3 h 9"/>
                <a:gd name="T4" fmla="*/ 7 w 7"/>
                <a:gd name="T5" fmla="*/ 7 h 9"/>
                <a:gd name="T6" fmla="*/ 4 w 7"/>
                <a:gd name="T7" fmla="*/ 8 h 9"/>
                <a:gd name="T8" fmla="*/ 0 w 7"/>
                <a:gd name="T9" fmla="*/ 3 h 9"/>
                <a:gd name="T10" fmla="*/ 6 w 7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6" y="2"/>
                  </a:moveTo>
                  <a:cubicBezTo>
                    <a:pt x="5" y="3"/>
                    <a:pt x="5" y="3"/>
                    <a:pt x="4" y="3"/>
                  </a:cubicBezTo>
                  <a:cubicBezTo>
                    <a:pt x="4" y="6"/>
                    <a:pt x="5" y="5"/>
                    <a:pt x="7" y="7"/>
                  </a:cubicBezTo>
                  <a:cubicBezTo>
                    <a:pt x="7" y="8"/>
                    <a:pt x="5" y="9"/>
                    <a:pt x="4" y="8"/>
                  </a:cubicBezTo>
                  <a:cubicBezTo>
                    <a:pt x="2" y="8"/>
                    <a:pt x="0" y="5"/>
                    <a:pt x="0" y="3"/>
                  </a:cubicBezTo>
                  <a:cubicBezTo>
                    <a:pt x="1" y="1"/>
                    <a:pt x="5" y="0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7" name="Freeform 173"/>
            <p:cNvSpPr/>
            <p:nvPr/>
          </p:nvSpPr>
          <p:spPr bwMode="auto">
            <a:xfrm>
              <a:off x="8167688" y="763588"/>
              <a:ext cx="22225" cy="28575"/>
            </a:xfrm>
            <a:custGeom>
              <a:avLst/>
              <a:gdLst>
                <a:gd name="T0" fmla="*/ 7 w 7"/>
                <a:gd name="T1" fmla="*/ 3 h 9"/>
                <a:gd name="T2" fmla="*/ 3 w 7"/>
                <a:gd name="T3" fmla="*/ 5 h 9"/>
                <a:gd name="T4" fmla="*/ 7 w 7"/>
                <a:gd name="T5" fmla="*/ 7 h 9"/>
                <a:gd name="T6" fmla="*/ 2 w 7"/>
                <a:gd name="T7" fmla="*/ 7 h 9"/>
                <a:gd name="T8" fmla="*/ 1 w 7"/>
                <a:gd name="T9" fmla="*/ 4 h 9"/>
                <a:gd name="T10" fmla="*/ 7 w 7"/>
                <a:gd name="T1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cubicBezTo>
                    <a:pt x="7" y="5"/>
                    <a:pt x="4" y="3"/>
                    <a:pt x="3" y="5"/>
                  </a:cubicBezTo>
                  <a:cubicBezTo>
                    <a:pt x="4" y="7"/>
                    <a:pt x="6" y="5"/>
                    <a:pt x="7" y="7"/>
                  </a:cubicBezTo>
                  <a:cubicBezTo>
                    <a:pt x="6" y="9"/>
                    <a:pt x="3" y="8"/>
                    <a:pt x="2" y="7"/>
                  </a:cubicBezTo>
                  <a:cubicBezTo>
                    <a:pt x="2" y="7"/>
                    <a:pt x="1" y="5"/>
                    <a:pt x="1" y="4"/>
                  </a:cubicBezTo>
                  <a:cubicBezTo>
                    <a:pt x="0" y="1"/>
                    <a:pt x="5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8" name="Freeform 174"/>
            <p:cNvSpPr/>
            <p:nvPr/>
          </p:nvSpPr>
          <p:spPr bwMode="auto">
            <a:xfrm>
              <a:off x="8075613" y="769938"/>
              <a:ext cx="44450" cy="25400"/>
            </a:xfrm>
            <a:custGeom>
              <a:avLst/>
              <a:gdLst>
                <a:gd name="T0" fmla="*/ 3 w 14"/>
                <a:gd name="T1" fmla="*/ 0 h 8"/>
                <a:gd name="T2" fmla="*/ 14 w 14"/>
                <a:gd name="T3" fmla="*/ 4 h 8"/>
                <a:gd name="T4" fmla="*/ 14 w 14"/>
                <a:gd name="T5" fmla="*/ 6 h 8"/>
                <a:gd name="T6" fmla="*/ 13 w 14"/>
                <a:gd name="T7" fmla="*/ 6 h 8"/>
                <a:gd name="T8" fmla="*/ 12 w 14"/>
                <a:gd name="T9" fmla="*/ 4 h 8"/>
                <a:gd name="T10" fmla="*/ 6 w 14"/>
                <a:gd name="T11" fmla="*/ 8 h 8"/>
                <a:gd name="T12" fmla="*/ 8 w 14"/>
                <a:gd name="T13" fmla="*/ 2 h 8"/>
                <a:gd name="T14" fmla="*/ 3 w 14"/>
                <a:gd name="T15" fmla="*/ 5 h 8"/>
                <a:gd name="T16" fmla="*/ 2 w 14"/>
                <a:gd name="T17" fmla="*/ 5 h 8"/>
                <a:gd name="T18" fmla="*/ 3 w 1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8">
                  <a:moveTo>
                    <a:pt x="3" y="0"/>
                  </a:moveTo>
                  <a:cubicBezTo>
                    <a:pt x="7" y="0"/>
                    <a:pt x="11" y="1"/>
                    <a:pt x="14" y="4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14" y="6"/>
                    <a:pt x="13" y="5"/>
                    <a:pt x="13" y="6"/>
                  </a:cubicBezTo>
                  <a:cubicBezTo>
                    <a:pt x="12" y="6"/>
                    <a:pt x="11" y="6"/>
                    <a:pt x="12" y="4"/>
                  </a:cubicBezTo>
                  <a:cubicBezTo>
                    <a:pt x="9" y="3"/>
                    <a:pt x="7" y="5"/>
                    <a:pt x="6" y="8"/>
                  </a:cubicBezTo>
                  <a:cubicBezTo>
                    <a:pt x="4" y="6"/>
                    <a:pt x="7" y="3"/>
                    <a:pt x="8" y="2"/>
                  </a:cubicBezTo>
                  <a:cubicBezTo>
                    <a:pt x="5" y="0"/>
                    <a:pt x="3" y="3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3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9" name="Freeform 175"/>
            <p:cNvSpPr/>
            <p:nvPr/>
          </p:nvSpPr>
          <p:spPr bwMode="auto">
            <a:xfrm>
              <a:off x="8208963" y="792163"/>
              <a:ext cx="52387" cy="28575"/>
            </a:xfrm>
            <a:custGeom>
              <a:avLst/>
              <a:gdLst>
                <a:gd name="T0" fmla="*/ 17 w 17"/>
                <a:gd name="T1" fmla="*/ 1 h 9"/>
                <a:gd name="T2" fmla="*/ 17 w 17"/>
                <a:gd name="T3" fmla="*/ 4 h 9"/>
                <a:gd name="T4" fmla="*/ 14 w 17"/>
                <a:gd name="T5" fmla="*/ 5 h 9"/>
                <a:gd name="T6" fmla="*/ 4 w 17"/>
                <a:gd name="T7" fmla="*/ 7 h 9"/>
                <a:gd name="T8" fmla="*/ 3 w 17"/>
                <a:gd name="T9" fmla="*/ 2 h 9"/>
                <a:gd name="T10" fmla="*/ 10 w 17"/>
                <a:gd name="T11" fmla="*/ 5 h 9"/>
                <a:gd name="T12" fmla="*/ 15 w 17"/>
                <a:gd name="T13" fmla="*/ 1 h 9"/>
                <a:gd name="T14" fmla="*/ 17 w 17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9">
                  <a:moveTo>
                    <a:pt x="17" y="1"/>
                  </a:moveTo>
                  <a:cubicBezTo>
                    <a:pt x="17" y="2"/>
                    <a:pt x="17" y="3"/>
                    <a:pt x="17" y="4"/>
                  </a:cubicBezTo>
                  <a:cubicBezTo>
                    <a:pt x="16" y="4"/>
                    <a:pt x="16" y="5"/>
                    <a:pt x="14" y="5"/>
                  </a:cubicBezTo>
                  <a:cubicBezTo>
                    <a:pt x="12" y="9"/>
                    <a:pt x="8" y="7"/>
                    <a:pt x="4" y="7"/>
                  </a:cubicBezTo>
                  <a:cubicBezTo>
                    <a:pt x="3" y="6"/>
                    <a:pt x="0" y="3"/>
                    <a:pt x="3" y="2"/>
                  </a:cubicBezTo>
                  <a:cubicBezTo>
                    <a:pt x="4" y="5"/>
                    <a:pt x="7" y="4"/>
                    <a:pt x="10" y="5"/>
                  </a:cubicBezTo>
                  <a:cubicBezTo>
                    <a:pt x="12" y="4"/>
                    <a:pt x="14" y="3"/>
                    <a:pt x="15" y="1"/>
                  </a:cubicBezTo>
                  <a:cubicBezTo>
                    <a:pt x="15" y="0"/>
                    <a:pt x="16" y="1"/>
                    <a:pt x="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0" name="Freeform 176"/>
            <p:cNvSpPr/>
            <p:nvPr/>
          </p:nvSpPr>
          <p:spPr bwMode="auto">
            <a:xfrm>
              <a:off x="8196263" y="801688"/>
              <a:ext cx="96837" cy="31750"/>
            </a:xfrm>
            <a:custGeom>
              <a:avLst/>
              <a:gdLst>
                <a:gd name="T0" fmla="*/ 31 w 31"/>
                <a:gd name="T1" fmla="*/ 0 h 10"/>
                <a:gd name="T2" fmla="*/ 28 w 31"/>
                <a:gd name="T3" fmla="*/ 5 h 10"/>
                <a:gd name="T4" fmla="*/ 10 w 31"/>
                <a:gd name="T5" fmla="*/ 10 h 10"/>
                <a:gd name="T6" fmla="*/ 0 w 31"/>
                <a:gd name="T7" fmla="*/ 8 h 10"/>
                <a:gd name="T8" fmla="*/ 21 w 31"/>
                <a:gd name="T9" fmla="*/ 7 h 10"/>
                <a:gd name="T10" fmla="*/ 26 w 31"/>
                <a:gd name="T11" fmla="*/ 3 h 10"/>
                <a:gd name="T12" fmla="*/ 30 w 31"/>
                <a:gd name="T13" fmla="*/ 0 h 10"/>
                <a:gd name="T14" fmla="*/ 31 w 31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">
                  <a:moveTo>
                    <a:pt x="31" y="0"/>
                  </a:moveTo>
                  <a:cubicBezTo>
                    <a:pt x="31" y="2"/>
                    <a:pt x="29" y="4"/>
                    <a:pt x="28" y="5"/>
                  </a:cubicBezTo>
                  <a:cubicBezTo>
                    <a:pt x="23" y="9"/>
                    <a:pt x="15" y="10"/>
                    <a:pt x="10" y="10"/>
                  </a:cubicBezTo>
                  <a:cubicBezTo>
                    <a:pt x="7" y="10"/>
                    <a:pt x="3" y="9"/>
                    <a:pt x="0" y="8"/>
                  </a:cubicBezTo>
                  <a:cubicBezTo>
                    <a:pt x="7" y="8"/>
                    <a:pt x="15" y="9"/>
                    <a:pt x="21" y="7"/>
                  </a:cubicBezTo>
                  <a:cubicBezTo>
                    <a:pt x="22" y="6"/>
                    <a:pt x="25" y="4"/>
                    <a:pt x="26" y="3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1" name="Freeform 177"/>
            <p:cNvSpPr>
              <a:spLocks noEditPoints="1"/>
            </p:cNvSpPr>
            <p:nvPr/>
          </p:nvSpPr>
          <p:spPr bwMode="auto">
            <a:xfrm>
              <a:off x="7845425" y="530225"/>
              <a:ext cx="939800" cy="673100"/>
            </a:xfrm>
            <a:custGeom>
              <a:avLst/>
              <a:gdLst>
                <a:gd name="T0" fmla="*/ 201 w 298"/>
                <a:gd name="T1" fmla="*/ 211 h 213"/>
                <a:gd name="T2" fmla="*/ 46 w 298"/>
                <a:gd name="T3" fmla="*/ 191 h 213"/>
                <a:gd name="T4" fmla="*/ 66 w 298"/>
                <a:gd name="T5" fmla="*/ 135 h 213"/>
                <a:gd name="T6" fmla="*/ 103 w 298"/>
                <a:gd name="T7" fmla="*/ 111 h 213"/>
                <a:gd name="T8" fmla="*/ 63 w 298"/>
                <a:gd name="T9" fmla="*/ 61 h 213"/>
                <a:gd name="T10" fmla="*/ 135 w 298"/>
                <a:gd name="T11" fmla="*/ 3 h 213"/>
                <a:gd name="T12" fmla="*/ 182 w 298"/>
                <a:gd name="T13" fmla="*/ 65 h 213"/>
                <a:gd name="T14" fmla="*/ 199 w 298"/>
                <a:gd name="T15" fmla="*/ 142 h 213"/>
                <a:gd name="T16" fmla="*/ 237 w 298"/>
                <a:gd name="T17" fmla="*/ 164 h 213"/>
                <a:gd name="T18" fmla="*/ 287 w 298"/>
                <a:gd name="T19" fmla="*/ 121 h 213"/>
                <a:gd name="T20" fmla="*/ 90 w 298"/>
                <a:gd name="T21" fmla="*/ 57 h 213"/>
                <a:gd name="T22" fmla="*/ 116 w 298"/>
                <a:gd name="T23" fmla="*/ 55 h 213"/>
                <a:gd name="T24" fmla="*/ 154 w 298"/>
                <a:gd name="T25" fmla="*/ 49 h 213"/>
                <a:gd name="T26" fmla="*/ 165 w 298"/>
                <a:gd name="T27" fmla="*/ 39 h 213"/>
                <a:gd name="T28" fmla="*/ 133 w 298"/>
                <a:gd name="T29" fmla="*/ 10 h 213"/>
                <a:gd name="T30" fmla="*/ 92 w 298"/>
                <a:gd name="T31" fmla="*/ 11 h 213"/>
                <a:gd name="T32" fmla="*/ 129 w 298"/>
                <a:gd name="T33" fmla="*/ 41 h 213"/>
                <a:gd name="T34" fmla="*/ 94 w 298"/>
                <a:gd name="T35" fmla="*/ 60 h 213"/>
                <a:gd name="T36" fmla="*/ 158 w 298"/>
                <a:gd name="T37" fmla="*/ 85 h 213"/>
                <a:gd name="T38" fmla="*/ 138 w 298"/>
                <a:gd name="T39" fmla="*/ 51 h 213"/>
                <a:gd name="T40" fmla="*/ 86 w 298"/>
                <a:gd name="T41" fmla="*/ 88 h 213"/>
                <a:gd name="T42" fmla="*/ 107 w 298"/>
                <a:gd name="T43" fmla="*/ 107 h 213"/>
                <a:gd name="T44" fmla="*/ 124 w 298"/>
                <a:gd name="T45" fmla="*/ 113 h 213"/>
                <a:gd name="T46" fmla="*/ 129 w 298"/>
                <a:gd name="T47" fmla="*/ 126 h 213"/>
                <a:gd name="T48" fmla="*/ 127 w 298"/>
                <a:gd name="T49" fmla="*/ 136 h 213"/>
                <a:gd name="T50" fmla="*/ 164 w 298"/>
                <a:gd name="T51" fmla="*/ 115 h 213"/>
                <a:gd name="T52" fmla="*/ 282 w 298"/>
                <a:gd name="T53" fmla="*/ 121 h 213"/>
                <a:gd name="T54" fmla="*/ 269 w 298"/>
                <a:gd name="T55" fmla="*/ 124 h 213"/>
                <a:gd name="T56" fmla="*/ 51 w 298"/>
                <a:gd name="T57" fmla="*/ 132 h 213"/>
                <a:gd name="T58" fmla="*/ 48 w 298"/>
                <a:gd name="T59" fmla="*/ 140 h 213"/>
                <a:gd name="T60" fmla="*/ 163 w 298"/>
                <a:gd name="T61" fmla="*/ 149 h 213"/>
                <a:gd name="T62" fmla="*/ 149 w 298"/>
                <a:gd name="T63" fmla="*/ 144 h 213"/>
                <a:gd name="T64" fmla="*/ 113 w 298"/>
                <a:gd name="T65" fmla="*/ 138 h 213"/>
                <a:gd name="T66" fmla="*/ 133 w 298"/>
                <a:gd name="T67" fmla="*/ 145 h 213"/>
                <a:gd name="T68" fmla="*/ 252 w 298"/>
                <a:gd name="T69" fmla="*/ 143 h 213"/>
                <a:gd name="T70" fmla="*/ 178 w 298"/>
                <a:gd name="T71" fmla="*/ 162 h 213"/>
                <a:gd name="T72" fmla="*/ 105 w 298"/>
                <a:gd name="T73" fmla="*/ 146 h 213"/>
                <a:gd name="T74" fmla="*/ 196 w 298"/>
                <a:gd name="T75" fmla="*/ 152 h 213"/>
                <a:gd name="T76" fmla="*/ 63 w 298"/>
                <a:gd name="T77" fmla="*/ 148 h 213"/>
                <a:gd name="T78" fmla="*/ 210 w 298"/>
                <a:gd name="T79" fmla="*/ 173 h 213"/>
                <a:gd name="T80" fmla="*/ 203 w 298"/>
                <a:gd name="T81" fmla="*/ 149 h 213"/>
                <a:gd name="T82" fmla="*/ 272 w 298"/>
                <a:gd name="T83" fmla="*/ 151 h 213"/>
                <a:gd name="T84" fmla="*/ 203 w 298"/>
                <a:gd name="T85" fmla="*/ 154 h 213"/>
                <a:gd name="T86" fmla="*/ 57 w 298"/>
                <a:gd name="T87" fmla="*/ 156 h 213"/>
                <a:gd name="T88" fmla="*/ 93 w 298"/>
                <a:gd name="T89" fmla="*/ 165 h 213"/>
                <a:gd name="T90" fmla="*/ 54 w 298"/>
                <a:gd name="T91" fmla="*/ 164 h 213"/>
                <a:gd name="T92" fmla="*/ 271 w 298"/>
                <a:gd name="T93" fmla="*/ 170 h 213"/>
                <a:gd name="T94" fmla="*/ 168 w 298"/>
                <a:gd name="T95" fmla="*/ 182 h 213"/>
                <a:gd name="T96" fmla="*/ 273 w 298"/>
                <a:gd name="T97" fmla="*/ 185 h 213"/>
                <a:gd name="T98" fmla="*/ 269 w 298"/>
                <a:gd name="T99" fmla="*/ 187 h 213"/>
                <a:gd name="T100" fmla="*/ 192 w 298"/>
                <a:gd name="T101" fmla="*/ 202 h 213"/>
                <a:gd name="T102" fmla="*/ 178 w 298"/>
                <a:gd name="T103" fmla="*/ 195 h 213"/>
                <a:gd name="T104" fmla="*/ 180 w 298"/>
                <a:gd name="T105" fmla="*/ 187 h 213"/>
                <a:gd name="T106" fmla="*/ 181 w 298"/>
                <a:gd name="T107" fmla="*/ 189 h 213"/>
                <a:gd name="T108" fmla="*/ 49 w 298"/>
                <a:gd name="T109" fmla="*/ 193 h 213"/>
                <a:gd name="T110" fmla="*/ 221 w 298"/>
                <a:gd name="T111" fmla="*/ 207 h 213"/>
                <a:gd name="T112" fmla="*/ 260 w 298"/>
                <a:gd name="T113" fmla="*/ 198 h 213"/>
                <a:gd name="T114" fmla="*/ 244 w 298"/>
                <a:gd name="T115" fmla="*/ 195 h 213"/>
                <a:gd name="T116" fmla="*/ 83 w 298"/>
                <a:gd name="T117" fmla="*/ 191 h 213"/>
                <a:gd name="T118" fmla="*/ 129 w 298"/>
                <a:gd name="T119" fmla="*/ 196 h 213"/>
                <a:gd name="T120" fmla="*/ 136 w 298"/>
                <a:gd name="T121" fmla="*/ 20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8" h="213">
                  <a:moveTo>
                    <a:pt x="287" y="121"/>
                  </a:moveTo>
                  <a:cubicBezTo>
                    <a:pt x="288" y="120"/>
                    <a:pt x="288" y="124"/>
                    <a:pt x="287" y="123"/>
                  </a:cubicBezTo>
                  <a:cubicBezTo>
                    <a:pt x="288" y="126"/>
                    <a:pt x="287" y="130"/>
                    <a:pt x="289" y="133"/>
                  </a:cubicBezTo>
                  <a:cubicBezTo>
                    <a:pt x="288" y="135"/>
                    <a:pt x="288" y="137"/>
                    <a:pt x="289" y="138"/>
                  </a:cubicBezTo>
                  <a:cubicBezTo>
                    <a:pt x="288" y="142"/>
                    <a:pt x="289" y="146"/>
                    <a:pt x="290" y="148"/>
                  </a:cubicBezTo>
                  <a:cubicBezTo>
                    <a:pt x="290" y="149"/>
                    <a:pt x="289" y="149"/>
                    <a:pt x="289" y="149"/>
                  </a:cubicBezTo>
                  <a:cubicBezTo>
                    <a:pt x="290" y="160"/>
                    <a:pt x="289" y="167"/>
                    <a:pt x="291" y="176"/>
                  </a:cubicBezTo>
                  <a:cubicBezTo>
                    <a:pt x="290" y="179"/>
                    <a:pt x="291" y="183"/>
                    <a:pt x="290" y="187"/>
                  </a:cubicBezTo>
                  <a:cubicBezTo>
                    <a:pt x="297" y="191"/>
                    <a:pt x="298" y="200"/>
                    <a:pt x="295" y="206"/>
                  </a:cubicBezTo>
                  <a:cubicBezTo>
                    <a:pt x="287" y="209"/>
                    <a:pt x="280" y="207"/>
                    <a:pt x="272" y="208"/>
                  </a:cubicBezTo>
                  <a:cubicBezTo>
                    <a:pt x="267" y="208"/>
                    <a:pt x="262" y="208"/>
                    <a:pt x="257" y="208"/>
                  </a:cubicBezTo>
                  <a:cubicBezTo>
                    <a:pt x="254" y="208"/>
                    <a:pt x="251" y="208"/>
                    <a:pt x="248" y="208"/>
                  </a:cubicBezTo>
                  <a:cubicBezTo>
                    <a:pt x="245" y="208"/>
                    <a:pt x="242" y="208"/>
                    <a:pt x="239" y="209"/>
                  </a:cubicBezTo>
                  <a:cubicBezTo>
                    <a:pt x="231" y="210"/>
                    <a:pt x="223" y="209"/>
                    <a:pt x="215" y="209"/>
                  </a:cubicBezTo>
                  <a:cubicBezTo>
                    <a:pt x="210" y="209"/>
                    <a:pt x="205" y="210"/>
                    <a:pt x="201" y="211"/>
                  </a:cubicBezTo>
                  <a:cubicBezTo>
                    <a:pt x="198" y="211"/>
                    <a:pt x="196" y="211"/>
                    <a:pt x="193" y="211"/>
                  </a:cubicBezTo>
                  <a:cubicBezTo>
                    <a:pt x="180" y="211"/>
                    <a:pt x="165" y="212"/>
                    <a:pt x="151" y="212"/>
                  </a:cubicBezTo>
                  <a:cubicBezTo>
                    <a:pt x="145" y="212"/>
                    <a:pt x="139" y="212"/>
                    <a:pt x="133" y="212"/>
                  </a:cubicBezTo>
                  <a:cubicBezTo>
                    <a:pt x="120" y="212"/>
                    <a:pt x="103" y="213"/>
                    <a:pt x="88" y="212"/>
                  </a:cubicBezTo>
                  <a:cubicBezTo>
                    <a:pt x="80" y="212"/>
                    <a:pt x="72" y="210"/>
                    <a:pt x="62" y="210"/>
                  </a:cubicBezTo>
                  <a:cubicBezTo>
                    <a:pt x="59" y="210"/>
                    <a:pt x="56" y="210"/>
                    <a:pt x="53" y="210"/>
                  </a:cubicBezTo>
                  <a:cubicBezTo>
                    <a:pt x="39" y="211"/>
                    <a:pt x="24" y="209"/>
                    <a:pt x="11" y="209"/>
                  </a:cubicBezTo>
                  <a:cubicBezTo>
                    <a:pt x="10" y="209"/>
                    <a:pt x="9" y="209"/>
                    <a:pt x="9" y="209"/>
                  </a:cubicBezTo>
                  <a:cubicBezTo>
                    <a:pt x="7" y="209"/>
                    <a:pt x="5" y="210"/>
                    <a:pt x="3" y="208"/>
                  </a:cubicBezTo>
                  <a:cubicBezTo>
                    <a:pt x="2" y="207"/>
                    <a:pt x="1" y="206"/>
                    <a:pt x="0" y="205"/>
                  </a:cubicBezTo>
                  <a:cubicBezTo>
                    <a:pt x="1" y="198"/>
                    <a:pt x="3" y="194"/>
                    <a:pt x="9" y="192"/>
                  </a:cubicBezTo>
                  <a:cubicBezTo>
                    <a:pt x="12" y="191"/>
                    <a:pt x="12" y="192"/>
                    <a:pt x="15" y="192"/>
                  </a:cubicBezTo>
                  <a:cubicBezTo>
                    <a:pt x="17" y="192"/>
                    <a:pt x="20" y="191"/>
                    <a:pt x="22" y="191"/>
                  </a:cubicBezTo>
                  <a:cubicBezTo>
                    <a:pt x="28" y="190"/>
                    <a:pt x="35" y="191"/>
                    <a:pt x="41" y="190"/>
                  </a:cubicBezTo>
                  <a:cubicBezTo>
                    <a:pt x="42" y="191"/>
                    <a:pt x="44" y="191"/>
                    <a:pt x="46" y="191"/>
                  </a:cubicBezTo>
                  <a:cubicBezTo>
                    <a:pt x="44" y="187"/>
                    <a:pt x="41" y="183"/>
                    <a:pt x="41" y="178"/>
                  </a:cubicBezTo>
                  <a:cubicBezTo>
                    <a:pt x="41" y="176"/>
                    <a:pt x="42" y="174"/>
                    <a:pt x="42" y="172"/>
                  </a:cubicBezTo>
                  <a:cubicBezTo>
                    <a:pt x="43" y="169"/>
                    <a:pt x="43" y="167"/>
                    <a:pt x="44" y="165"/>
                  </a:cubicBezTo>
                  <a:cubicBezTo>
                    <a:pt x="46" y="164"/>
                    <a:pt x="47" y="163"/>
                    <a:pt x="48" y="161"/>
                  </a:cubicBezTo>
                  <a:cubicBezTo>
                    <a:pt x="51" y="157"/>
                    <a:pt x="53" y="153"/>
                    <a:pt x="55" y="150"/>
                  </a:cubicBezTo>
                  <a:cubicBezTo>
                    <a:pt x="56" y="149"/>
                    <a:pt x="56" y="149"/>
                    <a:pt x="57" y="148"/>
                  </a:cubicBezTo>
                  <a:cubicBezTo>
                    <a:pt x="56" y="145"/>
                    <a:pt x="52" y="145"/>
                    <a:pt x="51" y="143"/>
                  </a:cubicBezTo>
                  <a:cubicBezTo>
                    <a:pt x="45" y="143"/>
                    <a:pt x="43" y="139"/>
                    <a:pt x="45" y="134"/>
                  </a:cubicBezTo>
                  <a:cubicBezTo>
                    <a:pt x="46" y="133"/>
                    <a:pt x="47" y="131"/>
                    <a:pt x="47" y="130"/>
                  </a:cubicBezTo>
                  <a:cubicBezTo>
                    <a:pt x="45" y="128"/>
                    <a:pt x="43" y="126"/>
                    <a:pt x="41" y="125"/>
                  </a:cubicBezTo>
                  <a:cubicBezTo>
                    <a:pt x="41" y="122"/>
                    <a:pt x="43" y="121"/>
                    <a:pt x="44" y="119"/>
                  </a:cubicBezTo>
                  <a:cubicBezTo>
                    <a:pt x="49" y="121"/>
                    <a:pt x="50" y="125"/>
                    <a:pt x="56" y="126"/>
                  </a:cubicBezTo>
                  <a:cubicBezTo>
                    <a:pt x="56" y="127"/>
                    <a:pt x="57" y="127"/>
                    <a:pt x="57" y="128"/>
                  </a:cubicBezTo>
                  <a:cubicBezTo>
                    <a:pt x="57" y="128"/>
                    <a:pt x="58" y="128"/>
                    <a:pt x="59" y="128"/>
                  </a:cubicBezTo>
                  <a:cubicBezTo>
                    <a:pt x="61" y="130"/>
                    <a:pt x="64" y="133"/>
                    <a:pt x="66" y="135"/>
                  </a:cubicBezTo>
                  <a:cubicBezTo>
                    <a:pt x="70" y="138"/>
                    <a:pt x="74" y="142"/>
                    <a:pt x="78" y="146"/>
                  </a:cubicBezTo>
                  <a:cubicBezTo>
                    <a:pt x="80" y="145"/>
                    <a:pt x="82" y="144"/>
                    <a:pt x="84" y="144"/>
                  </a:cubicBezTo>
                  <a:cubicBezTo>
                    <a:pt x="87" y="136"/>
                    <a:pt x="88" y="126"/>
                    <a:pt x="88" y="118"/>
                  </a:cubicBezTo>
                  <a:cubicBezTo>
                    <a:pt x="87" y="117"/>
                    <a:pt x="86" y="119"/>
                    <a:pt x="85" y="118"/>
                  </a:cubicBezTo>
                  <a:cubicBezTo>
                    <a:pt x="82" y="120"/>
                    <a:pt x="77" y="123"/>
                    <a:pt x="74" y="126"/>
                  </a:cubicBezTo>
                  <a:cubicBezTo>
                    <a:pt x="72" y="129"/>
                    <a:pt x="69" y="133"/>
                    <a:pt x="65" y="134"/>
                  </a:cubicBezTo>
                  <a:cubicBezTo>
                    <a:pt x="65" y="131"/>
                    <a:pt x="69" y="129"/>
                    <a:pt x="72" y="126"/>
                  </a:cubicBezTo>
                  <a:cubicBezTo>
                    <a:pt x="72" y="126"/>
                    <a:pt x="73" y="125"/>
                    <a:pt x="73" y="124"/>
                  </a:cubicBezTo>
                  <a:cubicBezTo>
                    <a:pt x="74" y="123"/>
                    <a:pt x="76" y="121"/>
                    <a:pt x="78" y="120"/>
                  </a:cubicBezTo>
                  <a:cubicBezTo>
                    <a:pt x="81" y="118"/>
                    <a:pt x="82" y="116"/>
                    <a:pt x="86" y="116"/>
                  </a:cubicBezTo>
                  <a:cubicBezTo>
                    <a:pt x="86" y="116"/>
                    <a:pt x="87" y="116"/>
                    <a:pt x="88" y="116"/>
                  </a:cubicBezTo>
                  <a:cubicBezTo>
                    <a:pt x="88" y="116"/>
                    <a:pt x="89" y="116"/>
                    <a:pt x="90" y="116"/>
                  </a:cubicBezTo>
                  <a:cubicBezTo>
                    <a:pt x="93" y="116"/>
                    <a:pt x="96" y="114"/>
                    <a:pt x="99" y="113"/>
                  </a:cubicBezTo>
                  <a:cubicBezTo>
                    <a:pt x="100" y="112"/>
                    <a:pt x="101" y="113"/>
                    <a:pt x="101" y="112"/>
                  </a:cubicBezTo>
                  <a:cubicBezTo>
                    <a:pt x="102" y="112"/>
                    <a:pt x="102" y="111"/>
                    <a:pt x="103" y="111"/>
                  </a:cubicBezTo>
                  <a:cubicBezTo>
                    <a:pt x="104" y="108"/>
                    <a:pt x="105" y="106"/>
                    <a:pt x="107" y="105"/>
                  </a:cubicBezTo>
                  <a:cubicBezTo>
                    <a:pt x="100" y="102"/>
                    <a:pt x="93" y="99"/>
                    <a:pt x="89" y="92"/>
                  </a:cubicBezTo>
                  <a:cubicBezTo>
                    <a:pt x="87" y="95"/>
                    <a:pt x="82" y="95"/>
                    <a:pt x="79" y="94"/>
                  </a:cubicBezTo>
                  <a:cubicBezTo>
                    <a:pt x="78" y="92"/>
                    <a:pt x="81" y="92"/>
                    <a:pt x="81" y="90"/>
                  </a:cubicBezTo>
                  <a:cubicBezTo>
                    <a:pt x="80" y="90"/>
                    <a:pt x="78" y="87"/>
                    <a:pt x="77" y="87"/>
                  </a:cubicBezTo>
                  <a:cubicBezTo>
                    <a:pt x="75" y="87"/>
                    <a:pt x="73" y="89"/>
                    <a:pt x="71" y="89"/>
                  </a:cubicBezTo>
                  <a:cubicBezTo>
                    <a:pt x="69" y="89"/>
                    <a:pt x="68" y="88"/>
                    <a:pt x="66" y="87"/>
                  </a:cubicBezTo>
                  <a:cubicBezTo>
                    <a:pt x="64" y="87"/>
                    <a:pt x="61" y="88"/>
                    <a:pt x="59" y="85"/>
                  </a:cubicBezTo>
                  <a:cubicBezTo>
                    <a:pt x="60" y="84"/>
                    <a:pt x="61" y="84"/>
                    <a:pt x="62" y="85"/>
                  </a:cubicBezTo>
                  <a:cubicBezTo>
                    <a:pt x="66" y="84"/>
                    <a:pt x="68" y="80"/>
                    <a:pt x="68" y="77"/>
                  </a:cubicBezTo>
                  <a:cubicBezTo>
                    <a:pt x="65" y="74"/>
                    <a:pt x="57" y="74"/>
                    <a:pt x="56" y="68"/>
                  </a:cubicBezTo>
                  <a:cubicBezTo>
                    <a:pt x="59" y="68"/>
                    <a:pt x="62" y="69"/>
                    <a:pt x="63" y="67"/>
                  </a:cubicBezTo>
                  <a:cubicBezTo>
                    <a:pt x="61" y="66"/>
                    <a:pt x="59" y="65"/>
                    <a:pt x="57" y="64"/>
                  </a:cubicBezTo>
                  <a:cubicBezTo>
                    <a:pt x="56" y="63"/>
                    <a:pt x="54" y="63"/>
                    <a:pt x="55" y="61"/>
                  </a:cubicBezTo>
                  <a:cubicBezTo>
                    <a:pt x="57" y="60"/>
                    <a:pt x="62" y="62"/>
                    <a:pt x="63" y="61"/>
                  </a:cubicBezTo>
                  <a:cubicBezTo>
                    <a:pt x="63" y="59"/>
                    <a:pt x="61" y="58"/>
                    <a:pt x="59" y="57"/>
                  </a:cubicBezTo>
                  <a:cubicBezTo>
                    <a:pt x="57" y="55"/>
                    <a:pt x="56" y="52"/>
                    <a:pt x="54" y="50"/>
                  </a:cubicBezTo>
                  <a:cubicBezTo>
                    <a:pt x="56" y="48"/>
                    <a:pt x="57" y="50"/>
                    <a:pt x="58" y="51"/>
                  </a:cubicBezTo>
                  <a:cubicBezTo>
                    <a:pt x="61" y="51"/>
                    <a:pt x="62" y="51"/>
                    <a:pt x="64" y="51"/>
                  </a:cubicBezTo>
                  <a:cubicBezTo>
                    <a:pt x="60" y="49"/>
                    <a:pt x="57" y="47"/>
                    <a:pt x="55" y="43"/>
                  </a:cubicBezTo>
                  <a:cubicBezTo>
                    <a:pt x="56" y="43"/>
                    <a:pt x="56" y="43"/>
                    <a:pt x="56" y="42"/>
                  </a:cubicBezTo>
                  <a:cubicBezTo>
                    <a:pt x="57" y="42"/>
                    <a:pt x="58" y="43"/>
                    <a:pt x="58" y="44"/>
                  </a:cubicBezTo>
                  <a:cubicBezTo>
                    <a:pt x="63" y="44"/>
                    <a:pt x="64" y="42"/>
                    <a:pt x="67" y="41"/>
                  </a:cubicBezTo>
                  <a:cubicBezTo>
                    <a:pt x="76" y="33"/>
                    <a:pt x="81" y="22"/>
                    <a:pt x="87" y="12"/>
                  </a:cubicBezTo>
                  <a:cubicBezTo>
                    <a:pt x="91" y="10"/>
                    <a:pt x="93" y="6"/>
                    <a:pt x="96" y="4"/>
                  </a:cubicBezTo>
                  <a:cubicBezTo>
                    <a:pt x="98" y="2"/>
                    <a:pt x="104" y="1"/>
                    <a:pt x="108" y="0"/>
                  </a:cubicBezTo>
                  <a:cubicBezTo>
                    <a:pt x="110" y="0"/>
                    <a:pt x="112" y="1"/>
                    <a:pt x="114" y="1"/>
                  </a:cubicBezTo>
                  <a:cubicBezTo>
                    <a:pt x="115" y="1"/>
                    <a:pt x="117" y="0"/>
                    <a:pt x="118" y="0"/>
                  </a:cubicBezTo>
                  <a:cubicBezTo>
                    <a:pt x="123" y="1"/>
                    <a:pt x="127" y="3"/>
                    <a:pt x="132" y="5"/>
                  </a:cubicBezTo>
                  <a:cubicBezTo>
                    <a:pt x="133" y="5"/>
                    <a:pt x="134" y="4"/>
                    <a:pt x="135" y="3"/>
                  </a:cubicBezTo>
                  <a:cubicBezTo>
                    <a:pt x="139" y="2"/>
                    <a:pt x="144" y="2"/>
                    <a:pt x="148" y="3"/>
                  </a:cubicBezTo>
                  <a:cubicBezTo>
                    <a:pt x="153" y="6"/>
                    <a:pt x="156" y="11"/>
                    <a:pt x="160" y="15"/>
                  </a:cubicBezTo>
                  <a:cubicBezTo>
                    <a:pt x="163" y="23"/>
                    <a:pt x="167" y="31"/>
                    <a:pt x="176" y="34"/>
                  </a:cubicBezTo>
                  <a:cubicBezTo>
                    <a:pt x="178" y="32"/>
                    <a:pt x="179" y="33"/>
                    <a:pt x="180" y="34"/>
                  </a:cubicBezTo>
                  <a:cubicBezTo>
                    <a:pt x="179" y="38"/>
                    <a:pt x="175" y="40"/>
                    <a:pt x="171" y="41"/>
                  </a:cubicBezTo>
                  <a:cubicBezTo>
                    <a:pt x="174" y="42"/>
                    <a:pt x="179" y="46"/>
                    <a:pt x="182" y="42"/>
                  </a:cubicBezTo>
                  <a:cubicBezTo>
                    <a:pt x="183" y="42"/>
                    <a:pt x="183" y="42"/>
                    <a:pt x="184" y="43"/>
                  </a:cubicBezTo>
                  <a:cubicBezTo>
                    <a:pt x="182" y="46"/>
                    <a:pt x="181" y="50"/>
                    <a:pt x="177" y="52"/>
                  </a:cubicBezTo>
                  <a:cubicBezTo>
                    <a:pt x="179" y="53"/>
                    <a:pt x="181" y="50"/>
                    <a:pt x="183" y="52"/>
                  </a:cubicBezTo>
                  <a:cubicBezTo>
                    <a:pt x="182" y="55"/>
                    <a:pt x="181" y="55"/>
                    <a:pt x="179" y="57"/>
                  </a:cubicBezTo>
                  <a:cubicBezTo>
                    <a:pt x="181" y="58"/>
                    <a:pt x="182" y="57"/>
                    <a:pt x="183" y="56"/>
                  </a:cubicBezTo>
                  <a:cubicBezTo>
                    <a:pt x="184" y="56"/>
                    <a:pt x="184" y="56"/>
                    <a:pt x="185" y="57"/>
                  </a:cubicBezTo>
                  <a:cubicBezTo>
                    <a:pt x="184" y="60"/>
                    <a:pt x="182" y="63"/>
                    <a:pt x="179" y="64"/>
                  </a:cubicBezTo>
                  <a:cubicBezTo>
                    <a:pt x="180" y="65"/>
                    <a:pt x="181" y="64"/>
                    <a:pt x="182" y="64"/>
                  </a:cubicBezTo>
                  <a:cubicBezTo>
                    <a:pt x="182" y="65"/>
                    <a:pt x="182" y="65"/>
                    <a:pt x="182" y="65"/>
                  </a:cubicBezTo>
                  <a:cubicBezTo>
                    <a:pt x="181" y="67"/>
                    <a:pt x="178" y="70"/>
                    <a:pt x="176" y="71"/>
                  </a:cubicBezTo>
                  <a:cubicBezTo>
                    <a:pt x="172" y="74"/>
                    <a:pt x="175" y="76"/>
                    <a:pt x="178" y="78"/>
                  </a:cubicBezTo>
                  <a:cubicBezTo>
                    <a:pt x="178" y="78"/>
                    <a:pt x="178" y="79"/>
                    <a:pt x="178" y="79"/>
                  </a:cubicBezTo>
                  <a:cubicBezTo>
                    <a:pt x="174" y="81"/>
                    <a:pt x="168" y="81"/>
                    <a:pt x="164" y="80"/>
                  </a:cubicBezTo>
                  <a:cubicBezTo>
                    <a:pt x="165" y="82"/>
                    <a:pt x="166" y="84"/>
                    <a:pt x="167" y="86"/>
                  </a:cubicBezTo>
                  <a:cubicBezTo>
                    <a:pt x="167" y="86"/>
                    <a:pt x="167" y="86"/>
                    <a:pt x="167" y="87"/>
                  </a:cubicBezTo>
                  <a:cubicBezTo>
                    <a:pt x="164" y="88"/>
                    <a:pt x="162" y="85"/>
                    <a:pt x="160" y="85"/>
                  </a:cubicBezTo>
                  <a:cubicBezTo>
                    <a:pt x="157" y="92"/>
                    <a:pt x="153" y="97"/>
                    <a:pt x="147" y="101"/>
                  </a:cubicBezTo>
                  <a:cubicBezTo>
                    <a:pt x="150" y="103"/>
                    <a:pt x="154" y="103"/>
                    <a:pt x="153" y="108"/>
                  </a:cubicBezTo>
                  <a:cubicBezTo>
                    <a:pt x="157" y="110"/>
                    <a:pt x="162" y="110"/>
                    <a:pt x="164" y="113"/>
                  </a:cubicBezTo>
                  <a:cubicBezTo>
                    <a:pt x="164" y="113"/>
                    <a:pt x="165" y="112"/>
                    <a:pt x="165" y="113"/>
                  </a:cubicBezTo>
                  <a:cubicBezTo>
                    <a:pt x="170" y="113"/>
                    <a:pt x="173" y="115"/>
                    <a:pt x="176" y="117"/>
                  </a:cubicBezTo>
                  <a:cubicBezTo>
                    <a:pt x="179" y="119"/>
                    <a:pt x="182" y="124"/>
                    <a:pt x="184" y="128"/>
                  </a:cubicBezTo>
                  <a:cubicBezTo>
                    <a:pt x="186" y="131"/>
                    <a:pt x="188" y="133"/>
                    <a:pt x="191" y="136"/>
                  </a:cubicBezTo>
                  <a:cubicBezTo>
                    <a:pt x="193" y="138"/>
                    <a:pt x="196" y="141"/>
                    <a:pt x="199" y="142"/>
                  </a:cubicBezTo>
                  <a:cubicBezTo>
                    <a:pt x="200" y="144"/>
                    <a:pt x="202" y="146"/>
                    <a:pt x="204" y="146"/>
                  </a:cubicBezTo>
                  <a:cubicBezTo>
                    <a:pt x="207" y="149"/>
                    <a:pt x="210" y="151"/>
                    <a:pt x="212" y="154"/>
                  </a:cubicBezTo>
                  <a:cubicBezTo>
                    <a:pt x="213" y="155"/>
                    <a:pt x="213" y="155"/>
                    <a:pt x="214" y="155"/>
                  </a:cubicBezTo>
                  <a:cubicBezTo>
                    <a:pt x="215" y="156"/>
                    <a:pt x="215" y="157"/>
                    <a:pt x="215" y="159"/>
                  </a:cubicBezTo>
                  <a:cubicBezTo>
                    <a:pt x="215" y="159"/>
                    <a:pt x="216" y="159"/>
                    <a:pt x="216" y="159"/>
                  </a:cubicBezTo>
                  <a:cubicBezTo>
                    <a:pt x="216" y="160"/>
                    <a:pt x="216" y="161"/>
                    <a:pt x="217" y="162"/>
                  </a:cubicBezTo>
                  <a:cubicBezTo>
                    <a:pt x="218" y="164"/>
                    <a:pt x="221" y="166"/>
                    <a:pt x="222" y="169"/>
                  </a:cubicBezTo>
                  <a:cubicBezTo>
                    <a:pt x="222" y="171"/>
                    <a:pt x="223" y="174"/>
                    <a:pt x="223" y="176"/>
                  </a:cubicBezTo>
                  <a:cubicBezTo>
                    <a:pt x="223" y="179"/>
                    <a:pt x="220" y="181"/>
                    <a:pt x="219" y="184"/>
                  </a:cubicBezTo>
                  <a:cubicBezTo>
                    <a:pt x="218" y="184"/>
                    <a:pt x="218" y="184"/>
                    <a:pt x="217" y="184"/>
                  </a:cubicBezTo>
                  <a:cubicBezTo>
                    <a:pt x="217" y="185"/>
                    <a:pt x="217" y="187"/>
                    <a:pt x="216" y="187"/>
                  </a:cubicBezTo>
                  <a:cubicBezTo>
                    <a:pt x="220" y="188"/>
                    <a:pt x="226" y="187"/>
                    <a:pt x="229" y="187"/>
                  </a:cubicBezTo>
                  <a:cubicBezTo>
                    <a:pt x="230" y="185"/>
                    <a:pt x="231" y="183"/>
                    <a:pt x="232" y="181"/>
                  </a:cubicBezTo>
                  <a:cubicBezTo>
                    <a:pt x="233" y="177"/>
                    <a:pt x="233" y="174"/>
                    <a:pt x="234" y="171"/>
                  </a:cubicBezTo>
                  <a:cubicBezTo>
                    <a:pt x="235" y="169"/>
                    <a:pt x="236" y="166"/>
                    <a:pt x="237" y="164"/>
                  </a:cubicBezTo>
                  <a:cubicBezTo>
                    <a:pt x="237" y="162"/>
                    <a:pt x="237" y="160"/>
                    <a:pt x="237" y="158"/>
                  </a:cubicBezTo>
                  <a:cubicBezTo>
                    <a:pt x="239" y="153"/>
                    <a:pt x="242" y="148"/>
                    <a:pt x="243" y="142"/>
                  </a:cubicBezTo>
                  <a:cubicBezTo>
                    <a:pt x="244" y="141"/>
                    <a:pt x="247" y="138"/>
                    <a:pt x="248" y="136"/>
                  </a:cubicBezTo>
                  <a:cubicBezTo>
                    <a:pt x="248" y="136"/>
                    <a:pt x="250" y="135"/>
                    <a:pt x="250" y="134"/>
                  </a:cubicBezTo>
                  <a:cubicBezTo>
                    <a:pt x="250" y="134"/>
                    <a:pt x="250" y="133"/>
                    <a:pt x="250" y="133"/>
                  </a:cubicBezTo>
                  <a:cubicBezTo>
                    <a:pt x="250" y="132"/>
                    <a:pt x="251" y="131"/>
                    <a:pt x="252" y="130"/>
                  </a:cubicBezTo>
                  <a:cubicBezTo>
                    <a:pt x="254" y="130"/>
                    <a:pt x="255" y="130"/>
                    <a:pt x="257" y="131"/>
                  </a:cubicBezTo>
                  <a:cubicBezTo>
                    <a:pt x="260" y="125"/>
                    <a:pt x="264" y="122"/>
                    <a:pt x="268" y="118"/>
                  </a:cubicBezTo>
                  <a:cubicBezTo>
                    <a:pt x="268" y="118"/>
                    <a:pt x="269" y="119"/>
                    <a:pt x="270" y="119"/>
                  </a:cubicBezTo>
                  <a:cubicBezTo>
                    <a:pt x="270" y="115"/>
                    <a:pt x="269" y="111"/>
                    <a:pt x="272" y="110"/>
                  </a:cubicBezTo>
                  <a:cubicBezTo>
                    <a:pt x="274" y="110"/>
                    <a:pt x="273" y="113"/>
                    <a:pt x="275" y="113"/>
                  </a:cubicBezTo>
                  <a:cubicBezTo>
                    <a:pt x="278" y="113"/>
                    <a:pt x="279" y="111"/>
                    <a:pt x="280" y="114"/>
                  </a:cubicBezTo>
                  <a:cubicBezTo>
                    <a:pt x="282" y="113"/>
                    <a:pt x="282" y="112"/>
                    <a:pt x="284" y="112"/>
                  </a:cubicBezTo>
                  <a:cubicBezTo>
                    <a:pt x="287" y="113"/>
                    <a:pt x="286" y="119"/>
                    <a:pt x="287" y="121"/>
                  </a:cubicBezTo>
                  <a:cubicBezTo>
                    <a:pt x="287" y="121"/>
                    <a:pt x="287" y="121"/>
                    <a:pt x="287" y="121"/>
                  </a:cubicBezTo>
                  <a:close/>
                  <a:moveTo>
                    <a:pt x="59" y="63"/>
                  </a:moveTo>
                  <a:cubicBezTo>
                    <a:pt x="61" y="65"/>
                    <a:pt x="65" y="65"/>
                    <a:pt x="67" y="67"/>
                  </a:cubicBezTo>
                  <a:cubicBezTo>
                    <a:pt x="65" y="69"/>
                    <a:pt x="62" y="70"/>
                    <a:pt x="60" y="70"/>
                  </a:cubicBezTo>
                  <a:cubicBezTo>
                    <a:pt x="61" y="72"/>
                    <a:pt x="64" y="74"/>
                    <a:pt x="67" y="75"/>
                  </a:cubicBezTo>
                  <a:cubicBezTo>
                    <a:pt x="68" y="75"/>
                    <a:pt x="69" y="75"/>
                    <a:pt x="70" y="75"/>
                  </a:cubicBezTo>
                  <a:cubicBezTo>
                    <a:pt x="72" y="76"/>
                    <a:pt x="70" y="77"/>
                    <a:pt x="69" y="79"/>
                  </a:cubicBezTo>
                  <a:cubicBezTo>
                    <a:pt x="68" y="81"/>
                    <a:pt x="67" y="84"/>
                    <a:pt x="65" y="85"/>
                  </a:cubicBezTo>
                  <a:cubicBezTo>
                    <a:pt x="68" y="87"/>
                    <a:pt x="72" y="88"/>
                    <a:pt x="75" y="86"/>
                  </a:cubicBezTo>
                  <a:cubicBezTo>
                    <a:pt x="71" y="84"/>
                    <a:pt x="70" y="77"/>
                    <a:pt x="73" y="74"/>
                  </a:cubicBezTo>
                  <a:cubicBezTo>
                    <a:pt x="72" y="74"/>
                    <a:pt x="72" y="73"/>
                    <a:pt x="72" y="72"/>
                  </a:cubicBezTo>
                  <a:cubicBezTo>
                    <a:pt x="73" y="71"/>
                    <a:pt x="74" y="71"/>
                    <a:pt x="76" y="71"/>
                  </a:cubicBezTo>
                  <a:cubicBezTo>
                    <a:pt x="78" y="68"/>
                    <a:pt x="78" y="65"/>
                    <a:pt x="80" y="63"/>
                  </a:cubicBezTo>
                  <a:cubicBezTo>
                    <a:pt x="80" y="66"/>
                    <a:pt x="79" y="69"/>
                    <a:pt x="78" y="71"/>
                  </a:cubicBezTo>
                  <a:cubicBezTo>
                    <a:pt x="83" y="70"/>
                    <a:pt x="89" y="67"/>
                    <a:pt x="88" y="62"/>
                  </a:cubicBezTo>
                  <a:cubicBezTo>
                    <a:pt x="89" y="61"/>
                    <a:pt x="89" y="58"/>
                    <a:pt x="90" y="57"/>
                  </a:cubicBezTo>
                  <a:cubicBezTo>
                    <a:pt x="90" y="59"/>
                    <a:pt x="90" y="59"/>
                    <a:pt x="90" y="61"/>
                  </a:cubicBezTo>
                  <a:cubicBezTo>
                    <a:pt x="92" y="62"/>
                    <a:pt x="89" y="66"/>
                    <a:pt x="91" y="67"/>
                  </a:cubicBezTo>
                  <a:cubicBezTo>
                    <a:pt x="92" y="65"/>
                    <a:pt x="91" y="63"/>
                    <a:pt x="92" y="61"/>
                  </a:cubicBezTo>
                  <a:cubicBezTo>
                    <a:pt x="92" y="59"/>
                    <a:pt x="94" y="53"/>
                    <a:pt x="96" y="54"/>
                  </a:cubicBezTo>
                  <a:cubicBezTo>
                    <a:pt x="96" y="57"/>
                    <a:pt x="95" y="60"/>
                    <a:pt x="96" y="63"/>
                  </a:cubicBezTo>
                  <a:cubicBezTo>
                    <a:pt x="96" y="58"/>
                    <a:pt x="98" y="55"/>
                    <a:pt x="99" y="52"/>
                  </a:cubicBezTo>
                  <a:cubicBezTo>
                    <a:pt x="99" y="51"/>
                    <a:pt x="101" y="51"/>
                    <a:pt x="101" y="52"/>
                  </a:cubicBezTo>
                  <a:cubicBezTo>
                    <a:pt x="101" y="53"/>
                    <a:pt x="100" y="58"/>
                    <a:pt x="101" y="60"/>
                  </a:cubicBezTo>
                  <a:cubicBezTo>
                    <a:pt x="101" y="56"/>
                    <a:pt x="103" y="52"/>
                    <a:pt x="104" y="50"/>
                  </a:cubicBezTo>
                  <a:cubicBezTo>
                    <a:pt x="106" y="48"/>
                    <a:pt x="106" y="45"/>
                    <a:pt x="109" y="47"/>
                  </a:cubicBezTo>
                  <a:cubicBezTo>
                    <a:pt x="107" y="50"/>
                    <a:pt x="107" y="55"/>
                    <a:pt x="109" y="58"/>
                  </a:cubicBezTo>
                  <a:cubicBezTo>
                    <a:pt x="109" y="55"/>
                    <a:pt x="109" y="52"/>
                    <a:pt x="111" y="49"/>
                  </a:cubicBezTo>
                  <a:cubicBezTo>
                    <a:pt x="112" y="48"/>
                    <a:pt x="112" y="45"/>
                    <a:pt x="114" y="45"/>
                  </a:cubicBezTo>
                  <a:cubicBezTo>
                    <a:pt x="114" y="45"/>
                    <a:pt x="115" y="45"/>
                    <a:pt x="115" y="45"/>
                  </a:cubicBezTo>
                  <a:cubicBezTo>
                    <a:pt x="114" y="48"/>
                    <a:pt x="114" y="53"/>
                    <a:pt x="116" y="55"/>
                  </a:cubicBezTo>
                  <a:cubicBezTo>
                    <a:pt x="115" y="49"/>
                    <a:pt x="118" y="42"/>
                    <a:pt x="123" y="38"/>
                  </a:cubicBezTo>
                  <a:cubicBezTo>
                    <a:pt x="123" y="38"/>
                    <a:pt x="124" y="38"/>
                    <a:pt x="124" y="38"/>
                  </a:cubicBezTo>
                  <a:cubicBezTo>
                    <a:pt x="124" y="38"/>
                    <a:pt x="124" y="39"/>
                    <a:pt x="124" y="39"/>
                  </a:cubicBezTo>
                  <a:cubicBezTo>
                    <a:pt x="121" y="43"/>
                    <a:pt x="122" y="52"/>
                    <a:pt x="127" y="53"/>
                  </a:cubicBezTo>
                  <a:cubicBezTo>
                    <a:pt x="126" y="50"/>
                    <a:pt x="126" y="46"/>
                    <a:pt x="127" y="42"/>
                  </a:cubicBezTo>
                  <a:cubicBezTo>
                    <a:pt x="127" y="41"/>
                    <a:pt x="131" y="35"/>
                    <a:pt x="132" y="35"/>
                  </a:cubicBezTo>
                  <a:cubicBezTo>
                    <a:pt x="134" y="34"/>
                    <a:pt x="137" y="38"/>
                    <a:pt x="138" y="39"/>
                  </a:cubicBezTo>
                  <a:cubicBezTo>
                    <a:pt x="139" y="42"/>
                    <a:pt x="139" y="46"/>
                    <a:pt x="140" y="48"/>
                  </a:cubicBezTo>
                  <a:cubicBezTo>
                    <a:pt x="141" y="45"/>
                    <a:pt x="145" y="43"/>
                    <a:pt x="143" y="39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5" y="38"/>
                    <a:pt x="144" y="38"/>
                    <a:pt x="146" y="38"/>
                  </a:cubicBezTo>
                  <a:cubicBezTo>
                    <a:pt x="147" y="43"/>
                    <a:pt x="149" y="47"/>
                    <a:pt x="148" y="53"/>
                  </a:cubicBezTo>
                  <a:cubicBezTo>
                    <a:pt x="151" y="52"/>
                    <a:pt x="152" y="50"/>
                    <a:pt x="151" y="47"/>
                  </a:cubicBezTo>
                  <a:cubicBezTo>
                    <a:pt x="152" y="46"/>
                    <a:pt x="152" y="46"/>
                    <a:pt x="153" y="46"/>
                  </a:cubicBezTo>
                  <a:cubicBezTo>
                    <a:pt x="154" y="46"/>
                    <a:pt x="154" y="47"/>
                    <a:pt x="154" y="49"/>
                  </a:cubicBezTo>
                  <a:cubicBezTo>
                    <a:pt x="154" y="50"/>
                    <a:pt x="155" y="51"/>
                    <a:pt x="155" y="52"/>
                  </a:cubicBezTo>
                  <a:cubicBezTo>
                    <a:pt x="156" y="55"/>
                    <a:pt x="156" y="59"/>
                    <a:pt x="155" y="62"/>
                  </a:cubicBezTo>
                  <a:cubicBezTo>
                    <a:pt x="158" y="61"/>
                    <a:pt x="159" y="58"/>
                    <a:pt x="161" y="55"/>
                  </a:cubicBezTo>
                  <a:cubicBezTo>
                    <a:pt x="162" y="56"/>
                    <a:pt x="161" y="57"/>
                    <a:pt x="162" y="57"/>
                  </a:cubicBezTo>
                  <a:cubicBezTo>
                    <a:pt x="171" y="57"/>
                    <a:pt x="175" y="63"/>
                    <a:pt x="174" y="70"/>
                  </a:cubicBezTo>
                  <a:cubicBezTo>
                    <a:pt x="177" y="70"/>
                    <a:pt x="177" y="68"/>
                    <a:pt x="178" y="66"/>
                  </a:cubicBezTo>
                  <a:cubicBezTo>
                    <a:pt x="177" y="65"/>
                    <a:pt x="174" y="65"/>
                    <a:pt x="175" y="63"/>
                  </a:cubicBezTo>
                  <a:cubicBezTo>
                    <a:pt x="178" y="62"/>
                    <a:pt x="181" y="62"/>
                    <a:pt x="181" y="59"/>
                  </a:cubicBezTo>
                  <a:cubicBezTo>
                    <a:pt x="178" y="58"/>
                    <a:pt x="175" y="60"/>
                    <a:pt x="173" y="58"/>
                  </a:cubicBezTo>
                  <a:cubicBezTo>
                    <a:pt x="174" y="56"/>
                    <a:pt x="178" y="57"/>
                    <a:pt x="179" y="54"/>
                  </a:cubicBezTo>
                  <a:cubicBezTo>
                    <a:pt x="176" y="54"/>
                    <a:pt x="173" y="54"/>
                    <a:pt x="171" y="53"/>
                  </a:cubicBezTo>
                  <a:cubicBezTo>
                    <a:pt x="172" y="52"/>
                    <a:pt x="172" y="51"/>
                    <a:pt x="172" y="51"/>
                  </a:cubicBezTo>
                  <a:cubicBezTo>
                    <a:pt x="176" y="51"/>
                    <a:pt x="179" y="49"/>
                    <a:pt x="180" y="46"/>
                  </a:cubicBezTo>
                  <a:cubicBezTo>
                    <a:pt x="179" y="45"/>
                    <a:pt x="179" y="46"/>
                    <a:pt x="178" y="46"/>
                  </a:cubicBezTo>
                  <a:cubicBezTo>
                    <a:pt x="174" y="43"/>
                    <a:pt x="168" y="43"/>
                    <a:pt x="165" y="39"/>
                  </a:cubicBezTo>
                  <a:cubicBezTo>
                    <a:pt x="168" y="38"/>
                    <a:pt x="174" y="40"/>
                    <a:pt x="175" y="35"/>
                  </a:cubicBezTo>
                  <a:cubicBezTo>
                    <a:pt x="174" y="35"/>
                    <a:pt x="173" y="36"/>
                    <a:pt x="171" y="35"/>
                  </a:cubicBezTo>
                  <a:cubicBezTo>
                    <a:pt x="170" y="34"/>
                    <a:pt x="170" y="34"/>
                    <a:pt x="169" y="33"/>
                  </a:cubicBezTo>
                  <a:cubicBezTo>
                    <a:pt x="165" y="31"/>
                    <a:pt x="162" y="27"/>
                    <a:pt x="160" y="22"/>
                  </a:cubicBezTo>
                  <a:cubicBezTo>
                    <a:pt x="159" y="20"/>
                    <a:pt x="158" y="17"/>
                    <a:pt x="157" y="15"/>
                  </a:cubicBezTo>
                  <a:cubicBezTo>
                    <a:pt x="155" y="11"/>
                    <a:pt x="152" y="9"/>
                    <a:pt x="149" y="6"/>
                  </a:cubicBezTo>
                  <a:cubicBezTo>
                    <a:pt x="145" y="4"/>
                    <a:pt x="138" y="2"/>
                    <a:pt x="135" y="6"/>
                  </a:cubicBezTo>
                  <a:cubicBezTo>
                    <a:pt x="136" y="7"/>
                    <a:pt x="135" y="9"/>
                    <a:pt x="136" y="10"/>
                  </a:cubicBezTo>
                  <a:cubicBezTo>
                    <a:pt x="139" y="9"/>
                    <a:pt x="144" y="7"/>
                    <a:pt x="146" y="9"/>
                  </a:cubicBezTo>
                  <a:cubicBezTo>
                    <a:pt x="145" y="11"/>
                    <a:pt x="143" y="11"/>
                    <a:pt x="142" y="12"/>
                  </a:cubicBezTo>
                  <a:cubicBezTo>
                    <a:pt x="141" y="13"/>
                    <a:pt x="140" y="16"/>
                    <a:pt x="139" y="16"/>
                  </a:cubicBezTo>
                  <a:cubicBezTo>
                    <a:pt x="139" y="15"/>
                    <a:pt x="138" y="15"/>
                    <a:pt x="138" y="15"/>
                  </a:cubicBezTo>
                  <a:cubicBezTo>
                    <a:pt x="139" y="13"/>
                    <a:pt x="141" y="11"/>
                    <a:pt x="142" y="10"/>
                  </a:cubicBezTo>
                  <a:cubicBezTo>
                    <a:pt x="139" y="9"/>
                    <a:pt x="137" y="12"/>
                    <a:pt x="135" y="13"/>
                  </a:cubicBezTo>
                  <a:cubicBezTo>
                    <a:pt x="134" y="12"/>
                    <a:pt x="134" y="11"/>
                    <a:pt x="133" y="10"/>
                  </a:cubicBezTo>
                  <a:cubicBezTo>
                    <a:pt x="131" y="14"/>
                    <a:pt x="129" y="9"/>
                    <a:pt x="125" y="8"/>
                  </a:cubicBezTo>
                  <a:cubicBezTo>
                    <a:pt x="124" y="8"/>
                    <a:pt x="123" y="8"/>
                    <a:pt x="123" y="7"/>
                  </a:cubicBezTo>
                  <a:cubicBezTo>
                    <a:pt x="124" y="10"/>
                    <a:pt x="126" y="11"/>
                    <a:pt x="126" y="15"/>
                  </a:cubicBezTo>
                  <a:cubicBezTo>
                    <a:pt x="124" y="17"/>
                    <a:pt x="122" y="14"/>
                    <a:pt x="119" y="13"/>
                  </a:cubicBezTo>
                  <a:cubicBezTo>
                    <a:pt x="118" y="14"/>
                    <a:pt x="117" y="14"/>
                    <a:pt x="116" y="13"/>
                  </a:cubicBezTo>
                  <a:cubicBezTo>
                    <a:pt x="117" y="9"/>
                    <a:pt x="123" y="14"/>
                    <a:pt x="125" y="13"/>
                  </a:cubicBezTo>
                  <a:cubicBezTo>
                    <a:pt x="123" y="11"/>
                    <a:pt x="122" y="9"/>
                    <a:pt x="121" y="8"/>
                  </a:cubicBezTo>
                  <a:cubicBezTo>
                    <a:pt x="116" y="8"/>
                    <a:pt x="118" y="5"/>
                    <a:pt x="121" y="5"/>
                  </a:cubicBezTo>
                  <a:cubicBezTo>
                    <a:pt x="124" y="5"/>
                    <a:pt x="130" y="9"/>
                    <a:pt x="132" y="9"/>
                  </a:cubicBezTo>
                  <a:cubicBezTo>
                    <a:pt x="132" y="8"/>
                    <a:pt x="133" y="8"/>
                    <a:pt x="133" y="7"/>
                  </a:cubicBezTo>
                  <a:cubicBezTo>
                    <a:pt x="131" y="7"/>
                    <a:pt x="131" y="7"/>
                    <a:pt x="130" y="7"/>
                  </a:cubicBezTo>
                  <a:cubicBezTo>
                    <a:pt x="129" y="6"/>
                    <a:pt x="126" y="4"/>
                    <a:pt x="124" y="4"/>
                  </a:cubicBezTo>
                  <a:cubicBezTo>
                    <a:pt x="120" y="2"/>
                    <a:pt x="117" y="3"/>
                    <a:pt x="114" y="3"/>
                  </a:cubicBezTo>
                  <a:cubicBezTo>
                    <a:pt x="109" y="3"/>
                    <a:pt x="104" y="3"/>
                    <a:pt x="100" y="4"/>
                  </a:cubicBezTo>
                  <a:cubicBezTo>
                    <a:pt x="96" y="6"/>
                    <a:pt x="94" y="8"/>
                    <a:pt x="92" y="11"/>
                  </a:cubicBezTo>
                  <a:cubicBezTo>
                    <a:pt x="91" y="11"/>
                    <a:pt x="90" y="11"/>
                    <a:pt x="90" y="12"/>
                  </a:cubicBezTo>
                  <a:cubicBezTo>
                    <a:pt x="88" y="14"/>
                    <a:pt x="86" y="17"/>
                    <a:pt x="85" y="20"/>
                  </a:cubicBezTo>
                  <a:cubicBezTo>
                    <a:pt x="82" y="24"/>
                    <a:pt x="80" y="28"/>
                    <a:pt x="78" y="31"/>
                  </a:cubicBezTo>
                  <a:cubicBezTo>
                    <a:pt x="75" y="35"/>
                    <a:pt x="73" y="39"/>
                    <a:pt x="69" y="42"/>
                  </a:cubicBezTo>
                  <a:cubicBezTo>
                    <a:pt x="67" y="44"/>
                    <a:pt x="63" y="45"/>
                    <a:pt x="59" y="45"/>
                  </a:cubicBezTo>
                  <a:cubicBezTo>
                    <a:pt x="60" y="47"/>
                    <a:pt x="64" y="49"/>
                    <a:pt x="67" y="49"/>
                  </a:cubicBezTo>
                  <a:cubicBezTo>
                    <a:pt x="68" y="50"/>
                    <a:pt x="68" y="50"/>
                    <a:pt x="68" y="52"/>
                  </a:cubicBezTo>
                  <a:cubicBezTo>
                    <a:pt x="64" y="53"/>
                    <a:pt x="62" y="52"/>
                    <a:pt x="58" y="53"/>
                  </a:cubicBezTo>
                  <a:cubicBezTo>
                    <a:pt x="60" y="55"/>
                    <a:pt x="62" y="58"/>
                    <a:pt x="65" y="59"/>
                  </a:cubicBezTo>
                  <a:cubicBezTo>
                    <a:pt x="67" y="59"/>
                    <a:pt x="68" y="59"/>
                    <a:pt x="68" y="60"/>
                  </a:cubicBezTo>
                  <a:cubicBezTo>
                    <a:pt x="67" y="63"/>
                    <a:pt x="61" y="63"/>
                    <a:pt x="59" y="63"/>
                  </a:cubicBezTo>
                  <a:close/>
                  <a:moveTo>
                    <a:pt x="138" y="51"/>
                  </a:moveTo>
                  <a:cubicBezTo>
                    <a:pt x="138" y="48"/>
                    <a:pt x="137" y="42"/>
                    <a:pt x="135" y="39"/>
                  </a:cubicBezTo>
                  <a:cubicBezTo>
                    <a:pt x="135" y="39"/>
                    <a:pt x="133" y="38"/>
                    <a:pt x="133" y="38"/>
                  </a:cubicBezTo>
                  <a:cubicBezTo>
                    <a:pt x="132" y="38"/>
                    <a:pt x="130" y="40"/>
                    <a:pt x="129" y="41"/>
                  </a:cubicBezTo>
                  <a:cubicBezTo>
                    <a:pt x="128" y="45"/>
                    <a:pt x="126" y="52"/>
                    <a:pt x="131" y="55"/>
                  </a:cubicBezTo>
                  <a:cubicBezTo>
                    <a:pt x="130" y="56"/>
                    <a:pt x="130" y="57"/>
                    <a:pt x="129" y="57"/>
                  </a:cubicBezTo>
                  <a:cubicBezTo>
                    <a:pt x="126" y="54"/>
                    <a:pt x="122" y="53"/>
                    <a:pt x="121" y="48"/>
                  </a:cubicBezTo>
                  <a:cubicBezTo>
                    <a:pt x="121" y="47"/>
                    <a:pt x="121" y="45"/>
                    <a:pt x="120" y="43"/>
                  </a:cubicBezTo>
                  <a:cubicBezTo>
                    <a:pt x="117" y="47"/>
                    <a:pt x="117" y="54"/>
                    <a:pt x="119" y="58"/>
                  </a:cubicBezTo>
                  <a:cubicBezTo>
                    <a:pt x="116" y="62"/>
                    <a:pt x="112" y="53"/>
                    <a:pt x="113" y="49"/>
                  </a:cubicBezTo>
                  <a:cubicBezTo>
                    <a:pt x="110" y="52"/>
                    <a:pt x="110" y="57"/>
                    <a:pt x="111" y="61"/>
                  </a:cubicBezTo>
                  <a:cubicBezTo>
                    <a:pt x="111" y="61"/>
                    <a:pt x="110" y="61"/>
                    <a:pt x="110" y="62"/>
                  </a:cubicBezTo>
                  <a:cubicBezTo>
                    <a:pt x="107" y="59"/>
                    <a:pt x="106" y="55"/>
                    <a:pt x="106" y="50"/>
                  </a:cubicBezTo>
                  <a:cubicBezTo>
                    <a:pt x="103" y="54"/>
                    <a:pt x="102" y="58"/>
                    <a:pt x="103" y="63"/>
                  </a:cubicBezTo>
                  <a:cubicBezTo>
                    <a:pt x="103" y="63"/>
                    <a:pt x="103" y="64"/>
                    <a:pt x="102" y="64"/>
                  </a:cubicBezTo>
                  <a:cubicBezTo>
                    <a:pt x="100" y="62"/>
                    <a:pt x="99" y="59"/>
                    <a:pt x="99" y="56"/>
                  </a:cubicBezTo>
                  <a:cubicBezTo>
                    <a:pt x="98" y="60"/>
                    <a:pt x="97" y="63"/>
                    <a:pt x="98" y="67"/>
                  </a:cubicBezTo>
                  <a:cubicBezTo>
                    <a:pt x="98" y="67"/>
                    <a:pt x="97" y="67"/>
                    <a:pt x="96" y="67"/>
                  </a:cubicBezTo>
                  <a:cubicBezTo>
                    <a:pt x="95" y="65"/>
                    <a:pt x="94" y="62"/>
                    <a:pt x="94" y="60"/>
                  </a:cubicBezTo>
                  <a:cubicBezTo>
                    <a:pt x="93" y="63"/>
                    <a:pt x="93" y="66"/>
                    <a:pt x="94" y="69"/>
                  </a:cubicBezTo>
                  <a:cubicBezTo>
                    <a:pt x="92" y="72"/>
                    <a:pt x="90" y="68"/>
                    <a:pt x="90" y="67"/>
                  </a:cubicBezTo>
                  <a:cubicBezTo>
                    <a:pt x="88" y="68"/>
                    <a:pt x="87" y="70"/>
                    <a:pt x="85" y="71"/>
                  </a:cubicBezTo>
                  <a:cubicBezTo>
                    <a:pt x="82" y="72"/>
                    <a:pt x="78" y="74"/>
                    <a:pt x="75" y="74"/>
                  </a:cubicBezTo>
                  <a:cubicBezTo>
                    <a:pt x="74" y="76"/>
                    <a:pt x="73" y="78"/>
                    <a:pt x="73" y="80"/>
                  </a:cubicBezTo>
                  <a:cubicBezTo>
                    <a:pt x="74" y="85"/>
                    <a:pt x="82" y="89"/>
                    <a:pt x="86" y="87"/>
                  </a:cubicBezTo>
                  <a:cubicBezTo>
                    <a:pt x="86" y="86"/>
                    <a:pt x="87" y="84"/>
                    <a:pt x="89" y="85"/>
                  </a:cubicBezTo>
                  <a:cubicBezTo>
                    <a:pt x="88" y="86"/>
                    <a:pt x="89" y="86"/>
                    <a:pt x="89" y="88"/>
                  </a:cubicBezTo>
                  <a:cubicBezTo>
                    <a:pt x="90" y="90"/>
                    <a:pt x="91" y="92"/>
                    <a:pt x="92" y="94"/>
                  </a:cubicBezTo>
                  <a:cubicBezTo>
                    <a:pt x="96" y="97"/>
                    <a:pt x="99" y="100"/>
                    <a:pt x="105" y="101"/>
                  </a:cubicBezTo>
                  <a:cubicBezTo>
                    <a:pt x="110" y="105"/>
                    <a:pt x="118" y="107"/>
                    <a:pt x="124" y="107"/>
                  </a:cubicBezTo>
                  <a:cubicBezTo>
                    <a:pt x="126" y="105"/>
                    <a:pt x="129" y="106"/>
                    <a:pt x="131" y="105"/>
                  </a:cubicBezTo>
                  <a:cubicBezTo>
                    <a:pt x="133" y="105"/>
                    <a:pt x="134" y="103"/>
                    <a:pt x="136" y="104"/>
                  </a:cubicBezTo>
                  <a:cubicBezTo>
                    <a:pt x="139" y="102"/>
                    <a:pt x="143" y="101"/>
                    <a:pt x="146" y="99"/>
                  </a:cubicBezTo>
                  <a:cubicBezTo>
                    <a:pt x="152" y="96"/>
                    <a:pt x="155" y="90"/>
                    <a:pt x="158" y="85"/>
                  </a:cubicBezTo>
                  <a:cubicBezTo>
                    <a:pt x="158" y="84"/>
                    <a:pt x="157" y="84"/>
                    <a:pt x="157" y="84"/>
                  </a:cubicBezTo>
                  <a:cubicBezTo>
                    <a:pt x="157" y="83"/>
                    <a:pt x="158" y="83"/>
                    <a:pt x="159" y="83"/>
                  </a:cubicBezTo>
                  <a:cubicBezTo>
                    <a:pt x="160" y="81"/>
                    <a:pt x="158" y="75"/>
                    <a:pt x="160" y="74"/>
                  </a:cubicBezTo>
                  <a:cubicBezTo>
                    <a:pt x="162" y="73"/>
                    <a:pt x="165" y="75"/>
                    <a:pt x="166" y="75"/>
                  </a:cubicBezTo>
                  <a:cubicBezTo>
                    <a:pt x="169" y="75"/>
                    <a:pt x="172" y="71"/>
                    <a:pt x="172" y="67"/>
                  </a:cubicBezTo>
                  <a:cubicBezTo>
                    <a:pt x="172" y="63"/>
                    <a:pt x="168" y="59"/>
                    <a:pt x="163" y="59"/>
                  </a:cubicBezTo>
                  <a:cubicBezTo>
                    <a:pt x="163" y="60"/>
                    <a:pt x="161" y="61"/>
                    <a:pt x="160" y="60"/>
                  </a:cubicBezTo>
                  <a:cubicBezTo>
                    <a:pt x="158" y="62"/>
                    <a:pt x="156" y="66"/>
                    <a:pt x="152" y="66"/>
                  </a:cubicBezTo>
                  <a:cubicBezTo>
                    <a:pt x="151" y="65"/>
                    <a:pt x="152" y="64"/>
                    <a:pt x="153" y="63"/>
                  </a:cubicBezTo>
                  <a:cubicBezTo>
                    <a:pt x="155" y="59"/>
                    <a:pt x="153" y="55"/>
                    <a:pt x="153" y="51"/>
                  </a:cubicBezTo>
                  <a:cubicBezTo>
                    <a:pt x="151" y="54"/>
                    <a:pt x="149" y="55"/>
                    <a:pt x="146" y="56"/>
                  </a:cubicBezTo>
                  <a:cubicBezTo>
                    <a:pt x="146" y="56"/>
                    <a:pt x="145" y="56"/>
                    <a:pt x="145" y="55"/>
                  </a:cubicBezTo>
                  <a:cubicBezTo>
                    <a:pt x="147" y="51"/>
                    <a:pt x="147" y="48"/>
                    <a:pt x="146" y="44"/>
                  </a:cubicBezTo>
                  <a:cubicBezTo>
                    <a:pt x="143" y="46"/>
                    <a:pt x="142" y="50"/>
                    <a:pt x="139" y="52"/>
                  </a:cubicBezTo>
                  <a:cubicBezTo>
                    <a:pt x="138" y="52"/>
                    <a:pt x="138" y="52"/>
                    <a:pt x="138" y="51"/>
                  </a:cubicBezTo>
                  <a:close/>
                  <a:moveTo>
                    <a:pt x="171" y="75"/>
                  </a:moveTo>
                  <a:cubicBezTo>
                    <a:pt x="169" y="76"/>
                    <a:pt x="166" y="77"/>
                    <a:pt x="162" y="77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62" y="77"/>
                    <a:pt x="162" y="77"/>
                    <a:pt x="162" y="78"/>
                  </a:cubicBezTo>
                  <a:cubicBezTo>
                    <a:pt x="166" y="79"/>
                    <a:pt x="171" y="80"/>
                    <a:pt x="174" y="78"/>
                  </a:cubicBezTo>
                  <a:cubicBezTo>
                    <a:pt x="173" y="77"/>
                    <a:pt x="172" y="76"/>
                    <a:pt x="171" y="75"/>
                  </a:cubicBezTo>
                  <a:close/>
                  <a:moveTo>
                    <a:pt x="161" y="83"/>
                  </a:moveTo>
                  <a:cubicBezTo>
                    <a:pt x="161" y="84"/>
                    <a:pt x="162" y="84"/>
                    <a:pt x="163" y="84"/>
                  </a:cubicBezTo>
                  <a:cubicBezTo>
                    <a:pt x="163" y="83"/>
                    <a:pt x="162" y="81"/>
                    <a:pt x="161" y="80"/>
                  </a:cubicBezTo>
                  <a:cubicBezTo>
                    <a:pt x="161" y="81"/>
                    <a:pt x="161" y="82"/>
                    <a:pt x="161" y="83"/>
                  </a:cubicBezTo>
                  <a:close/>
                  <a:moveTo>
                    <a:pt x="86" y="88"/>
                  </a:moveTo>
                  <a:cubicBezTo>
                    <a:pt x="86" y="89"/>
                    <a:pt x="85" y="89"/>
                    <a:pt x="84" y="89"/>
                  </a:cubicBezTo>
                  <a:cubicBezTo>
                    <a:pt x="83" y="90"/>
                    <a:pt x="83" y="92"/>
                    <a:pt x="82" y="92"/>
                  </a:cubicBezTo>
                  <a:cubicBezTo>
                    <a:pt x="84" y="93"/>
                    <a:pt x="87" y="92"/>
                    <a:pt x="89" y="91"/>
                  </a:cubicBezTo>
                  <a:cubicBezTo>
                    <a:pt x="87" y="91"/>
                    <a:pt x="88" y="89"/>
                    <a:pt x="86" y="88"/>
                  </a:cubicBezTo>
                  <a:close/>
                  <a:moveTo>
                    <a:pt x="143" y="103"/>
                  </a:moveTo>
                  <a:cubicBezTo>
                    <a:pt x="142" y="104"/>
                    <a:pt x="142" y="107"/>
                    <a:pt x="141" y="108"/>
                  </a:cubicBezTo>
                  <a:cubicBezTo>
                    <a:pt x="143" y="110"/>
                    <a:pt x="144" y="115"/>
                    <a:pt x="149" y="114"/>
                  </a:cubicBezTo>
                  <a:cubicBezTo>
                    <a:pt x="150" y="111"/>
                    <a:pt x="148" y="108"/>
                    <a:pt x="146" y="106"/>
                  </a:cubicBezTo>
                  <a:cubicBezTo>
                    <a:pt x="148" y="106"/>
                    <a:pt x="149" y="108"/>
                    <a:pt x="150" y="108"/>
                  </a:cubicBezTo>
                  <a:cubicBezTo>
                    <a:pt x="152" y="105"/>
                    <a:pt x="147" y="103"/>
                    <a:pt x="143" y="103"/>
                  </a:cubicBezTo>
                  <a:close/>
                  <a:moveTo>
                    <a:pt x="123" y="110"/>
                  </a:moveTo>
                  <a:cubicBezTo>
                    <a:pt x="128" y="113"/>
                    <a:pt x="133" y="110"/>
                    <a:pt x="136" y="110"/>
                  </a:cubicBezTo>
                  <a:cubicBezTo>
                    <a:pt x="137" y="108"/>
                    <a:pt x="139" y="107"/>
                    <a:pt x="139" y="105"/>
                  </a:cubicBezTo>
                  <a:cubicBezTo>
                    <a:pt x="134" y="108"/>
                    <a:pt x="129" y="108"/>
                    <a:pt x="123" y="110"/>
                  </a:cubicBezTo>
                  <a:close/>
                  <a:moveTo>
                    <a:pt x="107" y="107"/>
                  </a:moveTo>
                  <a:cubicBezTo>
                    <a:pt x="106" y="108"/>
                    <a:pt x="106" y="109"/>
                    <a:pt x="105" y="110"/>
                  </a:cubicBezTo>
                  <a:cubicBezTo>
                    <a:pt x="105" y="111"/>
                    <a:pt x="106" y="111"/>
                    <a:pt x="106" y="112"/>
                  </a:cubicBezTo>
                  <a:cubicBezTo>
                    <a:pt x="107" y="110"/>
                    <a:pt x="108" y="108"/>
                    <a:pt x="109" y="106"/>
                  </a:cubicBezTo>
                  <a:cubicBezTo>
                    <a:pt x="108" y="107"/>
                    <a:pt x="108" y="107"/>
                    <a:pt x="107" y="107"/>
                  </a:cubicBezTo>
                  <a:close/>
                  <a:moveTo>
                    <a:pt x="110" y="108"/>
                  </a:moveTo>
                  <a:cubicBezTo>
                    <a:pt x="109" y="110"/>
                    <a:pt x="107" y="112"/>
                    <a:pt x="107" y="115"/>
                  </a:cubicBezTo>
                  <a:cubicBezTo>
                    <a:pt x="109" y="116"/>
                    <a:pt x="112" y="117"/>
                    <a:pt x="112" y="120"/>
                  </a:cubicBezTo>
                  <a:cubicBezTo>
                    <a:pt x="115" y="121"/>
                    <a:pt x="116" y="119"/>
                    <a:pt x="118" y="119"/>
                  </a:cubicBezTo>
                  <a:cubicBezTo>
                    <a:pt x="121" y="120"/>
                    <a:pt x="121" y="124"/>
                    <a:pt x="124" y="125"/>
                  </a:cubicBezTo>
                  <a:cubicBezTo>
                    <a:pt x="127" y="126"/>
                    <a:pt x="129" y="123"/>
                    <a:pt x="132" y="125"/>
                  </a:cubicBezTo>
                  <a:cubicBezTo>
                    <a:pt x="132" y="123"/>
                    <a:pt x="130" y="120"/>
                    <a:pt x="132" y="118"/>
                  </a:cubicBezTo>
                  <a:cubicBezTo>
                    <a:pt x="132" y="121"/>
                    <a:pt x="133" y="123"/>
                    <a:pt x="134" y="125"/>
                  </a:cubicBezTo>
                  <a:cubicBezTo>
                    <a:pt x="135" y="125"/>
                    <a:pt x="138" y="123"/>
                    <a:pt x="139" y="121"/>
                  </a:cubicBezTo>
                  <a:cubicBezTo>
                    <a:pt x="139" y="119"/>
                    <a:pt x="137" y="117"/>
                    <a:pt x="138" y="115"/>
                  </a:cubicBezTo>
                  <a:cubicBezTo>
                    <a:pt x="139" y="117"/>
                    <a:pt x="140" y="119"/>
                    <a:pt x="141" y="120"/>
                  </a:cubicBezTo>
                  <a:cubicBezTo>
                    <a:pt x="145" y="120"/>
                    <a:pt x="145" y="118"/>
                    <a:pt x="146" y="115"/>
                  </a:cubicBezTo>
                  <a:cubicBezTo>
                    <a:pt x="143" y="114"/>
                    <a:pt x="142" y="110"/>
                    <a:pt x="139" y="110"/>
                  </a:cubicBezTo>
                  <a:cubicBezTo>
                    <a:pt x="138" y="110"/>
                    <a:pt x="138" y="111"/>
                    <a:pt x="137" y="112"/>
                  </a:cubicBezTo>
                  <a:cubicBezTo>
                    <a:pt x="132" y="114"/>
                    <a:pt x="128" y="114"/>
                    <a:pt x="124" y="113"/>
                  </a:cubicBezTo>
                  <a:cubicBezTo>
                    <a:pt x="123" y="114"/>
                    <a:pt x="124" y="117"/>
                    <a:pt x="122" y="118"/>
                  </a:cubicBezTo>
                  <a:cubicBezTo>
                    <a:pt x="122" y="116"/>
                    <a:pt x="122" y="114"/>
                    <a:pt x="122" y="111"/>
                  </a:cubicBezTo>
                  <a:cubicBezTo>
                    <a:pt x="120" y="111"/>
                    <a:pt x="120" y="109"/>
                    <a:pt x="118" y="109"/>
                  </a:cubicBezTo>
                  <a:cubicBezTo>
                    <a:pt x="115" y="109"/>
                    <a:pt x="113" y="114"/>
                    <a:pt x="112" y="115"/>
                  </a:cubicBezTo>
                  <a:cubicBezTo>
                    <a:pt x="110" y="112"/>
                    <a:pt x="114" y="111"/>
                    <a:pt x="115" y="108"/>
                  </a:cubicBezTo>
                  <a:cubicBezTo>
                    <a:pt x="113" y="108"/>
                    <a:pt x="112" y="107"/>
                    <a:pt x="110" y="108"/>
                  </a:cubicBezTo>
                  <a:close/>
                  <a:moveTo>
                    <a:pt x="165" y="126"/>
                  </a:moveTo>
                  <a:cubicBezTo>
                    <a:pt x="165" y="125"/>
                    <a:pt x="164" y="122"/>
                    <a:pt x="164" y="121"/>
                  </a:cubicBezTo>
                  <a:cubicBezTo>
                    <a:pt x="163" y="119"/>
                    <a:pt x="162" y="116"/>
                    <a:pt x="162" y="114"/>
                  </a:cubicBezTo>
                  <a:cubicBezTo>
                    <a:pt x="160" y="112"/>
                    <a:pt x="155" y="111"/>
                    <a:pt x="152" y="111"/>
                  </a:cubicBezTo>
                  <a:cubicBezTo>
                    <a:pt x="152" y="111"/>
                    <a:pt x="152" y="111"/>
                    <a:pt x="151" y="112"/>
                  </a:cubicBezTo>
                  <a:cubicBezTo>
                    <a:pt x="152" y="112"/>
                    <a:pt x="152" y="113"/>
                    <a:pt x="151" y="114"/>
                  </a:cubicBezTo>
                  <a:cubicBezTo>
                    <a:pt x="151" y="115"/>
                    <a:pt x="149" y="116"/>
                    <a:pt x="147" y="117"/>
                  </a:cubicBezTo>
                  <a:cubicBezTo>
                    <a:pt x="147" y="121"/>
                    <a:pt x="143" y="122"/>
                    <a:pt x="140" y="122"/>
                  </a:cubicBezTo>
                  <a:cubicBezTo>
                    <a:pt x="138" y="127"/>
                    <a:pt x="134" y="128"/>
                    <a:pt x="129" y="126"/>
                  </a:cubicBezTo>
                  <a:cubicBezTo>
                    <a:pt x="128" y="127"/>
                    <a:pt x="125" y="126"/>
                    <a:pt x="124" y="127"/>
                  </a:cubicBezTo>
                  <a:cubicBezTo>
                    <a:pt x="121" y="125"/>
                    <a:pt x="120" y="123"/>
                    <a:pt x="118" y="121"/>
                  </a:cubicBezTo>
                  <a:cubicBezTo>
                    <a:pt x="116" y="122"/>
                    <a:pt x="114" y="122"/>
                    <a:pt x="112" y="122"/>
                  </a:cubicBezTo>
                  <a:cubicBezTo>
                    <a:pt x="110" y="118"/>
                    <a:pt x="107" y="118"/>
                    <a:pt x="105" y="116"/>
                  </a:cubicBezTo>
                  <a:cubicBezTo>
                    <a:pt x="105" y="114"/>
                    <a:pt x="104" y="114"/>
                    <a:pt x="104" y="113"/>
                  </a:cubicBezTo>
                  <a:cubicBezTo>
                    <a:pt x="100" y="115"/>
                    <a:pt x="95" y="117"/>
                    <a:pt x="91" y="118"/>
                  </a:cubicBezTo>
                  <a:cubicBezTo>
                    <a:pt x="89" y="125"/>
                    <a:pt x="90" y="130"/>
                    <a:pt x="89" y="135"/>
                  </a:cubicBezTo>
                  <a:cubicBezTo>
                    <a:pt x="91" y="136"/>
                    <a:pt x="92" y="140"/>
                    <a:pt x="94" y="142"/>
                  </a:cubicBezTo>
                  <a:cubicBezTo>
                    <a:pt x="96" y="140"/>
                    <a:pt x="98" y="137"/>
                    <a:pt x="101" y="136"/>
                  </a:cubicBezTo>
                  <a:cubicBezTo>
                    <a:pt x="103" y="137"/>
                    <a:pt x="103" y="141"/>
                    <a:pt x="105" y="143"/>
                  </a:cubicBezTo>
                  <a:cubicBezTo>
                    <a:pt x="107" y="142"/>
                    <a:pt x="109" y="140"/>
                    <a:pt x="111" y="138"/>
                  </a:cubicBezTo>
                  <a:cubicBezTo>
                    <a:pt x="111" y="132"/>
                    <a:pt x="115" y="136"/>
                    <a:pt x="116" y="139"/>
                  </a:cubicBezTo>
                  <a:cubicBezTo>
                    <a:pt x="118" y="141"/>
                    <a:pt x="119" y="144"/>
                    <a:pt x="120" y="145"/>
                  </a:cubicBezTo>
                  <a:cubicBezTo>
                    <a:pt x="122" y="143"/>
                    <a:pt x="126" y="141"/>
                    <a:pt x="126" y="137"/>
                  </a:cubicBezTo>
                  <a:cubicBezTo>
                    <a:pt x="126" y="137"/>
                    <a:pt x="127" y="136"/>
                    <a:pt x="127" y="136"/>
                  </a:cubicBezTo>
                  <a:cubicBezTo>
                    <a:pt x="129" y="136"/>
                    <a:pt x="129" y="138"/>
                    <a:pt x="129" y="138"/>
                  </a:cubicBezTo>
                  <a:cubicBezTo>
                    <a:pt x="130" y="139"/>
                    <a:pt x="132" y="140"/>
                    <a:pt x="132" y="141"/>
                  </a:cubicBezTo>
                  <a:cubicBezTo>
                    <a:pt x="134" y="142"/>
                    <a:pt x="134" y="144"/>
                    <a:pt x="135" y="144"/>
                  </a:cubicBezTo>
                  <a:cubicBezTo>
                    <a:pt x="136" y="142"/>
                    <a:pt x="140" y="139"/>
                    <a:pt x="141" y="137"/>
                  </a:cubicBezTo>
                  <a:cubicBezTo>
                    <a:pt x="141" y="136"/>
                    <a:pt x="141" y="135"/>
                    <a:pt x="142" y="135"/>
                  </a:cubicBezTo>
                  <a:cubicBezTo>
                    <a:pt x="143" y="134"/>
                    <a:pt x="144" y="135"/>
                    <a:pt x="145" y="135"/>
                  </a:cubicBezTo>
                  <a:cubicBezTo>
                    <a:pt x="146" y="137"/>
                    <a:pt x="148" y="140"/>
                    <a:pt x="150" y="142"/>
                  </a:cubicBezTo>
                  <a:cubicBezTo>
                    <a:pt x="151" y="141"/>
                    <a:pt x="153" y="139"/>
                    <a:pt x="154" y="137"/>
                  </a:cubicBezTo>
                  <a:cubicBezTo>
                    <a:pt x="155" y="136"/>
                    <a:pt x="154" y="134"/>
                    <a:pt x="156" y="134"/>
                  </a:cubicBezTo>
                  <a:cubicBezTo>
                    <a:pt x="158" y="134"/>
                    <a:pt x="160" y="136"/>
                    <a:pt x="162" y="136"/>
                  </a:cubicBezTo>
                  <a:cubicBezTo>
                    <a:pt x="164" y="138"/>
                    <a:pt x="167" y="139"/>
                    <a:pt x="169" y="139"/>
                  </a:cubicBezTo>
                  <a:cubicBezTo>
                    <a:pt x="167" y="135"/>
                    <a:pt x="167" y="131"/>
                    <a:pt x="165" y="126"/>
                  </a:cubicBezTo>
                  <a:close/>
                  <a:moveTo>
                    <a:pt x="178" y="123"/>
                  </a:moveTo>
                  <a:cubicBezTo>
                    <a:pt x="177" y="121"/>
                    <a:pt x="176" y="119"/>
                    <a:pt x="174" y="118"/>
                  </a:cubicBezTo>
                  <a:cubicBezTo>
                    <a:pt x="171" y="116"/>
                    <a:pt x="168" y="114"/>
                    <a:pt x="164" y="115"/>
                  </a:cubicBezTo>
                  <a:cubicBezTo>
                    <a:pt x="164" y="115"/>
                    <a:pt x="164" y="115"/>
                    <a:pt x="164" y="115"/>
                  </a:cubicBezTo>
                  <a:cubicBezTo>
                    <a:pt x="167" y="123"/>
                    <a:pt x="169" y="132"/>
                    <a:pt x="171" y="139"/>
                  </a:cubicBezTo>
                  <a:cubicBezTo>
                    <a:pt x="173" y="141"/>
                    <a:pt x="174" y="143"/>
                    <a:pt x="176" y="145"/>
                  </a:cubicBezTo>
                  <a:cubicBezTo>
                    <a:pt x="179" y="143"/>
                    <a:pt x="178" y="139"/>
                    <a:pt x="182" y="138"/>
                  </a:cubicBezTo>
                  <a:cubicBezTo>
                    <a:pt x="182" y="138"/>
                    <a:pt x="182" y="138"/>
                    <a:pt x="183" y="138"/>
                  </a:cubicBezTo>
                  <a:cubicBezTo>
                    <a:pt x="184" y="141"/>
                    <a:pt x="186" y="143"/>
                    <a:pt x="188" y="144"/>
                  </a:cubicBezTo>
                  <a:cubicBezTo>
                    <a:pt x="188" y="144"/>
                    <a:pt x="188" y="144"/>
                    <a:pt x="188" y="145"/>
                  </a:cubicBezTo>
                  <a:cubicBezTo>
                    <a:pt x="189" y="144"/>
                    <a:pt x="190" y="142"/>
                    <a:pt x="191" y="141"/>
                  </a:cubicBezTo>
                  <a:cubicBezTo>
                    <a:pt x="187" y="135"/>
                    <a:pt x="183" y="128"/>
                    <a:pt x="178" y="123"/>
                  </a:cubicBezTo>
                  <a:close/>
                  <a:moveTo>
                    <a:pt x="278" y="115"/>
                  </a:moveTo>
                  <a:cubicBezTo>
                    <a:pt x="277" y="117"/>
                    <a:pt x="278" y="120"/>
                    <a:pt x="279" y="121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80" y="119"/>
                    <a:pt x="279" y="117"/>
                    <a:pt x="280" y="117"/>
                  </a:cubicBezTo>
                  <a:cubicBezTo>
                    <a:pt x="280" y="118"/>
                    <a:pt x="281" y="118"/>
                    <a:pt x="281" y="120"/>
                  </a:cubicBezTo>
                  <a:cubicBezTo>
                    <a:pt x="282" y="120"/>
                    <a:pt x="282" y="120"/>
                    <a:pt x="282" y="121"/>
                  </a:cubicBezTo>
                  <a:cubicBezTo>
                    <a:pt x="283" y="120"/>
                    <a:pt x="284" y="120"/>
                    <a:pt x="284" y="119"/>
                  </a:cubicBezTo>
                  <a:cubicBezTo>
                    <a:pt x="283" y="118"/>
                    <a:pt x="283" y="116"/>
                    <a:pt x="283" y="115"/>
                  </a:cubicBezTo>
                  <a:cubicBezTo>
                    <a:pt x="281" y="117"/>
                    <a:pt x="279" y="116"/>
                    <a:pt x="278" y="115"/>
                  </a:cubicBezTo>
                  <a:close/>
                  <a:moveTo>
                    <a:pt x="273" y="119"/>
                  </a:moveTo>
                  <a:cubicBezTo>
                    <a:pt x="274" y="120"/>
                    <a:pt x="274" y="120"/>
                    <a:pt x="275" y="120"/>
                  </a:cubicBezTo>
                  <a:cubicBezTo>
                    <a:pt x="276" y="119"/>
                    <a:pt x="276" y="117"/>
                    <a:pt x="275" y="116"/>
                  </a:cubicBezTo>
                  <a:cubicBezTo>
                    <a:pt x="274" y="116"/>
                    <a:pt x="274" y="118"/>
                    <a:pt x="273" y="119"/>
                  </a:cubicBezTo>
                  <a:close/>
                  <a:moveTo>
                    <a:pt x="43" y="123"/>
                  </a:moveTo>
                  <a:cubicBezTo>
                    <a:pt x="43" y="126"/>
                    <a:pt x="47" y="127"/>
                    <a:pt x="48" y="129"/>
                  </a:cubicBezTo>
                  <a:cubicBezTo>
                    <a:pt x="49" y="128"/>
                    <a:pt x="49" y="127"/>
                    <a:pt x="50" y="126"/>
                  </a:cubicBezTo>
                  <a:cubicBezTo>
                    <a:pt x="49" y="124"/>
                    <a:pt x="43" y="120"/>
                    <a:pt x="43" y="123"/>
                  </a:cubicBezTo>
                  <a:close/>
                  <a:moveTo>
                    <a:pt x="263" y="131"/>
                  </a:moveTo>
                  <a:cubicBezTo>
                    <a:pt x="265" y="130"/>
                    <a:pt x="265" y="128"/>
                    <a:pt x="267" y="127"/>
                  </a:cubicBezTo>
                  <a:cubicBezTo>
                    <a:pt x="268" y="128"/>
                    <a:pt x="266" y="130"/>
                    <a:pt x="267" y="131"/>
                  </a:cubicBezTo>
                  <a:cubicBezTo>
                    <a:pt x="269" y="130"/>
                    <a:pt x="270" y="126"/>
                    <a:pt x="269" y="124"/>
                  </a:cubicBezTo>
                  <a:cubicBezTo>
                    <a:pt x="269" y="123"/>
                    <a:pt x="269" y="123"/>
                    <a:pt x="269" y="122"/>
                  </a:cubicBezTo>
                  <a:cubicBezTo>
                    <a:pt x="267" y="124"/>
                    <a:pt x="264" y="128"/>
                    <a:pt x="263" y="131"/>
                  </a:cubicBezTo>
                  <a:close/>
                  <a:moveTo>
                    <a:pt x="275" y="124"/>
                  </a:moveTo>
                  <a:cubicBezTo>
                    <a:pt x="277" y="124"/>
                    <a:pt x="281" y="125"/>
                    <a:pt x="284" y="123"/>
                  </a:cubicBezTo>
                  <a:cubicBezTo>
                    <a:pt x="282" y="122"/>
                    <a:pt x="277" y="124"/>
                    <a:pt x="273" y="122"/>
                  </a:cubicBezTo>
                  <a:cubicBezTo>
                    <a:pt x="273" y="123"/>
                    <a:pt x="275" y="123"/>
                    <a:pt x="275" y="124"/>
                  </a:cubicBezTo>
                  <a:close/>
                  <a:moveTo>
                    <a:pt x="271" y="134"/>
                  </a:moveTo>
                  <a:cubicBezTo>
                    <a:pt x="272" y="134"/>
                    <a:pt x="272" y="134"/>
                    <a:pt x="273" y="134"/>
                  </a:cubicBezTo>
                  <a:cubicBezTo>
                    <a:pt x="276" y="137"/>
                    <a:pt x="284" y="136"/>
                    <a:pt x="286" y="132"/>
                  </a:cubicBezTo>
                  <a:cubicBezTo>
                    <a:pt x="286" y="130"/>
                    <a:pt x="286" y="127"/>
                    <a:pt x="285" y="125"/>
                  </a:cubicBezTo>
                  <a:cubicBezTo>
                    <a:pt x="281" y="127"/>
                    <a:pt x="274" y="128"/>
                    <a:pt x="271" y="125"/>
                  </a:cubicBezTo>
                  <a:cubicBezTo>
                    <a:pt x="271" y="128"/>
                    <a:pt x="271" y="130"/>
                    <a:pt x="271" y="134"/>
                  </a:cubicBezTo>
                  <a:close/>
                  <a:moveTo>
                    <a:pt x="49" y="132"/>
                  </a:moveTo>
                  <a:cubicBezTo>
                    <a:pt x="49" y="132"/>
                    <a:pt x="50" y="132"/>
                    <a:pt x="49" y="132"/>
                  </a:cubicBezTo>
                  <a:cubicBezTo>
                    <a:pt x="50" y="132"/>
                    <a:pt x="50" y="132"/>
                    <a:pt x="51" y="132"/>
                  </a:cubicBezTo>
                  <a:cubicBezTo>
                    <a:pt x="51" y="131"/>
                    <a:pt x="53" y="129"/>
                    <a:pt x="54" y="128"/>
                  </a:cubicBezTo>
                  <a:cubicBezTo>
                    <a:pt x="51" y="126"/>
                    <a:pt x="50" y="130"/>
                    <a:pt x="49" y="132"/>
                  </a:cubicBezTo>
                  <a:close/>
                  <a:moveTo>
                    <a:pt x="58" y="131"/>
                  </a:moveTo>
                  <a:cubicBezTo>
                    <a:pt x="54" y="129"/>
                    <a:pt x="53" y="132"/>
                    <a:pt x="53" y="134"/>
                  </a:cubicBezTo>
                  <a:cubicBezTo>
                    <a:pt x="56" y="138"/>
                    <a:pt x="61" y="142"/>
                    <a:pt x="65" y="146"/>
                  </a:cubicBezTo>
                  <a:cubicBezTo>
                    <a:pt x="66" y="147"/>
                    <a:pt x="68" y="150"/>
                    <a:pt x="70" y="150"/>
                  </a:cubicBezTo>
                  <a:cubicBezTo>
                    <a:pt x="72" y="151"/>
                    <a:pt x="75" y="149"/>
                    <a:pt x="78" y="150"/>
                  </a:cubicBezTo>
                  <a:cubicBezTo>
                    <a:pt x="73" y="143"/>
                    <a:pt x="64" y="137"/>
                    <a:pt x="58" y="131"/>
                  </a:cubicBezTo>
                  <a:close/>
                  <a:moveTo>
                    <a:pt x="248" y="140"/>
                  </a:moveTo>
                  <a:cubicBezTo>
                    <a:pt x="251" y="141"/>
                    <a:pt x="253" y="138"/>
                    <a:pt x="255" y="136"/>
                  </a:cubicBezTo>
                  <a:cubicBezTo>
                    <a:pt x="255" y="138"/>
                    <a:pt x="254" y="139"/>
                    <a:pt x="254" y="140"/>
                  </a:cubicBezTo>
                  <a:cubicBezTo>
                    <a:pt x="256" y="139"/>
                    <a:pt x="256" y="135"/>
                    <a:pt x="256" y="132"/>
                  </a:cubicBezTo>
                  <a:cubicBezTo>
                    <a:pt x="252" y="134"/>
                    <a:pt x="251" y="137"/>
                    <a:pt x="248" y="140"/>
                  </a:cubicBezTo>
                  <a:close/>
                  <a:moveTo>
                    <a:pt x="47" y="134"/>
                  </a:moveTo>
                  <a:cubicBezTo>
                    <a:pt x="47" y="136"/>
                    <a:pt x="45" y="139"/>
                    <a:pt x="48" y="140"/>
                  </a:cubicBezTo>
                  <a:cubicBezTo>
                    <a:pt x="47" y="137"/>
                    <a:pt x="48" y="136"/>
                    <a:pt x="49" y="135"/>
                  </a:cubicBezTo>
                  <a:cubicBezTo>
                    <a:pt x="49" y="134"/>
                    <a:pt x="48" y="134"/>
                    <a:pt x="47" y="134"/>
                  </a:cubicBezTo>
                  <a:close/>
                  <a:moveTo>
                    <a:pt x="252" y="167"/>
                  </a:moveTo>
                  <a:cubicBezTo>
                    <a:pt x="251" y="169"/>
                    <a:pt x="250" y="170"/>
                    <a:pt x="251" y="172"/>
                  </a:cubicBezTo>
                  <a:cubicBezTo>
                    <a:pt x="250" y="173"/>
                    <a:pt x="249" y="175"/>
                    <a:pt x="250" y="176"/>
                  </a:cubicBezTo>
                  <a:cubicBezTo>
                    <a:pt x="251" y="171"/>
                    <a:pt x="255" y="164"/>
                    <a:pt x="255" y="159"/>
                  </a:cubicBezTo>
                  <a:cubicBezTo>
                    <a:pt x="256" y="156"/>
                    <a:pt x="259" y="158"/>
                    <a:pt x="262" y="159"/>
                  </a:cubicBezTo>
                  <a:cubicBezTo>
                    <a:pt x="262" y="161"/>
                    <a:pt x="262" y="162"/>
                    <a:pt x="261" y="163"/>
                  </a:cubicBezTo>
                  <a:cubicBezTo>
                    <a:pt x="263" y="164"/>
                    <a:pt x="260" y="166"/>
                    <a:pt x="262" y="167"/>
                  </a:cubicBezTo>
                  <a:cubicBezTo>
                    <a:pt x="264" y="159"/>
                    <a:pt x="266" y="147"/>
                    <a:pt x="267" y="136"/>
                  </a:cubicBezTo>
                  <a:cubicBezTo>
                    <a:pt x="264" y="136"/>
                    <a:pt x="262" y="136"/>
                    <a:pt x="260" y="134"/>
                  </a:cubicBezTo>
                  <a:cubicBezTo>
                    <a:pt x="257" y="145"/>
                    <a:pt x="254" y="156"/>
                    <a:pt x="252" y="167"/>
                  </a:cubicBezTo>
                  <a:close/>
                  <a:moveTo>
                    <a:pt x="152" y="145"/>
                  </a:moveTo>
                  <a:cubicBezTo>
                    <a:pt x="154" y="146"/>
                    <a:pt x="158" y="152"/>
                    <a:pt x="161" y="152"/>
                  </a:cubicBezTo>
                  <a:cubicBezTo>
                    <a:pt x="162" y="152"/>
                    <a:pt x="163" y="150"/>
                    <a:pt x="163" y="149"/>
                  </a:cubicBezTo>
                  <a:cubicBezTo>
                    <a:pt x="165" y="146"/>
                    <a:pt x="167" y="144"/>
                    <a:pt x="167" y="141"/>
                  </a:cubicBezTo>
                  <a:cubicBezTo>
                    <a:pt x="164" y="140"/>
                    <a:pt x="162" y="138"/>
                    <a:pt x="158" y="138"/>
                  </a:cubicBezTo>
                  <a:cubicBezTo>
                    <a:pt x="159" y="137"/>
                    <a:pt x="157" y="137"/>
                    <a:pt x="157" y="136"/>
                  </a:cubicBezTo>
                  <a:cubicBezTo>
                    <a:pt x="155" y="139"/>
                    <a:pt x="153" y="141"/>
                    <a:pt x="152" y="145"/>
                  </a:cubicBezTo>
                  <a:close/>
                  <a:moveTo>
                    <a:pt x="53" y="137"/>
                  </a:moveTo>
                  <a:cubicBezTo>
                    <a:pt x="52" y="137"/>
                    <a:pt x="51" y="137"/>
                    <a:pt x="50" y="137"/>
                  </a:cubicBezTo>
                  <a:cubicBezTo>
                    <a:pt x="49" y="143"/>
                    <a:pt x="55" y="141"/>
                    <a:pt x="59" y="143"/>
                  </a:cubicBezTo>
                  <a:cubicBezTo>
                    <a:pt x="57" y="140"/>
                    <a:pt x="55" y="139"/>
                    <a:pt x="53" y="137"/>
                  </a:cubicBezTo>
                  <a:close/>
                  <a:moveTo>
                    <a:pt x="144" y="137"/>
                  </a:moveTo>
                  <a:cubicBezTo>
                    <a:pt x="140" y="139"/>
                    <a:pt x="138" y="143"/>
                    <a:pt x="136" y="145"/>
                  </a:cubicBezTo>
                  <a:cubicBezTo>
                    <a:pt x="138" y="147"/>
                    <a:pt x="140" y="148"/>
                    <a:pt x="141" y="150"/>
                  </a:cubicBezTo>
                  <a:cubicBezTo>
                    <a:pt x="143" y="151"/>
                    <a:pt x="144" y="152"/>
                    <a:pt x="145" y="152"/>
                  </a:cubicBezTo>
                  <a:cubicBezTo>
                    <a:pt x="146" y="152"/>
                    <a:pt x="146" y="150"/>
                    <a:pt x="147" y="149"/>
                  </a:cubicBezTo>
                  <a:cubicBezTo>
                    <a:pt x="147" y="148"/>
                    <a:pt x="148" y="148"/>
                    <a:pt x="148" y="148"/>
                  </a:cubicBezTo>
                  <a:cubicBezTo>
                    <a:pt x="149" y="147"/>
                    <a:pt x="149" y="145"/>
                    <a:pt x="149" y="144"/>
                  </a:cubicBezTo>
                  <a:cubicBezTo>
                    <a:pt x="147" y="142"/>
                    <a:pt x="146" y="139"/>
                    <a:pt x="144" y="137"/>
                  </a:cubicBezTo>
                  <a:close/>
                  <a:moveTo>
                    <a:pt x="86" y="143"/>
                  </a:moveTo>
                  <a:cubicBezTo>
                    <a:pt x="87" y="145"/>
                    <a:pt x="85" y="148"/>
                    <a:pt x="84" y="150"/>
                  </a:cubicBezTo>
                  <a:cubicBezTo>
                    <a:pt x="84" y="150"/>
                    <a:pt x="83" y="150"/>
                    <a:pt x="83" y="150"/>
                  </a:cubicBezTo>
                  <a:cubicBezTo>
                    <a:pt x="83" y="148"/>
                    <a:pt x="83" y="147"/>
                    <a:pt x="84" y="146"/>
                  </a:cubicBezTo>
                  <a:cubicBezTo>
                    <a:pt x="82" y="146"/>
                    <a:pt x="81" y="147"/>
                    <a:pt x="79" y="147"/>
                  </a:cubicBezTo>
                  <a:cubicBezTo>
                    <a:pt x="80" y="149"/>
                    <a:pt x="82" y="149"/>
                    <a:pt x="84" y="150"/>
                  </a:cubicBezTo>
                  <a:cubicBezTo>
                    <a:pt x="86" y="147"/>
                    <a:pt x="90" y="146"/>
                    <a:pt x="92" y="143"/>
                  </a:cubicBezTo>
                  <a:cubicBezTo>
                    <a:pt x="90" y="141"/>
                    <a:pt x="89" y="139"/>
                    <a:pt x="88" y="138"/>
                  </a:cubicBezTo>
                  <a:cubicBezTo>
                    <a:pt x="87" y="140"/>
                    <a:pt x="88" y="142"/>
                    <a:pt x="86" y="143"/>
                  </a:cubicBezTo>
                  <a:close/>
                  <a:moveTo>
                    <a:pt x="113" y="138"/>
                  </a:moveTo>
                  <a:cubicBezTo>
                    <a:pt x="110" y="140"/>
                    <a:pt x="109" y="143"/>
                    <a:pt x="106" y="145"/>
                  </a:cubicBezTo>
                  <a:cubicBezTo>
                    <a:pt x="108" y="148"/>
                    <a:pt x="110" y="151"/>
                    <a:pt x="112" y="153"/>
                  </a:cubicBezTo>
                  <a:cubicBezTo>
                    <a:pt x="114" y="150"/>
                    <a:pt x="117" y="148"/>
                    <a:pt x="119" y="146"/>
                  </a:cubicBezTo>
                  <a:cubicBezTo>
                    <a:pt x="117" y="143"/>
                    <a:pt x="115" y="140"/>
                    <a:pt x="113" y="138"/>
                  </a:cubicBezTo>
                  <a:close/>
                  <a:moveTo>
                    <a:pt x="101" y="141"/>
                  </a:moveTo>
                  <a:cubicBezTo>
                    <a:pt x="100" y="136"/>
                    <a:pt x="96" y="143"/>
                    <a:pt x="95" y="144"/>
                  </a:cubicBezTo>
                  <a:cubicBezTo>
                    <a:pt x="96" y="145"/>
                    <a:pt x="96" y="148"/>
                    <a:pt x="98" y="149"/>
                  </a:cubicBezTo>
                  <a:cubicBezTo>
                    <a:pt x="100" y="147"/>
                    <a:pt x="102" y="146"/>
                    <a:pt x="103" y="144"/>
                  </a:cubicBezTo>
                  <a:cubicBezTo>
                    <a:pt x="103" y="143"/>
                    <a:pt x="102" y="142"/>
                    <a:pt x="101" y="141"/>
                  </a:cubicBezTo>
                  <a:close/>
                  <a:moveTo>
                    <a:pt x="269" y="144"/>
                  </a:moveTo>
                  <a:cubicBezTo>
                    <a:pt x="268" y="145"/>
                    <a:pt x="267" y="150"/>
                    <a:pt x="267" y="151"/>
                  </a:cubicBezTo>
                  <a:cubicBezTo>
                    <a:pt x="267" y="149"/>
                    <a:pt x="269" y="148"/>
                    <a:pt x="270" y="147"/>
                  </a:cubicBezTo>
                  <a:cubicBezTo>
                    <a:pt x="270" y="144"/>
                    <a:pt x="269" y="141"/>
                    <a:pt x="269" y="139"/>
                  </a:cubicBezTo>
                  <a:cubicBezTo>
                    <a:pt x="269" y="141"/>
                    <a:pt x="268" y="142"/>
                    <a:pt x="269" y="144"/>
                  </a:cubicBezTo>
                  <a:close/>
                  <a:moveTo>
                    <a:pt x="133" y="145"/>
                  </a:moveTo>
                  <a:cubicBezTo>
                    <a:pt x="133" y="143"/>
                    <a:pt x="129" y="140"/>
                    <a:pt x="128" y="140"/>
                  </a:cubicBezTo>
                  <a:cubicBezTo>
                    <a:pt x="126" y="142"/>
                    <a:pt x="124" y="144"/>
                    <a:pt x="121" y="146"/>
                  </a:cubicBezTo>
                  <a:cubicBezTo>
                    <a:pt x="123" y="149"/>
                    <a:pt x="125" y="152"/>
                    <a:pt x="127" y="153"/>
                  </a:cubicBezTo>
                  <a:cubicBezTo>
                    <a:pt x="128" y="150"/>
                    <a:pt x="133" y="148"/>
                    <a:pt x="133" y="145"/>
                  </a:cubicBezTo>
                  <a:close/>
                  <a:moveTo>
                    <a:pt x="177" y="146"/>
                  </a:moveTo>
                  <a:cubicBezTo>
                    <a:pt x="178" y="148"/>
                    <a:pt x="180" y="149"/>
                    <a:pt x="180" y="152"/>
                  </a:cubicBezTo>
                  <a:cubicBezTo>
                    <a:pt x="183" y="150"/>
                    <a:pt x="185" y="148"/>
                    <a:pt x="186" y="146"/>
                  </a:cubicBezTo>
                  <a:cubicBezTo>
                    <a:pt x="185" y="144"/>
                    <a:pt x="184" y="142"/>
                    <a:pt x="182" y="141"/>
                  </a:cubicBezTo>
                  <a:cubicBezTo>
                    <a:pt x="180" y="142"/>
                    <a:pt x="179" y="144"/>
                    <a:pt x="177" y="146"/>
                  </a:cubicBezTo>
                  <a:close/>
                  <a:moveTo>
                    <a:pt x="271" y="143"/>
                  </a:moveTo>
                  <a:cubicBezTo>
                    <a:pt x="271" y="145"/>
                    <a:pt x="272" y="145"/>
                    <a:pt x="271" y="147"/>
                  </a:cubicBezTo>
                  <a:cubicBezTo>
                    <a:pt x="276" y="149"/>
                    <a:pt x="284" y="148"/>
                    <a:pt x="287" y="145"/>
                  </a:cubicBezTo>
                  <a:cubicBezTo>
                    <a:pt x="287" y="145"/>
                    <a:pt x="287" y="143"/>
                    <a:pt x="287" y="142"/>
                  </a:cubicBezTo>
                  <a:cubicBezTo>
                    <a:pt x="283" y="144"/>
                    <a:pt x="276" y="143"/>
                    <a:pt x="271" y="143"/>
                  </a:cubicBezTo>
                  <a:close/>
                  <a:moveTo>
                    <a:pt x="247" y="143"/>
                  </a:moveTo>
                  <a:cubicBezTo>
                    <a:pt x="247" y="144"/>
                    <a:pt x="246" y="144"/>
                    <a:pt x="246" y="146"/>
                  </a:cubicBezTo>
                  <a:cubicBezTo>
                    <a:pt x="248" y="147"/>
                    <a:pt x="250" y="147"/>
                    <a:pt x="253" y="147"/>
                  </a:cubicBezTo>
                  <a:cubicBezTo>
                    <a:pt x="254" y="146"/>
                    <a:pt x="253" y="145"/>
                    <a:pt x="254" y="144"/>
                  </a:cubicBezTo>
                  <a:cubicBezTo>
                    <a:pt x="253" y="145"/>
                    <a:pt x="251" y="143"/>
                    <a:pt x="252" y="143"/>
                  </a:cubicBezTo>
                  <a:cubicBezTo>
                    <a:pt x="250" y="142"/>
                    <a:pt x="248" y="143"/>
                    <a:pt x="247" y="143"/>
                  </a:cubicBezTo>
                  <a:close/>
                  <a:moveTo>
                    <a:pt x="98" y="166"/>
                  </a:moveTo>
                  <a:cubicBezTo>
                    <a:pt x="98" y="170"/>
                    <a:pt x="99" y="172"/>
                    <a:pt x="101" y="175"/>
                  </a:cubicBezTo>
                  <a:cubicBezTo>
                    <a:pt x="100" y="175"/>
                    <a:pt x="100" y="176"/>
                    <a:pt x="100" y="176"/>
                  </a:cubicBezTo>
                  <a:cubicBezTo>
                    <a:pt x="99" y="176"/>
                    <a:pt x="98" y="175"/>
                    <a:pt x="97" y="174"/>
                  </a:cubicBezTo>
                  <a:cubicBezTo>
                    <a:pt x="93" y="174"/>
                    <a:pt x="90" y="172"/>
                    <a:pt x="86" y="171"/>
                  </a:cubicBezTo>
                  <a:cubicBezTo>
                    <a:pt x="85" y="170"/>
                    <a:pt x="84" y="169"/>
                    <a:pt x="84" y="168"/>
                  </a:cubicBezTo>
                  <a:cubicBezTo>
                    <a:pt x="82" y="169"/>
                    <a:pt x="82" y="170"/>
                    <a:pt x="82" y="171"/>
                  </a:cubicBezTo>
                  <a:cubicBezTo>
                    <a:pt x="84" y="175"/>
                    <a:pt x="85" y="179"/>
                    <a:pt x="84" y="184"/>
                  </a:cubicBezTo>
                  <a:cubicBezTo>
                    <a:pt x="93" y="182"/>
                    <a:pt x="105" y="181"/>
                    <a:pt x="114" y="183"/>
                  </a:cubicBezTo>
                  <a:cubicBezTo>
                    <a:pt x="116" y="183"/>
                    <a:pt x="119" y="185"/>
                    <a:pt x="122" y="185"/>
                  </a:cubicBezTo>
                  <a:cubicBezTo>
                    <a:pt x="126" y="187"/>
                    <a:pt x="129" y="190"/>
                    <a:pt x="133" y="192"/>
                  </a:cubicBezTo>
                  <a:cubicBezTo>
                    <a:pt x="142" y="181"/>
                    <a:pt x="155" y="174"/>
                    <a:pt x="173" y="171"/>
                  </a:cubicBezTo>
                  <a:cubicBezTo>
                    <a:pt x="173" y="172"/>
                    <a:pt x="174" y="171"/>
                    <a:pt x="175" y="172"/>
                  </a:cubicBezTo>
                  <a:cubicBezTo>
                    <a:pt x="175" y="169"/>
                    <a:pt x="176" y="165"/>
                    <a:pt x="178" y="162"/>
                  </a:cubicBezTo>
                  <a:cubicBezTo>
                    <a:pt x="178" y="162"/>
                    <a:pt x="177" y="162"/>
                    <a:pt x="177" y="162"/>
                  </a:cubicBezTo>
                  <a:cubicBezTo>
                    <a:pt x="176" y="156"/>
                    <a:pt x="172" y="152"/>
                    <a:pt x="171" y="148"/>
                  </a:cubicBezTo>
                  <a:cubicBezTo>
                    <a:pt x="170" y="146"/>
                    <a:pt x="171" y="144"/>
                    <a:pt x="169" y="143"/>
                  </a:cubicBezTo>
                  <a:cubicBezTo>
                    <a:pt x="168" y="144"/>
                    <a:pt x="167" y="147"/>
                    <a:pt x="166" y="149"/>
                  </a:cubicBezTo>
                  <a:cubicBezTo>
                    <a:pt x="164" y="151"/>
                    <a:pt x="163" y="154"/>
                    <a:pt x="160" y="154"/>
                  </a:cubicBezTo>
                  <a:cubicBezTo>
                    <a:pt x="157" y="152"/>
                    <a:pt x="154" y="150"/>
                    <a:pt x="151" y="147"/>
                  </a:cubicBezTo>
                  <a:cubicBezTo>
                    <a:pt x="150" y="150"/>
                    <a:pt x="148" y="153"/>
                    <a:pt x="145" y="155"/>
                  </a:cubicBezTo>
                  <a:cubicBezTo>
                    <a:pt x="145" y="155"/>
                    <a:pt x="144" y="155"/>
                    <a:pt x="144" y="155"/>
                  </a:cubicBezTo>
                  <a:cubicBezTo>
                    <a:pt x="142" y="151"/>
                    <a:pt x="137" y="150"/>
                    <a:pt x="135" y="147"/>
                  </a:cubicBezTo>
                  <a:cubicBezTo>
                    <a:pt x="133" y="148"/>
                    <a:pt x="132" y="149"/>
                    <a:pt x="131" y="151"/>
                  </a:cubicBezTo>
                  <a:cubicBezTo>
                    <a:pt x="130" y="153"/>
                    <a:pt x="129" y="156"/>
                    <a:pt x="127" y="156"/>
                  </a:cubicBezTo>
                  <a:cubicBezTo>
                    <a:pt x="124" y="156"/>
                    <a:pt x="122" y="149"/>
                    <a:pt x="120" y="148"/>
                  </a:cubicBezTo>
                  <a:cubicBezTo>
                    <a:pt x="117" y="150"/>
                    <a:pt x="115" y="154"/>
                    <a:pt x="112" y="156"/>
                  </a:cubicBezTo>
                  <a:cubicBezTo>
                    <a:pt x="111" y="156"/>
                    <a:pt x="110" y="155"/>
                    <a:pt x="110" y="153"/>
                  </a:cubicBezTo>
                  <a:cubicBezTo>
                    <a:pt x="108" y="151"/>
                    <a:pt x="106" y="149"/>
                    <a:pt x="105" y="146"/>
                  </a:cubicBezTo>
                  <a:cubicBezTo>
                    <a:pt x="104" y="147"/>
                    <a:pt x="100" y="149"/>
                    <a:pt x="99" y="150"/>
                  </a:cubicBezTo>
                  <a:cubicBezTo>
                    <a:pt x="98" y="151"/>
                    <a:pt x="98" y="152"/>
                    <a:pt x="97" y="152"/>
                  </a:cubicBezTo>
                  <a:cubicBezTo>
                    <a:pt x="97" y="152"/>
                    <a:pt x="95" y="152"/>
                    <a:pt x="95" y="150"/>
                  </a:cubicBezTo>
                  <a:cubicBezTo>
                    <a:pt x="96" y="149"/>
                    <a:pt x="94" y="147"/>
                    <a:pt x="93" y="145"/>
                  </a:cubicBezTo>
                  <a:cubicBezTo>
                    <a:pt x="90" y="147"/>
                    <a:pt x="88" y="149"/>
                    <a:pt x="86" y="151"/>
                  </a:cubicBezTo>
                  <a:cubicBezTo>
                    <a:pt x="91" y="152"/>
                    <a:pt x="93" y="156"/>
                    <a:pt x="93" y="161"/>
                  </a:cubicBezTo>
                  <a:cubicBezTo>
                    <a:pt x="94" y="163"/>
                    <a:pt x="98" y="163"/>
                    <a:pt x="96" y="164"/>
                  </a:cubicBezTo>
                  <a:cubicBezTo>
                    <a:pt x="97" y="165"/>
                    <a:pt x="97" y="166"/>
                    <a:pt x="98" y="166"/>
                  </a:cubicBezTo>
                  <a:close/>
                  <a:moveTo>
                    <a:pt x="173" y="147"/>
                  </a:moveTo>
                  <a:cubicBezTo>
                    <a:pt x="174" y="147"/>
                    <a:pt x="174" y="146"/>
                    <a:pt x="174" y="145"/>
                  </a:cubicBezTo>
                  <a:cubicBezTo>
                    <a:pt x="173" y="145"/>
                    <a:pt x="173" y="143"/>
                    <a:pt x="172" y="143"/>
                  </a:cubicBezTo>
                  <a:cubicBezTo>
                    <a:pt x="172" y="144"/>
                    <a:pt x="173" y="145"/>
                    <a:pt x="173" y="147"/>
                  </a:cubicBezTo>
                  <a:close/>
                  <a:moveTo>
                    <a:pt x="192" y="143"/>
                  </a:moveTo>
                  <a:cubicBezTo>
                    <a:pt x="191" y="144"/>
                    <a:pt x="190" y="145"/>
                    <a:pt x="189" y="146"/>
                  </a:cubicBezTo>
                  <a:cubicBezTo>
                    <a:pt x="191" y="149"/>
                    <a:pt x="193" y="151"/>
                    <a:pt x="196" y="152"/>
                  </a:cubicBezTo>
                  <a:cubicBezTo>
                    <a:pt x="197" y="152"/>
                    <a:pt x="198" y="151"/>
                    <a:pt x="199" y="150"/>
                  </a:cubicBezTo>
                  <a:cubicBezTo>
                    <a:pt x="197" y="150"/>
                    <a:pt x="197" y="149"/>
                    <a:pt x="196" y="148"/>
                  </a:cubicBezTo>
                  <a:cubicBezTo>
                    <a:pt x="196" y="148"/>
                    <a:pt x="197" y="149"/>
                    <a:pt x="197" y="148"/>
                  </a:cubicBezTo>
                  <a:cubicBezTo>
                    <a:pt x="196" y="147"/>
                    <a:pt x="194" y="145"/>
                    <a:pt x="192" y="143"/>
                  </a:cubicBezTo>
                  <a:close/>
                  <a:moveTo>
                    <a:pt x="200" y="149"/>
                  </a:moveTo>
                  <a:cubicBezTo>
                    <a:pt x="201" y="149"/>
                    <a:pt x="201" y="148"/>
                    <a:pt x="202" y="147"/>
                  </a:cubicBezTo>
                  <a:cubicBezTo>
                    <a:pt x="199" y="146"/>
                    <a:pt x="197" y="144"/>
                    <a:pt x="195" y="143"/>
                  </a:cubicBezTo>
                  <a:cubicBezTo>
                    <a:pt x="197" y="145"/>
                    <a:pt x="199" y="147"/>
                    <a:pt x="200" y="149"/>
                  </a:cubicBezTo>
                  <a:close/>
                  <a:moveTo>
                    <a:pt x="60" y="146"/>
                  </a:moveTo>
                  <a:cubicBezTo>
                    <a:pt x="60" y="144"/>
                    <a:pt x="57" y="145"/>
                    <a:pt x="57" y="144"/>
                  </a:cubicBezTo>
                  <a:cubicBezTo>
                    <a:pt x="56" y="144"/>
                    <a:pt x="56" y="144"/>
                    <a:pt x="56" y="144"/>
                  </a:cubicBezTo>
                  <a:cubicBezTo>
                    <a:pt x="56" y="145"/>
                    <a:pt x="58" y="146"/>
                    <a:pt x="60" y="146"/>
                  </a:cubicBezTo>
                  <a:close/>
                  <a:moveTo>
                    <a:pt x="56" y="152"/>
                  </a:moveTo>
                  <a:cubicBezTo>
                    <a:pt x="57" y="152"/>
                    <a:pt x="57" y="153"/>
                    <a:pt x="58" y="154"/>
                  </a:cubicBezTo>
                  <a:cubicBezTo>
                    <a:pt x="61" y="153"/>
                    <a:pt x="60" y="149"/>
                    <a:pt x="63" y="148"/>
                  </a:cubicBezTo>
                  <a:cubicBezTo>
                    <a:pt x="63" y="147"/>
                    <a:pt x="64" y="148"/>
                    <a:pt x="64" y="147"/>
                  </a:cubicBezTo>
                  <a:cubicBezTo>
                    <a:pt x="63" y="147"/>
                    <a:pt x="63" y="146"/>
                    <a:pt x="62" y="146"/>
                  </a:cubicBezTo>
                  <a:cubicBezTo>
                    <a:pt x="63" y="149"/>
                    <a:pt x="58" y="150"/>
                    <a:pt x="57" y="149"/>
                  </a:cubicBezTo>
                  <a:cubicBezTo>
                    <a:pt x="57" y="149"/>
                    <a:pt x="56" y="151"/>
                    <a:pt x="56" y="152"/>
                  </a:cubicBezTo>
                  <a:close/>
                  <a:moveTo>
                    <a:pt x="176" y="147"/>
                  </a:moveTo>
                  <a:cubicBezTo>
                    <a:pt x="175" y="148"/>
                    <a:pt x="174" y="150"/>
                    <a:pt x="174" y="151"/>
                  </a:cubicBezTo>
                  <a:cubicBezTo>
                    <a:pt x="176" y="154"/>
                    <a:pt x="177" y="158"/>
                    <a:pt x="178" y="161"/>
                  </a:cubicBezTo>
                  <a:cubicBezTo>
                    <a:pt x="179" y="160"/>
                    <a:pt x="180" y="158"/>
                    <a:pt x="183" y="158"/>
                  </a:cubicBezTo>
                  <a:cubicBezTo>
                    <a:pt x="183" y="158"/>
                    <a:pt x="183" y="159"/>
                    <a:pt x="183" y="159"/>
                  </a:cubicBezTo>
                  <a:cubicBezTo>
                    <a:pt x="177" y="164"/>
                    <a:pt x="173" y="179"/>
                    <a:pt x="181" y="184"/>
                  </a:cubicBezTo>
                  <a:cubicBezTo>
                    <a:pt x="181" y="182"/>
                    <a:pt x="186" y="183"/>
                    <a:pt x="188" y="181"/>
                  </a:cubicBezTo>
                  <a:cubicBezTo>
                    <a:pt x="188" y="180"/>
                    <a:pt x="188" y="179"/>
                    <a:pt x="188" y="177"/>
                  </a:cubicBezTo>
                  <a:cubicBezTo>
                    <a:pt x="189" y="173"/>
                    <a:pt x="193" y="175"/>
                    <a:pt x="196" y="175"/>
                  </a:cubicBezTo>
                  <a:cubicBezTo>
                    <a:pt x="200" y="175"/>
                    <a:pt x="202" y="173"/>
                    <a:pt x="205" y="173"/>
                  </a:cubicBezTo>
                  <a:cubicBezTo>
                    <a:pt x="207" y="173"/>
                    <a:pt x="208" y="172"/>
                    <a:pt x="210" y="173"/>
                  </a:cubicBezTo>
                  <a:cubicBezTo>
                    <a:pt x="215" y="174"/>
                    <a:pt x="217" y="178"/>
                    <a:pt x="217" y="182"/>
                  </a:cubicBezTo>
                  <a:cubicBezTo>
                    <a:pt x="219" y="180"/>
                    <a:pt x="220" y="177"/>
                    <a:pt x="221" y="175"/>
                  </a:cubicBezTo>
                  <a:cubicBezTo>
                    <a:pt x="220" y="169"/>
                    <a:pt x="217" y="164"/>
                    <a:pt x="212" y="161"/>
                  </a:cubicBezTo>
                  <a:cubicBezTo>
                    <a:pt x="212" y="161"/>
                    <a:pt x="212" y="161"/>
                    <a:pt x="212" y="160"/>
                  </a:cubicBezTo>
                  <a:cubicBezTo>
                    <a:pt x="206" y="158"/>
                    <a:pt x="201" y="155"/>
                    <a:pt x="194" y="156"/>
                  </a:cubicBezTo>
                  <a:cubicBezTo>
                    <a:pt x="192" y="154"/>
                    <a:pt x="190" y="154"/>
                    <a:pt x="187" y="154"/>
                  </a:cubicBezTo>
                  <a:cubicBezTo>
                    <a:pt x="186" y="154"/>
                    <a:pt x="186" y="154"/>
                    <a:pt x="186" y="153"/>
                  </a:cubicBezTo>
                  <a:cubicBezTo>
                    <a:pt x="188" y="151"/>
                    <a:pt x="190" y="153"/>
                    <a:pt x="193" y="153"/>
                  </a:cubicBezTo>
                  <a:cubicBezTo>
                    <a:pt x="191" y="151"/>
                    <a:pt x="189" y="150"/>
                    <a:pt x="188" y="148"/>
                  </a:cubicBezTo>
                  <a:cubicBezTo>
                    <a:pt x="185" y="149"/>
                    <a:pt x="184" y="153"/>
                    <a:pt x="180" y="154"/>
                  </a:cubicBezTo>
                  <a:cubicBezTo>
                    <a:pt x="179" y="152"/>
                    <a:pt x="178" y="149"/>
                    <a:pt x="176" y="147"/>
                  </a:cubicBezTo>
                  <a:close/>
                  <a:moveTo>
                    <a:pt x="203" y="149"/>
                  </a:moveTo>
                  <a:cubicBezTo>
                    <a:pt x="200" y="152"/>
                    <a:pt x="206" y="153"/>
                    <a:pt x="206" y="156"/>
                  </a:cubicBezTo>
                  <a:cubicBezTo>
                    <a:pt x="208" y="156"/>
                    <a:pt x="210" y="158"/>
                    <a:pt x="212" y="158"/>
                  </a:cubicBezTo>
                  <a:cubicBezTo>
                    <a:pt x="210" y="154"/>
                    <a:pt x="208" y="151"/>
                    <a:pt x="203" y="149"/>
                  </a:cubicBezTo>
                  <a:close/>
                  <a:moveTo>
                    <a:pt x="234" y="180"/>
                  </a:moveTo>
                  <a:cubicBezTo>
                    <a:pt x="235" y="183"/>
                    <a:pt x="240" y="184"/>
                    <a:pt x="244" y="183"/>
                  </a:cubicBezTo>
                  <a:cubicBezTo>
                    <a:pt x="248" y="172"/>
                    <a:pt x="250" y="162"/>
                    <a:pt x="252" y="152"/>
                  </a:cubicBezTo>
                  <a:cubicBezTo>
                    <a:pt x="250" y="151"/>
                    <a:pt x="247" y="151"/>
                    <a:pt x="245" y="151"/>
                  </a:cubicBezTo>
                  <a:cubicBezTo>
                    <a:pt x="244" y="151"/>
                    <a:pt x="245" y="149"/>
                    <a:pt x="244" y="149"/>
                  </a:cubicBezTo>
                  <a:cubicBezTo>
                    <a:pt x="240" y="160"/>
                    <a:pt x="237" y="169"/>
                    <a:pt x="234" y="180"/>
                  </a:cubicBezTo>
                  <a:close/>
                  <a:moveTo>
                    <a:pt x="268" y="155"/>
                  </a:moveTo>
                  <a:cubicBezTo>
                    <a:pt x="269" y="154"/>
                    <a:pt x="269" y="154"/>
                    <a:pt x="270" y="154"/>
                  </a:cubicBezTo>
                  <a:cubicBezTo>
                    <a:pt x="270" y="152"/>
                    <a:pt x="270" y="151"/>
                    <a:pt x="270" y="150"/>
                  </a:cubicBezTo>
                  <a:cubicBezTo>
                    <a:pt x="269" y="151"/>
                    <a:pt x="268" y="154"/>
                    <a:pt x="268" y="155"/>
                  </a:cubicBezTo>
                  <a:close/>
                  <a:moveTo>
                    <a:pt x="272" y="151"/>
                  </a:moveTo>
                  <a:cubicBezTo>
                    <a:pt x="272" y="160"/>
                    <a:pt x="273" y="167"/>
                    <a:pt x="273" y="174"/>
                  </a:cubicBezTo>
                  <a:cubicBezTo>
                    <a:pt x="276" y="179"/>
                    <a:pt x="284" y="176"/>
                    <a:pt x="288" y="174"/>
                  </a:cubicBezTo>
                  <a:cubicBezTo>
                    <a:pt x="288" y="166"/>
                    <a:pt x="288" y="157"/>
                    <a:pt x="287" y="150"/>
                  </a:cubicBezTo>
                  <a:cubicBezTo>
                    <a:pt x="283" y="153"/>
                    <a:pt x="276" y="154"/>
                    <a:pt x="272" y="151"/>
                  </a:cubicBezTo>
                  <a:close/>
                  <a:moveTo>
                    <a:pt x="83" y="153"/>
                  </a:moveTo>
                  <a:cubicBezTo>
                    <a:pt x="81" y="152"/>
                    <a:pt x="79" y="151"/>
                    <a:pt x="77" y="151"/>
                  </a:cubicBezTo>
                  <a:cubicBezTo>
                    <a:pt x="72" y="151"/>
                    <a:pt x="68" y="153"/>
                    <a:pt x="64" y="151"/>
                  </a:cubicBezTo>
                  <a:cubicBezTo>
                    <a:pt x="62" y="154"/>
                    <a:pt x="58" y="156"/>
                    <a:pt x="57" y="159"/>
                  </a:cubicBezTo>
                  <a:cubicBezTo>
                    <a:pt x="56" y="163"/>
                    <a:pt x="58" y="168"/>
                    <a:pt x="60" y="171"/>
                  </a:cubicBezTo>
                  <a:cubicBezTo>
                    <a:pt x="65" y="174"/>
                    <a:pt x="69" y="178"/>
                    <a:pt x="74" y="177"/>
                  </a:cubicBezTo>
                  <a:cubicBezTo>
                    <a:pt x="74" y="176"/>
                    <a:pt x="74" y="175"/>
                    <a:pt x="74" y="174"/>
                  </a:cubicBezTo>
                  <a:cubicBezTo>
                    <a:pt x="76" y="174"/>
                    <a:pt x="78" y="174"/>
                    <a:pt x="79" y="172"/>
                  </a:cubicBezTo>
                  <a:cubicBezTo>
                    <a:pt x="79" y="170"/>
                    <a:pt x="78" y="168"/>
                    <a:pt x="80" y="167"/>
                  </a:cubicBezTo>
                  <a:cubicBezTo>
                    <a:pt x="83" y="166"/>
                    <a:pt x="83" y="162"/>
                    <a:pt x="81" y="161"/>
                  </a:cubicBezTo>
                  <a:cubicBezTo>
                    <a:pt x="80" y="160"/>
                    <a:pt x="80" y="160"/>
                    <a:pt x="80" y="159"/>
                  </a:cubicBezTo>
                  <a:cubicBezTo>
                    <a:pt x="82" y="156"/>
                    <a:pt x="87" y="158"/>
                    <a:pt x="90" y="158"/>
                  </a:cubicBezTo>
                  <a:cubicBezTo>
                    <a:pt x="90" y="154"/>
                    <a:pt x="87" y="154"/>
                    <a:pt x="83" y="153"/>
                  </a:cubicBezTo>
                  <a:close/>
                  <a:moveTo>
                    <a:pt x="198" y="154"/>
                  </a:moveTo>
                  <a:cubicBezTo>
                    <a:pt x="200" y="153"/>
                    <a:pt x="202" y="155"/>
                    <a:pt x="203" y="154"/>
                  </a:cubicBezTo>
                  <a:cubicBezTo>
                    <a:pt x="202" y="152"/>
                    <a:pt x="199" y="150"/>
                    <a:pt x="198" y="154"/>
                  </a:cubicBezTo>
                  <a:close/>
                  <a:moveTo>
                    <a:pt x="43" y="176"/>
                  </a:moveTo>
                  <a:cubicBezTo>
                    <a:pt x="43" y="181"/>
                    <a:pt x="45" y="186"/>
                    <a:pt x="48" y="190"/>
                  </a:cubicBezTo>
                  <a:cubicBezTo>
                    <a:pt x="51" y="192"/>
                    <a:pt x="55" y="195"/>
                    <a:pt x="60" y="196"/>
                  </a:cubicBezTo>
                  <a:cubicBezTo>
                    <a:pt x="63" y="196"/>
                    <a:pt x="69" y="196"/>
                    <a:pt x="72" y="195"/>
                  </a:cubicBezTo>
                  <a:cubicBezTo>
                    <a:pt x="80" y="193"/>
                    <a:pt x="84" y="182"/>
                    <a:pt x="81" y="174"/>
                  </a:cubicBezTo>
                  <a:cubicBezTo>
                    <a:pt x="80" y="174"/>
                    <a:pt x="79" y="174"/>
                    <a:pt x="79" y="175"/>
                  </a:cubicBezTo>
                  <a:cubicBezTo>
                    <a:pt x="83" y="180"/>
                    <a:pt x="74" y="184"/>
                    <a:pt x="69" y="185"/>
                  </a:cubicBezTo>
                  <a:cubicBezTo>
                    <a:pt x="68" y="185"/>
                    <a:pt x="67" y="184"/>
                    <a:pt x="66" y="184"/>
                  </a:cubicBezTo>
                  <a:cubicBezTo>
                    <a:pt x="65" y="184"/>
                    <a:pt x="64" y="185"/>
                    <a:pt x="63" y="185"/>
                  </a:cubicBezTo>
                  <a:cubicBezTo>
                    <a:pt x="63" y="185"/>
                    <a:pt x="62" y="184"/>
                    <a:pt x="62" y="184"/>
                  </a:cubicBezTo>
                  <a:cubicBezTo>
                    <a:pt x="56" y="183"/>
                    <a:pt x="53" y="180"/>
                    <a:pt x="50" y="176"/>
                  </a:cubicBezTo>
                  <a:cubicBezTo>
                    <a:pt x="49" y="173"/>
                    <a:pt x="48" y="168"/>
                    <a:pt x="51" y="164"/>
                  </a:cubicBezTo>
                  <a:cubicBezTo>
                    <a:pt x="52" y="164"/>
                    <a:pt x="53" y="163"/>
                    <a:pt x="55" y="162"/>
                  </a:cubicBezTo>
                  <a:cubicBezTo>
                    <a:pt x="54" y="159"/>
                    <a:pt x="56" y="158"/>
                    <a:pt x="57" y="156"/>
                  </a:cubicBezTo>
                  <a:cubicBezTo>
                    <a:pt x="56" y="155"/>
                    <a:pt x="56" y="154"/>
                    <a:pt x="55" y="153"/>
                  </a:cubicBezTo>
                  <a:cubicBezTo>
                    <a:pt x="52" y="160"/>
                    <a:pt x="44" y="166"/>
                    <a:pt x="43" y="176"/>
                  </a:cubicBezTo>
                  <a:close/>
                  <a:moveTo>
                    <a:pt x="266" y="157"/>
                  </a:moveTo>
                  <a:cubicBezTo>
                    <a:pt x="266" y="160"/>
                    <a:pt x="265" y="161"/>
                    <a:pt x="266" y="163"/>
                  </a:cubicBezTo>
                  <a:cubicBezTo>
                    <a:pt x="266" y="160"/>
                    <a:pt x="269" y="159"/>
                    <a:pt x="269" y="157"/>
                  </a:cubicBezTo>
                  <a:cubicBezTo>
                    <a:pt x="268" y="157"/>
                    <a:pt x="267" y="157"/>
                    <a:pt x="266" y="157"/>
                  </a:cubicBezTo>
                  <a:close/>
                  <a:moveTo>
                    <a:pt x="266" y="167"/>
                  </a:moveTo>
                  <a:cubicBezTo>
                    <a:pt x="268" y="168"/>
                    <a:pt x="268" y="166"/>
                    <a:pt x="271" y="166"/>
                  </a:cubicBezTo>
                  <a:cubicBezTo>
                    <a:pt x="271" y="163"/>
                    <a:pt x="271" y="161"/>
                    <a:pt x="270" y="158"/>
                  </a:cubicBezTo>
                  <a:cubicBezTo>
                    <a:pt x="269" y="161"/>
                    <a:pt x="267" y="164"/>
                    <a:pt x="266" y="167"/>
                  </a:cubicBezTo>
                  <a:close/>
                  <a:moveTo>
                    <a:pt x="83" y="160"/>
                  </a:moveTo>
                  <a:cubicBezTo>
                    <a:pt x="83" y="161"/>
                    <a:pt x="85" y="162"/>
                    <a:pt x="86" y="164"/>
                  </a:cubicBezTo>
                  <a:cubicBezTo>
                    <a:pt x="85" y="165"/>
                    <a:pt x="85" y="165"/>
                    <a:pt x="85" y="166"/>
                  </a:cubicBezTo>
                  <a:cubicBezTo>
                    <a:pt x="86" y="167"/>
                    <a:pt x="86" y="169"/>
                    <a:pt x="88" y="170"/>
                  </a:cubicBezTo>
                  <a:cubicBezTo>
                    <a:pt x="89" y="168"/>
                    <a:pt x="92" y="167"/>
                    <a:pt x="93" y="165"/>
                  </a:cubicBezTo>
                  <a:cubicBezTo>
                    <a:pt x="91" y="163"/>
                    <a:pt x="88" y="158"/>
                    <a:pt x="83" y="160"/>
                  </a:cubicBezTo>
                  <a:close/>
                  <a:moveTo>
                    <a:pt x="52" y="167"/>
                  </a:moveTo>
                  <a:cubicBezTo>
                    <a:pt x="51" y="172"/>
                    <a:pt x="52" y="178"/>
                    <a:pt x="57" y="180"/>
                  </a:cubicBezTo>
                  <a:cubicBezTo>
                    <a:pt x="59" y="180"/>
                    <a:pt x="60" y="178"/>
                    <a:pt x="62" y="177"/>
                  </a:cubicBezTo>
                  <a:cubicBezTo>
                    <a:pt x="62" y="179"/>
                    <a:pt x="61" y="180"/>
                    <a:pt x="59" y="181"/>
                  </a:cubicBezTo>
                  <a:cubicBezTo>
                    <a:pt x="65" y="184"/>
                    <a:pt x="77" y="183"/>
                    <a:pt x="78" y="177"/>
                  </a:cubicBezTo>
                  <a:cubicBezTo>
                    <a:pt x="77" y="177"/>
                    <a:pt x="77" y="178"/>
                    <a:pt x="76" y="179"/>
                  </a:cubicBezTo>
                  <a:cubicBezTo>
                    <a:pt x="74" y="180"/>
                    <a:pt x="71" y="179"/>
                    <a:pt x="70" y="179"/>
                  </a:cubicBezTo>
                  <a:cubicBezTo>
                    <a:pt x="69" y="180"/>
                    <a:pt x="70" y="182"/>
                    <a:pt x="68" y="182"/>
                  </a:cubicBezTo>
                  <a:cubicBezTo>
                    <a:pt x="68" y="180"/>
                    <a:pt x="68" y="179"/>
                    <a:pt x="68" y="178"/>
                  </a:cubicBezTo>
                  <a:cubicBezTo>
                    <a:pt x="64" y="176"/>
                    <a:pt x="61" y="174"/>
                    <a:pt x="58" y="171"/>
                  </a:cubicBezTo>
                  <a:cubicBezTo>
                    <a:pt x="57" y="172"/>
                    <a:pt x="56" y="175"/>
                    <a:pt x="54" y="174"/>
                  </a:cubicBezTo>
                  <a:cubicBezTo>
                    <a:pt x="55" y="172"/>
                    <a:pt x="56" y="171"/>
                    <a:pt x="57" y="169"/>
                  </a:cubicBezTo>
                  <a:cubicBezTo>
                    <a:pt x="56" y="168"/>
                    <a:pt x="55" y="166"/>
                    <a:pt x="54" y="165"/>
                  </a:cubicBezTo>
                  <a:cubicBezTo>
                    <a:pt x="54" y="165"/>
                    <a:pt x="55" y="164"/>
                    <a:pt x="54" y="164"/>
                  </a:cubicBezTo>
                  <a:cubicBezTo>
                    <a:pt x="53" y="165"/>
                    <a:pt x="52" y="166"/>
                    <a:pt x="52" y="167"/>
                  </a:cubicBezTo>
                  <a:close/>
                  <a:moveTo>
                    <a:pt x="90" y="170"/>
                  </a:moveTo>
                  <a:cubicBezTo>
                    <a:pt x="92" y="171"/>
                    <a:pt x="93" y="171"/>
                    <a:pt x="94" y="169"/>
                  </a:cubicBezTo>
                  <a:cubicBezTo>
                    <a:pt x="93" y="169"/>
                    <a:pt x="94" y="168"/>
                    <a:pt x="94" y="167"/>
                  </a:cubicBezTo>
                  <a:cubicBezTo>
                    <a:pt x="93" y="168"/>
                    <a:pt x="91" y="169"/>
                    <a:pt x="90" y="170"/>
                  </a:cubicBezTo>
                  <a:close/>
                  <a:moveTo>
                    <a:pt x="259" y="183"/>
                  </a:moveTo>
                  <a:cubicBezTo>
                    <a:pt x="260" y="178"/>
                    <a:pt x="263" y="172"/>
                    <a:pt x="262" y="168"/>
                  </a:cubicBezTo>
                  <a:cubicBezTo>
                    <a:pt x="260" y="173"/>
                    <a:pt x="260" y="178"/>
                    <a:pt x="259" y="183"/>
                  </a:cubicBezTo>
                  <a:close/>
                  <a:moveTo>
                    <a:pt x="265" y="169"/>
                  </a:moveTo>
                  <a:cubicBezTo>
                    <a:pt x="264" y="171"/>
                    <a:pt x="263" y="174"/>
                    <a:pt x="263" y="177"/>
                  </a:cubicBezTo>
                  <a:cubicBezTo>
                    <a:pt x="266" y="175"/>
                    <a:pt x="267" y="172"/>
                    <a:pt x="269" y="169"/>
                  </a:cubicBezTo>
                  <a:cubicBezTo>
                    <a:pt x="268" y="169"/>
                    <a:pt x="266" y="169"/>
                    <a:pt x="265" y="169"/>
                  </a:cubicBezTo>
                  <a:close/>
                  <a:moveTo>
                    <a:pt x="264" y="180"/>
                  </a:moveTo>
                  <a:cubicBezTo>
                    <a:pt x="266" y="180"/>
                    <a:pt x="269" y="177"/>
                    <a:pt x="271" y="176"/>
                  </a:cubicBezTo>
                  <a:cubicBezTo>
                    <a:pt x="271" y="174"/>
                    <a:pt x="271" y="171"/>
                    <a:pt x="271" y="170"/>
                  </a:cubicBezTo>
                  <a:cubicBezTo>
                    <a:pt x="268" y="173"/>
                    <a:pt x="266" y="177"/>
                    <a:pt x="264" y="180"/>
                  </a:cubicBezTo>
                  <a:close/>
                  <a:moveTo>
                    <a:pt x="136" y="191"/>
                  </a:moveTo>
                  <a:cubicBezTo>
                    <a:pt x="135" y="192"/>
                    <a:pt x="134" y="193"/>
                    <a:pt x="134" y="194"/>
                  </a:cubicBezTo>
                  <a:cubicBezTo>
                    <a:pt x="135" y="193"/>
                    <a:pt x="135" y="195"/>
                    <a:pt x="136" y="194"/>
                  </a:cubicBezTo>
                  <a:cubicBezTo>
                    <a:pt x="137" y="193"/>
                    <a:pt x="137" y="192"/>
                    <a:pt x="139" y="191"/>
                  </a:cubicBezTo>
                  <a:cubicBezTo>
                    <a:pt x="147" y="187"/>
                    <a:pt x="156" y="181"/>
                    <a:pt x="166" y="182"/>
                  </a:cubicBezTo>
                  <a:cubicBezTo>
                    <a:pt x="165" y="182"/>
                    <a:pt x="166" y="181"/>
                    <a:pt x="166" y="181"/>
                  </a:cubicBezTo>
                  <a:cubicBezTo>
                    <a:pt x="168" y="178"/>
                    <a:pt x="169" y="177"/>
                    <a:pt x="170" y="174"/>
                  </a:cubicBezTo>
                  <a:cubicBezTo>
                    <a:pt x="156" y="175"/>
                    <a:pt x="145" y="183"/>
                    <a:pt x="136" y="191"/>
                  </a:cubicBezTo>
                  <a:close/>
                  <a:moveTo>
                    <a:pt x="177" y="184"/>
                  </a:moveTo>
                  <a:cubicBezTo>
                    <a:pt x="175" y="181"/>
                    <a:pt x="175" y="178"/>
                    <a:pt x="174" y="174"/>
                  </a:cubicBezTo>
                  <a:cubicBezTo>
                    <a:pt x="173" y="175"/>
                    <a:pt x="172" y="175"/>
                    <a:pt x="171" y="176"/>
                  </a:cubicBezTo>
                  <a:cubicBezTo>
                    <a:pt x="170" y="177"/>
                    <a:pt x="170" y="179"/>
                    <a:pt x="169" y="180"/>
                  </a:cubicBezTo>
                  <a:cubicBezTo>
                    <a:pt x="169" y="180"/>
                    <a:pt x="169" y="181"/>
                    <a:pt x="169" y="181"/>
                  </a:cubicBezTo>
                  <a:cubicBezTo>
                    <a:pt x="169" y="182"/>
                    <a:pt x="168" y="182"/>
                    <a:pt x="168" y="182"/>
                  </a:cubicBezTo>
                  <a:cubicBezTo>
                    <a:pt x="171" y="183"/>
                    <a:pt x="175" y="183"/>
                    <a:pt x="177" y="184"/>
                  </a:cubicBezTo>
                  <a:close/>
                  <a:moveTo>
                    <a:pt x="212" y="182"/>
                  </a:moveTo>
                  <a:cubicBezTo>
                    <a:pt x="212" y="181"/>
                    <a:pt x="214" y="180"/>
                    <a:pt x="214" y="179"/>
                  </a:cubicBezTo>
                  <a:cubicBezTo>
                    <a:pt x="214" y="177"/>
                    <a:pt x="211" y="174"/>
                    <a:pt x="209" y="175"/>
                  </a:cubicBezTo>
                  <a:cubicBezTo>
                    <a:pt x="209" y="176"/>
                    <a:pt x="208" y="178"/>
                    <a:pt x="207" y="178"/>
                  </a:cubicBezTo>
                  <a:cubicBezTo>
                    <a:pt x="206" y="177"/>
                    <a:pt x="207" y="176"/>
                    <a:pt x="207" y="175"/>
                  </a:cubicBezTo>
                  <a:cubicBezTo>
                    <a:pt x="204" y="174"/>
                    <a:pt x="201" y="176"/>
                    <a:pt x="200" y="176"/>
                  </a:cubicBezTo>
                  <a:cubicBezTo>
                    <a:pt x="201" y="177"/>
                    <a:pt x="201" y="178"/>
                    <a:pt x="201" y="179"/>
                  </a:cubicBezTo>
                  <a:cubicBezTo>
                    <a:pt x="206" y="178"/>
                    <a:pt x="209" y="181"/>
                    <a:pt x="212" y="182"/>
                  </a:cubicBezTo>
                  <a:close/>
                  <a:moveTo>
                    <a:pt x="190" y="181"/>
                  </a:moveTo>
                  <a:cubicBezTo>
                    <a:pt x="193" y="179"/>
                    <a:pt x="196" y="180"/>
                    <a:pt x="199" y="178"/>
                  </a:cubicBezTo>
                  <a:cubicBezTo>
                    <a:pt x="199" y="178"/>
                    <a:pt x="199" y="178"/>
                    <a:pt x="199" y="177"/>
                  </a:cubicBezTo>
                  <a:cubicBezTo>
                    <a:pt x="196" y="177"/>
                    <a:pt x="188" y="175"/>
                    <a:pt x="190" y="181"/>
                  </a:cubicBezTo>
                  <a:close/>
                  <a:moveTo>
                    <a:pt x="273" y="181"/>
                  </a:moveTo>
                  <a:cubicBezTo>
                    <a:pt x="273" y="183"/>
                    <a:pt x="273" y="183"/>
                    <a:pt x="273" y="185"/>
                  </a:cubicBezTo>
                  <a:cubicBezTo>
                    <a:pt x="273" y="184"/>
                    <a:pt x="273" y="185"/>
                    <a:pt x="274" y="185"/>
                  </a:cubicBezTo>
                  <a:cubicBezTo>
                    <a:pt x="277" y="189"/>
                    <a:pt x="285" y="186"/>
                    <a:pt x="289" y="184"/>
                  </a:cubicBezTo>
                  <a:cubicBezTo>
                    <a:pt x="288" y="183"/>
                    <a:pt x="288" y="181"/>
                    <a:pt x="288" y="179"/>
                  </a:cubicBezTo>
                  <a:cubicBezTo>
                    <a:pt x="285" y="181"/>
                    <a:pt x="278" y="182"/>
                    <a:pt x="273" y="181"/>
                  </a:cubicBezTo>
                  <a:close/>
                  <a:moveTo>
                    <a:pt x="270" y="180"/>
                  </a:moveTo>
                  <a:cubicBezTo>
                    <a:pt x="270" y="180"/>
                    <a:pt x="269" y="180"/>
                    <a:pt x="269" y="180"/>
                  </a:cubicBezTo>
                  <a:cubicBezTo>
                    <a:pt x="266" y="181"/>
                    <a:pt x="264" y="182"/>
                    <a:pt x="262" y="184"/>
                  </a:cubicBezTo>
                  <a:cubicBezTo>
                    <a:pt x="262" y="183"/>
                    <a:pt x="261" y="184"/>
                    <a:pt x="261" y="184"/>
                  </a:cubicBezTo>
                  <a:cubicBezTo>
                    <a:pt x="261" y="186"/>
                    <a:pt x="260" y="186"/>
                    <a:pt x="260" y="187"/>
                  </a:cubicBezTo>
                  <a:cubicBezTo>
                    <a:pt x="262" y="188"/>
                    <a:pt x="264" y="187"/>
                    <a:pt x="266" y="187"/>
                  </a:cubicBezTo>
                  <a:cubicBezTo>
                    <a:pt x="267" y="185"/>
                    <a:pt x="268" y="183"/>
                    <a:pt x="270" y="180"/>
                  </a:cubicBezTo>
                  <a:close/>
                  <a:moveTo>
                    <a:pt x="269" y="187"/>
                  </a:moveTo>
                  <a:cubicBezTo>
                    <a:pt x="269" y="186"/>
                    <a:pt x="270" y="185"/>
                    <a:pt x="271" y="185"/>
                  </a:cubicBezTo>
                  <a:cubicBezTo>
                    <a:pt x="271" y="183"/>
                    <a:pt x="271" y="182"/>
                    <a:pt x="271" y="181"/>
                  </a:cubicBezTo>
                  <a:cubicBezTo>
                    <a:pt x="270" y="183"/>
                    <a:pt x="270" y="185"/>
                    <a:pt x="269" y="187"/>
                  </a:cubicBezTo>
                  <a:close/>
                  <a:moveTo>
                    <a:pt x="195" y="204"/>
                  </a:moveTo>
                  <a:cubicBezTo>
                    <a:pt x="196" y="200"/>
                    <a:pt x="198" y="196"/>
                    <a:pt x="201" y="195"/>
                  </a:cubicBezTo>
                  <a:cubicBezTo>
                    <a:pt x="203" y="198"/>
                    <a:pt x="200" y="202"/>
                    <a:pt x="204" y="204"/>
                  </a:cubicBezTo>
                  <a:cubicBezTo>
                    <a:pt x="207" y="202"/>
                    <a:pt x="205" y="200"/>
                    <a:pt x="205" y="198"/>
                  </a:cubicBezTo>
                  <a:cubicBezTo>
                    <a:pt x="206" y="194"/>
                    <a:pt x="213" y="193"/>
                    <a:pt x="211" y="188"/>
                  </a:cubicBezTo>
                  <a:cubicBezTo>
                    <a:pt x="211" y="188"/>
                    <a:pt x="212" y="188"/>
                    <a:pt x="212" y="187"/>
                  </a:cubicBezTo>
                  <a:cubicBezTo>
                    <a:pt x="212" y="186"/>
                    <a:pt x="211" y="186"/>
                    <a:pt x="211" y="184"/>
                  </a:cubicBezTo>
                  <a:cubicBezTo>
                    <a:pt x="209" y="183"/>
                    <a:pt x="207" y="182"/>
                    <a:pt x="205" y="181"/>
                  </a:cubicBezTo>
                  <a:cubicBezTo>
                    <a:pt x="195" y="180"/>
                    <a:pt x="189" y="183"/>
                    <a:pt x="186" y="190"/>
                  </a:cubicBezTo>
                  <a:cubicBezTo>
                    <a:pt x="185" y="192"/>
                    <a:pt x="184" y="198"/>
                    <a:pt x="186" y="199"/>
                  </a:cubicBezTo>
                  <a:cubicBezTo>
                    <a:pt x="186" y="195"/>
                    <a:pt x="187" y="193"/>
                    <a:pt x="188" y="190"/>
                  </a:cubicBezTo>
                  <a:cubicBezTo>
                    <a:pt x="189" y="192"/>
                    <a:pt x="187" y="195"/>
                    <a:pt x="187" y="197"/>
                  </a:cubicBezTo>
                  <a:cubicBezTo>
                    <a:pt x="188" y="200"/>
                    <a:pt x="189" y="202"/>
                    <a:pt x="190" y="204"/>
                  </a:cubicBezTo>
                  <a:cubicBezTo>
                    <a:pt x="189" y="199"/>
                    <a:pt x="191" y="194"/>
                    <a:pt x="194" y="190"/>
                  </a:cubicBezTo>
                  <a:cubicBezTo>
                    <a:pt x="195" y="193"/>
                    <a:pt x="191" y="198"/>
                    <a:pt x="192" y="202"/>
                  </a:cubicBezTo>
                  <a:cubicBezTo>
                    <a:pt x="192" y="203"/>
                    <a:pt x="193" y="204"/>
                    <a:pt x="193" y="205"/>
                  </a:cubicBezTo>
                  <a:cubicBezTo>
                    <a:pt x="194" y="205"/>
                    <a:pt x="193" y="203"/>
                    <a:pt x="195" y="204"/>
                  </a:cubicBezTo>
                  <a:close/>
                  <a:moveTo>
                    <a:pt x="213" y="183"/>
                  </a:moveTo>
                  <a:cubicBezTo>
                    <a:pt x="214" y="183"/>
                    <a:pt x="214" y="185"/>
                    <a:pt x="214" y="186"/>
                  </a:cubicBezTo>
                  <a:cubicBezTo>
                    <a:pt x="215" y="186"/>
                    <a:pt x="215" y="185"/>
                    <a:pt x="215" y="184"/>
                  </a:cubicBezTo>
                  <a:cubicBezTo>
                    <a:pt x="214" y="184"/>
                    <a:pt x="215" y="182"/>
                    <a:pt x="215" y="182"/>
                  </a:cubicBezTo>
                  <a:cubicBezTo>
                    <a:pt x="214" y="182"/>
                    <a:pt x="213" y="182"/>
                    <a:pt x="213" y="183"/>
                  </a:cubicBezTo>
                  <a:close/>
                  <a:moveTo>
                    <a:pt x="91" y="188"/>
                  </a:moveTo>
                  <a:cubicBezTo>
                    <a:pt x="92" y="188"/>
                    <a:pt x="94" y="188"/>
                    <a:pt x="96" y="188"/>
                  </a:cubicBezTo>
                  <a:cubicBezTo>
                    <a:pt x="105" y="189"/>
                    <a:pt x="116" y="187"/>
                    <a:pt x="125" y="190"/>
                  </a:cubicBezTo>
                  <a:cubicBezTo>
                    <a:pt x="122" y="187"/>
                    <a:pt x="119" y="186"/>
                    <a:pt x="114" y="185"/>
                  </a:cubicBezTo>
                  <a:cubicBezTo>
                    <a:pt x="105" y="183"/>
                    <a:pt x="95" y="184"/>
                    <a:pt x="85" y="186"/>
                  </a:cubicBezTo>
                  <a:cubicBezTo>
                    <a:pt x="85" y="189"/>
                    <a:pt x="89" y="188"/>
                    <a:pt x="91" y="188"/>
                  </a:cubicBezTo>
                  <a:close/>
                  <a:moveTo>
                    <a:pt x="164" y="196"/>
                  </a:moveTo>
                  <a:cubicBezTo>
                    <a:pt x="170" y="197"/>
                    <a:pt x="176" y="200"/>
                    <a:pt x="178" y="195"/>
                  </a:cubicBezTo>
                  <a:cubicBezTo>
                    <a:pt x="170" y="193"/>
                    <a:pt x="162" y="192"/>
                    <a:pt x="155" y="192"/>
                  </a:cubicBezTo>
                  <a:cubicBezTo>
                    <a:pt x="152" y="192"/>
                    <a:pt x="149" y="193"/>
                    <a:pt x="146" y="193"/>
                  </a:cubicBezTo>
                  <a:cubicBezTo>
                    <a:pt x="154" y="187"/>
                    <a:pt x="167" y="191"/>
                    <a:pt x="176" y="192"/>
                  </a:cubicBezTo>
                  <a:cubicBezTo>
                    <a:pt x="177" y="191"/>
                    <a:pt x="177" y="190"/>
                    <a:pt x="177" y="189"/>
                  </a:cubicBezTo>
                  <a:cubicBezTo>
                    <a:pt x="171" y="186"/>
                    <a:pt x="162" y="190"/>
                    <a:pt x="155" y="188"/>
                  </a:cubicBezTo>
                  <a:cubicBezTo>
                    <a:pt x="160" y="187"/>
                    <a:pt x="165" y="186"/>
                    <a:pt x="169" y="186"/>
                  </a:cubicBezTo>
                  <a:cubicBezTo>
                    <a:pt x="171" y="186"/>
                    <a:pt x="173" y="186"/>
                    <a:pt x="174" y="185"/>
                  </a:cubicBezTo>
                  <a:cubicBezTo>
                    <a:pt x="161" y="181"/>
                    <a:pt x="147" y="188"/>
                    <a:pt x="138" y="194"/>
                  </a:cubicBezTo>
                  <a:cubicBezTo>
                    <a:pt x="138" y="194"/>
                    <a:pt x="138" y="194"/>
                    <a:pt x="138" y="195"/>
                  </a:cubicBezTo>
                  <a:cubicBezTo>
                    <a:pt x="144" y="196"/>
                    <a:pt x="155" y="194"/>
                    <a:pt x="164" y="196"/>
                  </a:cubicBezTo>
                  <a:close/>
                  <a:moveTo>
                    <a:pt x="184" y="187"/>
                  </a:moveTo>
                  <a:cubicBezTo>
                    <a:pt x="185" y="187"/>
                    <a:pt x="186" y="186"/>
                    <a:pt x="185" y="185"/>
                  </a:cubicBezTo>
                  <a:cubicBezTo>
                    <a:pt x="186" y="185"/>
                    <a:pt x="187" y="185"/>
                    <a:pt x="187" y="184"/>
                  </a:cubicBezTo>
                  <a:cubicBezTo>
                    <a:pt x="186" y="185"/>
                    <a:pt x="182" y="186"/>
                    <a:pt x="184" y="187"/>
                  </a:cubicBezTo>
                  <a:close/>
                  <a:moveTo>
                    <a:pt x="180" y="187"/>
                  </a:moveTo>
                  <a:cubicBezTo>
                    <a:pt x="179" y="186"/>
                    <a:pt x="178" y="185"/>
                    <a:pt x="177" y="185"/>
                  </a:cubicBezTo>
                  <a:cubicBezTo>
                    <a:pt x="177" y="186"/>
                    <a:pt x="177" y="186"/>
                    <a:pt x="177" y="187"/>
                  </a:cubicBezTo>
                  <a:cubicBezTo>
                    <a:pt x="178" y="186"/>
                    <a:pt x="179" y="187"/>
                    <a:pt x="180" y="187"/>
                  </a:cubicBezTo>
                  <a:close/>
                  <a:moveTo>
                    <a:pt x="83" y="189"/>
                  </a:moveTo>
                  <a:cubicBezTo>
                    <a:pt x="83" y="188"/>
                    <a:pt x="84" y="188"/>
                    <a:pt x="84" y="188"/>
                  </a:cubicBezTo>
                  <a:cubicBezTo>
                    <a:pt x="84" y="187"/>
                    <a:pt x="83" y="187"/>
                    <a:pt x="83" y="188"/>
                  </a:cubicBezTo>
                  <a:cubicBezTo>
                    <a:pt x="83" y="188"/>
                    <a:pt x="82" y="188"/>
                    <a:pt x="83" y="189"/>
                  </a:cubicBezTo>
                  <a:close/>
                  <a:moveTo>
                    <a:pt x="208" y="199"/>
                  </a:moveTo>
                  <a:cubicBezTo>
                    <a:pt x="208" y="202"/>
                    <a:pt x="209" y="205"/>
                    <a:pt x="205" y="205"/>
                  </a:cubicBezTo>
                  <a:cubicBezTo>
                    <a:pt x="201" y="206"/>
                    <a:pt x="200" y="202"/>
                    <a:pt x="199" y="199"/>
                  </a:cubicBezTo>
                  <a:cubicBezTo>
                    <a:pt x="197" y="202"/>
                    <a:pt x="197" y="207"/>
                    <a:pt x="192" y="207"/>
                  </a:cubicBezTo>
                  <a:cubicBezTo>
                    <a:pt x="190" y="205"/>
                    <a:pt x="188" y="205"/>
                    <a:pt x="187" y="203"/>
                  </a:cubicBezTo>
                  <a:cubicBezTo>
                    <a:pt x="186" y="203"/>
                    <a:pt x="186" y="203"/>
                    <a:pt x="185" y="203"/>
                  </a:cubicBezTo>
                  <a:cubicBezTo>
                    <a:pt x="183" y="200"/>
                    <a:pt x="182" y="193"/>
                    <a:pt x="183" y="190"/>
                  </a:cubicBezTo>
                  <a:cubicBezTo>
                    <a:pt x="182" y="190"/>
                    <a:pt x="182" y="189"/>
                    <a:pt x="181" y="189"/>
                  </a:cubicBezTo>
                  <a:cubicBezTo>
                    <a:pt x="178" y="191"/>
                    <a:pt x="180" y="192"/>
                    <a:pt x="182" y="194"/>
                  </a:cubicBezTo>
                  <a:cubicBezTo>
                    <a:pt x="180" y="196"/>
                    <a:pt x="180" y="198"/>
                    <a:pt x="180" y="202"/>
                  </a:cubicBezTo>
                  <a:cubicBezTo>
                    <a:pt x="177" y="204"/>
                    <a:pt x="175" y="203"/>
                    <a:pt x="172" y="202"/>
                  </a:cubicBezTo>
                  <a:cubicBezTo>
                    <a:pt x="169" y="202"/>
                    <a:pt x="166" y="203"/>
                    <a:pt x="163" y="203"/>
                  </a:cubicBezTo>
                  <a:cubicBezTo>
                    <a:pt x="161" y="203"/>
                    <a:pt x="157" y="203"/>
                    <a:pt x="154" y="203"/>
                  </a:cubicBezTo>
                  <a:cubicBezTo>
                    <a:pt x="153" y="203"/>
                    <a:pt x="151" y="202"/>
                    <a:pt x="149" y="202"/>
                  </a:cubicBezTo>
                  <a:cubicBezTo>
                    <a:pt x="144" y="202"/>
                    <a:pt x="139" y="202"/>
                    <a:pt x="134" y="202"/>
                  </a:cubicBezTo>
                  <a:cubicBezTo>
                    <a:pt x="122" y="202"/>
                    <a:pt x="108" y="202"/>
                    <a:pt x="95" y="203"/>
                  </a:cubicBezTo>
                  <a:cubicBezTo>
                    <a:pt x="92" y="203"/>
                    <a:pt x="90" y="204"/>
                    <a:pt x="88" y="204"/>
                  </a:cubicBezTo>
                  <a:cubicBezTo>
                    <a:pt x="87" y="204"/>
                    <a:pt x="86" y="204"/>
                    <a:pt x="85" y="204"/>
                  </a:cubicBezTo>
                  <a:cubicBezTo>
                    <a:pt x="83" y="204"/>
                    <a:pt x="80" y="205"/>
                    <a:pt x="78" y="204"/>
                  </a:cubicBezTo>
                  <a:cubicBezTo>
                    <a:pt x="76" y="202"/>
                    <a:pt x="78" y="198"/>
                    <a:pt x="81" y="198"/>
                  </a:cubicBezTo>
                  <a:cubicBezTo>
                    <a:pt x="80" y="197"/>
                    <a:pt x="81" y="194"/>
                    <a:pt x="82" y="194"/>
                  </a:cubicBezTo>
                  <a:cubicBezTo>
                    <a:pt x="82" y="193"/>
                    <a:pt x="81" y="192"/>
                    <a:pt x="80" y="192"/>
                  </a:cubicBezTo>
                  <a:cubicBezTo>
                    <a:pt x="73" y="199"/>
                    <a:pt x="56" y="200"/>
                    <a:pt x="49" y="193"/>
                  </a:cubicBezTo>
                  <a:cubicBezTo>
                    <a:pt x="48" y="195"/>
                    <a:pt x="44" y="192"/>
                    <a:pt x="43" y="193"/>
                  </a:cubicBezTo>
                  <a:cubicBezTo>
                    <a:pt x="40" y="193"/>
                    <a:pt x="35" y="193"/>
                    <a:pt x="30" y="193"/>
                  </a:cubicBezTo>
                  <a:cubicBezTo>
                    <a:pt x="28" y="193"/>
                    <a:pt x="27" y="193"/>
                    <a:pt x="25" y="193"/>
                  </a:cubicBezTo>
                  <a:cubicBezTo>
                    <a:pt x="22" y="193"/>
                    <a:pt x="19" y="194"/>
                    <a:pt x="16" y="194"/>
                  </a:cubicBezTo>
                  <a:cubicBezTo>
                    <a:pt x="12" y="193"/>
                    <a:pt x="12" y="193"/>
                    <a:pt x="9" y="195"/>
                  </a:cubicBezTo>
                  <a:cubicBezTo>
                    <a:pt x="6" y="196"/>
                    <a:pt x="4" y="198"/>
                    <a:pt x="3" y="201"/>
                  </a:cubicBezTo>
                  <a:cubicBezTo>
                    <a:pt x="3" y="203"/>
                    <a:pt x="2" y="204"/>
                    <a:pt x="3" y="205"/>
                  </a:cubicBezTo>
                  <a:cubicBezTo>
                    <a:pt x="7" y="207"/>
                    <a:pt x="12" y="206"/>
                    <a:pt x="17" y="206"/>
                  </a:cubicBezTo>
                  <a:cubicBezTo>
                    <a:pt x="21" y="207"/>
                    <a:pt x="24" y="207"/>
                    <a:pt x="28" y="207"/>
                  </a:cubicBezTo>
                  <a:cubicBezTo>
                    <a:pt x="35" y="208"/>
                    <a:pt x="42" y="209"/>
                    <a:pt x="49" y="208"/>
                  </a:cubicBezTo>
                  <a:cubicBezTo>
                    <a:pt x="58" y="208"/>
                    <a:pt x="68" y="208"/>
                    <a:pt x="77" y="209"/>
                  </a:cubicBezTo>
                  <a:cubicBezTo>
                    <a:pt x="95" y="212"/>
                    <a:pt x="116" y="210"/>
                    <a:pt x="134" y="209"/>
                  </a:cubicBezTo>
                  <a:cubicBezTo>
                    <a:pt x="139" y="209"/>
                    <a:pt x="144" y="210"/>
                    <a:pt x="149" y="210"/>
                  </a:cubicBezTo>
                  <a:cubicBezTo>
                    <a:pt x="160" y="210"/>
                    <a:pt x="172" y="209"/>
                    <a:pt x="184" y="209"/>
                  </a:cubicBezTo>
                  <a:cubicBezTo>
                    <a:pt x="197" y="209"/>
                    <a:pt x="209" y="207"/>
                    <a:pt x="221" y="207"/>
                  </a:cubicBezTo>
                  <a:cubicBezTo>
                    <a:pt x="223" y="207"/>
                    <a:pt x="225" y="208"/>
                    <a:pt x="228" y="208"/>
                  </a:cubicBezTo>
                  <a:cubicBezTo>
                    <a:pt x="233" y="208"/>
                    <a:pt x="238" y="207"/>
                    <a:pt x="243" y="206"/>
                  </a:cubicBezTo>
                  <a:cubicBezTo>
                    <a:pt x="250" y="206"/>
                    <a:pt x="258" y="206"/>
                    <a:pt x="265" y="206"/>
                  </a:cubicBezTo>
                  <a:cubicBezTo>
                    <a:pt x="269" y="206"/>
                    <a:pt x="273" y="205"/>
                    <a:pt x="276" y="205"/>
                  </a:cubicBezTo>
                  <a:cubicBezTo>
                    <a:pt x="282" y="206"/>
                    <a:pt x="286" y="207"/>
                    <a:pt x="291" y="205"/>
                  </a:cubicBezTo>
                  <a:cubicBezTo>
                    <a:pt x="292" y="204"/>
                    <a:pt x="293" y="204"/>
                    <a:pt x="293" y="203"/>
                  </a:cubicBezTo>
                  <a:cubicBezTo>
                    <a:pt x="294" y="200"/>
                    <a:pt x="295" y="195"/>
                    <a:pt x="292" y="192"/>
                  </a:cubicBezTo>
                  <a:cubicBezTo>
                    <a:pt x="291" y="192"/>
                    <a:pt x="291" y="190"/>
                    <a:pt x="290" y="191"/>
                  </a:cubicBezTo>
                  <a:cubicBezTo>
                    <a:pt x="291" y="193"/>
                    <a:pt x="290" y="196"/>
                    <a:pt x="291" y="197"/>
                  </a:cubicBezTo>
                  <a:cubicBezTo>
                    <a:pt x="289" y="201"/>
                    <a:pt x="284" y="203"/>
                    <a:pt x="281" y="203"/>
                  </a:cubicBezTo>
                  <a:cubicBezTo>
                    <a:pt x="279" y="203"/>
                    <a:pt x="276" y="201"/>
                    <a:pt x="274" y="200"/>
                  </a:cubicBezTo>
                  <a:cubicBezTo>
                    <a:pt x="273" y="199"/>
                    <a:pt x="272" y="199"/>
                    <a:pt x="272" y="197"/>
                  </a:cubicBezTo>
                  <a:cubicBezTo>
                    <a:pt x="271" y="194"/>
                    <a:pt x="271" y="193"/>
                    <a:pt x="271" y="190"/>
                  </a:cubicBezTo>
                  <a:cubicBezTo>
                    <a:pt x="268" y="189"/>
                    <a:pt x="267" y="191"/>
                    <a:pt x="265" y="193"/>
                  </a:cubicBezTo>
                  <a:cubicBezTo>
                    <a:pt x="263" y="195"/>
                    <a:pt x="261" y="196"/>
                    <a:pt x="260" y="198"/>
                  </a:cubicBezTo>
                  <a:cubicBezTo>
                    <a:pt x="259" y="199"/>
                    <a:pt x="257" y="201"/>
                    <a:pt x="255" y="200"/>
                  </a:cubicBezTo>
                  <a:cubicBezTo>
                    <a:pt x="250" y="204"/>
                    <a:pt x="242" y="200"/>
                    <a:pt x="242" y="195"/>
                  </a:cubicBezTo>
                  <a:cubicBezTo>
                    <a:pt x="239" y="197"/>
                    <a:pt x="236" y="198"/>
                    <a:pt x="231" y="198"/>
                  </a:cubicBezTo>
                  <a:cubicBezTo>
                    <a:pt x="230" y="196"/>
                    <a:pt x="227" y="195"/>
                    <a:pt x="226" y="192"/>
                  </a:cubicBezTo>
                  <a:cubicBezTo>
                    <a:pt x="228" y="192"/>
                    <a:pt x="227" y="191"/>
                    <a:pt x="228" y="189"/>
                  </a:cubicBezTo>
                  <a:cubicBezTo>
                    <a:pt x="223" y="189"/>
                    <a:pt x="219" y="189"/>
                    <a:pt x="214" y="189"/>
                  </a:cubicBezTo>
                  <a:cubicBezTo>
                    <a:pt x="215" y="193"/>
                    <a:pt x="209" y="196"/>
                    <a:pt x="208" y="199"/>
                  </a:cubicBezTo>
                  <a:close/>
                  <a:moveTo>
                    <a:pt x="231" y="190"/>
                  </a:moveTo>
                  <a:cubicBezTo>
                    <a:pt x="232" y="190"/>
                    <a:pt x="231" y="191"/>
                    <a:pt x="231" y="191"/>
                  </a:cubicBezTo>
                  <a:cubicBezTo>
                    <a:pt x="231" y="191"/>
                    <a:pt x="231" y="191"/>
                    <a:pt x="231" y="191"/>
                  </a:cubicBezTo>
                  <a:cubicBezTo>
                    <a:pt x="231" y="191"/>
                    <a:pt x="232" y="192"/>
                    <a:pt x="231" y="192"/>
                  </a:cubicBezTo>
                  <a:cubicBezTo>
                    <a:pt x="231" y="193"/>
                    <a:pt x="231" y="195"/>
                    <a:pt x="233" y="195"/>
                  </a:cubicBezTo>
                  <a:cubicBezTo>
                    <a:pt x="236" y="196"/>
                    <a:pt x="239" y="193"/>
                    <a:pt x="240" y="191"/>
                  </a:cubicBezTo>
                  <a:cubicBezTo>
                    <a:pt x="237" y="192"/>
                    <a:pt x="234" y="188"/>
                    <a:pt x="231" y="190"/>
                  </a:cubicBezTo>
                  <a:close/>
                  <a:moveTo>
                    <a:pt x="244" y="195"/>
                  </a:moveTo>
                  <a:cubicBezTo>
                    <a:pt x="246" y="198"/>
                    <a:pt x="249" y="200"/>
                    <a:pt x="253" y="199"/>
                  </a:cubicBezTo>
                  <a:cubicBezTo>
                    <a:pt x="255" y="197"/>
                    <a:pt x="256" y="194"/>
                    <a:pt x="257" y="191"/>
                  </a:cubicBezTo>
                  <a:cubicBezTo>
                    <a:pt x="253" y="191"/>
                    <a:pt x="251" y="191"/>
                    <a:pt x="248" y="190"/>
                  </a:cubicBezTo>
                  <a:cubicBezTo>
                    <a:pt x="247" y="190"/>
                    <a:pt x="246" y="190"/>
                    <a:pt x="246" y="189"/>
                  </a:cubicBezTo>
                  <a:cubicBezTo>
                    <a:pt x="245" y="191"/>
                    <a:pt x="245" y="193"/>
                    <a:pt x="244" y="195"/>
                  </a:cubicBezTo>
                  <a:close/>
                  <a:moveTo>
                    <a:pt x="259" y="190"/>
                  </a:moveTo>
                  <a:cubicBezTo>
                    <a:pt x="260" y="192"/>
                    <a:pt x="257" y="194"/>
                    <a:pt x="259" y="196"/>
                  </a:cubicBezTo>
                  <a:cubicBezTo>
                    <a:pt x="261" y="194"/>
                    <a:pt x="263" y="192"/>
                    <a:pt x="266" y="190"/>
                  </a:cubicBezTo>
                  <a:cubicBezTo>
                    <a:pt x="264" y="189"/>
                    <a:pt x="261" y="190"/>
                    <a:pt x="259" y="190"/>
                  </a:cubicBezTo>
                  <a:close/>
                  <a:moveTo>
                    <a:pt x="122" y="195"/>
                  </a:moveTo>
                  <a:cubicBezTo>
                    <a:pt x="125" y="195"/>
                    <a:pt x="127" y="194"/>
                    <a:pt x="129" y="194"/>
                  </a:cubicBezTo>
                  <a:cubicBezTo>
                    <a:pt x="130" y="194"/>
                    <a:pt x="130" y="193"/>
                    <a:pt x="129" y="193"/>
                  </a:cubicBezTo>
                  <a:cubicBezTo>
                    <a:pt x="126" y="192"/>
                    <a:pt x="121" y="191"/>
                    <a:pt x="117" y="190"/>
                  </a:cubicBezTo>
                  <a:cubicBezTo>
                    <a:pt x="110" y="190"/>
                    <a:pt x="104" y="190"/>
                    <a:pt x="99" y="190"/>
                  </a:cubicBezTo>
                  <a:cubicBezTo>
                    <a:pt x="94" y="190"/>
                    <a:pt x="87" y="189"/>
                    <a:pt x="83" y="191"/>
                  </a:cubicBezTo>
                  <a:cubicBezTo>
                    <a:pt x="84" y="192"/>
                    <a:pt x="84" y="194"/>
                    <a:pt x="86" y="194"/>
                  </a:cubicBezTo>
                  <a:cubicBezTo>
                    <a:pt x="87" y="195"/>
                    <a:pt x="93" y="192"/>
                    <a:pt x="92" y="196"/>
                  </a:cubicBezTo>
                  <a:cubicBezTo>
                    <a:pt x="90" y="197"/>
                    <a:pt x="83" y="194"/>
                    <a:pt x="83" y="198"/>
                  </a:cubicBezTo>
                  <a:cubicBezTo>
                    <a:pt x="91" y="197"/>
                    <a:pt x="101" y="196"/>
                    <a:pt x="110" y="196"/>
                  </a:cubicBezTo>
                  <a:cubicBezTo>
                    <a:pt x="115" y="196"/>
                    <a:pt x="121" y="198"/>
                    <a:pt x="124" y="196"/>
                  </a:cubicBezTo>
                  <a:cubicBezTo>
                    <a:pt x="123" y="196"/>
                    <a:pt x="121" y="196"/>
                    <a:pt x="119" y="196"/>
                  </a:cubicBezTo>
                  <a:cubicBezTo>
                    <a:pt x="118" y="196"/>
                    <a:pt x="115" y="195"/>
                    <a:pt x="114" y="194"/>
                  </a:cubicBezTo>
                  <a:cubicBezTo>
                    <a:pt x="117" y="194"/>
                    <a:pt x="119" y="194"/>
                    <a:pt x="122" y="195"/>
                  </a:cubicBezTo>
                  <a:close/>
                  <a:moveTo>
                    <a:pt x="273" y="192"/>
                  </a:moveTo>
                  <a:cubicBezTo>
                    <a:pt x="273" y="193"/>
                    <a:pt x="274" y="195"/>
                    <a:pt x="274" y="196"/>
                  </a:cubicBezTo>
                  <a:cubicBezTo>
                    <a:pt x="275" y="201"/>
                    <a:pt x="281" y="202"/>
                    <a:pt x="284" y="200"/>
                  </a:cubicBezTo>
                  <a:cubicBezTo>
                    <a:pt x="285" y="199"/>
                    <a:pt x="287" y="199"/>
                    <a:pt x="287" y="198"/>
                  </a:cubicBezTo>
                  <a:cubicBezTo>
                    <a:pt x="288" y="196"/>
                    <a:pt x="288" y="194"/>
                    <a:pt x="288" y="192"/>
                  </a:cubicBezTo>
                  <a:cubicBezTo>
                    <a:pt x="284" y="194"/>
                    <a:pt x="277" y="194"/>
                    <a:pt x="273" y="192"/>
                  </a:cubicBezTo>
                  <a:close/>
                  <a:moveTo>
                    <a:pt x="129" y="196"/>
                  </a:moveTo>
                  <a:cubicBezTo>
                    <a:pt x="128" y="197"/>
                    <a:pt x="127" y="198"/>
                    <a:pt x="126" y="199"/>
                  </a:cubicBezTo>
                  <a:cubicBezTo>
                    <a:pt x="120" y="200"/>
                    <a:pt x="113" y="198"/>
                    <a:pt x="105" y="198"/>
                  </a:cubicBezTo>
                  <a:cubicBezTo>
                    <a:pt x="102" y="198"/>
                    <a:pt x="98" y="199"/>
                    <a:pt x="94" y="199"/>
                  </a:cubicBezTo>
                  <a:cubicBezTo>
                    <a:pt x="92" y="199"/>
                    <a:pt x="90" y="199"/>
                    <a:pt x="88" y="199"/>
                  </a:cubicBezTo>
                  <a:cubicBezTo>
                    <a:pt x="87" y="199"/>
                    <a:pt x="86" y="200"/>
                    <a:pt x="84" y="200"/>
                  </a:cubicBezTo>
                  <a:cubicBezTo>
                    <a:pt x="83" y="200"/>
                    <a:pt x="80" y="199"/>
                    <a:pt x="80" y="201"/>
                  </a:cubicBezTo>
                  <a:cubicBezTo>
                    <a:pt x="95" y="202"/>
                    <a:pt x="113" y="199"/>
                    <a:pt x="130" y="201"/>
                  </a:cubicBezTo>
                  <a:cubicBezTo>
                    <a:pt x="130" y="199"/>
                    <a:pt x="128" y="199"/>
                    <a:pt x="128" y="197"/>
                  </a:cubicBezTo>
                  <a:cubicBezTo>
                    <a:pt x="131" y="198"/>
                    <a:pt x="131" y="200"/>
                    <a:pt x="134" y="199"/>
                  </a:cubicBezTo>
                  <a:cubicBezTo>
                    <a:pt x="134" y="199"/>
                    <a:pt x="135" y="198"/>
                    <a:pt x="135" y="197"/>
                  </a:cubicBezTo>
                  <a:cubicBezTo>
                    <a:pt x="133" y="197"/>
                    <a:pt x="131" y="195"/>
                    <a:pt x="129" y="196"/>
                  </a:cubicBezTo>
                  <a:close/>
                  <a:moveTo>
                    <a:pt x="172" y="200"/>
                  </a:moveTo>
                  <a:cubicBezTo>
                    <a:pt x="168" y="200"/>
                    <a:pt x="164" y="198"/>
                    <a:pt x="160" y="198"/>
                  </a:cubicBezTo>
                  <a:cubicBezTo>
                    <a:pt x="152" y="197"/>
                    <a:pt x="145" y="197"/>
                    <a:pt x="138" y="198"/>
                  </a:cubicBezTo>
                  <a:cubicBezTo>
                    <a:pt x="138" y="198"/>
                    <a:pt x="136" y="200"/>
                    <a:pt x="136" y="201"/>
                  </a:cubicBezTo>
                  <a:cubicBezTo>
                    <a:pt x="149" y="200"/>
                    <a:pt x="159" y="202"/>
                    <a:pt x="173" y="200"/>
                  </a:cubicBezTo>
                  <a:cubicBezTo>
                    <a:pt x="174" y="201"/>
                    <a:pt x="176" y="202"/>
                    <a:pt x="177" y="201"/>
                  </a:cubicBezTo>
                  <a:cubicBezTo>
                    <a:pt x="176" y="199"/>
                    <a:pt x="174" y="200"/>
                    <a:pt x="172" y="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2" name="Freeform 178"/>
            <p:cNvSpPr/>
            <p:nvPr/>
          </p:nvSpPr>
          <p:spPr bwMode="auto">
            <a:xfrm>
              <a:off x="8596313" y="1019175"/>
              <a:ext cx="34925" cy="79375"/>
            </a:xfrm>
            <a:custGeom>
              <a:avLst/>
              <a:gdLst>
                <a:gd name="T0" fmla="*/ 0 w 11"/>
                <a:gd name="T1" fmla="*/ 23 h 25"/>
                <a:gd name="T2" fmla="*/ 5 w 11"/>
                <a:gd name="T3" fmla="*/ 3 h 25"/>
                <a:gd name="T4" fmla="*/ 10 w 11"/>
                <a:gd name="T5" fmla="*/ 2 h 25"/>
                <a:gd name="T6" fmla="*/ 9 w 11"/>
                <a:gd name="T7" fmla="*/ 7 h 25"/>
                <a:gd name="T8" fmla="*/ 8 w 11"/>
                <a:gd name="T9" fmla="*/ 12 h 25"/>
                <a:gd name="T10" fmla="*/ 5 w 11"/>
                <a:gd name="T11" fmla="*/ 19 h 25"/>
                <a:gd name="T12" fmla="*/ 5 w 11"/>
                <a:gd name="T13" fmla="*/ 22 h 25"/>
                <a:gd name="T14" fmla="*/ 5 w 11"/>
                <a:gd name="T15" fmla="*/ 22 h 25"/>
                <a:gd name="T16" fmla="*/ 5 w 11"/>
                <a:gd name="T17" fmla="*/ 23 h 25"/>
                <a:gd name="T18" fmla="*/ 0 w 11"/>
                <a:gd name="T1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5">
                  <a:moveTo>
                    <a:pt x="0" y="23"/>
                  </a:moveTo>
                  <a:cubicBezTo>
                    <a:pt x="1" y="16"/>
                    <a:pt x="4" y="10"/>
                    <a:pt x="5" y="3"/>
                  </a:cubicBezTo>
                  <a:cubicBezTo>
                    <a:pt x="6" y="1"/>
                    <a:pt x="9" y="0"/>
                    <a:pt x="10" y="2"/>
                  </a:cubicBezTo>
                  <a:cubicBezTo>
                    <a:pt x="11" y="4"/>
                    <a:pt x="9" y="4"/>
                    <a:pt x="9" y="7"/>
                  </a:cubicBezTo>
                  <a:cubicBezTo>
                    <a:pt x="8" y="9"/>
                    <a:pt x="8" y="11"/>
                    <a:pt x="8" y="12"/>
                  </a:cubicBezTo>
                  <a:cubicBezTo>
                    <a:pt x="7" y="15"/>
                    <a:pt x="5" y="17"/>
                    <a:pt x="5" y="19"/>
                  </a:cubicBezTo>
                  <a:cubicBezTo>
                    <a:pt x="5" y="20"/>
                    <a:pt x="5" y="21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2"/>
                    <a:pt x="5" y="23"/>
                    <a:pt x="5" y="23"/>
                  </a:cubicBezTo>
                  <a:cubicBezTo>
                    <a:pt x="4" y="24"/>
                    <a:pt x="1" y="25"/>
                    <a:pt x="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413" name="Freeform 179"/>
          <p:cNvSpPr>
            <a:spLocks noEditPoints="1"/>
          </p:cNvSpPr>
          <p:nvPr/>
        </p:nvSpPr>
        <p:spPr bwMode="auto">
          <a:xfrm>
            <a:off x="7502525" y="2081213"/>
            <a:ext cx="250825" cy="179387"/>
          </a:xfrm>
          <a:custGeom>
            <a:avLst/>
            <a:gdLst>
              <a:gd name="T0" fmla="*/ 38 w 80"/>
              <a:gd name="T1" fmla="*/ 20 h 57"/>
              <a:gd name="T2" fmla="*/ 60 w 80"/>
              <a:gd name="T3" fmla="*/ 20 h 57"/>
              <a:gd name="T4" fmla="*/ 63 w 80"/>
              <a:gd name="T5" fmla="*/ 41 h 57"/>
              <a:gd name="T6" fmla="*/ 79 w 80"/>
              <a:gd name="T7" fmla="*/ 50 h 57"/>
              <a:gd name="T8" fmla="*/ 79 w 80"/>
              <a:gd name="T9" fmla="*/ 54 h 57"/>
              <a:gd name="T10" fmla="*/ 54 w 80"/>
              <a:gd name="T11" fmla="*/ 45 h 57"/>
              <a:gd name="T12" fmla="*/ 46 w 80"/>
              <a:gd name="T13" fmla="*/ 54 h 57"/>
              <a:gd name="T14" fmla="*/ 28 w 80"/>
              <a:gd name="T15" fmla="*/ 38 h 57"/>
              <a:gd name="T16" fmla="*/ 7 w 80"/>
              <a:gd name="T17" fmla="*/ 29 h 57"/>
              <a:gd name="T18" fmla="*/ 0 w 80"/>
              <a:gd name="T19" fmla="*/ 29 h 57"/>
              <a:gd name="T20" fmla="*/ 11 w 80"/>
              <a:gd name="T21" fmla="*/ 2 h 57"/>
              <a:gd name="T22" fmla="*/ 21 w 80"/>
              <a:gd name="T23" fmla="*/ 3 h 57"/>
              <a:gd name="T24" fmla="*/ 47 w 80"/>
              <a:gd name="T25" fmla="*/ 42 h 57"/>
              <a:gd name="T26" fmla="*/ 48 w 80"/>
              <a:gd name="T27" fmla="*/ 36 h 57"/>
              <a:gd name="T28" fmla="*/ 55 w 80"/>
              <a:gd name="T29" fmla="*/ 37 h 57"/>
              <a:gd name="T30" fmla="*/ 54 w 80"/>
              <a:gd name="T31" fmla="*/ 21 h 57"/>
              <a:gd name="T32" fmla="*/ 39 w 80"/>
              <a:gd name="T33" fmla="*/ 54 h 57"/>
              <a:gd name="T34" fmla="*/ 43 w 80"/>
              <a:gd name="T35" fmla="*/ 53 h 57"/>
              <a:gd name="T36" fmla="*/ 47 w 80"/>
              <a:gd name="T37" fmla="*/ 50 h 57"/>
              <a:gd name="T38" fmla="*/ 49 w 80"/>
              <a:gd name="T39" fmla="*/ 48 h 57"/>
              <a:gd name="T40" fmla="*/ 47 w 80"/>
              <a:gd name="T41" fmla="*/ 42 h 57"/>
              <a:gd name="T42" fmla="*/ 12 w 80"/>
              <a:gd name="T43" fmla="*/ 4 h 57"/>
              <a:gd name="T44" fmla="*/ 5 w 80"/>
              <a:gd name="T45" fmla="*/ 28 h 57"/>
              <a:gd name="T46" fmla="*/ 19 w 80"/>
              <a:gd name="T47" fmla="*/ 5 h 57"/>
              <a:gd name="T48" fmla="*/ 13 w 80"/>
              <a:gd name="T49" fmla="*/ 13 h 57"/>
              <a:gd name="T50" fmla="*/ 10 w 80"/>
              <a:gd name="T51" fmla="*/ 26 h 57"/>
              <a:gd name="T52" fmla="*/ 18 w 80"/>
              <a:gd name="T53" fmla="*/ 10 h 57"/>
              <a:gd name="T54" fmla="*/ 13 w 80"/>
              <a:gd name="T55" fmla="*/ 27 h 57"/>
              <a:gd name="T56" fmla="*/ 28 w 80"/>
              <a:gd name="T57" fmla="*/ 36 h 57"/>
              <a:gd name="T58" fmla="*/ 22 w 80"/>
              <a:gd name="T59" fmla="*/ 26 h 57"/>
              <a:gd name="T60" fmla="*/ 32 w 80"/>
              <a:gd name="T61" fmla="*/ 28 h 57"/>
              <a:gd name="T62" fmla="*/ 30 w 80"/>
              <a:gd name="T63" fmla="*/ 27 h 57"/>
              <a:gd name="T64" fmla="*/ 37 w 80"/>
              <a:gd name="T65" fmla="*/ 21 h 57"/>
              <a:gd name="T66" fmla="*/ 50 w 80"/>
              <a:gd name="T67" fmla="*/ 19 h 57"/>
              <a:gd name="T68" fmla="*/ 36 w 80"/>
              <a:gd name="T69" fmla="*/ 26 h 57"/>
              <a:gd name="T70" fmla="*/ 36 w 80"/>
              <a:gd name="T71" fmla="*/ 51 h 57"/>
              <a:gd name="T72" fmla="*/ 50 w 80"/>
              <a:gd name="T73" fmla="*/ 19 h 57"/>
              <a:gd name="T74" fmla="*/ 71 w 80"/>
              <a:gd name="T75" fmla="*/ 48 h 57"/>
              <a:gd name="T76" fmla="*/ 50 w 80"/>
              <a:gd name="T77" fmla="*/ 38 h 57"/>
              <a:gd name="T78" fmla="*/ 49 w 80"/>
              <a:gd name="T79" fmla="*/ 41 h 57"/>
              <a:gd name="T80" fmla="*/ 72 w 80"/>
              <a:gd name="T81" fmla="*/ 48 h 57"/>
              <a:gd name="T82" fmla="*/ 71 w 80"/>
              <a:gd name="T83" fmla="*/ 48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0" h="57">
                <a:moveTo>
                  <a:pt x="21" y="13"/>
                </a:moveTo>
                <a:cubicBezTo>
                  <a:pt x="27" y="15"/>
                  <a:pt x="33" y="18"/>
                  <a:pt x="38" y="20"/>
                </a:cubicBezTo>
                <a:cubicBezTo>
                  <a:pt x="44" y="17"/>
                  <a:pt x="51" y="16"/>
                  <a:pt x="57" y="17"/>
                </a:cubicBezTo>
                <a:cubicBezTo>
                  <a:pt x="58" y="19"/>
                  <a:pt x="59" y="19"/>
                  <a:pt x="60" y="20"/>
                </a:cubicBezTo>
                <a:cubicBezTo>
                  <a:pt x="64" y="25"/>
                  <a:pt x="59" y="33"/>
                  <a:pt x="57" y="38"/>
                </a:cubicBezTo>
                <a:cubicBezTo>
                  <a:pt x="58" y="40"/>
                  <a:pt x="61" y="40"/>
                  <a:pt x="63" y="41"/>
                </a:cubicBezTo>
                <a:cubicBezTo>
                  <a:pt x="64" y="41"/>
                  <a:pt x="64" y="42"/>
                  <a:pt x="65" y="42"/>
                </a:cubicBezTo>
                <a:cubicBezTo>
                  <a:pt x="70" y="44"/>
                  <a:pt x="76" y="47"/>
                  <a:pt x="79" y="50"/>
                </a:cubicBezTo>
                <a:cubicBezTo>
                  <a:pt x="80" y="51"/>
                  <a:pt x="80" y="51"/>
                  <a:pt x="80" y="53"/>
                </a:cubicBezTo>
                <a:cubicBezTo>
                  <a:pt x="79" y="53"/>
                  <a:pt x="79" y="53"/>
                  <a:pt x="79" y="54"/>
                </a:cubicBezTo>
                <a:cubicBezTo>
                  <a:pt x="78" y="54"/>
                  <a:pt x="77" y="52"/>
                  <a:pt x="76" y="52"/>
                </a:cubicBezTo>
                <a:cubicBezTo>
                  <a:pt x="69" y="51"/>
                  <a:pt x="62" y="47"/>
                  <a:pt x="54" y="45"/>
                </a:cubicBezTo>
                <a:cubicBezTo>
                  <a:pt x="52" y="47"/>
                  <a:pt x="51" y="50"/>
                  <a:pt x="48" y="53"/>
                </a:cubicBezTo>
                <a:cubicBezTo>
                  <a:pt x="47" y="53"/>
                  <a:pt x="46" y="53"/>
                  <a:pt x="46" y="54"/>
                </a:cubicBezTo>
                <a:cubicBezTo>
                  <a:pt x="44" y="55"/>
                  <a:pt x="41" y="57"/>
                  <a:pt x="38" y="56"/>
                </a:cubicBezTo>
                <a:cubicBezTo>
                  <a:pt x="33" y="51"/>
                  <a:pt x="29" y="47"/>
                  <a:pt x="28" y="38"/>
                </a:cubicBezTo>
                <a:cubicBezTo>
                  <a:pt x="22" y="36"/>
                  <a:pt x="16" y="30"/>
                  <a:pt x="10" y="28"/>
                </a:cubicBezTo>
                <a:cubicBezTo>
                  <a:pt x="9" y="28"/>
                  <a:pt x="8" y="28"/>
                  <a:pt x="7" y="29"/>
                </a:cubicBezTo>
                <a:cubicBezTo>
                  <a:pt x="6" y="29"/>
                  <a:pt x="6" y="30"/>
                  <a:pt x="6" y="31"/>
                </a:cubicBezTo>
                <a:cubicBezTo>
                  <a:pt x="4" y="31"/>
                  <a:pt x="3" y="29"/>
                  <a:pt x="0" y="29"/>
                </a:cubicBezTo>
                <a:cubicBezTo>
                  <a:pt x="0" y="25"/>
                  <a:pt x="0" y="21"/>
                  <a:pt x="1" y="17"/>
                </a:cubicBezTo>
                <a:cubicBezTo>
                  <a:pt x="3" y="12"/>
                  <a:pt x="7" y="5"/>
                  <a:pt x="11" y="2"/>
                </a:cubicBezTo>
                <a:cubicBezTo>
                  <a:pt x="12" y="1"/>
                  <a:pt x="13" y="1"/>
                  <a:pt x="14" y="0"/>
                </a:cubicBezTo>
                <a:cubicBezTo>
                  <a:pt x="17" y="2"/>
                  <a:pt x="19" y="2"/>
                  <a:pt x="21" y="3"/>
                </a:cubicBezTo>
                <a:cubicBezTo>
                  <a:pt x="22" y="7"/>
                  <a:pt x="22" y="9"/>
                  <a:pt x="21" y="13"/>
                </a:cubicBezTo>
                <a:close/>
                <a:moveTo>
                  <a:pt x="47" y="42"/>
                </a:moveTo>
                <a:cubicBezTo>
                  <a:pt x="46" y="41"/>
                  <a:pt x="46" y="39"/>
                  <a:pt x="47" y="38"/>
                </a:cubicBezTo>
                <a:cubicBezTo>
                  <a:pt x="47" y="36"/>
                  <a:pt x="47" y="37"/>
                  <a:pt x="48" y="36"/>
                </a:cubicBezTo>
                <a:cubicBezTo>
                  <a:pt x="49" y="35"/>
                  <a:pt x="51" y="34"/>
                  <a:pt x="52" y="36"/>
                </a:cubicBezTo>
                <a:cubicBezTo>
                  <a:pt x="53" y="35"/>
                  <a:pt x="54" y="37"/>
                  <a:pt x="55" y="37"/>
                </a:cubicBezTo>
                <a:cubicBezTo>
                  <a:pt x="57" y="33"/>
                  <a:pt x="61" y="28"/>
                  <a:pt x="59" y="21"/>
                </a:cubicBezTo>
                <a:cubicBezTo>
                  <a:pt x="58" y="20"/>
                  <a:pt x="56" y="20"/>
                  <a:pt x="54" y="21"/>
                </a:cubicBezTo>
                <a:cubicBezTo>
                  <a:pt x="51" y="22"/>
                  <a:pt x="48" y="25"/>
                  <a:pt x="46" y="28"/>
                </a:cubicBezTo>
                <a:cubicBezTo>
                  <a:pt x="41" y="35"/>
                  <a:pt x="35" y="45"/>
                  <a:pt x="39" y="54"/>
                </a:cubicBezTo>
                <a:cubicBezTo>
                  <a:pt x="40" y="54"/>
                  <a:pt x="40" y="54"/>
                  <a:pt x="40" y="54"/>
                </a:cubicBezTo>
                <a:cubicBezTo>
                  <a:pt x="41" y="54"/>
                  <a:pt x="42" y="54"/>
                  <a:pt x="43" y="53"/>
                </a:cubicBezTo>
                <a:cubicBezTo>
                  <a:pt x="43" y="53"/>
                  <a:pt x="44" y="53"/>
                  <a:pt x="44" y="53"/>
                </a:cubicBezTo>
                <a:cubicBezTo>
                  <a:pt x="45" y="52"/>
                  <a:pt x="46" y="51"/>
                  <a:pt x="47" y="50"/>
                </a:cubicBezTo>
                <a:cubicBezTo>
                  <a:pt x="47" y="50"/>
                  <a:pt x="47" y="50"/>
                  <a:pt x="48" y="50"/>
                </a:cubicBezTo>
                <a:cubicBezTo>
                  <a:pt x="48" y="50"/>
                  <a:pt x="48" y="49"/>
                  <a:pt x="49" y="48"/>
                </a:cubicBezTo>
                <a:cubicBezTo>
                  <a:pt x="50" y="47"/>
                  <a:pt x="51" y="46"/>
                  <a:pt x="51" y="44"/>
                </a:cubicBezTo>
                <a:cubicBezTo>
                  <a:pt x="50" y="44"/>
                  <a:pt x="48" y="44"/>
                  <a:pt x="47" y="42"/>
                </a:cubicBezTo>
                <a:close/>
                <a:moveTo>
                  <a:pt x="19" y="5"/>
                </a:moveTo>
                <a:cubicBezTo>
                  <a:pt x="17" y="4"/>
                  <a:pt x="14" y="2"/>
                  <a:pt x="12" y="4"/>
                </a:cubicBezTo>
                <a:cubicBezTo>
                  <a:pt x="6" y="9"/>
                  <a:pt x="0" y="19"/>
                  <a:pt x="2" y="27"/>
                </a:cubicBezTo>
                <a:cubicBezTo>
                  <a:pt x="3" y="28"/>
                  <a:pt x="4" y="28"/>
                  <a:pt x="5" y="28"/>
                </a:cubicBezTo>
                <a:cubicBezTo>
                  <a:pt x="6" y="19"/>
                  <a:pt x="11" y="9"/>
                  <a:pt x="20" y="8"/>
                </a:cubicBezTo>
                <a:cubicBezTo>
                  <a:pt x="20" y="6"/>
                  <a:pt x="20" y="6"/>
                  <a:pt x="19" y="5"/>
                </a:cubicBezTo>
                <a:close/>
                <a:moveTo>
                  <a:pt x="18" y="10"/>
                </a:moveTo>
                <a:cubicBezTo>
                  <a:pt x="17" y="10"/>
                  <a:pt x="14" y="12"/>
                  <a:pt x="13" y="13"/>
                </a:cubicBezTo>
                <a:cubicBezTo>
                  <a:pt x="10" y="16"/>
                  <a:pt x="7" y="22"/>
                  <a:pt x="8" y="26"/>
                </a:cubicBezTo>
                <a:cubicBezTo>
                  <a:pt x="9" y="26"/>
                  <a:pt x="10" y="26"/>
                  <a:pt x="10" y="26"/>
                </a:cubicBezTo>
                <a:cubicBezTo>
                  <a:pt x="12" y="20"/>
                  <a:pt x="15" y="14"/>
                  <a:pt x="20" y="12"/>
                </a:cubicBezTo>
                <a:cubicBezTo>
                  <a:pt x="19" y="12"/>
                  <a:pt x="19" y="11"/>
                  <a:pt x="18" y="10"/>
                </a:cubicBezTo>
                <a:close/>
                <a:moveTo>
                  <a:pt x="19" y="15"/>
                </a:moveTo>
                <a:cubicBezTo>
                  <a:pt x="16" y="17"/>
                  <a:pt x="12" y="21"/>
                  <a:pt x="13" y="27"/>
                </a:cubicBezTo>
                <a:cubicBezTo>
                  <a:pt x="13" y="26"/>
                  <a:pt x="13" y="27"/>
                  <a:pt x="14" y="27"/>
                </a:cubicBezTo>
                <a:cubicBezTo>
                  <a:pt x="18" y="31"/>
                  <a:pt x="23" y="34"/>
                  <a:pt x="28" y="36"/>
                </a:cubicBezTo>
                <a:cubicBezTo>
                  <a:pt x="28" y="35"/>
                  <a:pt x="29" y="34"/>
                  <a:pt x="29" y="33"/>
                </a:cubicBezTo>
                <a:cubicBezTo>
                  <a:pt x="27" y="31"/>
                  <a:pt x="23" y="29"/>
                  <a:pt x="22" y="26"/>
                </a:cubicBezTo>
                <a:cubicBezTo>
                  <a:pt x="24" y="28"/>
                  <a:pt x="27" y="30"/>
                  <a:pt x="30" y="31"/>
                </a:cubicBezTo>
                <a:cubicBezTo>
                  <a:pt x="31" y="30"/>
                  <a:pt x="31" y="29"/>
                  <a:pt x="32" y="28"/>
                </a:cubicBezTo>
                <a:cubicBezTo>
                  <a:pt x="29" y="28"/>
                  <a:pt x="25" y="27"/>
                  <a:pt x="25" y="24"/>
                </a:cubicBezTo>
                <a:cubicBezTo>
                  <a:pt x="26" y="25"/>
                  <a:pt x="28" y="26"/>
                  <a:pt x="30" y="27"/>
                </a:cubicBezTo>
                <a:cubicBezTo>
                  <a:pt x="31" y="27"/>
                  <a:pt x="32" y="26"/>
                  <a:pt x="33" y="27"/>
                </a:cubicBezTo>
                <a:cubicBezTo>
                  <a:pt x="34" y="25"/>
                  <a:pt x="36" y="24"/>
                  <a:pt x="37" y="21"/>
                </a:cubicBezTo>
                <a:cubicBezTo>
                  <a:pt x="31" y="19"/>
                  <a:pt x="25" y="16"/>
                  <a:pt x="19" y="15"/>
                </a:cubicBezTo>
                <a:close/>
                <a:moveTo>
                  <a:pt x="50" y="19"/>
                </a:moveTo>
                <a:cubicBezTo>
                  <a:pt x="47" y="19"/>
                  <a:pt x="42" y="20"/>
                  <a:pt x="39" y="22"/>
                </a:cubicBezTo>
                <a:cubicBezTo>
                  <a:pt x="38" y="23"/>
                  <a:pt x="37" y="24"/>
                  <a:pt x="36" y="26"/>
                </a:cubicBezTo>
                <a:cubicBezTo>
                  <a:pt x="33" y="30"/>
                  <a:pt x="28" y="36"/>
                  <a:pt x="30" y="41"/>
                </a:cubicBezTo>
                <a:cubicBezTo>
                  <a:pt x="31" y="45"/>
                  <a:pt x="33" y="49"/>
                  <a:pt x="36" y="51"/>
                </a:cubicBezTo>
                <a:cubicBezTo>
                  <a:pt x="37" y="37"/>
                  <a:pt x="44" y="25"/>
                  <a:pt x="53" y="19"/>
                </a:cubicBezTo>
                <a:cubicBezTo>
                  <a:pt x="52" y="19"/>
                  <a:pt x="51" y="19"/>
                  <a:pt x="50" y="19"/>
                </a:cubicBezTo>
                <a:close/>
                <a:moveTo>
                  <a:pt x="71" y="48"/>
                </a:moveTo>
                <a:cubicBezTo>
                  <a:pt x="71" y="48"/>
                  <a:pt x="71" y="48"/>
                  <a:pt x="71" y="48"/>
                </a:cubicBezTo>
                <a:cubicBezTo>
                  <a:pt x="68" y="46"/>
                  <a:pt x="66" y="45"/>
                  <a:pt x="63" y="44"/>
                </a:cubicBezTo>
                <a:cubicBezTo>
                  <a:pt x="58" y="42"/>
                  <a:pt x="54" y="39"/>
                  <a:pt x="50" y="38"/>
                </a:cubicBezTo>
                <a:cubicBezTo>
                  <a:pt x="50" y="38"/>
                  <a:pt x="50" y="37"/>
                  <a:pt x="49" y="37"/>
                </a:cubicBezTo>
                <a:cubicBezTo>
                  <a:pt x="48" y="38"/>
                  <a:pt x="49" y="40"/>
                  <a:pt x="49" y="41"/>
                </a:cubicBezTo>
                <a:cubicBezTo>
                  <a:pt x="56" y="44"/>
                  <a:pt x="66" y="47"/>
                  <a:pt x="74" y="50"/>
                </a:cubicBezTo>
                <a:cubicBezTo>
                  <a:pt x="74" y="48"/>
                  <a:pt x="71" y="49"/>
                  <a:pt x="72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8"/>
                  <a:pt x="71" y="47"/>
                  <a:pt x="71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14" name="Freeform 180"/>
          <p:cNvSpPr>
            <a:spLocks noEditPoints="1"/>
          </p:cNvSpPr>
          <p:nvPr/>
        </p:nvSpPr>
        <p:spPr bwMode="auto">
          <a:xfrm>
            <a:off x="7769225" y="2109788"/>
            <a:ext cx="246063" cy="166687"/>
          </a:xfrm>
          <a:custGeom>
            <a:avLst/>
            <a:gdLst>
              <a:gd name="T0" fmla="*/ 6 w 78"/>
              <a:gd name="T1" fmla="*/ 43 h 53"/>
              <a:gd name="T2" fmla="*/ 15 w 78"/>
              <a:gd name="T3" fmla="*/ 25 h 53"/>
              <a:gd name="T4" fmla="*/ 24 w 78"/>
              <a:gd name="T5" fmla="*/ 11 h 53"/>
              <a:gd name="T6" fmla="*/ 31 w 78"/>
              <a:gd name="T7" fmla="*/ 12 h 53"/>
              <a:gd name="T8" fmla="*/ 50 w 78"/>
              <a:gd name="T9" fmla="*/ 13 h 53"/>
              <a:gd name="T10" fmla="*/ 51 w 78"/>
              <a:gd name="T11" fmla="*/ 9 h 53"/>
              <a:gd name="T12" fmla="*/ 69 w 78"/>
              <a:gd name="T13" fmla="*/ 6 h 53"/>
              <a:gd name="T14" fmla="*/ 65 w 78"/>
              <a:gd name="T15" fmla="*/ 31 h 53"/>
              <a:gd name="T16" fmla="*/ 51 w 78"/>
              <a:gd name="T17" fmla="*/ 32 h 53"/>
              <a:gd name="T18" fmla="*/ 34 w 78"/>
              <a:gd name="T19" fmla="*/ 51 h 53"/>
              <a:gd name="T20" fmla="*/ 25 w 78"/>
              <a:gd name="T21" fmla="*/ 47 h 53"/>
              <a:gd name="T22" fmla="*/ 14 w 78"/>
              <a:gd name="T23" fmla="*/ 46 h 53"/>
              <a:gd name="T24" fmla="*/ 0 w 78"/>
              <a:gd name="T25" fmla="*/ 50 h 53"/>
              <a:gd name="T26" fmla="*/ 67 w 78"/>
              <a:gd name="T27" fmla="*/ 6 h 53"/>
              <a:gd name="T28" fmla="*/ 53 w 78"/>
              <a:gd name="T29" fmla="*/ 12 h 53"/>
              <a:gd name="T30" fmla="*/ 64 w 78"/>
              <a:gd name="T31" fmla="*/ 12 h 53"/>
              <a:gd name="T32" fmla="*/ 62 w 78"/>
              <a:gd name="T33" fmla="*/ 25 h 53"/>
              <a:gd name="T34" fmla="*/ 57 w 78"/>
              <a:gd name="T35" fmla="*/ 13 h 53"/>
              <a:gd name="T36" fmla="*/ 50 w 78"/>
              <a:gd name="T37" fmla="*/ 31 h 53"/>
              <a:gd name="T38" fmla="*/ 57 w 78"/>
              <a:gd name="T39" fmla="*/ 24 h 53"/>
              <a:gd name="T40" fmla="*/ 65 w 78"/>
              <a:gd name="T41" fmla="*/ 18 h 53"/>
              <a:gd name="T42" fmla="*/ 65 w 78"/>
              <a:gd name="T43" fmla="*/ 16 h 53"/>
              <a:gd name="T44" fmla="*/ 63 w 78"/>
              <a:gd name="T45" fmla="*/ 14 h 53"/>
              <a:gd name="T46" fmla="*/ 58 w 78"/>
              <a:gd name="T47" fmla="*/ 12 h 53"/>
              <a:gd name="T48" fmla="*/ 47 w 78"/>
              <a:gd name="T49" fmla="*/ 40 h 53"/>
              <a:gd name="T50" fmla="*/ 28 w 78"/>
              <a:gd name="T51" fmla="*/ 13 h 53"/>
              <a:gd name="T52" fmla="*/ 46 w 78"/>
              <a:gd name="T53" fmla="*/ 44 h 53"/>
              <a:gd name="T54" fmla="*/ 30 w 78"/>
              <a:gd name="T55" fmla="*/ 16 h 53"/>
              <a:gd name="T56" fmla="*/ 19 w 78"/>
              <a:gd name="T57" fmla="*/ 16 h 53"/>
              <a:gd name="T58" fmla="*/ 18 w 78"/>
              <a:gd name="T59" fmla="*/ 32 h 53"/>
              <a:gd name="T60" fmla="*/ 29 w 78"/>
              <a:gd name="T61" fmla="*/ 28 h 53"/>
              <a:gd name="T62" fmla="*/ 32 w 78"/>
              <a:gd name="T63" fmla="*/ 37 h 53"/>
              <a:gd name="T64" fmla="*/ 46 w 78"/>
              <a:gd name="T65" fmla="*/ 44 h 53"/>
              <a:gd name="T66" fmla="*/ 60 w 78"/>
              <a:gd name="T67" fmla="*/ 27 h 53"/>
              <a:gd name="T68" fmla="*/ 64 w 78"/>
              <a:gd name="T69" fmla="*/ 29 h 53"/>
              <a:gd name="T70" fmla="*/ 73 w 78"/>
              <a:gd name="T71" fmla="*/ 20 h 53"/>
              <a:gd name="T72" fmla="*/ 29 w 78"/>
              <a:gd name="T73" fmla="*/ 31 h 53"/>
              <a:gd name="T74" fmla="*/ 20 w 78"/>
              <a:gd name="T75" fmla="*/ 41 h 53"/>
              <a:gd name="T76" fmla="*/ 31 w 78"/>
              <a:gd name="T77" fmla="*/ 3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8" h="53">
                <a:moveTo>
                  <a:pt x="0" y="50"/>
                </a:moveTo>
                <a:cubicBezTo>
                  <a:pt x="0" y="47"/>
                  <a:pt x="4" y="45"/>
                  <a:pt x="6" y="43"/>
                </a:cubicBezTo>
                <a:cubicBezTo>
                  <a:pt x="10" y="41"/>
                  <a:pt x="14" y="39"/>
                  <a:pt x="18" y="37"/>
                </a:cubicBezTo>
                <a:cubicBezTo>
                  <a:pt x="16" y="33"/>
                  <a:pt x="15" y="30"/>
                  <a:pt x="15" y="25"/>
                </a:cubicBezTo>
                <a:cubicBezTo>
                  <a:pt x="16" y="22"/>
                  <a:pt x="17" y="17"/>
                  <a:pt x="19" y="14"/>
                </a:cubicBezTo>
                <a:cubicBezTo>
                  <a:pt x="20" y="13"/>
                  <a:pt x="22" y="12"/>
                  <a:pt x="24" y="11"/>
                </a:cubicBezTo>
                <a:cubicBezTo>
                  <a:pt x="25" y="11"/>
                  <a:pt x="25" y="12"/>
                  <a:pt x="26" y="12"/>
                </a:cubicBezTo>
                <a:cubicBezTo>
                  <a:pt x="27" y="12"/>
                  <a:pt x="29" y="11"/>
                  <a:pt x="31" y="12"/>
                </a:cubicBezTo>
                <a:cubicBezTo>
                  <a:pt x="35" y="13"/>
                  <a:pt x="38" y="14"/>
                  <a:pt x="42" y="16"/>
                </a:cubicBezTo>
                <a:cubicBezTo>
                  <a:pt x="44" y="15"/>
                  <a:pt x="47" y="14"/>
                  <a:pt x="50" y="13"/>
                </a:cubicBezTo>
                <a:cubicBezTo>
                  <a:pt x="50" y="12"/>
                  <a:pt x="49" y="11"/>
                  <a:pt x="50" y="10"/>
                </a:cubicBezTo>
                <a:cubicBezTo>
                  <a:pt x="50" y="9"/>
                  <a:pt x="51" y="9"/>
                  <a:pt x="51" y="9"/>
                </a:cubicBezTo>
                <a:cubicBezTo>
                  <a:pt x="51" y="3"/>
                  <a:pt x="56" y="0"/>
                  <a:pt x="60" y="1"/>
                </a:cubicBezTo>
                <a:cubicBezTo>
                  <a:pt x="63" y="1"/>
                  <a:pt x="68" y="4"/>
                  <a:pt x="69" y="6"/>
                </a:cubicBezTo>
                <a:cubicBezTo>
                  <a:pt x="73" y="11"/>
                  <a:pt x="78" y="21"/>
                  <a:pt x="73" y="27"/>
                </a:cubicBezTo>
                <a:cubicBezTo>
                  <a:pt x="72" y="29"/>
                  <a:pt x="68" y="31"/>
                  <a:pt x="65" y="31"/>
                </a:cubicBezTo>
                <a:cubicBezTo>
                  <a:pt x="62" y="31"/>
                  <a:pt x="60" y="29"/>
                  <a:pt x="58" y="28"/>
                </a:cubicBezTo>
                <a:cubicBezTo>
                  <a:pt x="56" y="29"/>
                  <a:pt x="53" y="31"/>
                  <a:pt x="51" y="32"/>
                </a:cubicBezTo>
                <a:cubicBezTo>
                  <a:pt x="49" y="43"/>
                  <a:pt x="45" y="53"/>
                  <a:pt x="35" y="52"/>
                </a:cubicBezTo>
                <a:cubicBezTo>
                  <a:pt x="34" y="51"/>
                  <a:pt x="34" y="51"/>
                  <a:pt x="34" y="51"/>
                </a:cubicBezTo>
                <a:cubicBezTo>
                  <a:pt x="31" y="51"/>
                  <a:pt x="30" y="50"/>
                  <a:pt x="28" y="48"/>
                </a:cubicBezTo>
                <a:cubicBezTo>
                  <a:pt x="27" y="48"/>
                  <a:pt x="26" y="48"/>
                  <a:pt x="25" y="47"/>
                </a:cubicBezTo>
                <a:cubicBezTo>
                  <a:pt x="23" y="46"/>
                  <a:pt x="22" y="44"/>
                  <a:pt x="21" y="43"/>
                </a:cubicBezTo>
                <a:cubicBezTo>
                  <a:pt x="18" y="43"/>
                  <a:pt x="16" y="45"/>
                  <a:pt x="14" y="46"/>
                </a:cubicBezTo>
                <a:cubicBezTo>
                  <a:pt x="11" y="47"/>
                  <a:pt x="7" y="48"/>
                  <a:pt x="4" y="49"/>
                </a:cubicBezTo>
                <a:cubicBezTo>
                  <a:pt x="3" y="50"/>
                  <a:pt x="2" y="51"/>
                  <a:pt x="0" y="50"/>
                </a:cubicBezTo>
                <a:close/>
                <a:moveTo>
                  <a:pt x="63" y="26"/>
                </a:moveTo>
                <a:cubicBezTo>
                  <a:pt x="76" y="25"/>
                  <a:pt x="73" y="11"/>
                  <a:pt x="67" y="6"/>
                </a:cubicBezTo>
                <a:cubicBezTo>
                  <a:pt x="64" y="4"/>
                  <a:pt x="61" y="3"/>
                  <a:pt x="59" y="2"/>
                </a:cubicBezTo>
                <a:cubicBezTo>
                  <a:pt x="55" y="3"/>
                  <a:pt x="51" y="8"/>
                  <a:pt x="53" y="12"/>
                </a:cubicBezTo>
                <a:cubicBezTo>
                  <a:pt x="55" y="12"/>
                  <a:pt x="57" y="10"/>
                  <a:pt x="59" y="10"/>
                </a:cubicBezTo>
                <a:cubicBezTo>
                  <a:pt x="61" y="10"/>
                  <a:pt x="62" y="11"/>
                  <a:pt x="64" y="12"/>
                </a:cubicBezTo>
                <a:cubicBezTo>
                  <a:pt x="66" y="14"/>
                  <a:pt x="68" y="18"/>
                  <a:pt x="67" y="22"/>
                </a:cubicBezTo>
                <a:cubicBezTo>
                  <a:pt x="65" y="23"/>
                  <a:pt x="64" y="23"/>
                  <a:pt x="62" y="25"/>
                </a:cubicBezTo>
                <a:cubicBezTo>
                  <a:pt x="62" y="25"/>
                  <a:pt x="63" y="25"/>
                  <a:pt x="63" y="26"/>
                </a:cubicBezTo>
                <a:close/>
                <a:moveTo>
                  <a:pt x="57" y="13"/>
                </a:moveTo>
                <a:cubicBezTo>
                  <a:pt x="52" y="14"/>
                  <a:pt x="48" y="15"/>
                  <a:pt x="43" y="18"/>
                </a:cubicBezTo>
                <a:cubicBezTo>
                  <a:pt x="46" y="22"/>
                  <a:pt x="49" y="25"/>
                  <a:pt x="50" y="31"/>
                </a:cubicBezTo>
                <a:cubicBezTo>
                  <a:pt x="53" y="29"/>
                  <a:pt x="56" y="28"/>
                  <a:pt x="57" y="26"/>
                </a:cubicBezTo>
                <a:cubicBezTo>
                  <a:pt x="57" y="25"/>
                  <a:pt x="57" y="25"/>
                  <a:pt x="57" y="24"/>
                </a:cubicBezTo>
                <a:cubicBezTo>
                  <a:pt x="58" y="24"/>
                  <a:pt x="58" y="25"/>
                  <a:pt x="59" y="25"/>
                </a:cubicBezTo>
                <a:cubicBezTo>
                  <a:pt x="61" y="23"/>
                  <a:pt x="65" y="22"/>
                  <a:pt x="65" y="18"/>
                </a:cubicBezTo>
                <a:cubicBezTo>
                  <a:pt x="61" y="20"/>
                  <a:pt x="58" y="24"/>
                  <a:pt x="55" y="25"/>
                </a:cubicBezTo>
                <a:cubicBezTo>
                  <a:pt x="57" y="21"/>
                  <a:pt x="62" y="20"/>
                  <a:pt x="65" y="16"/>
                </a:cubicBezTo>
                <a:cubicBezTo>
                  <a:pt x="61" y="16"/>
                  <a:pt x="59" y="19"/>
                  <a:pt x="55" y="20"/>
                </a:cubicBezTo>
                <a:cubicBezTo>
                  <a:pt x="57" y="17"/>
                  <a:pt x="61" y="17"/>
                  <a:pt x="63" y="14"/>
                </a:cubicBezTo>
                <a:cubicBezTo>
                  <a:pt x="62" y="13"/>
                  <a:pt x="60" y="12"/>
                  <a:pt x="58" y="13"/>
                </a:cubicBezTo>
                <a:cubicBezTo>
                  <a:pt x="58" y="13"/>
                  <a:pt x="59" y="12"/>
                  <a:pt x="58" y="12"/>
                </a:cubicBezTo>
                <a:cubicBezTo>
                  <a:pt x="58" y="13"/>
                  <a:pt x="57" y="13"/>
                  <a:pt x="57" y="13"/>
                </a:cubicBezTo>
                <a:close/>
                <a:moveTo>
                  <a:pt x="47" y="40"/>
                </a:moveTo>
                <a:cubicBezTo>
                  <a:pt x="48" y="38"/>
                  <a:pt x="49" y="36"/>
                  <a:pt x="49" y="34"/>
                </a:cubicBezTo>
                <a:cubicBezTo>
                  <a:pt x="47" y="22"/>
                  <a:pt x="40" y="15"/>
                  <a:pt x="28" y="13"/>
                </a:cubicBezTo>
                <a:cubicBezTo>
                  <a:pt x="38" y="19"/>
                  <a:pt x="45" y="27"/>
                  <a:pt x="47" y="40"/>
                </a:cubicBezTo>
                <a:close/>
                <a:moveTo>
                  <a:pt x="46" y="44"/>
                </a:moveTo>
                <a:cubicBezTo>
                  <a:pt x="45" y="42"/>
                  <a:pt x="46" y="39"/>
                  <a:pt x="45" y="37"/>
                </a:cubicBezTo>
                <a:cubicBezTo>
                  <a:pt x="43" y="28"/>
                  <a:pt x="37" y="21"/>
                  <a:pt x="30" y="16"/>
                </a:cubicBezTo>
                <a:cubicBezTo>
                  <a:pt x="29" y="15"/>
                  <a:pt x="26" y="14"/>
                  <a:pt x="25" y="14"/>
                </a:cubicBezTo>
                <a:cubicBezTo>
                  <a:pt x="23" y="14"/>
                  <a:pt x="20" y="15"/>
                  <a:pt x="19" y="16"/>
                </a:cubicBezTo>
                <a:cubicBezTo>
                  <a:pt x="18" y="19"/>
                  <a:pt x="17" y="23"/>
                  <a:pt x="17" y="27"/>
                </a:cubicBezTo>
                <a:cubicBezTo>
                  <a:pt x="17" y="28"/>
                  <a:pt x="17" y="30"/>
                  <a:pt x="18" y="32"/>
                </a:cubicBezTo>
                <a:cubicBezTo>
                  <a:pt x="18" y="33"/>
                  <a:pt x="18" y="35"/>
                  <a:pt x="19" y="36"/>
                </a:cubicBezTo>
                <a:cubicBezTo>
                  <a:pt x="23" y="34"/>
                  <a:pt x="26" y="32"/>
                  <a:pt x="29" y="28"/>
                </a:cubicBezTo>
                <a:cubicBezTo>
                  <a:pt x="32" y="30"/>
                  <a:pt x="33" y="32"/>
                  <a:pt x="33" y="36"/>
                </a:cubicBezTo>
                <a:cubicBezTo>
                  <a:pt x="33" y="36"/>
                  <a:pt x="33" y="36"/>
                  <a:pt x="32" y="37"/>
                </a:cubicBezTo>
                <a:cubicBezTo>
                  <a:pt x="29" y="38"/>
                  <a:pt x="26" y="40"/>
                  <a:pt x="23" y="42"/>
                </a:cubicBezTo>
                <a:cubicBezTo>
                  <a:pt x="26" y="49"/>
                  <a:pt x="42" y="53"/>
                  <a:pt x="46" y="44"/>
                </a:cubicBezTo>
                <a:close/>
                <a:moveTo>
                  <a:pt x="63" y="27"/>
                </a:moveTo>
                <a:cubicBezTo>
                  <a:pt x="62" y="27"/>
                  <a:pt x="61" y="26"/>
                  <a:pt x="60" y="27"/>
                </a:cubicBezTo>
                <a:cubicBezTo>
                  <a:pt x="60" y="28"/>
                  <a:pt x="62" y="28"/>
                  <a:pt x="62" y="28"/>
                </a:cubicBezTo>
                <a:cubicBezTo>
                  <a:pt x="63" y="29"/>
                  <a:pt x="64" y="29"/>
                  <a:pt x="64" y="29"/>
                </a:cubicBezTo>
                <a:cubicBezTo>
                  <a:pt x="69" y="31"/>
                  <a:pt x="74" y="26"/>
                  <a:pt x="73" y="20"/>
                </a:cubicBezTo>
                <a:cubicBezTo>
                  <a:pt x="74" y="20"/>
                  <a:pt x="73" y="19"/>
                  <a:pt x="73" y="20"/>
                </a:cubicBezTo>
                <a:cubicBezTo>
                  <a:pt x="72" y="24"/>
                  <a:pt x="69" y="28"/>
                  <a:pt x="63" y="27"/>
                </a:cubicBezTo>
                <a:close/>
                <a:moveTo>
                  <a:pt x="29" y="31"/>
                </a:moveTo>
                <a:cubicBezTo>
                  <a:pt x="22" y="36"/>
                  <a:pt x="14" y="41"/>
                  <a:pt x="7" y="45"/>
                </a:cubicBezTo>
                <a:cubicBezTo>
                  <a:pt x="11" y="44"/>
                  <a:pt x="16" y="42"/>
                  <a:pt x="20" y="41"/>
                </a:cubicBezTo>
                <a:cubicBezTo>
                  <a:pt x="21" y="40"/>
                  <a:pt x="22" y="39"/>
                  <a:pt x="23" y="39"/>
                </a:cubicBezTo>
                <a:cubicBezTo>
                  <a:pt x="26" y="37"/>
                  <a:pt x="30" y="37"/>
                  <a:pt x="31" y="33"/>
                </a:cubicBezTo>
                <a:cubicBezTo>
                  <a:pt x="30" y="33"/>
                  <a:pt x="30" y="32"/>
                  <a:pt x="29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15" name="Freeform 181"/>
          <p:cNvSpPr>
            <a:spLocks noEditPoints="1"/>
          </p:cNvSpPr>
          <p:nvPr/>
        </p:nvSpPr>
        <p:spPr bwMode="auto">
          <a:xfrm>
            <a:off x="7713663" y="2254250"/>
            <a:ext cx="173037" cy="255588"/>
          </a:xfrm>
          <a:custGeom>
            <a:avLst/>
            <a:gdLst>
              <a:gd name="T0" fmla="*/ 21 w 55"/>
              <a:gd name="T1" fmla="*/ 20 h 81"/>
              <a:gd name="T2" fmla="*/ 40 w 55"/>
              <a:gd name="T3" fmla="*/ 20 h 81"/>
              <a:gd name="T4" fmla="*/ 38 w 55"/>
              <a:gd name="T5" fmla="*/ 38 h 81"/>
              <a:gd name="T6" fmla="*/ 44 w 55"/>
              <a:gd name="T7" fmla="*/ 52 h 81"/>
              <a:gd name="T8" fmla="*/ 47 w 55"/>
              <a:gd name="T9" fmla="*/ 52 h 81"/>
              <a:gd name="T10" fmla="*/ 54 w 55"/>
              <a:gd name="T11" fmla="*/ 60 h 81"/>
              <a:gd name="T12" fmla="*/ 55 w 55"/>
              <a:gd name="T13" fmla="*/ 64 h 81"/>
              <a:gd name="T14" fmla="*/ 51 w 55"/>
              <a:gd name="T15" fmla="*/ 72 h 81"/>
              <a:gd name="T16" fmla="*/ 45 w 55"/>
              <a:gd name="T17" fmla="*/ 77 h 81"/>
              <a:gd name="T18" fmla="*/ 31 w 55"/>
              <a:gd name="T19" fmla="*/ 80 h 81"/>
              <a:gd name="T20" fmla="*/ 26 w 55"/>
              <a:gd name="T21" fmla="*/ 74 h 81"/>
              <a:gd name="T22" fmla="*/ 29 w 55"/>
              <a:gd name="T23" fmla="*/ 60 h 81"/>
              <a:gd name="T24" fmla="*/ 19 w 55"/>
              <a:gd name="T25" fmla="*/ 50 h 81"/>
              <a:gd name="T26" fmla="*/ 3 w 55"/>
              <a:gd name="T27" fmla="*/ 40 h 81"/>
              <a:gd name="T28" fmla="*/ 15 w 55"/>
              <a:gd name="T29" fmla="*/ 23 h 81"/>
              <a:gd name="T30" fmla="*/ 6 w 55"/>
              <a:gd name="T31" fmla="*/ 11 h 81"/>
              <a:gd name="T32" fmla="*/ 4 w 55"/>
              <a:gd name="T33" fmla="*/ 0 h 81"/>
              <a:gd name="T34" fmla="*/ 21 w 55"/>
              <a:gd name="T35" fmla="*/ 20 h 81"/>
              <a:gd name="T36" fmla="*/ 16 w 55"/>
              <a:gd name="T37" fmla="*/ 22 h 81"/>
              <a:gd name="T38" fmla="*/ 19 w 55"/>
              <a:gd name="T39" fmla="*/ 21 h 81"/>
              <a:gd name="T40" fmla="*/ 5 w 55"/>
              <a:gd name="T41" fmla="*/ 4 h 81"/>
              <a:gd name="T42" fmla="*/ 16 w 55"/>
              <a:gd name="T43" fmla="*/ 22 h 81"/>
              <a:gd name="T44" fmla="*/ 36 w 55"/>
              <a:gd name="T45" fmla="*/ 21 h 81"/>
              <a:gd name="T46" fmla="*/ 21 w 55"/>
              <a:gd name="T47" fmla="*/ 21 h 81"/>
              <a:gd name="T48" fmla="*/ 21 w 55"/>
              <a:gd name="T49" fmla="*/ 22 h 81"/>
              <a:gd name="T50" fmla="*/ 19 w 55"/>
              <a:gd name="T51" fmla="*/ 22 h 81"/>
              <a:gd name="T52" fmla="*/ 11 w 55"/>
              <a:gd name="T53" fmla="*/ 29 h 81"/>
              <a:gd name="T54" fmla="*/ 7 w 55"/>
              <a:gd name="T55" fmla="*/ 35 h 81"/>
              <a:gd name="T56" fmla="*/ 5 w 55"/>
              <a:gd name="T57" fmla="*/ 40 h 81"/>
              <a:gd name="T58" fmla="*/ 11 w 55"/>
              <a:gd name="T59" fmla="*/ 44 h 81"/>
              <a:gd name="T60" fmla="*/ 12 w 55"/>
              <a:gd name="T61" fmla="*/ 44 h 81"/>
              <a:gd name="T62" fmla="*/ 17 w 55"/>
              <a:gd name="T63" fmla="*/ 45 h 81"/>
              <a:gd name="T64" fmla="*/ 37 w 55"/>
              <a:gd name="T65" fmla="*/ 36 h 81"/>
              <a:gd name="T66" fmla="*/ 39 w 55"/>
              <a:gd name="T67" fmla="*/ 23 h 81"/>
              <a:gd name="T68" fmla="*/ 36 w 55"/>
              <a:gd name="T69" fmla="*/ 21 h 81"/>
              <a:gd name="T70" fmla="*/ 32 w 55"/>
              <a:gd name="T71" fmla="*/ 54 h 81"/>
              <a:gd name="T72" fmla="*/ 29 w 55"/>
              <a:gd name="T73" fmla="*/ 48 h 81"/>
              <a:gd name="T74" fmla="*/ 34 w 55"/>
              <a:gd name="T75" fmla="*/ 56 h 81"/>
              <a:gd name="T76" fmla="*/ 42 w 55"/>
              <a:gd name="T77" fmla="*/ 53 h 81"/>
              <a:gd name="T78" fmla="*/ 36 w 55"/>
              <a:gd name="T79" fmla="*/ 38 h 81"/>
              <a:gd name="T80" fmla="*/ 19 w 55"/>
              <a:gd name="T81" fmla="*/ 46 h 81"/>
              <a:gd name="T82" fmla="*/ 30 w 55"/>
              <a:gd name="T83" fmla="*/ 59 h 81"/>
              <a:gd name="T84" fmla="*/ 32 w 55"/>
              <a:gd name="T85" fmla="*/ 57 h 81"/>
              <a:gd name="T86" fmla="*/ 27 w 55"/>
              <a:gd name="T87" fmla="*/ 49 h 81"/>
              <a:gd name="T88" fmla="*/ 32 w 55"/>
              <a:gd name="T89" fmla="*/ 54 h 81"/>
              <a:gd name="T90" fmla="*/ 53 w 55"/>
              <a:gd name="T91" fmla="*/ 59 h 81"/>
              <a:gd name="T92" fmla="*/ 48 w 55"/>
              <a:gd name="T93" fmla="*/ 54 h 81"/>
              <a:gd name="T94" fmla="*/ 40 w 55"/>
              <a:gd name="T95" fmla="*/ 54 h 81"/>
              <a:gd name="T96" fmla="*/ 39 w 55"/>
              <a:gd name="T97" fmla="*/ 55 h 81"/>
              <a:gd name="T98" fmla="*/ 31 w 55"/>
              <a:gd name="T99" fmla="*/ 61 h 81"/>
              <a:gd name="T100" fmla="*/ 30 w 55"/>
              <a:gd name="T101" fmla="*/ 61 h 81"/>
              <a:gd name="T102" fmla="*/ 29 w 55"/>
              <a:gd name="T103" fmla="*/ 75 h 81"/>
              <a:gd name="T104" fmla="*/ 29 w 55"/>
              <a:gd name="T105" fmla="*/ 71 h 81"/>
              <a:gd name="T106" fmla="*/ 37 w 55"/>
              <a:gd name="T107" fmla="*/ 62 h 81"/>
              <a:gd name="T108" fmla="*/ 53 w 55"/>
              <a:gd name="T109" fmla="*/ 64 h 81"/>
              <a:gd name="T110" fmla="*/ 53 w 55"/>
              <a:gd name="T111" fmla="*/ 59 h 81"/>
              <a:gd name="T112" fmla="*/ 52 w 55"/>
              <a:gd name="T113" fmla="*/ 67 h 81"/>
              <a:gd name="T114" fmla="*/ 50 w 55"/>
              <a:gd name="T115" fmla="*/ 62 h 81"/>
              <a:gd name="T116" fmla="*/ 32 w 55"/>
              <a:gd name="T117" fmla="*/ 78 h 81"/>
              <a:gd name="T118" fmla="*/ 52 w 55"/>
              <a:gd name="T119" fmla="*/ 67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5" h="81">
                <a:moveTo>
                  <a:pt x="21" y="20"/>
                </a:moveTo>
                <a:cubicBezTo>
                  <a:pt x="26" y="17"/>
                  <a:pt x="34" y="19"/>
                  <a:pt x="40" y="20"/>
                </a:cubicBezTo>
                <a:cubicBezTo>
                  <a:pt x="41" y="27"/>
                  <a:pt x="41" y="32"/>
                  <a:pt x="38" y="38"/>
                </a:cubicBezTo>
                <a:cubicBezTo>
                  <a:pt x="39" y="43"/>
                  <a:pt x="41" y="48"/>
                  <a:pt x="44" y="52"/>
                </a:cubicBezTo>
                <a:cubicBezTo>
                  <a:pt x="45" y="52"/>
                  <a:pt x="46" y="53"/>
                  <a:pt x="47" y="52"/>
                </a:cubicBezTo>
                <a:cubicBezTo>
                  <a:pt x="50" y="54"/>
                  <a:pt x="54" y="55"/>
                  <a:pt x="54" y="60"/>
                </a:cubicBezTo>
                <a:cubicBezTo>
                  <a:pt x="55" y="61"/>
                  <a:pt x="55" y="62"/>
                  <a:pt x="55" y="64"/>
                </a:cubicBezTo>
                <a:cubicBezTo>
                  <a:pt x="54" y="67"/>
                  <a:pt x="53" y="69"/>
                  <a:pt x="51" y="72"/>
                </a:cubicBezTo>
                <a:cubicBezTo>
                  <a:pt x="49" y="74"/>
                  <a:pt x="48" y="75"/>
                  <a:pt x="45" y="77"/>
                </a:cubicBezTo>
                <a:cubicBezTo>
                  <a:pt x="41" y="79"/>
                  <a:pt x="35" y="81"/>
                  <a:pt x="31" y="80"/>
                </a:cubicBezTo>
                <a:cubicBezTo>
                  <a:pt x="29" y="79"/>
                  <a:pt x="27" y="77"/>
                  <a:pt x="26" y="74"/>
                </a:cubicBezTo>
                <a:cubicBezTo>
                  <a:pt x="24" y="69"/>
                  <a:pt x="26" y="64"/>
                  <a:pt x="29" y="60"/>
                </a:cubicBezTo>
                <a:cubicBezTo>
                  <a:pt x="26" y="57"/>
                  <a:pt x="22" y="54"/>
                  <a:pt x="19" y="50"/>
                </a:cubicBezTo>
                <a:cubicBezTo>
                  <a:pt x="14" y="47"/>
                  <a:pt x="7" y="45"/>
                  <a:pt x="3" y="40"/>
                </a:cubicBezTo>
                <a:cubicBezTo>
                  <a:pt x="5" y="33"/>
                  <a:pt x="9" y="27"/>
                  <a:pt x="15" y="23"/>
                </a:cubicBezTo>
                <a:cubicBezTo>
                  <a:pt x="11" y="20"/>
                  <a:pt x="10" y="14"/>
                  <a:pt x="6" y="11"/>
                </a:cubicBezTo>
                <a:cubicBezTo>
                  <a:pt x="6" y="8"/>
                  <a:pt x="0" y="2"/>
                  <a:pt x="4" y="0"/>
                </a:cubicBezTo>
                <a:cubicBezTo>
                  <a:pt x="10" y="7"/>
                  <a:pt x="14" y="14"/>
                  <a:pt x="21" y="20"/>
                </a:cubicBezTo>
                <a:close/>
                <a:moveTo>
                  <a:pt x="16" y="22"/>
                </a:moveTo>
                <a:cubicBezTo>
                  <a:pt x="17" y="22"/>
                  <a:pt x="18" y="21"/>
                  <a:pt x="19" y="21"/>
                </a:cubicBezTo>
                <a:cubicBezTo>
                  <a:pt x="14" y="15"/>
                  <a:pt x="10" y="9"/>
                  <a:pt x="5" y="4"/>
                </a:cubicBezTo>
                <a:cubicBezTo>
                  <a:pt x="8" y="11"/>
                  <a:pt x="12" y="17"/>
                  <a:pt x="16" y="22"/>
                </a:cubicBezTo>
                <a:close/>
                <a:moveTo>
                  <a:pt x="36" y="21"/>
                </a:moveTo>
                <a:cubicBezTo>
                  <a:pt x="31" y="20"/>
                  <a:pt x="26" y="19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19" y="22"/>
                </a:cubicBezTo>
                <a:cubicBezTo>
                  <a:pt x="16" y="24"/>
                  <a:pt x="13" y="26"/>
                  <a:pt x="11" y="29"/>
                </a:cubicBezTo>
                <a:cubicBezTo>
                  <a:pt x="9" y="31"/>
                  <a:pt x="8" y="33"/>
                  <a:pt x="7" y="35"/>
                </a:cubicBezTo>
                <a:cubicBezTo>
                  <a:pt x="6" y="37"/>
                  <a:pt x="4" y="38"/>
                  <a:pt x="5" y="40"/>
                </a:cubicBezTo>
                <a:cubicBezTo>
                  <a:pt x="7" y="41"/>
                  <a:pt x="9" y="43"/>
                  <a:pt x="11" y="44"/>
                </a:cubicBezTo>
                <a:cubicBezTo>
                  <a:pt x="11" y="44"/>
                  <a:pt x="12" y="44"/>
                  <a:pt x="12" y="44"/>
                </a:cubicBezTo>
                <a:cubicBezTo>
                  <a:pt x="14" y="45"/>
                  <a:pt x="15" y="47"/>
                  <a:pt x="17" y="45"/>
                </a:cubicBezTo>
                <a:cubicBezTo>
                  <a:pt x="20" y="39"/>
                  <a:pt x="29" y="36"/>
                  <a:pt x="37" y="36"/>
                </a:cubicBezTo>
                <a:cubicBezTo>
                  <a:pt x="39" y="32"/>
                  <a:pt x="39" y="28"/>
                  <a:pt x="39" y="23"/>
                </a:cubicBezTo>
                <a:cubicBezTo>
                  <a:pt x="38" y="22"/>
                  <a:pt x="37" y="22"/>
                  <a:pt x="36" y="21"/>
                </a:cubicBezTo>
                <a:close/>
                <a:moveTo>
                  <a:pt x="32" y="54"/>
                </a:moveTo>
                <a:cubicBezTo>
                  <a:pt x="31" y="53"/>
                  <a:pt x="29" y="50"/>
                  <a:pt x="29" y="48"/>
                </a:cubicBezTo>
                <a:cubicBezTo>
                  <a:pt x="31" y="50"/>
                  <a:pt x="33" y="53"/>
                  <a:pt x="34" y="56"/>
                </a:cubicBezTo>
                <a:cubicBezTo>
                  <a:pt x="37" y="55"/>
                  <a:pt x="39" y="53"/>
                  <a:pt x="42" y="53"/>
                </a:cubicBezTo>
                <a:cubicBezTo>
                  <a:pt x="39" y="48"/>
                  <a:pt x="39" y="42"/>
                  <a:pt x="36" y="38"/>
                </a:cubicBezTo>
                <a:cubicBezTo>
                  <a:pt x="28" y="37"/>
                  <a:pt x="21" y="41"/>
                  <a:pt x="19" y="46"/>
                </a:cubicBezTo>
                <a:cubicBezTo>
                  <a:pt x="21" y="51"/>
                  <a:pt x="27" y="55"/>
                  <a:pt x="30" y="59"/>
                </a:cubicBezTo>
                <a:cubicBezTo>
                  <a:pt x="31" y="58"/>
                  <a:pt x="32" y="58"/>
                  <a:pt x="32" y="57"/>
                </a:cubicBezTo>
                <a:cubicBezTo>
                  <a:pt x="31" y="54"/>
                  <a:pt x="28" y="53"/>
                  <a:pt x="27" y="49"/>
                </a:cubicBezTo>
                <a:cubicBezTo>
                  <a:pt x="29" y="51"/>
                  <a:pt x="30" y="53"/>
                  <a:pt x="32" y="54"/>
                </a:cubicBezTo>
                <a:close/>
                <a:moveTo>
                  <a:pt x="53" y="59"/>
                </a:moveTo>
                <a:cubicBezTo>
                  <a:pt x="51" y="58"/>
                  <a:pt x="50" y="55"/>
                  <a:pt x="48" y="54"/>
                </a:cubicBezTo>
                <a:cubicBezTo>
                  <a:pt x="46" y="54"/>
                  <a:pt x="42" y="54"/>
                  <a:pt x="40" y="54"/>
                </a:cubicBezTo>
                <a:cubicBezTo>
                  <a:pt x="40" y="55"/>
                  <a:pt x="40" y="55"/>
                  <a:pt x="39" y="55"/>
                </a:cubicBezTo>
                <a:cubicBezTo>
                  <a:pt x="36" y="57"/>
                  <a:pt x="32" y="58"/>
                  <a:pt x="31" y="61"/>
                </a:cubicBezTo>
                <a:cubicBezTo>
                  <a:pt x="31" y="61"/>
                  <a:pt x="31" y="61"/>
                  <a:pt x="30" y="61"/>
                </a:cubicBezTo>
                <a:cubicBezTo>
                  <a:pt x="28" y="65"/>
                  <a:pt x="25" y="72"/>
                  <a:pt x="29" y="75"/>
                </a:cubicBezTo>
                <a:cubicBezTo>
                  <a:pt x="29" y="74"/>
                  <a:pt x="29" y="73"/>
                  <a:pt x="29" y="71"/>
                </a:cubicBezTo>
                <a:cubicBezTo>
                  <a:pt x="30" y="68"/>
                  <a:pt x="34" y="64"/>
                  <a:pt x="37" y="62"/>
                </a:cubicBezTo>
                <a:cubicBezTo>
                  <a:pt x="42" y="58"/>
                  <a:pt x="50" y="57"/>
                  <a:pt x="53" y="64"/>
                </a:cubicBezTo>
                <a:cubicBezTo>
                  <a:pt x="53" y="62"/>
                  <a:pt x="53" y="61"/>
                  <a:pt x="53" y="59"/>
                </a:cubicBezTo>
                <a:close/>
                <a:moveTo>
                  <a:pt x="52" y="67"/>
                </a:moveTo>
                <a:cubicBezTo>
                  <a:pt x="52" y="65"/>
                  <a:pt x="51" y="63"/>
                  <a:pt x="50" y="62"/>
                </a:cubicBezTo>
                <a:cubicBezTo>
                  <a:pt x="42" y="57"/>
                  <a:pt x="26" y="70"/>
                  <a:pt x="32" y="78"/>
                </a:cubicBezTo>
                <a:cubicBezTo>
                  <a:pt x="41" y="79"/>
                  <a:pt x="49" y="74"/>
                  <a:pt x="52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16" name="Freeform 182"/>
          <p:cNvSpPr>
            <a:spLocks noEditPoints="1"/>
          </p:cNvSpPr>
          <p:nvPr/>
        </p:nvSpPr>
        <p:spPr bwMode="auto">
          <a:xfrm>
            <a:off x="8643938" y="2443163"/>
            <a:ext cx="87312" cy="1308100"/>
          </a:xfrm>
          <a:custGeom>
            <a:avLst/>
            <a:gdLst>
              <a:gd name="T0" fmla="*/ 26 w 28"/>
              <a:gd name="T1" fmla="*/ 68 h 414"/>
              <a:gd name="T2" fmla="*/ 26 w 28"/>
              <a:gd name="T3" fmla="*/ 211 h 414"/>
              <a:gd name="T4" fmla="*/ 27 w 28"/>
              <a:gd name="T5" fmla="*/ 289 h 414"/>
              <a:gd name="T6" fmla="*/ 28 w 28"/>
              <a:gd name="T7" fmla="*/ 323 h 414"/>
              <a:gd name="T8" fmla="*/ 27 w 28"/>
              <a:gd name="T9" fmla="*/ 404 h 414"/>
              <a:gd name="T10" fmla="*/ 15 w 28"/>
              <a:gd name="T11" fmla="*/ 413 h 414"/>
              <a:gd name="T12" fmla="*/ 0 w 28"/>
              <a:gd name="T13" fmla="*/ 379 h 414"/>
              <a:gd name="T14" fmla="*/ 5 w 28"/>
              <a:gd name="T15" fmla="*/ 238 h 414"/>
              <a:gd name="T16" fmla="*/ 9 w 28"/>
              <a:gd name="T17" fmla="*/ 131 h 414"/>
              <a:gd name="T18" fmla="*/ 14 w 28"/>
              <a:gd name="T19" fmla="*/ 24 h 414"/>
              <a:gd name="T20" fmla="*/ 20 w 28"/>
              <a:gd name="T21" fmla="*/ 0 h 414"/>
              <a:gd name="T22" fmla="*/ 1 w 28"/>
              <a:gd name="T23" fmla="*/ 395 h 414"/>
              <a:gd name="T24" fmla="*/ 25 w 28"/>
              <a:gd name="T25" fmla="*/ 394 h 414"/>
              <a:gd name="T26" fmla="*/ 6 w 28"/>
              <a:gd name="T27" fmla="*/ 392 h 414"/>
              <a:gd name="T28" fmla="*/ 2 w 28"/>
              <a:gd name="T29" fmla="*/ 386 h 414"/>
              <a:gd name="T30" fmla="*/ 27 w 28"/>
              <a:gd name="T31" fmla="*/ 356 h 414"/>
              <a:gd name="T32" fmla="*/ 3 w 28"/>
              <a:gd name="T33" fmla="*/ 378 h 414"/>
              <a:gd name="T34" fmla="*/ 2 w 28"/>
              <a:gd name="T35" fmla="*/ 367 h 414"/>
              <a:gd name="T36" fmla="*/ 6 w 28"/>
              <a:gd name="T37" fmla="*/ 374 h 414"/>
              <a:gd name="T38" fmla="*/ 2 w 28"/>
              <a:gd name="T39" fmla="*/ 355 h 414"/>
              <a:gd name="T40" fmla="*/ 25 w 28"/>
              <a:gd name="T41" fmla="*/ 333 h 414"/>
              <a:gd name="T42" fmla="*/ 3 w 28"/>
              <a:gd name="T43" fmla="*/ 342 h 414"/>
              <a:gd name="T44" fmla="*/ 8 w 28"/>
              <a:gd name="T45" fmla="*/ 385 h 414"/>
              <a:gd name="T46" fmla="*/ 8 w 28"/>
              <a:gd name="T47" fmla="*/ 336 h 414"/>
              <a:gd name="T48" fmla="*/ 10 w 28"/>
              <a:gd name="T49" fmla="*/ 335 h 414"/>
              <a:gd name="T50" fmla="*/ 7 w 28"/>
              <a:gd name="T51" fmla="*/ 316 h 414"/>
              <a:gd name="T52" fmla="*/ 22 w 28"/>
              <a:gd name="T53" fmla="*/ 293 h 414"/>
              <a:gd name="T54" fmla="*/ 5 w 28"/>
              <a:gd name="T55" fmla="*/ 308 h 414"/>
              <a:gd name="T56" fmla="*/ 4 w 28"/>
              <a:gd name="T57" fmla="*/ 297 h 414"/>
              <a:gd name="T58" fmla="*/ 4 w 28"/>
              <a:gd name="T59" fmla="*/ 293 h 414"/>
              <a:gd name="T60" fmla="*/ 26 w 28"/>
              <a:gd name="T61" fmla="*/ 290 h 414"/>
              <a:gd name="T62" fmla="*/ 5 w 28"/>
              <a:gd name="T63" fmla="*/ 286 h 414"/>
              <a:gd name="T64" fmla="*/ 5 w 28"/>
              <a:gd name="T65" fmla="*/ 282 h 414"/>
              <a:gd name="T66" fmla="*/ 15 w 28"/>
              <a:gd name="T67" fmla="*/ 27 h 414"/>
              <a:gd name="T68" fmla="*/ 8 w 28"/>
              <a:gd name="T69" fmla="*/ 175 h 414"/>
              <a:gd name="T70" fmla="*/ 26 w 28"/>
              <a:gd name="T71" fmla="*/ 280 h 414"/>
              <a:gd name="T72" fmla="*/ 24 w 28"/>
              <a:gd name="T73" fmla="*/ 140 h 414"/>
              <a:gd name="T74" fmla="*/ 24 w 28"/>
              <a:gd name="T75" fmla="*/ 34 h 414"/>
              <a:gd name="T76" fmla="*/ 19 w 28"/>
              <a:gd name="T77" fmla="*/ 2 h 414"/>
              <a:gd name="T78" fmla="*/ 14 w 28"/>
              <a:gd name="T79" fmla="*/ 348 h 414"/>
              <a:gd name="T80" fmla="*/ 11 w 28"/>
              <a:gd name="T81" fmla="*/ 393 h 414"/>
              <a:gd name="T82" fmla="*/ 9 w 28"/>
              <a:gd name="T83" fmla="*/ 317 h 414"/>
              <a:gd name="T84" fmla="*/ 9 w 28"/>
              <a:gd name="T85" fmla="*/ 317 h 414"/>
              <a:gd name="T86" fmla="*/ 15 w 28"/>
              <a:gd name="T87" fmla="*/ 299 h 414"/>
              <a:gd name="T88" fmla="*/ 21 w 28"/>
              <a:gd name="T89" fmla="*/ 341 h 414"/>
              <a:gd name="T90" fmla="*/ 25 w 28"/>
              <a:gd name="T91" fmla="*/ 318 h 414"/>
              <a:gd name="T92" fmla="*/ 21 w 28"/>
              <a:gd name="T93" fmla="*/ 324 h 414"/>
              <a:gd name="T94" fmla="*/ 26 w 28"/>
              <a:gd name="T95" fmla="*/ 378 h 414"/>
              <a:gd name="T96" fmla="*/ 26 w 28"/>
              <a:gd name="T97" fmla="*/ 317 h 414"/>
              <a:gd name="T98" fmla="*/ 22 w 28"/>
              <a:gd name="T99" fmla="*/ 340 h 414"/>
              <a:gd name="T100" fmla="*/ 26 w 28"/>
              <a:gd name="T101" fmla="*/ 373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" h="414">
                <a:moveTo>
                  <a:pt x="20" y="0"/>
                </a:moveTo>
                <a:cubicBezTo>
                  <a:pt x="22" y="1"/>
                  <a:pt x="22" y="5"/>
                  <a:pt x="23" y="8"/>
                </a:cubicBezTo>
                <a:cubicBezTo>
                  <a:pt x="24" y="17"/>
                  <a:pt x="24" y="30"/>
                  <a:pt x="26" y="38"/>
                </a:cubicBezTo>
                <a:cubicBezTo>
                  <a:pt x="25" y="48"/>
                  <a:pt x="26" y="58"/>
                  <a:pt x="26" y="68"/>
                </a:cubicBezTo>
                <a:cubicBezTo>
                  <a:pt x="25" y="93"/>
                  <a:pt x="25" y="119"/>
                  <a:pt x="25" y="145"/>
                </a:cubicBezTo>
                <a:cubicBezTo>
                  <a:pt x="25" y="150"/>
                  <a:pt x="26" y="155"/>
                  <a:pt x="26" y="160"/>
                </a:cubicBezTo>
                <a:cubicBezTo>
                  <a:pt x="26" y="169"/>
                  <a:pt x="26" y="177"/>
                  <a:pt x="26" y="186"/>
                </a:cubicBezTo>
                <a:cubicBezTo>
                  <a:pt x="26" y="195"/>
                  <a:pt x="26" y="203"/>
                  <a:pt x="26" y="211"/>
                </a:cubicBezTo>
                <a:cubicBezTo>
                  <a:pt x="26" y="218"/>
                  <a:pt x="27" y="226"/>
                  <a:pt x="27" y="235"/>
                </a:cubicBezTo>
                <a:cubicBezTo>
                  <a:pt x="27" y="243"/>
                  <a:pt x="27" y="252"/>
                  <a:pt x="27" y="260"/>
                </a:cubicBezTo>
                <a:cubicBezTo>
                  <a:pt x="27" y="267"/>
                  <a:pt x="27" y="272"/>
                  <a:pt x="27" y="281"/>
                </a:cubicBezTo>
                <a:cubicBezTo>
                  <a:pt x="27" y="283"/>
                  <a:pt x="26" y="287"/>
                  <a:pt x="27" y="289"/>
                </a:cubicBezTo>
                <a:cubicBezTo>
                  <a:pt x="27" y="290"/>
                  <a:pt x="27" y="289"/>
                  <a:pt x="28" y="289"/>
                </a:cubicBezTo>
                <a:cubicBezTo>
                  <a:pt x="26" y="291"/>
                  <a:pt x="27" y="293"/>
                  <a:pt x="28" y="295"/>
                </a:cubicBezTo>
                <a:cubicBezTo>
                  <a:pt x="27" y="296"/>
                  <a:pt x="27" y="297"/>
                  <a:pt x="27" y="298"/>
                </a:cubicBezTo>
                <a:cubicBezTo>
                  <a:pt x="27" y="305"/>
                  <a:pt x="27" y="314"/>
                  <a:pt x="28" y="323"/>
                </a:cubicBezTo>
                <a:cubicBezTo>
                  <a:pt x="28" y="332"/>
                  <a:pt x="28" y="342"/>
                  <a:pt x="28" y="352"/>
                </a:cubicBezTo>
                <a:cubicBezTo>
                  <a:pt x="28" y="362"/>
                  <a:pt x="27" y="371"/>
                  <a:pt x="27" y="381"/>
                </a:cubicBezTo>
                <a:cubicBezTo>
                  <a:pt x="27" y="388"/>
                  <a:pt x="27" y="393"/>
                  <a:pt x="27" y="400"/>
                </a:cubicBezTo>
                <a:cubicBezTo>
                  <a:pt x="27" y="401"/>
                  <a:pt x="26" y="403"/>
                  <a:pt x="27" y="404"/>
                </a:cubicBezTo>
                <a:cubicBezTo>
                  <a:pt x="27" y="404"/>
                  <a:pt x="27" y="406"/>
                  <a:pt x="27" y="406"/>
                </a:cubicBezTo>
                <a:cubicBezTo>
                  <a:pt x="27" y="407"/>
                  <a:pt x="26" y="407"/>
                  <a:pt x="25" y="408"/>
                </a:cubicBezTo>
                <a:cubicBezTo>
                  <a:pt x="23" y="410"/>
                  <a:pt x="22" y="411"/>
                  <a:pt x="20" y="412"/>
                </a:cubicBezTo>
                <a:cubicBezTo>
                  <a:pt x="18" y="412"/>
                  <a:pt x="17" y="413"/>
                  <a:pt x="15" y="413"/>
                </a:cubicBezTo>
                <a:cubicBezTo>
                  <a:pt x="11" y="413"/>
                  <a:pt x="7" y="411"/>
                  <a:pt x="4" y="410"/>
                </a:cubicBezTo>
                <a:cubicBezTo>
                  <a:pt x="3" y="408"/>
                  <a:pt x="2" y="408"/>
                  <a:pt x="1" y="407"/>
                </a:cubicBezTo>
                <a:cubicBezTo>
                  <a:pt x="0" y="405"/>
                  <a:pt x="0" y="404"/>
                  <a:pt x="0" y="402"/>
                </a:cubicBezTo>
                <a:cubicBezTo>
                  <a:pt x="0" y="395"/>
                  <a:pt x="0" y="387"/>
                  <a:pt x="0" y="379"/>
                </a:cubicBezTo>
                <a:cubicBezTo>
                  <a:pt x="0" y="371"/>
                  <a:pt x="0" y="363"/>
                  <a:pt x="0" y="355"/>
                </a:cubicBezTo>
                <a:cubicBezTo>
                  <a:pt x="0" y="338"/>
                  <a:pt x="3" y="322"/>
                  <a:pt x="2" y="307"/>
                </a:cubicBezTo>
                <a:cubicBezTo>
                  <a:pt x="3" y="302"/>
                  <a:pt x="2" y="296"/>
                  <a:pt x="3" y="290"/>
                </a:cubicBezTo>
                <a:cubicBezTo>
                  <a:pt x="4" y="275"/>
                  <a:pt x="4" y="256"/>
                  <a:pt x="5" y="238"/>
                </a:cubicBezTo>
                <a:cubicBezTo>
                  <a:pt x="5" y="226"/>
                  <a:pt x="6" y="215"/>
                  <a:pt x="6" y="203"/>
                </a:cubicBezTo>
                <a:cubicBezTo>
                  <a:pt x="7" y="200"/>
                  <a:pt x="6" y="198"/>
                  <a:pt x="7" y="195"/>
                </a:cubicBezTo>
                <a:cubicBezTo>
                  <a:pt x="7" y="186"/>
                  <a:pt x="7" y="177"/>
                  <a:pt x="7" y="168"/>
                </a:cubicBezTo>
                <a:cubicBezTo>
                  <a:pt x="8" y="157"/>
                  <a:pt x="8" y="144"/>
                  <a:pt x="9" y="131"/>
                </a:cubicBezTo>
                <a:cubicBezTo>
                  <a:pt x="9" y="119"/>
                  <a:pt x="10" y="106"/>
                  <a:pt x="10" y="94"/>
                </a:cubicBezTo>
                <a:cubicBezTo>
                  <a:pt x="10" y="82"/>
                  <a:pt x="11" y="70"/>
                  <a:pt x="11" y="58"/>
                </a:cubicBezTo>
                <a:cubicBezTo>
                  <a:pt x="11" y="49"/>
                  <a:pt x="12" y="39"/>
                  <a:pt x="12" y="31"/>
                </a:cubicBezTo>
                <a:cubicBezTo>
                  <a:pt x="13" y="29"/>
                  <a:pt x="13" y="26"/>
                  <a:pt x="14" y="24"/>
                </a:cubicBezTo>
                <a:cubicBezTo>
                  <a:pt x="14" y="22"/>
                  <a:pt x="13" y="21"/>
                  <a:pt x="13" y="19"/>
                </a:cubicBezTo>
                <a:cubicBezTo>
                  <a:pt x="14" y="15"/>
                  <a:pt x="15" y="10"/>
                  <a:pt x="15" y="5"/>
                </a:cubicBezTo>
                <a:cubicBezTo>
                  <a:pt x="16" y="4"/>
                  <a:pt x="15" y="2"/>
                  <a:pt x="16" y="1"/>
                </a:cubicBezTo>
                <a:cubicBezTo>
                  <a:pt x="16" y="0"/>
                  <a:pt x="18" y="0"/>
                  <a:pt x="20" y="0"/>
                </a:cubicBezTo>
                <a:close/>
                <a:moveTo>
                  <a:pt x="1" y="403"/>
                </a:moveTo>
                <a:cubicBezTo>
                  <a:pt x="2" y="412"/>
                  <a:pt x="19" y="414"/>
                  <a:pt x="24" y="407"/>
                </a:cubicBezTo>
                <a:cubicBezTo>
                  <a:pt x="25" y="404"/>
                  <a:pt x="25" y="402"/>
                  <a:pt x="25" y="400"/>
                </a:cubicBezTo>
                <a:cubicBezTo>
                  <a:pt x="17" y="403"/>
                  <a:pt x="7" y="400"/>
                  <a:pt x="1" y="395"/>
                </a:cubicBezTo>
                <a:cubicBezTo>
                  <a:pt x="1" y="398"/>
                  <a:pt x="2" y="400"/>
                  <a:pt x="1" y="403"/>
                </a:cubicBezTo>
                <a:close/>
                <a:moveTo>
                  <a:pt x="1" y="393"/>
                </a:moveTo>
                <a:cubicBezTo>
                  <a:pt x="6" y="398"/>
                  <a:pt x="18" y="402"/>
                  <a:pt x="25" y="398"/>
                </a:cubicBezTo>
                <a:cubicBezTo>
                  <a:pt x="25" y="396"/>
                  <a:pt x="25" y="396"/>
                  <a:pt x="25" y="394"/>
                </a:cubicBezTo>
                <a:cubicBezTo>
                  <a:pt x="21" y="396"/>
                  <a:pt x="16" y="396"/>
                  <a:pt x="11" y="394"/>
                </a:cubicBezTo>
                <a:cubicBezTo>
                  <a:pt x="11" y="395"/>
                  <a:pt x="11" y="395"/>
                  <a:pt x="10" y="395"/>
                </a:cubicBezTo>
                <a:cubicBezTo>
                  <a:pt x="10" y="395"/>
                  <a:pt x="10" y="394"/>
                  <a:pt x="10" y="394"/>
                </a:cubicBezTo>
                <a:cubicBezTo>
                  <a:pt x="8" y="394"/>
                  <a:pt x="7" y="393"/>
                  <a:pt x="6" y="392"/>
                </a:cubicBezTo>
                <a:cubicBezTo>
                  <a:pt x="5" y="392"/>
                  <a:pt x="4" y="391"/>
                  <a:pt x="3" y="391"/>
                </a:cubicBezTo>
                <a:cubicBezTo>
                  <a:pt x="3" y="390"/>
                  <a:pt x="2" y="389"/>
                  <a:pt x="2" y="389"/>
                </a:cubicBezTo>
                <a:cubicBezTo>
                  <a:pt x="2" y="391"/>
                  <a:pt x="1" y="392"/>
                  <a:pt x="1" y="393"/>
                </a:cubicBezTo>
                <a:close/>
                <a:moveTo>
                  <a:pt x="2" y="386"/>
                </a:moveTo>
                <a:cubicBezTo>
                  <a:pt x="4" y="385"/>
                  <a:pt x="6" y="384"/>
                  <a:pt x="8" y="383"/>
                </a:cubicBezTo>
                <a:cubicBezTo>
                  <a:pt x="8" y="383"/>
                  <a:pt x="9" y="383"/>
                  <a:pt x="9" y="383"/>
                </a:cubicBezTo>
                <a:cubicBezTo>
                  <a:pt x="16" y="378"/>
                  <a:pt x="22" y="373"/>
                  <a:pt x="26" y="365"/>
                </a:cubicBezTo>
                <a:cubicBezTo>
                  <a:pt x="26" y="363"/>
                  <a:pt x="27" y="359"/>
                  <a:pt x="27" y="356"/>
                </a:cubicBezTo>
                <a:cubicBezTo>
                  <a:pt x="25" y="358"/>
                  <a:pt x="24" y="361"/>
                  <a:pt x="22" y="362"/>
                </a:cubicBezTo>
                <a:cubicBezTo>
                  <a:pt x="22" y="363"/>
                  <a:pt x="23" y="363"/>
                  <a:pt x="22" y="364"/>
                </a:cubicBezTo>
                <a:cubicBezTo>
                  <a:pt x="22" y="364"/>
                  <a:pt x="21" y="364"/>
                  <a:pt x="20" y="364"/>
                </a:cubicBezTo>
                <a:cubicBezTo>
                  <a:pt x="15" y="369"/>
                  <a:pt x="9" y="374"/>
                  <a:pt x="3" y="378"/>
                </a:cubicBezTo>
                <a:cubicBezTo>
                  <a:pt x="3" y="379"/>
                  <a:pt x="3" y="380"/>
                  <a:pt x="2" y="380"/>
                </a:cubicBezTo>
                <a:cubicBezTo>
                  <a:pt x="1" y="382"/>
                  <a:pt x="2" y="383"/>
                  <a:pt x="2" y="386"/>
                </a:cubicBezTo>
                <a:close/>
                <a:moveTo>
                  <a:pt x="5" y="375"/>
                </a:moveTo>
                <a:cubicBezTo>
                  <a:pt x="4" y="372"/>
                  <a:pt x="4" y="370"/>
                  <a:pt x="2" y="367"/>
                </a:cubicBezTo>
                <a:cubicBezTo>
                  <a:pt x="2" y="371"/>
                  <a:pt x="2" y="374"/>
                  <a:pt x="1" y="377"/>
                </a:cubicBezTo>
                <a:cubicBezTo>
                  <a:pt x="3" y="377"/>
                  <a:pt x="4" y="376"/>
                  <a:pt x="5" y="375"/>
                </a:cubicBezTo>
                <a:close/>
                <a:moveTo>
                  <a:pt x="2" y="363"/>
                </a:moveTo>
                <a:cubicBezTo>
                  <a:pt x="3" y="366"/>
                  <a:pt x="5" y="370"/>
                  <a:pt x="6" y="374"/>
                </a:cubicBezTo>
                <a:cubicBezTo>
                  <a:pt x="8" y="373"/>
                  <a:pt x="10" y="372"/>
                  <a:pt x="12" y="370"/>
                </a:cubicBezTo>
                <a:cubicBezTo>
                  <a:pt x="11" y="369"/>
                  <a:pt x="11" y="368"/>
                  <a:pt x="11" y="366"/>
                </a:cubicBezTo>
                <a:cubicBezTo>
                  <a:pt x="9" y="362"/>
                  <a:pt x="8" y="357"/>
                  <a:pt x="6" y="353"/>
                </a:cubicBezTo>
                <a:cubicBezTo>
                  <a:pt x="5" y="354"/>
                  <a:pt x="4" y="355"/>
                  <a:pt x="2" y="355"/>
                </a:cubicBezTo>
                <a:cubicBezTo>
                  <a:pt x="2" y="358"/>
                  <a:pt x="2" y="359"/>
                  <a:pt x="2" y="363"/>
                </a:cubicBezTo>
                <a:close/>
                <a:moveTo>
                  <a:pt x="2" y="354"/>
                </a:moveTo>
                <a:cubicBezTo>
                  <a:pt x="9" y="351"/>
                  <a:pt x="15" y="345"/>
                  <a:pt x="20" y="340"/>
                </a:cubicBezTo>
                <a:cubicBezTo>
                  <a:pt x="22" y="338"/>
                  <a:pt x="23" y="336"/>
                  <a:pt x="25" y="333"/>
                </a:cubicBezTo>
                <a:cubicBezTo>
                  <a:pt x="25" y="332"/>
                  <a:pt x="26" y="332"/>
                  <a:pt x="26" y="331"/>
                </a:cubicBezTo>
                <a:cubicBezTo>
                  <a:pt x="27" y="329"/>
                  <a:pt x="26" y="328"/>
                  <a:pt x="26" y="326"/>
                </a:cubicBezTo>
                <a:cubicBezTo>
                  <a:pt x="26" y="324"/>
                  <a:pt x="26" y="322"/>
                  <a:pt x="26" y="320"/>
                </a:cubicBezTo>
                <a:cubicBezTo>
                  <a:pt x="20" y="329"/>
                  <a:pt x="12" y="335"/>
                  <a:pt x="3" y="342"/>
                </a:cubicBezTo>
                <a:cubicBezTo>
                  <a:pt x="3" y="342"/>
                  <a:pt x="3" y="342"/>
                  <a:pt x="2" y="342"/>
                </a:cubicBezTo>
                <a:cubicBezTo>
                  <a:pt x="2" y="346"/>
                  <a:pt x="2" y="349"/>
                  <a:pt x="2" y="354"/>
                </a:cubicBezTo>
                <a:close/>
                <a:moveTo>
                  <a:pt x="10" y="392"/>
                </a:moveTo>
                <a:cubicBezTo>
                  <a:pt x="9" y="389"/>
                  <a:pt x="8" y="388"/>
                  <a:pt x="8" y="385"/>
                </a:cubicBezTo>
                <a:cubicBezTo>
                  <a:pt x="6" y="385"/>
                  <a:pt x="4" y="386"/>
                  <a:pt x="2" y="387"/>
                </a:cubicBezTo>
                <a:cubicBezTo>
                  <a:pt x="4" y="390"/>
                  <a:pt x="6" y="391"/>
                  <a:pt x="10" y="392"/>
                </a:cubicBezTo>
                <a:close/>
                <a:moveTo>
                  <a:pt x="3" y="340"/>
                </a:moveTo>
                <a:cubicBezTo>
                  <a:pt x="5" y="339"/>
                  <a:pt x="7" y="338"/>
                  <a:pt x="8" y="336"/>
                </a:cubicBezTo>
                <a:cubicBezTo>
                  <a:pt x="6" y="333"/>
                  <a:pt x="5" y="329"/>
                  <a:pt x="3" y="327"/>
                </a:cubicBezTo>
                <a:cubicBezTo>
                  <a:pt x="3" y="332"/>
                  <a:pt x="1" y="336"/>
                  <a:pt x="3" y="340"/>
                </a:cubicBezTo>
                <a:close/>
                <a:moveTo>
                  <a:pt x="3" y="324"/>
                </a:moveTo>
                <a:cubicBezTo>
                  <a:pt x="5" y="327"/>
                  <a:pt x="7" y="332"/>
                  <a:pt x="10" y="335"/>
                </a:cubicBezTo>
                <a:cubicBezTo>
                  <a:pt x="12" y="334"/>
                  <a:pt x="13" y="332"/>
                  <a:pt x="15" y="331"/>
                </a:cubicBezTo>
                <a:cubicBezTo>
                  <a:pt x="13" y="326"/>
                  <a:pt x="11" y="321"/>
                  <a:pt x="8" y="317"/>
                </a:cubicBezTo>
                <a:cubicBezTo>
                  <a:pt x="6" y="319"/>
                  <a:pt x="3" y="320"/>
                  <a:pt x="3" y="324"/>
                </a:cubicBezTo>
                <a:close/>
                <a:moveTo>
                  <a:pt x="7" y="316"/>
                </a:moveTo>
                <a:cubicBezTo>
                  <a:pt x="8" y="316"/>
                  <a:pt x="8" y="315"/>
                  <a:pt x="9" y="316"/>
                </a:cubicBezTo>
                <a:cubicBezTo>
                  <a:pt x="16" y="310"/>
                  <a:pt x="21" y="304"/>
                  <a:pt x="26" y="296"/>
                </a:cubicBezTo>
                <a:cubicBezTo>
                  <a:pt x="25" y="294"/>
                  <a:pt x="26" y="293"/>
                  <a:pt x="25" y="291"/>
                </a:cubicBezTo>
                <a:cubicBezTo>
                  <a:pt x="24" y="292"/>
                  <a:pt x="23" y="292"/>
                  <a:pt x="22" y="293"/>
                </a:cubicBezTo>
                <a:cubicBezTo>
                  <a:pt x="17" y="300"/>
                  <a:pt x="10" y="305"/>
                  <a:pt x="4" y="310"/>
                </a:cubicBezTo>
                <a:cubicBezTo>
                  <a:pt x="4" y="314"/>
                  <a:pt x="3" y="316"/>
                  <a:pt x="3" y="319"/>
                </a:cubicBezTo>
                <a:cubicBezTo>
                  <a:pt x="5" y="318"/>
                  <a:pt x="6" y="317"/>
                  <a:pt x="7" y="316"/>
                </a:cubicBezTo>
                <a:close/>
                <a:moveTo>
                  <a:pt x="5" y="308"/>
                </a:moveTo>
                <a:cubicBezTo>
                  <a:pt x="6" y="307"/>
                  <a:pt x="8" y="306"/>
                  <a:pt x="9" y="304"/>
                </a:cubicBezTo>
                <a:cubicBezTo>
                  <a:pt x="7" y="303"/>
                  <a:pt x="6" y="301"/>
                  <a:pt x="4" y="299"/>
                </a:cubicBezTo>
                <a:cubicBezTo>
                  <a:pt x="4" y="303"/>
                  <a:pt x="3" y="306"/>
                  <a:pt x="5" y="308"/>
                </a:cubicBezTo>
                <a:close/>
                <a:moveTo>
                  <a:pt x="4" y="297"/>
                </a:moveTo>
                <a:cubicBezTo>
                  <a:pt x="6" y="299"/>
                  <a:pt x="8" y="301"/>
                  <a:pt x="10" y="304"/>
                </a:cubicBezTo>
                <a:cubicBezTo>
                  <a:pt x="11" y="303"/>
                  <a:pt x="13" y="302"/>
                  <a:pt x="14" y="300"/>
                </a:cubicBezTo>
                <a:cubicBezTo>
                  <a:pt x="12" y="298"/>
                  <a:pt x="10" y="295"/>
                  <a:pt x="8" y="293"/>
                </a:cubicBezTo>
                <a:cubicBezTo>
                  <a:pt x="6" y="293"/>
                  <a:pt x="5" y="293"/>
                  <a:pt x="4" y="293"/>
                </a:cubicBezTo>
                <a:cubicBezTo>
                  <a:pt x="4" y="295"/>
                  <a:pt x="4" y="295"/>
                  <a:pt x="4" y="297"/>
                </a:cubicBezTo>
                <a:close/>
                <a:moveTo>
                  <a:pt x="4" y="290"/>
                </a:moveTo>
                <a:cubicBezTo>
                  <a:pt x="9" y="292"/>
                  <a:pt x="17" y="292"/>
                  <a:pt x="22" y="290"/>
                </a:cubicBezTo>
                <a:cubicBezTo>
                  <a:pt x="23" y="291"/>
                  <a:pt x="24" y="290"/>
                  <a:pt x="26" y="290"/>
                </a:cubicBezTo>
                <a:cubicBezTo>
                  <a:pt x="26" y="288"/>
                  <a:pt x="25" y="287"/>
                  <a:pt x="26" y="286"/>
                </a:cubicBezTo>
                <a:cubicBezTo>
                  <a:pt x="20" y="289"/>
                  <a:pt x="12" y="288"/>
                  <a:pt x="5" y="287"/>
                </a:cubicBezTo>
                <a:cubicBezTo>
                  <a:pt x="4" y="288"/>
                  <a:pt x="4" y="289"/>
                  <a:pt x="4" y="290"/>
                </a:cubicBezTo>
                <a:close/>
                <a:moveTo>
                  <a:pt x="5" y="286"/>
                </a:moveTo>
                <a:cubicBezTo>
                  <a:pt x="9" y="287"/>
                  <a:pt x="16" y="286"/>
                  <a:pt x="20" y="286"/>
                </a:cubicBezTo>
                <a:cubicBezTo>
                  <a:pt x="22" y="286"/>
                  <a:pt x="23" y="285"/>
                  <a:pt x="26" y="285"/>
                </a:cubicBezTo>
                <a:cubicBezTo>
                  <a:pt x="26" y="284"/>
                  <a:pt x="26" y="283"/>
                  <a:pt x="26" y="282"/>
                </a:cubicBezTo>
                <a:cubicBezTo>
                  <a:pt x="20" y="284"/>
                  <a:pt x="10" y="285"/>
                  <a:pt x="5" y="282"/>
                </a:cubicBezTo>
                <a:cubicBezTo>
                  <a:pt x="5" y="283"/>
                  <a:pt x="4" y="285"/>
                  <a:pt x="5" y="286"/>
                </a:cubicBezTo>
                <a:close/>
                <a:moveTo>
                  <a:pt x="19" y="2"/>
                </a:moveTo>
                <a:cubicBezTo>
                  <a:pt x="18" y="2"/>
                  <a:pt x="18" y="2"/>
                  <a:pt x="18" y="2"/>
                </a:cubicBezTo>
                <a:cubicBezTo>
                  <a:pt x="15" y="10"/>
                  <a:pt x="16" y="19"/>
                  <a:pt x="15" y="27"/>
                </a:cubicBezTo>
                <a:cubicBezTo>
                  <a:pt x="14" y="30"/>
                  <a:pt x="14" y="33"/>
                  <a:pt x="14" y="36"/>
                </a:cubicBezTo>
                <a:cubicBezTo>
                  <a:pt x="11" y="58"/>
                  <a:pt x="12" y="83"/>
                  <a:pt x="11" y="105"/>
                </a:cubicBezTo>
                <a:cubicBezTo>
                  <a:pt x="11" y="117"/>
                  <a:pt x="10" y="128"/>
                  <a:pt x="10" y="140"/>
                </a:cubicBezTo>
                <a:cubicBezTo>
                  <a:pt x="9" y="151"/>
                  <a:pt x="9" y="164"/>
                  <a:pt x="8" y="175"/>
                </a:cubicBezTo>
                <a:cubicBezTo>
                  <a:pt x="8" y="187"/>
                  <a:pt x="8" y="198"/>
                  <a:pt x="8" y="209"/>
                </a:cubicBezTo>
                <a:cubicBezTo>
                  <a:pt x="7" y="215"/>
                  <a:pt x="7" y="221"/>
                  <a:pt x="7" y="227"/>
                </a:cubicBezTo>
                <a:cubicBezTo>
                  <a:pt x="6" y="244"/>
                  <a:pt x="5" y="262"/>
                  <a:pt x="5" y="280"/>
                </a:cubicBezTo>
                <a:cubicBezTo>
                  <a:pt x="10" y="283"/>
                  <a:pt x="20" y="284"/>
                  <a:pt x="26" y="280"/>
                </a:cubicBezTo>
                <a:cubicBezTo>
                  <a:pt x="26" y="264"/>
                  <a:pt x="26" y="245"/>
                  <a:pt x="25" y="228"/>
                </a:cubicBezTo>
                <a:cubicBezTo>
                  <a:pt x="25" y="223"/>
                  <a:pt x="25" y="217"/>
                  <a:pt x="25" y="212"/>
                </a:cubicBezTo>
                <a:cubicBezTo>
                  <a:pt x="25" y="200"/>
                  <a:pt x="25" y="188"/>
                  <a:pt x="25" y="176"/>
                </a:cubicBezTo>
                <a:cubicBezTo>
                  <a:pt x="25" y="164"/>
                  <a:pt x="24" y="152"/>
                  <a:pt x="24" y="140"/>
                </a:cubicBezTo>
                <a:cubicBezTo>
                  <a:pt x="25" y="134"/>
                  <a:pt x="24" y="128"/>
                  <a:pt x="24" y="122"/>
                </a:cubicBezTo>
                <a:cubicBezTo>
                  <a:pt x="24" y="110"/>
                  <a:pt x="25" y="98"/>
                  <a:pt x="24" y="87"/>
                </a:cubicBezTo>
                <a:cubicBezTo>
                  <a:pt x="24" y="81"/>
                  <a:pt x="24" y="76"/>
                  <a:pt x="24" y="70"/>
                </a:cubicBezTo>
                <a:cubicBezTo>
                  <a:pt x="24" y="57"/>
                  <a:pt x="24" y="45"/>
                  <a:pt x="24" y="34"/>
                </a:cubicBezTo>
                <a:cubicBezTo>
                  <a:pt x="23" y="28"/>
                  <a:pt x="22" y="22"/>
                  <a:pt x="22" y="17"/>
                </a:cubicBezTo>
                <a:cubicBezTo>
                  <a:pt x="22" y="14"/>
                  <a:pt x="22" y="11"/>
                  <a:pt x="22" y="9"/>
                </a:cubicBezTo>
                <a:cubicBezTo>
                  <a:pt x="21" y="6"/>
                  <a:pt x="21" y="3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9" y="1"/>
                  <a:pt x="19" y="2"/>
                </a:cubicBezTo>
                <a:close/>
                <a:moveTo>
                  <a:pt x="13" y="369"/>
                </a:moveTo>
                <a:cubicBezTo>
                  <a:pt x="16" y="367"/>
                  <a:pt x="18" y="365"/>
                  <a:pt x="20" y="362"/>
                </a:cubicBezTo>
                <a:cubicBezTo>
                  <a:pt x="19" y="358"/>
                  <a:pt x="16" y="352"/>
                  <a:pt x="14" y="348"/>
                </a:cubicBezTo>
                <a:cubicBezTo>
                  <a:pt x="11" y="349"/>
                  <a:pt x="10" y="351"/>
                  <a:pt x="7" y="352"/>
                </a:cubicBezTo>
                <a:cubicBezTo>
                  <a:pt x="9" y="357"/>
                  <a:pt x="12" y="362"/>
                  <a:pt x="13" y="369"/>
                </a:cubicBezTo>
                <a:close/>
                <a:moveTo>
                  <a:pt x="9" y="384"/>
                </a:moveTo>
                <a:cubicBezTo>
                  <a:pt x="10" y="387"/>
                  <a:pt x="10" y="389"/>
                  <a:pt x="11" y="393"/>
                </a:cubicBezTo>
                <a:cubicBezTo>
                  <a:pt x="13" y="394"/>
                  <a:pt x="17" y="394"/>
                  <a:pt x="19" y="394"/>
                </a:cubicBezTo>
                <a:cubicBezTo>
                  <a:pt x="19" y="389"/>
                  <a:pt x="18" y="383"/>
                  <a:pt x="15" y="379"/>
                </a:cubicBezTo>
                <a:cubicBezTo>
                  <a:pt x="13" y="381"/>
                  <a:pt x="11" y="382"/>
                  <a:pt x="9" y="384"/>
                </a:cubicBezTo>
                <a:close/>
                <a:moveTo>
                  <a:pt x="9" y="317"/>
                </a:moveTo>
                <a:cubicBezTo>
                  <a:pt x="11" y="320"/>
                  <a:pt x="15" y="325"/>
                  <a:pt x="17" y="329"/>
                </a:cubicBezTo>
                <a:cubicBezTo>
                  <a:pt x="18" y="328"/>
                  <a:pt x="19" y="327"/>
                  <a:pt x="20" y="325"/>
                </a:cubicBezTo>
                <a:cubicBezTo>
                  <a:pt x="18" y="321"/>
                  <a:pt x="16" y="316"/>
                  <a:pt x="13" y="313"/>
                </a:cubicBezTo>
                <a:cubicBezTo>
                  <a:pt x="12" y="314"/>
                  <a:pt x="10" y="315"/>
                  <a:pt x="9" y="317"/>
                </a:cubicBezTo>
                <a:close/>
                <a:moveTo>
                  <a:pt x="15" y="299"/>
                </a:moveTo>
                <a:cubicBezTo>
                  <a:pt x="17" y="297"/>
                  <a:pt x="18" y="295"/>
                  <a:pt x="20" y="293"/>
                </a:cubicBezTo>
                <a:cubicBezTo>
                  <a:pt x="16" y="293"/>
                  <a:pt x="12" y="293"/>
                  <a:pt x="10" y="293"/>
                </a:cubicBezTo>
                <a:cubicBezTo>
                  <a:pt x="12" y="295"/>
                  <a:pt x="13" y="298"/>
                  <a:pt x="15" y="299"/>
                </a:cubicBezTo>
                <a:close/>
                <a:moveTo>
                  <a:pt x="22" y="361"/>
                </a:moveTo>
                <a:cubicBezTo>
                  <a:pt x="23" y="359"/>
                  <a:pt x="25" y="357"/>
                  <a:pt x="26" y="355"/>
                </a:cubicBezTo>
                <a:cubicBezTo>
                  <a:pt x="26" y="352"/>
                  <a:pt x="23" y="347"/>
                  <a:pt x="23" y="345"/>
                </a:cubicBezTo>
                <a:cubicBezTo>
                  <a:pt x="22" y="343"/>
                  <a:pt x="22" y="342"/>
                  <a:pt x="21" y="341"/>
                </a:cubicBezTo>
                <a:cubicBezTo>
                  <a:pt x="19" y="343"/>
                  <a:pt x="17" y="345"/>
                  <a:pt x="15" y="347"/>
                </a:cubicBezTo>
                <a:cubicBezTo>
                  <a:pt x="17" y="351"/>
                  <a:pt x="19" y="356"/>
                  <a:pt x="22" y="361"/>
                </a:cubicBezTo>
                <a:close/>
                <a:moveTo>
                  <a:pt x="21" y="324"/>
                </a:moveTo>
                <a:cubicBezTo>
                  <a:pt x="22" y="322"/>
                  <a:pt x="25" y="320"/>
                  <a:pt x="25" y="318"/>
                </a:cubicBezTo>
                <a:cubicBezTo>
                  <a:pt x="25" y="318"/>
                  <a:pt x="25" y="317"/>
                  <a:pt x="24" y="317"/>
                </a:cubicBezTo>
                <a:cubicBezTo>
                  <a:pt x="23" y="313"/>
                  <a:pt x="22" y="310"/>
                  <a:pt x="20" y="307"/>
                </a:cubicBezTo>
                <a:cubicBezTo>
                  <a:pt x="18" y="308"/>
                  <a:pt x="16" y="311"/>
                  <a:pt x="15" y="312"/>
                </a:cubicBezTo>
                <a:cubicBezTo>
                  <a:pt x="17" y="316"/>
                  <a:pt x="19" y="320"/>
                  <a:pt x="21" y="324"/>
                </a:cubicBezTo>
                <a:close/>
                <a:moveTo>
                  <a:pt x="17" y="378"/>
                </a:moveTo>
                <a:cubicBezTo>
                  <a:pt x="19" y="383"/>
                  <a:pt x="20" y="389"/>
                  <a:pt x="21" y="394"/>
                </a:cubicBezTo>
                <a:cubicBezTo>
                  <a:pt x="23" y="394"/>
                  <a:pt x="24" y="393"/>
                  <a:pt x="25" y="392"/>
                </a:cubicBezTo>
                <a:cubicBezTo>
                  <a:pt x="25" y="386"/>
                  <a:pt x="25" y="384"/>
                  <a:pt x="26" y="378"/>
                </a:cubicBezTo>
                <a:cubicBezTo>
                  <a:pt x="25" y="376"/>
                  <a:pt x="25" y="374"/>
                  <a:pt x="24" y="371"/>
                </a:cubicBezTo>
                <a:cubicBezTo>
                  <a:pt x="22" y="374"/>
                  <a:pt x="19" y="376"/>
                  <a:pt x="17" y="378"/>
                </a:cubicBezTo>
                <a:close/>
                <a:moveTo>
                  <a:pt x="26" y="316"/>
                </a:moveTo>
                <a:cubicBezTo>
                  <a:pt x="26" y="316"/>
                  <a:pt x="26" y="317"/>
                  <a:pt x="26" y="317"/>
                </a:cubicBezTo>
                <a:cubicBezTo>
                  <a:pt x="26" y="312"/>
                  <a:pt x="26" y="304"/>
                  <a:pt x="26" y="299"/>
                </a:cubicBezTo>
                <a:cubicBezTo>
                  <a:pt x="24" y="301"/>
                  <a:pt x="22" y="304"/>
                  <a:pt x="20" y="306"/>
                </a:cubicBezTo>
                <a:cubicBezTo>
                  <a:pt x="23" y="308"/>
                  <a:pt x="24" y="313"/>
                  <a:pt x="26" y="316"/>
                </a:cubicBezTo>
                <a:close/>
                <a:moveTo>
                  <a:pt x="22" y="340"/>
                </a:moveTo>
                <a:cubicBezTo>
                  <a:pt x="24" y="343"/>
                  <a:pt x="25" y="348"/>
                  <a:pt x="27" y="352"/>
                </a:cubicBezTo>
                <a:cubicBezTo>
                  <a:pt x="26" y="345"/>
                  <a:pt x="27" y="339"/>
                  <a:pt x="26" y="334"/>
                </a:cubicBezTo>
                <a:cubicBezTo>
                  <a:pt x="25" y="336"/>
                  <a:pt x="23" y="337"/>
                  <a:pt x="22" y="340"/>
                </a:cubicBezTo>
                <a:close/>
                <a:moveTo>
                  <a:pt x="26" y="373"/>
                </a:moveTo>
                <a:cubicBezTo>
                  <a:pt x="26" y="371"/>
                  <a:pt x="26" y="371"/>
                  <a:pt x="26" y="369"/>
                </a:cubicBezTo>
                <a:cubicBezTo>
                  <a:pt x="25" y="369"/>
                  <a:pt x="25" y="370"/>
                  <a:pt x="25" y="371"/>
                </a:cubicBezTo>
                <a:cubicBezTo>
                  <a:pt x="26" y="371"/>
                  <a:pt x="25" y="373"/>
                  <a:pt x="26" y="3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17" name="Freeform 183"/>
          <p:cNvSpPr>
            <a:spLocks noEditPoints="1"/>
          </p:cNvSpPr>
          <p:nvPr/>
        </p:nvSpPr>
        <p:spPr bwMode="auto">
          <a:xfrm>
            <a:off x="1925638" y="4440238"/>
            <a:ext cx="120650" cy="144462"/>
          </a:xfrm>
          <a:custGeom>
            <a:avLst/>
            <a:gdLst>
              <a:gd name="T0" fmla="*/ 29 w 38"/>
              <a:gd name="T1" fmla="*/ 2 h 46"/>
              <a:gd name="T2" fmla="*/ 32 w 38"/>
              <a:gd name="T3" fmla="*/ 22 h 46"/>
              <a:gd name="T4" fmla="*/ 37 w 38"/>
              <a:gd name="T5" fmla="*/ 33 h 46"/>
              <a:gd name="T6" fmla="*/ 33 w 38"/>
              <a:gd name="T7" fmla="*/ 40 h 46"/>
              <a:gd name="T8" fmla="*/ 33 w 38"/>
              <a:gd name="T9" fmla="*/ 41 h 46"/>
              <a:gd name="T10" fmla="*/ 32 w 38"/>
              <a:gd name="T11" fmla="*/ 42 h 46"/>
              <a:gd name="T12" fmla="*/ 10 w 38"/>
              <a:gd name="T13" fmla="*/ 45 h 46"/>
              <a:gd name="T14" fmla="*/ 10 w 38"/>
              <a:gd name="T15" fmla="*/ 40 h 46"/>
              <a:gd name="T16" fmla="*/ 8 w 38"/>
              <a:gd name="T17" fmla="*/ 13 h 46"/>
              <a:gd name="T18" fmla="*/ 5 w 38"/>
              <a:gd name="T19" fmla="*/ 6 h 46"/>
              <a:gd name="T20" fmla="*/ 2 w 38"/>
              <a:gd name="T21" fmla="*/ 8 h 46"/>
              <a:gd name="T22" fmla="*/ 6 w 38"/>
              <a:gd name="T23" fmla="*/ 44 h 46"/>
              <a:gd name="T24" fmla="*/ 6 w 38"/>
              <a:gd name="T25" fmla="*/ 44 h 46"/>
              <a:gd name="T26" fmla="*/ 9 w 38"/>
              <a:gd name="T27" fmla="*/ 1 h 46"/>
              <a:gd name="T28" fmla="*/ 9 w 38"/>
              <a:gd name="T29" fmla="*/ 13 h 46"/>
              <a:gd name="T30" fmla="*/ 9 w 38"/>
              <a:gd name="T31" fmla="*/ 43 h 46"/>
              <a:gd name="T32" fmla="*/ 10 w 38"/>
              <a:gd name="T33" fmla="*/ 43 h 46"/>
              <a:gd name="T34" fmla="*/ 11 w 38"/>
              <a:gd name="T35" fmla="*/ 40 h 46"/>
              <a:gd name="T36" fmla="*/ 11 w 38"/>
              <a:gd name="T37" fmla="*/ 2 h 46"/>
              <a:gd name="T38" fmla="*/ 11 w 38"/>
              <a:gd name="T39" fmla="*/ 2 h 46"/>
              <a:gd name="T40" fmla="*/ 16 w 38"/>
              <a:gd name="T41" fmla="*/ 4 h 46"/>
              <a:gd name="T42" fmla="*/ 14 w 38"/>
              <a:gd name="T43" fmla="*/ 21 h 46"/>
              <a:gd name="T44" fmla="*/ 29 w 38"/>
              <a:gd name="T45" fmla="*/ 13 h 46"/>
              <a:gd name="T46" fmla="*/ 13 w 38"/>
              <a:gd name="T47" fmla="*/ 25 h 46"/>
              <a:gd name="T48" fmla="*/ 22 w 38"/>
              <a:gd name="T49" fmla="*/ 42 h 46"/>
              <a:gd name="T50" fmla="*/ 32 w 38"/>
              <a:gd name="T51" fmla="*/ 28 h 46"/>
              <a:gd name="T52" fmla="*/ 29 w 38"/>
              <a:gd name="T53" fmla="*/ 25 h 46"/>
              <a:gd name="T54" fmla="*/ 27 w 38"/>
              <a:gd name="T55" fmla="*/ 25 h 46"/>
              <a:gd name="T56" fmla="*/ 13 w 38"/>
              <a:gd name="T57" fmla="*/ 24 h 46"/>
              <a:gd name="T58" fmla="*/ 13 w 38"/>
              <a:gd name="T59" fmla="*/ 24 h 46"/>
              <a:gd name="T60" fmla="*/ 17 w 38"/>
              <a:gd name="T61" fmla="*/ 23 h 46"/>
              <a:gd name="T62" fmla="*/ 17 w 38"/>
              <a:gd name="T63" fmla="*/ 1 h 46"/>
              <a:gd name="T64" fmla="*/ 18 w 38"/>
              <a:gd name="T65" fmla="*/ 21 h 46"/>
              <a:gd name="T66" fmla="*/ 18 w 38"/>
              <a:gd name="T67" fmla="*/ 21 h 46"/>
              <a:gd name="T68" fmla="*/ 25 w 38"/>
              <a:gd name="T69" fmla="*/ 23 h 46"/>
              <a:gd name="T70" fmla="*/ 18 w 38"/>
              <a:gd name="T71" fmla="*/ 24 h 46"/>
              <a:gd name="T72" fmla="*/ 29 w 38"/>
              <a:gd name="T73" fmla="*/ 22 h 46"/>
              <a:gd name="T74" fmla="*/ 27 w 38"/>
              <a:gd name="T75" fmla="*/ 18 h 46"/>
              <a:gd name="T76" fmla="*/ 27 w 38"/>
              <a:gd name="T77" fmla="*/ 23 h 46"/>
              <a:gd name="T78" fmla="*/ 28 w 38"/>
              <a:gd name="T79" fmla="*/ 5 h 46"/>
              <a:gd name="T80" fmla="*/ 30 w 38"/>
              <a:gd name="T81" fmla="*/ 10 h 46"/>
              <a:gd name="T82" fmla="*/ 29 w 38"/>
              <a:gd name="T83" fmla="*/ 4 h 46"/>
              <a:gd name="T84" fmla="*/ 29 w 38"/>
              <a:gd name="T85" fmla="*/ 42 h 46"/>
              <a:gd name="T86" fmla="*/ 29 w 38"/>
              <a:gd name="T87" fmla="*/ 42 h 46"/>
              <a:gd name="T88" fmla="*/ 30 w 38"/>
              <a:gd name="T89" fmla="*/ 22 h 46"/>
              <a:gd name="T90" fmla="*/ 32 w 38"/>
              <a:gd name="T91" fmla="*/ 40 h 46"/>
              <a:gd name="T92" fmla="*/ 31 w 38"/>
              <a:gd name="T93" fmla="*/ 9 h 46"/>
              <a:gd name="T94" fmla="*/ 32 w 38"/>
              <a:gd name="T95" fmla="*/ 10 h 46"/>
              <a:gd name="T96" fmla="*/ 32 w 38"/>
              <a:gd name="T97" fmla="*/ 10 h 46"/>
              <a:gd name="T98" fmla="*/ 33 w 38"/>
              <a:gd name="T99" fmla="*/ 27 h 46"/>
              <a:gd name="T100" fmla="*/ 33 w 38"/>
              <a:gd name="T101" fmla="*/ 7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" h="46">
                <a:moveTo>
                  <a:pt x="4" y="0"/>
                </a:moveTo>
                <a:cubicBezTo>
                  <a:pt x="5" y="0"/>
                  <a:pt x="5" y="0"/>
                  <a:pt x="5" y="0"/>
                </a:cubicBezTo>
                <a:cubicBezTo>
                  <a:pt x="8" y="0"/>
                  <a:pt x="13" y="0"/>
                  <a:pt x="22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27" y="1"/>
                  <a:pt x="28" y="1"/>
                  <a:pt x="29" y="2"/>
                </a:cubicBezTo>
                <a:cubicBezTo>
                  <a:pt x="33" y="5"/>
                  <a:pt x="34" y="8"/>
                  <a:pt x="34" y="10"/>
                </a:cubicBezTo>
                <a:cubicBezTo>
                  <a:pt x="34" y="11"/>
                  <a:pt x="34" y="13"/>
                  <a:pt x="33" y="16"/>
                </a:cubicBezTo>
                <a:cubicBezTo>
                  <a:pt x="31" y="17"/>
                  <a:pt x="30" y="19"/>
                  <a:pt x="28" y="20"/>
                </a:cubicBezTo>
                <a:cubicBezTo>
                  <a:pt x="28" y="20"/>
                  <a:pt x="29" y="20"/>
                  <a:pt x="30" y="21"/>
                </a:cubicBezTo>
                <a:cubicBezTo>
                  <a:pt x="30" y="21"/>
                  <a:pt x="31" y="21"/>
                  <a:pt x="32" y="22"/>
                </a:cubicBezTo>
                <a:cubicBezTo>
                  <a:pt x="32" y="22"/>
                  <a:pt x="33" y="23"/>
                  <a:pt x="34" y="25"/>
                </a:cubicBezTo>
                <a:cubicBezTo>
                  <a:pt x="36" y="27"/>
                  <a:pt x="37" y="29"/>
                  <a:pt x="37" y="31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2"/>
                  <a:pt x="37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4"/>
                  <a:pt x="38" y="34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7" y="36"/>
                  <a:pt x="37" y="38"/>
                </a:cubicBezTo>
                <a:cubicBezTo>
                  <a:pt x="37" y="38"/>
                  <a:pt x="36" y="39"/>
                  <a:pt x="35" y="39"/>
                </a:cubicBezTo>
                <a:cubicBezTo>
                  <a:pt x="35" y="39"/>
                  <a:pt x="34" y="39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1"/>
                  <a:pt x="34" y="41"/>
                  <a:pt x="34" y="41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2" y="41"/>
                  <a:pt x="31" y="42"/>
                  <a:pt x="30" y="42"/>
                </a:cubicBezTo>
                <a:cubicBezTo>
                  <a:pt x="30" y="43"/>
                  <a:pt x="30" y="43"/>
                  <a:pt x="30" y="43"/>
                </a:cubicBezTo>
                <a:cubicBezTo>
                  <a:pt x="30" y="43"/>
                  <a:pt x="30" y="43"/>
                  <a:pt x="30" y="43"/>
                </a:cubicBezTo>
                <a:cubicBezTo>
                  <a:pt x="31" y="43"/>
                  <a:pt x="31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3"/>
                  <a:pt x="30" y="43"/>
                  <a:pt x="28" y="44"/>
                </a:cubicBezTo>
                <a:cubicBezTo>
                  <a:pt x="25" y="45"/>
                  <a:pt x="19" y="46"/>
                  <a:pt x="10" y="46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5"/>
                  <a:pt x="10" y="45"/>
                  <a:pt x="10" y="45"/>
                </a:cubicBezTo>
                <a:cubicBezTo>
                  <a:pt x="8" y="45"/>
                  <a:pt x="6" y="45"/>
                  <a:pt x="4" y="46"/>
                </a:cubicBezTo>
                <a:cubicBezTo>
                  <a:pt x="4" y="46"/>
                  <a:pt x="3" y="45"/>
                  <a:pt x="3" y="43"/>
                </a:cubicBezTo>
                <a:cubicBezTo>
                  <a:pt x="3" y="42"/>
                  <a:pt x="5" y="42"/>
                  <a:pt x="7" y="41"/>
                </a:cubicBezTo>
                <a:cubicBezTo>
                  <a:pt x="9" y="41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38"/>
                  <a:pt x="9" y="34"/>
                </a:cubicBezTo>
                <a:cubicBezTo>
                  <a:pt x="9" y="33"/>
                  <a:pt x="9" y="32"/>
                  <a:pt x="9" y="31"/>
                </a:cubicBezTo>
                <a:cubicBezTo>
                  <a:pt x="9" y="31"/>
                  <a:pt x="9" y="30"/>
                  <a:pt x="10" y="29"/>
                </a:cubicBezTo>
                <a:cubicBezTo>
                  <a:pt x="9" y="26"/>
                  <a:pt x="9" y="24"/>
                  <a:pt x="9" y="24"/>
                </a:cubicBezTo>
                <a:cubicBezTo>
                  <a:pt x="9" y="24"/>
                  <a:pt x="8" y="20"/>
                  <a:pt x="8" y="13"/>
                </a:cubicBezTo>
                <a:cubicBezTo>
                  <a:pt x="8" y="6"/>
                  <a:pt x="8" y="6"/>
                  <a:pt x="8" y="6"/>
                </a:cubicBezTo>
                <a:cubicBezTo>
                  <a:pt x="7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7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8"/>
                  <a:pt x="2" y="8"/>
                  <a:pt x="2" y="8"/>
                </a:cubicBezTo>
                <a:cubicBezTo>
                  <a:pt x="1" y="8"/>
                  <a:pt x="1" y="7"/>
                  <a:pt x="1" y="4"/>
                </a:cubicBezTo>
                <a:cubicBezTo>
                  <a:pt x="1" y="3"/>
                  <a:pt x="0" y="3"/>
                  <a:pt x="0" y="2"/>
                </a:cubicBezTo>
                <a:cubicBezTo>
                  <a:pt x="1" y="1"/>
                  <a:pt x="2" y="0"/>
                  <a:pt x="2" y="0"/>
                </a:cubicBezTo>
                <a:cubicBezTo>
                  <a:pt x="2" y="0"/>
                  <a:pt x="3" y="0"/>
                  <a:pt x="4" y="0"/>
                </a:cubicBezTo>
                <a:close/>
                <a:moveTo>
                  <a:pt x="6" y="44"/>
                </a:moveTo>
                <a:cubicBezTo>
                  <a:pt x="6" y="44"/>
                  <a:pt x="6" y="44"/>
                  <a:pt x="6" y="44"/>
                </a:cubicBezTo>
                <a:cubicBezTo>
                  <a:pt x="6" y="44"/>
                  <a:pt x="6" y="44"/>
                  <a:pt x="7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7" y="44"/>
                  <a:pt x="7" y="44"/>
                  <a:pt x="7" y="44"/>
                </a:cubicBezTo>
                <a:lnTo>
                  <a:pt x="6" y="44"/>
                </a:lnTo>
                <a:close/>
                <a:moveTo>
                  <a:pt x="8" y="2"/>
                </a:move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9" y="1"/>
                </a:cubicBezTo>
                <a:cubicBezTo>
                  <a:pt x="8" y="1"/>
                  <a:pt x="8" y="2"/>
                  <a:pt x="8" y="2"/>
                </a:cubicBezTo>
                <a:close/>
                <a:moveTo>
                  <a:pt x="9" y="12"/>
                </a:moveTo>
                <a:cubicBezTo>
                  <a:pt x="9" y="12"/>
                  <a:pt x="9" y="12"/>
                  <a:pt x="9" y="12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lose/>
                <a:moveTo>
                  <a:pt x="9" y="43"/>
                </a:move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lnTo>
                  <a:pt x="9" y="43"/>
                </a:lnTo>
                <a:close/>
                <a:moveTo>
                  <a:pt x="11" y="40"/>
                </a:move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40"/>
                </a:cubicBezTo>
                <a:close/>
                <a:moveTo>
                  <a:pt x="11" y="2"/>
                </a:moveTo>
                <a:cubicBezTo>
                  <a:pt x="11" y="2"/>
                  <a:pt x="11" y="2"/>
                  <a:pt x="11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5" y="2"/>
                  <a:pt x="16" y="2"/>
                  <a:pt x="16" y="2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5" y="1"/>
                  <a:pt x="15" y="1"/>
                </a:cubicBezTo>
                <a:cubicBezTo>
                  <a:pt x="12" y="1"/>
                  <a:pt x="11" y="2"/>
                  <a:pt x="11" y="2"/>
                </a:cubicBezTo>
                <a:close/>
                <a:moveTo>
                  <a:pt x="12" y="4"/>
                </a:move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5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4" y="4"/>
                  <a:pt x="12" y="4"/>
                  <a:pt x="12" y="4"/>
                </a:cubicBezTo>
                <a:close/>
                <a:moveTo>
                  <a:pt x="13" y="6"/>
                </a:moveTo>
                <a:cubicBezTo>
                  <a:pt x="13" y="16"/>
                  <a:pt x="13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20" y="19"/>
                  <a:pt x="20" y="19"/>
                  <a:pt x="20" y="19"/>
                </a:cubicBezTo>
                <a:cubicBezTo>
                  <a:pt x="23" y="19"/>
                  <a:pt x="24" y="19"/>
                  <a:pt x="24" y="18"/>
                </a:cubicBezTo>
                <a:cubicBezTo>
                  <a:pt x="28" y="16"/>
                  <a:pt x="29" y="14"/>
                  <a:pt x="2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0"/>
                  <a:pt x="29" y="9"/>
                  <a:pt x="29" y="8"/>
                </a:cubicBezTo>
                <a:cubicBezTo>
                  <a:pt x="29" y="7"/>
                  <a:pt x="28" y="6"/>
                  <a:pt x="26" y="5"/>
                </a:cubicBezTo>
                <a:cubicBezTo>
                  <a:pt x="26" y="5"/>
                  <a:pt x="24" y="5"/>
                  <a:pt x="23" y="5"/>
                </a:cubicBezTo>
                <a:cubicBezTo>
                  <a:pt x="16" y="5"/>
                  <a:pt x="13" y="5"/>
                  <a:pt x="13" y="6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35"/>
                  <a:pt x="14" y="40"/>
                  <a:pt x="14" y="41"/>
                </a:cubicBezTo>
                <a:cubicBezTo>
                  <a:pt x="14" y="41"/>
                  <a:pt x="15" y="42"/>
                  <a:pt x="16" y="42"/>
                </a:cubicBezTo>
                <a:cubicBezTo>
                  <a:pt x="22" y="42"/>
                  <a:pt x="22" y="42"/>
                  <a:pt x="22" y="42"/>
                </a:cubicBezTo>
                <a:cubicBezTo>
                  <a:pt x="24" y="42"/>
                  <a:pt x="27" y="41"/>
                  <a:pt x="31" y="39"/>
                </a:cubicBezTo>
                <a:cubicBezTo>
                  <a:pt x="33" y="37"/>
                  <a:pt x="34" y="36"/>
                  <a:pt x="34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2"/>
                  <a:pt x="33" y="30"/>
                  <a:pt x="32" y="28"/>
                </a:cubicBezTo>
                <a:cubicBezTo>
                  <a:pt x="31" y="26"/>
                  <a:pt x="30" y="26"/>
                  <a:pt x="29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5"/>
                  <a:pt x="28" y="25"/>
                  <a:pt x="29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8" y="25"/>
                  <a:pt x="28" y="24"/>
                  <a:pt x="27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5"/>
                  <a:pt x="27" y="25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5" y="24"/>
                  <a:pt x="23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18" y="24"/>
                  <a:pt x="16" y="24"/>
                  <a:pt x="13" y="25"/>
                </a:cubicBezTo>
                <a:close/>
                <a:moveTo>
                  <a:pt x="13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4"/>
                  <a:pt x="14" y="24"/>
                  <a:pt x="13" y="24"/>
                </a:cubicBezTo>
                <a:close/>
                <a:moveTo>
                  <a:pt x="16" y="44"/>
                </a:moveTo>
                <a:cubicBezTo>
                  <a:pt x="16" y="44"/>
                  <a:pt x="16" y="44"/>
                  <a:pt x="16" y="44"/>
                </a:cubicBezTo>
                <a:cubicBezTo>
                  <a:pt x="16" y="44"/>
                  <a:pt x="16" y="44"/>
                  <a:pt x="16" y="44"/>
                </a:cubicBezTo>
                <a:close/>
                <a:moveTo>
                  <a:pt x="17" y="23"/>
                </a:moveTo>
                <a:cubicBezTo>
                  <a:pt x="17" y="23"/>
                  <a:pt x="17" y="23"/>
                  <a:pt x="17" y="23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7" y="24"/>
                  <a:pt x="17" y="24"/>
                </a:cubicBezTo>
                <a:lnTo>
                  <a:pt x="17" y="23"/>
                </a:lnTo>
                <a:close/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lnTo>
                  <a:pt x="17" y="1"/>
                </a:lnTo>
                <a:close/>
                <a:moveTo>
                  <a:pt x="18" y="21"/>
                </a:moveTo>
                <a:cubicBezTo>
                  <a:pt x="18" y="21"/>
                  <a:pt x="18" y="21"/>
                  <a:pt x="18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21" y="21"/>
                  <a:pt x="22" y="21"/>
                  <a:pt x="22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19" y="20"/>
                  <a:pt x="18" y="21"/>
                  <a:pt x="18" y="21"/>
                </a:cubicBezTo>
                <a:close/>
                <a:moveTo>
                  <a:pt x="18" y="24"/>
                </a:moveTo>
                <a:cubicBezTo>
                  <a:pt x="18" y="24"/>
                  <a:pt x="18" y="24"/>
                  <a:pt x="18" y="24"/>
                </a:cubicBezTo>
                <a:cubicBezTo>
                  <a:pt x="19" y="24"/>
                  <a:pt x="21" y="24"/>
                  <a:pt x="22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5" y="23"/>
                  <a:pt x="24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0" y="23"/>
                  <a:pt x="18" y="23"/>
                  <a:pt x="18" y="24"/>
                </a:cubicBezTo>
                <a:close/>
                <a:moveTo>
                  <a:pt x="25" y="21"/>
                </a:move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6" y="21"/>
                  <a:pt x="27" y="21"/>
                  <a:pt x="29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1"/>
                  <a:pt x="28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5" y="21"/>
                  <a:pt x="25" y="21"/>
                  <a:pt x="25" y="21"/>
                </a:cubicBezTo>
                <a:close/>
                <a:moveTo>
                  <a:pt x="28" y="18"/>
                </a:move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28" y="18"/>
                  <a:pt x="28" y="18"/>
                  <a:pt x="28" y="18"/>
                </a:cubicBezTo>
                <a:close/>
                <a:moveTo>
                  <a:pt x="28" y="23"/>
                </a:moveTo>
                <a:cubicBezTo>
                  <a:pt x="27" y="23"/>
                  <a:pt x="27" y="23"/>
                  <a:pt x="27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4"/>
                  <a:pt x="28" y="24"/>
                  <a:pt x="28" y="24"/>
                </a:cubicBezTo>
                <a:lnTo>
                  <a:pt x="28" y="23"/>
                </a:lnTo>
                <a:close/>
                <a:moveTo>
                  <a:pt x="29" y="5"/>
                </a:moveTo>
                <a:cubicBezTo>
                  <a:pt x="28" y="5"/>
                  <a:pt x="28" y="5"/>
                  <a:pt x="28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9" y="6"/>
                  <a:pt x="29" y="7"/>
                  <a:pt x="29" y="9"/>
                </a:cubicBezTo>
                <a:cubicBezTo>
                  <a:pt x="30" y="10"/>
                  <a:pt x="30" y="11"/>
                  <a:pt x="30" y="11"/>
                </a:cubicBezTo>
                <a:cubicBezTo>
                  <a:pt x="30" y="11"/>
                  <a:pt x="30" y="11"/>
                  <a:pt x="30" y="11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7"/>
                  <a:pt x="29" y="5"/>
                  <a:pt x="29" y="5"/>
                </a:cubicBezTo>
                <a:close/>
                <a:moveTo>
                  <a:pt x="29" y="3"/>
                </a:move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29" y="3"/>
                  <a:pt x="29" y="3"/>
                </a:cubicBezTo>
                <a:close/>
                <a:moveTo>
                  <a:pt x="29" y="42"/>
                </a:moveTo>
                <a:cubicBezTo>
                  <a:pt x="29" y="42"/>
                  <a:pt x="29" y="42"/>
                  <a:pt x="29" y="42"/>
                </a:cubicBezTo>
                <a:cubicBezTo>
                  <a:pt x="29" y="42"/>
                  <a:pt x="29" y="42"/>
                  <a:pt x="29" y="42"/>
                </a:cubicBezTo>
                <a:cubicBezTo>
                  <a:pt x="30" y="42"/>
                  <a:pt x="30" y="42"/>
                  <a:pt x="30" y="41"/>
                </a:cubicBezTo>
                <a:cubicBezTo>
                  <a:pt x="30" y="41"/>
                  <a:pt x="30" y="41"/>
                  <a:pt x="30" y="41"/>
                </a:cubicBezTo>
                <a:cubicBezTo>
                  <a:pt x="29" y="41"/>
                  <a:pt x="29" y="41"/>
                  <a:pt x="29" y="42"/>
                </a:cubicBezTo>
                <a:close/>
                <a:moveTo>
                  <a:pt x="30" y="22"/>
                </a:moveTo>
                <a:cubicBezTo>
                  <a:pt x="30" y="22"/>
                  <a:pt x="30" y="22"/>
                  <a:pt x="30" y="22"/>
                </a:cubicBezTo>
                <a:cubicBezTo>
                  <a:pt x="30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2"/>
                  <a:pt x="30" y="22"/>
                </a:cubicBezTo>
                <a:close/>
                <a:moveTo>
                  <a:pt x="31" y="41"/>
                </a:move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2" y="41"/>
                  <a:pt x="32" y="41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1" y="40"/>
                  <a:pt x="31" y="41"/>
                  <a:pt x="31" y="41"/>
                </a:cubicBezTo>
                <a:close/>
                <a:moveTo>
                  <a:pt x="31" y="8"/>
                </a:move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2" y="8"/>
                </a:cubicBezTo>
                <a:lnTo>
                  <a:pt x="31" y="8"/>
                </a:lnTo>
                <a:close/>
                <a:moveTo>
                  <a:pt x="32" y="10"/>
                </a:moveTo>
                <a:cubicBezTo>
                  <a:pt x="32" y="10"/>
                  <a:pt x="32" y="10"/>
                  <a:pt x="32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0"/>
                  <a:pt x="32" y="10"/>
                  <a:pt x="32" y="10"/>
                </a:cubicBezTo>
                <a:close/>
                <a:moveTo>
                  <a:pt x="32" y="25"/>
                </a:move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6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6"/>
                  <a:pt x="33" y="25"/>
                  <a:pt x="32" y="25"/>
                </a:cubicBezTo>
                <a:close/>
                <a:moveTo>
                  <a:pt x="32" y="7"/>
                </a:move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lnTo>
                  <a:pt x="32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18" name="Freeform 184"/>
          <p:cNvSpPr>
            <a:spLocks noEditPoints="1"/>
          </p:cNvSpPr>
          <p:nvPr/>
        </p:nvSpPr>
        <p:spPr bwMode="auto">
          <a:xfrm>
            <a:off x="2052638" y="4459288"/>
            <a:ext cx="109537" cy="119062"/>
          </a:xfrm>
          <a:custGeom>
            <a:avLst/>
            <a:gdLst>
              <a:gd name="T0" fmla="*/ 26 w 35"/>
              <a:gd name="T1" fmla="*/ 7 h 38"/>
              <a:gd name="T2" fmla="*/ 29 w 35"/>
              <a:gd name="T3" fmla="*/ 26 h 38"/>
              <a:gd name="T4" fmla="*/ 32 w 35"/>
              <a:gd name="T5" fmla="*/ 37 h 38"/>
              <a:gd name="T6" fmla="*/ 16 w 35"/>
              <a:gd name="T7" fmla="*/ 38 h 38"/>
              <a:gd name="T8" fmla="*/ 1 w 35"/>
              <a:gd name="T9" fmla="*/ 32 h 38"/>
              <a:gd name="T10" fmla="*/ 4 w 35"/>
              <a:gd name="T11" fmla="*/ 17 h 38"/>
              <a:gd name="T12" fmla="*/ 17 w 35"/>
              <a:gd name="T13" fmla="*/ 14 h 38"/>
              <a:gd name="T14" fmla="*/ 19 w 35"/>
              <a:gd name="T15" fmla="*/ 8 h 38"/>
              <a:gd name="T16" fmla="*/ 5 w 35"/>
              <a:gd name="T17" fmla="*/ 11 h 38"/>
              <a:gd name="T18" fmla="*/ 0 w 35"/>
              <a:gd name="T19" fmla="*/ 12 h 38"/>
              <a:gd name="T20" fmla="*/ 3 w 35"/>
              <a:gd name="T21" fmla="*/ 9 h 38"/>
              <a:gd name="T22" fmla="*/ 3 w 35"/>
              <a:gd name="T23" fmla="*/ 10 h 38"/>
              <a:gd name="T24" fmla="*/ 3 w 35"/>
              <a:gd name="T25" fmla="*/ 4 h 38"/>
              <a:gd name="T26" fmla="*/ 5 w 35"/>
              <a:gd name="T27" fmla="*/ 3 h 38"/>
              <a:gd name="T28" fmla="*/ 4 w 35"/>
              <a:gd name="T29" fmla="*/ 32 h 38"/>
              <a:gd name="T30" fmla="*/ 5 w 35"/>
              <a:gd name="T31" fmla="*/ 32 h 38"/>
              <a:gd name="T32" fmla="*/ 8 w 35"/>
              <a:gd name="T33" fmla="*/ 37 h 38"/>
              <a:gd name="T34" fmla="*/ 5 w 35"/>
              <a:gd name="T35" fmla="*/ 36 h 38"/>
              <a:gd name="T36" fmla="*/ 5 w 35"/>
              <a:gd name="T37" fmla="*/ 18 h 38"/>
              <a:gd name="T38" fmla="*/ 7 w 35"/>
              <a:gd name="T39" fmla="*/ 28 h 38"/>
              <a:gd name="T40" fmla="*/ 7 w 35"/>
              <a:gd name="T41" fmla="*/ 30 h 38"/>
              <a:gd name="T42" fmla="*/ 23 w 35"/>
              <a:gd name="T43" fmla="*/ 28 h 38"/>
              <a:gd name="T44" fmla="*/ 21 w 35"/>
              <a:gd name="T45" fmla="*/ 20 h 38"/>
              <a:gd name="T46" fmla="*/ 10 w 35"/>
              <a:gd name="T47" fmla="*/ 2 h 38"/>
              <a:gd name="T48" fmla="*/ 12 w 35"/>
              <a:gd name="T49" fmla="*/ 2 h 38"/>
              <a:gd name="T50" fmla="*/ 12 w 35"/>
              <a:gd name="T51" fmla="*/ 35 h 38"/>
              <a:gd name="T52" fmla="*/ 13 w 35"/>
              <a:gd name="T53" fmla="*/ 35 h 38"/>
              <a:gd name="T54" fmla="*/ 13 w 35"/>
              <a:gd name="T55" fmla="*/ 4 h 38"/>
              <a:gd name="T56" fmla="*/ 13 w 35"/>
              <a:gd name="T57" fmla="*/ 4 h 38"/>
              <a:gd name="T58" fmla="*/ 16 w 35"/>
              <a:gd name="T59" fmla="*/ 2 h 38"/>
              <a:gd name="T60" fmla="*/ 18 w 35"/>
              <a:gd name="T61" fmla="*/ 34 h 38"/>
              <a:gd name="T62" fmla="*/ 21 w 35"/>
              <a:gd name="T63" fmla="*/ 33 h 38"/>
              <a:gd name="T64" fmla="*/ 21 w 35"/>
              <a:gd name="T65" fmla="*/ 2 h 38"/>
              <a:gd name="T66" fmla="*/ 22 w 35"/>
              <a:gd name="T67" fmla="*/ 2 h 38"/>
              <a:gd name="T68" fmla="*/ 24 w 35"/>
              <a:gd name="T69" fmla="*/ 26 h 38"/>
              <a:gd name="T70" fmla="*/ 25 w 35"/>
              <a:gd name="T71" fmla="*/ 25 h 38"/>
              <a:gd name="T72" fmla="*/ 24 w 35"/>
              <a:gd name="T73" fmla="*/ 23 h 38"/>
              <a:gd name="T74" fmla="*/ 26 w 35"/>
              <a:gd name="T75" fmla="*/ 20 h 38"/>
              <a:gd name="T76" fmla="*/ 26 w 35"/>
              <a:gd name="T77" fmla="*/ 21 h 38"/>
              <a:gd name="T78" fmla="*/ 26 w 35"/>
              <a:gd name="T79" fmla="*/ 21 h 38"/>
              <a:gd name="T80" fmla="*/ 27 w 35"/>
              <a:gd name="T81" fmla="*/ 19 h 38"/>
              <a:gd name="T82" fmla="*/ 27 w 35"/>
              <a:gd name="T83" fmla="*/ 23 h 38"/>
              <a:gd name="T84" fmla="*/ 27 w 35"/>
              <a:gd name="T85" fmla="*/ 25 h 38"/>
              <a:gd name="T86" fmla="*/ 28 w 35"/>
              <a:gd name="T87" fmla="*/ 34 h 38"/>
              <a:gd name="T88" fmla="*/ 28 w 35"/>
              <a:gd name="T89" fmla="*/ 33 h 38"/>
              <a:gd name="T90" fmla="*/ 28 w 35"/>
              <a:gd name="T91" fmla="*/ 16 h 38"/>
              <a:gd name="T92" fmla="*/ 29 w 35"/>
              <a:gd name="T93" fmla="*/ 34 h 38"/>
              <a:gd name="T94" fmla="*/ 30 w 35"/>
              <a:gd name="T95" fmla="*/ 35 h 38"/>
              <a:gd name="T96" fmla="*/ 30 w 35"/>
              <a:gd name="T97" fmla="*/ 32 h 38"/>
              <a:gd name="T98" fmla="*/ 31 w 35"/>
              <a:gd name="T99" fmla="*/ 33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5" h="38">
                <a:moveTo>
                  <a:pt x="8" y="0"/>
                </a:move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9" y="0"/>
                  <a:pt x="21" y="1"/>
                </a:cubicBezTo>
                <a:cubicBezTo>
                  <a:pt x="24" y="3"/>
                  <a:pt x="25" y="5"/>
                  <a:pt x="26" y="7"/>
                </a:cubicBezTo>
                <a:cubicBezTo>
                  <a:pt x="27" y="8"/>
                  <a:pt x="28" y="10"/>
                  <a:pt x="28" y="13"/>
                </a:cubicBezTo>
                <a:cubicBezTo>
                  <a:pt x="29" y="14"/>
                  <a:pt x="29" y="15"/>
                  <a:pt x="29" y="18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8"/>
                  <a:pt x="30" y="30"/>
                  <a:pt x="32" y="32"/>
                </a:cubicBezTo>
                <a:cubicBezTo>
                  <a:pt x="33" y="33"/>
                  <a:pt x="34" y="34"/>
                  <a:pt x="35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4" y="35"/>
                  <a:pt x="32" y="37"/>
                </a:cubicBezTo>
                <a:cubicBezTo>
                  <a:pt x="31" y="38"/>
                  <a:pt x="30" y="38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29" y="38"/>
                  <a:pt x="27" y="37"/>
                  <a:pt x="24" y="34"/>
                </a:cubicBezTo>
                <a:cubicBezTo>
                  <a:pt x="19" y="36"/>
                  <a:pt x="16" y="38"/>
                  <a:pt x="16" y="38"/>
                </a:cubicBezTo>
                <a:cubicBezTo>
                  <a:pt x="14" y="38"/>
                  <a:pt x="12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7" y="38"/>
                  <a:pt x="5" y="37"/>
                  <a:pt x="3" y="36"/>
                </a:cubicBezTo>
                <a:cubicBezTo>
                  <a:pt x="3" y="35"/>
                  <a:pt x="2" y="34"/>
                  <a:pt x="1" y="32"/>
                </a:cubicBezTo>
                <a:cubicBezTo>
                  <a:pt x="0" y="31"/>
                  <a:pt x="0" y="30"/>
                  <a:pt x="0" y="28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5"/>
                  <a:pt x="0" y="24"/>
                  <a:pt x="1" y="23"/>
                </a:cubicBezTo>
                <a:cubicBezTo>
                  <a:pt x="2" y="21"/>
                  <a:pt x="3" y="19"/>
                  <a:pt x="4" y="17"/>
                </a:cubicBezTo>
                <a:cubicBezTo>
                  <a:pt x="5" y="16"/>
                  <a:pt x="6" y="16"/>
                  <a:pt x="6" y="16"/>
                </a:cubicBezTo>
                <a:cubicBezTo>
                  <a:pt x="9" y="14"/>
                  <a:pt x="11" y="14"/>
                  <a:pt x="14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9" y="14"/>
                  <a:pt x="20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2" y="14"/>
                  <a:pt x="22" y="14"/>
                </a:cubicBezTo>
                <a:cubicBezTo>
                  <a:pt x="21" y="12"/>
                  <a:pt x="20" y="10"/>
                  <a:pt x="19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8" y="5"/>
                  <a:pt x="7" y="6"/>
                  <a:pt x="7" y="6"/>
                </a:cubicBezTo>
                <a:cubicBezTo>
                  <a:pt x="6" y="8"/>
                  <a:pt x="5" y="9"/>
                  <a:pt x="5" y="11"/>
                </a:cubicBezTo>
                <a:cubicBezTo>
                  <a:pt x="5" y="11"/>
                  <a:pt x="4" y="11"/>
                  <a:pt x="3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3"/>
                </a:cubicBezTo>
                <a:cubicBezTo>
                  <a:pt x="0" y="13"/>
                  <a:pt x="0" y="12"/>
                  <a:pt x="0" y="12"/>
                </a:cubicBezTo>
                <a:cubicBezTo>
                  <a:pt x="0" y="12"/>
                  <a:pt x="0" y="10"/>
                  <a:pt x="0" y="7"/>
                </a:cubicBezTo>
                <a:cubicBezTo>
                  <a:pt x="1" y="5"/>
                  <a:pt x="3" y="3"/>
                  <a:pt x="5" y="1"/>
                </a:cubicBezTo>
                <a:cubicBezTo>
                  <a:pt x="7" y="0"/>
                  <a:pt x="7" y="0"/>
                  <a:pt x="8" y="0"/>
                </a:cubicBezTo>
                <a:close/>
                <a:moveTo>
                  <a:pt x="3" y="9"/>
                </a:move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lnTo>
                  <a:pt x="3" y="9"/>
                </a:lnTo>
                <a:close/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4" y="3"/>
                  <a:pt x="3" y="4"/>
                </a:cubicBezTo>
                <a:close/>
                <a:moveTo>
                  <a:pt x="4" y="32"/>
                </a:move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lnTo>
                  <a:pt x="4" y="32"/>
                </a:lnTo>
                <a:close/>
                <a:moveTo>
                  <a:pt x="5" y="36"/>
                </a:move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6" y="37"/>
                  <a:pt x="8" y="37"/>
                </a:cubicBezTo>
                <a:cubicBezTo>
                  <a:pt x="9" y="38"/>
                  <a:pt x="10" y="38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8"/>
                  <a:pt x="10" y="37"/>
                  <a:pt x="8" y="37"/>
                </a:cubicBezTo>
                <a:cubicBezTo>
                  <a:pt x="7" y="37"/>
                  <a:pt x="6" y="36"/>
                  <a:pt x="5" y="36"/>
                </a:cubicBezTo>
                <a:close/>
                <a:moveTo>
                  <a:pt x="6" y="18"/>
                </a:move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lose/>
                <a:moveTo>
                  <a:pt x="5" y="24"/>
                </a:moveTo>
                <a:cubicBezTo>
                  <a:pt x="6" y="27"/>
                  <a:pt x="6" y="28"/>
                  <a:pt x="7" y="28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1"/>
                  <a:pt x="9" y="32"/>
                  <a:pt x="12" y="33"/>
                </a:cubicBezTo>
                <a:cubicBezTo>
                  <a:pt x="12" y="33"/>
                  <a:pt x="13" y="33"/>
                  <a:pt x="13" y="33"/>
                </a:cubicBezTo>
                <a:cubicBezTo>
                  <a:pt x="14" y="33"/>
                  <a:pt x="17" y="32"/>
                  <a:pt x="23" y="29"/>
                </a:cubicBezTo>
                <a:cubicBezTo>
                  <a:pt x="23" y="29"/>
                  <a:pt x="23" y="29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6"/>
                  <a:pt x="23" y="24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0"/>
                  <a:pt x="21" y="20"/>
                </a:cubicBezTo>
                <a:cubicBezTo>
                  <a:pt x="17" y="19"/>
                  <a:pt x="15" y="19"/>
                  <a:pt x="14" y="19"/>
                </a:cubicBezTo>
                <a:cubicBezTo>
                  <a:pt x="10" y="20"/>
                  <a:pt x="8" y="21"/>
                  <a:pt x="7" y="22"/>
                </a:cubicBezTo>
                <a:cubicBezTo>
                  <a:pt x="6" y="23"/>
                  <a:pt x="5" y="24"/>
                  <a:pt x="5" y="24"/>
                </a:cubicBezTo>
                <a:close/>
                <a:moveTo>
                  <a:pt x="10" y="2"/>
                </a:move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1" y="2"/>
                  <a:pt x="11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1" y="2"/>
                  <a:pt x="10" y="2"/>
                  <a:pt x="10" y="2"/>
                </a:cubicBezTo>
                <a:close/>
                <a:moveTo>
                  <a:pt x="12" y="35"/>
                </a:moveTo>
                <a:cubicBezTo>
                  <a:pt x="12" y="35"/>
                  <a:pt x="12" y="35"/>
                  <a:pt x="12" y="35"/>
                </a:cubicBezTo>
                <a:cubicBezTo>
                  <a:pt x="12" y="35"/>
                  <a:pt x="12" y="35"/>
                  <a:pt x="13" y="35"/>
                </a:cubicBezTo>
                <a:cubicBezTo>
                  <a:pt x="13" y="35"/>
                  <a:pt x="13" y="35"/>
                  <a:pt x="13" y="35"/>
                </a:cubicBezTo>
                <a:cubicBezTo>
                  <a:pt x="13" y="35"/>
                  <a:pt x="13" y="35"/>
                  <a:pt x="13" y="35"/>
                </a:cubicBezTo>
                <a:cubicBezTo>
                  <a:pt x="13" y="35"/>
                  <a:pt x="13" y="35"/>
                  <a:pt x="13" y="35"/>
                </a:cubicBezTo>
                <a:lnTo>
                  <a:pt x="12" y="35"/>
                </a:lnTo>
                <a:close/>
                <a:moveTo>
                  <a:pt x="13" y="4"/>
                </a:move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4"/>
                  <a:pt x="14" y="4"/>
                  <a:pt x="14" y="4"/>
                </a:cubicBezTo>
                <a:lnTo>
                  <a:pt x="13" y="4"/>
                </a:lnTo>
                <a:close/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lnTo>
                  <a:pt x="15" y="1"/>
                </a:lnTo>
                <a:close/>
                <a:moveTo>
                  <a:pt x="18" y="34"/>
                </a:moveTo>
                <a:cubicBezTo>
                  <a:pt x="18" y="34"/>
                  <a:pt x="18" y="34"/>
                  <a:pt x="18" y="34"/>
                </a:cubicBezTo>
                <a:cubicBezTo>
                  <a:pt x="18" y="34"/>
                  <a:pt x="18" y="34"/>
                  <a:pt x="18" y="34"/>
                </a:cubicBezTo>
                <a:cubicBezTo>
                  <a:pt x="19" y="34"/>
                  <a:pt x="20" y="34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19" y="33"/>
                  <a:pt x="18" y="34"/>
                  <a:pt x="18" y="34"/>
                </a:cubicBezTo>
                <a:close/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lose/>
                <a:moveTo>
                  <a:pt x="24" y="25"/>
                </a:moveTo>
                <a:cubicBezTo>
                  <a:pt x="24" y="25"/>
                  <a:pt x="24" y="25"/>
                  <a:pt x="24" y="25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5"/>
                  <a:pt x="25" y="25"/>
                  <a:pt x="25" y="25"/>
                </a:cubicBezTo>
                <a:cubicBezTo>
                  <a:pt x="24" y="25"/>
                  <a:pt x="24" y="25"/>
                  <a:pt x="24" y="25"/>
                </a:cubicBezTo>
                <a:close/>
                <a:moveTo>
                  <a:pt x="24" y="23"/>
                </a:move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4" y="23"/>
                  <a:pt x="24" y="23"/>
                  <a:pt x="24" y="23"/>
                </a:cubicBezTo>
                <a:close/>
                <a:moveTo>
                  <a:pt x="26" y="20"/>
                </a:move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lose/>
                <a:moveTo>
                  <a:pt x="26" y="21"/>
                </a:move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26" y="17"/>
                </a:moveTo>
                <a:cubicBezTo>
                  <a:pt x="26" y="17"/>
                  <a:pt x="26" y="17"/>
                  <a:pt x="26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6" y="17"/>
                </a:cubicBezTo>
                <a:close/>
                <a:moveTo>
                  <a:pt x="27" y="23"/>
                </a:move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5"/>
                  <a:pt x="27" y="26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7" y="25"/>
                  <a:pt x="27" y="25"/>
                  <a:pt x="27" y="25"/>
                </a:cubicBezTo>
                <a:cubicBezTo>
                  <a:pt x="27" y="25"/>
                  <a:pt x="27" y="24"/>
                  <a:pt x="27" y="23"/>
                </a:cubicBezTo>
                <a:close/>
                <a:moveTo>
                  <a:pt x="28" y="33"/>
                </a:moveTo>
                <a:cubicBezTo>
                  <a:pt x="28" y="33"/>
                  <a:pt x="28" y="33"/>
                  <a:pt x="28" y="33"/>
                </a:cubicBezTo>
                <a:cubicBezTo>
                  <a:pt x="28" y="33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3"/>
                  <a:pt x="28" y="33"/>
                  <a:pt x="28" y="33"/>
                </a:cubicBezTo>
                <a:close/>
                <a:moveTo>
                  <a:pt x="28" y="15"/>
                </a:move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8" y="16"/>
                  <a:pt x="28" y="16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8" y="15"/>
                  <a:pt x="28" y="15"/>
                </a:cubicBezTo>
                <a:close/>
                <a:moveTo>
                  <a:pt x="29" y="34"/>
                </a:moveTo>
                <a:cubicBezTo>
                  <a:pt x="29" y="34"/>
                  <a:pt x="29" y="34"/>
                  <a:pt x="29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5"/>
                  <a:pt x="29" y="35"/>
                  <a:pt x="29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4"/>
                  <a:pt x="30" y="34"/>
                  <a:pt x="30" y="34"/>
                </a:cubicBezTo>
                <a:cubicBezTo>
                  <a:pt x="30" y="34"/>
                  <a:pt x="30" y="34"/>
                  <a:pt x="30" y="34"/>
                </a:cubicBezTo>
                <a:lnTo>
                  <a:pt x="29" y="34"/>
                </a:lnTo>
                <a:close/>
                <a:moveTo>
                  <a:pt x="30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3"/>
                  <a:pt x="30" y="33"/>
                  <a:pt x="30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0" y="32"/>
                  <a:pt x="30" y="32"/>
                  <a:pt x="30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19" name="Freeform 185"/>
          <p:cNvSpPr>
            <a:spLocks noEditPoints="1"/>
          </p:cNvSpPr>
          <p:nvPr/>
        </p:nvSpPr>
        <p:spPr bwMode="auto">
          <a:xfrm>
            <a:off x="2168525" y="4456113"/>
            <a:ext cx="123825" cy="125412"/>
          </a:xfrm>
          <a:custGeom>
            <a:avLst/>
            <a:gdLst>
              <a:gd name="T0" fmla="*/ 30 w 39"/>
              <a:gd name="T1" fmla="*/ 5 h 40"/>
              <a:gd name="T2" fmla="*/ 33 w 39"/>
              <a:gd name="T3" fmla="*/ 8 h 40"/>
              <a:gd name="T4" fmla="*/ 27 w 39"/>
              <a:gd name="T5" fmla="*/ 13 h 40"/>
              <a:gd name="T6" fmla="*/ 10 w 39"/>
              <a:gd name="T7" fmla="*/ 9 h 40"/>
              <a:gd name="T8" fmla="*/ 5 w 39"/>
              <a:gd name="T9" fmla="*/ 18 h 40"/>
              <a:gd name="T10" fmla="*/ 6 w 39"/>
              <a:gd name="T11" fmla="*/ 27 h 40"/>
              <a:gd name="T12" fmla="*/ 30 w 39"/>
              <a:gd name="T13" fmla="*/ 27 h 40"/>
              <a:gd name="T14" fmla="*/ 34 w 39"/>
              <a:gd name="T15" fmla="*/ 24 h 40"/>
              <a:gd name="T16" fmla="*/ 35 w 39"/>
              <a:gd name="T17" fmla="*/ 26 h 40"/>
              <a:gd name="T18" fmla="*/ 35 w 39"/>
              <a:gd name="T19" fmla="*/ 36 h 40"/>
              <a:gd name="T20" fmla="*/ 17 w 39"/>
              <a:gd name="T21" fmla="*/ 40 h 40"/>
              <a:gd name="T22" fmla="*/ 0 w 39"/>
              <a:gd name="T23" fmla="*/ 17 h 40"/>
              <a:gd name="T24" fmla="*/ 2 w 39"/>
              <a:gd name="T25" fmla="*/ 22 h 40"/>
              <a:gd name="T26" fmla="*/ 2 w 39"/>
              <a:gd name="T27" fmla="*/ 20 h 40"/>
              <a:gd name="T28" fmla="*/ 3 w 39"/>
              <a:gd name="T29" fmla="*/ 15 h 40"/>
              <a:gd name="T30" fmla="*/ 4 w 39"/>
              <a:gd name="T31" fmla="*/ 24 h 40"/>
              <a:gd name="T32" fmla="*/ 4 w 39"/>
              <a:gd name="T33" fmla="*/ 29 h 40"/>
              <a:gd name="T34" fmla="*/ 5 w 39"/>
              <a:gd name="T35" fmla="*/ 32 h 40"/>
              <a:gd name="T36" fmla="*/ 7 w 39"/>
              <a:gd name="T37" fmla="*/ 34 h 40"/>
              <a:gd name="T38" fmla="*/ 5 w 39"/>
              <a:gd name="T39" fmla="*/ 12 h 40"/>
              <a:gd name="T40" fmla="*/ 5 w 39"/>
              <a:gd name="T41" fmla="*/ 30 h 40"/>
              <a:gd name="T42" fmla="*/ 5 w 39"/>
              <a:gd name="T43" fmla="*/ 30 h 40"/>
              <a:gd name="T44" fmla="*/ 7 w 39"/>
              <a:gd name="T45" fmla="*/ 35 h 40"/>
              <a:gd name="T46" fmla="*/ 8 w 39"/>
              <a:gd name="T47" fmla="*/ 35 h 40"/>
              <a:gd name="T48" fmla="*/ 7 w 39"/>
              <a:gd name="T49" fmla="*/ 5 h 40"/>
              <a:gd name="T50" fmla="*/ 9 w 39"/>
              <a:gd name="T51" fmla="*/ 4 h 40"/>
              <a:gd name="T52" fmla="*/ 16 w 39"/>
              <a:gd name="T53" fmla="*/ 1 h 40"/>
              <a:gd name="T54" fmla="*/ 15 w 39"/>
              <a:gd name="T55" fmla="*/ 38 h 40"/>
              <a:gd name="T56" fmla="*/ 13 w 39"/>
              <a:gd name="T57" fmla="*/ 36 h 40"/>
              <a:gd name="T58" fmla="*/ 9 w 39"/>
              <a:gd name="T59" fmla="*/ 35 h 40"/>
              <a:gd name="T60" fmla="*/ 11 w 39"/>
              <a:gd name="T61" fmla="*/ 7 h 40"/>
              <a:gd name="T62" fmla="*/ 14 w 39"/>
              <a:gd name="T63" fmla="*/ 5 h 40"/>
              <a:gd name="T64" fmla="*/ 15 w 39"/>
              <a:gd name="T65" fmla="*/ 4 h 40"/>
              <a:gd name="T66" fmla="*/ 16 w 39"/>
              <a:gd name="T67" fmla="*/ 6 h 40"/>
              <a:gd name="T68" fmla="*/ 19 w 39"/>
              <a:gd name="T69" fmla="*/ 5 h 40"/>
              <a:gd name="T70" fmla="*/ 19 w 39"/>
              <a:gd name="T71" fmla="*/ 40 h 40"/>
              <a:gd name="T72" fmla="*/ 17 w 39"/>
              <a:gd name="T73" fmla="*/ 39 h 40"/>
              <a:gd name="T74" fmla="*/ 23 w 39"/>
              <a:gd name="T75" fmla="*/ 6 h 40"/>
              <a:gd name="T76" fmla="*/ 22 w 39"/>
              <a:gd name="T77" fmla="*/ 36 h 40"/>
              <a:gd name="T78" fmla="*/ 21 w 39"/>
              <a:gd name="T79" fmla="*/ 4 h 40"/>
              <a:gd name="T80" fmla="*/ 22 w 39"/>
              <a:gd name="T81" fmla="*/ 2 h 40"/>
              <a:gd name="T82" fmla="*/ 23 w 39"/>
              <a:gd name="T83" fmla="*/ 37 h 40"/>
              <a:gd name="T84" fmla="*/ 23 w 39"/>
              <a:gd name="T85" fmla="*/ 37 h 40"/>
              <a:gd name="T86" fmla="*/ 24 w 39"/>
              <a:gd name="T87" fmla="*/ 5 h 40"/>
              <a:gd name="T88" fmla="*/ 24 w 39"/>
              <a:gd name="T89" fmla="*/ 35 h 40"/>
              <a:gd name="T90" fmla="*/ 27 w 39"/>
              <a:gd name="T91" fmla="*/ 7 h 40"/>
              <a:gd name="T92" fmla="*/ 29 w 39"/>
              <a:gd name="T93" fmla="*/ 30 h 40"/>
              <a:gd name="T94" fmla="*/ 31 w 39"/>
              <a:gd name="T95" fmla="*/ 8 h 40"/>
              <a:gd name="T96" fmla="*/ 31 w 39"/>
              <a:gd name="T97" fmla="*/ 8 h 40"/>
              <a:gd name="T98" fmla="*/ 34 w 39"/>
              <a:gd name="T99" fmla="*/ 29 h 40"/>
              <a:gd name="T100" fmla="*/ 37 w 39"/>
              <a:gd name="T101" fmla="*/ 32 h 40"/>
              <a:gd name="T102" fmla="*/ 35 w 39"/>
              <a:gd name="T103" fmla="*/ 33 h 40"/>
              <a:gd name="T104" fmla="*/ 36 w 39"/>
              <a:gd name="T105" fmla="*/ 3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" h="40">
                <a:moveTo>
                  <a:pt x="20" y="0"/>
                </a:move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2" y="1"/>
                  <a:pt x="23" y="1"/>
                </a:cubicBezTo>
                <a:cubicBezTo>
                  <a:pt x="24" y="1"/>
                  <a:pt x="26" y="2"/>
                  <a:pt x="29" y="4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3" y="6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8"/>
                  <a:pt x="33" y="8"/>
                  <a:pt x="33" y="8"/>
                </a:cubicBezTo>
                <a:cubicBezTo>
                  <a:pt x="32" y="9"/>
                  <a:pt x="32" y="11"/>
                  <a:pt x="30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4"/>
                  <a:pt x="30" y="14"/>
                  <a:pt x="30" y="14"/>
                </a:cubicBezTo>
                <a:cubicBezTo>
                  <a:pt x="29" y="14"/>
                  <a:pt x="28" y="14"/>
                  <a:pt x="28" y="14"/>
                </a:cubicBezTo>
                <a:cubicBezTo>
                  <a:pt x="28" y="14"/>
                  <a:pt x="27" y="14"/>
                  <a:pt x="27" y="13"/>
                </a:cubicBezTo>
                <a:cubicBezTo>
                  <a:pt x="26" y="13"/>
                  <a:pt x="25" y="12"/>
                  <a:pt x="25" y="11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4" y="8"/>
                  <a:pt x="21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5" y="7"/>
                  <a:pt x="13" y="8"/>
                  <a:pt x="10" y="9"/>
                </a:cubicBezTo>
                <a:cubicBezTo>
                  <a:pt x="9" y="10"/>
                  <a:pt x="8" y="11"/>
                  <a:pt x="7" y="14"/>
                </a:cubicBezTo>
                <a:cubicBezTo>
                  <a:pt x="6" y="16"/>
                  <a:pt x="6" y="17"/>
                  <a:pt x="5" y="18"/>
                </a:cubicBezTo>
                <a:cubicBezTo>
                  <a:pt x="5" y="17"/>
                  <a:pt x="5" y="17"/>
                  <a:pt x="5" y="17"/>
                </a:cubicBezTo>
                <a:cubicBezTo>
                  <a:pt x="4" y="17"/>
                  <a:pt x="4" y="18"/>
                  <a:pt x="4" y="19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5" y="18"/>
                  <a:pt x="5" y="19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3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8"/>
                  <a:pt x="7" y="29"/>
                </a:cubicBezTo>
                <a:cubicBezTo>
                  <a:pt x="7" y="30"/>
                  <a:pt x="8" y="32"/>
                  <a:pt x="10" y="33"/>
                </a:cubicBezTo>
                <a:cubicBezTo>
                  <a:pt x="14" y="35"/>
                  <a:pt x="14" y="35"/>
                  <a:pt x="14" y="35"/>
                </a:cubicBezTo>
                <a:cubicBezTo>
                  <a:pt x="18" y="35"/>
                  <a:pt x="22" y="35"/>
                  <a:pt x="25" y="33"/>
                </a:cubicBezTo>
                <a:cubicBezTo>
                  <a:pt x="28" y="30"/>
                  <a:pt x="30" y="28"/>
                  <a:pt x="30" y="27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30" y="26"/>
                  <a:pt x="31" y="25"/>
                  <a:pt x="32" y="23"/>
                </a:cubicBezTo>
                <a:cubicBezTo>
                  <a:pt x="33" y="23"/>
                  <a:pt x="33" y="23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4" y="25"/>
                  <a:pt x="35" y="25"/>
                  <a:pt x="35" y="26"/>
                </a:cubicBezTo>
                <a:cubicBezTo>
                  <a:pt x="36" y="27"/>
                  <a:pt x="37" y="28"/>
                  <a:pt x="38" y="30"/>
                </a:cubicBezTo>
                <a:cubicBezTo>
                  <a:pt x="38" y="30"/>
                  <a:pt x="38" y="31"/>
                  <a:pt x="38" y="32"/>
                </a:cubicBezTo>
                <a:cubicBezTo>
                  <a:pt x="39" y="32"/>
                  <a:pt x="39" y="32"/>
                  <a:pt x="39" y="33"/>
                </a:cubicBezTo>
                <a:cubicBezTo>
                  <a:pt x="39" y="33"/>
                  <a:pt x="39" y="33"/>
                  <a:pt x="38" y="33"/>
                </a:cubicBezTo>
                <a:cubicBezTo>
                  <a:pt x="37" y="34"/>
                  <a:pt x="36" y="34"/>
                  <a:pt x="35" y="36"/>
                </a:cubicBezTo>
                <a:cubicBezTo>
                  <a:pt x="34" y="34"/>
                  <a:pt x="33" y="33"/>
                  <a:pt x="33" y="33"/>
                </a:cubicBezTo>
                <a:cubicBezTo>
                  <a:pt x="29" y="36"/>
                  <a:pt x="29" y="36"/>
                  <a:pt x="29" y="36"/>
                </a:cubicBezTo>
                <a:cubicBezTo>
                  <a:pt x="28" y="36"/>
                  <a:pt x="27" y="37"/>
                  <a:pt x="26" y="38"/>
                </a:cubicBezTo>
                <a:cubicBezTo>
                  <a:pt x="18" y="40"/>
                  <a:pt x="18" y="40"/>
                  <a:pt x="18" y="40"/>
                </a:cubicBezTo>
                <a:cubicBezTo>
                  <a:pt x="17" y="40"/>
                  <a:pt x="17" y="40"/>
                  <a:pt x="17" y="40"/>
                </a:cubicBezTo>
                <a:cubicBezTo>
                  <a:pt x="16" y="40"/>
                  <a:pt x="14" y="40"/>
                  <a:pt x="11" y="39"/>
                </a:cubicBezTo>
                <a:cubicBezTo>
                  <a:pt x="8" y="38"/>
                  <a:pt x="6" y="37"/>
                  <a:pt x="6" y="36"/>
                </a:cubicBezTo>
                <a:cubicBezTo>
                  <a:pt x="2" y="31"/>
                  <a:pt x="0" y="28"/>
                  <a:pt x="0" y="25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1"/>
                  <a:pt x="0" y="19"/>
                  <a:pt x="0" y="17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3" y="9"/>
                  <a:pt x="5" y="7"/>
                </a:cubicBezTo>
                <a:cubicBezTo>
                  <a:pt x="6" y="5"/>
                  <a:pt x="8" y="3"/>
                  <a:pt x="12" y="1"/>
                </a:cubicBezTo>
                <a:cubicBezTo>
                  <a:pt x="14" y="1"/>
                  <a:pt x="16" y="0"/>
                  <a:pt x="20" y="0"/>
                </a:cubicBezTo>
                <a:close/>
                <a:moveTo>
                  <a:pt x="2" y="22"/>
                </a:moveTo>
                <a:cubicBezTo>
                  <a:pt x="2" y="22"/>
                  <a:pt x="2" y="22"/>
                  <a:pt x="2" y="22"/>
                </a:cubicBezTo>
                <a:cubicBezTo>
                  <a:pt x="2" y="23"/>
                  <a:pt x="2" y="23"/>
                  <a:pt x="3" y="23"/>
                </a:cubicBezTo>
                <a:cubicBezTo>
                  <a:pt x="3" y="23"/>
                  <a:pt x="3" y="22"/>
                  <a:pt x="3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1"/>
                  <a:pt x="2" y="22"/>
                </a:cubicBezTo>
                <a:close/>
                <a:moveTo>
                  <a:pt x="5" y="13"/>
                </a:moveTo>
                <a:cubicBezTo>
                  <a:pt x="5" y="13"/>
                  <a:pt x="5" y="13"/>
                  <a:pt x="5" y="13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4" y="15"/>
                  <a:pt x="5" y="13"/>
                </a:cubicBezTo>
                <a:close/>
                <a:moveTo>
                  <a:pt x="4" y="23"/>
                </a:moveTo>
                <a:cubicBezTo>
                  <a:pt x="4" y="23"/>
                  <a:pt x="4" y="24"/>
                  <a:pt x="4" y="24"/>
                </a:cubicBezTo>
                <a:cubicBezTo>
                  <a:pt x="4" y="25"/>
                  <a:pt x="4" y="25"/>
                  <a:pt x="4" y="26"/>
                </a:cubicBezTo>
                <a:cubicBezTo>
                  <a:pt x="5" y="26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6"/>
                  <a:pt x="5" y="25"/>
                  <a:pt x="4" y="23"/>
                </a:cubicBezTo>
                <a:close/>
                <a:moveTo>
                  <a:pt x="4" y="29"/>
                </a:moveTo>
                <a:cubicBezTo>
                  <a:pt x="4" y="29"/>
                  <a:pt x="4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29"/>
                  <a:pt x="4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lose/>
                <a:moveTo>
                  <a:pt x="5" y="32"/>
                </a:move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3"/>
                  <a:pt x="5" y="33"/>
                  <a:pt x="6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6" y="33"/>
                  <a:pt x="5" y="32"/>
                </a:cubicBezTo>
                <a:close/>
                <a:moveTo>
                  <a:pt x="4" y="11"/>
                </a:moveTo>
                <a:cubicBezTo>
                  <a:pt x="4" y="11"/>
                  <a:pt x="4" y="11"/>
                  <a:pt x="4" y="11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1"/>
                  <a:pt x="4" y="11"/>
                  <a:pt x="4" y="11"/>
                </a:cubicBezTo>
                <a:close/>
                <a:moveTo>
                  <a:pt x="5" y="30"/>
                </a:moveTo>
                <a:cubicBezTo>
                  <a:pt x="5" y="31"/>
                  <a:pt x="5" y="31"/>
                  <a:pt x="5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0"/>
                  <a:pt x="6" y="30"/>
                  <a:pt x="5" y="30"/>
                </a:cubicBezTo>
                <a:close/>
                <a:moveTo>
                  <a:pt x="7" y="9"/>
                </a:moveTo>
                <a:cubicBezTo>
                  <a:pt x="7" y="9"/>
                  <a:pt x="7" y="9"/>
                  <a:pt x="7" y="9"/>
                </a:cubicBezTo>
                <a:cubicBezTo>
                  <a:pt x="7" y="8"/>
                  <a:pt x="8" y="8"/>
                  <a:pt x="8" y="8"/>
                </a:cubicBezTo>
                <a:cubicBezTo>
                  <a:pt x="7" y="8"/>
                  <a:pt x="7" y="8"/>
                  <a:pt x="7" y="9"/>
                </a:cubicBezTo>
                <a:close/>
                <a:moveTo>
                  <a:pt x="7" y="35"/>
                </a:moveTo>
                <a:cubicBezTo>
                  <a:pt x="7" y="36"/>
                  <a:pt x="9" y="37"/>
                  <a:pt x="12" y="38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0" y="37"/>
                  <a:pt x="9" y="36"/>
                  <a:pt x="8" y="35"/>
                </a:cubicBezTo>
                <a:cubicBezTo>
                  <a:pt x="8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lose/>
                <a:moveTo>
                  <a:pt x="8" y="5"/>
                </a:move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lose/>
                <a:moveTo>
                  <a:pt x="9" y="4"/>
                </a:moveTo>
                <a:cubicBezTo>
                  <a:pt x="9" y="4"/>
                  <a:pt x="9" y="4"/>
                  <a:pt x="9" y="4"/>
                </a:cubicBezTo>
                <a:cubicBezTo>
                  <a:pt x="12" y="3"/>
                  <a:pt x="12" y="3"/>
                  <a:pt x="12" y="3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2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4" y="1"/>
                  <a:pt x="11" y="2"/>
                  <a:pt x="9" y="4"/>
                </a:cubicBezTo>
                <a:close/>
                <a:moveTo>
                  <a:pt x="9" y="35"/>
                </a:move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10" y="36"/>
                  <a:pt x="12" y="36"/>
                </a:cubicBezTo>
                <a:cubicBezTo>
                  <a:pt x="15" y="38"/>
                  <a:pt x="15" y="38"/>
                  <a:pt x="15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5" y="37"/>
                  <a:pt x="14" y="37"/>
                  <a:pt x="13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6"/>
                  <a:pt x="11" y="36"/>
                  <a:pt x="9" y="35"/>
                </a:cubicBezTo>
                <a:close/>
                <a:moveTo>
                  <a:pt x="10" y="6"/>
                </a:move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lnTo>
                  <a:pt x="10" y="6"/>
                </a:lnTo>
                <a:close/>
                <a:moveTo>
                  <a:pt x="13" y="5"/>
                </a:moveTo>
                <a:cubicBezTo>
                  <a:pt x="13" y="5"/>
                  <a:pt x="13" y="5"/>
                  <a:pt x="13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3" y="5"/>
                  <a:pt x="13" y="5"/>
                  <a:pt x="13" y="5"/>
                </a:cubicBezTo>
                <a:close/>
                <a:moveTo>
                  <a:pt x="15" y="4"/>
                </a:moveTo>
                <a:cubicBezTo>
                  <a:pt x="15" y="4"/>
                  <a:pt x="15" y="4"/>
                  <a:pt x="15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9" y="4"/>
                  <a:pt x="20" y="4"/>
                  <a:pt x="21" y="4"/>
                </a:cubicBezTo>
                <a:cubicBezTo>
                  <a:pt x="21" y="4"/>
                  <a:pt x="20" y="3"/>
                  <a:pt x="20" y="3"/>
                </a:cubicBezTo>
                <a:cubicBezTo>
                  <a:pt x="17" y="3"/>
                  <a:pt x="16" y="4"/>
                  <a:pt x="15" y="4"/>
                </a:cubicBezTo>
                <a:close/>
                <a:moveTo>
                  <a:pt x="16" y="6"/>
                </a:move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7" y="5"/>
                  <a:pt x="16" y="6"/>
                  <a:pt x="16" y="6"/>
                </a:cubicBezTo>
                <a:close/>
                <a:moveTo>
                  <a:pt x="17" y="39"/>
                </a:moveTo>
                <a:cubicBezTo>
                  <a:pt x="17" y="39"/>
                  <a:pt x="17" y="39"/>
                  <a:pt x="17" y="39"/>
                </a:cubicBezTo>
                <a:cubicBezTo>
                  <a:pt x="17" y="40"/>
                  <a:pt x="18" y="40"/>
                  <a:pt x="19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39"/>
                  <a:pt x="19" y="39"/>
                  <a:pt x="19" y="39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39"/>
                  <a:pt x="17" y="39"/>
                  <a:pt x="17" y="39"/>
                </a:cubicBezTo>
                <a:close/>
                <a:moveTo>
                  <a:pt x="22" y="5"/>
                </a:move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2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lnTo>
                  <a:pt x="22" y="5"/>
                </a:lnTo>
                <a:close/>
                <a:moveTo>
                  <a:pt x="21" y="36"/>
                </a:moveTo>
                <a:cubicBezTo>
                  <a:pt x="21" y="36"/>
                  <a:pt x="21" y="36"/>
                  <a:pt x="2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1" y="36"/>
                  <a:pt x="21" y="36"/>
                  <a:pt x="21" y="36"/>
                </a:cubicBezTo>
                <a:close/>
                <a:moveTo>
                  <a:pt x="22" y="4"/>
                </a:moveTo>
                <a:cubicBezTo>
                  <a:pt x="21" y="4"/>
                  <a:pt x="21" y="4"/>
                  <a:pt x="2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1" y="4"/>
                  <a:pt x="22" y="4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4"/>
                  <a:pt x="23" y="4"/>
                  <a:pt x="22" y="4"/>
                </a:cubicBezTo>
                <a:close/>
                <a:moveTo>
                  <a:pt x="22" y="2"/>
                </a:move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lose/>
                <a:moveTo>
                  <a:pt x="23" y="37"/>
                </a:moveTo>
                <a:cubicBezTo>
                  <a:pt x="23" y="37"/>
                  <a:pt x="23" y="37"/>
                  <a:pt x="23" y="37"/>
                </a:cubicBezTo>
                <a:cubicBezTo>
                  <a:pt x="24" y="37"/>
                  <a:pt x="25" y="37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5" y="36"/>
                  <a:pt x="24" y="36"/>
                  <a:pt x="23" y="37"/>
                </a:cubicBezTo>
                <a:close/>
                <a:moveTo>
                  <a:pt x="24" y="4"/>
                </a:moveTo>
                <a:cubicBezTo>
                  <a:pt x="23" y="4"/>
                  <a:pt x="23" y="4"/>
                  <a:pt x="23" y="4"/>
                </a:cubicBezTo>
                <a:cubicBezTo>
                  <a:pt x="23" y="5"/>
                  <a:pt x="23" y="5"/>
                  <a:pt x="23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4" y="5"/>
                  <a:pt x="24" y="5"/>
                </a:cubicBezTo>
                <a:lnTo>
                  <a:pt x="24" y="4"/>
                </a:lnTo>
                <a:close/>
                <a:moveTo>
                  <a:pt x="24" y="35"/>
                </a:move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5" y="34"/>
                  <a:pt x="26" y="34"/>
                  <a:pt x="26" y="33"/>
                </a:cubicBezTo>
                <a:cubicBezTo>
                  <a:pt x="25" y="34"/>
                  <a:pt x="24" y="34"/>
                  <a:pt x="24" y="35"/>
                </a:cubicBezTo>
                <a:close/>
                <a:moveTo>
                  <a:pt x="27" y="6"/>
                </a:moveTo>
                <a:cubicBezTo>
                  <a:pt x="27" y="6"/>
                  <a:pt x="27" y="6"/>
                  <a:pt x="27" y="6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6"/>
                  <a:pt x="27" y="6"/>
                  <a:pt x="27" y="6"/>
                </a:cubicBezTo>
                <a:close/>
                <a:moveTo>
                  <a:pt x="28" y="31"/>
                </a:moveTo>
                <a:cubicBezTo>
                  <a:pt x="29" y="31"/>
                  <a:pt x="29" y="31"/>
                  <a:pt x="29" y="31"/>
                </a:cubicBezTo>
                <a:cubicBezTo>
                  <a:pt x="29" y="31"/>
                  <a:pt x="29" y="31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8" y="31"/>
                </a:cubicBezTo>
                <a:close/>
                <a:moveTo>
                  <a:pt x="31" y="8"/>
                </a:moveTo>
                <a:cubicBezTo>
                  <a:pt x="31" y="8"/>
                  <a:pt x="31" y="8"/>
                  <a:pt x="31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1" y="7"/>
                  <a:pt x="31" y="8"/>
                  <a:pt x="31" y="8"/>
                </a:cubicBezTo>
                <a:close/>
                <a:moveTo>
                  <a:pt x="33" y="28"/>
                </a:moveTo>
                <a:cubicBezTo>
                  <a:pt x="33" y="28"/>
                  <a:pt x="33" y="28"/>
                  <a:pt x="33" y="28"/>
                </a:cubicBezTo>
                <a:cubicBezTo>
                  <a:pt x="33" y="29"/>
                  <a:pt x="33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8"/>
                  <a:pt x="33" y="28"/>
                  <a:pt x="33" y="28"/>
                </a:cubicBezTo>
                <a:close/>
                <a:moveTo>
                  <a:pt x="34" y="26"/>
                </a:moveTo>
                <a:cubicBezTo>
                  <a:pt x="34" y="26"/>
                  <a:pt x="34" y="26"/>
                  <a:pt x="34" y="26"/>
                </a:cubicBezTo>
                <a:cubicBezTo>
                  <a:pt x="34" y="27"/>
                  <a:pt x="34" y="27"/>
                  <a:pt x="34" y="27"/>
                </a:cubicBezTo>
                <a:cubicBezTo>
                  <a:pt x="34" y="27"/>
                  <a:pt x="35" y="29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6" y="29"/>
                  <a:pt x="35" y="28"/>
                </a:cubicBezTo>
                <a:lnTo>
                  <a:pt x="34" y="26"/>
                </a:lnTo>
                <a:close/>
                <a:moveTo>
                  <a:pt x="35" y="33"/>
                </a:moveTo>
                <a:cubicBezTo>
                  <a:pt x="35" y="34"/>
                  <a:pt x="35" y="34"/>
                  <a:pt x="35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4"/>
                  <a:pt x="36" y="34"/>
                  <a:pt x="36" y="33"/>
                </a:cubicBezTo>
                <a:cubicBezTo>
                  <a:pt x="36" y="33"/>
                  <a:pt x="36" y="33"/>
                  <a:pt x="36" y="33"/>
                </a:cubicBezTo>
                <a:cubicBezTo>
                  <a:pt x="36" y="33"/>
                  <a:pt x="36" y="33"/>
                  <a:pt x="35" y="32"/>
                </a:cubicBezTo>
                <a:cubicBezTo>
                  <a:pt x="35" y="32"/>
                  <a:pt x="35" y="33"/>
                  <a:pt x="35" y="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20" name="Freeform 186"/>
          <p:cNvSpPr>
            <a:spLocks noEditPoints="1"/>
          </p:cNvSpPr>
          <p:nvPr/>
        </p:nvSpPr>
        <p:spPr bwMode="auto">
          <a:xfrm>
            <a:off x="2295525" y="4411663"/>
            <a:ext cx="119063" cy="173037"/>
          </a:xfrm>
          <a:custGeom>
            <a:avLst/>
            <a:gdLst>
              <a:gd name="T0" fmla="*/ 9 w 38"/>
              <a:gd name="T1" fmla="*/ 5 h 55"/>
              <a:gd name="T2" fmla="*/ 24 w 38"/>
              <a:gd name="T3" fmla="*/ 17 h 55"/>
              <a:gd name="T4" fmla="*/ 33 w 38"/>
              <a:gd name="T5" fmla="*/ 17 h 55"/>
              <a:gd name="T6" fmla="*/ 34 w 38"/>
              <a:gd name="T7" fmla="*/ 23 h 55"/>
              <a:gd name="T8" fmla="*/ 30 w 38"/>
              <a:gd name="T9" fmla="*/ 26 h 55"/>
              <a:gd name="T10" fmla="*/ 31 w 38"/>
              <a:gd name="T11" fmla="*/ 47 h 55"/>
              <a:gd name="T12" fmla="*/ 37 w 38"/>
              <a:gd name="T13" fmla="*/ 55 h 55"/>
              <a:gd name="T14" fmla="*/ 21 w 38"/>
              <a:gd name="T15" fmla="*/ 37 h 55"/>
              <a:gd name="T16" fmla="*/ 14 w 38"/>
              <a:gd name="T17" fmla="*/ 35 h 55"/>
              <a:gd name="T18" fmla="*/ 12 w 38"/>
              <a:gd name="T19" fmla="*/ 46 h 55"/>
              <a:gd name="T20" fmla="*/ 18 w 38"/>
              <a:gd name="T21" fmla="*/ 52 h 55"/>
              <a:gd name="T22" fmla="*/ 17 w 38"/>
              <a:gd name="T23" fmla="*/ 54 h 55"/>
              <a:gd name="T24" fmla="*/ 2 w 38"/>
              <a:gd name="T25" fmla="*/ 51 h 55"/>
              <a:gd name="T26" fmla="*/ 4 w 38"/>
              <a:gd name="T27" fmla="*/ 50 h 55"/>
              <a:gd name="T28" fmla="*/ 5 w 38"/>
              <a:gd name="T29" fmla="*/ 48 h 55"/>
              <a:gd name="T30" fmla="*/ 3 w 38"/>
              <a:gd name="T31" fmla="*/ 48 h 55"/>
              <a:gd name="T32" fmla="*/ 8 w 38"/>
              <a:gd name="T33" fmla="*/ 40 h 55"/>
              <a:gd name="T34" fmla="*/ 0 w 38"/>
              <a:gd name="T35" fmla="*/ 4 h 55"/>
              <a:gd name="T36" fmla="*/ 0 w 38"/>
              <a:gd name="T37" fmla="*/ 1 h 55"/>
              <a:gd name="T38" fmla="*/ 4 w 38"/>
              <a:gd name="T39" fmla="*/ 6 h 55"/>
              <a:gd name="T40" fmla="*/ 5 w 38"/>
              <a:gd name="T41" fmla="*/ 6 h 55"/>
              <a:gd name="T42" fmla="*/ 4 w 38"/>
              <a:gd name="T43" fmla="*/ 51 h 55"/>
              <a:gd name="T44" fmla="*/ 10 w 38"/>
              <a:gd name="T45" fmla="*/ 50 h 55"/>
              <a:gd name="T46" fmla="*/ 14 w 38"/>
              <a:gd name="T47" fmla="*/ 53 h 55"/>
              <a:gd name="T48" fmla="*/ 8 w 38"/>
              <a:gd name="T49" fmla="*/ 4 h 55"/>
              <a:gd name="T50" fmla="*/ 8 w 38"/>
              <a:gd name="T51" fmla="*/ 15 h 55"/>
              <a:gd name="T52" fmla="*/ 8 w 38"/>
              <a:gd name="T53" fmla="*/ 21 h 55"/>
              <a:gd name="T54" fmla="*/ 9 w 38"/>
              <a:gd name="T55" fmla="*/ 50 h 55"/>
              <a:gd name="T56" fmla="*/ 10 w 38"/>
              <a:gd name="T57" fmla="*/ 33 h 55"/>
              <a:gd name="T58" fmla="*/ 10 w 38"/>
              <a:gd name="T59" fmla="*/ 40 h 55"/>
              <a:gd name="T60" fmla="*/ 10 w 38"/>
              <a:gd name="T61" fmla="*/ 37 h 55"/>
              <a:gd name="T62" fmla="*/ 10 w 38"/>
              <a:gd name="T63" fmla="*/ 35 h 55"/>
              <a:gd name="T64" fmla="*/ 10 w 38"/>
              <a:gd name="T65" fmla="*/ 45 h 55"/>
              <a:gd name="T66" fmla="*/ 10 w 38"/>
              <a:gd name="T67" fmla="*/ 43 h 55"/>
              <a:gd name="T68" fmla="*/ 13 w 38"/>
              <a:gd name="T69" fmla="*/ 32 h 55"/>
              <a:gd name="T70" fmla="*/ 12 w 38"/>
              <a:gd name="T71" fmla="*/ 51 h 55"/>
              <a:gd name="T72" fmla="*/ 14 w 38"/>
              <a:gd name="T73" fmla="*/ 50 h 55"/>
              <a:gd name="T74" fmla="*/ 14 w 38"/>
              <a:gd name="T75" fmla="*/ 50 h 55"/>
              <a:gd name="T76" fmla="*/ 14 w 38"/>
              <a:gd name="T77" fmla="*/ 35 h 55"/>
              <a:gd name="T78" fmla="*/ 15 w 38"/>
              <a:gd name="T79" fmla="*/ 53 h 55"/>
              <a:gd name="T80" fmla="*/ 17 w 38"/>
              <a:gd name="T81" fmla="*/ 49 h 55"/>
              <a:gd name="T82" fmla="*/ 20 w 38"/>
              <a:gd name="T83" fmla="*/ 33 h 55"/>
              <a:gd name="T84" fmla="*/ 25 w 38"/>
              <a:gd name="T85" fmla="*/ 42 h 55"/>
              <a:gd name="T86" fmla="*/ 30 w 38"/>
              <a:gd name="T87" fmla="*/ 24 h 55"/>
              <a:gd name="T88" fmla="*/ 24 w 38"/>
              <a:gd name="T89" fmla="*/ 25 h 55"/>
              <a:gd name="T90" fmla="*/ 24 w 38"/>
              <a:gd name="T91" fmla="*/ 22 h 55"/>
              <a:gd name="T92" fmla="*/ 24 w 38"/>
              <a:gd name="T93" fmla="*/ 22 h 55"/>
              <a:gd name="T94" fmla="*/ 26 w 38"/>
              <a:gd name="T95" fmla="*/ 19 h 55"/>
              <a:gd name="T96" fmla="*/ 25 w 38"/>
              <a:gd name="T97" fmla="*/ 43 h 55"/>
              <a:gd name="T98" fmla="*/ 26 w 38"/>
              <a:gd name="T99" fmla="*/ 16 h 55"/>
              <a:gd name="T100" fmla="*/ 26 w 38"/>
              <a:gd name="T101" fmla="*/ 39 h 55"/>
              <a:gd name="T102" fmla="*/ 28 w 38"/>
              <a:gd name="T103" fmla="*/ 48 h 55"/>
              <a:gd name="T104" fmla="*/ 31 w 38"/>
              <a:gd name="T105" fmla="*/ 21 h 55"/>
              <a:gd name="T106" fmla="*/ 31 w 38"/>
              <a:gd name="T107" fmla="*/ 21 h 55"/>
              <a:gd name="T108" fmla="*/ 36 w 38"/>
              <a:gd name="T109" fmla="*/ 54 h 55"/>
              <a:gd name="T110" fmla="*/ 32 w 38"/>
              <a:gd name="T111" fmla="*/ 50 h 55"/>
              <a:gd name="T112" fmla="*/ 32 w 38"/>
              <a:gd name="T113" fmla="*/ 50 h 55"/>
              <a:gd name="T114" fmla="*/ 37 w 38"/>
              <a:gd name="T115" fmla="*/ 50 h 55"/>
              <a:gd name="T116" fmla="*/ 37 w 38"/>
              <a:gd name="T117" fmla="*/ 52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" h="55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6" y="1"/>
                  <a:pt x="8" y="1"/>
                  <a:pt x="9" y="2"/>
                </a:cubicBezTo>
                <a:cubicBezTo>
                  <a:pt x="9" y="2"/>
                  <a:pt x="9" y="3"/>
                  <a:pt x="10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10" y="6"/>
                  <a:pt x="10" y="9"/>
                  <a:pt x="10" y="14"/>
                </a:cubicBezTo>
                <a:cubicBezTo>
                  <a:pt x="10" y="23"/>
                  <a:pt x="11" y="29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4" y="30"/>
                  <a:pt x="18" y="27"/>
                  <a:pt x="23" y="24"/>
                </a:cubicBezTo>
                <a:cubicBezTo>
                  <a:pt x="23" y="24"/>
                  <a:pt x="24" y="22"/>
                  <a:pt x="24" y="17"/>
                </a:cubicBezTo>
                <a:cubicBezTo>
                  <a:pt x="24" y="16"/>
                  <a:pt x="24" y="16"/>
                  <a:pt x="25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32" y="16"/>
                  <a:pt x="35" y="16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4" y="17"/>
                  <a:pt x="33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8"/>
                  <a:pt x="34" y="18"/>
                  <a:pt x="35" y="18"/>
                </a:cubicBezTo>
                <a:cubicBezTo>
                  <a:pt x="36" y="18"/>
                  <a:pt x="36" y="19"/>
                  <a:pt x="36" y="21"/>
                </a:cubicBezTo>
                <a:cubicBezTo>
                  <a:pt x="36" y="22"/>
                  <a:pt x="35" y="22"/>
                  <a:pt x="35" y="22"/>
                </a:cubicBezTo>
                <a:cubicBezTo>
                  <a:pt x="35" y="22"/>
                  <a:pt x="34" y="23"/>
                  <a:pt x="34" y="23"/>
                </a:cubicBezTo>
                <a:cubicBezTo>
                  <a:pt x="33" y="24"/>
                  <a:pt x="33" y="24"/>
                  <a:pt x="33" y="24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4"/>
                  <a:pt x="31" y="24"/>
                  <a:pt x="30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30" y="26"/>
                  <a:pt x="30" y="26"/>
                  <a:pt x="30" y="26"/>
                </a:cubicBezTo>
                <a:cubicBezTo>
                  <a:pt x="24" y="30"/>
                  <a:pt x="24" y="30"/>
                  <a:pt x="24" y="30"/>
                </a:cubicBezTo>
                <a:cubicBezTo>
                  <a:pt x="23" y="31"/>
                  <a:pt x="23" y="31"/>
                  <a:pt x="23" y="31"/>
                </a:cubicBezTo>
                <a:cubicBezTo>
                  <a:pt x="24" y="31"/>
                  <a:pt x="26" y="36"/>
                  <a:pt x="30" y="45"/>
                </a:cubicBezTo>
                <a:cubicBezTo>
                  <a:pt x="31" y="46"/>
                  <a:pt x="31" y="47"/>
                  <a:pt x="32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8"/>
                  <a:pt x="31" y="48"/>
                  <a:pt x="33" y="48"/>
                </a:cubicBezTo>
                <a:cubicBezTo>
                  <a:pt x="36" y="48"/>
                  <a:pt x="38" y="49"/>
                  <a:pt x="38" y="49"/>
                </a:cubicBezTo>
                <a:cubicBezTo>
                  <a:pt x="37" y="50"/>
                  <a:pt x="37" y="50"/>
                  <a:pt x="37" y="50"/>
                </a:cubicBezTo>
                <a:cubicBezTo>
                  <a:pt x="38" y="51"/>
                  <a:pt x="38" y="52"/>
                  <a:pt x="38" y="54"/>
                </a:cubicBezTo>
                <a:cubicBezTo>
                  <a:pt x="38" y="55"/>
                  <a:pt x="38" y="55"/>
                  <a:pt x="37" y="55"/>
                </a:cubicBezTo>
                <a:cubicBezTo>
                  <a:pt x="37" y="55"/>
                  <a:pt x="37" y="55"/>
                  <a:pt x="37" y="55"/>
                </a:cubicBezTo>
                <a:cubicBezTo>
                  <a:pt x="35" y="55"/>
                  <a:pt x="33" y="55"/>
                  <a:pt x="28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55"/>
                  <a:pt x="27" y="54"/>
                  <a:pt x="27" y="53"/>
                </a:cubicBezTo>
                <a:cubicBezTo>
                  <a:pt x="27" y="50"/>
                  <a:pt x="26" y="48"/>
                  <a:pt x="25" y="46"/>
                </a:cubicBezTo>
                <a:cubicBezTo>
                  <a:pt x="24" y="44"/>
                  <a:pt x="23" y="41"/>
                  <a:pt x="21" y="37"/>
                </a:cubicBezTo>
                <a:cubicBezTo>
                  <a:pt x="20" y="34"/>
                  <a:pt x="19" y="33"/>
                  <a:pt x="19" y="33"/>
                </a:cubicBezTo>
                <a:cubicBezTo>
                  <a:pt x="18" y="33"/>
                  <a:pt x="17" y="34"/>
                  <a:pt x="15" y="35"/>
                </a:cubicBezTo>
                <a:cubicBezTo>
                  <a:pt x="15" y="36"/>
                  <a:pt x="14" y="36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5"/>
                  <a:pt x="14" y="35"/>
                  <a:pt x="14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3" y="35"/>
                  <a:pt x="13" y="35"/>
                  <a:pt x="13" y="35"/>
                </a:cubicBezTo>
                <a:cubicBezTo>
                  <a:pt x="13" y="35"/>
                  <a:pt x="13" y="36"/>
                  <a:pt x="12" y="37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2" y="38"/>
                  <a:pt x="12" y="39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7"/>
                  <a:pt x="13" y="47"/>
                  <a:pt x="15" y="47"/>
                </a:cubicBezTo>
                <a:cubicBezTo>
                  <a:pt x="15" y="48"/>
                  <a:pt x="16" y="48"/>
                  <a:pt x="17" y="48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1"/>
                  <a:pt x="17" y="51"/>
                  <a:pt x="17" y="51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7" y="52"/>
                  <a:pt x="17" y="53"/>
                  <a:pt x="17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6" y="53"/>
                  <a:pt x="16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6" y="54"/>
                </a:cubicBezTo>
                <a:cubicBezTo>
                  <a:pt x="13" y="54"/>
                  <a:pt x="13" y="54"/>
                  <a:pt x="13" y="54"/>
                </a:cubicBezTo>
                <a:cubicBezTo>
                  <a:pt x="8" y="53"/>
                  <a:pt x="6" y="53"/>
                  <a:pt x="4" y="53"/>
                </a:cubicBezTo>
                <a:cubicBezTo>
                  <a:pt x="3" y="53"/>
                  <a:pt x="3" y="53"/>
                  <a:pt x="3" y="53"/>
                </a:cubicBezTo>
                <a:cubicBezTo>
                  <a:pt x="3" y="53"/>
                  <a:pt x="2" y="52"/>
                  <a:pt x="2" y="51"/>
                </a:cubicBez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3" y="49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0"/>
                  <a:pt x="4" y="50"/>
                  <a:pt x="4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6" y="49"/>
                  <a:pt x="6" y="49"/>
                  <a:pt x="6" y="49"/>
                </a:cubicBezTo>
                <a:cubicBezTo>
                  <a:pt x="5" y="48"/>
                  <a:pt x="5" y="48"/>
                  <a:pt x="5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48"/>
                  <a:pt x="6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7"/>
                  <a:pt x="5" y="47"/>
                  <a:pt x="7" y="47"/>
                </a:cubicBezTo>
                <a:cubicBezTo>
                  <a:pt x="7" y="47"/>
                  <a:pt x="8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8" y="46"/>
                </a:cubicBezTo>
                <a:cubicBezTo>
                  <a:pt x="8" y="46"/>
                  <a:pt x="8" y="44"/>
                  <a:pt x="8" y="40"/>
                </a:cubicBezTo>
                <a:cubicBezTo>
                  <a:pt x="7" y="35"/>
                  <a:pt x="7" y="32"/>
                  <a:pt x="6" y="30"/>
                </a:cubicBezTo>
                <a:cubicBezTo>
                  <a:pt x="6" y="18"/>
                  <a:pt x="6" y="12"/>
                  <a:pt x="5" y="9"/>
                </a:cubicBezTo>
                <a:cubicBezTo>
                  <a:pt x="5" y="9"/>
                  <a:pt x="4" y="9"/>
                  <a:pt x="3" y="9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8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close/>
                <a:moveTo>
                  <a:pt x="3" y="5"/>
                </a:move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7"/>
                  <a:pt x="4" y="7"/>
                  <a:pt x="5" y="6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4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lose/>
                <a:moveTo>
                  <a:pt x="4" y="51"/>
                </a:moveTo>
                <a:cubicBezTo>
                  <a:pt x="4" y="51"/>
                  <a:pt x="4" y="51"/>
                  <a:pt x="4" y="51"/>
                </a:cubicBezTo>
                <a:cubicBezTo>
                  <a:pt x="4" y="51"/>
                  <a:pt x="4" y="51"/>
                  <a:pt x="4" y="51"/>
                </a:cubicBezTo>
                <a:cubicBezTo>
                  <a:pt x="4" y="51"/>
                  <a:pt x="4" y="51"/>
                  <a:pt x="4" y="51"/>
                </a:cubicBezTo>
                <a:cubicBezTo>
                  <a:pt x="8" y="51"/>
                  <a:pt x="8" y="51"/>
                  <a:pt x="8" y="51"/>
                </a:cubicBezTo>
                <a:cubicBezTo>
                  <a:pt x="8" y="51"/>
                  <a:pt x="8" y="51"/>
                  <a:pt x="8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10" y="50"/>
                  <a:pt x="9" y="50"/>
                </a:cubicBezTo>
                <a:cubicBezTo>
                  <a:pt x="6" y="50"/>
                  <a:pt x="5" y="50"/>
                  <a:pt x="4" y="51"/>
                </a:cubicBezTo>
                <a:close/>
                <a:moveTo>
                  <a:pt x="7" y="52"/>
                </a:moveTo>
                <a:cubicBezTo>
                  <a:pt x="6" y="52"/>
                  <a:pt x="6" y="52"/>
                  <a:pt x="6" y="52"/>
                </a:cubicBez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14" y="52"/>
                  <a:pt x="12" y="52"/>
                  <a:pt x="10" y="52"/>
                </a:cubicBezTo>
                <a:lnTo>
                  <a:pt x="7" y="52"/>
                </a:lnTo>
                <a:close/>
                <a:moveTo>
                  <a:pt x="7" y="4"/>
                </a:moveTo>
                <a:cubicBezTo>
                  <a:pt x="7" y="4"/>
                  <a:pt x="7" y="4"/>
                  <a:pt x="7" y="4"/>
                </a:cubicBezTo>
                <a:cubicBezTo>
                  <a:pt x="7" y="5"/>
                  <a:pt x="7" y="5"/>
                  <a:pt x="8" y="5"/>
                </a:cubicBezTo>
                <a:cubicBezTo>
                  <a:pt x="8" y="5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lose/>
                <a:moveTo>
                  <a:pt x="8" y="11"/>
                </a:moveTo>
                <a:cubicBezTo>
                  <a:pt x="8" y="12"/>
                  <a:pt x="8" y="12"/>
                  <a:pt x="8" y="12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4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4"/>
                  <a:pt x="9" y="14"/>
                  <a:pt x="9" y="14"/>
                </a:cubicBezTo>
                <a:cubicBezTo>
                  <a:pt x="8" y="12"/>
                  <a:pt x="8" y="11"/>
                  <a:pt x="8" y="11"/>
                </a:cubicBezTo>
                <a:close/>
                <a:moveTo>
                  <a:pt x="8" y="21"/>
                </a:moveTo>
                <a:cubicBezTo>
                  <a:pt x="8" y="21"/>
                  <a:pt x="8" y="21"/>
                  <a:pt x="8" y="21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2"/>
                  <a:pt x="8" y="22"/>
                  <a:pt x="8" y="22"/>
                </a:cubicBezTo>
                <a:lnTo>
                  <a:pt x="8" y="21"/>
                </a:lnTo>
                <a:close/>
                <a:moveTo>
                  <a:pt x="10" y="50"/>
                </a:moveTo>
                <a:cubicBezTo>
                  <a:pt x="9" y="50"/>
                  <a:pt x="9" y="50"/>
                  <a:pt x="9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10" y="50"/>
                  <a:pt x="10" y="50"/>
                  <a:pt x="10" y="50"/>
                </a:cubicBezTo>
                <a:close/>
                <a:moveTo>
                  <a:pt x="10" y="33"/>
                </a:move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lose/>
                <a:moveTo>
                  <a:pt x="10" y="39"/>
                </a:move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9"/>
                  <a:pt x="10" y="39"/>
                </a:cubicBezTo>
                <a:close/>
                <a:moveTo>
                  <a:pt x="10" y="37"/>
                </a:move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6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7"/>
                </a:cubicBezTo>
                <a:close/>
                <a:moveTo>
                  <a:pt x="10" y="46"/>
                </a:move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5"/>
                  <a:pt x="10" y="45"/>
                </a:cubicBezTo>
                <a:cubicBezTo>
                  <a:pt x="10" y="46"/>
                  <a:pt x="10" y="46"/>
                  <a:pt x="10" y="46"/>
                </a:cubicBezTo>
                <a:close/>
                <a:moveTo>
                  <a:pt x="10" y="42"/>
                </a:moveTo>
                <a:cubicBezTo>
                  <a:pt x="10" y="42"/>
                  <a:pt x="10" y="42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2"/>
                </a:cubicBezTo>
                <a:close/>
                <a:moveTo>
                  <a:pt x="12" y="33"/>
                </a:moveTo>
                <a:cubicBezTo>
                  <a:pt x="12" y="33"/>
                  <a:pt x="12" y="33"/>
                  <a:pt x="12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3" y="33"/>
                  <a:pt x="13" y="33"/>
                  <a:pt x="1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2"/>
                  <a:pt x="12" y="32"/>
                  <a:pt x="12" y="33"/>
                </a:cubicBezTo>
                <a:close/>
                <a:moveTo>
                  <a:pt x="12" y="50"/>
                </a:moveTo>
                <a:cubicBezTo>
                  <a:pt x="12" y="50"/>
                  <a:pt x="12" y="50"/>
                  <a:pt x="12" y="50"/>
                </a:cubicBezTo>
                <a:cubicBezTo>
                  <a:pt x="12" y="50"/>
                  <a:pt x="12" y="50"/>
                  <a:pt x="12" y="50"/>
                </a:cubicBezTo>
                <a:close/>
                <a:moveTo>
                  <a:pt x="12" y="51"/>
                </a:moveTo>
                <a:cubicBezTo>
                  <a:pt x="12" y="51"/>
                  <a:pt x="12" y="51"/>
                  <a:pt x="12" y="51"/>
                </a:cubicBezTo>
                <a:cubicBezTo>
                  <a:pt x="12" y="52"/>
                  <a:pt x="12" y="52"/>
                  <a:pt x="12" y="52"/>
                </a:cubicBezTo>
                <a:cubicBezTo>
                  <a:pt x="13" y="52"/>
                  <a:pt x="13" y="52"/>
                  <a:pt x="13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51"/>
                  <a:pt x="13" y="51"/>
                  <a:pt x="12" y="51"/>
                </a:cubicBezTo>
                <a:close/>
                <a:moveTo>
                  <a:pt x="14" y="50"/>
                </a:moveTo>
                <a:cubicBezTo>
                  <a:pt x="14" y="50"/>
                  <a:pt x="15" y="51"/>
                  <a:pt x="15" y="51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50"/>
                  <a:pt x="15" y="50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4" y="49"/>
                  <a:pt x="14" y="49"/>
                  <a:pt x="14" y="50"/>
                </a:cubicBezTo>
                <a:close/>
                <a:moveTo>
                  <a:pt x="14" y="35"/>
                </a:moveTo>
                <a:cubicBezTo>
                  <a:pt x="14" y="35"/>
                  <a:pt x="14" y="35"/>
                  <a:pt x="14" y="35"/>
                </a:cubicBezTo>
                <a:cubicBezTo>
                  <a:pt x="15" y="35"/>
                  <a:pt x="15" y="35"/>
                  <a:pt x="15" y="35"/>
                </a:cubicBezTo>
                <a:cubicBezTo>
                  <a:pt x="16" y="34"/>
                  <a:pt x="16" y="34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5" y="34"/>
                  <a:pt x="14" y="34"/>
                  <a:pt x="14" y="35"/>
                </a:cubicBezTo>
                <a:close/>
                <a:moveTo>
                  <a:pt x="15" y="53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53"/>
                  <a:pt x="15" y="53"/>
                  <a:pt x="15" y="53"/>
                </a:cubicBezTo>
                <a:close/>
                <a:moveTo>
                  <a:pt x="17" y="49"/>
                </a:move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lose/>
                <a:moveTo>
                  <a:pt x="20" y="33"/>
                </a:moveTo>
                <a:cubicBezTo>
                  <a:pt x="20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3"/>
                  <a:pt x="21" y="33"/>
                  <a:pt x="20" y="33"/>
                </a:cubicBezTo>
                <a:cubicBezTo>
                  <a:pt x="20" y="33"/>
                  <a:pt x="20" y="33"/>
                  <a:pt x="20" y="33"/>
                </a:cubicBezTo>
                <a:close/>
                <a:moveTo>
                  <a:pt x="23" y="36"/>
                </a:moveTo>
                <a:cubicBezTo>
                  <a:pt x="22" y="36"/>
                  <a:pt x="22" y="36"/>
                  <a:pt x="22" y="36"/>
                </a:cubicBezTo>
                <a:cubicBezTo>
                  <a:pt x="22" y="37"/>
                  <a:pt x="22" y="37"/>
                  <a:pt x="22" y="37"/>
                </a:cubicBezTo>
                <a:cubicBezTo>
                  <a:pt x="23" y="38"/>
                  <a:pt x="24" y="40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1"/>
                  <a:pt x="24" y="39"/>
                  <a:pt x="23" y="36"/>
                </a:cubicBezTo>
                <a:close/>
                <a:moveTo>
                  <a:pt x="24" y="28"/>
                </a:moveTo>
                <a:cubicBezTo>
                  <a:pt x="24" y="28"/>
                  <a:pt x="24" y="28"/>
                  <a:pt x="24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5" y="28"/>
                  <a:pt x="28" y="26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28" y="25"/>
                  <a:pt x="26" y="26"/>
                  <a:pt x="24" y="28"/>
                </a:cubicBezTo>
                <a:close/>
                <a:moveTo>
                  <a:pt x="24" y="25"/>
                </a:move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5" y="25"/>
                  <a:pt x="26" y="24"/>
                </a:cubicBezTo>
                <a:cubicBezTo>
                  <a:pt x="26" y="24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5" y="24"/>
                  <a:pt x="24" y="25"/>
                </a:cubicBezTo>
                <a:close/>
                <a:moveTo>
                  <a:pt x="24" y="22"/>
                </a:moveTo>
                <a:cubicBezTo>
                  <a:pt x="25" y="22"/>
                  <a:pt x="25" y="22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4" y="22"/>
                  <a:pt x="24" y="22"/>
                </a:cubicBezTo>
                <a:close/>
                <a:moveTo>
                  <a:pt x="25" y="20"/>
                </a:move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8"/>
                  <a:pt x="26" y="18"/>
                  <a:pt x="26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9"/>
                  <a:pt x="25" y="19"/>
                  <a:pt x="25" y="20"/>
                </a:cubicBezTo>
                <a:close/>
                <a:moveTo>
                  <a:pt x="26" y="43"/>
                </a:move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6" y="44"/>
                  <a:pt x="26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4"/>
                  <a:pt x="26" y="43"/>
                </a:cubicBezTo>
                <a:close/>
                <a:moveTo>
                  <a:pt x="26" y="16"/>
                </a:moveTo>
                <a:cubicBezTo>
                  <a:pt x="26" y="16"/>
                  <a:pt x="26" y="16"/>
                  <a:pt x="26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6"/>
                  <a:pt x="26" y="16"/>
                  <a:pt x="26" y="16"/>
                </a:cubicBezTo>
                <a:close/>
                <a:moveTo>
                  <a:pt x="26" y="39"/>
                </a:move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lose/>
                <a:moveTo>
                  <a:pt x="28" y="48"/>
                </a:moveTo>
                <a:cubicBezTo>
                  <a:pt x="28" y="48"/>
                  <a:pt x="28" y="48"/>
                  <a:pt x="28" y="48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48"/>
                  <a:pt x="29" y="47"/>
                  <a:pt x="29" y="47"/>
                </a:cubicBezTo>
                <a:cubicBezTo>
                  <a:pt x="28" y="47"/>
                  <a:pt x="28" y="48"/>
                  <a:pt x="28" y="48"/>
                </a:cubicBezTo>
                <a:close/>
                <a:moveTo>
                  <a:pt x="31" y="21"/>
                </a:moveTo>
                <a:cubicBezTo>
                  <a:pt x="31" y="21"/>
                  <a:pt x="32" y="21"/>
                  <a:pt x="33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0"/>
                  <a:pt x="34" y="20"/>
                  <a:pt x="34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1" y="20"/>
                  <a:pt x="31" y="20"/>
                  <a:pt x="31" y="21"/>
                </a:cubicBezTo>
                <a:close/>
                <a:moveTo>
                  <a:pt x="32" y="54"/>
                </a:moveTo>
                <a:cubicBezTo>
                  <a:pt x="32" y="54"/>
                  <a:pt x="32" y="54"/>
                  <a:pt x="32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3" y="54"/>
                  <a:pt x="33" y="54"/>
                  <a:pt x="33" y="54"/>
                </a:cubicBezTo>
                <a:cubicBezTo>
                  <a:pt x="32" y="54"/>
                  <a:pt x="32" y="54"/>
                  <a:pt x="32" y="54"/>
                </a:cubicBezTo>
                <a:close/>
                <a:moveTo>
                  <a:pt x="32" y="50"/>
                </a:moveTo>
                <a:cubicBezTo>
                  <a:pt x="32" y="51"/>
                  <a:pt x="32" y="51"/>
                  <a:pt x="32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0"/>
                  <a:pt x="33" y="50"/>
                  <a:pt x="33" y="50"/>
                </a:cubicBezTo>
                <a:lnTo>
                  <a:pt x="32" y="50"/>
                </a:lnTo>
                <a:close/>
                <a:moveTo>
                  <a:pt x="34" y="51"/>
                </a:moveTo>
                <a:cubicBezTo>
                  <a:pt x="34" y="51"/>
                  <a:pt x="34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lose/>
                <a:moveTo>
                  <a:pt x="37" y="50"/>
                </a:moveTo>
                <a:cubicBezTo>
                  <a:pt x="37" y="50"/>
                  <a:pt x="37" y="50"/>
                  <a:pt x="37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50"/>
                  <a:pt x="37" y="50"/>
                  <a:pt x="37" y="50"/>
                </a:cubicBezTo>
                <a:close/>
                <a:moveTo>
                  <a:pt x="37" y="52"/>
                </a:moveTo>
                <a:cubicBezTo>
                  <a:pt x="37" y="53"/>
                  <a:pt x="37" y="53"/>
                  <a:pt x="37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3"/>
                  <a:pt x="37" y="53"/>
                  <a:pt x="37" y="52"/>
                </a:cubicBezTo>
                <a:cubicBezTo>
                  <a:pt x="37" y="51"/>
                  <a:pt x="37" y="51"/>
                  <a:pt x="37" y="51"/>
                </a:cubicBezTo>
                <a:cubicBezTo>
                  <a:pt x="37" y="51"/>
                  <a:pt x="37" y="51"/>
                  <a:pt x="37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21" name="Freeform 187"/>
          <p:cNvSpPr>
            <a:spLocks noEditPoints="1"/>
          </p:cNvSpPr>
          <p:nvPr/>
        </p:nvSpPr>
        <p:spPr bwMode="auto">
          <a:xfrm>
            <a:off x="2487613" y="4402138"/>
            <a:ext cx="92075" cy="179387"/>
          </a:xfrm>
          <a:custGeom>
            <a:avLst/>
            <a:gdLst>
              <a:gd name="T0" fmla="*/ 17 w 29"/>
              <a:gd name="T1" fmla="*/ 14 h 57"/>
              <a:gd name="T2" fmla="*/ 28 w 29"/>
              <a:gd name="T3" fmla="*/ 17 h 57"/>
              <a:gd name="T4" fmla="*/ 28 w 29"/>
              <a:gd name="T5" fmla="*/ 23 h 57"/>
              <a:gd name="T6" fmla="*/ 25 w 29"/>
              <a:gd name="T7" fmla="*/ 23 h 57"/>
              <a:gd name="T8" fmla="*/ 26 w 29"/>
              <a:gd name="T9" fmla="*/ 23 h 57"/>
              <a:gd name="T10" fmla="*/ 16 w 29"/>
              <a:gd name="T11" fmla="*/ 27 h 57"/>
              <a:gd name="T12" fmla="*/ 15 w 29"/>
              <a:gd name="T13" fmla="*/ 27 h 57"/>
              <a:gd name="T14" fmla="*/ 16 w 29"/>
              <a:gd name="T15" fmla="*/ 27 h 57"/>
              <a:gd name="T16" fmla="*/ 19 w 29"/>
              <a:gd name="T17" fmla="*/ 50 h 57"/>
              <a:gd name="T18" fmla="*/ 27 w 29"/>
              <a:gd name="T19" fmla="*/ 54 h 57"/>
              <a:gd name="T20" fmla="*/ 12 w 29"/>
              <a:gd name="T21" fmla="*/ 54 h 57"/>
              <a:gd name="T22" fmla="*/ 10 w 29"/>
              <a:gd name="T23" fmla="*/ 25 h 57"/>
              <a:gd name="T24" fmla="*/ 4 w 29"/>
              <a:gd name="T25" fmla="*/ 22 h 57"/>
              <a:gd name="T26" fmla="*/ 10 w 29"/>
              <a:gd name="T27" fmla="*/ 14 h 57"/>
              <a:gd name="T28" fmla="*/ 12 w 29"/>
              <a:gd name="T29" fmla="*/ 1 h 57"/>
              <a:gd name="T30" fmla="*/ 3 w 29"/>
              <a:gd name="T31" fmla="*/ 16 h 57"/>
              <a:gd name="T32" fmla="*/ 6 w 29"/>
              <a:gd name="T33" fmla="*/ 15 h 57"/>
              <a:gd name="T34" fmla="*/ 3 w 29"/>
              <a:gd name="T35" fmla="*/ 17 h 57"/>
              <a:gd name="T36" fmla="*/ 4 w 29"/>
              <a:gd name="T37" fmla="*/ 17 h 57"/>
              <a:gd name="T38" fmla="*/ 4 w 29"/>
              <a:gd name="T39" fmla="*/ 19 h 57"/>
              <a:gd name="T40" fmla="*/ 8 w 29"/>
              <a:gd name="T41" fmla="*/ 19 h 57"/>
              <a:gd name="T42" fmla="*/ 4 w 29"/>
              <a:gd name="T43" fmla="*/ 20 h 57"/>
              <a:gd name="T44" fmla="*/ 10 w 29"/>
              <a:gd name="T45" fmla="*/ 21 h 57"/>
              <a:gd name="T46" fmla="*/ 11 w 29"/>
              <a:gd name="T47" fmla="*/ 43 h 57"/>
              <a:gd name="T48" fmla="*/ 11 w 29"/>
              <a:gd name="T49" fmla="*/ 39 h 57"/>
              <a:gd name="T50" fmla="*/ 13 w 29"/>
              <a:gd name="T51" fmla="*/ 48 h 57"/>
              <a:gd name="T52" fmla="*/ 13 w 29"/>
              <a:gd name="T53" fmla="*/ 49 h 57"/>
              <a:gd name="T54" fmla="*/ 13 w 29"/>
              <a:gd name="T55" fmla="*/ 53 h 57"/>
              <a:gd name="T56" fmla="*/ 15 w 29"/>
              <a:gd name="T57" fmla="*/ 54 h 57"/>
              <a:gd name="T58" fmla="*/ 13 w 29"/>
              <a:gd name="T59" fmla="*/ 24 h 57"/>
              <a:gd name="T60" fmla="*/ 14 w 29"/>
              <a:gd name="T61" fmla="*/ 23 h 57"/>
              <a:gd name="T62" fmla="*/ 13 w 29"/>
              <a:gd name="T63" fmla="*/ 25 h 57"/>
              <a:gd name="T64" fmla="*/ 14 w 29"/>
              <a:gd name="T65" fmla="*/ 26 h 57"/>
              <a:gd name="T66" fmla="*/ 14 w 29"/>
              <a:gd name="T67" fmla="*/ 2 h 57"/>
              <a:gd name="T68" fmla="*/ 14 w 29"/>
              <a:gd name="T69" fmla="*/ 30 h 57"/>
              <a:gd name="T70" fmla="*/ 14 w 29"/>
              <a:gd name="T71" fmla="*/ 31 h 57"/>
              <a:gd name="T72" fmla="*/ 14 w 29"/>
              <a:gd name="T73" fmla="*/ 6 h 57"/>
              <a:gd name="T74" fmla="*/ 14 w 29"/>
              <a:gd name="T75" fmla="*/ 4 h 57"/>
              <a:gd name="T76" fmla="*/ 14 w 29"/>
              <a:gd name="T77" fmla="*/ 14 h 57"/>
              <a:gd name="T78" fmla="*/ 15 w 29"/>
              <a:gd name="T79" fmla="*/ 11 h 57"/>
              <a:gd name="T80" fmla="*/ 15 w 29"/>
              <a:gd name="T81" fmla="*/ 44 h 57"/>
              <a:gd name="T82" fmla="*/ 15 w 29"/>
              <a:gd name="T83" fmla="*/ 46 h 57"/>
              <a:gd name="T84" fmla="*/ 15 w 29"/>
              <a:gd name="T85" fmla="*/ 52 h 57"/>
              <a:gd name="T86" fmla="*/ 16 w 29"/>
              <a:gd name="T87" fmla="*/ 53 h 57"/>
              <a:gd name="T88" fmla="*/ 16 w 29"/>
              <a:gd name="T89" fmla="*/ 50 h 57"/>
              <a:gd name="T90" fmla="*/ 16 w 29"/>
              <a:gd name="T91" fmla="*/ 25 h 57"/>
              <a:gd name="T92" fmla="*/ 16 w 29"/>
              <a:gd name="T93" fmla="*/ 25 h 57"/>
              <a:gd name="T94" fmla="*/ 16 w 29"/>
              <a:gd name="T95" fmla="*/ 4 h 57"/>
              <a:gd name="T96" fmla="*/ 17 w 29"/>
              <a:gd name="T97" fmla="*/ 2 h 57"/>
              <a:gd name="T98" fmla="*/ 20 w 29"/>
              <a:gd name="T99" fmla="*/ 18 h 57"/>
              <a:gd name="T100" fmla="*/ 24 w 29"/>
              <a:gd name="T101" fmla="*/ 18 h 57"/>
              <a:gd name="T102" fmla="*/ 19 w 29"/>
              <a:gd name="T103" fmla="*/ 21 h 57"/>
              <a:gd name="T104" fmla="*/ 22 w 29"/>
              <a:gd name="T105" fmla="*/ 21 h 57"/>
              <a:gd name="T106" fmla="*/ 23 w 29"/>
              <a:gd name="T107" fmla="*/ 15 h 57"/>
              <a:gd name="T108" fmla="*/ 24 w 29"/>
              <a:gd name="T109" fmla="*/ 16 h 57"/>
              <a:gd name="T110" fmla="*/ 24 w 29"/>
              <a:gd name="T111" fmla="*/ 15 h 57"/>
              <a:gd name="T112" fmla="*/ 25 w 29"/>
              <a:gd name="T113" fmla="*/ 52 h 57"/>
              <a:gd name="T114" fmla="*/ 26 w 29"/>
              <a:gd name="T115" fmla="*/ 22 h 57"/>
              <a:gd name="T116" fmla="*/ 23 w 29"/>
              <a:gd name="T117" fmla="*/ 21 h 57"/>
              <a:gd name="T118" fmla="*/ 26 w 29"/>
              <a:gd name="T119" fmla="*/ 19 h 57"/>
              <a:gd name="T120" fmla="*/ 26 w 29"/>
              <a:gd name="T121" fmla="*/ 19 h 57"/>
              <a:gd name="T122" fmla="*/ 26 w 29"/>
              <a:gd name="T123" fmla="*/ 1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" h="57">
                <a:moveTo>
                  <a:pt x="16" y="0"/>
                </a:moveTo>
                <a:cubicBezTo>
                  <a:pt x="17" y="0"/>
                  <a:pt x="18" y="0"/>
                  <a:pt x="19" y="1"/>
                </a:cubicBezTo>
                <a:cubicBezTo>
                  <a:pt x="18" y="2"/>
                  <a:pt x="18" y="4"/>
                  <a:pt x="18" y="8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8" y="14"/>
                  <a:pt x="20" y="14"/>
                </a:cubicBezTo>
                <a:cubicBezTo>
                  <a:pt x="25" y="14"/>
                  <a:pt x="28" y="15"/>
                  <a:pt x="28" y="15"/>
                </a:cubicBezTo>
                <a:cubicBezTo>
                  <a:pt x="28" y="15"/>
                  <a:pt x="28" y="15"/>
                  <a:pt x="29" y="16"/>
                </a:cubicBezTo>
                <a:cubicBezTo>
                  <a:pt x="28" y="16"/>
                  <a:pt x="28" y="17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9"/>
                  <a:pt x="28" y="19"/>
                  <a:pt x="28" y="19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2"/>
                  <a:pt x="28" y="22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7" y="23"/>
                  <a:pt x="26" y="24"/>
                  <a:pt x="26" y="24"/>
                </a:cubicBezTo>
                <a:cubicBezTo>
                  <a:pt x="25" y="24"/>
                  <a:pt x="25" y="24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7" y="24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8"/>
                  <a:pt x="15" y="29"/>
                  <a:pt x="16" y="29"/>
                </a:cubicBezTo>
                <a:cubicBezTo>
                  <a:pt x="16" y="29"/>
                  <a:pt x="16" y="28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34"/>
                  <a:pt x="16" y="34"/>
                  <a:pt x="16" y="34"/>
                </a:cubicBezTo>
                <a:cubicBezTo>
                  <a:pt x="17" y="43"/>
                  <a:pt x="17" y="48"/>
                  <a:pt x="17" y="48"/>
                </a:cubicBezTo>
                <a:cubicBezTo>
                  <a:pt x="18" y="50"/>
                  <a:pt x="18" y="50"/>
                  <a:pt x="19" y="50"/>
                </a:cubicBezTo>
                <a:cubicBezTo>
                  <a:pt x="20" y="51"/>
                  <a:pt x="20" y="51"/>
                  <a:pt x="21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27" y="51"/>
                  <a:pt x="27" y="52"/>
                  <a:pt x="27" y="54"/>
                </a:cubicBezTo>
                <a:cubicBezTo>
                  <a:pt x="27" y="55"/>
                  <a:pt x="27" y="56"/>
                  <a:pt x="27" y="56"/>
                </a:cubicBezTo>
                <a:cubicBezTo>
                  <a:pt x="26" y="56"/>
                  <a:pt x="25" y="56"/>
                  <a:pt x="25" y="56"/>
                </a:cubicBezTo>
                <a:cubicBezTo>
                  <a:pt x="19" y="57"/>
                  <a:pt x="19" y="57"/>
                  <a:pt x="19" y="57"/>
                </a:cubicBezTo>
                <a:cubicBezTo>
                  <a:pt x="16" y="57"/>
                  <a:pt x="14" y="56"/>
                  <a:pt x="12" y="54"/>
                </a:cubicBezTo>
                <a:cubicBezTo>
                  <a:pt x="11" y="54"/>
                  <a:pt x="10" y="52"/>
                  <a:pt x="10" y="50"/>
                </a:cubicBezTo>
                <a:cubicBezTo>
                  <a:pt x="10" y="49"/>
                  <a:pt x="10" y="45"/>
                  <a:pt x="9" y="3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3"/>
                  <a:pt x="10" y="22"/>
                  <a:pt x="9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3" y="22"/>
                  <a:pt x="2" y="22"/>
                </a:cubicBezTo>
                <a:cubicBezTo>
                  <a:pt x="2" y="22"/>
                  <a:pt x="1" y="22"/>
                  <a:pt x="0" y="21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5" y="14"/>
                  <a:pt x="10" y="14"/>
                </a:cubicBezTo>
                <a:cubicBezTo>
                  <a:pt x="10" y="13"/>
                  <a:pt x="11" y="13"/>
                  <a:pt x="11" y="12"/>
                </a:cubicBezTo>
                <a:cubicBezTo>
                  <a:pt x="11" y="5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0"/>
                  <a:pt x="16" y="0"/>
                </a:cubicBezTo>
                <a:close/>
                <a:moveTo>
                  <a:pt x="2" y="15"/>
                </a:moveTo>
                <a:cubicBezTo>
                  <a:pt x="2" y="16"/>
                  <a:pt x="3" y="16"/>
                  <a:pt x="3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6" y="16"/>
                  <a:pt x="8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8" y="15"/>
                  <a:pt x="6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2" y="15"/>
                  <a:pt x="2" y="15"/>
                </a:cubicBezTo>
                <a:close/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8"/>
                  <a:pt x="5" y="18"/>
                  <a:pt x="8" y="18"/>
                </a:cubicBezTo>
                <a:cubicBezTo>
                  <a:pt x="9" y="18"/>
                  <a:pt x="10" y="18"/>
                  <a:pt x="10" y="17"/>
                </a:cubicBezTo>
                <a:cubicBezTo>
                  <a:pt x="10" y="17"/>
                  <a:pt x="8" y="17"/>
                  <a:pt x="4" y="17"/>
                </a:cubicBezTo>
                <a:lnTo>
                  <a:pt x="3" y="17"/>
                </a:lnTo>
                <a:close/>
                <a:moveTo>
                  <a:pt x="4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6" y="20"/>
                  <a:pt x="6" y="20"/>
                  <a:pt x="6" y="20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7" y="19"/>
                  <a:pt x="6" y="19"/>
                  <a:pt x="5" y="19"/>
                </a:cubicBezTo>
                <a:lnTo>
                  <a:pt x="4" y="19"/>
                </a:lnTo>
                <a:close/>
                <a:moveTo>
                  <a:pt x="9" y="20"/>
                </a:move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6" y="21"/>
                  <a:pt x="9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lnTo>
                  <a:pt x="9" y="20"/>
                </a:lnTo>
                <a:close/>
                <a:moveTo>
                  <a:pt x="10" y="39"/>
                </a:moveTo>
                <a:cubicBezTo>
                  <a:pt x="11" y="41"/>
                  <a:pt x="11" y="41"/>
                  <a:pt x="11" y="41"/>
                </a:cubicBezTo>
                <a:cubicBezTo>
                  <a:pt x="11" y="43"/>
                  <a:pt x="11" y="43"/>
                  <a:pt x="11" y="43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3"/>
                  <a:pt x="11" y="40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7"/>
                  <a:pt x="11" y="36"/>
                  <a:pt x="11" y="36"/>
                </a:cubicBezTo>
                <a:cubicBezTo>
                  <a:pt x="11" y="36"/>
                  <a:pt x="10" y="37"/>
                  <a:pt x="10" y="39"/>
                </a:cubicBezTo>
                <a:close/>
                <a:moveTo>
                  <a:pt x="13" y="48"/>
                </a:moveTo>
                <a:cubicBezTo>
                  <a:pt x="13" y="48"/>
                  <a:pt x="13" y="48"/>
                  <a:pt x="13" y="48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8"/>
                  <a:pt x="13" y="48"/>
                  <a:pt x="13" y="48"/>
                </a:cubicBezTo>
                <a:close/>
                <a:moveTo>
                  <a:pt x="13" y="52"/>
                </a:moveTo>
                <a:cubicBezTo>
                  <a:pt x="13" y="52"/>
                  <a:pt x="13" y="52"/>
                  <a:pt x="13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3" y="54"/>
                  <a:pt x="14" y="54"/>
                  <a:pt x="14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5" y="54"/>
                  <a:pt x="15" y="54"/>
                  <a:pt x="14" y="54"/>
                </a:cubicBezTo>
                <a:lnTo>
                  <a:pt x="13" y="52"/>
                </a:lnTo>
                <a:close/>
                <a:moveTo>
                  <a:pt x="13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3" y="24"/>
                </a:cubicBezTo>
                <a:close/>
                <a:moveTo>
                  <a:pt x="14" y="25"/>
                </a:move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5"/>
                  <a:pt x="14" y="25"/>
                  <a:pt x="14" y="25"/>
                </a:cubicBezTo>
                <a:close/>
                <a:moveTo>
                  <a:pt x="14" y="2"/>
                </a:move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lose/>
                <a:moveTo>
                  <a:pt x="14" y="30"/>
                </a:move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30"/>
                  <a:pt x="14" y="30"/>
                  <a:pt x="14" y="30"/>
                </a:cubicBezTo>
                <a:close/>
                <a:moveTo>
                  <a:pt x="14" y="4"/>
                </a:moveTo>
                <a:cubicBezTo>
                  <a:pt x="14" y="4"/>
                  <a:pt x="14" y="4"/>
                  <a:pt x="14" y="4"/>
                </a:cubicBezTo>
                <a:cubicBezTo>
                  <a:pt x="14" y="5"/>
                  <a:pt x="14" y="5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5"/>
                  <a:pt x="14" y="5"/>
                  <a:pt x="14" y="5"/>
                </a:cubicBezTo>
                <a:lnTo>
                  <a:pt x="14" y="4"/>
                </a:lnTo>
                <a:close/>
                <a:moveTo>
                  <a:pt x="14" y="7"/>
                </a:moveTo>
                <a:cubicBezTo>
                  <a:pt x="14" y="7"/>
                  <a:pt x="14" y="7"/>
                  <a:pt x="14" y="7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5" y="14"/>
                  <a:pt x="15" y="14"/>
                  <a:pt x="15" y="13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8"/>
                  <a:pt x="15" y="8"/>
                  <a:pt x="15" y="8"/>
                </a:cubicBezTo>
                <a:cubicBezTo>
                  <a:pt x="14" y="7"/>
                  <a:pt x="14" y="7"/>
                  <a:pt x="14" y="7"/>
                </a:cubicBezTo>
                <a:close/>
                <a:moveTo>
                  <a:pt x="15" y="44"/>
                </a:moveTo>
                <a:cubicBezTo>
                  <a:pt x="15" y="44"/>
                  <a:pt x="15" y="44"/>
                  <a:pt x="15" y="44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5"/>
                  <a:pt x="15" y="46"/>
                  <a:pt x="15" y="46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6"/>
                  <a:pt x="15" y="46"/>
                  <a:pt x="15" y="45"/>
                </a:cubicBezTo>
                <a:cubicBezTo>
                  <a:pt x="15" y="44"/>
                  <a:pt x="15" y="44"/>
                  <a:pt x="15" y="44"/>
                </a:cubicBezTo>
                <a:close/>
                <a:moveTo>
                  <a:pt x="15" y="52"/>
                </a:move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3"/>
                  <a:pt x="15" y="53"/>
                  <a:pt x="15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6" y="52"/>
                  <a:pt x="15" y="52"/>
                  <a:pt x="15" y="52"/>
                </a:cubicBezTo>
                <a:close/>
                <a:moveTo>
                  <a:pt x="15" y="47"/>
                </a:moveTo>
                <a:cubicBezTo>
                  <a:pt x="15" y="48"/>
                  <a:pt x="15" y="48"/>
                  <a:pt x="15" y="48"/>
                </a:cubicBezTo>
                <a:cubicBezTo>
                  <a:pt x="15" y="49"/>
                  <a:pt x="15" y="50"/>
                  <a:pt x="16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6" y="47"/>
                  <a:pt x="15" y="47"/>
                </a:cubicBezTo>
                <a:close/>
                <a:moveTo>
                  <a:pt x="16" y="25"/>
                </a:move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5"/>
                  <a:pt x="16" y="25"/>
                  <a:pt x="16" y="25"/>
                </a:cubicBezTo>
                <a:close/>
                <a:moveTo>
                  <a:pt x="17" y="2"/>
                </a:move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3"/>
                  <a:pt x="17" y="3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lose/>
                <a:moveTo>
                  <a:pt x="18" y="17"/>
                </a:move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8"/>
                  <a:pt x="19" y="18"/>
                  <a:pt x="20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19" y="17"/>
                  <a:pt x="19" y="17"/>
                  <a:pt x="19" y="17"/>
                </a:cubicBezTo>
                <a:lnTo>
                  <a:pt x="18" y="17"/>
                </a:lnTo>
                <a:close/>
                <a:moveTo>
                  <a:pt x="19" y="21"/>
                </a:moveTo>
                <a:cubicBezTo>
                  <a:pt x="19" y="21"/>
                  <a:pt x="19" y="21"/>
                  <a:pt x="19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21"/>
                  <a:pt x="20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0" y="21"/>
                  <a:pt x="19" y="21"/>
                </a:cubicBezTo>
                <a:close/>
                <a:moveTo>
                  <a:pt x="24" y="15"/>
                </a:moveTo>
                <a:cubicBezTo>
                  <a:pt x="23" y="15"/>
                  <a:pt x="23" y="15"/>
                  <a:pt x="23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6"/>
                  <a:pt x="21" y="16"/>
                  <a:pt x="21" y="16"/>
                </a:cubicBezTo>
                <a:cubicBezTo>
                  <a:pt x="22" y="16"/>
                  <a:pt x="23" y="16"/>
                  <a:pt x="24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5"/>
                  <a:pt x="25" y="15"/>
                  <a:pt x="25" y="15"/>
                </a:cubicBezTo>
                <a:lnTo>
                  <a:pt x="24" y="15"/>
                </a:lnTo>
                <a:close/>
                <a:moveTo>
                  <a:pt x="22" y="53"/>
                </a:moveTo>
                <a:cubicBezTo>
                  <a:pt x="23" y="53"/>
                  <a:pt x="23" y="53"/>
                  <a:pt x="23" y="53"/>
                </a:cubicBezTo>
                <a:cubicBezTo>
                  <a:pt x="24" y="53"/>
                  <a:pt x="25" y="53"/>
                  <a:pt x="25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3" y="53"/>
                  <a:pt x="22" y="53"/>
                  <a:pt x="22" y="53"/>
                </a:cubicBezTo>
                <a:close/>
                <a:moveTo>
                  <a:pt x="23" y="21"/>
                </a:moveTo>
                <a:cubicBezTo>
                  <a:pt x="24" y="22"/>
                  <a:pt x="25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4" y="21"/>
                  <a:pt x="23" y="21"/>
                  <a:pt x="23" y="21"/>
                </a:cubicBezTo>
                <a:close/>
                <a:moveTo>
                  <a:pt x="26" y="19"/>
                </a:moveTo>
                <a:cubicBezTo>
                  <a:pt x="25" y="19"/>
                  <a:pt x="25" y="19"/>
                  <a:pt x="25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lnTo>
                  <a:pt x="26" y="19"/>
                </a:lnTo>
                <a:close/>
                <a:moveTo>
                  <a:pt x="26" y="16"/>
                </a:moveTo>
                <a:cubicBezTo>
                  <a:pt x="26" y="16"/>
                  <a:pt x="26" y="16"/>
                  <a:pt x="26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lnTo>
                  <a:pt x="26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22" name="Freeform 188"/>
          <p:cNvSpPr>
            <a:spLocks noEditPoints="1"/>
          </p:cNvSpPr>
          <p:nvPr/>
        </p:nvSpPr>
        <p:spPr bwMode="auto">
          <a:xfrm>
            <a:off x="2589213" y="4475163"/>
            <a:ext cx="103187" cy="109537"/>
          </a:xfrm>
          <a:custGeom>
            <a:avLst/>
            <a:gdLst>
              <a:gd name="T0" fmla="*/ 28 w 33"/>
              <a:gd name="T1" fmla="*/ 5 h 35"/>
              <a:gd name="T2" fmla="*/ 30 w 33"/>
              <a:gd name="T3" fmla="*/ 8 h 35"/>
              <a:gd name="T4" fmla="*/ 32 w 33"/>
              <a:gd name="T5" fmla="*/ 11 h 35"/>
              <a:gd name="T6" fmla="*/ 33 w 33"/>
              <a:gd name="T7" fmla="*/ 15 h 35"/>
              <a:gd name="T8" fmla="*/ 20 w 33"/>
              <a:gd name="T9" fmla="*/ 35 h 35"/>
              <a:gd name="T10" fmla="*/ 1 w 33"/>
              <a:gd name="T11" fmla="*/ 24 h 35"/>
              <a:gd name="T12" fmla="*/ 11 w 33"/>
              <a:gd name="T13" fmla="*/ 1 h 35"/>
              <a:gd name="T14" fmla="*/ 1 w 33"/>
              <a:gd name="T15" fmla="*/ 21 h 35"/>
              <a:gd name="T16" fmla="*/ 2 w 33"/>
              <a:gd name="T17" fmla="*/ 23 h 35"/>
              <a:gd name="T18" fmla="*/ 3 w 33"/>
              <a:gd name="T19" fmla="*/ 27 h 35"/>
              <a:gd name="T20" fmla="*/ 3 w 33"/>
              <a:gd name="T21" fmla="*/ 12 h 35"/>
              <a:gd name="T22" fmla="*/ 4 w 33"/>
              <a:gd name="T23" fmla="*/ 10 h 35"/>
              <a:gd name="T24" fmla="*/ 5 w 33"/>
              <a:gd name="T25" fmla="*/ 19 h 35"/>
              <a:gd name="T26" fmla="*/ 5 w 33"/>
              <a:gd name="T27" fmla="*/ 19 h 35"/>
              <a:gd name="T28" fmla="*/ 5 w 33"/>
              <a:gd name="T29" fmla="*/ 28 h 35"/>
              <a:gd name="T30" fmla="*/ 6 w 33"/>
              <a:gd name="T31" fmla="*/ 21 h 35"/>
              <a:gd name="T32" fmla="*/ 15 w 33"/>
              <a:gd name="T33" fmla="*/ 30 h 35"/>
              <a:gd name="T34" fmla="*/ 27 w 33"/>
              <a:gd name="T35" fmla="*/ 20 h 35"/>
              <a:gd name="T36" fmla="*/ 24 w 33"/>
              <a:gd name="T37" fmla="*/ 10 h 35"/>
              <a:gd name="T38" fmla="*/ 9 w 33"/>
              <a:gd name="T39" fmla="*/ 12 h 35"/>
              <a:gd name="T40" fmla="*/ 6 w 33"/>
              <a:gd name="T41" fmla="*/ 30 h 35"/>
              <a:gd name="T42" fmla="*/ 6 w 33"/>
              <a:gd name="T43" fmla="*/ 30 h 35"/>
              <a:gd name="T44" fmla="*/ 8 w 33"/>
              <a:gd name="T45" fmla="*/ 9 h 35"/>
              <a:gd name="T46" fmla="*/ 8 w 33"/>
              <a:gd name="T47" fmla="*/ 5 h 35"/>
              <a:gd name="T48" fmla="*/ 12 w 33"/>
              <a:gd name="T49" fmla="*/ 2 h 35"/>
              <a:gd name="T50" fmla="*/ 16 w 33"/>
              <a:gd name="T51" fmla="*/ 1 h 35"/>
              <a:gd name="T52" fmla="*/ 10 w 33"/>
              <a:gd name="T53" fmla="*/ 5 h 35"/>
              <a:gd name="T54" fmla="*/ 8 w 33"/>
              <a:gd name="T55" fmla="*/ 8 h 35"/>
              <a:gd name="T56" fmla="*/ 10 w 33"/>
              <a:gd name="T57" fmla="*/ 32 h 35"/>
              <a:gd name="T58" fmla="*/ 10 w 33"/>
              <a:gd name="T59" fmla="*/ 32 h 35"/>
              <a:gd name="T60" fmla="*/ 13 w 33"/>
              <a:gd name="T61" fmla="*/ 32 h 35"/>
              <a:gd name="T62" fmla="*/ 13 w 33"/>
              <a:gd name="T63" fmla="*/ 4 h 35"/>
              <a:gd name="T64" fmla="*/ 18 w 33"/>
              <a:gd name="T65" fmla="*/ 3 h 35"/>
              <a:gd name="T66" fmla="*/ 13 w 33"/>
              <a:gd name="T67" fmla="*/ 6 h 35"/>
              <a:gd name="T68" fmla="*/ 18 w 33"/>
              <a:gd name="T69" fmla="*/ 5 h 35"/>
              <a:gd name="T70" fmla="*/ 19 w 33"/>
              <a:gd name="T71" fmla="*/ 33 h 35"/>
              <a:gd name="T72" fmla="*/ 19 w 33"/>
              <a:gd name="T73" fmla="*/ 32 h 35"/>
              <a:gd name="T74" fmla="*/ 21 w 33"/>
              <a:gd name="T75" fmla="*/ 2 h 35"/>
              <a:gd name="T76" fmla="*/ 19 w 33"/>
              <a:gd name="T77" fmla="*/ 1 h 35"/>
              <a:gd name="T78" fmla="*/ 20 w 33"/>
              <a:gd name="T79" fmla="*/ 4 h 35"/>
              <a:gd name="T80" fmla="*/ 22 w 33"/>
              <a:gd name="T81" fmla="*/ 5 h 35"/>
              <a:gd name="T82" fmla="*/ 22 w 33"/>
              <a:gd name="T83" fmla="*/ 33 h 35"/>
              <a:gd name="T84" fmla="*/ 22 w 33"/>
              <a:gd name="T85" fmla="*/ 33 h 35"/>
              <a:gd name="T86" fmla="*/ 24 w 33"/>
              <a:gd name="T87" fmla="*/ 7 h 35"/>
              <a:gd name="T88" fmla="*/ 24 w 33"/>
              <a:gd name="T89" fmla="*/ 3 h 35"/>
              <a:gd name="T90" fmla="*/ 25 w 33"/>
              <a:gd name="T91" fmla="*/ 6 h 35"/>
              <a:gd name="T92" fmla="*/ 27 w 33"/>
              <a:gd name="T93" fmla="*/ 7 h 35"/>
              <a:gd name="T94" fmla="*/ 28 w 33"/>
              <a:gd name="T95" fmla="*/ 9 h 35"/>
              <a:gd name="T96" fmla="*/ 26 w 33"/>
              <a:gd name="T97" fmla="*/ 8 h 35"/>
              <a:gd name="T98" fmla="*/ 30 w 33"/>
              <a:gd name="T99" fmla="*/ 24 h 35"/>
              <a:gd name="T100" fmla="*/ 31 w 33"/>
              <a:gd name="T101" fmla="*/ 24 h 35"/>
              <a:gd name="T102" fmla="*/ 30 w 33"/>
              <a:gd name="T103" fmla="*/ 22 h 35"/>
              <a:gd name="T104" fmla="*/ 31 w 33"/>
              <a:gd name="T105" fmla="*/ 22 h 35"/>
              <a:gd name="T106" fmla="*/ 31 w 33"/>
              <a:gd name="T107" fmla="*/ 19 h 35"/>
              <a:gd name="T108" fmla="*/ 32 w 33"/>
              <a:gd name="T109" fmla="*/ 15 h 35"/>
              <a:gd name="T110" fmla="*/ 32 w 33"/>
              <a:gd name="T111" fmla="*/ 1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" h="35">
                <a:moveTo>
                  <a:pt x="18" y="0"/>
                </a:move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2"/>
                  <a:pt x="26" y="3"/>
                  <a:pt x="28" y="5"/>
                </a:cubicBezTo>
                <a:cubicBezTo>
                  <a:pt x="30" y="7"/>
                  <a:pt x="32" y="8"/>
                  <a:pt x="32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1" y="8"/>
                  <a:pt x="30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0" y="8"/>
                  <a:pt x="30" y="9"/>
                  <a:pt x="30" y="9"/>
                </a:cubicBezTo>
                <a:cubicBezTo>
                  <a:pt x="30" y="9"/>
                  <a:pt x="31" y="10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1"/>
                  <a:pt x="32" y="11"/>
                  <a:pt x="32" y="13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19"/>
                  <a:pt x="32" y="20"/>
                  <a:pt x="32" y="22"/>
                </a:cubicBezTo>
                <a:cubicBezTo>
                  <a:pt x="32" y="23"/>
                  <a:pt x="30" y="26"/>
                  <a:pt x="26" y="32"/>
                </a:cubicBezTo>
                <a:cubicBezTo>
                  <a:pt x="24" y="34"/>
                  <a:pt x="22" y="35"/>
                  <a:pt x="20" y="35"/>
                </a:cubicBezTo>
                <a:cubicBezTo>
                  <a:pt x="19" y="35"/>
                  <a:pt x="17" y="35"/>
                  <a:pt x="15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3" y="35"/>
                  <a:pt x="11" y="34"/>
                  <a:pt x="7" y="33"/>
                </a:cubicBezTo>
                <a:cubicBezTo>
                  <a:pt x="3" y="29"/>
                  <a:pt x="1" y="26"/>
                  <a:pt x="1" y="24"/>
                </a:cubicBezTo>
                <a:cubicBezTo>
                  <a:pt x="0" y="23"/>
                  <a:pt x="0" y="22"/>
                  <a:pt x="0" y="21"/>
                </a:cubicBezTo>
                <a:cubicBezTo>
                  <a:pt x="0" y="20"/>
                  <a:pt x="0" y="18"/>
                  <a:pt x="1" y="15"/>
                </a:cubicBezTo>
                <a:cubicBezTo>
                  <a:pt x="1" y="13"/>
                  <a:pt x="2" y="11"/>
                  <a:pt x="3" y="10"/>
                </a:cubicBezTo>
                <a:cubicBezTo>
                  <a:pt x="5" y="6"/>
                  <a:pt x="8" y="3"/>
                  <a:pt x="11" y="1"/>
                </a:cubicBezTo>
                <a:cubicBezTo>
                  <a:pt x="14" y="0"/>
                  <a:pt x="16" y="0"/>
                  <a:pt x="18" y="0"/>
                </a:cubicBezTo>
                <a:close/>
                <a:moveTo>
                  <a:pt x="1" y="20"/>
                </a:moveTo>
                <a:cubicBezTo>
                  <a:pt x="0" y="20"/>
                  <a:pt x="0" y="20"/>
                  <a:pt x="0" y="20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0"/>
                  <a:pt x="1" y="20"/>
                  <a:pt x="1" y="20"/>
                </a:cubicBezTo>
                <a:close/>
                <a:moveTo>
                  <a:pt x="2" y="23"/>
                </a:move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6"/>
                  <a:pt x="3" y="27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4"/>
                  <a:pt x="3" y="23"/>
                  <a:pt x="2" y="23"/>
                </a:cubicBezTo>
                <a:close/>
                <a:moveTo>
                  <a:pt x="3" y="13"/>
                </a:moveTo>
                <a:cubicBezTo>
                  <a:pt x="3" y="13"/>
                  <a:pt x="3" y="13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3"/>
                </a:cubicBezTo>
                <a:close/>
                <a:moveTo>
                  <a:pt x="4" y="10"/>
                </a:move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5" y="10"/>
                  <a:pt x="5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lose/>
                <a:moveTo>
                  <a:pt x="5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lose/>
                <a:moveTo>
                  <a:pt x="5" y="28"/>
                </a:move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28"/>
                  <a:pt x="5" y="28"/>
                  <a:pt x="5" y="28"/>
                </a:cubicBezTo>
                <a:close/>
                <a:moveTo>
                  <a:pt x="6" y="21"/>
                </a:moveTo>
                <a:cubicBezTo>
                  <a:pt x="6" y="22"/>
                  <a:pt x="6" y="22"/>
                  <a:pt x="6" y="22"/>
                </a:cubicBezTo>
                <a:cubicBezTo>
                  <a:pt x="6" y="23"/>
                  <a:pt x="7" y="24"/>
                  <a:pt x="8" y="26"/>
                </a:cubicBezTo>
                <a:cubicBezTo>
                  <a:pt x="8" y="26"/>
                  <a:pt x="9" y="27"/>
                  <a:pt x="10" y="28"/>
                </a:cubicBezTo>
                <a:cubicBezTo>
                  <a:pt x="11" y="29"/>
                  <a:pt x="13" y="30"/>
                  <a:pt x="15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8" y="30"/>
                  <a:pt x="20" y="29"/>
                  <a:pt x="21" y="29"/>
                </a:cubicBezTo>
                <a:cubicBezTo>
                  <a:pt x="23" y="27"/>
                  <a:pt x="23" y="27"/>
                  <a:pt x="23" y="27"/>
                </a:cubicBezTo>
                <a:cubicBezTo>
                  <a:pt x="26" y="24"/>
                  <a:pt x="27" y="22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7"/>
                  <a:pt x="27" y="16"/>
                </a:cubicBezTo>
                <a:cubicBezTo>
                  <a:pt x="27" y="14"/>
                  <a:pt x="27" y="13"/>
                  <a:pt x="27" y="13"/>
                </a:cubicBezTo>
                <a:cubicBezTo>
                  <a:pt x="27" y="12"/>
                  <a:pt x="26" y="11"/>
                  <a:pt x="24" y="10"/>
                </a:cubicBezTo>
                <a:cubicBezTo>
                  <a:pt x="23" y="8"/>
                  <a:pt x="22" y="7"/>
                  <a:pt x="20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4" y="7"/>
                  <a:pt x="11" y="7"/>
                  <a:pt x="11" y="8"/>
                </a:cubicBezTo>
                <a:cubicBezTo>
                  <a:pt x="10" y="9"/>
                  <a:pt x="9" y="10"/>
                  <a:pt x="9" y="12"/>
                </a:cubicBezTo>
                <a:cubicBezTo>
                  <a:pt x="7" y="13"/>
                  <a:pt x="7" y="14"/>
                  <a:pt x="7" y="15"/>
                </a:cubicBezTo>
                <a:cubicBezTo>
                  <a:pt x="6" y="17"/>
                  <a:pt x="6" y="19"/>
                  <a:pt x="6" y="21"/>
                </a:cubicBezTo>
                <a:close/>
                <a:moveTo>
                  <a:pt x="6" y="30"/>
                </a:moveTo>
                <a:cubicBezTo>
                  <a:pt x="6" y="30"/>
                  <a:pt x="6" y="30"/>
                  <a:pt x="6" y="30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8" y="32"/>
                  <a:pt x="9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1"/>
                  <a:pt x="8" y="31"/>
                  <a:pt x="6" y="30"/>
                </a:cubicBezTo>
                <a:close/>
                <a:moveTo>
                  <a:pt x="7" y="10"/>
                </a:move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8" y="10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7" y="9"/>
                  <a:pt x="7" y="9"/>
                  <a:pt x="7" y="10"/>
                </a:cubicBezTo>
                <a:close/>
                <a:moveTo>
                  <a:pt x="8" y="5"/>
                </a:move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4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6" y="2"/>
                  <a:pt x="17" y="2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1"/>
                  <a:pt x="10" y="2"/>
                  <a:pt x="8" y="5"/>
                </a:cubicBezTo>
                <a:close/>
                <a:moveTo>
                  <a:pt x="8" y="6"/>
                </a:moveTo>
                <a:cubicBezTo>
                  <a:pt x="9" y="6"/>
                  <a:pt x="9" y="6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5"/>
                  <a:pt x="8" y="6"/>
                  <a:pt x="8" y="6"/>
                </a:cubicBezTo>
                <a:close/>
                <a:moveTo>
                  <a:pt x="9" y="8"/>
                </a:moveTo>
                <a:cubicBezTo>
                  <a:pt x="8" y="8"/>
                  <a:pt x="8" y="8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lose/>
                <a:moveTo>
                  <a:pt x="10" y="32"/>
                </a:moveTo>
                <a:cubicBezTo>
                  <a:pt x="10" y="32"/>
                  <a:pt x="10" y="32"/>
                  <a:pt x="10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2"/>
                  <a:pt x="10" y="32"/>
                  <a:pt x="10" y="32"/>
                </a:cubicBezTo>
                <a:close/>
                <a:moveTo>
                  <a:pt x="11" y="31"/>
                </a:move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2" y="32"/>
                  <a:pt x="1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2" y="31"/>
                  <a:pt x="12" y="31"/>
                  <a:pt x="11" y="31"/>
                </a:cubicBezTo>
                <a:close/>
                <a:moveTo>
                  <a:pt x="13" y="4"/>
                </a:moveTo>
                <a:cubicBezTo>
                  <a:pt x="13" y="4"/>
                  <a:pt x="13" y="4"/>
                  <a:pt x="13" y="4"/>
                </a:cubicBezTo>
                <a:cubicBezTo>
                  <a:pt x="17" y="4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6" y="3"/>
                  <a:pt x="14" y="3"/>
                  <a:pt x="13" y="4"/>
                </a:cubicBezTo>
                <a:close/>
                <a:moveTo>
                  <a:pt x="13" y="6"/>
                </a:move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5" y="5"/>
                  <a:pt x="13" y="6"/>
                  <a:pt x="13" y="6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9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3"/>
                  <a:pt x="20" y="33"/>
                  <a:pt x="20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8" y="32"/>
                  <a:pt x="18" y="33"/>
                  <a:pt x="18" y="33"/>
                </a:cubicBezTo>
                <a:close/>
                <a:moveTo>
                  <a:pt x="19" y="1"/>
                </a:moveTo>
                <a:cubicBezTo>
                  <a:pt x="19" y="2"/>
                  <a:pt x="20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"/>
                  <a:pt x="21" y="1"/>
                  <a:pt x="20" y="1"/>
                </a:cubicBezTo>
                <a:cubicBezTo>
                  <a:pt x="19" y="1"/>
                  <a:pt x="19" y="1"/>
                  <a:pt x="19" y="1"/>
                </a:cubicBezTo>
                <a:close/>
                <a:moveTo>
                  <a:pt x="19" y="4"/>
                </a:move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  <a:close/>
                <a:moveTo>
                  <a:pt x="20" y="3"/>
                </a:moveTo>
                <a:cubicBezTo>
                  <a:pt x="20" y="4"/>
                  <a:pt x="20" y="4"/>
                  <a:pt x="20" y="4"/>
                </a:cubicBezTo>
                <a:cubicBezTo>
                  <a:pt x="21" y="4"/>
                  <a:pt x="22" y="5"/>
                  <a:pt x="22" y="5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1" y="3"/>
                  <a:pt x="20" y="3"/>
                </a:cubicBezTo>
                <a:close/>
                <a:moveTo>
                  <a:pt x="22" y="33"/>
                </a:moveTo>
                <a:cubicBezTo>
                  <a:pt x="22" y="33"/>
                  <a:pt x="22" y="33"/>
                  <a:pt x="22" y="33"/>
                </a:cubicBezTo>
                <a:cubicBezTo>
                  <a:pt x="22" y="33"/>
                  <a:pt x="23" y="33"/>
                  <a:pt x="23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2" y="33"/>
                  <a:pt x="22" y="33"/>
                  <a:pt x="22" y="33"/>
                </a:cubicBezTo>
                <a:close/>
                <a:moveTo>
                  <a:pt x="23" y="7"/>
                </a:moveTo>
                <a:cubicBezTo>
                  <a:pt x="23" y="7"/>
                  <a:pt x="23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3" y="6"/>
                  <a:pt x="23" y="6"/>
                </a:cubicBezTo>
                <a:cubicBezTo>
                  <a:pt x="23" y="6"/>
                  <a:pt x="23" y="7"/>
                  <a:pt x="23" y="7"/>
                </a:cubicBezTo>
                <a:close/>
                <a:moveTo>
                  <a:pt x="24" y="3"/>
                </a:moveTo>
                <a:cubicBezTo>
                  <a:pt x="24" y="3"/>
                  <a:pt x="24" y="3"/>
                  <a:pt x="24" y="3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3"/>
                  <a:pt x="25" y="3"/>
                  <a:pt x="24" y="3"/>
                </a:cubicBezTo>
                <a:close/>
                <a:moveTo>
                  <a:pt x="25" y="6"/>
                </a:move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6" y="7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6" y="6"/>
                  <a:pt x="25" y="6"/>
                </a:cubicBezTo>
                <a:close/>
                <a:moveTo>
                  <a:pt x="26" y="8"/>
                </a:move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8" y="8"/>
                  <a:pt x="27" y="8"/>
                  <a:pt x="26" y="8"/>
                </a:cubicBezTo>
                <a:close/>
                <a:moveTo>
                  <a:pt x="29" y="25"/>
                </a:moveTo>
                <a:cubicBezTo>
                  <a:pt x="29" y="25"/>
                  <a:pt x="29" y="25"/>
                  <a:pt x="29" y="25"/>
                </a:cubicBezTo>
                <a:cubicBezTo>
                  <a:pt x="30" y="25"/>
                  <a:pt x="30" y="25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29" y="25"/>
                </a:cubicBezTo>
                <a:close/>
                <a:moveTo>
                  <a:pt x="30" y="24"/>
                </a:move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0" y="22"/>
                  <a:pt x="30" y="22"/>
                  <a:pt x="30" y="22"/>
                </a:cubicBezTo>
                <a:lnTo>
                  <a:pt x="30" y="24"/>
                </a:lnTo>
                <a:close/>
                <a:moveTo>
                  <a:pt x="31" y="20"/>
                </a:moveTo>
                <a:cubicBezTo>
                  <a:pt x="31" y="21"/>
                  <a:pt x="31" y="22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2"/>
                  <a:pt x="32" y="21"/>
                  <a:pt x="32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1" y="19"/>
                  <a:pt x="31" y="19"/>
                  <a:pt x="31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1" y="19"/>
                  <a:pt x="31" y="19"/>
                  <a:pt x="31" y="20"/>
                </a:cubicBezTo>
                <a:close/>
                <a:moveTo>
                  <a:pt x="32" y="15"/>
                </a:move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23" name="Freeform 189"/>
          <p:cNvSpPr>
            <a:spLocks noEditPoints="1"/>
          </p:cNvSpPr>
          <p:nvPr/>
        </p:nvSpPr>
        <p:spPr bwMode="auto">
          <a:xfrm>
            <a:off x="2768600" y="4427538"/>
            <a:ext cx="96838" cy="150812"/>
          </a:xfrm>
          <a:custGeom>
            <a:avLst/>
            <a:gdLst>
              <a:gd name="T0" fmla="*/ 28 w 31"/>
              <a:gd name="T1" fmla="*/ 1 h 48"/>
              <a:gd name="T2" fmla="*/ 30 w 31"/>
              <a:gd name="T3" fmla="*/ 11 h 48"/>
              <a:gd name="T4" fmla="*/ 28 w 31"/>
              <a:gd name="T5" fmla="*/ 15 h 48"/>
              <a:gd name="T6" fmla="*/ 25 w 31"/>
              <a:gd name="T7" fmla="*/ 9 h 48"/>
              <a:gd name="T8" fmla="*/ 9 w 31"/>
              <a:gd name="T9" fmla="*/ 8 h 48"/>
              <a:gd name="T10" fmla="*/ 18 w 31"/>
              <a:gd name="T11" fmla="*/ 22 h 48"/>
              <a:gd name="T12" fmla="*/ 21 w 31"/>
              <a:gd name="T13" fmla="*/ 24 h 48"/>
              <a:gd name="T14" fmla="*/ 31 w 31"/>
              <a:gd name="T15" fmla="*/ 37 h 48"/>
              <a:gd name="T16" fmla="*/ 6 w 31"/>
              <a:gd name="T17" fmla="*/ 39 h 48"/>
              <a:gd name="T18" fmla="*/ 1 w 31"/>
              <a:gd name="T19" fmla="*/ 44 h 48"/>
              <a:gd name="T20" fmla="*/ 3 w 31"/>
              <a:gd name="T21" fmla="*/ 32 h 48"/>
              <a:gd name="T22" fmla="*/ 11 w 31"/>
              <a:gd name="T23" fmla="*/ 40 h 48"/>
              <a:gd name="T24" fmla="*/ 19 w 31"/>
              <a:gd name="T25" fmla="*/ 44 h 48"/>
              <a:gd name="T26" fmla="*/ 21 w 31"/>
              <a:gd name="T27" fmla="*/ 43 h 48"/>
              <a:gd name="T28" fmla="*/ 25 w 31"/>
              <a:gd name="T29" fmla="*/ 32 h 48"/>
              <a:gd name="T30" fmla="*/ 3 w 31"/>
              <a:gd name="T31" fmla="*/ 8 h 48"/>
              <a:gd name="T32" fmla="*/ 2 w 31"/>
              <a:gd name="T33" fmla="*/ 39 h 48"/>
              <a:gd name="T34" fmla="*/ 2 w 31"/>
              <a:gd name="T35" fmla="*/ 41 h 48"/>
              <a:gd name="T36" fmla="*/ 3 w 31"/>
              <a:gd name="T37" fmla="*/ 40 h 48"/>
              <a:gd name="T38" fmla="*/ 4 w 31"/>
              <a:gd name="T39" fmla="*/ 42 h 48"/>
              <a:gd name="T40" fmla="*/ 5 w 31"/>
              <a:gd name="T41" fmla="*/ 6 h 48"/>
              <a:gd name="T42" fmla="*/ 6 w 31"/>
              <a:gd name="T43" fmla="*/ 17 h 48"/>
              <a:gd name="T44" fmla="*/ 7 w 31"/>
              <a:gd name="T45" fmla="*/ 10 h 48"/>
              <a:gd name="T46" fmla="*/ 10 w 31"/>
              <a:gd name="T47" fmla="*/ 20 h 48"/>
              <a:gd name="T48" fmla="*/ 9 w 31"/>
              <a:gd name="T49" fmla="*/ 41 h 48"/>
              <a:gd name="T50" fmla="*/ 10 w 31"/>
              <a:gd name="T51" fmla="*/ 6 h 48"/>
              <a:gd name="T52" fmla="*/ 15 w 31"/>
              <a:gd name="T53" fmla="*/ 1 h 48"/>
              <a:gd name="T54" fmla="*/ 9 w 31"/>
              <a:gd name="T55" fmla="*/ 4 h 48"/>
              <a:gd name="T56" fmla="*/ 15 w 31"/>
              <a:gd name="T57" fmla="*/ 3 h 48"/>
              <a:gd name="T58" fmla="*/ 16 w 31"/>
              <a:gd name="T59" fmla="*/ 3 h 48"/>
              <a:gd name="T60" fmla="*/ 10 w 31"/>
              <a:gd name="T61" fmla="*/ 40 h 48"/>
              <a:gd name="T62" fmla="*/ 10 w 31"/>
              <a:gd name="T63" fmla="*/ 43 h 48"/>
              <a:gd name="T64" fmla="*/ 24 w 31"/>
              <a:gd name="T65" fmla="*/ 47 h 48"/>
              <a:gd name="T66" fmla="*/ 14 w 31"/>
              <a:gd name="T67" fmla="*/ 43 h 48"/>
              <a:gd name="T68" fmla="*/ 16 w 31"/>
              <a:gd name="T69" fmla="*/ 22 h 48"/>
              <a:gd name="T70" fmla="*/ 19 w 31"/>
              <a:gd name="T71" fmla="*/ 27 h 48"/>
              <a:gd name="T72" fmla="*/ 22 w 31"/>
              <a:gd name="T73" fmla="*/ 28 h 48"/>
              <a:gd name="T74" fmla="*/ 23 w 31"/>
              <a:gd name="T75" fmla="*/ 4 h 48"/>
              <a:gd name="T76" fmla="*/ 22 w 31"/>
              <a:gd name="T77" fmla="*/ 47 h 48"/>
              <a:gd name="T78" fmla="*/ 23 w 31"/>
              <a:gd name="T79" fmla="*/ 29 h 48"/>
              <a:gd name="T80" fmla="*/ 26 w 31"/>
              <a:gd name="T81" fmla="*/ 45 h 48"/>
              <a:gd name="T82" fmla="*/ 25 w 31"/>
              <a:gd name="T83" fmla="*/ 5 h 48"/>
              <a:gd name="T84" fmla="*/ 26 w 31"/>
              <a:gd name="T85" fmla="*/ 2 h 48"/>
              <a:gd name="T86" fmla="*/ 26 w 31"/>
              <a:gd name="T87" fmla="*/ 3 h 48"/>
              <a:gd name="T88" fmla="*/ 27 w 31"/>
              <a:gd name="T89" fmla="*/ 3 h 48"/>
              <a:gd name="T90" fmla="*/ 27 w 31"/>
              <a:gd name="T91" fmla="*/ 9 h 48"/>
              <a:gd name="T92" fmla="*/ 27 w 31"/>
              <a:gd name="T93" fmla="*/ 12 h 48"/>
              <a:gd name="T94" fmla="*/ 28 w 31"/>
              <a:gd name="T95" fmla="*/ 12 h 48"/>
              <a:gd name="T96" fmla="*/ 27 w 31"/>
              <a:gd name="T97" fmla="*/ 6 h 48"/>
              <a:gd name="T98" fmla="*/ 29 w 31"/>
              <a:gd name="T99" fmla="*/ 6 h 48"/>
              <a:gd name="T100" fmla="*/ 29 w 31"/>
              <a:gd name="T101" fmla="*/ 4 h 48"/>
              <a:gd name="T102" fmla="*/ 28 w 31"/>
              <a:gd name="T103" fmla="*/ 11 h 48"/>
              <a:gd name="T104" fmla="*/ 28 w 31"/>
              <a:gd name="T105" fmla="*/ 15 h 48"/>
              <a:gd name="T106" fmla="*/ 28 w 31"/>
              <a:gd name="T107" fmla="*/ 42 h 48"/>
              <a:gd name="T108" fmla="*/ 29 w 31"/>
              <a:gd name="T109" fmla="*/ 8 h 48"/>
              <a:gd name="T110" fmla="*/ 29 w 31"/>
              <a:gd name="T111" fmla="*/ 9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" h="48">
                <a:moveTo>
                  <a:pt x="16" y="0"/>
                </a:move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3" y="1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1"/>
                  <a:pt x="25" y="0"/>
                  <a:pt x="25" y="0"/>
                </a:cubicBezTo>
                <a:cubicBezTo>
                  <a:pt x="27" y="1"/>
                  <a:pt x="28" y="1"/>
                  <a:pt x="28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1"/>
                  <a:pt x="30" y="11"/>
                  <a:pt x="30" y="11"/>
                </a:cubicBezTo>
                <a:cubicBezTo>
                  <a:pt x="30" y="12"/>
                  <a:pt x="30" y="12"/>
                  <a:pt x="30" y="13"/>
                </a:cubicBezTo>
                <a:cubicBezTo>
                  <a:pt x="30" y="13"/>
                  <a:pt x="30" y="13"/>
                  <a:pt x="30" y="14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6"/>
                  <a:pt x="30" y="16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6" y="15"/>
                  <a:pt x="26" y="13"/>
                </a:cubicBezTo>
                <a:cubicBezTo>
                  <a:pt x="26" y="12"/>
                  <a:pt x="26" y="11"/>
                  <a:pt x="25" y="11"/>
                </a:cubicBezTo>
                <a:cubicBezTo>
                  <a:pt x="25" y="10"/>
                  <a:pt x="24" y="10"/>
                  <a:pt x="24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4" y="8"/>
                  <a:pt x="24" y="8"/>
                  <a:pt x="23" y="7"/>
                </a:cubicBezTo>
                <a:cubicBezTo>
                  <a:pt x="21" y="5"/>
                  <a:pt x="20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5" y="5"/>
                  <a:pt x="11" y="6"/>
                </a:cubicBezTo>
                <a:cubicBezTo>
                  <a:pt x="11" y="6"/>
                  <a:pt x="10" y="7"/>
                  <a:pt x="9" y="8"/>
                </a:cubicBezTo>
                <a:cubicBezTo>
                  <a:pt x="8" y="10"/>
                  <a:pt x="8" y="11"/>
                  <a:pt x="8" y="12"/>
                </a:cubicBezTo>
                <a:cubicBezTo>
                  <a:pt x="8" y="15"/>
                  <a:pt x="9" y="16"/>
                  <a:pt x="9" y="16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2" y="19"/>
                  <a:pt x="13" y="20"/>
                </a:cubicBezTo>
                <a:cubicBezTo>
                  <a:pt x="14" y="20"/>
                  <a:pt x="15" y="21"/>
                  <a:pt x="17" y="22"/>
                </a:cubicBezTo>
                <a:cubicBezTo>
                  <a:pt x="17" y="22"/>
                  <a:pt x="17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4"/>
                  <a:pt x="20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3"/>
                  <a:pt x="22" y="23"/>
                  <a:pt x="24" y="25"/>
                </a:cubicBezTo>
                <a:cubicBezTo>
                  <a:pt x="28" y="29"/>
                  <a:pt x="30" y="31"/>
                  <a:pt x="30" y="32"/>
                </a:cubicBezTo>
                <a:cubicBezTo>
                  <a:pt x="31" y="35"/>
                  <a:pt x="31" y="36"/>
                  <a:pt x="31" y="37"/>
                </a:cubicBezTo>
                <a:cubicBezTo>
                  <a:pt x="31" y="41"/>
                  <a:pt x="30" y="42"/>
                  <a:pt x="30" y="42"/>
                </a:cubicBezTo>
                <a:cubicBezTo>
                  <a:pt x="28" y="45"/>
                  <a:pt x="28" y="45"/>
                  <a:pt x="28" y="45"/>
                </a:cubicBezTo>
                <a:cubicBezTo>
                  <a:pt x="25" y="47"/>
                  <a:pt x="23" y="48"/>
                  <a:pt x="23" y="48"/>
                </a:cubicBezTo>
                <a:cubicBezTo>
                  <a:pt x="17" y="47"/>
                  <a:pt x="14" y="46"/>
                  <a:pt x="12" y="45"/>
                </a:cubicBezTo>
                <a:cubicBezTo>
                  <a:pt x="8" y="42"/>
                  <a:pt x="7" y="40"/>
                  <a:pt x="7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6" y="40"/>
                  <a:pt x="6" y="40"/>
                  <a:pt x="6" y="40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4"/>
                  <a:pt x="5" y="44"/>
                  <a:pt x="4" y="44"/>
                </a:cubicBez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1" y="44"/>
                  <a:pt x="1" y="44"/>
                </a:cubicBezTo>
                <a:cubicBezTo>
                  <a:pt x="1" y="44"/>
                  <a:pt x="1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35"/>
                  <a:pt x="1" y="31"/>
                  <a:pt x="2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4" y="32"/>
                  <a:pt x="4" y="31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1"/>
                  <a:pt x="5" y="31"/>
                  <a:pt x="5" y="31"/>
                </a:cubicBezTo>
                <a:cubicBezTo>
                  <a:pt x="5" y="31"/>
                  <a:pt x="5" y="31"/>
                  <a:pt x="5" y="31"/>
                </a:cubicBezTo>
                <a:cubicBezTo>
                  <a:pt x="6" y="32"/>
                  <a:pt x="6" y="32"/>
                  <a:pt x="7" y="33"/>
                </a:cubicBezTo>
                <a:cubicBezTo>
                  <a:pt x="8" y="36"/>
                  <a:pt x="10" y="38"/>
                  <a:pt x="11" y="40"/>
                </a:cubicBezTo>
                <a:cubicBezTo>
                  <a:pt x="12" y="40"/>
                  <a:pt x="12" y="40"/>
                  <a:pt x="13" y="42"/>
                </a:cubicBezTo>
                <a:cubicBezTo>
                  <a:pt x="17" y="44"/>
                  <a:pt x="17" y="44"/>
                  <a:pt x="17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2" y="44"/>
                  <a:pt x="23" y="44"/>
                  <a:pt x="23" y="44"/>
                </a:cubicBezTo>
                <a:cubicBezTo>
                  <a:pt x="23" y="43"/>
                  <a:pt x="23" y="43"/>
                  <a:pt x="23" y="43"/>
                </a:cubicBezTo>
                <a:cubicBezTo>
                  <a:pt x="21" y="43"/>
                  <a:pt x="21" y="43"/>
                  <a:pt x="21" y="43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3"/>
                  <a:pt x="22" y="43"/>
                  <a:pt x="25" y="42"/>
                </a:cubicBezTo>
                <a:cubicBezTo>
                  <a:pt x="26" y="42"/>
                  <a:pt x="27" y="41"/>
                  <a:pt x="27" y="38"/>
                </a:cubicBezTo>
                <a:cubicBezTo>
                  <a:pt x="27" y="38"/>
                  <a:pt x="28" y="37"/>
                  <a:pt x="28" y="37"/>
                </a:cubicBezTo>
                <a:cubicBezTo>
                  <a:pt x="28" y="36"/>
                  <a:pt x="28" y="36"/>
                  <a:pt x="28" y="36"/>
                </a:cubicBezTo>
                <a:cubicBezTo>
                  <a:pt x="27" y="34"/>
                  <a:pt x="26" y="32"/>
                  <a:pt x="25" y="32"/>
                </a:cubicBezTo>
                <a:cubicBezTo>
                  <a:pt x="25" y="31"/>
                  <a:pt x="23" y="30"/>
                  <a:pt x="19" y="28"/>
                </a:cubicBezTo>
                <a:cubicBezTo>
                  <a:pt x="17" y="27"/>
                  <a:pt x="15" y="26"/>
                  <a:pt x="13" y="25"/>
                </a:cubicBezTo>
                <a:cubicBezTo>
                  <a:pt x="11" y="24"/>
                  <a:pt x="10" y="24"/>
                  <a:pt x="10" y="23"/>
                </a:cubicBezTo>
                <a:cubicBezTo>
                  <a:pt x="9" y="22"/>
                  <a:pt x="8" y="21"/>
                  <a:pt x="6" y="20"/>
                </a:cubicBezTo>
                <a:cubicBezTo>
                  <a:pt x="6" y="17"/>
                  <a:pt x="5" y="15"/>
                  <a:pt x="4" y="14"/>
                </a:cubicBezTo>
                <a:cubicBezTo>
                  <a:pt x="3" y="12"/>
                  <a:pt x="3" y="10"/>
                  <a:pt x="3" y="8"/>
                </a:cubicBezTo>
                <a:cubicBezTo>
                  <a:pt x="3" y="6"/>
                  <a:pt x="5" y="4"/>
                  <a:pt x="8" y="1"/>
                </a:cubicBezTo>
                <a:cubicBezTo>
                  <a:pt x="10" y="0"/>
                  <a:pt x="12" y="0"/>
                  <a:pt x="16" y="0"/>
                </a:cubicBezTo>
                <a:close/>
                <a:moveTo>
                  <a:pt x="2" y="36"/>
                </a:moveTo>
                <a:cubicBezTo>
                  <a:pt x="2" y="36"/>
                  <a:pt x="2" y="36"/>
                  <a:pt x="2" y="36"/>
                </a:cubicBezTo>
                <a:cubicBezTo>
                  <a:pt x="2" y="37"/>
                  <a:pt x="2" y="37"/>
                  <a:pt x="2" y="38"/>
                </a:cubicBezTo>
                <a:cubicBezTo>
                  <a:pt x="2" y="39"/>
                  <a:pt x="2" y="39"/>
                  <a:pt x="2" y="39"/>
                </a:cubicBezTo>
                <a:cubicBezTo>
                  <a:pt x="2" y="39"/>
                  <a:pt x="2" y="39"/>
                  <a:pt x="2" y="39"/>
                </a:cubicBezTo>
                <a:cubicBezTo>
                  <a:pt x="2" y="39"/>
                  <a:pt x="3" y="39"/>
                  <a:pt x="3" y="39"/>
                </a:cubicBezTo>
                <a:cubicBezTo>
                  <a:pt x="2" y="38"/>
                  <a:pt x="2" y="37"/>
                  <a:pt x="2" y="36"/>
                </a:cubicBezTo>
                <a:close/>
                <a:moveTo>
                  <a:pt x="2" y="41"/>
                </a:moveTo>
                <a:cubicBezTo>
                  <a:pt x="2" y="41"/>
                  <a:pt x="2" y="41"/>
                  <a:pt x="2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2" y="41"/>
                  <a:pt x="2" y="41"/>
                  <a:pt x="3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1"/>
                </a:cubicBezTo>
                <a:close/>
                <a:moveTo>
                  <a:pt x="4" y="38"/>
                </a:moveTo>
                <a:cubicBezTo>
                  <a:pt x="4" y="39"/>
                  <a:pt x="3" y="39"/>
                  <a:pt x="3" y="39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2"/>
                  <a:pt x="3" y="42"/>
                  <a:pt x="3" y="42"/>
                </a:cubicBezTo>
                <a:cubicBezTo>
                  <a:pt x="3" y="42"/>
                  <a:pt x="3" y="42"/>
                  <a:pt x="3" y="42"/>
                </a:cubicBezTo>
                <a:cubicBezTo>
                  <a:pt x="3" y="43"/>
                  <a:pt x="3" y="43"/>
                  <a:pt x="4" y="43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2"/>
                  <a:pt x="4" y="42"/>
                  <a:pt x="4" y="42"/>
                </a:cubicBezTo>
                <a:cubicBezTo>
                  <a:pt x="4" y="39"/>
                  <a:pt x="4" y="38"/>
                  <a:pt x="4" y="38"/>
                </a:cubicBezTo>
                <a:close/>
                <a:moveTo>
                  <a:pt x="5" y="6"/>
                </a:move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6"/>
                  <a:pt x="5" y="6"/>
                </a:cubicBezTo>
                <a:close/>
                <a:moveTo>
                  <a:pt x="6" y="17"/>
                </a:moveTo>
                <a:cubicBezTo>
                  <a:pt x="6" y="18"/>
                  <a:pt x="6" y="18"/>
                  <a:pt x="6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7"/>
                  <a:pt x="6" y="17"/>
                </a:cubicBezTo>
                <a:close/>
                <a:moveTo>
                  <a:pt x="7" y="10"/>
                </a:move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8" y="9"/>
                  <a:pt x="8" y="8"/>
                  <a:pt x="8" y="8"/>
                </a:cubicBezTo>
                <a:cubicBezTo>
                  <a:pt x="8" y="7"/>
                  <a:pt x="8" y="7"/>
                  <a:pt x="8" y="7"/>
                </a:cubicBezTo>
                <a:cubicBezTo>
                  <a:pt x="7" y="7"/>
                  <a:pt x="7" y="8"/>
                  <a:pt x="7" y="10"/>
                </a:cubicBezTo>
                <a:close/>
                <a:moveTo>
                  <a:pt x="8" y="19"/>
                </a:moveTo>
                <a:cubicBezTo>
                  <a:pt x="8" y="19"/>
                  <a:pt x="8" y="19"/>
                  <a:pt x="8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0"/>
                  <a:pt x="10" y="20"/>
                  <a:pt x="10" y="20"/>
                </a:cubicBezTo>
                <a:cubicBezTo>
                  <a:pt x="9" y="20"/>
                  <a:pt x="8" y="20"/>
                  <a:pt x="8" y="19"/>
                </a:cubicBezTo>
                <a:close/>
                <a:moveTo>
                  <a:pt x="8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8" y="40"/>
                  <a:pt x="8" y="40"/>
                  <a:pt x="8" y="40"/>
                </a:cubicBezTo>
                <a:close/>
                <a:moveTo>
                  <a:pt x="8" y="7"/>
                </a:move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9" y="6"/>
                  <a:pt x="9" y="6"/>
                </a:cubicBezTo>
                <a:cubicBezTo>
                  <a:pt x="8" y="6"/>
                  <a:pt x="8" y="7"/>
                  <a:pt x="8" y="7"/>
                </a:cubicBezTo>
                <a:close/>
                <a:moveTo>
                  <a:pt x="8" y="2"/>
                </a:moveTo>
                <a:cubicBezTo>
                  <a:pt x="9" y="2"/>
                  <a:pt x="9" y="2"/>
                  <a:pt x="9" y="2"/>
                </a:cubicBezTo>
                <a:cubicBezTo>
                  <a:pt x="9" y="2"/>
                  <a:pt x="11" y="2"/>
                  <a:pt x="14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5" y="0"/>
                </a:cubicBezTo>
                <a:cubicBezTo>
                  <a:pt x="10" y="1"/>
                  <a:pt x="8" y="1"/>
                  <a:pt x="8" y="2"/>
                </a:cubicBezTo>
                <a:close/>
                <a:moveTo>
                  <a:pt x="8" y="4"/>
                </a:move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8" y="4"/>
                  <a:pt x="8" y="4"/>
                </a:cubicBezTo>
                <a:close/>
                <a:moveTo>
                  <a:pt x="10" y="5"/>
                </a:moveTo>
                <a:cubicBezTo>
                  <a:pt x="10" y="5"/>
                  <a:pt x="10" y="5"/>
                  <a:pt x="10" y="5"/>
                </a:cubicBezTo>
                <a:cubicBezTo>
                  <a:pt x="11" y="5"/>
                  <a:pt x="12" y="4"/>
                  <a:pt x="13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4" y="3"/>
                  <a:pt x="12" y="3"/>
                  <a:pt x="11" y="4"/>
                </a:cubicBezTo>
                <a:cubicBezTo>
                  <a:pt x="10" y="4"/>
                  <a:pt x="10" y="4"/>
                  <a:pt x="10" y="5"/>
                </a:cubicBezTo>
                <a:close/>
                <a:moveTo>
                  <a:pt x="10" y="40"/>
                </a:move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0" y="40"/>
                  <a:pt x="10" y="40"/>
                </a:cubicBezTo>
                <a:close/>
                <a:moveTo>
                  <a:pt x="11" y="43"/>
                </a:move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4"/>
                  <a:pt x="12" y="45"/>
                  <a:pt x="14" y="45"/>
                </a:cubicBezTo>
                <a:cubicBezTo>
                  <a:pt x="15" y="46"/>
                  <a:pt x="18" y="47"/>
                  <a:pt x="20" y="47"/>
                </a:cubicBezTo>
                <a:cubicBezTo>
                  <a:pt x="21" y="48"/>
                  <a:pt x="21" y="48"/>
                  <a:pt x="22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4" y="47"/>
                  <a:pt x="24" y="47"/>
                  <a:pt x="24" y="47"/>
                </a:cubicBezTo>
                <a:cubicBezTo>
                  <a:pt x="18" y="46"/>
                  <a:pt x="18" y="46"/>
                  <a:pt x="18" y="46"/>
                </a:cubicBezTo>
                <a:cubicBezTo>
                  <a:pt x="14" y="45"/>
                  <a:pt x="12" y="44"/>
                  <a:pt x="11" y="43"/>
                </a:cubicBezTo>
                <a:close/>
                <a:moveTo>
                  <a:pt x="14" y="43"/>
                </a:moveTo>
                <a:cubicBezTo>
                  <a:pt x="14" y="43"/>
                  <a:pt x="14" y="43"/>
                  <a:pt x="14" y="43"/>
                </a:cubicBezTo>
                <a:cubicBezTo>
                  <a:pt x="14" y="43"/>
                  <a:pt x="14" y="43"/>
                  <a:pt x="15" y="43"/>
                </a:cubicBezTo>
                <a:cubicBezTo>
                  <a:pt x="15" y="43"/>
                  <a:pt x="14" y="43"/>
                  <a:pt x="14" y="43"/>
                </a:cubicBezTo>
                <a:close/>
                <a:moveTo>
                  <a:pt x="16" y="22"/>
                </a:move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2"/>
                  <a:pt x="17" y="22"/>
                  <a:pt x="17" y="22"/>
                </a:cubicBezTo>
                <a:lnTo>
                  <a:pt x="16" y="22"/>
                </a:lnTo>
                <a:close/>
                <a:moveTo>
                  <a:pt x="17" y="23"/>
                </a:move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8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8" y="23"/>
                  <a:pt x="18" y="23"/>
                  <a:pt x="17" y="23"/>
                </a:cubicBezTo>
                <a:close/>
                <a:moveTo>
                  <a:pt x="19" y="27"/>
                </a:move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9" y="27"/>
                  <a:pt x="20" y="28"/>
                  <a:pt x="20" y="28"/>
                </a:cubicBezTo>
                <a:cubicBezTo>
                  <a:pt x="20" y="28"/>
                  <a:pt x="21" y="28"/>
                  <a:pt x="21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27"/>
                  <a:pt x="21" y="27"/>
                  <a:pt x="19" y="27"/>
                </a:cubicBezTo>
                <a:close/>
                <a:moveTo>
                  <a:pt x="22" y="3"/>
                </a:move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1" y="3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3"/>
                  <a:pt x="22" y="3"/>
                  <a:pt x="22" y="3"/>
                </a:cubicBezTo>
                <a:close/>
                <a:moveTo>
                  <a:pt x="21" y="47"/>
                </a:moveTo>
                <a:cubicBezTo>
                  <a:pt x="21" y="47"/>
                  <a:pt x="21" y="47"/>
                  <a:pt x="21" y="47"/>
                </a:cubicBezTo>
                <a:cubicBezTo>
                  <a:pt x="21" y="47"/>
                  <a:pt x="21" y="47"/>
                  <a:pt x="21" y="47"/>
                </a:cubicBezTo>
                <a:cubicBezTo>
                  <a:pt x="21" y="47"/>
                  <a:pt x="22" y="47"/>
                  <a:pt x="22" y="47"/>
                </a:cubicBezTo>
                <a:cubicBezTo>
                  <a:pt x="21" y="47"/>
                  <a:pt x="21" y="47"/>
                  <a:pt x="21" y="47"/>
                </a:cubicBezTo>
                <a:close/>
                <a:moveTo>
                  <a:pt x="23" y="29"/>
                </a:moveTo>
                <a:cubicBezTo>
                  <a:pt x="23" y="29"/>
                  <a:pt x="23" y="29"/>
                  <a:pt x="23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9"/>
                  <a:pt x="23" y="29"/>
                  <a:pt x="23" y="29"/>
                </a:cubicBezTo>
                <a:close/>
                <a:moveTo>
                  <a:pt x="23" y="45"/>
                </a:moveTo>
                <a:cubicBezTo>
                  <a:pt x="23" y="45"/>
                  <a:pt x="23" y="45"/>
                  <a:pt x="23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24" y="45"/>
                  <a:pt x="24" y="45"/>
                  <a:pt x="24" y="45"/>
                </a:cubicBezTo>
                <a:cubicBezTo>
                  <a:pt x="25" y="45"/>
                  <a:pt x="26" y="45"/>
                  <a:pt x="26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5"/>
                  <a:pt x="24" y="45"/>
                  <a:pt x="23" y="45"/>
                </a:cubicBezTo>
                <a:close/>
                <a:moveTo>
                  <a:pt x="24" y="4"/>
                </a:moveTo>
                <a:cubicBezTo>
                  <a:pt x="24" y="5"/>
                  <a:pt x="24" y="5"/>
                  <a:pt x="24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lose/>
                <a:moveTo>
                  <a:pt x="26" y="1"/>
                </a:moveTo>
                <a:cubicBezTo>
                  <a:pt x="26" y="2"/>
                  <a:pt x="26" y="2"/>
                  <a:pt x="26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2"/>
                  <a:pt x="26" y="2"/>
                  <a:pt x="27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2"/>
                  <a:pt x="27" y="1"/>
                  <a:pt x="26" y="1"/>
                </a:cubicBezTo>
                <a:close/>
                <a:moveTo>
                  <a:pt x="26" y="3"/>
                </a:move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4"/>
                  <a:pt x="26" y="4"/>
                  <a:pt x="26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lnTo>
                  <a:pt x="26" y="3"/>
                </a:lnTo>
                <a:close/>
                <a:moveTo>
                  <a:pt x="27" y="8"/>
                </a:move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8"/>
                  <a:pt x="28" y="8"/>
                  <a:pt x="28" y="8"/>
                </a:cubicBezTo>
                <a:lnTo>
                  <a:pt x="27" y="8"/>
                </a:lnTo>
                <a:close/>
                <a:moveTo>
                  <a:pt x="27" y="12"/>
                </a:move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7" y="12"/>
                  <a:pt x="27" y="12"/>
                  <a:pt x="27" y="12"/>
                </a:cubicBezTo>
                <a:close/>
                <a:moveTo>
                  <a:pt x="27" y="5"/>
                </a:moveTo>
                <a:cubicBezTo>
                  <a:pt x="28" y="5"/>
                  <a:pt x="28" y="5"/>
                  <a:pt x="28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8" y="6"/>
                  <a:pt x="28" y="6"/>
                </a:cubicBezTo>
                <a:cubicBezTo>
                  <a:pt x="28" y="7"/>
                  <a:pt x="28" y="7"/>
                  <a:pt x="28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5"/>
                  <a:pt x="27" y="5"/>
                </a:cubicBezTo>
                <a:close/>
                <a:moveTo>
                  <a:pt x="28" y="10"/>
                </a:move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10"/>
                  <a:pt x="28" y="10"/>
                  <a:pt x="28" y="10"/>
                </a:cubicBezTo>
                <a:close/>
                <a:moveTo>
                  <a:pt x="28" y="14"/>
                </a:moveTo>
                <a:cubicBezTo>
                  <a:pt x="27" y="15"/>
                  <a:pt x="27" y="15"/>
                  <a:pt x="27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4"/>
                  <a:pt x="28" y="14"/>
                  <a:pt x="28" y="14"/>
                </a:cubicBezTo>
                <a:close/>
                <a:moveTo>
                  <a:pt x="28" y="41"/>
                </a:move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8" y="42"/>
                  <a:pt x="28" y="42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2"/>
                  <a:pt x="29" y="42"/>
                  <a:pt x="29" y="42"/>
                </a:cubicBezTo>
                <a:cubicBezTo>
                  <a:pt x="28" y="41"/>
                  <a:pt x="28" y="41"/>
                  <a:pt x="28" y="41"/>
                </a:cubicBezTo>
                <a:close/>
                <a:moveTo>
                  <a:pt x="29" y="8"/>
                </a:moveTo>
                <a:cubicBezTo>
                  <a:pt x="28" y="8"/>
                  <a:pt x="28" y="8"/>
                  <a:pt x="28" y="8"/>
                </a:cubicBezTo>
                <a:cubicBezTo>
                  <a:pt x="29" y="8"/>
                  <a:pt x="29" y="8"/>
                  <a:pt x="29" y="8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29" y="8"/>
                </a:move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24" name="Freeform 190"/>
          <p:cNvSpPr>
            <a:spLocks noEditPoints="1"/>
          </p:cNvSpPr>
          <p:nvPr/>
        </p:nvSpPr>
        <p:spPr bwMode="auto">
          <a:xfrm>
            <a:off x="2871788" y="4456113"/>
            <a:ext cx="127000" cy="125412"/>
          </a:xfrm>
          <a:custGeom>
            <a:avLst/>
            <a:gdLst>
              <a:gd name="T0" fmla="*/ 30 w 40"/>
              <a:gd name="T1" fmla="*/ 5 h 40"/>
              <a:gd name="T2" fmla="*/ 33 w 40"/>
              <a:gd name="T3" fmla="*/ 8 h 40"/>
              <a:gd name="T4" fmla="*/ 28 w 40"/>
              <a:gd name="T5" fmla="*/ 13 h 40"/>
              <a:gd name="T6" fmla="*/ 11 w 40"/>
              <a:gd name="T7" fmla="*/ 9 h 40"/>
              <a:gd name="T8" fmla="*/ 6 w 40"/>
              <a:gd name="T9" fmla="*/ 18 h 40"/>
              <a:gd name="T10" fmla="*/ 7 w 40"/>
              <a:gd name="T11" fmla="*/ 27 h 40"/>
              <a:gd name="T12" fmla="*/ 30 w 40"/>
              <a:gd name="T13" fmla="*/ 27 h 40"/>
              <a:gd name="T14" fmla="*/ 34 w 40"/>
              <a:gd name="T15" fmla="*/ 24 h 40"/>
              <a:gd name="T16" fmla="*/ 36 w 40"/>
              <a:gd name="T17" fmla="*/ 26 h 40"/>
              <a:gd name="T18" fmla="*/ 36 w 40"/>
              <a:gd name="T19" fmla="*/ 36 h 40"/>
              <a:gd name="T20" fmla="*/ 18 w 40"/>
              <a:gd name="T21" fmla="*/ 40 h 40"/>
              <a:gd name="T22" fmla="*/ 1 w 40"/>
              <a:gd name="T23" fmla="*/ 17 h 40"/>
              <a:gd name="T24" fmla="*/ 3 w 40"/>
              <a:gd name="T25" fmla="*/ 22 h 40"/>
              <a:gd name="T26" fmla="*/ 3 w 40"/>
              <a:gd name="T27" fmla="*/ 20 h 40"/>
              <a:gd name="T28" fmla="*/ 4 w 40"/>
              <a:gd name="T29" fmla="*/ 15 h 40"/>
              <a:gd name="T30" fmla="*/ 4 w 40"/>
              <a:gd name="T31" fmla="*/ 24 h 40"/>
              <a:gd name="T32" fmla="*/ 5 w 40"/>
              <a:gd name="T33" fmla="*/ 29 h 40"/>
              <a:gd name="T34" fmla="*/ 5 w 40"/>
              <a:gd name="T35" fmla="*/ 32 h 40"/>
              <a:gd name="T36" fmla="*/ 8 w 40"/>
              <a:gd name="T37" fmla="*/ 34 h 40"/>
              <a:gd name="T38" fmla="*/ 5 w 40"/>
              <a:gd name="T39" fmla="*/ 12 h 40"/>
              <a:gd name="T40" fmla="*/ 6 w 40"/>
              <a:gd name="T41" fmla="*/ 30 h 40"/>
              <a:gd name="T42" fmla="*/ 6 w 40"/>
              <a:gd name="T43" fmla="*/ 30 h 40"/>
              <a:gd name="T44" fmla="*/ 7 w 40"/>
              <a:gd name="T45" fmla="*/ 35 h 40"/>
              <a:gd name="T46" fmla="*/ 9 w 40"/>
              <a:gd name="T47" fmla="*/ 35 h 40"/>
              <a:gd name="T48" fmla="*/ 8 w 40"/>
              <a:gd name="T49" fmla="*/ 5 h 40"/>
              <a:gd name="T50" fmla="*/ 8 w 40"/>
              <a:gd name="T51" fmla="*/ 5 h 40"/>
              <a:gd name="T52" fmla="*/ 16 w 40"/>
              <a:gd name="T53" fmla="*/ 1 h 40"/>
              <a:gd name="T54" fmla="*/ 12 w 40"/>
              <a:gd name="T55" fmla="*/ 36 h 40"/>
              <a:gd name="T56" fmla="*/ 17 w 40"/>
              <a:gd name="T57" fmla="*/ 37 h 40"/>
              <a:gd name="T58" fmla="*/ 12 w 40"/>
              <a:gd name="T59" fmla="*/ 36 h 40"/>
              <a:gd name="T60" fmla="*/ 11 w 40"/>
              <a:gd name="T61" fmla="*/ 7 h 40"/>
              <a:gd name="T62" fmla="*/ 14 w 40"/>
              <a:gd name="T63" fmla="*/ 5 h 40"/>
              <a:gd name="T64" fmla="*/ 16 w 40"/>
              <a:gd name="T65" fmla="*/ 4 h 40"/>
              <a:gd name="T66" fmla="*/ 16 w 40"/>
              <a:gd name="T67" fmla="*/ 4 h 40"/>
              <a:gd name="T68" fmla="*/ 20 w 40"/>
              <a:gd name="T69" fmla="*/ 5 h 40"/>
              <a:gd name="T70" fmla="*/ 19 w 40"/>
              <a:gd name="T71" fmla="*/ 40 h 40"/>
              <a:gd name="T72" fmla="*/ 19 w 40"/>
              <a:gd name="T73" fmla="*/ 39 h 40"/>
              <a:gd name="T74" fmla="*/ 23 w 40"/>
              <a:gd name="T75" fmla="*/ 6 h 40"/>
              <a:gd name="T76" fmla="*/ 22 w 40"/>
              <a:gd name="T77" fmla="*/ 36 h 40"/>
              <a:gd name="T78" fmla="*/ 22 w 40"/>
              <a:gd name="T79" fmla="*/ 4 h 40"/>
              <a:gd name="T80" fmla="*/ 23 w 40"/>
              <a:gd name="T81" fmla="*/ 2 h 40"/>
              <a:gd name="T82" fmla="*/ 23 w 40"/>
              <a:gd name="T83" fmla="*/ 2 h 40"/>
              <a:gd name="T84" fmla="*/ 26 w 40"/>
              <a:gd name="T85" fmla="*/ 36 h 40"/>
              <a:gd name="T86" fmla="*/ 24 w 40"/>
              <a:gd name="T87" fmla="*/ 5 h 40"/>
              <a:gd name="T88" fmla="*/ 25 w 40"/>
              <a:gd name="T89" fmla="*/ 35 h 40"/>
              <a:gd name="T90" fmla="*/ 28 w 40"/>
              <a:gd name="T91" fmla="*/ 6 h 40"/>
              <a:gd name="T92" fmla="*/ 29 w 40"/>
              <a:gd name="T93" fmla="*/ 31 h 40"/>
              <a:gd name="T94" fmla="*/ 32 w 40"/>
              <a:gd name="T95" fmla="*/ 8 h 40"/>
              <a:gd name="T96" fmla="*/ 32 w 40"/>
              <a:gd name="T97" fmla="*/ 7 h 40"/>
              <a:gd name="T98" fmla="*/ 35 w 40"/>
              <a:gd name="T99" fmla="*/ 29 h 40"/>
              <a:gd name="T100" fmla="*/ 35 w 40"/>
              <a:gd name="T101" fmla="*/ 27 h 40"/>
              <a:gd name="T102" fmla="*/ 35 w 40"/>
              <a:gd name="T103" fmla="*/ 26 h 40"/>
              <a:gd name="T104" fmla="*/ 37 w 40"/>
              <a:gd name="T105" fmla="*/ 3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0" h="40"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2" y="1"/>
                  <a:pt x="24" y="1"/>
                </a:cubicBezTo>
                <a:cubicBezTo>
                  <a:pt x="25" y="1"/>
                  <a:pt x="26" y="2"/>
                  <a:pt x="29" y="4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3" y="6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8"/>
                  <a:pt x="34" y="8"/>
                  <a:pt x="33" y="8"/>
                </a:cubicBezTo>
                <a:cubicBezTo>
                  <a:pt x="33" y="9"/>
                  <a:pt x="32" y="11"/>
                  <a:pt x="30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4"/>
                  <a:pt x="29" y="14"/>
                  <a:pt x="28" y="14"/>
                </a:cubicBezTo>
                <a:cubicBezTo>
                  <a:pt x="28" y="14"/>
                  <a:pt x="28" y="14"/>
                  <a:pt x="28" y="13"/>
                </a:cubicBezTo>
                <a:cubicBezTo>
                  <a:pt x="26" y="13"/>
                  <a:pt x="26" y="12"/>
                  <a:pt x="26" y="11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5" y="8"/>
                  <a:pt x="22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4" y="8"/>
                  <a:pt x="11" y="9"/>
                </a:cubicBezTo>
                <a:cubicBezTo>
                  <a:pt x="10" y="10"/>
                  <a:pt x="8" y="11"/>
                  <a:pt x="8" y="14"/>
                </a:cubicBezTo>
                <a:cubicBezTo>
                  <a:pt x="7" y="16"/>
                  <a:pt x="6" y="17"/>
                  <a:pt x="6" y="18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8"/>
                  <a:pt x="5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9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2"/>
                  <a:pt x="6" y="23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8"/>
                  <a:pt x="7" y="29"/>
                </a:cubicBezTo>
                <a:cubicBezTo>
                  <a:pt x="8" y="30"/>
                  <a:pt x="9" y="32"/>
                  <a:pt x="11" y="33"/>
                </a:cubicBezTo>
                <a:cubicBezTo>
                  <a:pt x="15" y="35"/>
                  <a:pt x="15" y="35"/>
                  <a:pt x="15" y="35"/>
                </a:cubicBezTo>
                <a:cubicBezTo>
                  <a:pt x="19" y="35"/>
                  <a:pt x="22" y="35"/>
                  <a:pt x="26" y="33"/>
                </a:cubicBezTo>
                <a:cubicBezTo>
                  <a:pt x="29" y="30"/>
                  <a:pt x="30" y="28"/>
                  <a:pt x="30" y="27"/>
                </a:cubicBezTo>
                <a:cubicBezTo>
                  <a:pt x="30" y="26"/>
                  <a:pt x="30" y="26"/>
                  <a:pt x="30" y="26"/>
                </a:cubicBezTo>
                <a:cubicBezTo>
                  <a:pt x="30" y="26"/>
                  <a:pt x="30" y="26"/>
                  <a:pt x="30" y="26"/>
                </a:cubicBezTo>
                <a:cubicBezTo>
                  <a:pt x="30" y="26"/>
                  <a:pt x="31" y="25"/>
                  <a:pt x="33" y="23"/>
                </a:cubicBezTo>
                <a:cubicBezTo>
                  <a:pt x="33" y="23"/>
                  <a:pt x="34" y="23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5" y="25"/>
                  <a:pt x="36" y="25"/>
                  <a:pt x="36" y="26"/>
                </a:cubicBezTo>
                <a:cubicBezTo>
                  <a:pt x="37" y="27"/>
                  <a:pt x="37" y="28"/>
                  <a:pt x="38" y="30"/>
                </a:cubicBezTo>
                <a:cubicBezTo>
                  <a:pt x="39" y="30"/>
                  <a:pt x="39" y="31"/>
                  <a:pt x="39" y="32"/>
                </a:cubicBezTo>
                <a:cubicBezTo>
                  <a:pt x="39" y="32"/>
                  <a:pt x="40" y="32"/>
                  <a:pt x="40" y="33"/>
                </a:cubicBezTo>
                <a:cubicBezTo>
                  <a:pt x="40" y="33"/>
                  <a:pt x="40" y="33"/>
                  <a:pt x="39" y="33"/>
                </a:cubicBezTo>
                <a:cubicBezTo>
                  <a:pt x="38" y="34"/>
                  <a:pt x="37" y="34"/>
                  <a:pt x="36" y="36"/>
                </a:cubicBezTo>
                <a:cubicBezTo>
                  <a:pt x="34" y="34"/>
                  <a:pt x="34" y="33"/>
                  <a:pt x="34" y="33"/>
                </a:cubicBezTo>
                <a:cubicBezTo>
                  <a:pt x="30" y="36"/>
                  <a:pt x="30" y="36"/>
                  <a:pt x="30" y="36"/>
                </a:cubicBezTo>
                <a:cubicBezTo>
                  <a:pt x="28" y="36"/>
                  <a:pt x="27" y="37"/>
                  <a:pt x="26" y="38"/>
                </a:cubicBezTo>
                <a:cubicBezTo>
                  <a:pt x="19" y="40"/>
                  <a:pt x="19" y="40"/>
                  <a:pt x="19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6" y="40"/>
                  <a:pt x="14" y="40"/>
                  <a:pt x="11" y="39"/>
                </a:cubicBezTo>
                <a:cubicBezTo>
                  <a:pt x="8" y="38"/>
                  <a:pt x="7" y="37"/>
                  <a:pt x="6" y="36"/>
                </a:cubicBezTo>
                <a:cubicBezTo>
                  <a:pt x="2" y="31"/>
                  <a:pt x="0" y="28"/>
                  <a:pt x="0" y="25"/>
                </a:cubicBezTo>
                <a:cubicBezTo>
                  <a:pt x="0" y="23"/>
                  <a:pt x="0" y="23"/>
                  <a:pt x="0" y="23"/>
                </a:cubicBezTo>
                <a:cubicBezTo>
                  <a:pt x="1" y="21"/>
                  <a:pt x="1" y="19"/>
                  <a:pt x="1" y="17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4" y="9"/>
                  <a:pt x="5" y="7"/>
                </a:cubicBezTo>
                <a:cubicBezTo>
                  <a:pt x="6" y="5"/>
                  <a:pt x="9" y="3"/>
                  <a:pt x="13" y="1"/>
                </a:cubicBezTo>
                <a:cubicBezTo>
                  <a:pt x="14" y="1"/>
                  <a:pt x="17" y="0"/>
                  <a:pt x="21" y="0"/>
                </a:cubicBezTo>
                <a:close/>
                <a:moveTo>
                  <a:pt x="3" y="22"/>
                </a:moveTo>
                <a:cubicBezTo>
                  <a:pt x="3" y="22"/>
                  <a:pt x="3" y="22"/>
                  <a:pt x="3" y="22"/>
                </a:cubicBezTo>
                <a:cubicBezTo>
                  <a:pt x="3" y="23"/>
                  <a:pt x="3" y="23"/>
                  <a:pt x="3" y="23"/>
                </a:cubicBezTo>
                <a:cubicBezTo>
                  <a:pt x="4" y="23"/>
                  <a:pt x="4" y="22"/>
                  <a:pt x="3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1"/>
                  <a:pt x="3" y="22"/>
                </a:cubicBezTo>
                <a:close/>
                <a:moveTo>
                  <a:pt x="5" y="13"/>
                </a:moveTo>
                <a:cubicBezTo>
                  <a:pt x="5" y="13"/>
                  <a:pt x="5" y="13"/>
                  <a:pt x="5" y="13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5" y="16"/>
                  <a:pt x="5" y="15"/>
                  <a:pt x="5" y="13"/>
                </a:cubicBezTo>
                <a:close/>
                <a:moveTo>
                  <a:pt x="5" y="23"/>
                </a:moveTo>
                <a:cubicBezTo>
                  <a:pt x="5" y="23"/>
                  <a:pt x="4" y="24"/>
                  <a:pt x="4" y="24"/>
                </a:cubicBezTo>
                <a:cubicBezTo>
                  <a:pt x="4" y="25"/>
                  <a:pt x="5" y="25"/>
                  <a:pt x="5" y="26"/>
                </a:cubicBezTo>
                <a:cubicBezTo>
                  <a:pt x="5" y="26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6"/>
                  <a:pt x="6" y="25"/>
                  <a:pt x="5" y="23"/>
                </a:cubicBezTo>
                <a:close/>
                <a:moveTo>
                  <a:pt x="5" y="29"/>
                </a:move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5" y="30"/>
                  <a:pt x="5" y="30"/>
                </a:cubicBezTo>
                <a:cubicBezTo>
                  <a:pt x="5" y="29"/>
                  <a:pt x="5" y="29"/>
                  <a:pt x="5" y="29"/>
                </a:cubicBezTo>
                <a:close/>
                <a:moveTo>
                  <a:pt x="5" y="32"/>
                </a:move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3"/>
                  <a:pt x="6" y="33"/>
                  <a:pt x="7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4"/>
                  <a:pt x="7" y="33"/>
                  <a:pt x="5" y="32"/>
                </a:cubicBezTo>
                <a:close/>
                <a:moveTo>
                  <a:pt x="5" y="11"/>
                </a:moveTo>
                <a:cubicBezTo>
                  <a:pt x="5" y="11"/>
                  <a:pt x="5" y="11"/>
                  <a:pt x="5" y="11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1"/>
                  <a:pt x="5" y="11"/>
                  <a:pt x="5" y="11"/>
                </a:cubicBezTo>
                <a:close/>
                <a:moveTo>
                  <a:pt x="6" y="30"/>
                </a:move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7" y="31"/>
                  <a:pt x="7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0"/>
                  <a:pt x="6" y="30"/>
                  <a:pt x="6" y="30"/>
                </a:cubicBezTo>
                <a:close/>
                <a:moveTo>
                  <a:pt x="7" y="9"/>
                </a:moveTo>
                <a:cubicBezTo>
                  <a:pt x="7" y="9"/>
                  <a:pt x="7" y="9"/>
                  <a:pt x="7" y="9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7" y="8"/>
                  <a:pt x="7" y="9"/>
                </a:cubicBezTo>
                <a:close/>
                <a:moveTo>
                  <a:pt x="7" y="35"/>
                </a:moveTo>
                <a:cubicBezTo>
                  <a:pt x="8" y="36"/>
                  <a:pt x="9" y="37"/>
                  <a:pt x="12" y="38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1" y="37"/>
                  <a:pt x="9" y="36"/>
                  <a:pt x="9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lose/>
                <a:moveTo>
                  <a:pt x="8" y="5"/>
                </a:move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lnTo>
                  <a:pt x="8" y="5"/>
                </a:lnTo>
                <a:close/>
                <a:moveTo>
                  <a:pt x="9" y="4"/>
                </a:moveTo>
                <a:cubicBezTo>
                  <a:pt x="9" y="4"/>
                  <a:pt x="9" y="4"/>
                  <a:pt x="9" y="4"/>
                </a:cubicBezTo>
                <a:cubicBezTo>
                  <a:pt x="13" y="3"/>
                  <a:pt x="13" y="3"/>
                  <a:pt x="13" y="3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2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4" y="1"/>
                  <a:pt x="12" y="2"/>
                  <a:pt x="9" y="4"/>
                </a:cubicBezTo>
                <a:close/>
                <a:moveTo>
                  <a:pt x="10" y="35"/>
                </a:move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1" y="36"/>
                  <a:pt x="12" y="36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6" y="37"/>
                  <a:pt x="15" y="37"/>
                  <a:pt x="14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36"/>
                  <a:pt x="11" y="36"/>
                  <a:pt x="10" y="35"/>
                </a:cubicBezTo>
                <a:close/>
                <a:moveTo>
                  <a:pt x="11" y="6"/>
                </a:move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lnTo>
                  <a:pt x="11" y="6"/>
                </a:lnTo>
                <a:close/>
                <a:moveTo>
                  <a:pt x="13" y="5"/>
                </a:moveTo>
                <a:cubicBezTo>
                  <a:pt x="13" y="5"/>
                  <a:pt x="13" y="5"/>
                  <a:pt x="13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4" y="5"/>
                  <a:pt x="13" y="5"/>
                  <a:pt x="13" y="5"/>
                </a:cubicBezTo>
                <a:close/>
                <a:moveTo>
                  <a:pt x="16" y="4"/>
                </a:moveTo>
                <a:cubicBezTo>
                  <a:pt x="16" y="4"/>
                  <a:pt x="16" y="4"/>
                  <a:pt x="16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9" y="4"/>
                  <a:pt x="21" y="4"/>
                  <a:pt x="21" y="4"/>
                </a:cubicBezTo>
                <a:cubicBezTo>
                  <a:pt x="21" y="4"/>
                  <a:pt x="21" y="3"/>
                  <a:pt x="20" y="3"/>
                </a:cubicBezTo>
                <a:cubicBezTo>
                  <a:pt x="18" y="3"/>
                  <a:pt x="17" y="4"/>
                  <a:pt x="16" y="4"/>
                </a:cubicBezTo>
                <a:close/>
                <a:moveTo>
                  <a:pt x="17" y="6"/>
                </a:move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5"/>
                  <a:pt x="17" y="6"/>
                  <a:pt x="17" y="6"/>
                </a:cubicBezTo>
                <a:close/>
                <a:moveTo>
                  <a:pt x="18" y="39"/>
                </a:moveTo>
                <a:cubicBezTo>
                  <a:pt x="18" y="39"/>
                  <a:pt x="18" y="39"/>
                  <a:pt x="18" y="39"/>
                </a:cubicBezTo>
                <a:cubicBezTo>
                  <a:pt x="18" y="40"/>
                  <a:pt x="18" y="40"/>
                  <a:pt x="19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39"/>
                  <a:pt x="19" y="39"/>
                  <a:pt x="19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39"/>
                  <a:pt x="19" y="39"/>
                  <a:pt x="19" y="39"/>
                </a:cubicBezTo>
                <a:cubicBezTo>
                  <a:pt x="18" y="39"/>
                  <a:pt x="18" y="39"/>
                  <a:pt x="18" y="39"/>
                </a:cubicBezTo>
                <a:close/>
                <a:moveTo>
                  <a:pt x="22" y="5"/>
                </a:moveTo>
                <a:cubicBezTo>
                  <a:pt x="22" y="5"/>
                  <a:pt x="22" y="5"/>
                  <a:pt x="2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lnTo>
                  <a:pt x="22" y="5"/>
                </a:lnTo>
                <a:close/>
                <a:moveTo>
                  <a:pt x="22" y="36"/>
                </a:move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2" y="36"/>
                  <a:pt x="22" y="36"/>
                  <a:pt x="22" y="36"/>
                </a:cubicBezTo>
                <a:close/>
                <a:moveTo>
                  <a:pt x="23" y="4"/>
                </a:move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2" y="4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4"/>
                  <a:pt x="23" y="4"/>
                  <a:pt x="23" y="4"/>
                </a:cubicBezTo>
                <a:close/>
                <a:moveTo>
                  <a:pt x="23" y="2"/>
                </a:move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2"/>
                  <a:pt x="23" y="2"/>
                  <a:pt x="23" y="2"/>
                </a:cubicBezTo>
                <a:close/>
                <a:moveTo>
                  <a:pt x="24" y="37"/>
                </a:moveTo>
                <a:cubicBezTo>
                  <a:pt x="24" y="37"/>
                  <a:pt x="24" y="37"/>
                  <a:pt x="24" y="37"/>
                </a:cubicBezTo>
                <a:cubicBezTo>
                  <a:pt x="25" y="37"/>
                  <a:pt x="26" y="37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5" y="36"/>
                  <a:pt x="24" y="37"/>
                </a:cubicBezTo>
                <a:close/>
                <a:moveTo>
                  <a:pt x="24" y="4"/>
                </a:moveTo>
                <a:cubicBezTo>
                  <a:pt x="24" y="4"/>
                  <a:pt x="24" y="4"/>
                  <a:pt x="24" y="4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lnTo>
                  <a:pt x="24" y="4"/>
                </a:lnTo>
                <a:close/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7" y="34"/>
                  <a:pt x="27" y="33"/>
                </a:cubicBezTo>
                <a:cubicBezTo>
                  <a:pt x="25" y="34"/>
                  <a:pt x="25" y="34"/>
                  <a:pt x="25" y="35"/>
                </a:cubicBezTo>
                <a:close/>
                <a:moveTo>
                  <a:pt x="28" y="6"/>
                </a:moveTo>
                <a:cubicBezTo>
                  <a:pt x="28" y="6"/>
                  <a:pt x="28" y="6"/>
                  <a:pt x="28" y="6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6"/>
                  <a:pt x="28" y="6"/>
                  <a:pt x="28" y="6"/>
                </a:cubicBezTo>
                <a:close/>
                <a:moveTo>
                  <a:pt x="29" y="31"/>
                </a:moveTo>
                <a:cubicBezTo>
                  <a:pt x="29" y="31"/>
                  <a:pt x="29" y="31"/>
                  <a:pt x="29" y="31"/>
                </a:cubicBezTo>
                <a:cubicBezTo>
                  <a:pt x="29" y="31"/>
                  <a:pt x="30" y="31"/>
                  <a:pt x="30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29" y="30"/>
                  <a:pt x="29" y="31"/>
                </a:cubicBezTo>
                <a:close/>
                <a:moveTo>
                  <a:pt x="32" y="8"/>
                </a:move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8"/>
                  <a:pt x="32" y="8"/>
                </a:cubicBezTo>
                <a:close/>
                <a:moveTo>
                  <a:pt x="33" y="28"/>
                </a:moveTo>
                <a:cubicBezTo>
                  <a:pt x="33" y="28"/>
                  <a:pt x="33" y="28"/>
                  <a:pt x="33" y="28"/>
                </a:cubicBezTo>
                <a:cubicBezTo>
                  <a:pt x="34" y="29"/>
                  <a:pt x="34" y="29"/>
                  <a:pt x="34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4" y="28"/>
                  <a:pt x="34" y="28"/>
                  <a:pt x="33" y="28"/>
                </a:cubicBezTo>
                <a:close/>
                <a:moveTo>
                  <a:pt x="35" y="26"/>
                </a:move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7"/>
                  <a:pt x="35" y="27"/>
                </a:cubicBezTo>
                <a:cubicBezTo>
                  <a:pt x="35" y="27"/>
                  <a:pt x="36" y="29"/>
                  <a:pt x="3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7" y="31"/>
                  <a:pt x="37" y="29"/>
                  <a:pt x="36" y="28"/>
                </a:cubicBezTo>
                <a:lnTo>
                  <a:pt x="35" y="26"/>
                </a:lnTo>
                <a:close/>
                <a:moveTo>
                  <a:pt x="35" y="33"/>
                </a:moveTo>
                <a:cubicBezTo>
                  <a:pt x="35" y="34"/>
                  <a:pt x="35" y="34"/>
                  <a:pt x="35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6" y="33"/>
                  <a:pt x="36" y="32"/>
                </a:cubicBezTo>
                <a:cubicBezTo>
                  <a:pt x="35" y="32"/>
                  <a:pt x="35" y="33"/>
                  <a:pt x="35" y="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25" name="Freeform 191"/>
          <p:cNvSpPr>
            <a:spLocks noEditPoints="1"/>
          </p:cNvSpPr>
          <p:nvPr/>
        </p:nvSpPr>
        <p:spPr bwMode="auto">
          <a:xfrm>
            <a:off x="3001963" y="4418013"/>
            <a:ext cx="112712" cy="166687"/>
          </a:xfrm>
          <a:custGeom>
            <a:avLst/>
            <a:gdLst>
              <a:gd name="T0" fmla="*/ 12 w 36"/>
              <a:gd name="T1" fmla="*/ 18 h 53"/>
              <a:gd name="T2" fmla="*/ 28 w 36"/>
              <a:gd name="T3" fmla="*/ 20 h 53"/>
              <a:gd name="T4" fmla="*/ 33 w 36"/>
              <a:gd name="T5" fmla="*/ 37 h 53"/>
              <a:gd name="T6" fmla="*/ 36 w 36"/>
              <a:gd name="T7" fmla="*/ 47 h 53"/>
              <a:gd name="T8" fmla="*/ 34 w 36"/>
              <a:gd name="T9" fmla="*/ 49 h 53"/>
              <a:gd name="T10" fmla="*/ 28 w 36"/>
              <a:gd name="T11" fmla="*/ 52 h 53"/>
              <a:gd name="T12" fmla="*/ 27 w 36"/>
              <a:gd name="T13" fmla="*/ 32 h 53"/>
              <a:gd name="T14" fmla="*/ 16 w 36"/>
              <a:gd name="T15" fmla="*/ 27 h 53"/>
              <a:gd name="T16" fmla="*/ 10 w 36"/>
              <a:gd name="T17" fmla="*/ 46 h 53"/>
              <a:gd name="T18" fmla="*/ 13 w 36"/>
              <a:gd name="T19" fmla="*/ 47 h 53"/>
              <a:gd name="T20" fmla="*/ 12 w 36"/>
              <a:gd name="T21" fmla="*/ 52 h 53"/>
              <a:gd name="T22" fmla="*/ 1 w 36"/>
              <a:gd name="T23" fmla="*/ 47 h 53"/>
              <a:gd name="T24" fmla="*/ 5 w 36"/>
              <a:gd name="T25" fmla="*/ 39 h 53"/>
              <a:gd name="T26" fmla="*/ 7 w 36"/>
              <a:gd name="T27" fmla="*/ 10 h 53"/>
              <a:gd name="T28" fmla="*/ 1 w 36"/>
              <a:gd name="T29" fmla="*/ 4 h 53"/>
              <a:gd name="T30" fmla="*/ 2 w 36"/>
              <a:gd name="T31" fmla="*/ 47 h 53"/>
              <a:gd name="T32" fmla="*/ 2 w 36"/>
              <a:gd name="T33" fmla="*/ 49 h 53"/>
              <a:gd name="T34" fmla="*/ 12 w 36"/>
              <a:gd name="T35" fmla="*/ 50 h 53"/>
              <a:gd name="T36" fmla="*/ 3 w 36"/>
              <a:gd name="T37" fmla="*/ 2 h 53"/>
              <a:gd name="T38" fmla="*/ 3 w 36"/>
              <a:gd name="T39" fmla="*/ 2 h 53"/>
              <a:gd name="T40" fmla="*/ 4 w 36"/>
              <a:gd name="T41" fmla="*/ 1 h 53"/>
              <a:gd name="T42" fmla="*/ 5 w 36"/>
              <a:gd name="T43" fmla="*/ 2 h 53"/>
              <a:gd name="T44" fmla="*/ 7 w 36"/>
              <a:gd name="T45" fmla="*/ 45 h 53"/>
              <a:gd name="T46" fmla="*/ 5 w 36"/>
              <a:gd name="T47" fmla="*/ 3 h 53"/>
              <a:gd name="T48" fmla="*/ 6 w 36"/>
              <a:gd name="T49" fmla="*/ 4 h 53"/>
              <a:gd name="T50" fmla="*/ 8 w 36"/>
              <a:gd name="T51" fmla="*/ 14 h 53"/>
              <a:gd name="T52" fmla="*/ 9 w 36"/>
              <a:gd name="T53" fmla="*/ 13 h 53"/>
              <a:gd name="T54" fmla="*/ 9 w 36"/>
              <a:gd name="T55" fmla="*/ 13 h 53"/>
              <a:gd name="T56" fmla="*/ 9 w 36"/>
              <a:gd name="T57" fmla="*/ 10 h 53"/>
              <a:gd name="T58" fmla="*/ 9 w 36"/>
              <a:gd name="T59" fmla="*/ 8 h 53"/>
              <a:gd name="T60" fmla="*/ 10 w 36"/>
              <a:gd name="T61" fmla="*/ 28 h 53"/>
              <a:gd name="T62" fmla="*/ 11 w 36"/>
              <a:gd name="T63" fmla="*/ 27 h 53"/>
              <a:gd name="T64" fmla="*/ 11 w 36"/>
              <a:gd name="T65" fmla="*/ 2 h 53"/>
              <a:gd name="T66" fmla="*/ 10 w 36"/>
              <a:gd name="T67" fmla="*/ 1 h 53"/>
              <a:gd name="T68" fmla="*/ 11 w 36"/>
              <a:gd name="T69" fmla="*/ 29 h 53"/>
              <a:gd name="T70" fmla="*/ 11 w 36"/>
              <a:gd name="T71" fmla="*/ 47 h 53"/>
              <a:gd name="T72" fmla="*/ 11 w 36"/>
              <a:gd name="T73" fmla="*/ 47 h 53"/>
              <a:gd name="T74" fmla="*/ 13 w 36"/>
              <a:gd name="T75" fmla="*/ 25 h 53"/>
              <a:gd name="T76" fmla="*/ 16 w 36"/>
              <a:gd name="T77" fmla="*/ 26 h 53"/>
              <a:gd name="T78" fmla="*/ 16 w 36"/>
              <a:gd name="T79" fmla="*/ 26 h 53"/>
              <a:gd name="T80" fmla="*/ 20 w 36"/>
              <a:gd name="T81" fmla="*/ 23 h 53"/>
              <a:gd name="T82" fmla="*/ 20 w 36"/>
              <a:gd name="T83" fmla="*/ 25 h 53"/>
              <a:gd name="T84" fmla="*/ 23 w 36"/>
              <a:gd name="T85" fmla="*/ 25 h 53"/>
              <a:gd name="T86" fmla="*/ 23 w 36"/>
              <a:gd name="T87" fmla="*/ 19 h 53"/>
              <a:gd name="T88" fmla="*/ 25 w 36"/>
              <a:gd name="T89" fmla="*/ 26 h 53"/>
              <a:gd name="T90" fmla="*/ 26 w 36"/>
              <a:gd name="T91" fmla="*/ 50 h 53"/>
              <a:gd name="T92" fmla="*/ 27 w 36"/>
              <a:gd name="T93" fmla="*/ 50 h 53"/>
              <a:gd name="T94" fmla="*/ 26 w 36"/>
              <a:gd name="T95" fmla="*/ 20 h 53"/>
              <a:gd name="T96" fmla="*/ 27 w 36"/>
              <a:gd name="T97" fmla="*/ 50 h 53"/>
              <a:gd name="T98" fmla="*/ 30 w 36"/>
              <a:gd name="T99" fmla="*/ 48 h 53"/>
              <a:gd name="T100" fmla="*/ 29 w 36"/>
              <a:gd name="T101" fmla="*/ 28 h 53"/>
              <a:gd name="T102" fmla="*/ 28 w 36"/>
              <a:gd name="T103" fmla="*/ 25 h 53"/>
              <a:gd name="T104" fmla="*/ 28 w 36"/>
              <a:gd name="T105" fmla="*/ 28 h 53"/>
              <a:gd name="T106" fmla="*/ 29 w 36"/>
              <a:gd name="T107" fmla="*/ 46 h 53"/>
              <a:gd name="T108" fmla="*/ 29 w 36"/>
              <a:gd name="T109" fmla="*/ 27 h 53"/>
              <a:gd name="T110" fmla="*/ 32 w 36"/>
              <a:gd name="T111" fmla="*/ 38 h 53"/>
              <a:gd name="T112" fmla="*/ 31 w 36"/>
              <a:gd name="T113" fmla="*/ 27 h 53"/>
              <a:gd name="T114" fmla="*/ 32 w 36"/>
              <a:gd name="T115" fmla="*/ 27 h 53"/>
              <a:gd name="T116" fmla="*/ 32 w 36"/>
              <a:gd name="T117" fmla="*/ 36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" h="53">
                <a:moveTo>
                  <a:pt x="2" y="0"/>
                </a:moveTo>
                <a:cubicBezTo>
                  <a:pt x="4" y="0"/>
                  <a:pt x="4" y="0"/>
                  <a:pt x="4" y="0"/>
                </a:cubicBezTo>
                <a:cubicBezTo>
                  <a:pt x="10" y="0"/>
                  <a:pt x="13" y="0"/>
                  <a:pt x="13" y="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2"/>
                  <a:pt x="13" y="15"/>
                  <a:pt x="12" y="18"/>
                </a:cubicBezTo>
                <a:cubicBezTo>
                  <a:pt x="11" y="20"/>
                  <a:pt x="11" y="21"/>
                  <a:pt x="11" y="21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4" y="19"/>
                  <a:pt x="18" y="18"/>
                  <a:pt x="22" y="18"/>
                </a:cubicBezTo>
                <a:cubicBezTo>
                  <a:pt x="23" y="18"/>
                  <a:pt x="25" y="19"/>
                  <a:pt x="28" y="20"/>
                </a:cubicBezTo>
                <a:cubicBezTo>
                  <a:pt x="29" y="21"/>
                  <a:pt x="30" y="22"/>
                  <a:pt x="31" y="23"/>
                </a:cubicBezTo>
                <a:cubicBezTo>
                  <a:pt x="31" y="23"/>
                  <a:pt x="31" y="24"/>
                  <a:pt x="31" y="24"/>
                </a:cubicBezTo>
                <a:cubicBezTo>
                  <a:pt x="31" y="25"/>
                  <a:pt x="31" y="25"/>
                  <a:pt x="31" y="25"/>
                </a:cubicBezTo>
                <a:cubicBezTo>
                  <a:pt x="32" y="26"/>
                  <a:pt x="33" y="27"/>
                  <a:pt x="33" y="30"/>
                </a:cubicBezTo>
                <a:cubicBezTo>
                  <a:pt x="33" y="30"/>
                  <a:pt x="33" y="32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8"/>
                  <a:pt x="33" y="40"/>
                  <a:pt x="32" y="45"/>
                </a:cubicBezTo>
                <a:cubicBezTo>
                  <a:pt x="32" y="46"/>
                  <a:pt x="32" y="46"/>
                  <a:pt x="32" y="46"/>
                </a:cubicBezTo>
                <a:cubicBezTo>
                  <a:pt x="34" y="46"/>
                  <a:pt x="34" y="46"/>
                  <a:pt x="34" y="46"/>
                </a:cubicBezTo>
                <a:cubicBezTo>
                  <a:pt x="35" y="46"/>
                  <a:pt x="36" y="46"/>
                  <a:pt x="36" y="47"/>
                </a:cubicBezTo>
                <a:cubicBezTo>
                  <a:pt x="36" y="47"/>
                  <a:pt x="35" y="47"/>
                  <a:pt x="34" y="47"/>
                </a:cubicBezTo>
                <a:cubicBezTo>
                  <a:pt x="34" y="47"/>
                  <a:pt x="34" y="47"/>
                  <a:pt x="35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5" y="48"/>
                  <a:pt x="34" y="49"/>
                  <a:pt x="34" y="49"/>
                </a:cubicBezTo>
                <a:cubicBezTo>
                  <a:pt x="35" y="49"/>
                  <a:pt x="35" y="49"/>
                  <a:pt x="35" y="50"/>
                </a:cubicBezTo>
                <a:cubicBezTo>
                  <a:pt x="35" y="52"/>
                  <a:pt x="35" y="53"/>
                  <a:pt x="34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1" y="53"/>
                  <a:pt x="30" y="53"/>
                  <a:pt x="30" y="52"/>
                </a:cubicBezTo>
                <a:cubicBezTo>
                  <a:pt x="30" y="52"/>
                  <a:pt x="29" y="52"/>
                  <a:pt x="28" y="52"/>
                </a:cubicBezTo>
                <a:cubicBezTo>
                  <a:pt x="27" y="51"/>
                  <a:pt x="26" y="51"/>
                  <a:pt x="25" y="51"/>
                </a:cubicBezTo>
                <a:cubicBezTo>
                  <a:pt x="25" y="51"/>
                  <a:pt x="25" y="51"/>
                  <a:pt x="25" y="51"/>
                </a:cubicBezTo>
                <a:cubicBezTo>
                  <a:pt x="25" y="49"/>
                  <a:pt x="26" y="46"/>
                  <a:pt x="26" y="42"/>
                </a:cubicBezTo>
                <a:cubicBezTo>
                  <a:pt x="27" y="39"/>
                  <a:pt x="27" y="37"/>
                  <a:pt x="28" y="34"/>
                </a:cubicBezTo>
                <a:cubicBezTo>
                  <a:pt x="27" y="32"/>
                  <a:pt x="27" y="32"/>
                  <a:pt x="27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7" y="31"/>
                  <a:pt x="27" y="31"/>
                  <a:pt x="27" y="30"/>
                </a:cubicBezTo>
                <a:cubicBezTo>
                  <a:pt x="26" y="29"/>
                  <a:pt x="26" y="28"/>
                  <a:pt x="25" y="27"/>
                </a:cubicBezTo>
                <a:cubicBezTo>
                  <a:pt x="24" y="27"/>
                  <a:pt x="23" y="26"/>
                  <a:pt x="22" y="26"/>
                </a:cubicBezTo>
                <a:cubicBezTo>
                  <a:pt x="20" y="26"/>
                  <a:pt x="18" y="26"/>
                  <a:pt x="16" y="27"/>
                </a:cubicBezTo>
                <a:cubicBezTo>
                  <a:pt x="13" y="29"/>
                  <a:pt x="11" y="30"/>
                  <a:pt x="11" y="31"/>
                </a:cubicBezTo>
                <a:cubicBezTo>
                  <a:pt x="11" y="36"/>
                  <a:pt x="11" y="36"/>
                  <a:pt x="11" y="36"/>
                </a:cubicBezTo>
                <a:cubicBezTo>
                  <a:pt x="11" y="40"/>
                  <a:pt x="11" y="40"/>
                  <a:pt x="11" y="40"/>
                </a:cubicBezTo>
                <a:cubicBezTo>
                  <a:pt x="10" y="44"/>
                  <a:pt x="10" y="45"/>
                  <a:pt x="10" y="45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1" y="45"/>
                  <a:pt x="11" y="45"/>
                  <a:pt x="11" y="45"/>
                </a:cubicBezTo>
                <a:cubicBezTo>
                  <a:pt x="12" y="46"/>
                  <a:pt x="13" y="46"/>
                  <a:pt x="13" y="46"/>
                </a:cubicBezTo>
                <a:cubicBezTo>
                  <a:pt x="13" y="47"/>
                  <a:pt x="13" y="47"/>
                  <a:pt x="13" y="47"/>
                </a:cubicBezTo>
                <a:cubicBezTo>
                  <a:pt x="13" y="47"/>
                  <a:pt x="13" y="47"/>
                  <a:pt x="13" y="47"/>
                </a:cubicBezTo>
                <a:cubicBezTo>
                  <a:pt x="13" y="47"/>
                  <a:pt x="13" y="47"/>
                  <a:pt x="13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3" y="50"/>
                  <a:pt x="13" y="52"/>
                  <a:pt x="13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51"/>
                  <a:pt x="9" y="51"/>
                  <a:pt x="5" y="51"/>
                </a:cubicBezTo>
                <a:cubicBezTo>
                  <a:pt x="2" y="50"/>
                  <a:pt x="0" y="50"/>
                  <a:pt x="0" y="49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1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0" y="46"/>
                  <a:pt x="0" y="45"/>
                  <a:pt x="0" y="45"/>
                </a:cubicBezTo>
                <a:cubicBezTo>
                  <a:pt x="0" y="45"/>
                  <a:pt x="1" y="45"/>
                  <a:pt x="3" y="45"/>
                </a:cubicBezTo>
                <a:cubicBezTo>
                  <a:pt x="4" y="45"/>
                  <a:pt x="4" y="44"/>
                  <a:pt x="4" y="42"/>
                </a:cubicBezTo>
                <a:cubicBezTo>
                  <a:pt x="4" y="42"/>
                  <a:pt x="4" y="41"/>
                  <a:pt x="5" y="40"/>
                </a:cubicBezTo>
                <a:cubicBezTo>
                  <a:pt x="5" y="40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8"/>
                  <a:pt x="5" y="37"/>
                  <a:pt x="4" y="37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6" y="30"/>
                  <a:pt x="6" y="2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7"/>
                  <a:pt x="7" y="7"/>
                  <a:pt x="7" y="7"/>
                </a:cubicBezTo>
                <a:cubicBezTo>
                  <a:pt x="7" y="6"/>
                  <a:pt x="6" y="5"/>
                  <a:pt x="6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1" y="4"/>
                </a:cubicBezTo>
                <a:cubicBezTo>
                  <a:pt x="1" y="3"/>
                  <a:pt x="1" y="3"/>
                  <a:pt x="1" y="3"/>
                </a:cubicBezTo>
                <a:cubicBezTo>
                  <a:pt x="1" y="1"/>
                  <a:pt x="2" y="0"/>
                  <a:pt x="2" y="0"/>
                </a:cubicBezTo>
                <a:close/>
                <a:moveTo>
                  <a:pt x="1" y="47"/>
                </a:moveTo>
                <a:cubicBezTo>
                  <a:pt x="1" y="47"/>
                  <a:pt x="1" y="47"/>
                  <a:pt x="1" y="47"/>
                </a:cubicBezTo>
                <a:cubicBezTo>
                  <a:pt x="2" y="47"/>
                  <a:pt x="2" y="47"/>
                  <a:pt x="2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7"/>
                  <a:pt x="4" y="46"/>
                  <a:pt x="2" y="46"/>
                </a:cubicBezTo>
                <a:cubicBezTo>
                  <a:pt x="2" y="46"/>
                  <a:pt x="1" y="47"/>
                  <a:pt x="1" y="47"/>
                </a:cubicBezTo>
                <a:close/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3" y="49"/>
                  <a:pt x="4" y="50"/>
                  <a:pt x="6" y="50"/>
                </a:cubicBezTo>
                <a:cubicBezTo>
                  <a:pt x="8" y="50"/>
                  <a:pt x="10" y="50"/>
                  <a:pt x="12" y="51"/>
                </a:cubicBezTo>
                <a:cubicBezTo>
                  <a:pt x="12" y="51"/>
                  <a:pt x="12" y="51"/>
                  <a:pt x="12" y="51"/>
                </a:cubicBezTo>
                <a:cubicBezTo>
                  <a:pt x="12" y="50"/>
                  <a:pt x="12" y="50"/>
                  <a:pt x="12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2" y="50"/>
                  <a:pt x="10" y="50"/>
                  <a:pt x="6" y="50"/>
                </a:cubicBezTo>
                <a:cubicBezTo>
                  <a:pt x="5" y="49"/>
                  <a:pt x="4" y="49"/>
                  <a:pt x="3" y="49"/>
                </a:cubicBezTo>
                <a:cubicBezTo>
                  <a:pt x="2" y="49"/>
                  <a:pt x="2" y="49"/>
                  <a:pt x="2" y="49"/>
                </a:cubicBezTo>
                <a:close/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lose/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5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4" y="1"/>
                </a:cubicBezTo>
                <a:close/>
                <a:moveTo>
                  <a:pt x="5" y="2"/>
                </a:move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lose/>
                <a:moveTo>
                  <a:pt x="5" y="45"/>
                </a:moveTo>
                <a:cubicBezTo>
                  <a:pt x="5" y="45"/>
                  <a:pt x="5" y="45"/>
                  <a:pt x="7" y="45"/>
                </a:cubicBezTo>
                <a:cubicBezTo>
                  <a:pt x="7" y="45"/>
                  <a:pt x="7" y="45"/>
                  <a:pt x="7" y="45"/>
                </a:cubicBezTo>
                <a:cubicBezTo>
                  <a:pt x="7" y="45"/>
                  <a:pt x="7" y="45"/>
                  <a:pt x="7" y="45"/>
                </a:cubicBezTo>
                <a:cubicBezTo>
                  <a:pt x="7" y="45"/>
                  <a:pt x="7" y="45"/>
                  <a:pt x="7" y="45"/>
                </a:cubicBezTo>
                <a:cubicBezTo>
                  <a:pt x="7" y="45"/>
                  <a:pt x="7" y="45"/>
                  <a:pt x="7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lose/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lnTo>
                  <a:pt x="5" y="3"/>
                </a:lnTo>
                <a:close/>
                <a:moveTo>
                  <a:pt x="8" y="12"/>
                </a:moveTo>
                <a:cubicBezTo>
                  <a:pt x="8" y="12"/>
                  <a:pt x="8" y="13"/>
                  <a:pt x="8" y="14"/>
                </a:cubicBezTo>
                <a:cubicBezTo>
                  <a:pt x="9" y="14"/>
                  <a:pt x="9" y="15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5"/>
                  <a:pt x="9" y="15"/>
                  <a:pt x="9" y="14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4"/>
                  <a:pt x="9" y="14"/>
                  <a:pt x="9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3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8" y="12"/>
                </a:cubicBezTo>
                <a:close/>
                <a:moveTo>
                  <a:pt x="9" y="10"/>
                </a:move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lose/>
                <a:moveTo>
                  <a:pt x="9" y="8"/>
                </a:move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9"/>
                  <a:pt x="9" y="9"/>
                  <a:pt x="9" y="9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lose/>
                <a:moveTo>
                  <a:pt x="10" y="28"/>
                </a:move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1" y="29"/>
                  <a:pt x="11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0" y="27"/>
                  <a:pt x="10" y="28"/>
                  <a:pt x="10" y="28"/>
                </a:cubicBezTo>
                <a:close/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2"/>
                  <a:pt x="10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1" y="1"/>
                  <a:pt x="11" y="1"/>
                </a:cubicBezTo>
                <a:lnTo>
                  <a:pt x="10" y="1"/>
                </a:lnTo>
                <a:close/>
                <a:moveTo>
                  <a:pt x="10" y="30"/>
                </a:move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2" y="30"/>
                  <a:pt x="12" y="30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0" y="30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8"/>
                  <a:pt x="11" y="48"/>
                  <a:pt x="11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7"/>
                  <a:pt x="12" y="47"/>
                  <a:pt x="12" y="47"/>
                </a:cubicBezTo>
                <a:cubicBezTo>
                  <a:pt x="11" y="47"/>
                  <a:pt x="11" y="47"/>
                  <a:pt x="11" y="47"/>
                </a:cubicBezTo>
                <a:close/>
                <a:moveTo>
                  <a:pt x="11" y="46"/>
                </a:moveTo>
                <a:cubicBezTo>
                  <a:pt x="11" y="46"/>
                  <a:pt x="11" y="46"/>
                  <a:pt x="11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1" y="46"/>
                  <a:pt x="11" y="46"/>
                  <a:pt x="11" y="46"/>
                </a:cubicBezTo>
                <a:close/>
                <a:moveTo>
                  <a:pt x="13" y="25"/>
                </a:moveTo>
                <a:cubicBezTo>
                  <a:pt x="13" y="25"/>
                  <a:pt x="13" y="25"/>
                  <a:pt x="13" y="25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5"/>
                </a:cubicBezTo>
                <a:close/>
                <a:moveTo>
                  <a:pt x="16" y="26"/>
                </a:move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lose/>
                <a:moveTo>
                  <a:pt x="19" y="23"/>
                </a:moveTo>
                <a:cubicBezTo>
                  <a:pt x="19" y="23"/>
                  <a:pt x="19" y="23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3"/>
                  <a:pt x="20" y="23"/>
                  <a:pt x="20" y="23"/>
                </a:cubicBezTo>
                <a:lnTo>
                  <a:pt x="19" y="23"/>
                </a:lnTo>
                <a:close/>
                <a:moveTo>
                  <a:pt x="20" y="25"/>
                </a:moveTo>
                <a:cubicBezTo>
                  <a:pt x="20" y="25"/>
                  <a:pt x="20" y="25"/>
                  <a:pt x="20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5"/>
                  <a:pt x="20" y="25"/>
                  <a:pt x="20" y="25"/>
                </a:cubicBezTo>
                <a:close/>
                <a:moveTo>
                  <a:pt x="21" y="24"/>
                </a:move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2" y="25"/>
                  <a:pt x="22" y="25"/>
                  <a:pt x="23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5"/>
                  <a:pt x="22" y="24"/>
                  <a:pt x="21" y="24"/>
                </a:cubicBezTo>
                <a:close/>
                <a:moveTo>
                  <a:pt x="23" y="19"/>
                </a:moveTo>
                <a:cubicBezTo>
                  <a:pt x="23" y="19"/>
                  <a:pt x="23" y="19"/>
                  <a:pt x="23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19"/>
                  <a:pt x="23" y="19"/>
                  <a:pt x="23" y="19"/>
                </a:cubicBezTo>
                <a:close/>
                <a:moveTo>
                  <a:pt x="25" y="26"/>
                </a:move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6"/>
                  <a:pt x="2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5" y="26"/>
                  <a:pt x="25" y="26"/>
                </a:cubicBezTo>
                <a:close/>
                <a:moveTo>
                  <a:pt x="27" y="50"/>
                </a:move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7" y="51"/>
                  <a:pt x="27" y="51"/>
                </a:cubicBezTo>
                <a:cubicBezTo>
                  <a:pt x="28" y="51"/>
                  <a:pt x="28" y="51"/>
                  <a:pt x="28" y="51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7" y="50"/>
                </a:cubicBezTo>
                <a:close/>
                <a:moveTo>
                  <a:pt x="26" y="20"/>
                </a:move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7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0"/>
                  <a:pt x="26" y="20"/>
                </a:cubicBezTo>
                <a:close/>
                <a:moveTo>
                  <a:pt x="27" y="49"/>
                </a:moveTo>
                <a:cubicBezTo>
                  <a:pt x="27" y="49"/>
                  <a:pt x="27" y="49"/>
                  <a:pt x="27" y="49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49"/>
                  <a:pt x="27" y="49"/>
                  <a:pt x="27" y="49"/>
                </a:cubicBezTo>
                <a:close/>
                <a:moveTo>
                  <a:pt x="27" y="48"/>
                </a:move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9" y="48"/>
                  <a:pt x="28" y="48"/>
                  <a:pt x="27" y="48"/>
                </a:cubicBezTo>
                <a:cubicBezTo>
                  <a:pt x="27" y="48"/>
                  <a:pt x="27" y="48"/>
                  <a:pt x="27" y="48"/>
                </a:cubicBezTo>
                <a:close/>
                <a:moveTo>
                  <a:pt x="29" y="28"/>
                </a:moveTo>
                <a:cubicBezTo>
                  <a:pt x="29" y="27"/>
                  <a:pt x="29" y="27"/>
                  <a:pt x="29" y="27"/>
                </a:cubicBezTo>
                <a:cubicBezTo>
                  <a:pt x="29" y="28"/>
                  <a:pt x="29" y="28"/>
                  <a:pt x="30" y="28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27"/>
                  <a:pt x="29" y="26"/>
                  <a:pt x="28" y="25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6"/>
                  <a:pt x="29" y="26"/>
                  <a:pt x="29" y="27"/>
                </a:cubicBezTo>
                <a:cubicBezTo>
                  <a:pt x="28" y="28"/>
                  <a:pt x="28" y="28"/>
                  <a:pt x="28" y="28"/>
                </a:cubicBezTo>
                <a:lnTo>
                  <a:pt x="29" y="28"/>
                </a:lnTo>
                <a:close/>
                <a:moveTo>
                  <a:pt x="28" y="46"/>
                </a:moveTo>
                <a:cubicBezTo>
                  <a:pt x="28" y="46"/>
                  <a:pt x="28" y="46"/>
                  <a:pt x="28" y="46"/>
                </a:cubicBezTo>
                <a:cubicBezTo>
                  <a:pt x="29" y="46"/>
                  <a:pt x="29" y="46"/>
                  <a:pt x="29" y="46"/>
                </a:cubicBezTo>
                <a:cubicBezTo>
                  <a:pt x="29" y="46"/>
                  <a:pt x="29" y="46"/>
                  <a:pt x="29" y="46"/>
                </a:cubicBezTo>
                <a:cubicBezTo>
                  <a:pt x="29" y="46"/>
                  <a:pt x="29" y="46"/>
                  <a:pt x="29" y="46"/>
                </a:cubicBezTo>
                <a:cubicBezTo>
                  <a:pt x="29" y="45"/>
                  <a:pt x="29" y="45"/>
                  <a:pt x="29" y="45"/>
                </a:cubicBezTo>
                <a:cubicBezTo>
                  <a:pt x="28" y="45"/>
                  <a:pt x="28" y="46"/>
                  <a:pt x="28" y="46"/>
                </a:cubicBezTo>
                <a:close/>
                <a:moveTo>
                  <a:pt x="29" y="27"/>
                </a:move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lose/>
                <a:moveTo>
                  <a:pt x="31" y="43"/>
                </a:move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2" y="41"/>
                  <a:pt x="32" y="38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1" y="37"/>
                  <a:pt x="31" y="39"/>
                  <a:pt x="31" y="43"/>
                </a:cubicBezTo>
                <a:close/>
                <a:moveTo>
                  <a:pt x="32" y="27"/>
                </a:move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32" y="27"/>
                  <a:pt x="32" y="27"/>
                  <a:pt x="32" y="27"/>
                </a:cubicBezTo>
                <a:close/>
                <a:moveTo>
                  <a:pt x="32" y="36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2" y="36"/>
                  <a:pt x="32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26" name="Freeform 192"/>
          <p:cNvSpPr>
            <a:spLocks noEditPoints="1"/>
          </p:cNvSpPr>
          <p:nvPr/>
        </p:nvSpPr>
        <p:spPr bwMode="auto">
          <a:xfrm>
            <a:off x="3117850" y="4475163"/>
            <a:ext cx="107950" cy="109537"/>
          </a:xfrm>
          <a:custGeom>
            <a:avLst/>
            <a:gdLst>
              <a:gd name="T0" fmla="*/ 29 w 34"/>
              <a:gd name="T1" fmla="*/ 5 h 35"/>
              <a:gd name="T2" fmla="*/ 31 w 34"/>
              <a:gd name="T3" fmla="*/ 8 h 35"/>
              <a:gd name="T4" fmla="*/ 32 w 34"/>
              <a:gd name="T5" fmla="*/ 11 h 35"/>
              <a:gd name="T6" fmla="*/ 33 w 34"/>
              <a:gd name="T7" fmla="*/ 15 h 35"/>
              <a:gd name="T8" fmla="*/ 21 w 34"/>
              <a:gd name="T9" fmla="*/ 35 h 35"/>
              <a:gd name="T10" fmla="*/ 2 w 34"/>
              <a:gd name="T11" fmla="*/ 24 h 35"/>
              <a:gd name="T12" fmla="*/ 12 w 34"/>
              <a:gd name="T13" fmla="*/ 1 h 35"/>
              <a:gd name="T14" fmla="*/ 1 w 34"/>
              <a:gd name="T15" fmla="*/ 21 h 35"/>
              <a:gd name="T16" fmla="*/ 3 w 34"/>
              <a:gd name="T17" fmla="*/ 23 h 35"/>
              <a:gd name="T18" fmla="*/ 4 w 34"/>
              <a:gd name="T19" fmla="*/ 27 h 35"/>
              <a:gd name="T20" fmla="*/ 4 w 34"/>
              <a:gd name="T21" fmla="*/ 12 h 35"/>
              <a:gd name="T22" fmla="*/ 5 w 34"/>
              <a:gd name="T23" fmla="*/ 10 h 35"/>
              <a:gd name="T24" fmla="*/ 5 w 34"/>
              <a:gd name="T25" fmla="*/ 19 h 35"/>
              <a:gd name="T26" fmla="*/ 5 w 34"/>
              <a:gd name="T27" fmla="*/ 19 h 35"/>
              <a:gd name="T28" fmla="*/ 5 w 34"/>
              <a:gd name="T29" fmla="*/ 28 h 35"/>
              <a:gd name="T30" fmla="*/ 6 w 34"/>
              <a:gd name="T31" fmla="*/ 21 h 35"/>
              <a:gd name="T32" fmla="*/ 16 w 34"/>
              <a:gd name="T33" fmla="*/ 30 h 35"/>
              <a:gd name="T34" fmla="*/ 28 w 34"/>
              <a:gd name="T35" fmla="*/ 20 h 35"/>
              <a:gd name="T36" fmla="*/ 25 w 34"/>
              <a:gd name="T37" fmla="*/ 10 h 35"/>
              <a:gd name="T38" fmla="*/ 10 w 34"/>
              <a:gd name="T39" fmla="*/ 12 h 35"/>
              <a:gd name="T40" fmla="*/ 7 w 34"/>
              <a:gd name="T41" fmla="*/ 30 h 35"/>
              <a:gd name="T42" fmla="*/ 7 w 34"/>
              <a:gd name="T43" fmla="*/ 30 h 35"/>
              <a:gd name="T44" fmla="*/ 9 w 34"/>
              <a:gd name="T45" fmla="*/ 9 h 35"/>
              <a:gd name="T46" fmla="*/ 8 w 34"/>
              <a:gd name="T47" fmla="*/ 5 h 35"/>
              <a:gd name="T48" fmla="*/ 13 w 34"/>
              <a:gd name="T49" fmla="*/ 2 h 35"/>
              <a:gd name="T50" fmla="*/ 17 w 34"/>
              <a:gd name="T51" fmla="*/ 1 h 35"/>
              <a:gd name="T52" fmla="*/ 10 w 34"/>
              <a:gd name="T53" fmla="*/ 5 h 35"/>
              <a:gd name="T54" fmla="*/ 9 w 34"/>
              <a:gd name="T55" fmla="*/ 8 h 35"/>
              <a:gd name="T56" fmla="*/ 10 w 34"/>
              <a:gd name="T57" fmla="*/ 32 h 35"/>
              <a:gd name="T58" fmla="*/ 11 w 34"/>
              <a:gd name="T59" fmla="*/ 32 h 35"/>
              <a:gd name="T60" fmla="*/ 14 w 34"/>
              <a:gd name="T61" fmla="*/ 32 h 35"/>
              <a:gd name="T62" fmla="*/ 14 w 34"/>
              <a:gd name="T63" fmla="*/ 4 h 35"/>
              <a:gd name="T64" fmla="*/ 19 w 34"/>
              <a:gd name="T65" fmla="*/ 3 h 35"/>
              <a:gd name="T66" fmla="*/ 14 w 34"/>
              <a:gd name="T67" fmla="*/ 6 h 35"/>
              <a:gd name="T68" fmla="*/ 19 w 34"/>
              <a:gd name="T69" fmla="*/ 5 h 35"/>
              <a:gd name="T70" fmla="*/ 20 w 34"/>
              <a:gd name="T71" fmla="*/ 33 h 35"/>
              <a:gd name="T72" fmla="*/ 20 w 34"/>
              <a:gd name="T73" fmla="*/ 32 h 35"/>
              <a:gd name="T74" fmla="*/ 22 w 34"/>
              <a:gd name="T75" fmla="*/ 2 h 35"/>
              <a:gd name="T76" fmla="*/ 20 w 34"/>
              <a:gd name="T77" fmla="*/ 1 h 35"/>
              <a:gd name="T78" fmla="*/ 20 w 34"/>
              <a:gd name="T79" fmla="*/ 4 h 35"/>
              <a:gd name="T80" fmla="*/ 23 w 34"/>
              <a:gd name="T81" fmla="*/ 5 h 35"/>
              <a:gd name="T82" fmla="*/ 22 w 34"/>
              <a:gd name="T83" fmla="*/ 33 h 35"/>
              <a:gd name="T84" fmla="*/ 22 w 34"/>
              <a:gd name="T85" fmla="*/ 33 h 35"/>
              <a:gd name="T86" fmla="*/ 24 w 34"/>
              <a:gd name="T87" fmla="*/ 7 h 35"/>
              <a:gd name="T88" fmla="*/ 24 w 34"/>
              <a:gd name="T89" fmla="*/ 3 h 35"/>
              <a:gd name="T90" fmla="*/ 26 w 34"/>
              <a:gd name="T91" fmla="*/ 6 h 35"/>
              <a:gd name="T92" fmla="*/ 28 w 34"/>
              <a:gd name="T93" fmla="*/ 7 h 35"/>
              <a:gd name="T94" fmla="*/ 27 w 34"/>
              <a:gd name="T95" fmla="*/ 8 h 35"/>
              <a:gd name="T96" fmla="*/ 29 w 34"/>
              <a:gd name="T97" fmla="*/ 9 h 35"/>
              <a:gd name="T98" fmla="*/ 31 w 34"/>
              <a:gd name="T99" fmla="*/ 24 h 35"/>
              <a:gd name="T100" fmla="*/ 31 w 34"/>
              <a:gd name="T101" fmla="*/ 24 h 35"/>
              <a:gd name="T102" fmla="*/ 31 w 34"/>
              <a:gd name="T103" fmla="*/ 23 h 35"/>
              <a:gd name="T104" fmla="*/ 32 w 34"/>
              <a:gd name="T105" fmla="*/ 22 h 35"/>
              <a:gd name="T106" fmla="*/ 32 w 34"/>
              <a:gd name="T107" fmla="*/ 19 h 35"/>
              <a:gd name="T108" fmla="*/ 33 w 34"/>
              <a:gd name="T109" fmla="*/ 15 h 35"/>
              <a:gd name="T110" fmla="*/ 33 w 34"/>
              <a:gd name="T111" fmla="*/ 1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" h="35">
                <a:moveTo>
                  <a:pt x="19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2"/>
                  <a:pt x="26" y="3"/>
                  <a:pt x="29" y="5"/>
                </a:cubicBezTo>
                <a:cubicBezTo>
                  <a:pt x="31" y="7"/>
                  <a:pt x="32" y="8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9"/>
                  <a:pt x="31" y="8"/>
                  <a:pt x="31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8"/>
                  <a:pt x="31" y="9"/>
                  <a:pt x="31" y="9"/>
                </a:cubicBezTo>
                <a:cubicBezTo>
                  <a:pt x="31" y="9"/>
                  <a:pt x="31" y="10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11"/>
                  <a:pt x="33" y="11"/>
                  <a:pt x="33" y="13"/>
                </a:cubicBezTo>
                <a:cubicBezTo>
                  <a:pt x="34" y="14"/>
                  <a:pt x="34" y="14"/>
                  <a:pt x="34" y="14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8"/>
                  <a:pt x="34" y="18"/>
                  <a:pt x="34" y="18"/>
                </a:cubicBezTo>
                <a:cubicBezTo>
                  <a:pt x="33" y="19"/>
                  <a:pt x="33" y="20"/>
                  <a:pt x="33" y="22"/>
                </a:cubicBezTo>
                <a:cubicBezTo>
                  <a:pt x="33" y="23"/>
                  <a:pt x="30" y="26"/>
                  <a:pt x="26" y="32"/>
                </a:cubicBezTo>
                <a:cubicBezTo>
                  <a:pt x="25" y="34"/>
                  <a:pt x="23" y="35"/>
                  <a:pt x="21" y="35"/>
                </a:cubicBezTo>
                <a:cubicBezTo>
                  <a:pt x="19" y="35"/>
                  <a:pt x="18" y="35"/>
                  <a:pt x="15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3" y="35"/>
                  <a:pt x="11" y="34"/>
                  <a:pt x="8" y="33"/>
                </a:cubicBezTo>
                <a:cubicBezTo>
                  <a:pt x="4" y="29"/>
                  <a:pt x="2" y="26"/>
                  <a:pt x="2" y="24"/>
                </a:cubicBezTo>
                <a:cubicBezTo>
                  <a:pt x="1" y="23"/>
                  <a:pt x="1" y="22"/>
                  <a:pt x="0" y="21"/>
                </a:cubicBezTo>
                <a:cubicBezTo>
                  <a:pt x="0" y="20"/>
                  <a:pt x="1" y="18"/>
                  <a:pt x="2" y="15"/>
                </a:cubicBezTo>
                <a:cubicBezTo>
                  <a:pt x="2" y="13"/>
                  <a:pt x="3" y="11"/>
                  <a:pt x="4" y="10"/>
                </a:cubicBezTo>
                <a:cubicBezTo>
                  <a:pt x="6" y="6"/>
                  <a:pt x="8" y="3"/>
                  <a:pt x="12" y="1"/>
                </a:cubicBezTo>
                <a:cubicBezTo>
                  <a:pt x="15" y="0"/>
                  <a:pt x="17" y="0"/>
                  <a:pt x="19" y="0"/>
                </a:cubicBezTo>
                <a:close/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0"/>
                  <a:pt x="1" y="20"/>
                  <a:pt x="1" y="20"/>
                </a:cubicBezTo>
                <a:close/>
                <a:moveTo>
                  <a:pt x="3" y="23"/>
                </a:move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6"/>
                  <a:pt x="3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4"/>
                  <a:pt x="3" y="23"/>
                  <a:pt x="3" y="23"/>
                </a:cubicBezTo>
                <a:close/>
                <a:moveTo>
                  <a:pt x="3" y="13"/>
                </a:moveTo>
                <a:cubicBezTo>
                  <a:pt x="4" y="13"/>
                  <a:pt x="4" y="13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3" y="12"/>
                  <a:pt x="3" y="13"/>
                </a:cubicBezTo>
                <a:close/>
                <a:moveTo>
                  <a:pt x="5" y="10"/>
                </a:move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lose/>
                <a:moveTo>
                  <a:pt x="5" y="19"/>
                </a:move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lose/>
                <a:moveTo>
                  <a:pt x="6" y="28"/>
                </a:move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8"/>
                  <a:pt x="6" y="28"/>
                  <a:pt x="6" y="28"/>
                </a:cubicBezTo>
                <a:close/>
                <a:moveTo>
                  <a:pt x="6" y="21"/>
                </a:moveTo>
                <a:cubicBezTo>
                  <a:pt x="6" y="22"/>
                  <a:pt x="6" y="22"/>
                  <a:pt x="6" y="22"/>
                </a:cubicBezTo>
                <a:cubicBezTo>
                  <a:pt x="7" y="23"/>
                  <a:pt x="8" y="24"/>
                  <a:pt x="8" y="26"/>
                </a:cubicBezTo>
                <a:cubicBezTo>
                  <a:pt x="8" y="26"/>
                  <a:pt x="9" y="27"/>
                  <a:pt x="11" y="28"/>
                </a:cubicBezTo>
                <a:cubicBezTo>
                  <a:pt x="12" y="29"/>
                  <a:pt x="14" y="30"/>
                  <a:pt x="16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9" y="30"/>
                  <a:pt x="21" y="29"/>
                  <a:pt x="22" y="29"/>
                </a:cubicBezTo>
                <a:cubicBezTo>
                  <a:pt x="24" y="27"/>
                  <a:pt x="24" y="27"/>
                  <a:pt x="24" y="27"/>
                </a:cubicBezTo>
                <a:cubicBezTo>
                  <a:pt x="27" y="24"/>
                  <a:pt x="28" y="22"/>
                  <a:pt x="28" y="20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7" y="17"/>
                  <a:pt x="27" y="16"/>
                </a:cubicBezTo>
                <a:cubicBezTo>
                  <a:pt x="27" y="14"/>
                  <a:pt x="27" y="13"/>
                  <a:pt x="28" y="13"/>
                </a:cubicBezTo>
                <a:cubicBezTo>
                  <a:pt x="28" y="12"/>
                  <a:pt x="27" y="11"/>
                  <a:pt x="25" y="10"/>
                </a:cubicBezTo>
                <a:cubicBezTo>
                  <a:pt x="24" y="8"/>
                  <a:pt x="22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5" y="7"/>
                  <a:pt x="12" y="7"/>
                  <a:pt x="12" y="8"/>
                </a:cubicBezTo>
                <a:cubicBezTo>
                  <a:pt x="11" y="9"/>
                  <a:pt x="10" y="10"/>
                  <a:pt x="10" y="12"/>
                </a:cubicBezTo>
                <a:cubicBezTo>
                  <a:pt x="8" y="13"/>
                  <a:pt x="7" y="14"/>
                  <a:pt x="7" y="15"/>
                </a:cubicBezTo>
                <a:cubicBezTo>
                  <a:pt x="7" y="17"/>
                  <a:pt x="7" y="19"/>
                  <a:pt x="6" y="21"/>
                </a:cubicBezTo>
                <a:close/>
                <a:moveTo>
                  <a:pt x="7" y="30"/>
                </a:moveTo>
                <a:cubicBezTo>
                  <a:pt x="7" y="30"/>
                  <a:pt x="7" y="30"/>
                  <a:pt x="7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8" y="32"/>
                  <a:pt x="10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0" y="31"/>
                  <a:pt x="9" y="31"/>
                  <a:pt x="7" y="30"/>
                </a:cubicBezTo>
                <a:close/>
                <a:moveTo>
                  <a:pt x="8" y="10"/>
                </a:move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10"/>
                </a:cubicBezTo>
                <a:close/>
                <a:moveTo>
                  <a:pt x="8" y="5"/>
                </a:move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10" y="4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7" y="2"/>
                  <a:pt x="18" y="2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4" y="1"/>
                  <a:pt x="11" y="2"/>
                  <a:pt x="8" y="5"/>
                </a:cubicBezTo>
                <a:close/>
                <a:moveTo>
                  <a:pt x="9" y="6"/>
                </a:moveTo>
                <a:cubicBezTo>
                  <a:pt x="9" y="6"/>
                  <a:pt x="10" y="6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5"/>
                  <a:pt x="9" y="6"/>
                  <a:pt x="9" y="6"/>
                </a:cubicBezTo>
                <a:close/>
                <a:moveTo>
                  <a:pt x="9" y="8"/>
                </a:move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lose/>
                <a:moveTo>
                  <a:pt x="10" y="32"/>
                </a:moveTo>
                <a:cubicBezTo>
                  <a:pt x="10" y="32"/>
                  <a:pt x="10" y="32"/>
                  <a:pt x="10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0" y="32"/>
                  <a:pt x="10" y="32"/>
                </a:cubicBezTo>
                <a:close/>
                <a:moveTo>
                  <a:pt x="12" y="31"/>
                </a:move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4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3" y="31"/>
                  <a:pt x="12" y="31"/>
                  <a:pt x="12" y="31"/>
                </a:cubicBezTo>
                <a:close/>
                <a:moveTo>
                  <a:pt x="14" y="4"/>
                </a:moveTo>
                <a:cubicBezTo>
                  <a:pt x="14" y="4"/>
                  <a:pt x="14" y="4"/>
                  <a:pt x="14" y="4"/>
                </a:cubicBezTo>
                <a:cubicBezTo>
                  <a:pt x="17" y="4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6" y="3"/>
                  <a:pt x="15" y="3"/>
                  <a:pt x="14" y="4"/>
                </a:cubicBezTo>
                <a:close/>
                <a:moveTo>
                  <a:pt x="14" y="6"/>
                </a:move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5" y="5"/>
                  <a:pt x="14" y="6"/>
                  <a:pt x="14" y="6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9" y="33"/>
                  <a:pt x="20" y="33"/>
                </a:cubicBezTo>
                <a:cubicBezTo>
                  <a:pt x="20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0" y="33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19" y="32"/>
                  <a:pt x="19" y="33"/>
                  <a:pt x="18" y="33"/>
                </a:cubicBezTo>
                <a:close/>
                <a:moveTo>
                  <a:pt x="20" y="1"/>
                </a:moveTo>
                <a:cubicBezTo>
                  <a:pt x="20" y="2"/>
                  <a:pt x="20" y="2"/>
                  <a:pt x="21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1"/>
                  <a:pt x="22" y="1"/>
                  <a:pt x="21" y="1"/>
                </a:cubicBezTo>
                <a:cubicBezTo>
                  <a:pt x="20" y="1"/>
                  <a:pt x="20" y="1"/>
                  <a:pt x="20" y="1"/>
                </a:cubicBezTo>
                <a:close/>
                <a:moveTo>
                  <a:pt x="20" y="4"/>
                </a:move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lose/>
                <a:moveTo>
                  <a:pt x="21" y="3"/>
                </a:move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2" y="5"/>
                  <a:pt x="23" y="5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2" y="4"/>
                  <a:pt x="22" y="3"/>
                  <a:pt x="21" y="3"/>
                </a:cubicBezTo>
                <a:close/>
                <a:moveTo>
                  <a:pt x="22" y="33"/>
                </a:moveTo>
                <a:cubicBezTo>
                  <a:pt x="22" y="33"/>
                  <a:pt x="22" y="33"/>
                  <a:pt x="22" y="33"/>
                </a:cubicBezTo>
                <a:cubicBezTo>
                  <a:pt x="23" y="33"/>
                  <a:pt x="24" y="33"/>
                  <a:pt x="24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3"/>
                  <a:pt x="22" y="33"/>
                  <a:pt x="22" y="33"/>
                </a:cubicBezTo>
                <a:close/>
                <a:moveTo>
                  <a:pt x="23" y="7"/>
                </a:move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6"/>
                  <a:pt x="24" y="6"/>
                </a:cubicBezTo>
                <a:cubicBezTo>
                  <a:pt x="23" y="6"/>
                  <a:pt x="23" y="7"/>
                  <a:pt x="23" y="7"/>
                </a:cubicBezTo>
                <a:close/>
                <a:moveTo>
                  <a:pt x="24" y="3"/>
                </a:moveTo>
                <a:cubicBezTo>
                  <a:pt x="24" y="3"/>
                  <a:pt x="24" y="3"/>
                  <a:pt x="24" y="3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3"/>
                  <a:pt x="25" y="3"/>
                  <a:pt x="25" y="3"/>
                </a:cubicBezTo>
                <a:lnTo>
                  <a:pt x="24" y="3"/>
                </a:lnTo>
                <a:close/>
                <a:moveTo>
                  <a:pt x="26" y="6"/>
                </a:move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7"/>
                  <a:pt x="27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7" y="6"/>
                  <a:pt x="26" y="6"/>
                </a:cubicBezTo>
                <a:close/>
                <a:moveTo>
                  <a:pt x="27" y="8"/>
                </a:move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8" y="9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8" y="8"/>
                  <a:pt x="28" y="8"/>
                  <a:pt x="27" y="8"/>
                </a:cubicBezTo>
                <a:close/>
                <a:moveTo>
                  <a:pt x="30" y="25"/>
                </a:moveTo>
                <a:cubicBezTo>
                  <a:pt x="30" y="25"/>
                  <a:pt x="30" y="25"/>
                  <a:pt x="30" y="25"/>
                </a:cubicBezTo>
                <a:cubicBezTo>
                  <a:pt x="30" y="25"/>
                  <a:pt x="31" y="25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0" y="24"/>
                  <a:pt x="30" y="24"/>
                  <a:pt x="30" y="25"/>
                </a:cubicBezTo>
                <a:close/>
                <a:moveTo>
                  <a:pt x="31" y="24"/>
                </a:moveTo>
                <a:cubicBezTo>
                  <a:pt x="31" y="24"/>
                  <a:pt x="31" y="24"/>
                  <a:pt x="31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3"/>
                  <a:pt x="32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2"/>
                  <a:pt x="31" y="22"/>
                  <a:pt x="31" y="22"/>
                </a:cubicBezTo>
                <a:lnTo>
                  <a:pt x="31" y="24"/>
                </a:lnTo>
                <a:close/>
                <a:moveTo>
                  <a:pt x="32" y="20"/>
                </a:moveTo>
                <a:cubicBezTo>
                  <a:pt x="32" y="21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1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19"/>
                  <a:pt x="32" y="20"/>
                </a:cubicBezTo>
                <a:close/>
                <a:moveTo>
                  <a:pt x="33" y="15"/>
                </a:move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27" name="Freeform 193"/>
          <p:cNvSpPr>
            <a:spLocks noEditPoints="1"/>
          </p:cNvSpPr>
          <p:nvPr/>
        </p:nvSpPr>
        <p:spPr bwMode="auto">
          <a:xfrm>
            <a:off x="3228975" y="4475163"/>
            <a:ext cx="106363" cy="109537"/>
          </a:xfrm>
          <a:custGeom>
            <a:avLst/>
            <a:gdLst>
              <a:gd name="T0" fmla="*/ 29 w 34"/>
              <a:gd name="T1" fmla="*/ 5 h 35"/>
              <a:gd name="T2" fmla="*/ 31 w 34"/>
              <a:gd name="T3" fmla="*/ 8 h 35"/>
              <a:gd name="T4" fmla="*/ 32 w 34"/>
              <a:gd name="T5" fmla="*/ 11 h 35"/>
              <a:gd name="T6" fmla="*/ 33 w 34"/>
              <a:gd name="T7" fmla="*/ 15 h 35"/>
              <a:gd name="T8" fmla="*/ 21 w 34"/>
              <a:gd name="T9" fmla="*/ 35 h 35"/>
              <a:gd name="T10" fmla="*/ 2 w 34"/>
              <a:gd name="T11" fmla="*/ 24 h 35"/>
              <a:gd name="T12" fmla="*/ 12 w 34"/>
              <a:gd name="T13" fmla="*/ 1 h 35"/>
              <a:gd name="T14" fmla="*/ 1 w 34"/>
              <a:gd name="T15" fmla="*/ 21 h 35"/>
              <a:gd name="T16" fmla="*/ 3 w 34"/>
              <a:gd name="T17" fmla="*/ 23 h 35"/>
              <a:gd name="T18" fmla="*/ 4 w 34"/>
              <a:gd name="T19" fmla="*/ 27 h 35"/>
              <a:gd name="T20" fmla="*/ 4 w 34"/>
              <a:gd name="T21" fmla="*/ 12 h 35"/>
              <a:gd name="T22" fmla="*/ 5 w 34"/>
              <a:gd name="T23" fmla="*/ 10 h 35"/>
              <a:gd name="T24" fmla="*/ 5 w 34"/>
              <a:gd name="T25" fmla="*/ 19 h 35"/>
              <a:gd name="T26" fmla="*/ 5 w 34"/>
              <a:gd name="T27" fmla="*/ 19 h 35"/>
              <a:gd name="T28" fmla="*/ 5 w 34"/>
              <a:gd name="T29" fmla="*/ 28 h 35"/>
              <a:gd name="T30" fmla="*/ 6 w 34"/>
              <a:gd name="T31" fmla="*/ 21 h 35"/>
              <a:gd name="T32" fmla="*/ 16 w 34"/>
              <a:gd name="T33" fmla="*/ 30 h 35"/>
              <a:gd name="T34" fmla="*/ 28 w 34"/>
              <a:gd name="T35" fmla="*/ 20 h 35"/>
              <a:gd name="T36" fmla="*/ 25 w 34"/>
              <a:gd name="T37" fmla="*/ 10 h 35"/>
              <a:gd name="T38" fmla="*/ 9 w 34"/>
              <a:gd name="T39" fmla="*/ 12 h 35"/>
              <a:gd name="T40" fmla="*/ 6 w 34"/>
              <a:gd name="T41" fmla="*/ 30 h 35"/>
              <a:gd name="T42" fmla="*/ 7 w 34"/>
              <a:gd name="T43" fmla="*/ 30 h 35"/>
              <a:gd name="T44" fmla="*/ 9 w 34"/>
              <a:gd name="T45" fmla="*/ 9 h 35"/>
              <a:gd name="T46" fmla="*/ 8 w 34"/>
              <a:gd name="T47" fmla="*/ 5 h 35"/>
              <a:gd name="T48" fmla="*/ 13 w 34"/>
              <a:gd name="T49" fmla="*/ 2 h 35"/>
              <a:gd name="T50" fmla="*/ 17 w 34"/>
              <a:gd name="T51" fmla="*/ 1 h 35"/>
              <a:gd name="T52" fmla="*/ 10 w 34"/>
              <a:gd name="T53" fmla="*/ 5 h 35"/>
              <a:gd name="T54" fmla="*/ 9 w 34"/>
              <a:gd name="T55" fmla="*/ 8 h 35"/>
              <a:gd name="T56" fmla="*/ 10 w 34"/>
              <a:gd name="T57" fmla="*/ 32 h 35"/>
              <a:gd name="T58" fmla="*/ 11 w 34"/>
              <a:gd name="T59" fmla="*/ 32 h 35"/>
              <a:gd name="T60" fmla="*/ 14 w 34"/>
              <a:gd name="T61" fmla="*/ 32 h 35"/>
              <a:gd name="T62" fmla="*/ 14 w 34"/>
              <a:gd name="T63" fmla="*/ 4 h 35"/>
              <a:gd name="T64" fmla="*/ 18 w 34"/>
              <a:gd name="T65" fmla="*/ 3 h 35"/>
              <a:gd name="T66" fmla="*/ 14 w 34"/>
              <a:gd name="T67" fmla="*/ 6 h 35"/>
              <a:gd name="T68" fmla="*/ 18 w 34"/>
              <a:gd name="T69" fmla="*/ 5 h 35"/>
              <a:gd name="T70" fmla="*/ 19 w 34"/>
              <a:gd name="T71" fmla="*/ 33 h 35"/>
              <a:gd name="T72" fmla="*/ 19 w 34"/>
              <a:gd name="T73" fmla="*/ 32 h 35"/>
              <a:gd name="T74" fmla="*/ 22 w 34"/>
              <a:gd name="T75" fmla="*/ 2 h 35"/>
              <a:gd name="T76" fmla="*/ 20 w 34"/>
              <a:gd name="T77" fmla="*/ 1 h 35"/>
              <a:gd name="T78" fmla="*/ 20 w 34"/>
              <a:gd name="T79" fmla="*/ 4 h 35"/>
              <a:gd name="T80" fmla="*/ 23 w 34"/>
              <a:gd name="T81" fmla="*/ 5 h 35"/>
              <a:gd name="T82" fmla="*/ 22 w 34"/>
              <a:gd name="T83" fmla="*/ 33 h 35"/>
              <a:gd name="T84" fmla="*/ 22 w 34"/>
              <a:gd name="T85" fmla="*/ 33 h 35"/>
              <a:gd name="T86" fmla="*/ 24 w 34"/>
              <a:gd name="T87" fmla="*/ 7 h 35"/>
              <a:gd name="T88" fmla="*/ 24 w 34"/>
              <a:gd name="T89" fmla="*/ 3 h 35"/>
              <a:gd name="T90" fmla="*/ 25 w 34"/>
              <a:gd name="T91" fmla="*/ 6 h 35"/>
              <a:gd name="T92" fmla="*/ 28 w 34"/>
              <a:gd name="T93" fmla="*/ 7 h 35"/>
              <a:gd name="T94" fmla="*/ 27 w 34"/>
              <a:gd name="T95" fmla="*/ 8 h 35"/>
              <a:gd name="T96" fmla="*/ 29 w 34"/>
              <a:gd name="T97" fmla="*/ 9 h 35"/>
              <a:gd name="T98" fmla="*/ 31 w 34"/>
              <a:gd name="T99" fmla="*/ 24 h 35"/>
              <a:gd name="T100" fmla="*/ 31 w 34"/>
              <a:gd name="T101" fmla="*/ 24 h 35"/>
              <a:gd name="T102" fmla="*/ 31 w 34"/>
              <a:gd name="T103" fmla="*/ 23 h 35"/>
              <a:gd name="T104" fmla="*/ 32 w 34"/>
              <a:gd name="T105" fmla="*/ 22 h 35"/>
              <a:gd name="T106" fmla="*/ 32 w 34"/>
              <a:gd name="T107" fmla="*/ 19 h 35"/>
              <a:gd name="T108" fmla="*/ 32 w 34"/>
              <a:gd name="T109" fmla="*/ 15 h 35"/>
              <a:gd name="T110" fmla="*/ 33 w 34"/>
              <a:gd name="T111" fmla="*/ 1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" h="35">
                <a:moveTo>
                  <a:pt x="19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2"/>
                  <a:pt x="26" y="3"/>
                  <a:pt x="29" y="5"/>
                </a:cubicBezTo>
                <a:cubicBezTo>
                  <a:pt x="31" y="7"/>
                  <a:pt x="32" y="8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9"/>
                  <a:pt x="31" y="8"/>
                  <a:pt x="31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8"/>
                  <a:pt x="31" y="9"/>
                  <a:pt x="31" y="9"/>
                </a:cubicBezTo>
                <a:cubicBezTo>
                  <a:pt x="31" y="9"/>
                  <a:pt x="31" y="10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3" y="11"/>
                  <a:pt x="33" y="11"/>
                  <a:pt x="33" y="13"/>
                </a:cubicBezTo>
                <a:cubicBezTo>
                  <a:pt x="34" y="14"/>
                  <a:pt x="34" y="14"/>
                  <a:pt x="34" y="14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8"/>
                  <a:pt x="34" y="18"/>
                  <a:pt x="34" y="18"/>
                </a:cubicBezTo>
                <a:cubicBezTo>
                  <a:pt x="33" y="19"/>
                  <a:pt x="33" y="20"/>
                  <a:pt x="33" y="22"/>
                </a:cubicBezTo>
                <a:cubicBezTo>
                  <a:pt x="33" y="23"/>
                  <a:pt x="30" y="26"/>
                  <a:pt x="26" y="32"/>
                </a:cubicBezTo>
                <a:cubicBezTo>
                  <a:pt x="24" y="34"/>
                  <a:pt x="23" y="35"/>
                  <a:pt x="21" y="35"/>
                </a:cubicBezTo>
                <a:cubicBezTo>
                  <a:pt x="19" y="35"/>
                  <a:pt x="17" y="35"/>
                  <a:pt x="15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3" y="35"/>
                  <a:pt x="11" y="34"/>
                  <a:pt x="8" y="33"/>
                </a:cubicBezTo>
                <a:cubicBezTo>
                  <a:pt x="4" y="29"/>
                  <a:pt x="2" y="26"/>
                  <a:pt x="2" y="24"/>
                </a:cubicBezTo>
                <a:cubicBezTo>
                  <a:pt x="1" y="23"/>
                  <a:pt x="1" y="22"/>
                  <a:pt x="0" y="21"/>
                </a:cubicBezTo>
                <a:cubicBezTo>
                  <a:pt x="0" y="20"/>
                  <a:pt x="1" y="18"/>
                  <a:pt x="2" y="15"/>
                </a:cubicBezTo>
                <a:cubicBezTo>
                  <a:pt x="2" y="13"/>
                  <a:pt x="2" y="11"/>
                  <a:pt x="3" y="10"/>
                </a:cubicBezTo>
                <a:cubicBezTo>
                  <a:pt x="6" y="6"/>
                  <a:pt x="8" y="3"/>
                  <a:pt x="12" y="1"/>
                </a:cubicBezTo>
                <a:cubicBezTo>
                  <a:pt x="15" y="0"/>
                  <a:pt x="17" y="0"/>
                  <a:pt x="19" y="0"/>
                </a:cubicBezTo>
                <a:close/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0"/>
                  <a:pt x="1" y="20"/>
                  <a:pt x="1" y="20"/>
                </a:cubicBezTo>
                <a:close/>
                <a:moveTo>
                  <a:pt x="3" y="23"/>
                </a:move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6"/>
                  <a:pt x="3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4"/>
                  <a:pt x="3" y="23"/>
                  <a:pt x="3" y="23"/>
                </a:cubicBezTo>
                <a:close/>
                <a:moveTo>
                  <a:pt x="3" y="13"/>
                </a:moveTo>
                <a:cubicBezTo>
                  <a:pt x="4" y="13"/>
                  <a:pt x="4" y="13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3" y="12"/>
                  <a:pt x="3" y="13"/>
                </a:cubicBezTo>
                <a:close/>
                <a:moveTo>
                  <a:pt x="5" y="10"/>
                </a:move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lose/>
                <a:moveTo>
                  <a:pt x="5" y="19"/>
                </a:move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lose/>
                <a:moveTo>
                  <a:pt x="5" y="28"/>
                </a:move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8"/>
                  <a:pt x="6" y="28"/>
                  <a:pt x="5" y="28"/>
                </a:cubicBezTo>
                <a:close/>
                <a:moveTo>
                  <a:pt x="6" y="21"/>
                </a:moveTo>
                <a:cubicBezTo>
                  <a:pt x="6" y="22"/>
                  <a:pt x="6" y="22"/>
                  <a:pt x="6" y="22"/>
                </a:cubicBezTo>
                <a:cubicBezTo>
                  <a:pt x="7" y="23"/>
                  <a:pt x="8" y="24"/>
                  <a:pt x="8" y="26"/>
                </a:cubicBezTo>
                <a:cubicBezTo>
                  <a:pt x="8" y="26"/>
                  <a:pt x="9" y="27"/>
                  <a:pt x="11" y="28"/>
                </a:cubicBezTo>
                <a:cubicBezTo>
                  <a:pt x="12" y="29"/>
                  <a:pt x="13" y="30"/>
                  <a:pt x="16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9" y="30"/>
                  <a:pt x="20" y="29"/>
                  <a:pt x="21" y="29"/>
                </a:cubicBezTo>
                <a:cubicBezTo>
                  <a:pt x="24" y="27"/>
                  <a:pt x="24" y="27"/>
                  <a:pt x="24" y="27"/>
                </a:cubicBezTo>
                <a:cubicBezTo>
                  <a:pt x="27" y="24"/>
                  <a:pt x="28" y="22"/>
                  <a:pt x="28" y="20"/>
                </a:cubicBezTo>
                <a:cubicBezTo>
                  <a:pt x="28" y="19"/>
                  <a:pt x="28" y="19"/>
                  <a:pt x="28" y="19"/>
                </a:cubicBezTo>
                <a:cubicBezTo>
                  <a:pt x="27" y="19"/>
                  <a:pt x="27" y="17"/>
                  <a:pt x="27" y="16"/>
                </a:cubicBezTo>
                <a:cubicBezTo>
                  <a:pt x="27" y="14"/>
                  <a:pt x="27" y="13"/>
                  <a:pt x="28" y="13"/>
                </a:cubicBezTo>
                <a:cubicBezTo>
                  <a:pt x="28" y="12"/>
                  <a:pt x="27" y="11"/>
                  <a:pt x="25" y="10"/>
                </a:cubicBezTo>
                <a:cubicBezTo>
                  <a:pt x="24" y="8"/>
                  <a:pt x="22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5" y="7"/>
                  <a:pt x="12" y="7"/>
                  <a:pt x="12" y="8"/>
                </a:cubicBezTo>
                <a:cubicBezTo>
                  <a:pt x="11" y="9"/>
                  <a:pt x="10" y="10"/>
                  <a:pt x="9" y="12"/>
                </a:cubicBezTo>
                <a:cubicBezTo>
                  <a:pt x="8" y="13"/>
                  <a:pt x="7" y="14"/>
                  <a:pt x="7" y="15"/>
                </a:cubicBezTo>
                <a:cubicBezTo>
                  <a:pt x="7" y="17"/>
                  <a:pt x="6" y="19"/>
                  <a:pt x="6" y="21"/>
                </a:cubicBezTo>
                <a:close/>
                <a:moveTo>
                  <a:pt x="7" y="30"/>
                </a:moveTo>
                <a:cubicBezTo>
                  <a:pt x="6" y="30"/>
                  <a:pt x="6" y="30"/>
                  <a:pt x="6" y="30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1"/>
                  <a:pt x="8" y="32"/>
                  <a:pt x="1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1"/>
                  <a:pt x="9" y="31"/>
                  <a:pt x="7" y="30"/>
                </a:cubicBezTo>
                <a:close/>
                <a:moveTo>
                  <a:pt x="7" y="10"/>
                </a:moveTo>
                <a:cubicBezTo>
                  <a:pt x="7" y="10"/>
                  <a:pt x="7" y="10"/>
                  <a:pt x="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7" y="10"/>
                </a:cubicBezTo>
                <a:close/>
                <a:moveTo>
                  <a:pt x="8" y="5"/>
                </a:move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10" y="4"/>
                  <a:pt x="12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6" y="2"/>
                  <a:pt x="18" y="2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4" y="1"/>
                  <a:pt x="11" y="2"/>
                  <a:pt x="8" y="5"/>
                </a:cubicBezTo>
                <a:close/>
                <a:moveTo>
                  <a:pt x="9" y="6"/>
                </a:moveTo>
                <a:cubicBezTo>
                  <a:pt x="9" y="6"/>
                  <a:pt x="10" y="6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5"/>
                  <a:pt x="9" y="6"/>
                  <a:pt x="9" y="6"/>
                </a:cubicBezTo>
                <a:close/>
                <a:moveTo>
                  <a:pt x="9" y="8"/>
                </a:move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lose/>
                <a:moveTo>
                  <a:pt x="10" y="32"/>
                </a:moveTo>
                <a:cubicBezTo>
                  <a:pt x="10" y="32"/>
                  <a:pt x="10" y="32"/>
                  <a:pt x="10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0" y="32"/>
                  <a:pt x="10" y="32"/>
                  <a:pt x="10" y="32"/>
                </a:cubicBezTo>
                <a:close/>
                <a:moveTo>
                  <a:pt x="12" y="31"/>
                </a:move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4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3" y="31"/>
                  <a:pt x="12" y="31"/>
                  <a:pt x="12" y="31"/>
                </a:cubicBezTo>
                <a:close/>
                <a:moveTo>
                  <a:pt x="14" y="4"/>
                </a:moveTo>
                <a:cubicBezTo>
                  <a:pt x="14" y="4"/>
                  <a:pt x="14" y="4"/>
                  <a:pt x="14" y="4"/>
                </a:cubicBezTo>
                <a:cubicBezTo>
                  <a:pt x="17" y="4"/>
                  <a:pt x="19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6" y="3"/>
                  <a:pt x="15" y="3"/>
                  <a:pt x="14" y="4"/>
                </a:cubicBezTo>
                <a:close/>
                <a:moveTo>
                  <a:pt x="14" y="6"/>
                </a:move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5" y="5"/>
                  <a:pt x="14" y="6"/>
                  <a:pt x="14" y="6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9" y="33"/>
                  <a:pt x="19" y="33"/>
                </a:cubicBezTo>
                <a:cubicBezTo>
                  <a:pt x="20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0" y="33"/>
                  <a:pt x="20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3"/>
                  <a:pt x="18" y="33"/>
                </a:cubicBezTo>
                <a:close/>
                <a:moveTo>
                  <a:pt x="20" y="1"/>
                </a:moveTo>
                <a:cubicBezTo>
                  <a:pt x="20" y="2"/>
                  <a:pt x="20" y="2"/>
                  <a:pt x="21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1"/>
                  <a:pt x="21" y="1"/>
                  <a:pt x="20" y="1"/>
                </a:cubicBezTo>
                <a:cubicBezTo>
                  <a:pt x="20" y="1"/>
                  <a:pt x="20" y="1"/>
                  <a:pt x="20" y="1"/>
                </a:cubicBezTo>
                <a:close/>
                <a:moveTo>
                  <a:pt x="20" y="4"/>
                </a:move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lose/>
                <a:moveTo>
                  <a:pt x="21" y="3"/>
                </a:move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2" y="5"/>
                  <a:pt x="23" y="5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2" y="4"/>
                  <a:pt x="21" y="3"/>
                  <a:pt x="21" y="3"/>
                </a:cubicBezTo>
                <a:close/>
                <a:moveTo>
                  <a:pt x="22" y="33"/>
                </a:moveTo>
                <a:cubicBezTo>
                  <a:pt x="22" y="33"/>
                  <a:pt x="22" y="33"/>
                  <a:pt x="22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3"/>
                  <a:pt x="22" y="33"/>
                  <a:pt x="22" y="33"/>
                </a:cubicBezTo>
                <a:close/>
                <a:moveTo>
                  <a:pt x="23" y="7"/>
                </a:moveTo>
                <a:cubicBezTo>
                  <a:pt x="23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6"/>
                  <a:pt x="24" y="6"/>
                </a:cubicBezTo>
                <a:cubicBezTo>
                  <a:pt x="23" y="6"/>
                  <a:pt x="23" y="7"/>
                  <a:pt x="23" y="7"/>
                </a:cubicBezTo>
                <a:close/>
                <a:moveTo>
                  <a:pt x="24" y="3"/>
                </a:moveTo>
                <a:cubicBezTo>
                  <a:pt x="24" y="3"/>
                  <a:pt x="24" y="3"/>
                  <a:pt x="24" y="3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3"/>
                  <a:pt x="25" y="3"/>
                  <a:pt x="25" y="3"/>
                </a:cubicBezTo>
                <a:lnTo>
                  <a:pt x="24" y="3"/>
                </a:lnTo>
                <a:close/>
                <a:moveTo>
                  <a:pt x="25" y="6"/>
                </a:moveTo>
                <a:cubicBezTo>
                  <a:pt x="25" y="6"/>
                  <a:pt x="25" y="6"/>
                  <a:pt x="25" y="6"/>
                </a:cubicBezTo>
                <a:cubicBezTo>
                  <a:pt x="26" y="6"/>
                  <a:pt x="26" y="7"/>
                  <a:pt x="27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7" y="7"/>
                  <a:pt x="27" y="6"/>
                  <a:pt x="25" y="6"/>
                </a:cubicBezTo>
                <a:close/>
                <a:moveTo>
                  <a:pt x="27" y="8"/>
                </a:move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8" y="9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8" y="8"/>
                  <a:pt x="28" y="8"/>
                  <a:pt x="27" y="8"/>
                </a:cubicBezTo>
                <a:close/>
                <a:moveTo>
                  <a:pt x="30" y="25"/>
                </a:moveTo>
                <a:cubicBezTo>
                  <a:pt x="30" y="25"/>
                  <a:pt x="30" y="25"/>
                  <a:pt x="30" y="25"/>
                </a:cubicBezTo>
                <a:cubicBezTo>
                  <a:pt x="30" y="25"/>
                  <a:pt x="31" y="25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0" y="24"/>
                  <a:pt x="30" y="24"/>
                  <a:pt x="30" y="25"/>
                </a:cubicBezTo>
                <a:close/>
                <a:moveTo>
                  <a:pt x="31" y="24"/>
                </a:moveTo>
                <a:cubicBezTo>
                  <a:pt x="31" y="24"/>
                  <a:pt x="31" y="24"/>
                  <a:pt x="31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3"/>
                  <a:pt x="32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2"/>
                  <a:pt x="31" y="22"/>
                  <a:pt x="31" y="22"/>
                </a:cubicBezTo>
                <a:lnTo>
                  <a:pt x="31" y="24"/>
                </a:lnTo>
                <a:close/>
                <a:moveTo>
                  <a:pt x="32" y="20"/>
                </a:moveTo>
                <a:cubicBezTo>
                  <a:pt x="32" y="21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1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19"/>
                  <a:pt x="32" y="20"/>
                </a:cubicBezTo>
                <a:close/>
                <a:moveTo>
                  <a:pt x="33" y="15"/>
                </a:move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28" name="Freeform 194"/>
          <p:cNvSpPr>
            <a:spLocks noEditPoints="1"/>
          </p:cNvSpPr>
          <p:nvPr/>
        </p:nvSpPr>
        <p:spPr bwMode="auto">
          <a:xfrm>
            <a:off x="3338513" y="4411663"/>
            <a:ext cx="66675" cy="173037"/>
          </a:xfrm>
          <a:custGeom>
            <a:avLst/>
            <a:gdLst>
              <a:gd name="T0" fmla="*/ 12 w 21"/>
              <a:gd name="T1" fmla="*/ 1 h 55"/>
              <a:gd name="T2" fmla="*/ 13 w 21"/>
              <a:gd name="T3" fmla="*/ 30 h 55"/>
              <a:gd name="T4" fmla="*/ 20 w 21"/>
              <a:gd name="T5" fmla="*/ 47 h 55"/>
              <a:gd name="T6" fmla="*/ 18 w 21"/>
              <a:gd name="T7" fmla="*/ 55 h 55"/>
              <a:gd name="T8" fmla="*/ 0 w 21"/>
              <a:gd name="T9" fmla="*/ 52 h 55"/>
              <a:gd name="T10" fmla="*/ 2 w 21"/>
              <a:gd name="T11" fmla="*/ 47 h 55"/>
              <a:gd name="T12" fmla="*/ 6 w 21"/>
              <a:gd name="T13" fmla="*/ 46 h 55"/>
              <a:gd name="T14" fmla="*/ 6 w 21"/>
              <a:gd name="T15" fmla="*/ 6 h 55"/>
              <a:gd name="T16" fmla="*/ 1 w 21"/>
              <a:gd name="T17" fmla="*/ 51 h 55"/>
              <a:gd name="T18" fmla="*/ 2 w 21"/>
              <a:gd name="T19" fmla="*/ 52 h 55"/>
              <a:gd name="T20" fmla="*/ 2 w 21"/>
              <a:gd name="T21" fmla="*/ 48 h 55"/>
              <a:gd name="T22" fmla="*/ 4 w 21"/>
              <a:gd name="T23" fmla="*/ 4 h 55"/>
              <a:gd name="T24" fmla="*/ 5 w 21"/>
              <a:gd name="T25" fmla="*/ 5 h 55"/>
              <a:gd name="T26" fmla="*/ 4 w 21"/>
              <a:gd name="T27" fmla="*/ 4 h 55"/>
              <a:gd name="T28" fmla="*/ 4 w 21"/>
              <a:gd name="T29" fmla="*/ 3 h 55"/>
              <a:gd name="T30" fmla="*/ 4 w 21"/>
              <a:gd name="T31" fmla="*/ 2 h 55"/>
              <a:gd name="T32" fmla="*/ 4 w 21"/>
              <a:gd name="T33" fmla="*/ 48 h 55"/>
              <a:gd name="T34" fmla="*/ 5 w 21"/>
              <a:gd name="T35" fmla="*/ 50 h 55"/>
              <a:gd name="T36" fmla="*/ 7 w 21"/>
              <a:gd name="T37" fmla="*/ 50 h 55"/>
              <a:gd name="T38" fmla="*/ 6 w 21"/>
              <a:gd name="T39" fmla="*/ 49 h 55"/>
              <a:gd name="T40" fmla="*/ 6 w 21"/>
              <a:gd name="T41" fmla="*/ 48 h 55"/>
              <a:gd name="T42" fmla="*/ 7 w 21"/>
              <a:gd name="T43" fmla="*/ 2 h 55"/>
              <a:gd name="T44" fmla="*/ 9 w 21"/>
              <a:gd name="T45" fmla="*/ 2 h 55"/>
              <a:gd name="T46" fmla="*/ 8 w 21"/>
              <a:gd name="T47" fmla="*/ 44 h 55"/>
              <a:gd name="T48" fmla="*/ 8 w 21"/>
              <a:gd name="T49" fmla="*/ 43 h 55"/>
              <a:gd name="T50" fmla="*/ 9 w 21"/>
              <a:gd name="T51" fmla="*/ 21 h 55"/>
              <a:gd name="T52" fmla="*/ 9 w 21"/>
              <a:gd name="T53" fmla="*/ 20 h 55"/>
              <a:gd name="T54" fmla="*/ 9 w 21"/>
              <a:gd name="T55" fmla="*/ 13 h 55"/>
              <a:gd name="T56" fmla="*/ 9 w 21"/>
              <a:gd name="T57" fmla="*/ 9 h 55"/>
              <a:gd name="T58" fmla="*/ 9 w 21"/>
              <a:gd name="T59" fmla="*/ 10 h 55"/>
              <a:gd name="T60" fmla="*/ 9 w 21"/>
              <a:gd name="T61" fmla="*/ 30 h 55"/>
              <a:gd name="T62" fmla="*/ 9 w 21"/>
              <a:gd name="T63" fmla="*/ 30 h 55"/>
              <a:gd name="T64" fmla="*/ 10 w 21"/>
              <a:gd name="T65" fmla="*/ 5 h 55"/>
              <a:gd name="T66" fmla="*/ 12 w 21"/>
              <a:gd name="T67" fmla="*/ 3 h 55"/>
              <a:gd name="T68" fmla="*/ 11 w 21"/>
              <a:gd name="T69" fmla="*/ 33 h 55"/>
              <a:gd name="T70" fmla="*/ 11 w 21"/>
              <a:gd name="T71" fmla="*/ 46 h 55"/>
              <a:gd name="T72" fmla="*/ 12 w 21"/>
              <a:gd name="T73" fmla="*/ 18 h 55"/>
              <a:gd name="T74" fmla="*/ 12 w 21"/>
              <a:gd name="T75" fmla="*/ 18 h 55"/>
              <a:gd name="T76" fmla="*/ 12 w 21"/>
              <a:gd name="T77" fmla="*/ 20 h 55"/>
              <a:gd name="T78" fmla="*/ 12 w 21"/>
              <a:gd name="T79" fmla="*/ 19 h 55"/>
              <a:gd name="T80" fmla="*/ 12 w 21"/>
              <a:gd name="T81" fmla="*/ 22 h 55"/>
              <a:gd name="T82" fmla="*/ 14 w 21"/>
              <a:gd name="T83" fmla="*/ 50 h 55"/>
              <a:gd name="T84" fmla="*/ 19 w 21"/>
              <a:gd name="T85" fmla="*/ 50 h 55"/>
              <a:gd name="T86" fmla="*/ 17 w 21"/>
              <a:gd name="T87" fmla="*/ 52 h 55"/>
              <a:gd name="T88" fmla="*/ 17 w 21"/>
              <a:gd name="T89" fmla="*/ 51 h 55"/>
              <a:gd name="T90" fmla="*/ 17 w 21"/>
              <a:gd name="T91" fmla="*/ 48 h 55"/>
              <a:gd name="T92" fmla="*/ 18 w 21"/>
              <a:gd name="T93" fmla="*/ 48 h 55"/>
              <a:gd name="T94" fmla="*/ 18 w 21"/>
              <a:gd name="T95" fmla="*/ 53 h 55"/>
              <a:gd name="T96" fmla="*/ 18 w 21"/>
              <a:gd name="T97" fmla="*/ 53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" h="55">
                <a:moveTo>
                  <a:pt x="3" y="1"/>
                </a:moveTo>
                <a:cubicBezTo>
                  <a:pt x="4" y="0"/>
                  <a:pt x="4" y="0"/>
                  <a:pt x="4" y="0"/>
                </a:cubicBezTo>
                <a:cubicBezTo>
                  <a:pt x="7" y="1"/>
                  <a:pt x="7" y="1"/>
                  <a:pt x="7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2"/>
                </a:cubicBezTo>
                <a:cubicBezTo>
                  <a:pt x="13" y="4"/>
                  <a:pt x="13" y="6"/>
                  <a:pt x="13" y="9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46"/>
                  <a:pt x="13" y="46"/>
                  <a:pt x="13" y="46"/>
                </a:cubicBezTo>
                <a:cubicBezTo>
                  <a:pt x="14" y="47"/>
                  <a:pt x="17" y="47"/>
                  <a:pt x="20" y="47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48"/>
                  <a:pt x="20" y="48"/>
                  <a:pt x="20" y="48"/>
                </a:cubicBezTo>
                <a:cubicBezTo>
                  <a:pt x="20" y="48"/>
                  <a:pt x="20" y="49"/>
                  <a:pt x="21" y="49"/>
                </a:cubicBezTo>
                <a:cubicBezTo>
                  <a:pt x="20" y="50"/>
                  <a:pt x="19" y="52"/>
                  <a:pt x="19" y="54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4"/>
                  <a:pt x="17" y="54"/>
                  <a:pt x="16" y="54"/>
                </a:cubicBezTo>
                <a:cubicBezTo>
                  <a:pt x="5" y="53"/>
                  <a:pt x="5" y="53"/>
                  <a:pt x="5" y="53"/>
                </a:cubicBezTo>
                <a:cubicBezTo>
                  <a:pt x="1" y="53"/>
                  <a:pt x="0" y="52"/>
                  <a:pt x="0" y="52"/>
                </a:cubicBezTo>
                <a:cubicBezTo>
                  <a:pt x="0" y="51"/>
                  <a:pt x="1" y="49"/>
                  <a:pt x="1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cubicBezTo>
                  <a:pt x="3" y="46"/>
                  <a:pt x="3" y="46"/>
                  <a:pt x="4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7" y="46"/>
                  <a:pt x="7" y="45"/>
                </a:cubicBezTo>
                <a:cubicBezTo>
                  <a:pt x="7" y="44"/>
                  <a:pt x="7" y="39"/>
                  <a:pt x="8" y="30"/>
                </a:cubicBezTo>
                <a:cubicBezTo>
                  <a:pt x="7" y="27"/>
                  <a:pt x="7" y="19"/>
                  <a:pt x="7" y="7"/>
                </a:cubicBezTo>
                <a:cubicBezTo>
                  <a:pt x="7" y="7"/>
                  <a:pt x="7" y="6"/>
                  <a:pt x="6" y="6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2" y="6"/>
                  <a:pt x="2" y="6"/>
                </a:cubicBezTo>
                <a:cubicBezTo>
                  <a:pt x="2" y="3"/>
                  <a:pt x="3" y="1"/>
                  <a:pt x="3" y="1"/>
                </a:cubicBezTo>
                <a:close/>
                <a:moveTo>
                  <a:pt x="1" y="51"/>
                </a:moveTo>
                <a:cubicBezTo>
                  <a:pt x="1" y="52"/>
                  <a:pt x="1" y="52"/>
                  <a:pt x="1" y="52"/>
                </a:cubicBezTo>
                <a:cubicBezTo>
                  <a:pt x="1" y="52"/>
                  <a:pt x="1" y="52"/>
                  <a:pt x="1" y="52"/>
                </a:cubicBezTo>
                <a:cubicBezTo>
                  <a:pt x="1" y="52"/>
                  <a:pt x="1" y="52"/>
                  <a:pt x="1" y="52"/>
                </a:cubicBezTo>
                <a:cubicBezTo>
                  <a:pt x="2" y="52"/>
                  <a:pt x="2" y="52"/>
                  <a:pt x="2" y="52"/>
                </a:cubicBezTo>
                <a:cubicBezTo>
                  <a:pt x="1" y="51"/>
                  <a:pt x="1" y="51"/>
                  <a:pt x="1" y="51"/>
                </a:cubicBezTo>
                <a:close/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close/>
                <a:moveTo>
                  <a:pt x="4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lose/>
                <a:moveTo>
                  <a:pt x="4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6" y="2"/>
                </a:cubicBezTo>
                <a:cubicBezTo>
                  <a:pt x="6" y="2"/>
                  <a:pt x="6" y="2"/>
                  <a:pt x="6" y="2"/>
                </a:cubicBezTo>
                <a:lnTo>
                  <a:pt x="4" y="2"/>
                </a:lnTo>
                <a:close/>
                <a:moveTo>
                  <a:pt x="4" y="48"/>
                </a:move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lose/>
                <a:moveTo>
                  <a:pt x="5" y="50"/>
                </a:moveTo>
                <a:cubicBezTo>
                  <a:pt x="5" y="50"/>
                  <a:pt x="5" y="50"/>
                  <a:pt x="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6" y="50"/>
                  <a:pt x="6" y="50"/>
                  <a:pt x="5" y="50"/>
                </a:cubicBezTo>
                <a:close/>
                <a:moveTo>
                  <a:pt x="5" y="49"/>
                </a:moveTo>
                <a:cubicBezTo>
                  <a:pt x="5" y="49"/>
                  <a:pt x="5" y="49"/>
                  <a:pt x="5" y="49"/>
                </a:cubicBezTo>
                <a:cubicBezTo>
                  <a:pt x="6" y="49"/>
                  <a:pt x="6" y="49"/>
                  <a:pt x="6" y="49"/>
                </a:cubicBezTo>
                <a:cubicBezTo>
                  <a:pt x="6" y="49"/>
                  <a:pt x="6" y="49"/>
                  <a:pt x="6" y="49"/>
                </a:cubicBezTo>
                <a:cubicBezTo>
                  <a:pt x="6" y="49"/>
                  <a:pt x="6" y="49"/>
                  <a:pt x="6" y="49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5" y="48"/>
                  <a:pt x="5" y="48"/>
                  <a:pt x="5" y="49"/>
                </a:cubicBezTo>
                <a:close/>
                <a:moveTo>
                  <a:pt x="7" y="2"/>
                </a:moveTo>
                <a:cubicBezTo>
                  <a:pt x="7" y="2"/>
                  <a:pt x="7" y="2"/>
                  <a:pt x="7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lnTo>
                  <a:pt x="7" y="2"/>
                </a:lnTo>
                <a:close/>
                <a:moveTo>
                  <a:pt x="8" y="43"/>
                </a:moveTo>
                <a:cubicBezTo>
                  <a:pt x="8" y="43"/>
                  <a:pt x="8" y="43"/>
                  <a:pt x="8" y="43"/>
                </a:cubicBezTo>
                <a:cubicBezTo>
                  <a:pt x="8" y="44"/>
                  <a:pt x="8" y="44"/>
                  <a:pt x="8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8" y="42"/>
                  <a:pt x="8" y="42"/>
                </a:cubicBezTo>
                <a:cubicBezTo>
                  <a:pt x="8" y="42"/>
                  <a:pt x="8" y="42"/>
                  <a:pt x="8" y="43"/>
                </a:cubicBezTo>
                <a:close/>
                <a:moveTo>
                  <a:pt x="8" y="21"/>
                </a:move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8" y="20"/>
                  <a:pt x="8" y="21"/>
                </a:cubicBezTo>
                <a:close/>
                <a:moveTo>
                  <a:pt x="9" y="13"/>
                </a:move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lose/>
                <a:moveTo>
                  <a:pt x="9" y="9"/>
                </a:moveTo>
                <a:cubicBezTo>
                  <a:pt x="9" y="9"/>
                  <a:pt x="9" y="9"/>
                  <a:pt x="9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lose/>
                <a:moveTo>
                  <a:pt x="9" y="30"/>
                </a:move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10" y="30"/>
                  <a:pt x="10" y="29"/>
                  <a:pt x="10" y="27"/>
                </a:cubicBezTo>
                <a:cubicBezTo>
                  <a:pt x="10" y="27"/>
                  <a:pt x="10" y="28"/>
                  <a:pt x="9" y="30"/>
                </a:cubicBezTo>
                <a:close/>
                <a:moveTo>
                  <a:pt x="10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1" y="4"/>
                  <a:pt x="12" y="4"/>
                </a:cubicBezTo>
                <a:cubicBezTo>
                  <a:pt x="12" y="4"/>
                  <a:pt x="12" y="4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3"/>
                  <a:pt x="11" y="3"/>
                  <a:pt x="10" y="4"/>
                </a:cubicBezTo>
                <a:cubicBezTo>
                  <a:pt x="10" y="4"/>
                  <a:pt x="10" y="4"/>
                  <a:pt x="10" y="5"/>
                </a:cubicBezTo>
                <a:close/>
                <a:moveTo>
                  <a:pt x="11" y="33"/>
                </a:moveTo>
                <a:cubicBezTo>
                  <a:pt x="11" y="33"/>
                  <a:pt x="11" y="33"/>
                  <a:pt x="11" y="33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43"/>
                  <a:pt x="11" y="43"/>
                  <a:pt x="11" y="43"/>
                </a:cubicBezTo>
                <a:cubicBezTo>
                  <a:pt x="11" y="46"/>
                  <a:pt x="11" y="46"/>
                  <a:pt x="11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2" y="46"/>
                  <a:pt x="12" y="46"/>
                  <a:pt x="12" y="45"/>
                </a:cubicBezTo>
                <a:cubicBezTo>
                  <a:pt x="12" y="37"/>
                  <a:pt x="11" y="33"/>
                  <a:pt x="11" y="33"/>
                </a:cubicBezTo>
                <a:close/>
                <a:moveTo>
                  <a:pt x="12" y="18"/>
                </a:move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8"/>
                  <a:pt x="12" y="18"/>
                </a:cubicBezTo>
                <a:close/>
                <a:moveTo>
                  <a:pt x="12" y="19"/>
                </a:moveTo>
                <a:cubicBezTo>
                  <a:pt x="12" y="19"/>
                  <a:pt x="12" y="19"/>
                  <a:pt x="12" y="19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0"/>
                </a:cubicBezTo>
                <a:lnTo>
                  <a:pt x="12" y="19"/>
                </a:lnTo>
                <a:close/>
                <a:moveTo>
                  <a:pt x="12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lose/>
                <a:moveTo>
                  <a:pt x="18" y="50"/>
                </a:move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5" y="50"/>
                  <a:pt x="16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lnTo>
                  <a:pt x="18" y="50"/>
                </a:lnTo>
                <a:close/>
                <a:moveTo>
                  <a:pt x="16" y="52"/>
                </a:moveTo>
                <a:cubicBezTo>
                  <a:pt x="16" y="52"/>
                  <a:pt x="16" y="52"/>
                  <a:pt x="16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8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1"/>
                  <a:pt x="16" y="52"/>
                </a:cubicBezTo>
                <a:close/>
                <a:moveTo>
                  <a:pt x="18" y="48"/>
                </a:move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8" y="48"/>
                  <a:pt x="18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18" y="48"/>
                  <a:pt x="18" y="48"/>
                  <a:pt x="18" y="48"/>
                </a:cubicBezTo>
                <a:close/>
                <a:moveTo>
                  <a:pt x="18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18" y="53"/>
                  <a:pt x="18" y="53"/>
                  <a:pt x="18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29" name="Freeform 195"/>
          <p:cNvSpPr/>
          <p:nvPr/>
        </p:nvSpPr>
        <p:spPr bwMode="auto">
          <a:xfrm>
            <a:off x="2024063" y="1909763"/>
            <a:ext cx="25400" cy="19050"/>
          </a:xfrm>
          <a:custGeom>
            <a:avLst/>
            <a:gdLst>
              <a:gd name="T0" fmla="*/ 8 w 8"/>
              <a:gd name="T1" fmla="*/ 1 h 6"/>
              <a:gd name="T2" fmla="*/ 0 w 8"/>
              <a:gd name="T3" fmla="*/ 6 h 6"/>
              <a:gd name="T4" fmla="*/ 8 w 8"/>
              <a:gd name="T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6">
                <a:moveTo>
                  <a:pt x="8" y="1"/>
                </a:moveTo>
                <a:cubicBezTo>
                  <a:pt x="6" y="2"/>
                  <a:pt x="3" y="5"/>
                  <a:pt x="0" y="6"/>
                </a:cubicBezTo>
                <a:cubicBezTo>
                  <a:pt x="2" y="3"/>
                  <a:pt x="5" y="0"/>
                  <a:pt x="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30" name="Freeform 196"/>
          <p:cNvSpPr>
            <a:spLocks noEditPoints="1"/>
          </p:cNvSpPr>
          <p:nvPr/>
        </p:nvSpPr>
        <p:spPr bwMode="auto">
          <a:xfrm>
            <a:off x="1922463" y="1878013"/>
            <a:ext cx="908050" cy="1336675"/>
          </a:xfrm>
          <a:custGeom>
            <a:avLst/>
            <a:gdLst>
              <a:gd name="T0" fmla="*/ 217 w 288"/>
              <a:gd name="T1" fmla="*/ 194 h 423"/>
              <a:gd name="T2" fmla="*/ 146 w 288"/>
              <a:gd name="T3" fmla="*/ 156 h 423"/>
              <a:gd name="T4" fmla="*/ 232 w 288"/>
              <a:gd name="T5" fmla="*/ 360 h 423"/>
              <a:gd name="T6" fmla="*/ 202 w 288"/>
              <a:gd name="T7" fmla="*/ 385 h 423"/>
              <a:gd name="T8" fmla="*/ 106 w 288"/>
              <a:gd name="T9" fmla="*/ 333 h 423"/>
              <a:gd name="T10" fmla="*/ 37 w 288"/>
              <a:gd name="T11" fmla="*/ 368 h 423"/>
              <a:gd name="T12" fmla="*/ 11 w 288"/>
              <a:gd name="T13" fmla="*/ 381 h 423"/>
              <a:gd name="T14" fmla="*/ 40 w 288"/>
              <a:gd name="T15" fmla="*/ 297 h 423"/>
              <a:gd name="T16" fmla="*/ 107 w 288"/>
              <a:gd name="T17" fmla="*/ 166 h 423"/>
              <a:gd name="T18" fmla="*/ 113 w 288"/>
              <a:gd name="T19" fmla="*/ 104 h 423"/>
              <a:gd name="T20" fmla="*/ 136 w 288"/>
              <a:gd name="T21" fmla="*/ 75 h 423"/>
              <a:gd name="T22" fmla="*/ 180 w 288"/>
              <a:gd name="T23" fmla="*/ 123 h 423"/>
              <a:gd name="T24" fmla="*/ 269 w 288"/>
              <a:gd name="T25" fmla="*/ 160 h 423"/>
              <a:gd name="T26" fmla="*/ 269 w 288"/>
              <a:gd name="T27" fmla="*/ 175 h 423"/>
              <a:gd name="T28" fmla="*/ 139 w 288"/>
              <a:gd name="T29" fmla="*/ 75 h 423"/>
              <a:gd name="T30" fmla="*/ 48 w 288"/>
              <a:gd name="T31" fmla="*/ 46 h 423"/>
              <a:gd name="T32" fmla="*/ 92 w 288"/>
              <a:gd name="T33" fmla="*/ 44 h 423"/>
              <a:gd name="T34" fmla="*/ 128 w 288"/>
              <a:gd name="T35" fmla="*/ 114 h 423"/>
              <a:gd name="T36" fmla="*/ 136 w 288"/>
              <a:gd name="T37" fmla="*/ 105 h 423"/>
              <a:gd name="T38" fmla="*/ 116 w 288"/>
              <a:gd name="T39" fmla="*/ 118 h 423"/>
              <a:gd name="T40" fmla="*/ 122 w 288"/>
              <a:gd name="T41" fmla="*/ 113 h 423"/>
              <a:gd name="T42" fmla="*/ 134 w 288"/>
              <a:gd name="T43" fmla="*/ 136 h 423"/>
              <a:gd name="T44" fmla="*/ 151 w 288"/>
              <a:gd name="T45" fmla="*/ 183 h 423"/>
              <a:gd name="T46" fmla="*/ 179 w 288"/>
              <a:gd name="T47" fmla="*/ 126 h 423"/>
              <a:gd name="T48" fmla="*/ 132 w 288"/>
              <a:gd name="T49" fmla="*/ 138 h 423"/>
              <a:gd name="T50" fmla="*/ 251 w 288"/>
              <a:gd name="T51" fmla="*/ 146 h 423"/>
              <a:gd name="T52" fmla="*/ 191 w 288"/>
              <a:gd name="T53" fmla="*/ 174 h 423"/>
              <a:gd name="T54" fmla="*/ 98 w 288"/>
              <a:gd name="T55" fmla="*/ 156 h 423"/>
              <a:gd name="T56" fmla="*/ 108 w 288"/>
              <a:gd name="T57" fmla="*/ 155 h 423"/>
              <a:gd name="T58" fmla="*/ 189 w 288"/>
              <a:gd name="T59" fmla="*/ 206 h 423"/>
              <a:gd name="T60" fmla="*/ 99 w 288"/>
              <a:gd name="T61" fmla="*/ 162 h 423"/>
              <a:gd name="T62" fmla="*/ 271 w 288"/>
              <a:gd name="T63" fmla="*/ 178 h 423"/>
              <a:gd name="T64" fmla="*/ 130 w 288"/>
              <a:gd name="T65" fmla="*/ 179 h 423"/>
              <a:gd name="T66" fmla="*/ 119 w 288"/>
              <a:gd name="T67" fmla="*/ 181 h 423"/>
              <a:gd name="T68" fmla="*/ 120 w 288"/>
              <a:gd name="T69" fmla="*/ 181 h 423"/>
              <a:gd name="T70" fmla="*/ 108 w 288"/>
              <a:gd name="T71" fmla="*/ 221 h 423"/>
              <a:gd name="T72" fmla="*/ 169 w 288"/>
              <a:gd name="T73" fmla="*/ 314 h 423"/>
              <a:gd name="T74" fmla="*/ 30 w 288"/>
              <a:gd name="T75" fmla="*/ 337 h 423"/>
              <a:gd name="T76" fmla="*/ 70 w 288"/>
              <a:gd name="T77" fmla="*/ 247 h 423"/>
              <a:gd name="T78" fmla="*/ 32 w 288"/>
              <a:gd name="T79" fmla="*/ 365 h 423"/>
              <a:gd name="T80" fmla="*/ 148 w 288"/>
              <a:gd name="T81" fmla="*/ 221 h 423"/>
              <a:gd name="T82" fmla="*/ 164 w 288"/>
              <a:gd name="T83" fmla="*/ 246 h 423"/>
              <a:gd name="T84" fmla="*/ 208 w 288"/>
              <a:gd name="T85" fmla="*/ 362 h 423"/>
              <a:gd name="T86" fmla="*/ 232 w 288"/>
              <a:gd name="T87" fmla="*/ 193 h 423"/>
              <a:gd name="T88" fmla="*/ 236 w 288"/>
              <a:gd name="T89" fmla="*/ 202 h 423"/>
              <a:gd name="T90" fmla="*/ 251 w 288"/>
              <a:gd name="T91" fmla="*/ 212 h 423"/>
              <a:gd name="T92" fmla="*/ 262 w 288"/>
              <a:gd name="T93" fmla="*/ 218 h 423"/>
              <a:gd name="T94" fmla="*/ 266 w 288"/>
              <a:gd name="T95" fmla="*/ 212 h 423"/>
              <a:gd name="T96" fmla="*/ 99 w 288"/>
              <a:gd name="T97" fmla="*/ 314 h 423"/>
              <a:gd name="T98" fmla="*/ 138 w 288"/>
              <a:gd name="T99" fmla="*/ 313 h 423"/>
              <a:gd name="T100" fmla="*/ 87 w 288"/>
              <a:gd name="T101" fmla="*/ 319 h 423"/>
              <a:gd name="T102" fmla="*/ 121 w 288"/>
              <a:gd name="T103" fmla="*/ 324 h 423"/>
              <a:gd name="T104" fmla="*/ 102 w 288"/>
              <a:gd name="T105" fmla="*/ 330 h 423"/>
              <a:gd name="T106" fmla="*/ 5 w 288"/>
              <a:gd name="T107" fmla="*/ 362 h 423"/>
              <a:gd name="T108" fmla="*/ 218 w 288"/>
              <a:gd name="T109" fmla="*/ 362 h 423"/>
              <a:gd name="T110" fmla="*/ 33 w 288"/>
              <a:gd name="T111" fmla="*/ 368 h 423"/>
              <a:gd name="T112" fmla="*/ 13 w 288"/>
              <a:gd name="T113" fmla="*/ 370 h 423"/>
              <a:gd name="T114" fmla="*/ 208 w 288"/>
              <a:gd name="T115" fmla="*/ 386 h 423"/>
              <a:gd name="T116" fmla="*/ 221 w 288"/>
              <a:gd name="T117" fmla="*/ 412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8" h="423">
                <a:moveTo>
                  <a:pt x="284" y="210"/>
                </a:moveTo>
                <a:cubicBezTo>
                  <a:pt x="281" y="211"/>
                  <a:pt x="279" y="211"/>
                  <a:pt x="278" y="212"/>
                </a:cubicBezTo>
                <a:cubicBezTo>
                  <a:pt x="277" y="213"/>
                  <a:pt x="276" y="215"/>
                  <a:pt x="274" y="215"/>
                </a:cubicBezTo>
                <a:cubicBezTo>
                  <a:pt x="272" y="216"/>
                  <a:pt x="270" y="215"/>
                  <a:pt x="269" y="213"/>
                </a:cubicBezTo>
                <a:cubicBezTo>
                  <a:pt x="269" y="214"/>
                  <a:pt x="268" y="214"/>
                  <a:pt x="268" y="214"/>
                </a:cubicBezTo>
                <a:cubicBezTo>
                  <a:pt x="268" y="217"/>
                  <a:pt x="265" y="220"/>
                  <a:pt x="261" y="221"/>
                </a:cubicBezTo>
                <a:cubicBezTo>
                  <a:pt x="259" y="220"/>
                  <a:pt x="258" y="219"/>
                  <a:pt x="258" y="217"/>
                </a:cubicBezTo>
                <a:cubicBezTo>
                  <a:pt x="257" y="216"/>
                  <a:pt x="255" y="216"/>
                  <a:pt x="254" y="215"/>
                </a:cubicBezTo>
                <a:cubicBezTo>
                  <a:pt x="251" y="217"/>
                  <a:pt x="247" y="215"/>
                  <a:pt x="247" y="211"/>
                </a:cubicBezTo>
                <a:cubicBezTo>
                  <a:pt x="245" y="209"/>
                  <a:pt x="243" y="207"/>
                  <a:pt x="241" y="206"/>
                </a:cubicBezTo>
                <a:cubicBezTo>
                  <a:pt x="238" y="208"/>
                  <a:pt x="235" y="205"/>
                  <a:pt x="233" y="203"/>
                </a:cubicBezTo>
                <a:cubicBezTo>
                  <a:pt x="230" y="204"/>
                  <a:pt x="225" y="205"/>
                  <a:pt x="222" y="203"/>
                </a:cubicBezTo>
                <a:cubicBezTo>
                  <a:pt x="221" y="200"/>
                  <a:pt x="218" y="198"/>
                  <a:pt x="216" y="196"/>
                </a:cubicBezTo>
                <a:cubicBezTo>
                  <a:pt x="216" y="195"/>
                  <a:pt x="216" y="194"/>
                  <a:pt x="217" y="194"/>
                </a:cubicBezTo>
                <a:cubicBezTo>
                  <a:pt x="211" y="190"/>
                  <a:pt x="205" y="185"/>
                  <a:pt x="199" y="180"/>
                </a:cubicBezTo>
                <a:cubicBezTo>
                  <a:pt x="198" y="181"/>
                  <a:pt x="196" y="183"/>
                  <a:pt x="193" y="182"/>
                </a:cubicBezTo>
                <a:cubicBezTo>
                  <a:pt x="192" y="181"/>
                  <a:pt x="191" y="179"/>
                  <a:pt x="189" y="178"/>
                </a:cubicBezTo>
                <a:cubicBezTo>
                  <a:pt x="185" y="169"/>
                  <a:pt x="173" y="164"/>
                  <a:pt x="163" y="160"/>
                </a:cubicBezTo>
                <a:cubicBezTo>
                  <a:pt x="161" y="160"/>
                  <a:pt x="159" y="158"/>
                  <a:pt x="156" y="158"/>
                </a:cubicBezTo>
                <a:cubicBezTo>
                  <a:pt x="160" y="164"/>
                  <a:pt x="167" y="171"/>
                  <a:pt x="171" y="177"/>
                </a:cubicBezTo>
                <a:cubicBezTo>
                  <a:pt x="172" y="178"/>
                  <a:pt x="172" y="178"/>
                  <a:pt x="173" y="178"/>
                </a:cubicBezTo>
                <a:cubicBezTo>
                  <a:pt x="178" y="186"/>
                  <a:pt x="184" y="194"/>
                  <a:pt x="189" y="202"/>
                </a:cubicBezTo>
                <a:cubicBezTo>
                  <a:pt x="199" y="200"/>
                  <a:pt x="205" y="209"/>
                  <a:pt x="199" y="215"/>
                </a:cubicBezTo>
                <a:cubicBezTo>
                  <a:pt x="204" y="219"/>
                  <a:pt x="196" y="226"/>
                  <a:pt x="193" y="219"/>
                </a:cubicBezTo>
                <a:cubicBezTo>
                  <a:pt x="189" y="222"/>
                  <a:pt x="182" y="221"/>
                  <a:pt x="180" y="216"/>
                </a:cubicBezTo>
                <a:cubicBezTo>
                  <a:pt x="180" y="214"/>
                  <a:pt x="182" y="213"/>
                  <a:pt x="181" y="210"/>
                </a:cubicBezTo>
                <a:cubicBezTo>
                  <a:pt x="182" y="209"/>
                  <a:pt x="184" y="207"/>
                  <a:pt x="185" y="206"/>
                </a:cubicBezTo>
                <a:cubicBezTo>
                  <a:pt x="173" y="189"/>
                  <a:pt x="160" y="172"/>
                  <a:pt x="146" y="156"/>
                </a:cubicBezTo>
                <a:cubicBezTo>
                  <a:pt x="142" y="157"/>
                  <a:pt x="137" y="156"/>
                  <a:pt x="133" y="157"/>
                </a:cubicBezTo>
                <a:cubicBezTo>
                  <a:pt x="134" y="159"/>
                  <a:pt x="134" y="161"/>
                  <a:pt x="135" y="162"/>
                </a:cubicBezTo>
                <a:cubicBezTo>
                  <a:pt x="138" y="164"/>
                  <a:pt x="142" y="165"/>
                  <a:pt x="147" y="166"/>
                </a:cubicBezTo>
                <a:cubicBezTo>
                  <a:pt x="149" y="171"/>
                  <a:pt x="151" y="177"/>
                  <a:pt x="154" y="183"/>
                </a:cubicBezTo>
                <a:cubicBezTo>
                  <a:pt x="153" y="183"/>
                  <a:pt x="153" y="184"/>
                  <a:pt x="153" y="185"/>
                </a:cubicBezTo>
                <a:cubicBezTo>
                  <a:pt x="159" y="197"/>
                  <a:pt x="163" y="211"/>
                  <a:pt x="169" y="223"/>
                </a:cubicBezTo>
                <a:cubicBezTo>
                  <a:pt x="172" y="232"/>
                  <a:pt x="174" y="241"/>
                  <a:pt x="179" y="248"/>
                </a:cubicBezTo>
                <a:cubicBezTo>
                  <a:pt x="180" y="254"/>
                  <a:pt x="182" y="259"/>
                  <a:pt x="185" y="266"/>
                </a:cubicBezTo>
                <a:cubicBezTo>
                  <a:pt x="190" y="278"/>
                  <a:pt x="193" y="291"/>
                  <a:pt x="199" y="303"/>
                </a:cubicBezTo>
                <a:cubicBezTo>
                  <a:pt x="203" y="322"/>
                  <a:pt x="210" y="340"/>
                  <a:pt x="215" y="358"/>
                </a:cubicBezTo>
                <a:cubicBezTo>
                  <a:pt x="220" y="358"/>
                  <a:pt x="222" y="364"/>
                  <a:pt x="223" y="367"/>
                </a:cubicBezTo>
                <a:cubicBezTo>
                  <a:pt x="225" y="367"/>
                  <a:pt x="225" y="366"/>
                  <a:pt x="227" y="365"/>
                </a:cubicBezTo>
                <a:cubicBezTo>
                  <a:pt x="226" y="364"/>
                  <a:pt x="226" y="362"/>
                  <a:pt x="225" y="361"/>
                </a:cubicBezTo>
                <a:cubicBezTo>
                  <a:pt x="226" y="358"/>
                  <a:pt x="230" y="359"/>
                  <a:pt x="232" y="360"/>
                </a:cubicBezTo>
                <a:cubicBezTo>
                  <a:pt x="233" y="366"/>
                  <a:pt x="236" y="371"/>
                  <a:pt x="236" y="376"/>
                </a:cubicBezTo>
                <a:cubicBezTo>
                  <a:pt x="232" y="379"/>
                  <a:pt x="229" y="375"/>
                  <a:pt x="228" y="372"/>
                </a:cubicBezTo>
                <a:cubicBezTo>
                  <a:pt x="228" y="372"/>
                  <a:pt x="226" y="372"/>
                  <a:pt x="226" y="372"/>
                </a:cubicBezTo>
                <a:cubicBezTo>
                  <a:pt x="225" y="375"/>
                  <a:pt x="227" y="375"/>
                  <a:pt x="227" y="378"/>
                </a:cubicBezTo>
                <a:cubicBezTo>
                  <a:pt x="227" y="380"/>
                  <a:pt x="224" y="379"/>
                  <a:pt x="223" y="381"/>
                </a:cubicBezTo>
                <a:cubicBezTo>
                  <a:pt x="223" y="382"/>
                  <a:pt x="225" y="385"/>
                  <a:pt x="225" y="387"/>
                </a:cubicBezTo>
                <a:cubicBezTo>
                  <a:pt x="227" y="393"/>
                  <a:pt x="231" y="400"/>
                  <a:pt x="233" y="404"/>
                </a:cubicBezTo>
                <a:cubicBezTo>
                  <a:pt x="234" y="407"/>
                  <a:pt x="235" y="410"/>
                  <a:pt x="232" y="411"/>
                </a:cubicBezTo>
                <a:cubicBezTo>
                  <a:pt x="232" y="414"/>
                  <a:pt x="232" y="415"/>
                  <a:pt x="232" y="418"/>
                </a:cubicBezTo>
                <a:cubicBezTo>
                  <a:pt x="229" y="423"/>
                  <a:pt x="225" y="418"/>
                  <a:pt x="223" y="414"/>
                </a:cubicBezTo>
                <a:cubicBezTo>
                  <a:pt x="222" y="414"/>
                  <a:pt x="221" y="415"/>
                  <a:pt x="221" y="415"/>
                </a:cubicBezTo>
                <a:cubicBezTo>
                  <a:pt x="219" y="414"/>
                  <a:pt x="218" y="412"/>
                  <a:pt x="217" y="411"/>
                </a:cubicBezTo>
                <a:cubicBezTo>
                  <a:pt x="214" y="402"/>
                  <a:pt x="209" y="394"/>
                  <a:pt x="205" y="385"/>
                </a:cubicBezTo>
                <a:cubicBezTo>
                  <a:pt x="204" y="385"/>
                  <a:pt x="203" y="385"/>
                  <a:pt x="202" y="385"/>
                </a:cubicBezTo>
                <a:cubicBezTo>
                  <a:pt x="198" y="379"/>
                  <a:pt x="196" y="371"/>
                  <a:pt x="193" y="365"/>
                </a:cubicBezTo>
                <a:cubicBezTo>
                  <a:pt x="194" y="364"/>
                  <a:pt x="194" y="363"/>
                  <a:pt x="195" y="363"/>
                </a:cubicBezTo>
                <a:cubicBezTo>
                  <a:pt x="189" y="352"/>
                  <a:pt x="187" y="341"/>
                  <a:pt x="183" y="329"/>
                </a:cubicBezTo>
                <a:cubicBezTo>
                  <a:pt x="174" y="326"/>
                  <a:pt x="164" y="323"/>
                  <a:pt x="155" y="321"/>
                </a:cubicBezTo>
                <a:cubicBezTo>
                  <a:pt x="152" y="320"/>
                  <a:pt x="149" y="319"/>
                  <a:pt x="147" y="319"/>
                </a:cubicBezTo>
                <a:cubicBezTo>
                  <a:pt x="142" y="318"/>
                  <a:pt x="136" y="319"/>
                  <a:pt x="130" y="319"/>
                </a:cubicBezTo>
                <a:cubicBezTo>
                  <a:pt x="130" y="320"/>
                  <a:pt x="130" y="321"/>
                  <a:pt x="130" y="323"/>
                </a:cubicBezTo>
                <a:cubicBezTo>
                  <a:pt x="135" y="326"/>
                  <a:pt x="134" y="338"/>
                  <a:pt x="128" y="338"/>
                </a:cubicBezTo>
                <a:cubicBezTo>
                  <a:pt x="126" y="345"/>
                  <a:pt x="130" y="355"/>
                  <a:pt x="124" y="359"/>
                </a:cubicBezTo>
                <a:cubicBezTo>
                  <a:pt x="125" y="365"/>
                  <a:pt x="113" y="368"/>
                  <a:pt x="113" y="360"/>
                </a:cubicBezTo>
                <a:cubicBezTo>
                  <a:pt x="112" y="360"/>
                  <a:pt x="111" y="359"/>
                  <a:pt x="109" y="359"/>
                </a:cubicBezTo>
                <a:cubicBezTo>
                  <a:pt x="109" y="358"/>
                  <a:pt x="108" y="357"/>
                  <a:pt x="108" y="356"/>
                </a:cubicBezTo>
                <a:cubicBezTo>
                  <a:pt x="110" y="351"/>
                  <a:pt x="109" y="342"/>
                  <a:pt x="109" y="337"/>
                </a:cubicBezTo>
                <a:cubicBezTo>
                  <a:pt x="108" y="336"/>
                  <a:pt x="106" y="335"/>
                  <a:pt x="106" y="333"/>
                </a:cubicBezTo>
                <a:cubicBezTo>
                  <a:pt x="105" y="333"/>
                  <a:pt x="103" y="333"/>
                  <a:pt x="102" y="333"/>
                </a:cubicBezTo>
                <a:cubicBezTo>
                  <a:pt x="103" y="337"/>
                  <a:pt x="101" y="339"/>
                  <a:pt x="97" y="339"/>
                </a:cubicBezTo>
                <a:cubicBezTo>
                  <a:pt x="92" y="336"/>
                  <a:pt x="96" y="328"/>
                  <a:pt x="95" y="324"/>
                </a:cubicBezTo>
                <a:cubicBezTo>
                  <a:pt x="95" y="324"/>
                  <a:pt x="95" y="323"/>
                  <a:pt x="95" y="323"/>
                </a:cubicBezTo>
                <a:cubicBezTo>
                  <a:pt x="99" y="321"/>
                  <a:pt x="103" y="324"/>
                  <a:pt x="102" y="328"/>
                </a:cubicBezTo>
                <a:cubicBezTo>
                  <a:pt x="104" y="328"/>
                  <a:pt x="104" y="327"/>
                  <a:pt x="105" y="327"/>
                </a:cubicBezTo>
                <a:cubicBezTo>
                  <a:pt x="105" y="326"/>
                  <a:pt x="105" y="325"/>
                  <a:pt x="106" y="324"/>
                </a:cubicBezTo>
                <a:cubicBezTo>
                  <a:pt x="106" y="323"/>
                  <a:pt x="107" y="323"/>
                  <a:pt x="108" y="323"/>
                </a:cubicBezTo>
                <a:cubicBezTo>
                  <a:pt x="108" y="322"/>
                  <a:pt x="108" y="320"/>
                  <a:pt x="107" y="319"/>
                </a:cubicBezTo>
                <a:cubicBezTo>
                  <a:pt x="103" y="319"/>
                  <a:pt x="100" y="319"/>
                  <a:pt x="98" y="321"/>
                </a:cubicBezTo>
                <a:cubicBezTo>
                  <a:pt x="90" y="321"/>
                  <a:pt x="81" y="323"/>
                  <a:pt x="73" y="324"/>
                </a:cubicBezTo>
                <a:cubicBezTo>
                  <a:pt x="66" y="326"/>
                  <a:pt x="56" y="327"/>
                  <a:pt x="49" y="328"/>
                </a:cubicBezTo>
                <a:cubicBezTo>
                  <a:pt x="46" y="340"/>
                  <a:pt x="38" y="354"/>
                  <a:pt x="35" y="366"/>
                </a:cubicBezTo>
                <a:cubicBezTo>
                  <a:pt x="36" y="366"/>
                  <a:pt x="36" y="367"/>
                  <a:pt x="37" y="368"/>
                </a:cubicBezTo>
                <a:cubicBezTo>
                  <a:pt x="35" y="372"/>
                  <a:pt x="33" y="378"/>
                  <a:pt x="31" y="384"/>
                </a:cubicBezTo>
                <a:cubicBezTo>
                  <a:pt x="30" y="384"/>
                  <a:pt x="30" y="385"/>
                  <a:pt x="28" y="384"/>
                </a:cubicBezTo>
                <a:cubicBezTo>
                  <a:pt x="26" y="388"/>
                  <a:pt x="25" y="393"/>
                  <a:pt x="22" y="397"/>
                </a:cubicBezTo>
                <a:cubicBezTo>
                  <a:pt x="22" y="398"/>
                  <a:pt x="21" y="399"/>
                  <a:pt x="21" y="399"/>
                </a:cubicBezTo>
                <a:cubicBezTo>
                  <a:pt x="19" y="404"/>
                  <a:pt x="19" y="409"/>
                  <a:pt x="16" y="411"/>
                </a:cubicBezTo>
                <a:cubicBezTo>
                  <a:pt x="14" y="411"/>
                  <a:pt x="14" y="412"/>
                  <a:pt x="13" y="411"/>
                </a:cubicBezTo>
                <a:cubicBezTo>
                  <a:pt x="11" y="413"/>
                  <a:pt x="10" y="417"/>
                  <a:pt x="8" y="418"/>
                </a:cubicBezTo>
                <a:cubicBezTo>
                  <a:pt x="6" y="417"/>
                  <a:pt x="4" y="416"/>
                  <a:pt x="3" y="415"/>
                </a:cubicBezTo>
                <a:cubicBezTo>
                  <a:pt x="3" y="412"/>
                  <a:pt x="5" y="411"/>
                  <a:pt x="6" y="409"/>
                </a:cubicBezTo>
                <a:cubicBezTo>
                  <a:pt x="1" y="408"/>
                  <a:pt x="3" y="404"/>
                  <a:pt x="4" y="399"/>
                </a:cubicBezTo>
                <a:cubicBezTo>
                  <a:pt x="4" y="398"/>
                  <a:pt x="4" y="397"/>
                  <a:pt x="4" y="397"/>
                </a:cubicBezTo>
                <a:cubicBezTo>
                  <a:pt x="4" y="397"/>
                  <a:pt x="5" y="396"/>
                  <a:pt x="5" y="396"/>
                </a:cubicBezTo>
                <a:cubicBezTo>
                  <a:pt x="5" y="394"/>
                  <a:pt x="6" y="392"/>
                  <a:pt x="6" y="391"/>
                </a:cubicBezTo>
                <a:cubicBezTo>
                  <a:pt x="8" y="388"/>
                  <a:pt x="11" y="384"/>
                  <a:pt x="11" y="381"/>
                </a:cubicBezTo>
                <a:cubicBezTo>
                  <a:pt x="11" y="380"/>
                  <a:pt x="9" y="380"/>
                  <a:pt x="9" y="379"/>
                </a:cubicBezTo>
                <a:cubicBezTo>
                  <a:pt x="9" y="377"/>
                  <a:pt x="11" y="376"/>
                  <a:pt x="11" y="374"/>
                </a:cubicBezTo>
                <a:cubicBezTo>
                  <a:pt x="10" y="372"/>
                  <a:pt x="9" y="372"/>
                  <a:pt x="8" y="371"/>
                </a:cubicBezTo>
                <a:cubicBezTo>
                  <a:pt x="8" y="373"/>
                  <a:pt x="7" y="374"/>
                  <a:pt x="7" y="376"/>
                </a:cubicBezTo>
                <a:cubicBezTo>
                  <a:pt x="5" y="376"/>
                  <a:pt x="2" y="377"/>
                  <a:pt x="0" y="377"/>
                </a:cubicBezTo>
                <a:cubicBezTo>
                  <a:pt x="0" y="370"/>
                  <a:pt x="3" y="363"/>
                  <a:pt x="5" y="357"/>
                </a:cubicBezTo>
                <a:cubicBezTo>
                  <a:pt x="8" y="357"/>
                  <a:pt x="11" y="358"/>
                  <a:pt x="11" y="361"/>
                </a:cubicBezTo>
                <a:cubicBezTo>
                  <a:pt x="11" y="363"/>
                  <a:pt x="9" y="364"/>
                  <a:pt x="9" y="367"/>
                </a:cubicBezTo>
                <a:cubicBezTo>
                  <a:pt x="10" y="367"/>
                  <a:pt x="12" y="367"/>
                  <a:pt x="13" y="368"/>
                </a:cubicBezTo>
                <a:cubicBezTo>
                  <a:pt x="14" y="365"/>
                  <a:pt x="14" y="363"/>
                  <a:pt x="14" y="362"/>
                </a:cubicBezTo>
                <a:cubicBezTo>
                  <a:pt x="15" y="361"/>
                  <a:pt x="17" y="361"/>
                  <a:pt x="18" y="361"/>
                </a:cubicBezTo>
                <a:cubicBezTo>
                  <a:pt x="23" y="348"/>
                  <a:pt x="29" y="334"/>
                  <a:pt x="33" y="320"/>
                </a:cubicBezTo>
                <a:cubicBezTo>
                  <a:pt x="34" y="316"/>
                  <a:pt x="36" y="312"/>
                  <a:pt x="36" y="308"/>
                </a:cubicBezTo>
                <a:cubicBezTo>
                  <a:pt x="37" y="304"/>
                  <a:pt x="39" y="300"/>
                  <a:pt x="40" y="297"/>
                </a:cubicBezTo>
                <a:cubicBezTo>
                  <a:pt x="43" y="291"/>
                  <a:pt x="44" y="286"/>
                  <a:pt x="46" y="280"/>
                </a:cubicBezTo>
                <a:cubicBezTo>
                  <a:pt x="48" y="275"/>
                  <a:pt x="51" y="268"/>
                  <a:pt x="53" y="262"/>
                </a:cubicBezTo>
                <a:cubicBezTo>
                  <a:pt x="55" y="257"/>
                  <a:pt x="57" y="252"/>
                  <a:pt x="59" y="247"/>
                </a:cubicBezTo>
                <a:cubicBezTo>
                  <a:pt x="60" y="245"/>
                  <a:pt x="61" y="243"/>
                  <a:pt x="62" y="240"/>
                </a:cubicBezTo>
                <a:cubicBezTo>
                  <a:pt x="64" y="236"/>
                  <a:pt x="65" y="232"/>
                  <a:pt x="67" y="228"/>
                </a:cubicBezTo>
                <a:cubicBezTo>
                  <a:pt x="68" y="224"/>
                  <a:pt x="69" y="220"/>
                  <a:pt x="71" y="216"/>
                </a:cubicBezTo>
                <a:cubicBezTo>
                  <a:pt x="71" y="215"/>
                  <a:pt x="72" y="214"/>
                  <a:pt x="73" y="213"/>
                </a:cubicBezTo>
                <a:cubicBezTo>
                  <a:pt x="73" y="211"/>
                  <a:pt x="73" y="209"/>
                  <a:pt x="73" y="208"/>
                </a:cubicBezTo>
                <a:cubicBezTo>
                  <a:pt x="74" y="207"/>
                  <a:pt x="75" y="206"/>
                  <a:pt x="75" y="204"/>
                </a:cubicBezTo>
                <a:cubicBezTo>
                  <a:pt x="77" y="201"/>
                  <a:pt x="78" y="197"/>
                  <a:pt x="79" y="193"/>
                </a:cubicBezTo>
                <a:cubicBezTo>
                  <a:pt x="81" y="189"/>
                  <a:pt x="82" y="186"/>
                  <a:pt x="84" y="182"/>
                </a:cubicBezTo>
                <a:cubicBezTo>
                  <a:pt x="84" y="182"/>
                  <a:pt x="84" y="182"/>
                  <a:pt x="84" y="181"/>
                </a:cubicBezTo>
                <a:cubicBezTo>
                  <a:pt x="85" y="177"/>
                  <a:pt x="87" y="174"/>
                  <a:pt x="88" y="170"/>
                </a:cubicBezTo>
                <a:cubicBezTo>
                  <a:pt x="92" y="168"/>
                  <a:pt x="101" y="167"/>
                  <a:pt x="107" y="166"/>
                </a:cubicBezTo>
                <a:cubicBezTo>
                  <a:pt x="110" y="165"/>
                  <a:pt x="111" y="162"/>
                  <a:pt x="112" y="158"/>
                </a:cubicBezTo>
                <a:cubicBezTo>
                  <a:pt x="111" y="158"/>
                  <a:pt x="108" y="158"/>
                  <a:pt x="105" y="158"/>
                </a:cubicBezTo>
                <a:cubicBezTo>
                  <a:pt x="105" y="158"/>
                  <a:pt x="105" y="160"/>
                  <a:pt x="105" y="161"/>
                </a:cubicBezTo>
                <a:cubicBezTo>
                  <a:pt x="103" y="164"/>
                  <a:pt x="98" y="166"/>
                  <a:pt x="97" y="163"/>
                </a:cubicBezTo>
                <a:cubicBezTo>
                  <a:pt x="94" y="159"/>
                  <a:pt x="97" y="152"/>
                  <a:pt x="96" y="147"/>
                </a:cubicBezTo>
                <a:cubicBezTo>
                  <a:pt x="97" y="147"/>
                  <a:pt x="97" y="147"/>
                  <a:pt x="97" y="146"/>
                </a:cubicBezTo>
                <a:cubicBezTo>
                  <a:pt x="100" y="146"/>
                  <a:pt x="102" y="146"/>
                  <a:pt x="104" y="148"/>
                </a:cubicBezTo>
                <a:cubicBezTo>
                  <a:pt x="103" y="149"/>
                  <a:pt x="104" y="150"/>
                  <a:pt x="105" y="151"/>
                </a:cubicBezTo>
                <a:cubicBezTo>
                  <a:pt x="107" y="152"/>
                  <a:pt x="110" y="151"/>
                  <a:pt x="113" y="151"/>
                </a:cubicBezTo>
                <a:cubicBezTo>
                  <a:pt x="114" y="149"/>
                  <a:pt x="113" y="148"/>
                  <a:pt x="114" y="145"/>
                </a:cubicBezTo>
                <a:cubicBezTo>
                  <a:pt x="112" y="143"/>
                  <a:pt x="109" y="140"/>
                  <a:pt x="108" y="136"/>
                </a:cubicBezTo>
                <a:cubicBezTo>
                  <a:pt x="107" y="130"/>
                  <a:pt x="111" y="124"/>
                  <a:pt x="114" y="120"/>
                </a:cubicBezTo>
                <a:cubicBezTo>
                  <a:pt x="112" y="119"/>
                  <a:pt x="110" y="117"/>
                  <a:pt x="109" y="115"/>
                </a:cubicBezTo>
                <a:cubicBezTo>
                  <a:pt x="111" y="111"/>
                  <a:pt x="112" y="108"/>
                  <a:pt x="113" y="104"/>
                </a:cubicBezTo>
                <a:cubicBezTo>
                  <a:pt x="99" y="91"/>
                  <a:pt x="83" y="80"/>
                  <a:pt x="68" y="68"/>
                </a:cubicBezTo>
                <a:cubicBezTo>
                  <a:pt x="69" y="67"/>
                  <a:pt x="68" y="68"/>
                  <a:pt x="69" y="67"/>
                </a:cubicBezTo>
                <a:cubicBezTo>
                  <a:pt x="56" y="56"/>
                  <a:pt x="44" y="44"/>
                  <a:pt x="30" y="34"/>
                </a:cubicBezTo>
                <a:cubicBezTo>
                  <a:pt x="29" y="34"/>
                  <a:pt x="28" y="34"/>
                  <a:pt x="28" y="34"/>
                </a:cubicBezTo>
                <a:cubicBezTo>
                  <a:pt x="27" y="33"/>
                  <a:pt x="26" y="32"/>
                  <a:pt x="24" y="31"/>
                </a:cubicBezTo>
                <a:cubicBezTo>
                  <a:pt x="25" y="30"/>
                  <a:pt x="24" y="29"/>
                  <a:pt x="24" y="29"/>
                </a:cubicBezTo>
                <a:cubicBezTo>
                  <a:pt x="27" y="18"/>
                  <a:pt x="32" y="8"/>
                  <a:pt x="42" y="3"/>
                </a:cubicBezTo>
                <a:cubicBezTo>
                  <a:pt x="44" y="2"/>
                  <a:pt x="46" y="2"/>
                  <a:pt x="47" y="0"/>
                </a:cubicBezTo>
                <a:cubicBezTo>
                  <a:pt x="50" y="1"/>
                  <a:pt x="53" y="3"/>
                  <a:pt x="53" y="6"/>
                </a:cubicBezTo>
                <a:cubicBezTo>
                  <a:pt x="66" y="17"/>
                  <a:pt x="80" y="28"/>
                  <a:pt x="91" y="41"/>
                </a:cubicBezTo>
                <a:cubicBezTo>
                  <a:pt x="92" y="41"/>
                  <a:pt x="92" y="41"/>
                  <a:pt x="93" y="41"/>
                </a:cubicBezTo>
                <a:cubicBezTo>
                  <a:pt x="108" y="52"/>
                  <a:pt x="120" y="67"/>
                  <a:pt x="136" y="78"/>
                </a:cubicBezTo>
                <a:cubicBezTo>
                  <a:pt x="137" y="80"/>
                  <a:pt x="137" y="82"/>
                  <a:pt x="139" y="82"/>
                </a:cubicBezTo>
                <a:cubicBezTo>
                  <a:pt x="140" y="79"/>
                  <a:pt x="138" y="76"/>
                  <a:pt x="136" y="75"/>
                </a:cubicBezTo>
                <a:cubicBezTo>
                  <a:pt x="136" y="74"/>
                  <a:pt x="136" y="73"/>
                  <a:pt x="136" y="73"/>
                </a:cubicBezTo>
                <a:cubicBezTo>
                  <a:pt x="142" y="67"/>
                  <a:pt x="155" y="72"/>
                  <a:pt x="152" y="80"/>
                </a:cubicBezTo>
                <a:cubicBezTo>
                  <a:pt x="150" y="81"/>
                  <a:pt x="149" y="81"/>
                  <a:pt x="146" y="81"/>
                </a:cubicBezTo>
                <a:cubicBezTo>
                  <a:pt x="144" y="82"/>
                  <a:pt x="145" y="85"/>
                  <a:pt x="143" y="86"/>
                </a:cubicBezTo>
                <a:cubicBezTo>
                  <a:pt x="145" y="88"/>
                  <a:pt x="147" y="89"/>
                  <a:pt x="148" y="92"/>
                </a:cubicBezTo>
                <a:cubicBezTo>
                  <a:pt x="152" y="98"/>
                  <a:pt x="159" y="102"/>
                  <a:pt x="164" y="107"/>
                </a:cubicBezTo>
                <a:cubicBezTo>
                  <a:pt x="167" y="110"/>
                  <a:pt x="170" y="112"/>
                  <a:pt x="173" y="114"/>
                </a:cubicBezTo>
                <a:cubicBezTo>
                  <a:pt x="174" y="109"/>
                  <a:pt x="168" y="110"/>
                  <a:pt x="169" y="105"/>
                </a:cubicBezTo>
                <a:cubicBezTo>
                  <a:pt x="173" y="100"/>
                  <a:pt x="181" y="103"/>
                  <a:pt x="185" y="107"/>
                </a:cubicBezTo>
                <a:cubicBezTo>
                  <a:pt x="185" y="109"/>
                  <a:pt x="184" y="111"/>
                  <a:pt x="184" y="112"/>
                </a:cubicBezTo>
                <a:cubicBezTo>
                  <a:pt x="183" y="113"/>
                  <a:pt x="181" y="113"/>
                  <a:pt x="179" y="113"/>
                </a:cubicBezTo>
                <a:cubicBezTo>
                  <a:pt x="178" y="114"/>
                  <a:pt x="178" y="115"/>
                  <a:pt x="177" y="116"/>
                </a:cubicBezTo>
                <a:cubicBezTo>
                  <a:pt x="177" y="118"/>
                  <a:pt x="179" y="119"/>
                  <a:pt x="180" y="121"/>
                </a:cubicBezTo>
                <a:cubicBezTo>
                  <a:pt x="180" y="122"/>
                  <a:pt x="180" y="123"/>
                  <a:pt x="180" y="123"/>
                </a:cubicBezTo>
                <a:cubicBezTo>
                  <a:pt x="181" y="125"/>
                  <a:pt x="183" y="127"/>
                  <a:pt x="185" y="129"/>
                </a:cubicBezTo>
                <a:cubicBezTo>
                  <a:pt x="197" y="142"/>
                  <a:pt x="214" y="153"/>
                  <a:pt x="225" y="167"/>
                </a:cubicBezTo>
                <a:cubicBezTo>
                  <a:pt x="230" y="170"/>
                  <a:pt x="233" y="176"/>
                  <a:pt x="239" y="179"/>
                </a:cubicBezTo>
                <a:cubicBezTo>
                  <a:pt x="245" y="176"/>
                  <a:pt x="250" y="172"/>
                  <a:pt x="257" y="169"/>
                </a:cubicBezTo>
                <a:cubicBezTo>
                  <a:pt x="256" y="168"/>
                  <a:pt x="256" y="168"/>
                  <a:pt x="255" y="167"/>
                </a:cubicBezTo>
                <a:cubicBezTo>
                  <a:pt x="255" y="166"/>
                  <a:pt x="256" y="165"/>
                  <a:pt x="256" y="164"/>
                </a:cubicBezTo>
                <a:cubicBezTo>
                  <a:pt x="254" y="162"/>
                  <a:pt x="252" y="161"/>
                  <a:pt x="250" y="159"/>
                </a:cubicBezTo>
                <a:cubicBezTo>
                  <a:pt x="248" y="160"/>
                  <a:pt x="245" y="161"/>
                  <a:pt x="242" y="160"/>
                </a:cubicBezTo>
                <a:cubicBezTo>
                  <a:pt x="242" y="158"/>
                  <a:pt x="241" y="157"/>
                  <a:pt x="241" y="156"/>
                </a:cubicBezTo>
                <a:cubicBezTo>
                  <a:pt x="241" y="151"/>
                  <a:pt x="248" y="142"/>
                  <a:pt x="252" y="142"/>
                </a:cubicBezTo>
                <a:cubicBezTo>
                  <a:pt x="255" y="142"/>
                  <a:pt x="258" y="145"/>
                  <a:pt x="259" y="147"/>
                </a:cubicBezTo>
                <a:cubicBezTo>
                  <a:pt x="259" y="148"/>
                  <a:pt x="258" y="149"/>
                  <a:pt x="258" y="150"/>
                </a:cubicBezTo>
                <a:cubicBezTo>
                  <a:pt x="259" y="152"/>
                  <a:pt x="261" y="153"/>
                  <a:pt x="263" y="155"/>
                </a:cubicBezTo>
                <a:cubicBezTo>
                  <a:pt x="266" y="153"/>
                  <a:pt x="270" y="156"/>
                  <a:pt x="269" y="160"/>
                </a:cubicBezTo>
                <a:cubicBezTo>
                  <a:pt x="270" y="161"/>
                  <a:pt x="270" y="162"/>
                  <a:pt x="271" y="163"/>
                </a:cubicBezTo>
                <a:cubicBezTo>
                  <a:pt x="272" y="162"/>
                  <a:pt x="272" y="162"/>
                  <a:pt x="273" y="162"/>
                </a:cubicBezTo>
                <a:cubicBezTo>
                  <a:pt x="272" y="159"/>
                  <a:pt x="269" y="157"/>
                  <a:pt x="270" y="153"/>
                </a:cubicBezTo>
                <a:cubicBezTo>
                  <a:pt x="276" y="151"/>
                  <a:pt x="287" y="159"/>
                  <a:pt x="284" y="164"/>
                </a:cubicBezTo>
                <a:cubicBezTo>
                  <a:pt x="282" y="166"/>
                  <a:pt x="278" y="165"/>
                  <a:pt x="276" y="163"/>
                </a:cubicBezTo>
                <a:cubicBezTo>
                  <a:pt x="274" y="163"/>
                  <a:pt x="275" y="165"/>
                  <a:pt x="274" y="165"/>
                </a:cubicBezTo>
                <a:cubicBezTo>
                  <a:pt x="274" y="165"/>
                  <a:pt x="274" y="166"/>
                  <a:pt x="275" y="166"/>
                </a:cubicBezTo>
                <a:cubicBezTo>
                  <a:pt x="276" y="165"/>
                  <a:pt x="276" y="166"/>
                  <a:pt x="277" y="165"/>
                </a:cubicBezTo>
                <a:cubicBezTo>
                  <a:pt x="280" y="165"/>
                  <a:pt x="282" y="168"/>
                  <a:pt x="281" y="171"/>
                </a:cubicBezTo>
                <a:cubicBezTo>
                  <a:pt x="282" y="174"/>
                  <a:pt x="288" y="176"/>
                  <a:pt x="288" y="179"/>
                </a:cubicBezTo>
                <a:cubicBezTo>
                  <a:pt x="288" y="181"/>
                  <a:pt x="285" y="183"/>
                  <a:pt x="283" y="185"/>
                </a:cubicBezTo>
                <a:cubicBezTo>
                  <a:pt x="278" y="186"/>
                  <a:pt x="277" y="182"/>
                  <a:pt x="275" y="179"/>
                </a:cubicBezTo>
                <a:cubicBezTo>
                  <a:pt x="272" y="180"/>
                  <a:pt x="272" y="182"/>
                  <a:pt x="270" y="182"/>
                </a:cubicBezTo>
                <a:cubicBezTo>
                  <a:pt x="266" y="181"/>
                  <a:pt x="267" y="177"/>
                  <a:pt x="269" y="175"/>
                </a:cubicBezTo>
                <a:cubicBezTo>
                  <a:pt x="267" y="174"/>
                  <a:pt x="266" y="173"/>
                  <a:pt x="265" y="172"/>
                </a:cubicBezTo>
                <a:cubicBezTo>
                  <a:pt x="257" y="176"/>
                  <a:pt x="251" y="180"/>
                  <a:pt x="243" y="185"/>
                </a:cubicBezTo>
                <a:cubicBezTo>
                  <a:pt x="243" y="189"/>
                  <a:pt x="244" y="193"/>
                  <a:pt x="248" y="195"/>
                </a:cubicBezTo>
                <a:cubicBezTo>
                  <a:pt x="248" y="198"/>
                  <a:pt x="251" y="199"/>
                  <a:pt x="252" y="201"/>
                </a:cubicBezTo>
                <a:cubicBezTo>
                  <a:pt x="256" y="201"/>
                  <a:pt x="258" y="203"/>
                  <a:pt x="259" y="207"/>
                </a:cubicBezTo>
                <a:cubicBezTo>
                  <a:pt x="260" y="204"/>
                  <a:pt x="265" y="205"/>
                  <a:pt x="267" y="206"/>
                </a:cubicBezTo>
                <a:cubicBezTo>
                  <a:pt x="269" y="206"/>
                  <a:pt x="270" y="203"/>
                  <a:pt x="272" y="202"/>
                </a:cubicBezTo>
                <a:cubicBezTo>
                  <a:pt x="274" y="202"/>
                  <a:pt x="273" y="204"/>
                  <a:pt x="275" y="204"/>
                </a:cubicBezTo>
                <a:cubicBezTo>
                  <a:pt x="277" y="204"/>
                  <a:pt x="279" y="200"/>
                  <a:pt x="282" y="202"/>
                </a:cubicBezTo>
                <a:cubicBezTo>
                  <a:pt x="284" y="203"/>
                  <a:pt x="285" y="207"/>
                  <a:pt x="284" y="210"/>
                </a:cubicBezTo>
                <a:close/>
                <a:moveTo>
                  <a:pt x="150" y="78"/>
                </a:moveTo>
                <a:cubicBezTo>
                  <a:pt x="150" y="76"/>
                  <a:pt x="150" y="76"/>
                  <a:pt x="148" y="75"/>
                </a:cubicBezTo>
                <a:cubicBezTo>
                  <a:pt x="147" y="79"/>
                  <a:pt x="142" y="76"/>
                  <a:pt x="141" y="73"/>
                </a:cubicBezTo>
                <a:cubicBezTo>
                  <a:pt x="140" y="73"/>
                  <a:pt x="139" y="74"/>
                  <a:pt x="139" y="75"/>
                </a:cubicBezTo>
                <a:cubicBezTo>
                  <a:pt x="140" y="76"/>
                  <a:pt x="145" y="80"/>
                  <a:pt x="150" y="78"/>
                </a:cubicBezTo>
                <a:close/>
                <a:moveTo>
                  <a:pt x="46" y="9"/>
                </a:moveTo>
                <a:cubicBezTo>
                  <a:pt x="42" y="18"/>
                  <a:pt x="37" y="25"/>
                  <a:pt x="29" y="29"/>
                </a:cubicBezTo>
                <a:cubicBezTo>
                  <a:pt x="30" y="30"/>
                  <a:pt x="28" y="30"/>
                  <a:pt x="28" y="31"/>
                </a:cubicBezTo>
                <a:cubicBezTo>
                  <a:pt x="29" y="32"/>
                  <a:pt x="30" y="31"/>
                  <a:pt x="31" y="31"/>
                </a:cubicBezTo>
                <a:cubicBezTo>
                  <a:pt x="40" y="26"/>
                  <a:pt x="50" y="18"/>
                  <a:pt x="50" y="6"/>
                </a:cubicBezTo>
                <a:cubicBezTo>
                  <a:pt x="50" y="6"/>
                  <a:pt x="50" y="5"/>
                  <a:pt x="50" y="5"/>
                </a:cubicBezTo>
                <a:cubicBezTo>
                  <a:pt x="50" y="4"/>
                  <a:pt x="49" y="3"/>
                  <a:pt x="48" y="3"/>
                </a:cubicBezTo>
                <a:cubicBezTo>
                  <a:pt x="48" y="5"/>
                  <a:pt x="45" y="7"/>
                  <a:pt x="46" y="9"/>
                </a:cubicBezTo>
                <a:close/>
                <a:moveTo>
                  <a:pt x="26" y="28"/>
                </a:moveTo>
                <a:cubicBezTo>
                  <a:pt x="35" y="23"/>
                  <a:pt x="42" y="15"/>
                  <a:pt x="44" y="5"/>
                </a:cubicBezTo>
                <a:cubicBezTo>
                  <a:pt x="34" y="8"/>
                  <a:pt x="29" y="18"/>
                  <a:pt x="26" y="28"/>
                </a:cubicBezTo>
                <a:close/>
                <a:moveTo>
                  <a:pt x="33" y="33"/>
                </a:moveTo>
                <a:cubicBezTo>
                  <a:pt x="38" y="38"/>
                  <a:pt x="43" y="41"/>
                  <a:pt x="48" y="46"/>
                </a:cubicBezTo>
                <a:cubicBezTo>
                  <a:pt x="56" y="52"/>
                  <a:pt x="63" y="60"/>
                  <a:pt x="71" y="65"/>
                </a:cubicBezTo>
                <a:cubicBezTo>
                  <a:pt x="80" y="60"/>
                  <a:pt x="88" y="54"/>
                  <a:pt x="89" y="42"/>
                </a:cubicBezTo>
                <a:cubicBezTo>
                  <a:pt x="78" y="30"/>
                  <a:pt x="66" y="18"/>
                  <a:pt x="52" y="9"/>
                </a:cubicBezTo>
                <a:cubicBezTo>
                  <a:pt x="49" y="20"/>
                  <a:pt x="42" y="28"/>
                  <a:pt x="33" y="33"/>
                </a:cubicBezTo>
                <a:close/>
                <a:moveTo>
                  <a:pt x="72" y="67"/>
                </a:moveTo>
                <a:cubicBezTo>
                  <a:pt x="87" y="81"/>
                  <a:pt x="104" y="92"/>
                  <a:pt x="119" y="105"/>
                </a:cubicBezTo>
                <a:cubicBezTo>
                  <a:pt x="121" y="104"/>
                  <a:pt x="124" y="103"/>
                  <a:pt x="125" y="102"/>
                </a:cubicBezTo>
                <a:cubicBezTo>
                  <a:pt x="127" y="100"/>
                  <a:pt x="132" y="96"/>
                  <a:pt x="132" y="94"/>
                </a:cubicBezTo>
                <a:cubicBezTo>
                  <a:pt x="133" y="93"/>
                  <a:pt x="132" y="92"/>
                  <a:pt x="132" y="92"/>
                </a:cubicBezTo>
                <a:cubicBezTo>
                  <a:pt x="133" y="90"/>
                  <a:pt x="135" y="88"/>
                  <a:pt x="136" y="85"/>
                </a:cubicBezTo>
                <a:cubicBezTo>
                  <a:pt x="134" y="80"/>
                  <a:pt x="129" y="78"/>
                  <a:pt x="126" y="73"/>
                </a:cubicBezTo>
                <a:cubicBezTo>
                  <a:pt x="124" y="72"/>
                  <a:pt x="124" y="71"/>
                  <a:pt x="122" y="70"/>
                </a:cubicBezTo>
                <a:cubicBezTo>
                  <a:pt x="118" y="67"/>
                  <a:pt x="116" y="63"/>
                  <a:pt x="112" y="61"/>
                </a:cubicBezTo>
                <a:cubicBezTo>
                  <a:pt x="106" y="54"/>
                  <a:pt x="100" y="48"/>
                  <a:pt x="92" y="44"/>
                </a:cubicBezTo>
                <a:cubicBezTo>
                  <a:pt x="89" y="55"/>
                  <a:pt x="83" y="63"/>
                  <a:pt x="72" y="67"/>
                </a:cubicBezTo>
                <a:close/>
                <a:moveTo>
                  <a:pt x="141" y="84"/>
                </a:moveTo>
                <a:cubicBezTo>
                  <a:pt x="143" y="83"/>
                  <a:pt x="142" y="82"/>
                  <a:pt x="143" y="80"/>
                </a:cubicBezTo>
                <a:cubicBezTo>
                  <a:pt x="142" y="80"/>
                  <a:pt x="142" y="79"/>
                  <a:pt x="141" y="80"/>
                </a:cubicBezTo>
                <a:cubicBezTo>
                  <a:pt x="141" y="81"/>
                  <a:pt x="141" y="83"/>
                  <a:pt x="141" y="84"/>
                </a:cubicBezTo>
                <a:close/>
                <a:moveTo>
                  <a:pt x="151" y="134"/>
                </a:moveTo>
                <a:cubicBezTo>
                  <a:pt x="155" y="134"/>
                  <a:pt x="159" y="134"/>
                  <a:pt x="161" y="132"/>
                </a:cubicBezTo>
                <a:cubicBezTo>
                  <a:pt x="163" y="131"/>
                  <a:pt x="167" y="127"/>
                  <a:pt x="168" y="124"/>
                </a:cubicBezTo>
                <a:cubicBezTo>
                  <a:pt x="169" y="123"/>
                  <a:pt x="171" y="118"/>
                  <a:pt x="170" y="115"/>
                </a:cubicBezTo>
                <a:cubicBezTo>
                  <a:pt x="169" y="113"/>
                  <a:pt x="164" y="111"/>
                  <a:pt x="162" y="108"/>
                </a:cubicBezTo>
                <a:cubicBezTo>
                  <a:pt x="161" y="108"/>
                  <a:pt x="161" y="107"/>
                  <a:pt x="160" y="106"/>
                </a:cubicBezTo>
                <a:cubicBezTo>
                  <a:pt x="159" y="106"/>
                  <a:pt x="159" y="105"/>
                  <a:pt x="158" y="105"/>
                </a:cubicBezTo>
                <a:cubicBezTo>
                  <a:pt x="155" y="102"/>
                  <a:pt x="150" y="97"/>
                  <a:pt x="147" y="95"/>
                </a:cubicBezTo>
                <a:cubicBezTo>
                  <a:pt x="144" y="104"/>
                  <a:pt x="137" y="111"/>
                  <a:pt x="128" y="114"/>
                </a:cubicBezTo>
                <a:cubicBezTo>
                  <a:pt x="136" y="121"/>
                  <a:pt x="142" y="129"/>
                  <a:pt x="151" y="134"/>
                </a:cubicBezTo>
                <a:close/>
                <a:moveTo>
                  <a:pt x="134" y="99"/>
                </a:moveTo>
                <a:cubicBezTo>
                  <a:pt x="133" y="99"/>
                  <a:pt x="133" y="100"/>
                  <a:pt x="132" y="100"/>
                </a:cubicBezTo>
                <a:cubicBezTo>
                  <a:pt x="133" y="99"/>
                  <a:pt x="134" y="99"/>
                  <a:pt x="133" y="98"/>
                </a:cubicBezTo>
                <a:cubicBezTo>
                  <a:pt x="131" y="100"/>
                  <a:pt x="129" y="102"/>
                  <a:pt x="127" y="104"/>
                </a:cubicBezTo>
                <a:cubicBezTo>
                  <a:pt x="127" y="105"/>
                  <a:pt x="127" y="105"/>
                  <a:pt x="126" y="105"/>
                </a:cubicBezTo>
                <a:cubicBezTo>
                  <a:pt x="128" y="106"/>
                  <a:pt x="128" y="105"/>
                  <a:pt x="127" y="106"/>
                </a:cubicBezTo>
                <a:cubicBezTo>
                  <a:pt x="127" y="107"/>
                  <a:pt x="128" y="105"/>
                  <a:pt x="128" y="106"/>
                </a:cubicBezTo>
                <a:cubicBezTo>
                  <a:pt x="127" y="108"/>
                  <a:pt x="130" y="108"/>
                  <a:pt x="131" y="108"/>
                </a:cubicBezTo>
                <a:cubicBezTo>
                  <a:pt x="130" y="108"/>
                  <a:pt x="131" y="109"/>
                  <a:pt x="130" y="109"/>
                </a:cubicBezTo>
                <a:cubicBezTo>
                  <a:pt x="128" y="110"/>
                  <a:pt x="128" y="110"/>
                  <a:pt x="130" y="109"/>
                </a:cubicBezTo>
                <a:cubicBezTo>
                  <a:pt x="132" y="109"/>
                  <a:pt x="134" y="108"/>
                  <a:pt x="135" y="107"/>
                </a:cubicBezTo>
                <a:cubicBezTo>
                  <a:pt x="136" y="106"/>
                  <a:pt x="137" y="105"/>
                  <a:pt x="138" y="104"/>
                </a:cubicBezTo>
                <a:cubicBezTo>
                  <a:pt x="137" y="104"/>
                  <a:pt x="137" y="105"/>
                  <a:pt x="136" y="105"/>
                </a:cubicBezTo>
                <a:cubicBezTo>
                  <a:pt x="137" y="104"/>
                  <a:pt x="136" y="104"/>
                  <a:pt x="136" y="103"/>
                </a:cubicBezTo>
                <a:cubicBezTo>
                  <a:pt x="137" y="103"/>
                  <a:pt x="136" y="103"/>
                  <a:pt x="136" y="103"/>
                </a:cubicBezTo>
                <a:cubicBezTo>
                  <a:pt x="136" y="102"/>
                  <a:pt x="135" y="101"/>
                  <a:pt x="136" y="101"/>
                </a:cubicBezTo>
                <a:cubicBezTo>
                  <a:pt x="135" y="101"/>
                  <a:pt x="132" y="101"/>
                  <a:pt x="132" y="100"/>
                </a:cubicBezTo>
                <a:cubicBezTo>
                  <a:pt x="133" y="100"/>
                  <a:pt x="134" y="99"/>
                  <a:pt x="134" y="99"/>
                </a:cubicBezTo>
                <a:close/>
                <a:moveTo>
                  <a:pt x="172" y="107"/>
                </a:moveTo>
                <a:cubicBezTo>
                  <a:pt x="173" y="109"/>
                  <a:pt x="176" y="111"/>
                  <a:pt x="178" y="109"/>
                </a:cubicBezTo>
                <a:cubicBezTo>
                  <a:pt x="175" y="109"/>
                  <a:pt x="174" y="107"/>
                  <a:pt x="173" y="105"/>
                </a:cubicBezTo>
                <a:cubicBezTo>
                  <a:pt x="173" y="106"/>
                  <a:pt x="172" y="106"/>
                  <a:pt x="172" y="107"/>
                </a:cubicBezTo>
                <a:close/>
                <a:moveTo>
                  <a:pt x="179" y="107"/>
                </a:moveTo>
                <a:cubicBezTo>
                  <a:pt x="179" y="105"/>
                  <a:pt x="177" y="105"/>
                  <a:pt x="176" y="105"/>
                </a:cubicBezTo>
                <a:cubicBezTo>
                  <a:pt x="177" y="106"/>
                  <a:pt x="177" y="107"/>
                  <a:pt x="179" y="107"/>
                </a:cubicBezTo>
                <a:close/>
                <a:moveTo>
                  <a:pt x="112" y="114"/>
                </a:moveTo>
                <a:cubicBezTo>
                  <a:pt x="112" y="115"/>
                  <a:pt x="114" y="117"/>
                  <a:pt x="116" y="118"/>
                </a:cubicBezTo>
                <a:cubicBezTo>
                  <a:pt x="126" y="125"/>
                  <a:pt x="136" y="135"/>
                  <a:pt x="146" y="140"/>
                </a:cubicBezTo>
                <a:cubicBezTo>
                  <a:pt x="147" y="139"/>
                  <a:pt x="148" y="138"/>
                  <a:pt x="149" y="137"/>
                </a:cubicBezTo>
                <a:cubicBezTo>
                  <a:pt x="148" y="136"/>
                  <a:pt x="148" y="135"/>
                  <a:pt x="148" y="135"/>
                </a:cubicBezTo>
                <a:cubicBezTo>
                  <a:pt x="143" y="138"/>
                  <a:pt x="141" y="134"/>
                  <a:pt x="138" y="131"/>
                </a:cubicBezTo>
                <a:cubicBezTo>
                  <a:pt x="133" y="127"/>
                  <a:pt x="127" y="123"/>
                  <a:pt x="123" y="119"/>
                </a:cubicBezTo>
                <a:cubicBezTo>
                  <a:pt x="121" y="119"/>
                  <a:pt x="118" y="116"/>
                  <a:pt x="117" y="114"/>
                </a:cubicBezTo>
                <a:cubicBezTo>
                  <a:pt x="117" y="113"/>
                  <a:pt x="119" y="113"/>
                  <a:pt x="118" y="111"/>
                </a:cubicBezTo>
                <a:cubicBezTo>
                  <a:pt x="118" y="110"/>
                  <a:pt x="116" y="108"/>
                  <a:pt x="114" y="107"/>
                </a:cubicBezTo>
                <a:cubicBezTo>
                  <a:pt x="114" y="110"/>
                  <a:pt x="111" y="111"/>
                  <a:pt x="112" y="114"/>
                </a:cubicBezTo>
                <a:close/>
                <a:moveTo>
                  <a:pt x="179" y="109"/>
                </a:moveTo>
                <a:cubicBezTo>
                  <a:pt x="179" y="111"/>
                  <a:pt x="180" y="110"/>
                  <a:pt x="182" y="110"/>
                </a:cubicBezTo>
                <a:cubicBezTo>
                  <a:pt x="182" y="109"/>
                  <a:pt x="182" y="108"/>
                  <a:pt x="181" y="108"/>
                </a:cubicBezTo>
                <a:cubicBezTo>
                  <a:pt x="181" y="109"/>
                  <a:pt x="180" y="109"/>
                  <a:pt x="179" y="109"/>
                </a:cubicBezTo>
                <a:close/>
                <a:moveTo>
                  <a:pt x="122" y="113"/>
                </a:moveTo>
                <a:cubicBezTo>
                  <a:pt x="122" y="114"/>
                  <a:pt x="121" y="114"/>
                  <a:pt x="120" y="113"/>
                </a:cubicBezTo>
                <a:cubicBezTo>
                  <a:pt x="126" y="120"/>
                  <a:pt x="135" y="125"/>
                  <a:pt x="141" y="131"/>
                </a:cubicBezTo>
                <a:cubicBezTo>
                  <a:pt x="143" y="131"/>
                  <a:pt x="144" y="134"/>
                  <a:pt x="145" y="133"/>
                </a:cubicBezTo>
                <a:cubicBezTo>
                  <a:pt x="137" y="126"/>
                  <a:pt x="131" y="119"/>
                  <a:pt x="122" y="113"/>
                </a:cubicBezTo>
                <a:close/>
                <a:moveTo>
                  <a:pt x="116" y="122"/>
                </a:moveTo>
                <a:cubicBezTo>
                  <a:pt x="112" y="124"/>
                  <a:pt x="109" y="132"/>
                  <a:pt x="111" y="137"/>
                </a:cubicBezTo>
                <a:cubicBezTo>
                  <a:pt x="111" y="130"/>
                  <a:pt x="115" y="126"/>
                  <a:pt x="118" y="123"/>
                </a:cubicBezTo>
                <a:cubicBezTo>
                  <a:pt x="117" y="122"/>
                  <a:pt x="117" y="122"/>
                  <a:pt x="116" y="122"/>
                </a:cubicBezTo>
                <a:close/>
                <a:moveTo>
                  <a:pt x="150" y="182"/>
                </a:moveTo>
                <a:cubicBezTo>
                  <a:pt x="148" y="179"/>
                  <a:pt x="148" y="173"/>
                  <a:pt x="145" y="169"/>
                </a:cubicBezTo>
                <a:cubicBezTo>
                  <a:pt x="141" y="166"/>
                  <a:pt x="135" y="168"/>
                  <a:pt x="132" y="163"/>
                </a:cubicBezTo>
                <a:cubicBezTo>
                  <a:pt x="130" y="160"/>
                  <a:pt x="130" y="153"/>
                  <a:pt x="130" y="150"/>
                </a:cubicBezTo>
                <a:cubicBezTo>
                  <a:pt x="135" y="148"/>
                  <a:pt x="140" y="144"/>
                  <a:pt x="139" y="138"/>
                </a:cubicBezTo>
                <a:cubicBezTo>
                  <a:pt x="137" y="138"/>
                  <a:pt x="136" y="136"/>
                  <a:pt x="134" y="136"/>
                </a:cubicBezTo>
                <a:cubicBezTo>
                  <a:pt x="137" y="145"/>
                  <a:pt x="124" y="147"/>
                  <a:pt x="121" y="140"/>
                </a:cubicBezTo>
                <a:cubicBezTo>
                  <a:pt x="120" y="135"/>
                  <a:pt x="123" y="132"/>
                  <a:pt x="127" y="131"/>
                </a:cubicBezTo>
                <a:cubicBezTo>
                  <a:pt x="125" y="129"/>
                  <a:pt x="122" y="127"/>
                  <a:pt x="119" y="125"/>
                </a:cubicBezTo>
                <a:cubicBezTo>
                  <a:pt x="113" y="129"/>
                  <a:pt x="111" y="140"/>
                  <a:pt x="117" y="145"/>
                </a:cubicBezTo>
                <a:cubicBezTo>
                  <a:pt x="115" y="151"/>
                  <a:pt x="115" y="164"/>
                  <a:pt x="110" y="167"/>
                </a:cubicBezTo>
                <a:cubicBezTo>
                  <a:pt x="108" y="168"/>
                  <a:pt x="104" y="168"/>
                  <a:pt x="102" y="168"/>
                </a:cubicBezTo>
                <a:cubicBezTo>
                  <a:pt x="101" y="169"/>
                  <a:pt x="100" y="169"/>
                  <a:pt x="100" y="170"/>
                </a:cubicBezTo>
                <a:cubicBezTo>
                  <a:pt x="96" y="171"/>
                  <a:pt x="93" y="170"/>
                  <a:pt x="90" y="172"/>
                </a:cubicBezTo>
                <a:cubicBezTo>
                  <a:pt x="88" y="174"/>
                  <a:pt x="87" y="177"/>
                  <a:pt x="86" y="180"/>
                </a:cubicBezTo>
                <a:cubicBezTo>
                  <a:pt x="92" y="180"/>
                  <a:pt x="98" y="184"/>
                  <a:pt x="104" y="182"/>
                </a:cubicBezTo>
                <a:cubicBezTo>
                  <a:pt x="105" y="179"/>
                  <a:pt x="107" y="176"/>
                  <a:pt x="111" y="174"/>
                </a:cubicBezTo>
                <a:cubicBezTo>
                  <a:pt x="114" y="173"/>
                  <a:pt x="122" y="173"/>
                  <a:pt x="126" y="174"/>
                </a:cubicBezTo>
                <a:cubicBezTo>
                  <a:pt x="131" y="175"/>
                  <a:pt x="132" y="179"/>
                  <a:pt x="134" y="182"/>
                </a:cubicBezTo>
                <a:cubicBezTo>
                  <a:pt x="140" y="183"/>
                  <a:pt x="146" y="182"/>
                  <a:pt x="151" y="183"/>
                </a:cubicBezTo>
                <a:cubicBezTo>
                  <a:pt x="151" y="182"/>
                  <a:pt x="151" y="182"/>
                  <a:pt x="151" y="182"/>
                </a:cubicBezTo>
                <a:cubicBezTo>
                  <a:pt x="151" y="182"/>
                  <a:pt x="150" y="182"/>
                  <a:pt x="150" y="182"/>
                </a:cubicBezTo>
                <a:close/>
                <a:moveTo>
                  <a:pt x="163" y="145"/>
                </a:moveTo>
                <a:cubicBezTo>
                  <a:pt x="165" y="149"/>
                  <a:pt x="170" y="152"/>
                  <a:pt x="174" y="155"/>
                </a:cubicBezTo>
                <a:cubicBezTo>
                  <a:pt x="177" y="158"/>
                  <a:pt x="180" y="160"/>
                  <a:pt x="183" y="163"/>
                </a:cubicBezTo>
                <a:cubicBezTo>
                  <a:pt x="184" y="164"/>
                  <a:pt x="185" y="165"/>
                  <a:pt x="186" y="166"/>
                </a:cubicBezTo>
                <a:cubicBezTo>
                  <a:pt x="187" y="167"/>
                  <a:pt x="189" y="167"/>
                  <a:pt x="190" y="168"/>
                </a:cubicBezTo>
                <a:cubicBezTo>
                  <a:pt x="193" y="170"/>
                  <a:pt x="195" y="173"/>
                  <a:pt x="197" y="175"/>
                </a:cubicBezTo>
                <a:cubicBezTo>
                  <a:pt x="203" y="180"/>
                  <a:pt x="207" y="183"/>
                  <a:pt x="213" y="188"/>
                </a:cubicBezTo>
                <a:cubicBezTo>
                  <a:pt x="215" y="189"/>
                  <a:pt x="219" y="193"/>
                  <a:pt x="221" y="193"/>
                </a:cubicBezTo>
                <a:cubicBezTo>
                  <a:pt x="222" y="193"/>
                  <a:pt x="223" y="192"/>
                  <a:pt x="225" y="190"/>
                </a:cubicBezTo>
                <a:cubicBezTo>
                  <a:pt x="228" y="188"/>
                  <a:pt x="231" y="185"/>
                  <a:pt x="232" y="182"/>
                </a:cubicBezTo>
                <a:cubicBezTo>
                  <a:pt x="232" y="180"/>
                  <a:pt x="232" y="179"/>
                  <a:pt x="233" y="178"/>
                </a:cubicBezTo>
                <a:cubicBezTo>
                  <a:pt x="216" y="159"/>
                  <a:pt x="196" y="144"/>
                  <a:pt x="179" y="126"/>
                </a:cubicBezTo>
                <a:cubicBezTo>
                  <a:pt x="175" y="134"/>
                  <a:pt x="171" y="141"/>
                  <a:pt x="163" y="145"/>
                </a:cubicBezTo>
                <a:close/>
                <a:moveTo>
                  <a:pt x="164" y="140"/>
                </a:moveTo>
                <a:cubicBezTo>
                  <a:pt x="164" y="140"/>
                  <a:pt x="164" y="140"/>
                  <a:pt x="164" y="140"/>
                </a:cubicBezTo>
                <a:cubicBezTo>
                  <a:pt x="166" y="139"/>
                  <a:pt x="169" y="137"/>
                  <a:pt x="170" y="134"/>
                </a:cubicBezTo>
                <a:cubicBezTo>
                  <a:pt x="169" y="133"/>
                  <a:pt x="169" y="135"/>
                  <a:pt x="168" y="135"/>
                </a:cubicBezTo>
                <a:cubicBezTo>
                  <a:pt x="167" y="134"/>
                  <a:pt x="167" y="132"/>
                  <a:pt x="167" y="131"/>
                </a:cubicBezTo>
                <a:cubicBezTo>
                  <a:pt x="165" y="134"/>
                  <a:pt x="161" y="135"/>
                  <a:pt x="157" y="136"/>
                </a:cubicBezTo>
                <a:cubicBezTo>
                  <a:pt x="159" y="136"/>
                  <a:pt x="159" y="137"/>
                  <a:pt x="160" y="137"/>
                </a:cubicBezTo>
                <a:cubicBezTo>
                  <a:pt x="160" y="137"/>
                  <a:pt x="160" y="137"/>
                  <a:pt x="160" y="138"/>
                </a:cubicBezTo>
                <a:cubicBezTo>
                  <a:pt x="161" y="137"/>
                  <a:pt x="162" y="140"/>
                  <a:pt x="163" y="139"/>
                </a:cubicBezTo>
                <a:cubicBezTo>
                  <a:pt x="164" y="140"/>
                  <a:pt x="164" y="140"/>
                  <a:pt x="164" y="140"/>
                </a:cubicBezTo>
                <a:close/>
                <a:moveTo>
                  <a:pt x="132" y="138"/>
                </a:moveTo>
                <a:cubicBezTo>
                  <a:pt x="132" y="134"/>
                  <a:pt x="126" y="131"/>
                  <a:pt x="123" y="136"/>
                </a:cubicBezTo>
                <a:cubicBezTo>
                  <a:pt x="122" y="143"/>
                  <a:pt x="132" y="144"/>
                  <a:pt x="132" y="138"/>
                </a:cubicBezTo>
                <a:close/>
                <a:moveTo>
                  <a:pt x="150" y="151"/>
                </a:moveTo>
                <a:cubicBezTo>
                  <a:pt x="158" y="151"/>
                  <a:pt x="165" y="154"/>
                  <a:pt x="170" y="154"/>
                </a:cubicBezTo>
                <a:cubicBezTo>
                  <a:pt x="166" y="152"/>
                  <a:pt x="163" y="148"/>
                  <a:pt x="159" y="146"/>
                </a:cubicBezTo>
                <a:cubicBezTo>
                  <a:pt x="157" y="146"/>
                  <a:pt x="157" y="146"/>
                  <a:pt x="154" y="146"/>
                </a:cubicBezTo>
                <a:cubicBezTo>
                  <a:pt x="153" y="144"/>
                  <a:pt x="151" y="143"/>
                  <a:pt x="149" y="141"/>
                </a:cubicBezTo>
                <a:cubicBezTo>
                  <a:pt x="147" y="144"/>
                  <a:pt x="144" y="143"/>
                  <a:pt x="142" y="141"/>
                </a:cubicBezTo>
                <a:cubicBezTo>
                  <a:pt x="145" y="144"/>
                  <a:pt x="148" y="147"/>
                  <a:pt x="150" y="151"/>
                </a:cubicBezTo>
                <a:close/>
                <a:moveTo>
                  <a:pt x="144" y="150"/>
                </a:moveTo>
                <a:cubicBezTo>
                  <a:pt x="145" y="150"/>
                  <a:pt x="147" y="151"/>
                  <a:pt x="147" y="150"/>
                </a:cubicBezTo>
                <a:cubicBezTo>
                  <a:pt x="145" y="148"/>
                  <a:pt x="144" y="145"/>
                  <a:pt x="141" y="143"/>
                </a:cubicBezTo>
                <a:cubicBezTo>
                  <a:pt x="139" y="147"/>
                  <a:pt x="145" y="148"/>
                  <a:pt x="144" y="150"/>
                </a:cubicBezTo>
                <a:close/>
                <a:moveTo>
                  <a:pt x="244" y="156"/>
                </a:moveTo>
                <a:cubicBezTo>
                  <a:pt x="246" y="157"/>
                  <a:pt x="248" y="154"/>
                  <a:pt x="248" y="152"/>
                </a:cubicBezTo>
                <a:cubicBezTo>
                  <a:pt x="250" y="150"/>
                  <a:pt x="254" y="147"/>
                  <a:pt x="251" y="146"/>
                </a:cubicBezTo>
                <a:cubicBezTo>
                  <a:pt x="248" y="148"/>
                  <a:pt x="243" y="151"/>
                  <a:pt x="244" y="156"/>
                </a:cubicBezTo>
                <a:close/>
                <a:moveTo>
                  <a:pt x="254" y="150"/>
                </a:moveTo>
                <a:cubicBezTo>
                  <a:pt x="252" y="152"/>
                  <a:pt x="251" y="154"/>
                  <a:pt x="250" y="156"/>
                </a:cubicBezTo>
                <a:cubicBezTo>
                  <a:pt x="253" y="155"/>
                  <a:pt x="254" y="151"/>
                  <a:pt x="256" y="148"/>
                </a:cubicBezTo>
                <a:cubicBezTo>
                  <a:pt x="256" y="147"/>
                  <a:pt x="256" y="146"/>
                  <a:pt x="255" y="146"/>
                </a:cubicBezTo>
                <a:cubicBezTo>
                  <a:pt x="255" y="148"/>
                  <a:pt x="254" y="148"/>
                  <a:pt x="254" y="150"/>
                </a:cubicBezTo>
                <a:close/>
                <a:moveTo>
                  <a:pt x="139" y="146"/>
                </a:moveTo>
                <a:cubicBezTo>
                  <a:pt x="138" y="148"/>
                  <a:pt x="137" y="149"/>
                  <a:pt x="136" y="150"/>
                </a:cubicBezTo>
                <a:cubicBezTo>
                  <a:pt x="137" y="149"/>
                  <a:pt x="140" y="150"/>
                  <a:pt x="142" y="150"/>
                </a:cubicBezTo>
                <a:cubicBezTo>
                  <a:pt x="142" y="149"/>
                  <a:pt x="141" y="147"/>
                  <a:pt x="139" y="146"/>
                </a:cubicBezTo>
                <a:close/>
                <a:moveTo>
                  <a:pt x="98" y="151"/>
                </a:moveTo>
                <a:cubicBezTo>
                  <a:pt x="98" y="152"/>
                  <a:pt x="101" y="151"/>
                  <a:pt x="102" y="151"/>
                </a:cubicBezTo>
                <a:cubicBezTo>
                  <a:pt x="102" y="147"/>
                  <a:pt x="97" y="148"/>
                  <a:pt x="98" y="151"/>
                </a:cubicBezTo>
                <a:close/>
                <a:moveTo>
                  <a:pt x="191" y="174"/>
                </a:moveTo>
                <a:cubicBezTo>
                  <a:pt x="189" y="170"/>
                  <a:pt x="185" y="168"/>
                  <a:pt x="182" y="165"/>
                </a:cubicBezTo>
                <a:cubicBezTo>
                  <a:pt x="179" y="164"/>
                  <a:pt x="177" y="162"/>
                  <a:pt x="174" y="161"/>
                </a:cubicBezTo>
                <a:cubicBezTo>
                  <a:pt x="170" y="158"/>
                  <a:pt x="164" y="155"/>
                  <a:pt x="158" y="154"/>
                </a:cubicBezTo>
                <a:cubicBezTo>
                  <a:pt x="155" y="153"/>
                  <a:pt x="152" y="154"/>
                  <a:pt x="149" y="153"/>
                </a:cubicBezTo>
                <a:cubicBezTo>
                  <a:pt x="145" y="153"/>
                  <a:pt x="142" y="152"/>
                  <a:pt x="138" y="152"/>
                </a:cubicBezTo>
                <a:cubicBezTo>
                  <a:pt x="137" y="152"/>
                  <a:pt x="133" y="152"/>
                  <a:pt x="133" y="154"/>
                </a:cubicBezTo>
                <a:cubicBezTo>
                  <a:pt x="145" y="154"/>
                  <a:pt x="160" y="155"/>
                  <a:pt x="170" y="160"/>
                </a:cubicBezTo>
                <a:cubicBezTo>
                  <a:pt x="171" y="160"/>
                  <a:pt x="171" y="161"/>
                  <a:pt x="172" y="161"/>
                </a:cubicBezTo>
                <a:cubicBezTo>
                  <a:pt x="174" y="162"/>
                  <a:pt x="176" y="163"/>
                  <a:pt x="178" y="164"/>
                </a:cubicBezTo>
                <a:cubicBezTo>
                  <a:pt x="181" y="166"/>
                  <a:pt x="183" y="168"/>
                  <a:pt x="185" y="170"/>
                </a:cubicBezTo>
                <a:cubicBezTo>
                  <a:pt x="186" y="171"/>
                  <a:pt x="188" y="171"/>
                  <a:pt x="189" y="172"/>
                </a:cubicBezTo>
                <a:cubicBezTo>
                  <a:pt x="191" y="174"/>
                  <a:pt x="192" y="179"/>
                  <a:pt x="196" y="180"/>
                </a:cubicBezTo>
                <a:cubicBezTo>
                  <a:pt x="195" y="177"/>
                  <a:pt x="194" y="175"/>
                  <a:pt x="191" y="174"/>
                </a:cubicBezTo>
                <a:close/>
                <a:moveTo>
                  <a:pt x="98" y="156"/>
                </a:moveTo>
                <a:cubicBezTo>
                  <a:pt x="99" y="157"/>
                  <a:pt x="102" y="156"/>
                  <a:pt x="102" y="156"/>
                </a:cubicBezTo>
                <a:cubicBezTo>
                  <a:pt x="103" y="153"/>
                  <a:pt x="101" y="153"/>
                  <a:pt x="98" y="153"/>
                </a:cubicBezTo>
                <a:cubicBezTo>
                  <a:pt x="98" y="154"/>
                  <a:pt x="98" y="154"/>
                  <a:pt x="98" y="156"/>
                </a:cubicBezTo>
                <a:close/>
                <a:moveTo>
                  <a:pt x="256" y="153"/>
                </a:moveTo>
                <a:cubicBezTo>
                  <a:pt x="255" y="155"/>
                  <a:pt x="254" y="156"/>
                  <a:pt x="252" y="158"/>
                </a:cubicBezTo>
                <a:cubicBezTo>
                  <a:pt x="254" y="159"/>
                  <a:pt x="256" y="162"/>
                  <a:pt x="259" y="162"/>
                </a:cubicBezTo>
                <a:cubicBezTo>
                  <a:pt x="260" y="161"/>
                  <a:pt x="261" y="159"/>
                  <a:pt x="262" y="158"/>
                </a:cubicBezTo>
                <a:cubicBezTo>
                  <a:pt x="260" y="156"/>
                  <a:pt x="259" y="154"/>
                  <a:pt x="256" y="153"/>
                </a:cubicBezTo>
                <a:close/>
                <a:moveTo>
                  <a:pt x="108" y="155"/>
                </a:moveTo>
                <a:cubicBezTo>
                  <a:pt x="110" y="156"/>
                  <a:pt x="113" y="156"/>
                  <a:pt x="113" y="154"/>
                </a:cubicBezTo>
                <a:cubicBezTo>
                  <a:pt x="110" y="153"/>
                  <a:pt x="108" y="154"/>
                  <a:pt x="105" y="154"/>
                </a:cubicBezTo>
                <a:cubicBezTo>
                  <a:pt x="105" y="155"/>
                  <a:pt x="105" y="155"/>
                  <a:pt x="105" y="156"/>
                </a:cubicBezTo>
                <a:cubicBezTo>
                  <a:pt x="106" y="156"/>
                  <a:pt x="108" y="156"/>
                  <a:pt x="107" y="155"/>
                </a:cubicBezTo>
                <a:cubicBezTo>
                  <a:pt x="108" y="155"/>
                  <a:pt x="109" y="157"/>
                  <a:pt x="108" y="155"/>
                </a:cubicBezTo>
                <a:close/>
                <a:moveTo>
                  <a:pt x="272" y="155"/>
                </a:moveTo>
                <a:cubicBezTo>
                  <a:pt x="274" y="159"/>
                  <a:pt x="276" y="162"/>
                  <a:pt x="281" y="163"/>
                </a:cubicBezTo>
                <a:cubicBezTo>
                  <a:pt x="281" y="162"/>
                  <a:pt x="281" y="161"/>
                  <a:pt x="282" y="160"/>
                </a:cubicBezTo>
                <a:cubicBezTo>
                  <a:pt x="282" y="160"/>
                  <a:pt x="281" y="160"/>
                  <a:pt x="281" y="159"/>
                </a:cubicBezTo>
                <a:cubicBezTo>
                  <a:pt x="280" y="160"/>
                  <a:pt x="280" y="161"/>
                  <a:pt x="278" y="162"/>
                </a:cubicBezTo>
                <a:cubicBezTo>
                  <a:pt x="277" y="161"/>
                  <a:pt x="276" y="159"/>
                  <a:pt x="275" y="158"/>
                </a:cubicBezTo>
                <a:cubicBezTo>
                  <a:pt x="275" y="157"/>
                  <a:pt x="276" y="157"/>
                  <a:pt x="277" y="156"/>
                </a:cubicBezTo>
                <a:cubicBezTo>
                  <a:pt x="275" y="156"/>
                  <a:pt x="273" y="154"/>
                  <a:pt x="272" y="155"/>
                </a:cubicBezTo>
                <a:close/>
                <a:moveTo>
                  <a:pt x="279" y="158"/>
                </a:moveTo>
                <a:cubicBezTo>
                  <a:pt x="278" y="158"/>
                  <a:pt x="278" y="157"/>
                  <a:pt x="277" y="157"/>
                </a:cubicBezTo>
                <a:cubicBezTo>
                  <a:pt x="277" y="157"/>
                  <a:pt x="278" y="159"/>
                  <a:pt x="279" y="158"/>
                </a:cubicBezTo>
                <a:close/>
                <a:moveTo>
                  <a:pt x="150" y="158"/>
                </a:moveTo>
                <a:cubicBezTo>
                  <a:pt x="160" y="169"/>
                  <a:pt x="169" y="181"/>
                  <a:pt x="179" y="193"/>
                </a:cubicBezTo>
                <a:cubicBezTo>
                  <a:pt x="182" y="198"/>
                  <a:pt x="185" y="204"/>
                  <a:pt x="189" y="206"/>
                </a:cubicBezTo>
                <a:cubicBezTo>
                  <a:pt x="184" y="199"/>
                  <a:pt x="179" y="192"/>
                  <a:pt x="174" y="185"/>
                </a:cubicBezTo>
                <a:cubicBezTo>
                  <a:pt x="172" y="183"/>
                  <a:pt x="170" y="181"/>
                  <a:pt x="169" y="178"/>
                </a:cubicBezTo>
                <a:cubicBezTo>
                  <a:pt x="164" y="173"/>
                  <a:pt x="160" y="167"/>
                  <a:pt x="156" y="162"/>
                </a:cubicBezTo>
                <a:cubicBezTo>
                  <a:pt x="154" y="160"/>
                  <a:pt x="152" y="158"/>
                  <a:pt x="150" y="157"/>
                </a:cubicBezTo>
                <a:cubicBezTo>
                  <a:pt x="150" y="157"/>
                  <a:pt x="150" y="157"/>
                  <a:pt x="150" y="157"/>
                </a:cubicBezTo>
                <a:cubicBezTo>
                  <a:pt x="150" y="157"/>
                  <a:pt x="150" y="158"/>
                  <a:pt x="150" y="158"/>
                </a:cubicBezTo>
                <a:close/>
                <a:moveTo>
                  <a:pt x="258" y="165"/>
                </a:moveTo>
                <a:cubicBezTo>
                  <a:pt x="258" y="166"/>
                  <a:pt x="259" y="166"/>
                  <a:pt x="258" y="167"/>
                </a:cubicBezTo>
                <a:cubicBezTo>
                  <a:pt x="262" y="166"/>
                  <a:pt x="265" y="164"/>
                  <a:pt x="265" y="160"/>
                </a:cubicBezTo>
                <a:cubicBezTo>
                  <a:pt x="266" y="160"/>
                  <a:pt x="266" y="159"/>
                  <a:pt x="267" y="159"/>
                </a:cubicBezTo>
                <a:cubicBezTo>
                  <a:pt x="267" y="158"/>
                  <a:pt x="266" y="158"/>
                  <a:pt x="266" y="157"/>
                </a:cubicBezTo>
                <a:cubicBezTo>
                  <a:pt x="264" y="160"/>
                  <a:pt x="261" y="163"/>
                  <a:pt x="258" y="165"/>
                </a:cubicBezTo>
                <a:close/>
                <a:moveTo>
                  <a:pt x="99" y="162"/>
                </a:moveTo>
                <a:cubicBezTo>
                  <a:pt x="99" y="162"/>
                  <a:pt x="99" y="162"/>
                  <a:pt x="99" y="162"/>
                </a:cubicBezTo>
                <a:cubicBezTo>
                  <a:pt x="99" y="161"/>
                  <a:pt x="100" y="162"/>
                  <a:pt x="101" y="162"/>
                </a:cubicBezTo>
                <a:cubicBezTo>
                  <a:pt x="101" y="160"/>
                  <a:pt x="102" y="160"/>
                  <a:pt x="102" y="158"/>
                </a:cubicBezTo>
                <a:cubicBezTo>
                  <a:pt x="100" y="158"/>
                  <a:pt x="99" y="158"/>
                  <a:pt x="98" y="157"/>
                </a:cubicBezTo>
                <a:cubicBezTo>
                  <a:pt x="97" y="160"/>
                  <a:pt x="100" y="161"/>
                  <a:pt x="99" y="162"/>
                </a:cubicBezTo>
                <a:close/>
                <a:moveTo>
                  <a:pt x="264" y="167"/>
                </a:moveTo>
                <a:cubicBezTo>
                  <a:pt x="266" y="170"/>
                  <a:pt x="269" y="171"/>
                  <a:pt x="272" y="173"/>
                </a:cubicBezTo>
                <a:cubicBezTo>
                  <a:pt x="272" y="172"/>
                  <a:pt x="274" y="171"/>
                  <a:pt x="274" y="169"/>
                </a:cubicBezTo>
                <a:cubicBezTo>
                  <a:pt x="272" y="166"/>
                  <a:pt x="270" y="165"/>
                  <a:pt x="267" y="163"/>
                </a:cubicBezTo>
                <a:cubicBezTo>
                  <a:pt x="266" y="164"/>
                  <a:pt x="264" y="165"/>
                  <a:pt x="264" y="167"/>
                </a:cubicBezTo>
                <a:close/>
                <a:moveTo>
                  <a:pt x="278" y="173"/>
                </a:moveTo>
                <a:cubicBezTo>
                  <a:pt x="278" y="174"/>
                  <a:pt x="279" y="172"/>
                  <a:pt x="278" y="173"/>
                </a:cubicBezTo>
                <a:cubicBezTo>
                  <a:pt x="278" y="172"/>
                  <a:pt x="280" y="169"/>
                  <a:pt x="278" y="169"/>
                </a:cubicBezTo>
                <a:cubicBezTo>
                  <a:pt x="276" y="171"/>
                  <a:pt x="274" y="173"/>
                  <a:pt x="273" y="175"/>
                </a:cubicBezTo>
                <a:cubicBezTo>
                  <a:pt x="272" y="176"/>
                  <a:pt x="270" y="177"/>
                  <a:pt x="271" y="178"/>
                </a:cubicBezTo>
                <a:cubicBezTo>
                  <a:pt x="274" y="177"/>
                  <a:pt x="275" y="175"/>
                  <a:pt x="278" y="173"/>
                </a:cubicBezTo>
                <a:close/>
                <a:moveTo>
                  <a:pt x="257" y="171"/>
                </a:moveTo>
                <a:cubicBezTo>
                  <a:pt x="251" y="174"/>
                  <a:pt x="245" y="178"/>
                  <a:pt x="241" y="181"/>
                </a:cubicBezTo>
                <a:cubicBezTo>
                  <a:pt x="241" y="181"/>
                  <a:pt x="242" y="182"/>
                  <a:pt x="242" y="182"/>
                </a:cubicBezTo>
                <a:cubicBezTo>
                  <a:pt x="249" y="179"/>
                  <a:pt x="256" y="174"/>
                  <a:pt x="263" y="170"/>
                </a:cubicBezTo>
                <a:cubicBezTo>
                  <a:pt x="261" y="168"/>
                  <a:pt x="259" y="170"/>
                  <a:pt x="257" y="171"/>
                </a:cubicBezTo>
                <a:close/>
                <a:moveTo>
                  <a:pt x="281" y="182"/>
                </a:moveTo>
                <a:cubicBezTo>
                  <a:pt x="283" y="182"/>
                  <a:pt x="285" y="180"/>
                  <a:pt x="285" y="179"/>
                </a:cubicBezTo>
                <a:cubicBezTo>
                  <a:pt x="285" y="179"/>
                  <a:pt x="280" y="174"/>
                  <a:pt x="279" y="174"/>
                </a:cubicBezTo>
                <a:cubicBezTo>
                  <a:pt x="278" y="175"/>
                  <a:pt x="277" y="176"/>
                  <a:pt x="276" y="178"/>
                </a:cubicBezTo>
                <a:cubicBezTo>
                  <a:pt x="278" y="178"/>
                  <a:pt x="279" y="182"/>
                  <a:pt x="281" y="182"/>
                </a:cubicBezTo>
                <a:close/>
                <a:moveTo>
                  <a:pt x="119" y="176"/>
                </a:moveTo>
                <a:cubicBezTo>
                  <a:pt x="116" y="176"/>
                  <a:pt x="112" y="175"/>
                  <a:pt x="110" y="177"/>
                </a:cubicBezTo>
                <a:cubicBezTo>
                  <a:pt x="117" y="178"/>
                  <a:pt x="123" y="179"/>
                  <a:pt x="130" y="179"/>
                </a:cubicBezTo>
                <a:cubicBezTo>
                  <a:pt x="128" y="175"/>
                  <a:pt x="123" y="176"/>
                  <a:pt x="119" y="176"/>
                </a:cubicBezTo>
                <a:close/>
                <a:moveTo>
                  <a:pt x="110" y="180"/>
                </a:moveTo>
                <a:cubicBezTo>
                  <a:pt x="109" y="185"/>
                  <a:pt x="110" y="191"/>
                  <a:pt x="109" y="195"/>
                </a:cubicBezTo>
                <a:cubicBezTo>
                  <a:pt x="112" y="211"/>
                  <a:pt x="109" y="230"/>
                  <a:pt x="111" y="248"/>
                </a:cubicBezTo>
                <a:cubicBezTo>
                  <a:pt x="110" y="251"/>
                  <a:pt x="110" y="254"/>
                  <a:pt x="111" y="258"/>
                </a:cubicBezTo>
                <a:cubicBezTo>
                  <a:pt x="111" y="268"/>
                  <a:pt x="112" y="279"/>
                  <a:pt x="113" y="289"/>
                </a:cubicBezTo>
                <a:cubicBezTo>
                  <a:pt x="115" y="288"/>
                  <a:pt x="118" y="289"/>
                  <a:pt x="119" y="289"/>
                </a:cubicBezTo>
                <a:cubicBezTo>
                  <a:pt x="118" y="280"/>
                  <a:pt x="119" y="269"/>
                  <a:pt x="118" y="260"/>
                </a:cubicBezTo>
                <a:cubicBezTo>
                  <a:pt x="119" y="257"/>
                  <a:pt x="118" y="251"/>
                  <a:pt x="118" y="248"/>
                </a:cubicBezTo>
                <a:cubicBezTo>
                  <a:pt x="118" y="247"/>
                  <a:pt x="119" y="246"/>
                  <a:pt x="119" y="245"/>
                </a:cubicBezTo>
                <a:cubicBezTo>
                  <a:pt x="119" y="244"/>
                  <a:pt x="118" y="243"/>
                  <a:pt x="118" y="242"/>
                </a:cubicBezTo>
                <a:cubicBezTo>
                  <a:pt x="117" y="238"/>
                  <a:pt x="117" y="233"/>
                  <a:pt x="117" y="229"/>
                </a:cubicBezTo>
                <a:cubicBezTo>
                  <a:pt x="117" y="211"/>
                  <a:pt x="118" y="196"/>
                  <a:pt x="118" y="182"/>
                </a:cubicBezTo>
                <a:cubicBezTo>
                  <a:pt x="118" y="181"/>
                  <a:pt x="119" y="181"/>
                  <a:pt x="119" y="181"/>
                </a:cubicBezTo>
                <a:cubicBezTo>
                  <a:pt x="115" y="181"/>
                  <a:pt x="113" y="179"/>
                  <a:pt x="110" y="180"/>
                </a:cubicBezTo>
                <a:close/>
                <a:moveTo>
                  <a:pt x="121" y="182"/>
                </a:moveTo>
                <a:cubicBezTo>
                  <a:pt x="121" y="187"/>
                  <a:pt x="120" y="193"/>
                  <a:pt x="120" y="198"/>
                </a:cubicBezTo>
                <a:cubicBezTo>
                  <a:pt x="119" y="203"/>
                  <a:pt x="120" y="209"/>
                  <a:pt x="120" y="214"/>
                </a:cubicBezTo>
                <a:cubicBezTo>
                  <a:pt x="120" y="221"/>
                  <a:pt x="119" y="227"/>
                  <a:pt x="120" y="234"/>
                </a:cubicBezTo>
                <a:cubicBezTo>
                  <a:pt x="120" y="245"/>
                  <a:pt x="122" y="257"/>
                  <a:pt x="122" y="270"/>
                </a:cubicBezTo>
                <a:cubicBezTo>
                  <a:pt x="122" y="273"/>
                  <a:pt x="121" y="276"/>
                  <a:pt x="121" y="280"/>
                </a:cubicBezTo>
                <a:cubicBezTo>
                  <a:pt x="121" y="283"/>
                  <a:pt x="122" y="287"/>
                  <a:pt x="121" y="290"/>
                </a:cubicBezTo>
                <a:cubicBezTo>
                  <a:pt x="123" y="290"/>
                  <a:pt x="127" y="291"/>
                  <a:pt x="128" y="290"/>
                </a:cubicBezTo>
                <a:cubicBezTo>
                  <a:pt x="127" y="280"/>
                  <a:pt x="128" y="270"/>
                  <a:pt x="128" y="261"/>
                </a:cubicBezTo>
                <a:cubicBezTo>
                  <a:pt x="128" y="257"/>
                  <a:pt x="127" y="253"/>
                  <a:pt x="127" y="249"/>
                </a:cubicBezTo>
                <a:cubicBezTo>
                  <a:pt x="128" y="241"/>
                  <a:pt x="126" y="232"/>
                  <a:pt x="126" y="223"/>
                </a:cubicBezTo>
                <a:cubicBezTo>
                  <a:pt x="127" y="210"/>
                  <a:pt x="126" y="193"/>
                  <a:pt x="126" y="181"/>
                </a:cubicBezTo>
                <a:cubicBezTo>
                  <a:pt x="124" y="181"/>
                  <a:pt x="122" y="181"/>
                  <a:pt x="120" y="181"/>
                </a:cubicBezTo>
                <a:cubicBezTo>
                  <a:pt x="120" y="181"/>
                  <a:pt x="120" y="181"/>
                  <a:pt x="121" y="182"/>
                </a:cubicBezTo>
                <a:close/>
                <a:moveTo>
                  <a:pt x="103" y="185"/>
                </a:moveTo>
                <a:cubicBezTo>
                  <a:pt x="98" y="197"/>
                  <a:pt x="92" y="209"/>
                  <a:pt x="89" y="223"/>
                </a:cubicBezTo>
                <a:cubicBezTo>
                  <a:pt x="81" y="244"/>
                  <a:pt x="72" y="264"/>
                  <a:pt x="65" y="286"/>
                </a:cubicBezTo>
                <a:cubicBezTo>
                  <a:pt x="60" y="297"/>
                  <a:pt x="57" y="307"/>
                  <a:pt x="53" y="317"/>
                </a:cubicBezTo>
                <a:cubicBezTo>
                  <a:pt x="59" y="316"/>
                  <a:pt x="64" y="315"/>
                  <a:pt x="70" y="314"/>
                </a:cubicBezTo>
                <a:cubicBezTo>
                  <a:pt x="68" y="309"/>
                  <a:pt x="71" y="304"/>
                  <a:pt x="76" y="302"/>
                </a:cubicBezTo>
                <a:cubicBezTo>
                  <a:pt x="85" y="298"/>
                  <a:pt x="98" y="294"/>
                  <a:pt x="107" y="291"/>
                </a:cubicBezTo>
                <a:cubicBezTo>
                  <a:pt x="109" y="291"/>
                  <a:pt x="109" y="289"/>
                  <a:pt x="111" y="290"/>
                </a:cubicBezTo>
                <a:cubicBezTo>
                  <a:pt x="109" y="282"/>
                  <a:pt x="110" y="274"/>
                  <a:pt x="109" y="266"/>
                </a:cubicBezTo>
                <a:cubicBezTo>
                  <a:pt x="109" y="261"/>
                  <a:pt x="108" y="255"/>
                  <a:pt x="108" y="250"/>
                </a:cubicBezTo>
                <a:cubicBezTo>
                  <a:pt x="108" y="248"/>
                  <a:pt x="109" y="246"/>
                  <a:pt x="109" y="244"/>
                </a:cubicBezTo>
                <a:cubicBezTo>
                  <a:pt x="109" y="240"/>
                  <a:pt x="108" y="237"/>
                  <a:pt x="108" y="233"/>
                </a:cubicBezTo>
                <a:cubicBezTo>
                  <a:pt x="108" y="229"/>
                  <a:pt x="108" y="225"/>
                  <a:pt x="108" y="221"/>
                </a:cubicBezTo>
                <a:cubicBezTo>
                  <a:pt x="108" y="208"/>
                  <a:pt x="107" y="195"/>
                  <a:pt x="107" y="182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3"/>
                  <a:pt x="105" y="185"/>
                  <a:pt x="103" y="185"/>
                </a:cubicBezTo>
                <a:close/>
                <a:moveTo>
                  <a:pt x="130" y="181"/>
                </a:moveTo>
                <a:cubicBezTo>
                  <a:pt x="129" y="182"/>
                  <a:pt x="129" y="183"/>
                  <a:pt x="128" y="184"/>
                </a:cubicBezTo>
                <a:cubicBezTo>
                  <a:pt x="127" y="193"/>
                  <a:pt x="128" y="203"/>
                  <a:pt x="129" y="211"/>
                </a:cubicBezTo>
                <a:cubicBezTo>
                  <a:pt x="129" y="216"/>
                  <a:pt x="129" y="221"/>
                  <a:pt x="129" y="227"/>
                </a:cubicBezTo>
                <a:cubicBezTo>
                  <a:pt x="129" y="236"/>
                  <a:pt x="131" y="246"/>
                  <a:pt x="130" y="256"/>
                </a:cubicBezTo>
                <a:cubicBezTo>
                  <a:pt x="130" y="260"/>
                  <a:pt x="130" y="262"/>
                  <a:pt x="130" y="266"/>
                </a:cubicBezTo>
                <a:cubicBezTo>
                  <a:pt x="130" y="269"/>
                  <a:pt x="130" y="273"/>
                  <a:pt x="130" y="277"/>
                </a:cubicBezTo>
                <a:cubicBezTo>
                  <a:pt x="130" y="277"/>
                  <a:pt x="131" y="278"/>
                  <a:pt x="131" y="279"/>
                </a:cubicBezTo>
                <a:cubicBezTo>
                  <a:pt x="132" y="283"/>
                  <a:pt x="130" y="288"/>
                  <a:pt x="131" y="291"/>
                </a:cubicBezTo>
                <a:cubicBezTo>
                  <a:pt x="141" y="295"/>
                  <a:pt x="156" y="300"/>
                  <a:pt x="165" y="304"/>
                </a:cubicBezTo>
                <a:cubicBezTo>
                  <a:pt x="169" y="305"/>
                  <a:pt x="170" y="310"/>
                  <a:pt x="169" y="314"/>
                </a:cubicBezTo>
                <a:cubicBezTo>
                  <a:pt x="173" y="315"/>
                  <a:pt x="177" y="316"/>
                  <a:pt x="180" y="316"/>
                </a:cubicBezTo>
                <a:cubicBezTo>
                  <a:pt x="168" y="285"/>
                  <a:pt x="157" y="252"/>
                  <a:pt x="145" y="222"/>
                </a:cubicBezTo>
                <a:cubicBezTo>
                  <a:pt x="144" y="216"/>
                  <a:pt x="142" y="213"/>
                  <a:pt x="140" y="208"/>
                </a:cubicBezTo>
                <a:cubicBezTo>
                  <a:pt x="139" y="205"/>
                  <a:pt x="138" y="202"/>
                  <a:pt x="137" y="199"/>
                </a:cubicBezTo>
                <a:cubicBezTo>
                  <a:pt x="136" y="197"/>
                  <a:pt x="135" y="195"/>
                  <a:pt x="134" y="193"/>
                </a:cubicBezTo>
                <a:cubicBezTo>
                  <a:pt x="133" y="190"/>
                  <a:pt x="133" y="186"/>
                  <a:pt x="131" y="184"/>
                </a:cubicBezTo>
                <a:cubicBezTo>
                  <a:pt x="131" y="182"/>
                  <a:pt x="132" y="181"/>
                  <a:pt x="130" y="181"/>
                </a:cubicBezTo>
                <a:close/>
                <a:moveTo>
                  <a:pt x="86" y="183"/>
                </a:moveTo>
                <a:cubicBezTo>
                  <a:pt x="84" y="189"/>
                  <a:pt x="81" y="192"/>
                  <a:pt x="80" y="199"/>
                </a:cubicBezTo>
                <a:cubicBezTo>
                  <a:pt x="77" y="204"/>
                  <a:pt x="76" y="210"/>
                  <a:pt x="74" y="216"/>
                </a:cubicBezTo>
                <a:cubicBezTo>
                  <a:pt x="70" y="227"/>
                  <a:pt x="65" y="238"/>
                  <a:pt x="61" y="249"/>
                </a:cubicBezTo>
                <a:cubicBezTo>
                  <a:pt x="53" y="266"/>
                  <a:pt x="48" y="286"/>
                  <a:pt x="40" y="302"/>
                </a:cubicBezTo>
                <a:cubicBezTo>
                  <a:pt x="40" y="308"/>
                  <a:pt x="38" y="309"/>
                  <a:pt x="38" y="314"/>
                </a:cubicBezTo>
                <a:cubicBezTo>
                  <a:pt x="34" y="321"/>
                  <a:pt x="32" y="329"/>
                  <a:pt x="30" y="337"/>
                </a:cubicBezTo>
                <a:cubicBezTo>
                  <a:pt x="27" y="341"/>
                  <a:pt x="26" y="346"/>
                  <a:pt x="24" y="350"/>
                </a:cubicBezTo>
                <a:cubicBezTo>
                  <a:pt x="23" y="354"/>
                  <a:pt x="20" y="358"/>
                  <a:pt x="19" y="362"/>
                </a:cubicBezTo>
                <a:cubicBezTo>
                  <a:pt x="21" y="363"/>
                  <a:pt x="23" y="365"/>
                  <a:pt x="25" y="364"/>
                </a:cubicBezTo>
                <a:cubicBezTo>
                  <a:pt x="25" y="360"/>
                  <a:pt x="28" y="356"/>
                  <a:pt x="29" y="352"/>
                </a:cubicBezTo>
                <a:cubicBezTo>
                  <a:pt x="30" y="349"/>
                  <a:pt x="31" y="347"/>
                  <a:pt x="32" y="344"/>
                </a:cubicBezTo>
                <a:cubicBezTo>
                  <a:pt x="36" y="333"/>
                  <a:pt x="40" y="323"/>
                  <a:pt x="43" y="311"/>
                </a:cubicBezTo>
                <a:cubicBezTo>
                  <a:pt x="51" y="292"/>
                  <a:pt x="58" y="272"/>
                  <a:pt x="65" y="253"/>
                </a:cubicBezTo>
                <a:cubicBezTo>
                  <a:pt x="74" y="230"/>
                  <a:pt x="82" y="206"/>
                  <a:pt x="92" y="184"/>
                </a:cubicBezTo>
                <a:cubicBezTo>
                  <a:pt x="90" y="183"/>
                  <a:pt x="87" y="182"/>
                  <a:pt x="86" y="183"/>
                </a:cubicBezTo>
                <a:close/>
                <a:moveTo>
                  <a:pt x="94" y="184"/>
                </a:moveTo>
                <a:cubicBezTo>
                  <a:pt x="92" y="188"/>
                  <a:pt x="91" y="192"/>
                  <a:pt x="89" y="195"/>
                </a:cubicBezTo>
                <a:cubicBezTo>
                  <a:pt x="89" y="198"/>
                  <a:pt x="87" y="200"/>
                  <a:pt x="86" y="202"/>
                </a:cubicBezTo>
                <a:cubicBezTo>
                  <a:pt x="84" y="208"/>
                  <a:pt x="82" y="215"/>
                  <a:pt x="79" y="222"/>
                </a:cubicBezTo>
                <a:cubicBezTo>
                  <a:pt x="76" y="231"/>
                  <a:pt x="73" y="238"/>
                  <a:pt x="70" y="247"/>
                </a:cubicBezTo>
                <a:cubicBezTo>
                  <a:pt x="69" y="249"/>
                  <a:pt x="69" y="251"/>
                  <a:pt x="68" y="253"/>
                </a:cubicBezTo>
                <a:cubicBezTo>
                  <a:pt x="66" y="257"/>
                  <a:pt x="64" y="261"/>
                  <a:pt x="63" y="265"/>
                </a:cubicBezTo>
                <a:cubicBezTo>
                  <a:pt x="62" y="267"/>
                  <a:pt x="62" y="270"/>
                  <a:pt x="61" y="272"/>
                </a:cubicBezTo>
                <a:cubicBezTo>
                  <a:pt x="59" y="275"/>
                  <a:pt x="58" y="277"/>
                  <a:pt x="57" y="281"/>
                </a:cubicBezTo>
                <a:cubicBezTo>
                  <a:pt x="57" y="282"/>
                  <a:pt x="55" y="284"/>
                  <a:pt x="55" y="286"/>
                </a:cubicBezTo>
                <a:cubicBezTo>
                  <a:pt x="54" y="286"/>
                  <a:pt x="55" y="287"/>
                  <a:pt x="55" y="288"/>
                </a:cubicBezTo>
                <a:cubicBezTo>
                  <a:pt x="54" y="290"/>
                  <a:pt x="53" y="292"/>
                  <a:pt x="52" y="294"/>
                </a:cubicBezTo>
                <a:cubicBezTo>
                  <a:pt x="51" y="296"/>
                  <a:pt x="51" y="298"/>
                  <a:pt x="50" y="300"/>
                </a:cubicBezTo>
                <a:cubicBezTo>
                  <a:pt x="47" y="309"/>
                  <a:pt x="43" y="319"/>
                  <a:pt x="40" y="329"/>
                </a:cubicBezTo>
                <a:cubicBezTo>
                  <a:pt x="38" y="332"/>
                  <a:pt x="37" y="336"/>
                  <a:pt x="36" y="339"/>
                </a:cubicBezTo>
                <a:cubicBezTo>
                  <a:pt x="36" y="339"/>
                  <a:pt x="36" y="340"/>
                  <a:pt x="36" y="341"/>
                </a:cubicBezTo>
                <a:cubicBezTo>
                  <a:pt x="36" y="343"/>
                  <a:pt x="34" y="345"/>
                  <a:pt x="34" y="347"/>
                </a:cubicBezTo>
                <a:cubicBezTo>
                  <a:pt x="32" y="354"/>
                  <a:pt x="29" y="359"/>
                  <a:pt x="27" y="365"/>
                </a:cubicBezTo>
                <a:cubicBezTo>
                  <a:pt x="29" y="364"/>
                  <a:pt x="30" y="365"/>
                  <a:pt x="32" y="365"/>
                </a:cubicBezTo>
                <a:cubicBezTo>
                  <a:pt x="33" y="362"/>
                  <a:pt x="35" y="360"/>
                  <a:pt x="36" y="357"/>
                </a:cubicBezTo>
                <a:cubicBezTo>
                  <a:pt x="38" y="351"/>
                  <a:pt x="40" y="346"/>
                  <a:pt x="42" y="341"/>
                </a:cubicBezTo>
                <a:cubicBezTo>
                  <a:pt x="43" y="338"/>
                  <a:pt x="44" y="336"/>
                  <a:pt x="45" y="333"/>
                </a:cubicBezTo>
                <a:cubicBezTo>
                  <a:pt x="46" y="328"/>
                  <a:pt x="47" y="325"/>
                  <a:pt x="49" y="321"/>
                </a:cubicBezTo>
                <a:cubicBezTo>
                  <a:pt x="51" y="315"/>
                  <a:pt x="53" y="311"/>
                  <a:pt x="55" y="305"/>
                </a:cubicBezTo>
                <a:cubicBezTo>
                  <a:pt x="57" y="300"/>
                  <a:pt x="59" y="296"/>
                  <a:pt x="60" y="291"/>
                </a:cubicBezTo>
                <a:cubicBezTo>
                  <a:pt x="63" y="284"/>
                  <a:pt x="67" y="277"/>
                  <a:pt x="68" y="269"/>
                </a:cubicBezTo>
                <a:cubicBezTo>
                  <a:pt x="77" y="249"/>
                  <a:pt x="84" y="226"/>
                  <a:pt x="92" y="205"/>
                </a:cubicBezTo>
                <a:cubicBezTo>
                  <a:pt x="95" y="198"/>
                  <a:pt x="98" y="192"/>
                  <a:pt x="100" y="185"/>
                </a:cubicBezTo>
                <a:cubicBezTo>
                  <a:pt x="98" y="185"/>
                  <a:pt x="97" y="184"/>
                  <a:pt x="94" y="184"/>
                </a:cubicBezTo>
                <a:close/>
                <a:moveTo>
                  <a:pt x="134" y="185"/>
                </a:moveTo>
                <a:cubicBezTo>
                  <a:pt x="136" y="189"/>
                  <a:pt x="137" y="195"/>
                  <a:pt x="140" y="199"/>
                </a:cubicBezTo>
                <a:cubicBezTo>
                  <a:pt x="140" y="205"/>
                  <a:pt x="144" y="211"/>
                  <a:pt x="146" y="218"/>
                </a:cubicBezTo>
                <a:cubicBezTo>
                  <a:pt x="148" y="219"/>
                  <a:pt x="147" y="221"/>
                  <a:pt x="148" y="221"/>
                </a:cubicBezTo>
                <a:cubicBezTo>
                  <a:pt x="149" y="226"/>
                  <a:pt x="150" y="231"/>
                  <a:pt x="152" y="235"/>
                </a:cubicBezTo>
                <a:cubicBezTo>
                  <a:pt x="159" y="252"/>
                  <a:pt x="166" y="270"/>
                  <a:pt x="172" y="287"/>
                </a:cubicBezTo>
                <a:cubicBezTo>
                  <a:pt x="175" y="295"/>
                  <a:pt x="177" y="303"/>
                  <a:pt x="180" y="311"/>
                </a:cubicBezTo>
                <a:cubicBezTo>
                  <a:pt x="181" y="313"/>
                  <a:pt x="182" y="315"/>
                  <a:pt x="183" y="318"/>
                </a:cubicBezTo>
                <a:cubicBezTo>
                  <a:pt x="184" y="321"/>
                  <a:pt x="184" y="324"/>
                  <a:pt x="185" y="326"/>
                </a:cubicBezTo>
                <a:cubicBezTo>
                  <a:pt x="189" y="339"/>
                  <a:pt x="193" y="352"/>
                  <a:pt x="198" y="363"/>
                </a:cubicBezTo>
                <a:cubicBezTo>
                  <a:pt x="201" y="363"/>
                  <a:pt x="203" y="363"/>
                  <a:pt x="206" y="363"/>
                </a:cubicBezTo>
                <a:cubicBezTo>
                  <a:pt x="206" y="360"/>
                  <a:pt x="203" y="357"/>
                  <a:pt x="204" y="355"/>
                </a:cubicBezTo>
                <a:cubicBezTo>
                  <a:pt x="203" y="353"/>
                  <a:pt x="202" y="351"/>
                  <a:pt x="201" y="348"/>
                </a:cubicBezTo>
                <a:cubicBezTo>
                  <a:pt x="200" y="347"/>
                  <a:pt x="200" y="345"/>
                  <a:pt x="200" y="343"/>
                </a:cubicBezTo>
                <a:cubicBezTo>
                  <a:pt x="199" y="341"/>
                  <a:pt x="198" y="339"/>
                  <a:pt x="197" y="336"/>
                </a:cubicBezTo>
                <a:cubicBezTo>
                  <a:pt x="195" y="333"/>
                  <a:pt x="195" y="330"/>
                  <a:pt x="194" y="327"/>
                </a:cubicBezTo>
                <a:cubicBezTo>
                  <a:pt x="189" y="316"/>
                  <a:pt x="182" y="305"/>
                  <a:pt x="180" y="291"/>
                </a:cubicBezTo>
                <a:cubicBezTo>
                  <a:pt x="175" y="276"/>
                  <a:pt x="170" y="261"/>
                  <a:pt x="164" y="246"/>
                </a:cubicBezTo>
                <a:cubicBezTo>
                  <a:pt x="163" y="244"/>
                  <a:pt x="162" y="242"/>
                  <a:pt x="161" y="240"/>
                </a:cubicBezTo>
                <a:cubicBezTo>
                  <a:pt x="158" y="232"/>
                  <a:pt x="156" y="222"/>
                  <a:pt x="152" y="215"/>
                </a:cubicBezTo>
                <a:cubicBezTo>
                  <a:pt x="147" y="205"/>
                  <a:pt x="144" y="195"/>
                  <a:pt x="140" y="185"/>
                </a:cubicBezTo>
                <a:cubicBezTo>
                  <a:pt x="139" y="184"/>
                  <a:pt x="136" y="183"/>
                  <a:pt x="134" y="185"/>
                </a:cubicBezTo>
                <a:close/>
                <a:moveTo>
                  <a:pt x="143" y="185"/>
                </a:moveTo>
                <a:cubicBezTo>
                  <a:pt x="146" y="194"/>
                  <a:pt x="149" y="205"/>
                  <a:pt x="154" y="213"/>
                </a:cubicBezTo>
                <a:cubicBezTo>
                  <a:pt x="157" y="222"/>
                  <a:pt x="160" y="230"/>
                  <a:pt x="163" y="238"/>
                </a:cubicBezTo>
                <a:cubicBezTo>
                  <a:pt x="168" y="248"/>
                  <a:pt x="171" y="259"/>
                  <a:pt x="175" y="270"/>
                </a:cubicBezTo>
                <a:cubicBezTo>
                  <a:pt x="179" y="281"/>
                  <a:pt x="184" y="293"/>
                  <a:pt x="187" y="305"/>
                </a:cubicBezTo>
                <a:cubicBezTo>
                  <a:pt x="190" y="313"/>
                  <a:pt x="194" y="320"/>
                  <a:pt x="197" y="327"/>
                </a:cubicBezTo>
                <a:cubicBezTo>
                  <a:pt x="198" y="330"/>
                  <a:pt x="199" y="332"/>
                  <a:pt x="200" y="335"/>
                </a:cubicBezTo>
                <a:cubicBezTo>
                  <a:pt x="200" y="336"/>
                  <a:pt x="201" y="337"/>
                  <a:pt x="202" y="339"/>
                </a:cubicBezTo>
                <a:cubicBezTo>
                  <a:pt x="204" y="346"/>
                  <a:pt x="206" y="353"/>
                  <a:pt x="209" y="360"/>
                </a:cubicBezTo>
                <a:cubicBezTo>
                  <a:pt x="209" y="361"/>
                  <a:pt x="207" y="361"/>
                  <a:pt x="208" y="362"/>
                </a:cubicBezTo>
                <a:cubicBezTo>
                  <a:pt x="211" y="362"/>
                  <a:pt x="213" y="361"/>
                  <a:pt x="214" y="359"/>
                </a:cubicBezTo>
                <a:cubicBezTo>
                  <a:pt x="213" y="355"/>
                  <a:pt x="211" y="352"/>
                  <a:pt x="210" y="349"/>
                </a:cubicBezTo>
                <a:cubicBezTo>
                  <a:pt x="209" y="347"/>
                  <a:pt x="209" y="346"/>
                  <a:pt x="209" y="344"/>
                </a:cubicBezTo>
                <a:cubicBezTo>
                  <a:pt x="205" y="334"/>
                  <a:pt x="202" y="325"/>
                  <a:pt x="199" y="315"/>
                </a:cubicBezTo>
                <a:cubicBezTo>
                  <a:pt x="196" y="302"/>
                  <a:pt x="190" y="290"/>
                  <a:pt x="186" y="278"/>
                </a:cubicBezTo>
                <a:cubicBezTo>
                  <a:pt x="181" y="262"/>
                  <a:pt x="175" y="248"/>
                  <a:pt x="170" y="234"/>
                </a:cubicBezTo>
                <a:cubicBezTo>
                  <a:pt x="169" y="232"/>
                  <a:pt x="170" y="232"/>
                  <a:pt x="170" y="231"/>
                </a:cubicBezTo>
                <a:cubicBezTo>
                  <a:pt x="166" y="221"/>
                  <a:pt x="161" y="211"/>
                  <a:pt x="157" y="202"/>
                </a:cubicBezTo>
                <a:cubicBezTo>
                  <a:pt x="156" y="196"/>
                  <a:pt x="152" y="191"/>
                  <a:pt x="150" y="185"/>
                </a:cubicBezTo>
                <a:cubicBezTo>
                  <a:pt x="147" y="186"/>
                  <a:pt x="146" y="184"/>
                  <a:pt x="143" y="185"/>
                </a:cubicBezTo>
                <a:close/>
                <a:moveTo>
                  <a:pt x="234" y="195"/>
                </a:moveTo>
                <a:cubicBezTo>
                  <a:pt x="234" y="195"/>
                  <a:pt x="235" y="195"/>
                  <a:pt x="234" y="194"/>
                </a:cubicBezTo>
                <a:cubicBezTo>
                  <a:pt x="234" y="194"/>
                  <a:pt x="233" y="194"/>
                  <a:pt x="233" y="194"/>
                </a:cubicBezTo>
                <a:cubicBezTo>
                  <a:pt x="233" y="194"/>
                  <a:pt x="231" y="195"/>
                  <a:pt x="232" y="193"/>
                </a:cubicBezTo>
                <a:cubicBezTo>
                  <a:pt x="231" y="194"/>
                  <a:pt x="231" y="193"/>
                  <a:pt x="229" y="193"/>
                </a:cubicBezTo>
                <a:cubicBezTo>
                  <a:pt x="229" y="193"/>
                  <a:pt x="229" y="191"/>
                  <a:pt x="228" y="191"/>
                </a:cubicBezTo>
                <a:cubicBezTo>
                  <a:pt x="227" y="193"/>
                  <a:pt x="225" y="193"/>
                  <a:pt x="225" y="195"/>
                </a:cubicBezTo>
                <a:cubicBezTo>
                  <a:pt x="225" y="195"/>
                  <a:pt x="225" y="194"/>
                  <a:pt x="226" y="194"/>
                </a:cubicBezTo>
                <a:cubicBezTo>
                  <a:pt x="226" y="195"/>
                  <a:pt x="227" y="195"/>
                  <a:pt x="227" y="195"/>
                </a:cubicBezTo>
                <a:cubicBezTo>
                  <a:pt x="227" y="196"/>
                  <a:pt x="226" y="196"/>
                  <a:pt x="226" y="197"/>
                </a:cubicBezTo>
                <a:cubicBezTo>
                  <a:pt x="228" y="199"/>
                  <a:pt x="232" y="197"/>
                  <a:pt x="233" y="199"/>
                </a:cubicBezTo>
                <a:cubicBezTo>
                  <a:pt x="235" y="199"/>
                  <a:pt x="236" y="197"/>
                  <a:pt x="237" y="195"/>
                </a:cubicBezTo>
                <a:cubicBezTo>
                  <a:pt x="237" y="195"/>
                  <a:pt x="236" y="195"/>
                  <a:pt x="236" y="195"/>
                </a:cubicBezTo>
                <a:cubicBezTo>
                  <a:pt x="237" y="194"/>
                  <a:pt x="238" y="194"/>
                  <a:pt x="237" y="193"/>
                </a:cubicBezTo>
                <a:cubicBezTo>
                  <a:pt x="236" y="194"/>
                  <a:pt x="236" y="195"/>
                  <a:pt x="234" y="195"/>
                </a:cubicBezTo>
                <a:close/>
                <a:moveTo>
                  <a:pt x="236" y="202"/>
                </a:moveTo>
                <a:cubicBezTo>
                  <a:pt x="242" y="207"/>
                  <a:pt x="249" y="196"/>
                  <a:pt x="242" y="193"/>
                </a:cubicBezTo>
                <a:cubicBezTo>
                  <a:pt x="240" y="196"/>
                  <a:pt x="238" y="199"/>
                  <a:pt x="236" y="202"/>
                </a:cubicBezTo>
                <a:close/>
                <a:moveTo>
                  <a:pt x="247" y="200"/>
                </a:moveTo>
                <a:cubicBezTo>
                  <a:pt x="245" y="201"/>
                  <a:pt x="244" y="203"/>
                  <a:pt x="243" y="204"/>
                </a:cubicBezTo>
                <a:cubicBezTo>
                  <a:pt x="244" y="205"/>
                  <a:pt x="246" y="207"/>
                  <a:pt x="247" y="208"/>
                </a:cubicBezTo>
                <a:cubicBezTo>
                  <a:pt x="248" y="207"/>
                  <a:pt x="251" y="205"/>
                  <a:pt x="251" y="204"/>
                </a:cubicBezTo>
                <a:cubicBezTo>
                  <a:pt x="249" y="204"/>
                  <a:pt x="249" y="200"/>
                  <a:pt x="247" y="200"/>
                </a:cubicBezTo>
                <a:close/>
                <a:moveTo>
                  <a:pt x="191" y="205"/>
                </a:moveTo>
                <a:cubicBezTo>
                  <a:pt x="191" y="206"/>
                  <a:pt x="191" y="206"/>
                  <a:pt x="191" y="207"/>
                </a:cubicBezTo>
                <a:cubicBezTo>
                  <a:pt x="190" y="209"/>
                  <a:pt x="188" y="209"/>
                  <a:pt x="186" y="208"/>
                </a:cubicBezTo>
                <a:cubicBezTo>
                  <a:pt x="186" y="209"/>
                  <a:pt x="184" y="210"/>
                  <a:pt x="184" y="212"/>
                </a:cubicBezTo>
                <a:cubicBezTo>
                  <a:pt x="189" y="214"/>
                  <a:pt x="193" y="210"/>
                  <a:pt x="196" y="207"/>
                </a:cubicBezTo>
                <a:cubicBezTo>
                  <a:pt x="196" y="206"/>
                  <a:pt x="194" y="206"/>
                  <a:pt x="195" y="205"/>
                </a:cubicBezTo>
                <a:cubicBezTo>
                  <a:pt x="193" y="204"/>
                  <a:pt x="193" y="204"/>
                  <a:pt x="191" y="205"/>
                </a:cubicBezTo>
                <a:close/>
                <a:moveTo>
                  <a:pt x="249" y="211"/>
                </a:moveTo>
                <a:cubicBezTo>
                  <a:pt x="249" y="212"/>
                  <a:pt x="251" y="213"/>
                  <a:pt x="251" y="212"/>
                </a:cubicBezTo>
                <a:cubicBezTo>
                  <a:pt x="252" y="210"/>
                  <a:pt x="255" y="207"/>
                  <a:pt x="255" y="204"/>
                </a:cubicBezTo>
                <a:cubicBezTo>
                  <a:pt x="252" y="206"/>
                  <a:pt x="250" y="209"/>
                  <a:pt x="249" y="211"/>
                </a:cubicBezTo>
                <a:close/>
                <a:moveTo>
                  <a:pt x="282" y="206"/>
                </a:moveTo>
                <a:cubicBezTo>
                  <a:pt x="281" y="206"/>
                  <a:pt x="281" y="205"/>
                  <a:pt x="281" y="205"/>
                </a:cubicBezTo>
                <a:cubicBezTo>
                  <a:pt x="280" y="205"/>
                  <a:pt x="281" y="207"/>
                  <a:pt x="282" y="206"/>
                </a:cubicBezTo>
                <a:close/>
                <a:moveTo>
                  <a:pt x="275" y="207"/>
                </a:moveTo>
                <a:cubicBezTo>
                  <a:pt x="275" y="208"/>
                  <a:pt x="276" y="210"/>
                  <a:pt x="277" y="210"/>
                </a:cubicBezTo>
                <a:cubicBezTo>
                  <a:pt x="278" y="210"/>
                  <a:pt x="279" y="208"/>
                  <a:pt x="280" y="208"/>
                </a:cubicBezTo>
                <a:cubicBezTo>
                  <a:pt x="279" y="205"/>
                  <a:pt x="277" y="206"/>
                  <a:pt x="275" y="207"/>
                </a:cubicBezTo>
                <a:close/>
                <a:moveTo>
                  <a:pt x="274" y="212"/>
                </a:moveTo>
                <a:cubicBezTo>
                  <a:pt x="274" y="210"/>
                  <a:pt x="273" y="207"/>
                  <a:pt x="272" y="206"/>
                </a:cubicBezTo>
                <a:cubicBezTo>
                  <a:pt x="271" y="208"/>
                  <a:pt x="271" y="212"/>
                  <a:pt x="274" y="212"/>
                </a:cubicBezTo>
                <a:close/>
                <a:moveTo>
                  <a:pt x="262" y="208"/>
                </a:moveTo>
                <a:cubicBezTo>
                  <a:pt x="262" y="211"/>
                  <a:pt x="259" y="216"/>
                  <a:pt x="262" y="218"/>
                </a:cubicBezTo>
                <a:cubicBezTo>
                  <a:pt x="265" y="215"/>
                  <a:pt x="263" y="212"/>
                  <a:pt x="262" y="208"/>
                </a:cubicBezTo>
                <a:close/>
                <a:moveTo>
                  <a:pt x="255" y="213"/>
                </a:moveTo>
                <a:cubicBezTo>
                  <a:pt x="256" y="214"/>
                  <a:pt x="256" y="214"/>
                  <a:pt x="258" y="214"/>
                </a:cubicBezTo>
                <a:cubicBezTo>
                  <a:pt x="258" y="213"/>
                  <a:pt x="258" y="212"/>
                  <a:pt x="259" y="210"/>
                </a:cubicBezTo>
                <a:cubicBezTo>
                  <a:pt x="258" y="210"/>
                  <a:pt x="258" y="208"/>
                  <a:pt x="257" y="208"/>
                </a:cubicBezTo>
                <a:cubicBezTo>
                  <a:pt x="256" y="210"/>
                  <a:pt x="255" y="211"/>
                  <a:pt x="255" y="213"/>
                </a:cubicBezTo>
                <a:close/>
                <a:moveTo>
                  <a:pt x="184" y="217"/>
                </a:moveTo>
                <a:cubicBezTo>
                  <a:pt x="191" y="220"/>
                  <a:pt x="196" y="215"/>
                  <a:pt x="199" y="211"/>
                </a:cubicBezTo>
                <a:cubicBezTo>
                  <a:pt x="198" y="210"/>
                  <a:pt x="199" y="209"/>
                  <a:pt x="198" y="209"/>
                </a:cubicBezTo>
                <a:cubicBezTo>
                  <a:pt x="196" y="211"/>
                  <a:pt x="194" y="212"/>
                  <a:pt x="192" y="214"/>
                </a:cubicBezTo>
                <a:cubicBezTo>
                  <a:pt x="188" y="215"/>
                  <a:pt x="185" y="216"/>
                  <a:pt x="182" y="215"/>
                </a:cubicBezTo>
                <a:cubicBezTo>
                  <a:pt x="183" y="215"/>
                  <a:pt x="183" y="216"/>
                  <a:pt x="184" y="217"/>
                </a:cubicBezTo>
                <a:close/>
                <a:moveTo>
                  <a:pt x="265" y="210"/>
                </a:moveTo>
                <a:cubicBezTo>
                  <a:pt x="265" y="210"/>
                  <a:pt x="265" y="211"/>
                  <a:pt x="266" y="212"/>
                </a:cubicBezTo>
                <a:cubicBezTo>
                  <a:pt x="267" y="212"/>
                  <a:pt x="268" y="211"/>
                  <a:pt x="270" y="211"/>
                </a:cubicBezTo>
                <a:cubicBezTo>
                  <a:pt x="270" y="210"/>
                  <a:pt x="269" y="209"/>
                  <a:pt x="269" y="209"/>
                </a:cubicBezTo>
                <a:cubicBezTo>
                  <a:pt x="267" y="209"/>
                  <a:pt x="266" y="208"/>
                  <a:pt x="265" y="210"/>
                </a:cubicBezTo>
                <a:close/>
                <a:moveTo>
                  <a:pt x="198" y="219"/>
                </a:moveTo>
                <a:cubicBezTo>
                  <a:pt x="197" y="218"/>
                  <a:pt x="198" y="217"/>
                  <a:pt x="197" y="217"/>
                </a:cubicBezTo>
                <a:cubicBezTo>
                  <a:pt x="195" y="218"/>
                  <a:pt x="196" y="221"/>
                  <a:pt x="198" y="219"/>
                </a:cubicBezTo>
                <a:close/>
                <a:moveTo>
                  <a:pt x="154" y="309"/>
                </a:moveTo>
                <a:cubicBezTo>
                  <a:pt x="154" y="309"/>
                  <a:pt x="154" y="309"/>
                  <a:pt x="154" y="309"/>
                </a:cubicBezTo>
                <a:cubicBezTo>
                  <a:pt x="153" y="308"/>
                  <a:pt x="151" y="309"/>
                  <a:pt x="148" y="309"/>
                </a:cubicBezTo>
                <a:cubicBezTo>
                  <a:pt x="144" y="310"/>
                  <a:pt x="139" y="309"/>
                  <a:pt x="136" y="309"/>
                </a:cubicBezTo>
                <a:cubicBezTo>
                  <a:pt x="122" y="310"/>
                  <a:pt x="115" y="310"/>
                  <a:pt x="102" y="310"/>
                </a:cubicBezTo>
                <a:cubicBezTo>
                  <a:pt x="93" y="311"/>
                  <a:pt x="85" y="310"/>
                  <a:pt x="78" y="310"/>
                </a:cubicBezTo>
                <a:cubicBezTo>
                  <a:pt x="79" y="312"/>
                  <a:pt x="88" y="311"/>
                  <a:pt x="86" y="312"/>
                </a:cubicBezTo>
                <a:cubicBezTo>
                  <a:pt x="90" y="312"/>
                  <a:pt x="94" y="313"/>
                  <a:pt x="99" y="314"/>
                </a:cubicBezTo>
                <a:cubicBezTo>
                  <a:pt x="97" y="315"/>
                  <a:pt x="95" y="313"/>
                  <a:pt x="94" y="314"/>
                </a:cubicBezTo>
                <a:cubicBezTo>
                  <a:pt x="95" y="314"/>
                  <a:pt x="96" y="315"/>
                  <a:pt x="97" y="315"/>
                </a:cubicBezTo>
                <a:cubicBezTo>
                  <a:pt x="97" y="315"/>
                  <a:pt x="97" y="315"/>
                  <a:pt x="97" y="315"/>
                </a:cubicBezTo>
                <a:cubicBezTo>
                  <a:pt x="106" y="317"/>
                  <a:pt x="112" y="316"/>
                  <a:pt x="120" y="316"/>
                </a:cubicBezTo>
                <a:cubicBezTo>
                  <a:pt x="119" y="317"/>
                  <a:pt x="121" y="317"/>
                  <a:pt x="122" y="316"/>
                </a:cubicBezTo>
                <a:cubicBezTo>
                  <a:pt x="120" y="316"/>
                  <a:pt x="125" y="315"/>
                  <a:pt x="127" y="315"/>
                </a:cubicBezTo>
                <a:cubicBezTo>
                  <a:pt x="127" y="315"/>
                  <a:pt x="126" y="316"/>
                  <a:pt x="127" y="316"/>
                </a:cubicBezTo>
                <a:cubicBezTo>
                  <a:pt x="127" y="315"/>
                  <a:pt x="128" y="316"/>
                  <a:pt x="129" y="316"/>
                </a:cubicBezTo>
                <a:cubicBezTo>
                  <a:pt x="129" y="314"/>
                  <a:pt x="134" y="315"/>
                  <a:pt x="135" y="314"/>
                </a:cubicBezTo>
                <a:cubicBezTo>
                  <a:pt x="135" y="314"/>
                  <a:pt x="134" y="314"/>
                  <a:pt x="134" y="314"/>
                </a:cubicBezTo>
                <a:cubicBezTo>
                  <a:pt x="135" y="314"/>
                  <a:pt x="136" y="313"/>
                  <a:pt x="137" y="314"/>
                </a:cubicBezTo>
                <a:cubicBezTo>
                  <a:pt x="136" y="314"/>
                  <a:pt x="135" y="314"/>
                  <a:pt x="135" y="315"/>
                </a:cubicBezTo>
                <a:cubicBezTo>
                  <a:pt x="137" y="315"/>
                  <a:pt x="138" y="314"/>
                  <a:pt x="139" y="314"/>
                </a:cubicBezTo>
                <a:cubicBezTo>
                  <a:pt x="139" y="314"/>
                  <a:pt x="138" y="314"/>
                  <a:pt x="138" y="313"/>
                </a:cubicBezTo>
                <a:cubicBezTo>
                  <a:pt x="137" y="314"/>
                  <a:pt x="136" y="313"/>
                  <a:pt x="135" y="313"/>
                </a:cubicBezTo>
                <a:cubicBezTo>
                  <a:pt x="142" y="313"/>
                  <a:pt x="148" y="311"/>
                  <a:pt x="155" y="311"/>
                </a:cubicBezTo>
                <a:cubicBezTo>
                  <a:pt x="154" y="311"/>
                  <a:pt x="153" y="311"/>
                  <a:pt x="153" y="311"/>
                </a:cubicBezTo>
                <a:cubicBezTo>
                  <a:pt x="157" y="309"/>
                  <a:pt x="162" y="310"/>
                  <a:pt x="164" y="307"/>
                </a:cubicBezTo>
                <a:cubicBezTo>
                  <a:pt x="165" y="307"/>
                  <a:pt x="166" y="308"/>
                  <a:pt x="166" y="308"/>
                </a:cubicBezTo>
                <a:cubicBezTo>
                  <a:pt x="165" y="307"/>
                  <a:pt x="165" y="306"/>
                  <a:pt x="163" y="306"/>
                </a:cubicBezTo>
                <a:cubicBezTo>
                  <a:pt x="162" y="309"/>
                  <a:pt x="157" y="309"/>
                  <a:pt x="154" y="309"/>
                </a:cubicBezTo>
                <a:close/>
                <a:moveTo>
                  <a:pt x="162" y="316"/>
                </a:moveTo>
                <a:cubicBezTo>
                  <a:pt x="160" y="318"/>
                  <a:pt x="156" y="317"/>
                  <a:pt x="153" y="318"/>
                </a:cubicBezTo>
                <a:cubicBezTo>
                  <a:pt x="163" y="321"/>
                  <a:pt x="172" y="324"/>
                  <a:pt x="182" y="325"/>
                </a:cubicBezTo>
                <a:cubicBezTo>
                  <a:pt x="182" y="323"/>
                  <a:pt x="181" y="321"/>
                  <a:pt x="181" y="319"/>
                </a:cubicBezTo>
                <a:cubicBezTo>
                  <a:pt x="175" y="318"/>
                  <a:pt x="168" y="315"/>
                  <a:pt x="162" y="316"/>
                </a:cubicBezTo>
                <a:close/>
                <a:moveTo>
                  <a:pt x="87" y="320"/>
                </a:moveTo>
                <a:cubicBezTo>
                  <a:pt x="87" y="320"/>
                  <a:pt x="88" y="320"/>
                  <a:pt x="87" y="319"/>
                </a:cubicBezTo>
                <a:cubicBezTo>
                  <a:pt x="83" y="318"/>
                  <a:pt x="76" y="318"/>
                  <a:pt x="72" y="316"/>
                </a:cubicBezTo>
                <a:cubicBezTo>
                  <a:pt x="65" y="317"/>
                  <a:pt x="58" y="318"/>
                  <a:pt x="51" y="320"/>
                </a:cubicBezTo>
                <a:cubicBezTo>
                  <a:pt x="52" y="322"/>
                  <a:pt x="50" y="323"/>
                  <a:pt x="50" y="325"/>
                </a:cubicBezTo>
                <a:cubicBezTo>
                  <a:pt x="62" y="324"/>
                  <a:pt x="75" y="322"/>
                  <a:pt x="87" y="320"/>
                </a:cubicBezTo>
                <a:close/>
                <a:moveTo>
                  <a:pt x="111" y="319"/>
                </a:moveTo>
                <a:cubicBezTo>
                  <a:pt x="111" y="320"/>
                  <a:pt x="111" y="321"/>
                  <a:pt x="111" y="323"/>
                </a:cubicBezTo>
                <a:cubicBezTo>
                  <a:pt x="113" y="324"/>
                  <a:pt x="116" y="323"/>
                  <a:pt x="118" y="324"/>
                </a:cubicBezTo>
                <a:cubicBezTo>
                  <a:pt x="118" y="322"/>
                  <a:pt x="118" y="320"/>
                  <a:pt x="117" y="319"/>
                </a:cubicBezTo>
                <a:cubicBezTo>
                  <a:pt x="116" y="319"/>
                  <a:pt x="112" y="319"/>
                  <a:pt x="111" y="319"/>
                </a:cubicBezTo>
                <a:close/>
                <a:moveTo>
                  <a:pt x="121" y="324"/>
                </a:moveTo>
                <a:cubicBezTo>
                  <a:pt x="123" y="324"/>
                  <a:pt x="125" y="325"/>
                  <a:pt x="127" y="324"/>
                </a:cubicBezTo>
                <a:cubicBezTo>
                  <a:pt x="127" y="322"/>
                  <a:pt x="128" y="321"/>
                  <a:pt x="127" y="319"/>
                </a:cubicBezTo>
                <a:cubicBezTo>
                  <a:pt x="124" y="319"/>
                  <a:pt x="124" y="319"/>
                  <a:pt x="121" y="319"/>
                </a:cubicBezTo>
                <a:cubicBezTo>
                  <a:pt x="120" y="321"/>
                  <a:pt x="121" y="322"/>
                  <a:pt x="121" y="324"/>
                </a:cubicBezTo>
                <a:close/>
                <a:moveTo>
                  <a:pt x="108" y="327"/>
                </a:moveTo>
                <a:cubicBezTo>
                  <a:pt x="108" y="329"/>
                  <a:pt x="109" y="332"/>
                  <a:pt x="110" y="335"/>
                </a:cubicBezTo>
                <a:cubicBezTo>
                  <a:pt x="115" y="337"/>
                  <a:pt x="126" y="338"/>
                  <a:pt x="130" y="334"/>
                </a:cubicBezTo>
                <a:cubicBezTo>
                  <a:pt x="130" y="331"/>
                  <a:pt x="131" y="328"/>
                  <a:pt x="130" y="326"/>
                </a:cubicBezTo>
                <a:cubicBezTo>
                  <a:pt x="123" y="328"/>
                  <a:pt x="114" y="327"/>
                  <a:pt x="108" y="327"/>
                </a:cubicBezTo>
                <a:close/>
                <a:moveTo>
                  <a:pt x="100" y="331"/>
                </a:moveTo>
                <a:cubicBezTo>
                  <a:pt x="99" y="330"/>
                  <a:pt x="100" y="329"/>
                  <a:pt x="99" y="328"/>
                </a:cubicBezTo>
                <a:cubicBezTo>
                  <a:pt x="99" y="328"/>
                  <a:pt x="98" y="329"/>
                  <a:pt x="97" y="329"/>
                </a:cubicBezTo>
                <a:cubicBezTo>
                  <a:pt x="97" y="329"/>
                  <a:pt x="97" y="330"/>
                  <a:pt x="97" y="331"/>
                </a:cubicBezTo>
                <a:cubicBezTo>
                  <a:pt x="99" y="331"/>
                  <a:pt x="100" y="331"/>
                  <a:pt x="100" y="331"/>
                </a:cubicBezTo>
                <a:close/>
                <a:moveTo>
                  <a:pt x="102" y="330"/>
                </a:moveTo>
                <a:cubicBezTo>
                  <a:pt x="102" y="330"/>
                  <a:pt x="102" y="331"/>
                  <a:pt x="102" y="331"/>
                </a:cubicBezTo>
                <a:cubicBezTo>
                  <a:pt x="103" y="331"/>
                  <a:pt x="105" y="331"/>
                  <a:pt x="105" y="330"/>
                </a:cubicBezTo>
                <a:cubicBezTo>
                  <a:pt x="105" y="330"/>
                  <a:pt x="104" y="330"/>
                  <a:pt x="102" y="330"/>
                </a:cubicBezTo>
                <a:close/>
                <a:moveTo>
                  <a:pt x="98" y="336"/>
                </a:moveTo>
                <a:cubicBezTo>
                  <a:pt x="100" y="336"/>
                  <a:pt x="99" y="335"/>
                  <a:pt x="100" y="333"/>
                </a:cubicBezTo>
                <a:cubicBezTo>
                  <a:pt x="98" y="333"/>
                  <a:pt x="98" y="333"/>
                  <a:pt x="97" y="333"/>
                </a:cubicBezTo>
                <a:cubicBezTo>
                  <a:pt x="97" y="334"/>
                  <a:pt x="97" y="336"/>
                  <a:pt x="98" y="336"/>
                </a:cubicBezTo>
                <a:close/>
                <a:moveTo>
                  <a:pt x="124" y="350"/>
                </a:moveTo>
                <a:cubicBezTo>
                  <a:pt x="124" y="345"/>
                  <a:pt x="125" y="343"/>
                  <a:pt x="124" y="339"/>
                </a:cubicBezTo>
                <a:cubicBezTo>
                  <a:pt x="120" y="339"/>
                  <a:pt x="117" y="339"/>
                  <a:pt x="113" y="338"/>
                </a:cubicBezTo>
                <a:cubicBezTo>
                  <a:pt x="113" y="343"/>
                  <a:pt x="113" y="345"/>
                  <a:pt x="112" y="350"/>
                </a:cubicBezTo>
                <a:cubicBezTo>
                  <a:pt x="117" y="352"/>
                  <a:pt x="119" y="352"/>
                  <a:pt x="124" y="350"/>
                </a:cubicBezTo>
                <a:close/>
                <a:moveTo>
                  <a:pt x="111" y="357"/>
                </a:moveTo>
                <a:cubicBezTo>
                  <a:pt x="115" y="358"/>
                  <a:pt x="125" y="359"/>
                  <a:pt x="124" y="352"/>
                </a:cubicBezTo>
                <a:cubicBezTo>
                  <a:pt x="120" y="354"/>
                  <a:pt x="116" y="354"/>
                  <a:pt x="111" y="352"/>
                </a:cubicBezTo>
                <a:cubicBezTo>
                  <a:pt x="111" y="354"/>
                  <a:pt x="111" y="355"/>
                  <a:pt x="111" y="357"/>
                </a:cubicBezTo>
                <a:close/>
                <a:moveTo>
                  <a:pt x="5" y="362"/>
                </a:moveTo>
                <a:cubicBezTo>
                  <a:pt x="7" y="361"/>
                  <a:pt x="8" y="362"/>
                  <a:pt x="9" y="362"/>
                </a:cubicBezTo>
                <a:cubicBezTo>
                  <a:pt x="8" y="361"/>
                  <a:pt x="8" y="360"/>
                  <a:pt x="7" y="359"/>
                </a:cubicBezTo>
                <a:cubicBezTo>
                  <a:pt x="6" y="360"/>
                  <a:pt x="6" y="361"/>
                  <a:pt x="5" y="362"/>
                </a:cubicBezTo>
                <a:close/>
                <a:moveTo>
                  <a:pt x="115" y="360"/>
                </a:moveTo>
                <a:cubicBezTo>
                  <a:pt x="116" y="363"/>
                  <a:pt x="120" y="362"/>
                  <a:pt x="119" y="360"/>
                </a:cubicBezTo>
                <a:cubicBezTo>
                  <a:pt x="118" y="360"/>
                  <a:pt x="117" y="360"/>
                  <a:pt x="115" y="360"/>
                </a:cubicBezTo>
                <a:close/>
                <a:moveTo>
                  <a:pt x="218" y="362"/>
                </a:moveTo>
                <a:cubicBezTo>
                  <a:pt x="217" y="363"/>
                  <a:pt x="216" y="362"/>
                  <a:pt x="214" y="362"/>
                </a:cubicBezTo>
                <a:cubicBezTo>
                  <a:pt x="211" y="366"/>
                  <a:pt x="203" y="365"/>
                  <a:pt x="198" y="367"/>
                </a:cubicBezTo>
                <a:cubicBezTo>
                  <a:pt x="198" y="366"/>
                  <a:pt x="198" y="367"/>
                  <a:pt x="197" y="366"/>
                </a:cubicBezTo>
                <a:cubicBezTo>
                  <a:pt x="200" y="372"/>
                  <a:pt x="201" y="377"/>
                  <a:pt x="204" y="382"/>
                </a:cubicBezTo>
                <a:cubicBezTo>
                  <a:pt x="210" y="383"/>
                  <a:pt x="218" y="384"/>
                  <a:pt x="221" y="379"/>
                </a:cubicBezTo>
                <a:cubicBezTo>
                  <a:pt x="221" y="379"/>
                  <a:pt x="222" y="379"/>
                  <a:pt x="223" y="379"/>
                </a:cubicBezTo>
                <a:cubicBezTo>
                  <a:pt x="224" y="374"/>
                  <a:pt x="221" y="368"/>
                  <a:pt x="218" y="362"/>
                </a:cubicBezTo>
                <a:close/>
                <a:moveTo>
                  <a:pt x="229" y="365"/>
                </a:moveTo>
                <a:cubicBezTo>
                  <a:pt x="230" y="365"/>
                  <a:pt x="230" y="365"/>
                  <a:pt x="231" y="365"/>
                </a:cubicBezTo>
                <a:cubicBezTo>
                  <a:pt x="230" y="363"/>
                  <a:pt x="230" y="362"/>
                  <a:pt x="228" y="362"/>
                </a:cubicBezTo>
                <a:cubicBezTo>
                  <a:pt x="228" y="363"/>
                  <a:pt x="229" y="364"/>
                  <a:pt x="229" y="365"/>
                </a:cubicBezTo>
                <a:close/>
                <a:moveTo>
                  <a:pt x="3" y="369"/>
                </a:moveTo>
                <a:cubicBezTo>
                  <a:pt x="4" y="369"/>
                  <a:pt x="6" y="369"/>
                  <a:pt x="7" y="369"/>
                </a:cubicBezTo>
                <a:cubicBezTo>
                  <a:pt x="6" y="367"/>
                  <a:pt x="8" y="366"/>
                  <a:pt x="8" y="364"/>
                </a:cubicBezTo>
                <a:cubicBezTo>
                  <a:pt x="7" y="364"/>
                  <a:pt x="6" y="364"/>
                  <a:pt x="5" y="363"/>
                </a:cubicBezTo>
                <a:cubicBezTo>
                  <a:pt x="4" y="365"/>
                  <a:pt x="3" y="367"/>
                  <a:pt x="3" y="369"/>
                </a:cubicBezTo>
                <a:close/>
                <a:moveTo>
                  <a:pt x="17" y="364"/>
                </a:moveTo>
                <a:cubicBezTo>
                  <a:pt x="15" y="369"/>
                  <a:pt x="14" y="373"/>
                  <a:pt x="12" y="378"/>
                </a:cubicBezTo>
                <a:cubicBezTo>
                  <a:pt x="15" y="381"/>
                  <a:pt x="20" y="382"/>
                  <a:pt x="25" y="382"/>
                </a:cubicBezTo>
                <a:cubicBezTo>
                  <a:pt x="27" y="382"/>
                  <a:pt x="27" y="381"/>
                  <a:pt x="28" y="382"/>
                </a:cubicBezTo>
                <a:cubicBezTo>
                  <a:pt x="30" y="378"/>
                  <a:pt x="33" y="374"/>
                  <a:pt x="33" y="368"/>
                </a:cubicBezTo>
                <a:cubicBezTo>
                  <a:pt x="28" y="368"/>
                  <a:pt x="22" y="366"/>
                  <a:pt x="17" y="364"/>
                </a:cubicBezTo>
                <a:close/>
                <a:moveTo>
                  <a:pt x="230" y="368"/>
                </a:moveTo>
                <a:cubicBezTo>
                  <a:pt x="230" y="368"/>
                  <a:pt x="230" y="369"/>
                  <a:pt x="230" y="369"/>
                </a:cubicBezTo>
                <a:cubicBezTo>
                  <a:pt x="231" y="369"/>
                  <a:pt x="231" y="369"/>
                  <a:pt x="232" y="369"/>
                </a:cubicBezTo>
                <a:cubicBezTo>
                  <a:pt x="233" y="368"/>
                  <a:pt x="232" y="368"/>
                  <a:pt x="232" y="367"/>
                </a:cubicBezTo>
                <a:cubicBezTo>
                  <a:pt x="231" y="367"/>
                  <a:pt x="231" y="367"/>
                  <a:pt x="230" y="368"/>
                </a:cubicBezTo>
                <a:close/>
                <a:moveTo>
                  <a:pt x="224" y="369"/>
                </a:moveTo>
                <a:cubicBezTo>
                  <a:pt x="224" y="369"/>
                  <a:pt x="224" y="370"/>
                  <a:pt x="224" y="370"/>
                </a:cubicBezTo>
                <a:cubicBezTo>
                  <a:pt x="226" y="370"/>
                  <a:pt x="227" y="370"/>
                  <a:pt x="228" y="370"/>
                </a:cubicBezTo>
                <a:cubicBezTo>
                  <a:pt x="228" y="369"/>
                  <a:pt x="228" y="368"/>
                  <a:pt x="228" y="368"/>
                </a:cubicBezTo>
                <a:cubicBezTo>
                  <a:pt x="227" y="368"/>
                  <a:pt x="225" y="368"/>
                  <a:pt x="224" y="369"/>
                </a:cubicBezTo>
                <a:close/>
                <a:moveTo>
                  <a:pt x="13" y="370"/>
                </a:moveTo>
                <a:cubicBezTo>
                  <a:pt x="11" y="370"/>
                  <a:pt x="11" y="369"/>
                  <a:pt x="9" y="369"/>
                </a:cubicBezTo>
                <a:cubicBezTo>
                  <a:pt x="9" y="370"/>
                  <a:pt x="12" y="371"/>
                  <a:pt x="13" y="370"/>
                </a:cubicBezTo>
                <a:close/>
                <a:moveTo>
                  <a:pt x="2" y="374"/>
                </a:moveTo>
                <a:cubicBezTo>
                  <a:pt x="4" y="375"/>
                  <a:pt x="5" y="373"/>
                  <a:pt x="6" y="371"/>
                </a:cubicBezTo>
                <a:cubicBezTo>
                  <a:pt x="4" y="371"/>
                  <a:pt x="4" y="370"/>
                  <a:pt x="2" y="370"/>
                </a:cubicBezTo>
                <a:cubicBezTo>
                  <a:pt x="2" y="372"/>
                  <a:pt x="2" y="373"/>
                  <a:pt x="2" y="374"/>
                </a:cubicBezTo>
                <a:close/>
                <a:moveTo>
                  <a:pt x="232" y="371"/>
                </a:moveTo>
                <a:cubicBezTo>
                  <a:pt x="232" y="373"/>
                  <a:pt x="232" y="373"/>
                  <a:pt x="233" y="373"/>
                </a:cubicBezTo>
                <a:cubicBezTo>
                  <a:pt x="233" y="372"/>
                  <a:pt x="234" y="371"/>
                  <a:pt x="233" y="371"/>
                </a:cubicBezTo>
                <a:cubicBezTo>
                  <a:pt x="233" y="371"/>
                  <a:pt x="232" y="371"/>
                  <a:pt x="232" y="371"/>
                </a:cubicBezTo>
                <a:close/>
                <a:moveTo>
                  <a:pt x="7" y="396"/>
                </a:moveTo>
                <a:cubicBezTo>
                  <a:pt x="11" y="397"/>
                  <a:pt x="15" y="400"/>
                  <a:pt x="18" y="399"/>
                </a:cubicBezTo>
                <a:cubicBezTo>
                  <a:pt x="20" y="394"/>
                  <a:pt x="23" y="390"/>
                  <a:pt x="25" y="385"/>
                </a:cubicBezTo>
                <a:cubicBezTo>
                  <a:pt x="20" y="384"/>
                  <a:pt x="16" y="384"/>
                  <a:pt x="13" y="382"/>
                </a:cubicBezTo>
                <a:cubicBezTo>
                  <a:pt x="11" y="387"/>
                  <a:pt x="9" y="392"/>
                  <a:pt x="7" y="396"/>
                </a:cubicBezTo>
                <a:close/>
                <a:moveTo>
                  <a:pt x="208" y="386"/>
                </a:moveTo>
                <a:cubicBezTo>
                  <a:pt x="211" y="390"/>
                  <a:pt x="212" y="396"/>
                  <a:pt x="215" y="401"/>
                </a:cubicBezTo>
                <a:cubicBezTo>
                  <a:pt x="218" y="399"/>
                  <a:pt x="224" y="400"/>
                  <a:pt x="227" y="397"/>
                </a:cubicBezTo>
                <a:cubicBezTo>
                  <a:pt x="225" y="393"/>
                  <a:pt x="224" y="387"/>
                  <a:pt x="221" y="383"/>
                </a:cubicBezTo>
                <a:cubicBezTo>
                  <a:pt x="218" y="386"/>
                  <a:pt x="213" y="385"/>
                  <a:pt x="208" y="386"/>
                </a:cubicBezTo>
                <a:close/>
                <a:moveTo>
                  <a:pt x="7" y="406"/>
                </a:moveTo>
                <a:cubicBezTo>
                  <a:pt x="7" y="406"/>
                  <a:pt x="8" y="405"/>
                  <a:pt x="9" y="406"/>
                </a:cubicBezTo>
                <a:cubicBezTo>
                  <a:pt x="9" y="407"/>
                  <a:pt x="9" y="407"/>
                  <a:pt x="9" y="407"/>
                </a:cubicBezTo>
                <a:cubicBezTo>
                  <a:pt x="10" y="408"/>
                  <a:pt x="12" y="409"/>
                  <a:pt x="14" y="409"/>
                </a:cubicBezTo>
                <a:cubicBezTo>
                  <a:pt x="15" y="407"/>
                  <a:pt x="17" y="404"/>
                  <a:pt x="18" y="401"/>
                </a:cubicBezTo>
                <a:cubicBezTo>
                  <a:pt x="14" y="401"/>
                  <a:pt x="10" y="399"/>
                  <a:pt x="6" y="399"/>
                </a:cubicBezTo>
                <a:cubicBezTo>
                  <a:pt x="5" y="401"/>
                  <a:pt x="4" y="406"/>
                  <a:pt x="7" y="406"/>
                </a:cubicBezTo>
                <a:close/>
                <a:moveTo>
                  <a:pt x="228" y="400"/>
                </a:moveTo>
                <a:cubicBezTo>
                  <a:pt x="225" y="402"/>
                  <a:pt x="220" y="401"/>
                  <a:pt x="217" y="403"/>
                </a:cubicBezTo>
                <a:cubicBezTo>
                  <a:pt x="218" y="406"/>
                  <a:pt x="219" y="409"/>
                  <a:pt x="221" y="412"/>
                </a:cubicBezTo>
                <a:cubicBezTo>
                  <a:pt x="224" y="411"/>
                  <a:pt x="229" y="411"/>
                  <a:pt x="231" y="408"/>
                </a:cubicBezTo>
                <a:cubicBezTo>
                  <a:pt x="230" y="405"/>
                  <a:pt x="230" y="403"/>
                  <a:pt x="228" y="400"/>
                </a:cubicBezTo>
                <a:close/>
                <a:moveTo>
                  <a:pt x="6" y="414"/>
                </a:moveTo>
                <a:cubicBezTo>
                  <a:pt x="7" y="414"/>
                  <a:pt x="7" y="415"/>
                  <a:pt x="8" y="415"/>
                </a:cubicBezTo>
                <a:cubicBezTo>
                  <a:pt x="9" y="414"/>
                  <a:pt x="9" y="412"/>
                  <a:pt x="10" y="411"/>
                </a:cubicBezTo>
                <a:cubicBezTo>
                  <a:pt x="9" y="410"/>
                  <a:pt x="9" y="410"/>
                  <a:pt x="8" y="409"/>
                </a:cubicBezTo>
                <a:cubicBezTo>
                  <a:pt x="7" y="411"/>
                  <a:pt x="6" y="412"/>
                  <a:pt x="6" y="414"/>
                </a:cubicBezTo>
                <a:close/>
                <a:moveTo>
                  <a:pt x="226" y="413"/>
                </a:moveTo>
                <a:cubicBezTo>
                  <a:pt x="226" y="415"/>
                  <a:pt x="227" y="417"/>
                  <a:pt x="228" y="418"/>
                </a:cubicBezTo>
                <a:cubicBezTo>
                  <a:pt x="229" y="416"/>
                  <a:pt x="230" y="414"/>
                  <a:pt x="229" y="413"/>
                </a:cubicBezTo>
                <a:cubicBezTo>
                  <a:pt x="228" y="413"/>
                  <a:pt x="227" y="413"/>
                  <a:pt x="226" y="4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31" name="Freeform 197"/>
          <p:cNvSpPr>
            <a:spLocks noEditPoints="1"/>
          </p:cNvSpPr>
          <p:nvPr/>
        </p:nvSpPr>
        <p:spPr bwMode="auto">
          <a:xfrm>
            <a:off x="2238375" y="2084388"/>
            <a:ext cx="82550" cy="74612"/>
          </a:xfrm>
          <a:custGeom>
            <a:avLst/>
            <a:gdLst>
              <a:gd name="T0" fmla="*/ 6 w 26"/>
              <a:gd name="T1" fmla="*/ 1 h 24"/>
              <a:gd name="T2" fmla="*/ 7 w 26"/>
              <a:gd name="T3" fmla="*/ 3 h 24"/>
              <a:gd name="T4" fmla="*/ 17 w 26"/>
              <a:gd name="T5" fmla="*/ 11 h 24"/>
              <a:gd name="T6" fmla="*/ 21 w 26"/>
              <a:gd name="T7" fmla="*/ 14 h 24"/>
              <a:gd name="T8" fmla="*/ 22 w 26"/>
              <a:gd name="T9" fmla="*/ 15 h 24"/>
              <a:gd name="T10" fmla="*/ 26 w 26"/>
              <a:gd name="T11" fmla="*/ 19 h 24"/>
              <a:gd name="T12" fmla="*/ 23 w 26"/>
              <a:gd name="T13" fmla="*/ 23 h 24"/>
              <a:gd name="T14" fmla="*/ 16 w 26"/>
              <a:gd name="T15" fmla="*/ 19 h 24"/>
              <a:gd name="T16" fmla="*/ 7 w 26"/>
              <a:gd name="T17" fmla="*/ 12 h 24"/>
              <a:gd name="T18" fmla="*/ 0 w 26"/>
              <a:gd name="T19" fmla="*/ 5 h 24"/>
              <a:gd name="T20" fmla="*/ 6 w 26"/>
              <a:gd name="T21" fmla="*/ 1 h 24"/>
              <a:gd name="T22" fmla="*/ 17 w 26"/>
              <a:gd name="T23" fmla="*/ 14 h 24"/>
              <a:gd name="T24" fmla="*/ 5 w 26"/>
              <a:gd name="T25" fmla="*/ 4 h 24"/>
              <a:gd name="T26" fmla="*/ 3 w 26"/>
              <a:gd name="T27" fmla="*/ 4 h 24"/>
              <a:gd name="T28" fmla="*/ 3 w 26"/>
              <a:gd name="T29" fmla="*/ 5 h 24"/>
              <a:gd name="T30" fmla="*/ 22 w 26"/>
              <a:gd name="T31" fmla="*/ 20 h 24"/>
              <a:gd name="T32" fmla="*/ 17 w 26"/>
              <a:gd name="T33" fmla="*/ 1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24">
                <a:moveTo>
                  <a:pt x="6" y="1"/>
                </a:moveTo>
                <a:cubicBezTo>
                  <a:pt x="6" y="2"/>
                  <a:pt x="7" y="2"/>
                  <a:pt x="7" y="3"/>
                </a:cubicBezTo>
                <a:cubicBezTo>
                  <a:pt x="10" y="4"/>
                  <a:pt x="15" y="9"/>
                  <a:pt x="17" y="11"/>
                </a:cubicBezTo>
                <a:cubicBezTo>
                  <a:pt x="19" y="12"/>
                  <a:pt x="20" y="13"/>
                  <a:pt x="21" y="14"/>
                </a:cubicBezTo>
                <a:cubicBezTo>
                  <a:pt x="22" y="14"/>
                  <a:pt x="21" y="15"/>
                  <a:pt x="22" y="15"/>
                </a:cubicBezTo>
                <a:cubicBezTo>
                  <a:pt x="23" y="17"/>
                  <a:pt x="26" y="17"/>
                  <a:pt x="26" y="19"/>
                </a:cubicBezTo>
                <a:cubicBezTo>
                  <a:pt x="26" y="20"/>
                  <a:pt x="24" y="23"/>
                  <a:pt x="23" y="23"/>
                </a:cubicBezTo>
                <a:cubicBezTo>
                  <a:pt x="20" y="24"/>
                  <a:pt x="18" y="20"/>
                  <a:pt x="16" y="19"/>
                </a:cubicBezTo>
                <a:cubicBezTo>
                  <a:pt x="13" y="17"/>
                  <a:pt x="11" y="15"/>
                  <a:pt x="7" y="12"/>
                </a:cubicBezTo>
                <a:cubicBezTo>
                  <a:pt x="5" y="10"/>
                  <a:pt x="0" y="8"/>
                  <a:pt x="0" y="5"/>
                </a:cubicBezTo>
                <a:cubicBezTo>
                  <a:pt x="0" y="2"/>
                  <a:pt x="2" y="0"/>
                  <a:pt x="6" y="1"/>
                </a:cubicBezTo>
                <a:close/>
                <a:moveTo>
                  <a:pt x="17" y="14"/>
                </a:moveTo>
                <a:cubicBezTo>
                  <a:pt x="13" y="10"/>
                  <a:pt x="9" y="7"/>
                  <a:pt x="5" y="4"/>
                </a:cubicBezTo>
                <a:cubicBezTo>
                  <a:pt x="4" y="5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8" y="11"/>
                  <a:pt x="15" y="16"/>
                  <a:pt x="22" y="20"/>
                </a:cubicBezTo>
                <a:cubicBezTo>
                  <a:pt x="22" y="17"/>
                  <a:pt x="19" y="16"/>
                  <a:pt x="17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32" name="Freeform 198"/>
          <p:cNvSpPr>
            <a:spLocks noEditPoints="1"/>
          </p:cNvSpPr>
          <p:nvPr/>
        </p:nvSpPr>
        <p:spPr bwMode="auto">
          <a:xfrm>
            <a:off x="1579563" y="779463"/>
            <a:ext cx="38100" cy="34925"/>
          </a:xfrm>
          <a:custGeom>
            <a:avLst/>
            <a:gdLst>
              <a:gd name="T0" fmla="*/ 2 w 12"/>
              <a:gd name="T1" fmla="*/ 2 h 11"/>
              <a:gd name="T2" fmla="*/ 5 w 12"/>
              <a:gd name="T3" fmla="*/ 1 h 11"/>
              <a:gd name="T4" fmla="*/ 6 w 12"/>
              <a:gd name="T5" fmla="*/ 0 h 11"/>
              <a:gd name="T6" fmla="*/ 8 w 12"/>
              <a:gd name="T7" fmla="*/ 10 h 11"/>
              <a:gd name="T8" fmla="*/ 2 w 12"/>
              <a:gd name="T9" fmla="*/ 2 h 11"/>
              <a:gd name="T10" fmla="*/ 3 w 12"/>
              <a:gd name="T11" fmla="*/ 3 h 11"/>
              <a:gd name="T12" fmla="*/ 5 w 12"/>
              <a:gd name="T13" fmla="*/ 7 h 11"/>
              <a:gd name="T14" fmla="*/ 8 w 12"/>
              <a:gd name="T15" fmla="*/ 7 h 11"/>
              <a:gd name="T16" fmla="*/ 3 w 12"/>
              <a:gd name="T17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11">
                <a:moveTo>
                  <a:pt x="2" y="2"/>
                </a:moveTo>
                <a:cubicBezTo>
                  <a:pt x="3" y="1"/>
                  <a:pt x="4" y="1"/>
                  <a:pt x="5" y="1"/>
                </a:cubicBezTo>
                <a:cubicBezTo>
                  <a:pt x="5" y="1"/>
                  <a:pt x="5" y="0"/>
                  <a:pt x="6" y="0"/>
                </a:cubicBezTo>
                <a:cubicBezTo>
                  <a:pt x="10" y="0"/>
                  <a:pt x="12" y="8"/>
                  <a:pt x="8" y="10"/>
                </a:cubicBezTo>
                <a:cubicBezTo>
                  <a:pt x="3" y="11"/>
                  <a:pt x="0" y="6"/>
                  <a:pt x="2" y="2"/>
                </a:cubicBezTo>
                <a:close/>
                <a:moveTo>
                  <a:pt x="3" y="3"/>
                </a:moveTo>
                <a:cubicBezTo>
                  <a:pt x="3" y="4"/>
                  <a:pt x="4" y="6"/>
                  <a:pt x="5" y="7"/>
                </a:cubicBezTo>
                <a:cubicBezTo>
                  <a:pt x="6" y="7"/>
                  <a:pt x="7" y="7"/>
                  <a:pt x="8" y="7"/>
                </a:cubicBezTo>
                <a:cubicBezTo>
                  <a:pt x="8" y="4"/>
                  <a:pt x="6" y="2"/>
                  <a:pt x="3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33" name="Freeform 199"/>
          <p:cNvSpPr>
            <a:spLocks noEditPoints="1"/>
          </p:cNvSpPr>
          <p:nvPr/>
        </p:nvSpPr>
        <p:spPr bwMode="auto">
          <a:xfrm>
            <a:off x="1646238" y="993775"/>
            <a:ext cx="93662" cy="177800"/>
          </a:xfrm>
          <a:custGeom>
            <a:avLst/>
            <a:gdLst>
              <a:gd name="T0" fmla="*/ 18 w 30"/>
              <a:gd name="T1" fmla="*/ 3 h 56"/>
              <a:gd name="T2" fmla="*/ 30 w 30"/>
              <a:gd name="T3" fmla="*/ 39 h 56"/>
              <a:gd name="T4" fmla="*/ 28 w 30"/>
              <a:gd name="T5" fmla="*/ 46 h 56"/>
              <a:gd name="T6" fmla="*/ 25 w 30"/>
              <a:gd name="T7" fmla="*/ 49 h 56"/>
              <a:gd name="T8" fmla="*/ 14 w 30"/>
              <a:gd name="T9" fmla="*/ 55 h 56"/>
              <a:gd name="T10" fmla="*/ 10 w 30"/>
              <a:gd name="T11" fmla="*/ 52 h 56"/>
              <a:gd name="T12" fmla="*/ 8 w 30"/>
              <a:gd name="T13" fmla="*/ 46 h 56"/>
              <a:gd name="T14" fmla="*/ 3 w 30"/>
              <a:gd name="T15" fmla="*/ 26 h 56"/>
              <a:gd name="T16" fmla="*/ 2 w 30"/>
              <a:gd name="T17" fmla="*/ 8 h 56"/>
              <a:gd name="T18" fmla="*/ 18 w 30"/>
              <a:gd name="T19" fmla="*/ 3 h 56"/>
              <a:gd name="T20" fmla="*/ 10 w 30"/>
              <a:gd name="T21" fmla="*/ 5 h 56"/>
              <a:gd name="T22" fmla="*/ 10 w 30"/>
              <a:gd name="T23" fmla="*/ 6 h 56"/>
              <a:gd name="T24" fmla="*/ 5 w 30"/>
              <a:gd name="T25" fmla="*/ 9 h 56"/>
              <a:gd name="T26" fmla="*/ 4 w 30"/>
              <a:gd name="T27" fmla="*/ 17 h 56"/>
              <a:gd name="T28" fmla="*/ 9 w 30"/>
              <a:gd name="T29" fmla="*/ 36 h 56"/>
              <a:gd name="T30" fmla="*/ 7 w 30"/>
              <a:gd name="T31" fmla="*/ 20 h 56"/>
              <a:gd name="T32" fmla="*/ 8 w 30"/>
              <a:gd name="T33" fmla="*/ 11 h 56"/>
              <a:gd name="T34" fmla="*/ 13 w 30"/>
              <a:gd name="T35" fmla="*/ 16 h 56"/>
              <a:gd name="T36" fmla="*/ 23 w 30"/>
              <a:gd name="T37" fmla="*/ 32 h 56"/>
              <a:gd name="T38" fmla="*/ 26 w 30"/>
              <a:gd name="T39" fmla="*/ 41 h 56"/>
              <a:gd name="T40" fmla="*/ 26 w 30"/>
              <a:gd name="T41" fmla="*/ 29 h 56"/>
              <a:gd name="T42" fmla="*/ 23 w 30"/>
              <a:gd name="T43" fmla="*/ 29 h 56"/>
              <a:gd name="T44" fmla="*/ 25 w 30"/>
              <a:gd name="T45" fmla="*/ 27 h 56"/>
              <a:gd name="T46" fmla="*/ 24 w 30"/>
              <a:gd name="T47" fmla="*/ 23 h 56"/>
              <a:gd name="T48" fmla="*/ 21 w 30"/>
              <a:gd name="T49" fmla="*/ 23 h 56"/>
              <a:gd name="T50" fmla="*/ 23 w 30"/>
              <a:gd name="T51" fmla="*/ 21 h 56"/>
              <a:gd name="T52" fmla="*/ 22 w 30"/>
              <a:gd name="T53" fmla="*/ 18 h 56"/>
              <a:gd name="T54" fmla="*/ 19 w 30"/>
              <a:gd name="T55" fmla="*/ 18 h 56"/>
              <a:gd name="T56" fmla="*/ 20 w 30"/>
              <a:gd name="T57" fmla="*/ 13 h 56"/>
              <a:gd name="T58" fmla="*/ 15 w 30"/>
              <a:gd name="T59" fmla="*/ 14 h 56"/>
              <a:gd name="T60" fmla="*/ 19 w 30"/>
              <a:gd name="T61" fmla="*/ 11 h 56"/>
              <a:gd name="T62" fmla="*/ 18 w 30"/>
              <a:gd name="T63" fmla="*/ 8 h 56"/>
              <a:gd name="T64" fmla="*/ 11 w 30"/>
              <a:gd name="T65" fmla="*/ 9 h 56"/>
              <a:gd name="T66" fmla="*/ 16 w 30"/>
              <a:gd name="T67" fmla="*/ 6 h 56"/>
              <a:gd name="T68" fmla="*/ 10 w 30"/>
              <a:gd name="T69" fmla="*/ 5 h 56"/>
              <a:gd name="T70" fmla="*/ 10 w 30"/>
              <a:gd name="T71" fmla="*/ 20 h 56"/>
              <a:gd name="T72" fmla="*/ 11 w 30"/>
              <a:gd name="T73" fmla="*/ 19 h 56"/>
              <a:gd name="T74" fmla="*/ 9 w 30"/>
              <a:gd name="T75" fmla="*/ 15 h 56"/>
              <a:gd name="T76" fmla="*/ 10 w 30"/>
              <a:gd name="T77" fmla="*/ 20 h 56"/>
              <a:gd name="T78" fmla="*/ 9 w 30"/>
              <a:gd name="T79" fmla="*/ 22 h 56"/>
              <a:gd name="T80" fmla="*/ 13 w 30"/>
              <a:gd name="T81" fmla="*/ 38 h 56"/>
              <a:gd name="T82" fmla="*/ 14 w 30"/>
              <a:gd name="T83" fmla="*/ 35 h 56"/>
              <a:gd name="T84" fmla="*/ 16 w 30"/>
              <a:gd name="T85" fmla="*/ 34 h 56"/>
              <a:gd name="T86" fmla="*/ 20 w 30"/>
              <a:gd name="T87" fmla="*/ 39 h 56"/>
              <a:gd name="T88" fmla="*/ 13 w 30"/>
              <a:gd name="T89" fmla="*/ 20 h 56"/>
              <a:gd name="T90" fmla="*/ 9 w 30"/>
              <a:gd name="T91" fmla="*/ 22 h 56"/>
              <a:gd name="T92" fmla="*/ 12 w 30"/>
              <a:gd name="T93" fmla="*/ 40 h 56"/>
              <a:gd name="T94" fmla="*/ 17 w 30"/>
              <a:gd name="T95" fmla="*/ 52 h 56"/>
              <a:gd name="T96" fmla="*/ 26 w 30"/>
              <a:gd name="T97" fmla="*/ 44 h 56"/>
              <a:gd name="T98" fmla="*/ 21 w 30"/>
              <a:gd name="T99" fmla="*/ 37 h 56"/>
              <a:gd name="T100" fmla="*/ 19 w 30"/>
              <a:gd name="T101" fmla="*/ 41 h 56"/>
              <a:gd name="T102" fmla="*/ 15 w 30"/>
              <a:gd name="T103" fmla="*/ 37 h 56"/>
              <a:gd name="T104" fmla="*/ 12 w 30"/>
              <a:gd name="T105" fmla="*/ 40 h 56"/>
              <a:gd name="T106" fmla="*/ 10 w 30"/>
              <a:gd name="T107" fmla="*/ 47 h 56"/>
              <a:gd name="T108" fmla="*/ 15 w 30"/>
              <a:gd name="T109" fmla="*/ 52 h 56"/>
              <a:gd name="T110" fmla="*/ 10 w 30"/>
              <a:gd name="T111" fmla="*/ 39 h 56"/>
              <a:gd name="T112" fmla="*/ 8 w 30"/>
              <a:gd name="T113" fmla="*/ 38 h 56"/>
              <a:gd name="T114" fmla="*/ 10 w 30"/>
              <a:gd name="T115" fmla="*/ 47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" h="56">
                <a:moveTo>
                  <a:pt x="18" y="3"/>
                </a:moveTo>
                <a:cubicBezTo>
                  <a:pt x="23" y="15"/>
                  <a:pt x="29" y="26"/>
                  <a:pt x="30" y="39"/>
                </a:cubicBezTo>
                <a:cubicBezTo>
                  <a:pt x="29" y="41"/>
                  <a:pt x="29" y="44"/>
                  <a:pt x="28" y="46"/>
                </a:cubicBezTo>
                <a:cubicBezTo>
                  <a:pt x="28" y="47"/>
                  <a:pt x="26" y="48"/>
                  <a:pt x="25" y="49"/>
                </a:cubicBezTo>
                <a:cubicBezTo>
                  <a:pt x="23" y="52"/>
                  <a:pt x="19" y="56"/>
                  <a:pt x="14" y="55"/>
                </a:cubicBezTo>
                <a:cubicBezTo>
                  <a:pt x="12" y="54"/>
                  <a:pt x="12" y="53"/>
                  <a:pt x="10" y="52"/>
                </a:cubicBezTo>
                <a:cubicBezTo>
                  <a:pt x="11" y="50"/>
                  <a:pt x="9" y="48"/>
                  <a:pt x="8" y="46"/>
                </a:cubicBezTo>
                <a:cubicBezTo>
                  <a:pt x="5" y="41"/>
                  <a:pt x="4" y="33"/>
                  <a:pt x="3" y="26"/>
                </a:cubicBezTo>
                <a:cubicBezTo>
                  <a:pt x="1" y="20"/>
                  <a:pt x="0" y="15"/>
                  <a:pt x="2" y="8"/>
                </a:cubicBezTo>
                <a:cubicBezTo>
                  <a:pt x="6" y="5"/>
                  <a:pt x="12" y="0"/>
                  <a:pt x="18" y="3"/>
                </a:cubicBezTo>
                <a:close/>
                <a:moveTo>
                  <a:pt x="10" y="5"/>
                </a:moveTo>
                <a:cubicBezTo>
                  <a:pt x="10" y="6"/>
                  <a:pt x="10" y="6"/>
                  <a:pt x="10" y="6"/>
                </a:cubicBezTo>
                <a:cubicBezTo>
                  <a:pt x="7" y="6"/>
                  <a:pt x="7" y="9"/>
                  <a:pt x="5" y="9"/>
                </a:cubicBezTo>
                <a:cubicBezTo>
                  <a:pt x="4" y="12"/>
                  <a:pt x="4" y="14"/>
                  <a:pt x="4" y="17"/>
                </a:cubicBezTo>
                <a:cubicBezTo>
                  <a:pt x="4" y="21"/>
                  <a:pt x="4" y="34"/>
                  <a:pt x="9" y="36"/>
                </a:cubicBezTo>
                <a:cubicBezTo>
                  <a:pt x="8" y="31"/>
                  <a:pt x="7" y="25"/>
                  <a:pt x="7" y="20"/>
                </a:cubicBezTo>
                <a:cubicBezTo>
                  <a:pt x="7" y="17"/>
                  <a:pt x="7" y="13"/>
                  <a:pt x="8" y="11"/>
                </a:cubicBezTo>
                <a:cubicBezTo>
                  <a:pt x="10" y="12"/>
                  <a:pt x="11" y="14"/>
                  <a:pt x="13" y="16"/>
                </a:cubicBezTo>
                <a:cubicBezTo>
                  <a:pt x="16" y="21"/>
                  <a:pt x="19" y="27"/>
                  <a:pt x="23" y="32"/>
                </a:cubicBezTo>
                <a:cubicBezTo>
                  <a:pt x="23" y="35"/>
                  <a:pt x="25" y="38"/>
                  <a:pt x="26" y="41"/>
                </a:cubicBezTo>
                <a:cubicBezTo>
                  <a:pt x="28" y="38"/>
                  <a:pt x="26" y="33"/>
                  <a:pt x="26" y="29"/>
                </a:cubicBezTo>
                <a:cubicBezTo>
                  <a:pt x="25" y="30"/>
                  <a:pt x="23" y="30"/>
                  <a:pt x="23" y="29"/>
                </a:cubicBezTo>
                <a:cubicBezTo>
                  <a:pt x="24" y="28"/>
                  <a:pt x="24" y="28"/>
                  <a:pt x="25" y="27"/>
                </a:cubicBezTo>
                <a:cubicBezTo>
                  <a:pt x="25" y="26"/>
                  <a:pt x="24" y="25"/>
                  <a:pt x="24" y="23"/>
                </a:cubicBezTo>
                <a:cubicBezTo>
                  <a:pt x="23" y="24"/>
                  <a:pt x="21" y="24"/>
                  <a:pt x="21" y="23"/>
                </a:cubicBezTo>
                <a:cubicBezTo>
                  <a:pt x="22" y="22"/>
                  <a:pt x="23" y="22"/>
                  <a:pt x="23" y="21"/>
                </a:cubicBezTo>
                <a:cubicBezTo>
                  <a:pt x="22" y="20"/>
                  <a:pt x="22" y="19"/>
                  <a:pt x="22" y="18"/>
                </a:cubicBezTo>
                <a:cubicBezTo>
                  <a:pt x="21" y="19"/>
                  <a:pt x="20" y="19"/>
                  <a:pt x="19" y="18"/>
                </a:cubicBezTo>
                <a:cubicBezTo>
                  <a:pt x="20" y="17"/>
                  <a:pt x="22" y="14"/>
                  <a:pt x="20" y="13"/>
                </a:cubicBezTo>
                <a:cubicBezTo>
                  <a:pt x="18" y="13"/>
                  <a:pt x="16" y="15"/>
                  <a:pt x="15" y="14"/>
                </a:cubicBezTo>
                <a:cubicBezTo>
                  <a:pt x="16" y="13"/>
                  <a:pt x="18" y="12"/>
                  <a:pt x="19" y="11"/>
                </a:cubicBezTo>
                <a:cubicBezTo>
                  <a:pt x="19" y="10"/>
                  <a:pt x="18" y="9"/>
                  <a:pt x="18" y="8"/>
                </a:cubicBezTo>
                <a:cubicBezTo>
                  <a:pt x="17" y="8"/>
                  <a:pt x="13" y="12"/>
                  <a:pt x="11" y="9"/>
                </a:cubicBezTo>
                <a:cubicBezTo>
                  <a:pt x="14" y="8"/>
                  <a:pt x="15" y="7"/>
                  <a:pt x="16" y="6"/>
                </a:cubicBezTo>
                <a:cubicBezTo>
                  <a:pt x="15" y="4"/>
                  <a:pt x="12" y="4"/>
                  <a:pt x="10" y="5"/>
                </a:cubicBezTo>
                <a:close/>
                <a:moveTo>
                  <a:pt x="10" y="20"/>
                </a:moveTo>
                <a:cubicBezTo>
                  <a:pt x="10" y="19"/>
                  <a:pt x="11" y="20"/>
                  <a:pt x="11" y="19"/>
                </a:cubicBezTo>
                <a:cubicBezTo>
                  <a:pt x="11" y="17"/>
                  <a:pt x="10" y="16"/>
                  <a:pt x="9" y="15"/>
                </a:cubicBezTo>
                <a:cubicBezTo>
                  <a:pt x="9" y="17"/>
                  <a:pt x="9" y="19"/>
                  <a:pt x="10" y="20"/>
                </a:cubicBezTo>
                <a:close/>
                <a:moveTo>
                  <a:pt x="9" y="22"/>
                </a:moveTo>
                <a:cubicBezTo>
                  <a:pt x="10" y="27"/>
                  <a:pt x="8" y="35"/>
                  <a:pt x="13" y="38"/>
                </a:cubicBezTo>
                <a:cubicBezTo>
                  <a:pt x="14" y="37"/>
                  <a:pt x="13" y="36"/>
                  <a:pt x="14" y="35"/>
                </a:cubicBezTo>
                <a:cubicBezTo>
                  <a:pt x="15" y="34"/>
                  <a:pt x="15" y="34"/>
                  <a:pt x="16" y="34"/>
                </a:cubicBezTo>
                <a:cubicBezTo>
                  <a:pt x="17" y="36"/>
                  <a:pt x="18" y="38"/>
                  <a:pt x="20" y="39"/>
                </a:cubicBezTo>
                <a:cubicBezTo>
                  <a:pt x="21" y="30"/>
                  <a:pt x="16" y="25"/>
                  <a:pt x="13" y="20"/>
                </a:cubicBezTo>
                <a:cubicBezTo>
                  <a:pt x="12" y="21"/>
                  <a:pt x="10" y="21"/>
                  <a:pt x="9" y="22"/>
                </a:cubicBezTo>
                <a:close/>
                <a:moveTo>
                  <a:pt x="12" y="40"/>
                </a:moveTo>
                <a:cubicBezTo>
                  <a:pt x="13" y="44"/>
                  <a:pt x="15" y="48"/>
                  <a:pt x="17" y="52"/>
                </a:cubicBezTo>
                <a:cubicBezTo>
                  <a:pt x="21" y="51"/>
                  <a:pt x="23" y="48"/>
                  <a:pt x="26" y="44"/>
                </a:cubicBezTo>
                <a:cubicBezTo>
                  <a:pt x="24" y="42"/>
                  <a:pt x="24" y="39"/>
                  <a:pt x="21" y="37"/>
                </a:cubicBezTo>
                <a:cubicBezTo>
                  <a:pt x="22" y="38"/>
                  <a:pt x="21" y="41"/>
                  <a:pt x="19" y="41"/>
                </a:cubicBezTo>
                <a:cubicBezTo>
                  <a:pt x="17" y="40"/>
                  <a:pt x="17" y="37"/>
                  <a:pt x="15" y="37"/>
                </a:cubicBezTo>
                <a:cubicBezTo>
                  <a:pt x="15" y="38"/>
                  <a:pt x="14" y="41"/>
                  <a:pt x="12" y="40"/>
                </a:cubicBezTo>
                <a:close/>
                <a:moveTo>
                  <a:pt x="10" y="47"/>
                </a:moveTo>
                <a:cubicBezTo>
                  <a:pt x="11" y="48"/>
                  <a:pt x="12" y="52"/>
                  <a:pt x="15" y="52"/>
                </a:cubicBezTo>
                <a:cubicBezTo>
                  <a:pt x="13" y="48"/>
                  <a:pt x="11" y="43"/>
                  <a:pt x="10" y="39"/>
                </a:cubicBezTo>
                <a:cubicBezTo>
                  <a:pt x="9" y="40"/>
                  <a:pt x="8" y="38"/>
                  <a:pt x="8" y="38"/>
                </a:cubicBezTo>
                <a:cubicBezTo>
                  <a:pt x="9" y="41"/>
                  <a:pt x="9" y="44"/>
                  <a:pt x="10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34" name="Freeform 200"/>
          <p:cNvSpPr>
            <a:spLocks noEditPoints="1"/>
          </p:cNvSpPr>
          <p:nvPr/>
        </p:nvSpPr>
        <p:spPr bwMode="auto">
          <a:xfrm>
            <a:off x="1531938" y="1041400"/>
            <a:ext cx="95250" cy="155575"/>
          </a:xfrm>
          <a:custGeom>
            <a:avLst/>
            <a:gdLst>
              <a:gd name="T0" fmla="*/ 14 w 30"/>
              <a:gd name="T1" fmla="*/ 0 h 49"/>
              <a:gd name="T2" fmla="*/ 21 w 30"/>
              <a:gd name="T3" fmla="*/ 8 h 49"/>
              <a:gd name="T4" fmla="*/ 24 w 30"/>
              <a:gd name="T5" fmla="*/ 14 h 49"/>
              <a:gd name="T6" fmla="*/ 24 w 30"/>
              <a:gd name="T7" fmla="*/ 16 h 49"/>
              <a:gd name="T8" fmla="*/ 26 w 30"/>
              <a:gd name="T9" fmla="*/ 21 h 49"/>
              <a:gd name="T10" fmla="*/ 29 w 30"/>
              <a:gd name="T11" fmla="*/ 40 h 49"/>
              <a:gd name="T12" fmla="*/ 24 w 30"/>
              <a:gd name="T13" fmla="*/ 47 h 49"/>
              <a:gd name="T14" fmla="*/ 12 w 30"/>
              <a:gd name="T15" fmla="*/ 45 h 49"/>
              <a:gd name="T16" fmla="*/ 11 w 30"/>
              <a:gd name="T17" fmla="*/ 45 h 49"/>
              <a:gd name="T18" fmla="*/ 2 w 30"/>
              <a:gd name="T19" fmla="*/ 9 h 49"/>
              <a:gd name="T20" fmla="*/ 9 w 30"/>
              <a:gd name="T21" fmla="*/ 0 h 49"/>
              <a:gd name="T22" fmla="*/ 14 w 30"/>
              <a:gd name="T23" fmla="*/ 0 h 49"/>
              <a:gd name="T24" fmla="*/ 5 w 30"/>
              <a:gd name="T25" fmla="*/ 7 h 49"/>
              <a:gd name="T26" fmla="*/ 3 w 30"/>
              <a:gd name="T27" fmla="*/ 20 h 49"/>
              <a:gd name="T28" fmla="*/ 7 w 30"/>
              <a:gd name="T29" fmla="*/ 32 h 49"/>
              <a:gd name="T30" fmla="*/ 13 w 30"/>
              <a:gd name="T31" fmla="*/ 43 h 49"/>
              <a:gd name="T32" fmla="*/ 20 w 30"/>
              <a:gd name="T33" fmla="*/ 45 h 49"/>
              <a:gd name="T34" fmla="*/ 27 w 30"/>
              <a:gd name="T35" fmla="*/ 40 h 49"/>
              <a:gd name="T36" fmla="*/ 25 w 30"/>
              <a:gd name="T37" fmla="*/ 25 h 49"/>
              <a:gd name="T38" fmla="*/ 22 w 30"/>
              <a:gd name="T39" fmla="*/ 16 h 49"/>
              <a:gd name="T40" fmla="*/ 16 w 30"/>
              <a:gd name="T41" fmla="*/ 5 h 49"/>
              <a:gd name="T42" fmla="*/ 9 w 30"/>
              <a:gd name="T43" fmla="*/ 2 h 49"/>
              <a:gd name="T44" fmla="*/ 5 w 30"/>
              <a:gd name="T45" fmla="*/ 7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" h="49">
                <a:moveTo>
                  <a:pt x="14" y="0"/>
                </a:moveTo>
                <a:cubicBezTo>
                  <a:pt x="17" y="2"/>
                  <a:pt x="19" y="4"/>
                  <a:pt x="21" y="8"/>
                </a:cubicBezTo>
                <a:cubicBezTo>
                  <a:pt x="22" y="10"/>
                  <a:pt x="24" y="12"/>
                  <a:pt x="24" y="14"/>
                </a:cubicBezTo>
                <a:cubicBezTo>
                  <a:pt x="25" y="15"/>
                  <a:pt x="24" y="15"/>
                  <a:pt x="24" y="16"/>
                </a:cubicBezTo>
                <a:cubicBezTo>
                  <a:pt x="25" y="18"/>
                  <a:pt x="26" y="19"/>
                  <a:pt x="26" y="21"/>
                </a:cubicBezTo>
                <a:cubicBezTo>
                  <a:pt x="27" y="27"/>
                  <a:pt x="30" y="34"/>
                  <a:pt x="29" y="40"/>
                </a:cubicBezTo>
                <a:cubicBezTo>
                  <a:pt x="29" y="42"/>
                  <a:pt x="26" y="45"/>
                  <a:pt x="24" y="47"/>
                </a:cubicBezTo>
                <a:cubicBezTo>
                  <a:pt x="20" y="49"/>
                  <a:pt x="15" y="48"/>
                  <a:pt x="12" y="45"/>
                </a:cubicBezTo>
                <a:cubicBezTo>
                  <a:pt x="12" y="45"/>
                  <a:pt x="11" y="45"/>
                  <a:pt x="11" y="45"/>
                </a:cubicBezTo>
                <a:cubicBezTo>
                  <a:pt x="5" y="37"/>
                  <a:pt x="0" y="20"/>
                  <a:pt x="2" y="9"/>
                </a:cubicBezTo>
                <a:cubicBezTo>
                  <a:pt x="2" y="5"/>
                  <a:pt x="6" y="0"/>
                  <a:pt x="9" y="0"/>
                </a:cubicBezTo>
                <a:cubicBezTo>
                  <a:pt x="11" y="0"/>
                  <a:pt x="12" y="1"/>
                  <a:pt x="14" y="0"/>
                </a:cubicBezTo>
                <a:close/>
                <a:moveTo>
                  <a:pt x="5" y="7"/>
                </a:moveTo>
                <a:cubicBezTo>
                  <a:pt x="4" y="10"/>
                  <a:pt x="3" y="15"/>
                  <a:pt x="3" y="20"/>
                </a:cubicBezTo>
                <a:cubicBezTo>
                  <a:pt x="4" y="24"/>
                  <a:pt x="5" y="28"/>
                  <a:pt x="7" y="32"/>
                </a:cubicBezTo>
                <a:cubicBezTo>
                  <a:pt x="9" y="36"/>
                  <a:pt x="10" y="40"/>
                  <a:pt x="13" y="43"/>
                </a:cubicBezTo>
                <a:cubicBezTo>
                  <a:pt x="15" y="45"/>
                  <a:pt x="18" y="45"/>
                  <a:pt x="20" y="45"/>
                </a:cubicBezTo>
                <a:cubicBezTo>
                  <a:pt x="23" y="44"/>
                  <a:pt x="25" y="42"/>
                  <a:pt x="27" y="40"/>
                </a:cubicBezTo>
                <a:cubicBezTo>
                  <a:pt x="28" y="34"/>
                  <a:pt x="26" y="30"/>
                  <a:pt x="25" y="25"/>
                </a:cubicBezTo>
                <a:cubicBezTo>
                  <a:pt x="24" y="22"/>
                  <a:pt x="23" y="19"/>
                  <a:pt x="22" y="16"/>
                </a:cubicBezTo>
                <a:cubicBezTo>
                  <a:pt x="20" y="12"/>
                  <a:pt x="18" y="6"/>
                  <a:pt x="16" y="5"/>
                </a:cubicBezTo>
                <a:cubicBezTo>
                  <a:pt x="14" y="3"/>
                  <a:pt x="11" y="4"/>
                  <a:pt x="9" y="2"/>
                </a:cubicBezTo>
                <a:cubicBezTo>
                  <a:pt x="8" y="3"/>
                  <a:pt x="6" y="5"/>
                  <a:pt x="5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35" name="Freeform 201"/>
          <p:cNvSpPr>
            <a:spLocks noEditPoints="1"/>
          </p:cNvSpPr>
          <p:nvPr/>
        </p:nvSpPr>
        <p:spPr bwMode="auto">
          <a:xfrm>
            <a:off x="1698625" y="1319213"/>
            <a:ext cx="41275" cy="44450"/>
          </a:xfrm>
          <a:custGeom>
            <a:avLst/>
            <a:gdLst>
              <a:gd name="T0" fmla="*/ 7 w 13"/>
              <a:gd name="T1" fmla="*/ 1 h 14"/>
              <a:gd name="T2" fmla="*/ 10 w 13"/>
              <a:gd name="T3" fmla="*/ 3 h 14"/>
              <a:gd name="T4" fmla="*/ 12 w 13"/>
              <a:gd name="T5" fmla="*/ 9 h 14"/>
              <a:gd name="T6" fmla="*/ 5 w 13"/>
              <a:gd name="T7" fmla="*/ 13 h 14"/>
              <a:gd name="T8" fmla="*/ 1 w 13"/>
              <a:gd name="T9" fmla="*/ 4 h 14"/>
              <a:gd name="T10" fmla="*/ 7 w 13"/>
              <a:gd name="T11" fmla="*/ 1 h 14"/>
              <a:gd name="T12" fmla="*/ 4 w 13"/>
              <a:gd name="T13" fmla="*/ 5 h 14"/>
              <a:gd name="T14" fmla="*/ 5 w 13"/>
              <a:gd name="T15" fmla="*/ 10 h 14"/>
              <a:gd name="T16" fmla="*/ 6 w 13"/>
              <a:gd name="T17" fmla="*/ 4 h 14"/>
              <a:gd name="T18" fmla="*/ 4 w 13"/>
              <a:gd name="T19" fmla="*/ 5 h 14"/>
              <a:gd name="T20" fmla="*/ 7 w 13"/>
              <a:gd name="T21" fmla="*/ 11 h 14"/>
              <a:gd name="T22" fmla="*/ 9 w 13"/>
              <a:gd name="T23" fmla="*/ 5 h 14"/>
              <a:gd name="T24" fmla="*/ 7 w 13"/>
              <a:gd name="T25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" h="14">
                <a:moveTo>
                  <a:pt x="7" y="1"/>
                </a:moveTo>
                <a:cubicBezTo>
                  <a:pt x="7" y="1"/>
                  <a:pt x="10" y="2"/>
                  <a:pt x="10" y="3"/>
                </a:cubicBezTo>
                <a:cubicBezTo>
                  <a:pt x="10" y="5"/>
                  <a:pt x="13" y="5"/>
                  <a:pt x="12" y="9"/>
                </a:cubicBezTo>
                <a:cubicBezTo>
                  <a:pt x="12" y="10"/>
                  <a:pt x="9" y="14"/>
                  <a:pt x="5" y="13"/>
                </a:cubicBezTo>
                <a:cubicBezTo>
                  <a:pt x="1" y="13"/>
                  <a:pt x="0" y="8"/>
                  <a:pt x="1" y="4"/>
                </a:cubicBezTo>
                <a:cubicBezTo>
                  <a:pt x="3" y="2"/>
                  <a:pt x="4" y="0"/>
                  <a:pt x="7" y="1"/>
                </a:cubicBezTo>
                <a:close/>
                <a:moveTo>
                  <a:pt x="4" y="5"/>
                </a:moveTo>
                <a:cubicBezTo>
                  <a:pt x="4" y="6"/>
                  <a:pt x="3" y="9"/>
                  <a:pt x="5" y="10"/>
                </a:cubicBezTo>
                <a:cubicBezTo>
                  <a:pt x="5" y="8"/>
                  <a:pt x="5" y="6"/>
                  <a:pt x="6" y="4"/>
                </a:cubicBezTo>
                <a:cubicBezTo>
                  <a:pt x="6" y="4"/>
                  <a:pt x="5" y="5"/>
                  <a:pt x="4" y="5"/>
                </a:cubicBezTo>
                <a:close/>
                <a:moveTo>
                  <a:pt x="7" y="11"/>
                </a:moveTo>
                <a:cubicBezTo>
                  <a:pt x="9" y="10"/>
                  <a:pt x="11" y="7"/>
                  <a:pt x="9" y="5"/>
                </a:cubicBezTo>
                <a:cubicBezTo>
                  <a:pt x="7" y="6"/>
                  <a:pt x="7" y="9"/>
                  <a:pt x="7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36" name="Freeform 202"/>
          <p:cNvSpPr>
            <a:spLocks noEditPoints="1"/>
          </p:cNvSpPr>
          <p:nvPr/>
        </p:nvSpPr>
        <p:spPr bwMode="auto">
          <a:xfrm>
            <a:off x="1497013" y="738188"/>
            <a:ext cx="495300" cy="1011237"/>
          </a:xfrm>
          <a:custGeom>
            <a:avLst/>
            <a:gdLst>
              <a:gd name="T0" fmla="*/ 42 w 157"/>
              <a:gd name="T1" fmla="*/ 175 h 320"/>
              <a:gd name="T2" fmla="*/ 37 w 157"/>
              <a:gd name="T3" fmla="*/ 96 h 320"/>
              <a:gd name="T4" fmla="*/ 30 w 157"/>
              <a:gd name="T5" fmla="*/ 41 h 320"/>
              <a:gd name="T6" fmla="*/ 86 w 157"/>
              <a:gd name="T7" fmla="*/ 109 h 320"/>
              <a:gd name="T8" fmla="*/ 95 w 157"/>
              <a:gd name="T9" fmla="*/ 88 h 320"/>
              <a:gd name="T10" fmla="*/ 98 w 157"/>
              <a:gd name="T11" fmla="*/ 14 h 320"/>
              <a:gd name="T12" fmla="*/ 112 w 157"/>
              <a:gd name="T13" fmla="*/ 63 h 320"/>
              <a:gd name="T14" fmla="*/ 119 w 157"/>
              <a:gd name="T15" fmla="*/ 128 h 320"/>
              <a:gd name="T16" fmla="*/ 133 w 157"/>
              <a:gd name="T17" fmla="*/ 59 h 320"/>
              <a:gd name="T18" fmla="*/ 147 w 157"/>
              <a:gd name="T19" fmla="*/ 93 h 320"/>
              <a:gd name="T20" fmla="*/ 152 w 157"/>
              <a:gd name="T21" fmla="*/ 157 h 320"/>
              <a:gd name="T22" fmla="*/ 111 w 157"/>
              <a:gd name="T23" fmla="*/ 320 h 320"/>
              <a:gd name="T24" fmla="*/ 94 w 157"/>
              <a:gd name="T25" fmla="*/ 33 h 320"/>
              <a:gd name="T26" fmla="*/ 111 w 157"/>
              <a:gd name="T27" fmla="*/ 57 h 320"/>
              <a:gd name="T28" fmla="*/ 26 w 157"/>
              <a:gd name="T29" fmla="*/ 36 h 320"/>
              <a:gd name="T30" fmla="*/ 44 w 157"/>
              <a:gd name="T31" fmla="*/ 75 h 320"/>
              <a:gd name="T32" fmla="*/ 52 w 157"/>
              <a:gd name="T33" fmla="*/ 55 h 320"/>
              <a:gd name="T34" fmla="*/ 47 w 157"/>
              <a:gd name="T35" fmla="*/ 41 h 320"/>
              <a:gd name="T36" fmla="*/ 47 w 157"/>
              <a:gd name="T37" fmla="*/ 25 h 320"/>
              <a:gd name="T38" fmla="*/ 142 w 157"/>
              <a:gd name="T39" fmla="*/ 61 h 320"/>
              <a:gd name="T40" fmla="*/ 142 w 157"/>
              <a:gd name="T41" fmla="*/ 41 h 320"/>
              <a:gd name="T42" fmla="*/ 101 w 157"/>
              <a:gd name="T43" fmla="*/ 60 h 320"/>
              <a:gd name="T44" fmla="*/ 138 w 157"/>
              <a:gd name="T45" fmla="*/ 64 h 320"/>
              <a:gd name="T46" fmla="*/ 137 w 157"/>
              <a:gd name="T47" fmla="*/ 67 h 320"/>
              <a:gd name="T48" fmla="*/ 76 w 157"/>
              <a:gd name="T49" fmla="*/ 139 h 320"/>
              <a:gd name="T50" fmla="*/ 42 w 157"/>
              <a:gd name="T51" fmla="*/ 109 h 320"/>
              <a:gd name="T52" fmla="*/ 98 w 157"/>
              <a:gd name="T53" fmla="*/ 82 h 320"/>
              <a:gd name="T54" fmla="*/ 32 w 157"/>
              <a:gd name="T55" fmla="*/ 91 h 320"/>
              <a:gd name="T56" fmla="*/ 63 w 157"/>
              <a:gd name="T57" fmla="*/ 178 h 320"/>
              <a:gd name="T58" fmla="*/ 94 w 157"/>
              <a:gd name="T59" fmla="*/ 112 h 320"/>
              <a:gd name="T60" fmla="*/ 100 w 157"/>
              <a:gd name="T61" fmla="*/ 208 h 320"/>
              <a:gd name="T62" fmla="*/ 97 w 157"/>
              <a:gd name="T63" fmla="*/ 89 h 320"/>
              <a:gd name="T64" fmla="*/ 144 w 157"/>
              <a:gd name="T65" fmla="*/ 94 h 320"/>
              <a:gd name="T66" fmla="*/ 138 w 157"/>
              <a:gd name="T67" fmla="*/ 98 h 320"/>
              <a:gd name="T68" fmla="*/ 136 w 157"/>
              <a:gd name="T69" fmla="*/ 116 h 320"/>
              <a:gd name="T70" fmla="*/ 130 w 157"/>
              <a:gd name="T71" fmla="*/ 157 h 320"/>
              <a:gd name="T72" fmla="*/ 109 w 157"/>
              <a:gd name="T73" fmla="*/ 114 h 320"/>
              <a:gd name="T74" fmla="*/ 141 w 157"/>
              <a:gd name="T75" fmla="*/ 133 h 320"/>
              <a:gd name="T76" fmla="*/ 106 w 157"/>
              <a:gd name="T77" fmla="*/ 123 h 320"/>
              <a:gd name="T78" fmla="*/ 137 w 157"/>
              <a:gd name="T79" fmla="*/ 143 h 320"/>
              <a:gd name="T80" fmla="*/ 138 w 157"/>
              <a:gd name="T81" fmla="*/ 134 h 320"/>
              <a:gd name="T82" fmla="*/ 102 w 157"/>
              <a:gd name="T83" fmla="*/ 202 h 320"/>
              <a:gd name="T84" fmla="*/ 103 w 157"/>
              <a:gd name="T85" fmla="*/ 137 h 320"/>
              <a:gd name="T86" fmla="*/ 88 w 157"/>
              <a:gd name="T87" fmla="*/ 173 h 320"/>
              <a:gd name="T88" fmla="*/ 82 w 157"/>
              <a:gd name="T89" fmla="*/ 145 h 320"/>
              <a:gd name="T90" fmla="*/ 131 w 157"/>
              <a:gd name="T91" fmla="*/ 169 h 320"/>
              <a:gd name="T92" fmla="*/ 85 w 157"/>
              <a:gd name="T93" fmla="*/ 155 h 320"/>
              <a:gd name="T94" fmla="*/ 74 w 157"/>
              <a:gd name="T95" fmla="*/ 166 h 320"/>
              <a:gd name="T96" fmla="*/ 53 w 157"/>
              <a:gd name="T97" fmla="*/ 177 h 320"/>
              <a:gd name="T98" fmla="*/ 129 w 157"/>
              <a:gd name="T99" fmla="*/ 208 h 320"/>
              <a:gd name="T100" fmla="*/ 60 w 157"/>
              <a:gd name="T101" fmla="*/ 199 h 320"/>
              <a:gd name="T102" fmla="*/ 58 w 157"/>
              <a:gd name="T103" fmla="*/ 207 h 320"/>
              <a:gd name="T104" fmla="*/ 60 w 157"/>
              <a:gd name="T105" fmla="*/ 184 h 320"/>
              <a:gd name="T106" fmla="*/ 110 w 157"/>
              <a:gd name="T107" fmla="*/ 224 h 320"/>
              <a:gd name="T108" fmla="*/ 112 w 157"/>
              <a:gd name="T109" fmla="*/ 204 h 320"/>
              <a:gd name="T110" fmla="*/ 81 w 157"/>
              <a:gd name="T111" fmla="*/ 217 h 320"/>
              <a:gd name="T112" fmla="*/ 50 w 157"/>
              <a:gd name="T113" fmla="*/ 206 h 320"/>
              <a:gd name="T114" fmla="*/ 134 w 157"/>
              <a:gd name="T115" fmla="*/ 312 h 320"/>
              <a:gd name="T116" fmla="*/ 127 w 157"/>
              <a:gd name="T117" fmla="*/ 211 h 320"/>
              <a:gd name="T118" fmla="*/ 81 w 157"/>
              <a:gd name="T119" fmla="*/ 281 h 320"/>
              <a:gd name="T120" fmla="*/ 83 w 157"/>
              <a:gd name="T121" fmla="*/ 218 h 320"/>
              <a:gd name="T122" fmla="*/ 94 w 157"/>
              <a:gd name="T123" fmla="*/ 267 h 320"/>
              <a:gd name="T124" fmla="*/ 116 w 157"/>
              <a:gd name="T125" fmla="*/ 231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7" h="320">
                <a:moveTo>
                  <a:pt x="56" y="310"/>
                </a:moveTo>
                <a:cubicBezTo>
                  <a:pt x="55" y="294"/>
                  <a:pt x="52" y="279"/>
                  <a:pt x="51" y="261"/>
                </a:cubicBezTo>
                <a:cubicBezTo>
                  <a:pt x="51" y="257"/>
                  <a:pt x="51" y="253"/>
                  <a:pt x="51" y="249"/>
                </a:cubicBezTo>
                <a:cubicBezTo>
                  <a:pt x="49" y="238"/>
                  <a:pt x="47" y="224"/>
                  <a:pt x="46" y="214"/>
                </a:cubicBezTo>
                <a:cubicBezTo>
                  <a:pt x="46" y="213"/>
                  <a:pt x="47" y="213"/>
                  <a:pt x="46" y="212"/>
                </a:cubicBezTo>
                <a:cubicBezTo>
                  <a:pt x="46" y="210"/>
                  <a:pt x="45" y="208"/>
                  <a:pt x="46" y="206"/>
                </a:cubicBezTo>
                <a:cubicBezTo>
                  <a:pt x="46" y="204"/>
                  <a:pt x="47" y="202"/>
                  <a:pt x="50" y="201"/>
                </a:cubicBezTo>
                <a:cubicBezTo>
                  <a:pt x="47" y="193"/>
                  <a:pt x="45" y="184"/>
                  <a:pt x="41" y="177"/>
                </a:cubicBezTo>
                <a:cubicBezTo>
                  <a:pt x="41" y="176"/>
                  <a:pt x="42" y="176"/>
                  <a:pt x="42" y="175"/>
                </a:cubicBezTo>
                <a:cubicBezTo>
                  <a:pt x="41" y="168"/>
                  <a:pt x="44" y="164"/>
                  <a:pt x="43" y="159"/>
                </a:cubicBezTo>
                <a:cubicBezTo>
                  <a:pt x="39" y="155"/>
                  <a:pt x="30" y="155"/>
                  <a:pt x="26" y="155"/>
                </a:cubicBezTo>
                <a:cubicBezTo>
                  <a:pt x="23" y="155"/>
                  <a:pt x="21" y="153"/>
                  <a:pt x="18" y="152"/>
                </a:cubicBezTo>
                <a:cubicBezTo>
                  <a:pt x="10" y="146"/>
                  <a:pt x="4" y="136"/>
                  <a:pt x="2" y="123"/>
                </a:cubicBezTo>
                <a:cubicBezTo>
                  <a:pt x="1" y="116"/>
                  <a:pt x="0" y="106"/>
                  <a:pt x="2" y="98"/>
                </a:cubicBezTo>
                <a:cubicBezTo>
                  <a:pt x="3" y="93"/>
                  <a:pt x="5" y="90"/>
                  <a:pt x="7" y="87"/>
                </a:cubicBezTo>
                <a:cubicBezTo>
                  <a:pt x="10" y="87"/>
                  <a:pt x="13" y="85"/>
                  <a:pt x="15" y="84"/>
                </a:cubicBezTo>
                <a:cubicBezTo>
                  <a:pt x="19" y="83"/>
                  <a:pt x="24" y="82"/>
                  <a:pt x="27" y="84"/>
                </a:cubicBezTo>
                <a:cubicBezTo>
                  <a:pt x="32" y="87"/>
                  <a:pt x="35" y="92"/>
                  <a:pt x="37" y="96"/>
                </a:cubicBezTo>
                <a:cubicBezTo>
                  <a:pt x="37" y="89"/>
                  <a:pt x="39" y="83"/>
                  <a:pt x="42" y="78"/>
                </a:cubicBezTo>
                <a:cubicBezTo>
                  <a:pt x="41" y="76"/>
                  <a:pt x="39" y="77"/>
                  <a:pt x="38" y="75"/>
                </a:cubicBezTo>
                <a:cubicBezTo>
                  <a:pt x="37" y="74"/>
                  <a:pt x="40" y="72"/>
                  <a:pt x="40" y="69"/>
                </a:cubicBezTo>
                <a:cubicBezTo>
                  <a:pt x="38" y="68"/>
                  <a:pt x="35" y="67"/>
                  <a:pt x="34" y="66"/>
                </a:cubicBezTo>
                <a:cubicBezTo>
                  <a:pt x="34" y="64"/>
                  <a:pt x="35" y="62"/>
                  <a:pt x="35" y="60"/>
                </a:cubicBezTo>
                <a:cubicBezTo>
                  <a:pt x="34" y="58"/>
                  <a:pt x="32" y="58"/>
                  <a:pt x="30" y="57"/>
                </a:cubicBezTo>
                <a:cubicBezTo>
                  <a:pt x="31" y="55"/>
                  <a:pt x="32" y="53"/>
                  <a:pt x="33" y="50"/>
                </a:cubicBezTo>
                <a:cubicBezTo>
                  <a:pt x="32" y="48"/>
                  <a:pt x="28" y="48"/>
                  <a:pt x="27" y="46"/>
                </a:cubicBezTo>
                <a:cubicBezTo>
                  <a:pt x="27" y="43"/>
                  <a:pt x="29" y="42"/>
                  <a:pt x="30" y="41"/>
                </a:cubicBezTo>
                <a:cubicBezTo>
                  <a:pt x="29" y="39"/>
                  <a:pt x="27" y="39"/>
                  <a:pt x="26" y="38"/>
                </a:cubicBezTo>
                <a:cubicBezTo>
                  <a:pt x="23" y="31"/>
                  <a:pt x="18" y="26"/>
                  <a:pt x="19" y="19"/>
                </a:cubicBezTo>
                <a:cubicBezTo>
                  <a:pt x="21" y="18"/>
                  <a:pt x="21" y="15"/>
                  <a:pt x="21" y="13"/>
                </a:cubicBezTo>
                <a:cubicBezTo>
                  <a:pt x="26" y="11"/>
                  <a:pt x="27" y="7"/>
                  <a:pt x="32" y="7"/>
                </a:cubicBezTo>
                <a:cubicBezTo>
                  <a:pt x="38" y="6"/>
                  <a:pt x="41" y="10"/>
                  <a:pt x="45" y="13"/>
                </a:cubicBezTo>
                <a:cubicBezTo>
                  <a:pt x="50" y="34"/>
                  <a:pt x="61" y="50"/>
                  <a:pt x="65" y="70"/>
                </a:cubicBezTo>
                <a:cubicBezTo>
                  <a:pt x="67" y="71"/>
                  <a:pt x="69" y="72"/>
                  <a:pt x="72" y="73"/>
                </a:cubicBezTo>
                <a:cubicBezTo>
                  <a:pt x="74" y="79"/>
                  <a:pt x="78" y="85"/>
                  <a:pt x="81" y="91"/>
                </a:cubicBezTo>
                <a:cubicBezTo>
                  <a:pt x="82" y="97"/>
                  <a:pt x="84" y="103"/>
                  <a:pt x="86" y="109"/>
                </a:cubicBezTo>
                <a:cubicBezTo>
                  <a:pt x="85" y="116"/>
                  <a:pt x="88" y="125"/>
                  <a:pt x="84" y="132"/>
                </a:cubicBezTo>
                <a:cubicBezTo>
                  <a:pt x="86" y="134"/>
                  <a:pt x="85" y="140"/>
                  <a:pt x="88" y="142"/>
                </a:cubicBezTo>
                <a:cubicBezTo>
                  <a:pt x="87" y="144"/>
                  <a:pt x="87" y="145"/>
                  <a:pt x="88" y="146"/>
                </a:cubicBezTo>
                <a:cubicBezTo>
                  <a:pt x="90" y="140"/>
                  <a:pt x="89" y="133"/>
                  <a:pt x="90" y="127"/>
                </a:cubicBezTo>
                <a:cubicBezTo>
                  <a:pt x="90" y="124"/>
                  <a:pt x="91" y="121"/>
                  <a:pt x="91" y="118"/>
                </a:cubicBezTo>
                <a:cubicBezTo>
                  <a:pt x="91" y="113"/>
                  <a:pt x="91" y="108"/>
                  <a:pt x="92" y="103"/>
                </a:cubicBezTo>
                <a:cubicBezTo>
                  <a:pt x="92" y="102"/>
                  <a:pt x="93" y="102"/>
                  <a:pt x="93" y="101"/>
                </a:cubicBezTo>
                <a:cubicBezTo>
                  <a:pt x="93" y="99"/>
                  <a:pt x="92" y="96"/>
                  <a:pt x="94" y="94"/>
                </a:cubicBezTo>
                <a:cubicBezTo>
                  <a:pt x="94" y="91"/>
                  <a:pt x="94" y="90"/>
                  <a:pt x="95" y="88"/>
                </a:cubicBezTo>
                <a:cubicBezTo>
                  <a:pt x="94" y="88"/>
                  <a:pt x="94" y="87"/>
                  <a:pt x="93" y="86"/>
                </a:cubicBezTo>
                <a:cubicBezTo>
                  <a:pt x="93" y="83"/>
                  <a:pt x="96" y="83"/>
                  <a:pt x="97" y="81"/>
                </a:cubicBezTo>
                <a:cubicBezTo>
                  <a:pt x="96" y="77"/>
                  <a:pt x="99" y="71"/>
                  <a:pt x="99" y="64"/>
                </a:cubicBezTo>
                <a:cubicBezTo>
                  <a:pt x="99" y="63"/>
                  <a:pt x="100" y="63"/>
                  <a:pt x="100" y="63"/>
                </a:cubicBezTo>
                <a:cubicBezTo>
                  <a:pt x="99" y="62"/>
                  <a:pt x="99" y="60"/>
                  <a:pt x="99" y="59"/>
                </a:cubicBezTo>
                <a:cubicBezTo>
                  <a:pt x="96" y="56"/>
                  <a:pt x="93" y="53"/>
                  <a:pt x="90" y="50"/>
                </a:cubicBezTo>
                <a:cubicBezTo>
                  <a:pt x="90" y="47"/>
                  <a:pt x="88" y="44"/>
                  <a:pt x="87" y="41"/>
                </a:cubicBezTo>
                <a:cubicBezTo>
                  <a:pt x="86" y="35"/>
                  <a:pt x="89" y="27"/>
                  <a:pt x="92" y="22"/>
                </a:cubicBezTo>
                <a:cubicBezTo>
                  <a:pt x="93" y="20"/>
                  <a:pt x="99" y="18"/>
                  <a:pt x="98" y="14"/>
                </a:cubicBezTo>
                <a:cubicBezTo>
                  <a:pt x="100" y="15"/>
                  <a:pt x="100" y="11"/>
                  <a:pt x="102" y="11"/>
                </a:cubicBezTo>
                <a:cubicBezTo>
                  <a:pt x="102" y="10"/>
                  <a:pt x="102" y="9"/>
                  <a:pt x="102" y="8"/>
                </a:cubicBezTo>
                <a:cubicBezTo>
                  <a:pt x="107" y="7"/>
                  <a:pt x="106" y="1"/>
                  <a:pt x="110" y="0"/>
                </a:cubicBezTo>
                <a:cubicBezTo>
                  <a:pt x="112" y="3"/>
                  <a:pt x="110" y="6"/>
                  <a:pt x="111" y="9"/>
                </a:cubicBezTo>
                <a:cubicBezTo>
                  <a:pt x="112" y="14"/>
                  <a:pt x="116" y="18"/>
                  <a:pt x="118" y="23"/>
                </a:cubicBezTo>
                <a:cubicBezTo>
                  <a:pt x="122" y="31"/>
                  <a:pt x="122" y="40"/>
                  <a:pt x="120" y="48"/>
                </a:cubicBezTo>
                <a:cubicBezTo>
                  <a:pt x="117" y="51"/>
                  <a:pt x="115" y="55"/>
                  <a:pt x="113" y="58"/>
                </a:cubicBezTo>
                <a:cubicBezTo>
                  <a:pt x="113" y="59"/>
                  <a:pt x="114" y="59"/>
                  <a:pt x="114" y="61"/>
                </a:cubicBezTo>
                <a:cubicBezTo>
                  <a:pt x="114" y="62"/>
                  <a:pt x="112" y="62"/>
                  <a:pt x="112" y="63"/>
                </a:cubicBezTo>
                <a:cubicBezTo>
                  <a:pt x="113" y="67"/>
                  <a:pt x="112" y="74"/>
                  <a:pt x="113" y="79"/>
                </a:cubicBezTo>
                <a:cubicBezTo>
                  <a:pt x="113" y="80"/>
                  <a:pt x="114" y="81"/>
                  <a:pt x="113" y="82"/>
                </a:cubicBezTo>
                <a:cubicBezTo>
                  <a:pt x="114" y="83"/>
                  <a:pt x="115" y="84"/>
                  <a:pt x="115" y="86"/>
                </a:cubicBezTo>
                <a:cubicBezTo>
                  <a:pt x="115" y="87"/>
                  <a:pt x="114" y="88"/>
                  <a:pt x="114" y="89"/>
                </a:cubicBezTo>
                <a:cubicBezTo>
                  <a:pt x="113" y="91"/>
                  <a:pt x="114" y="93"/>
                  <a:pt x="114" y="96"/>
                </a:cubicBezTo>
                <a:cubicBezTo>
                  <a:pt x="115" y="97"/>
                  <a:pt x="114" y="99"/>
                  <a:pt x="114" y="100"/>
                </a:cubicBezTo>
                <a:cubicBezTo>
                  <a:pt x="114" y="105"/>
                  <a:pt x="115" y="109"/>
                  <a:pt x="114" y="113"/>
                </a:cubicBezTo>
                <a:cubicBezTo>
                  <a:pt x="115" y="115"/>
                  <a:pt x="113" y="114"/>
                  <a:pt x="113" y="115"/>
                </a:cubicBezTo>
                <a:cubicBezTo>
                  <a:pt x="115" y="120"/>
                  <a:pt x="117" y="124"/>
                  <a:pt x="119" y="128"/>
                </a:cubicBezTo>
                <a:cubicBezTo>
                  <a:pt x="120" y="127"/>
                  <a:pt x="120" y="123"/>
                  <a:pt x="120" y="121"/>
                </a:cubicBezTo>
                <a:cubicBezTo>
                  <a:pt x="121" y="117"/>
                  <a:pt x="123" y="111"/>
                  <a:pt x="123" y="107"/>
                </a:cubicBezTo>
                <a:cubicBezTo>
                  <a:pt x="123" y="106"/>
                  <a:pt x="123" y="106"/>
                  <a:pt x="124" y="105"/>
                </a:cubicBezTo>
                <a:cubicBezTo>
                  <a:pt x="123" y="102"/>
                  <a:pt x="125" y="96"/>
                  <a:pt x="125" y="91"/>
                </a:cubicBezTo>
                <a:cubicBezTo>
                  <a:pt x="126" y="91"/>
                  <a:pt x="126" y="89"/>
                  <a:pt x="127" y="89"/>
                </a:cubicBezTo>
                <a:cubicBezTo>
                  <a:pt x="131" y="82"/>
                  <a:pt x="132" y="73"/>
                  <a:pt x="135" y="66"/>
                </a:cubicBezTo>
                <a:cubicBezTo>
                  <a:pt x="135" y="66"/>
                  <a:pt x="134" y="65"/>
                  <a:pt x="134" y="64"/>
                </a:cubicBezTo>
                <a:cubicBezTo>
                  <a:pt x="134" y="64"/>
                  <a:pt x="135" y="63"/>
                  <a:pt x="135" y="62"/>
                </a:cubicBezTo>
                <a:cubicBezTo>
                  <a:pt x="134" y="61"/>
                  <a:pt x="134" y="60"/>
                  <a:pt x="133" y="59"/>
                </a:cubicBezTo>
                <a:cubicBezTo>
                  <a:pt x="132" y="55"/>
                  <a:pt x="132" y="54"/>
                  <a:pt x="131" y="50"/>
                </a:cubicBezTo>
                <a:cubicBezTo>
                  <a:pt x="132" y="45"/>
                  <a:pt x="133" y="38"/>
                  <a:pt x="136" y="33"/>
                </a:cubicBezTo>
                <a:cubicBezTo>
                  <a:pt x="139" y="31"/>
                  <a:pt x="144" y="34"/>
                  <a:pt x="147" y="33"/>
                </a:cubicBezTo>
                <a:cubicBezTo>
                  <a:pt x="149" y="34"/>
                  <a:pt x="151" y="35"/>
                  <a:pt x="153" y="36"/>
                </a:cubicBezTo>
                <a:cubicBezTo>
                  <a:pt x="154" y="45"/>
                  <a:pt x="153" y="56"/>
                  <a:pt x="147" y="64"/>
                </a:cubicBezTo>
                <a:cubicBezTo>
                  <a:pt x="147" y="65"/>
                  <a:pt x="149" y="64"/>
                  <a:pt x="149" y="66"/>
                </a:cubicBezTo>
                <a:cubicBezTo>
                  <a:pt x="148" y="67"/>
                  <a:pt x="148" y="68"/>
                  <a:pt x="145" y="68"/>
                </a:cubicBezTo>
                <a:cubicBezTo>
                  <a:pt x="145" y="75"/>
                  <a:pt x="145" y="84"/>
                  <a:pt x="145" y="91"/>
                </a:cubicBezTo>
                <a:cubicBezTo>
                  <a:pt x="146" y="92"/>
                  <a:pt x="147" y="92"/>
                  <a:pt x="147" y="93"/>
                </a:cubicBezTo>
                <a:cubicBezTo>
                  <a:pt x="148" y="95"/>
                  <a:pt x="146" y="95"/>
                  <a:pt x="145" y="96"/>
                </a:cubicBezTo>
                <a:cubicBezTo>
                  <a:pt x="143" y="101"/>
                  <a:pt x="144" y="107"/>
                  <a:pt x="143" y="112"/>
                </a:cubicBezTo>
                <a:cubicBezTo>
                  <a:pt x="141" y="117"/>
                  <a:pt x="139" y="121"/>
                  <a:pt x="139" y="126"/>
                </a:cubicBezTo>
                <a:cubicBezTo>
                  <a:pt x="142" y="124"/>
                  <a:pt x="143" y="120"/>
                  <a:pt x="145" y="117"/>
                </a:cubicBezTo>
                <a:cubicBezTo>
                  <a:pt x="146" y="116"/>
                  <a:pt x="147" y="114"/>
                  <a:pt x="148" y="113"/>
                </a:cubicBezTo>
                <a:cubicBezTo>
                  <a:pt x="149" y="111"/>
                  <a:pt x="149" y="108"/>
                  <a:pt x="151" y="109"/>
                </a:cubicBezTo>
                <a:cubicBezTo>
                  <a:pt x="152" y="119"/>
                  <a:pt x="154" y="127"/>
                  <a:pt x="157" y="134"/>
                </a:cubicBezTo>
                <a:cubicBezTo>
                  <a:pt x="155" y="140"/>
                  <a:pt x="154" y="147"/>
                  <a:pt x="153" y="152"/>
                </a:cubicBezTo>
                <a:cubicBezTo>
                  <a:pt x="153" y="154"/>
                  <a:pt x="153" y="155"/>
                  <a:pt x="152" y="157"/>
                </a:cubicBezTo>
                <a:cubicBezTo>
                  <a:pt x="151" y="172"/>
                  <a:pt x="149" y="185"/>
                  <a:pt x="147" y="198"/>
                </a:cubicBezTo>
                <a:cubicBezTo>
                  <a:pt x="148" y="199"/>
                  <a:pt x="149" y="200"/>
                  <a:pt x="150" y="201"/>
                </a:cubicBezTo>
                <a:cubicBezTo>
                  <a:pt x="150" y="217"/>
                  <a:pt x="147" y="228"/>
                  <a:pt x="147" y="245"/>
                </a:cubicBezTo>
                <a:cubicBezTo>
                  <a:pt x="147" y="249"/>
                  <a:pt x="147" y="254"/>
                  <a:pt x="147" y="259"/>
                </a:cubicBezTo>
                <a:cubicBezTo>
                  <a:pt x="147" y="263"/>
                  <a:pt x="146" y="268"/>
                  <a:pt x="145" y="273"/>
                </a:cubicBezTo>
                <a:cubicBezTo>
                  <a:pt x="145" y="285"/>
                  <a:pt x="144" y="298"/>
                  <a:pt x="141" y="310"/>
                </a:cubicBezTo>
                <a:cubicBezTo>
                  <a:pt x="141" y="311"/>
                  <a:pt x="140" y="310"/>
                  <a:pt x="140" y="312"/>
                </a:cubicBezTo>
                <a:cubicBezTo>
                  <a:pt x="136" y="312"/>
                  <a:pt x="133" y="315"/>
                  <a:pt x="130" y="316"/>
                </a:cubicBezTo>
                <a:cubicBezTo>
                  <a:pt x="124" y="318"/>
                  <a:pt x="117" y="318"/>
                  <a:pt x="111" y="320"/>
                </a:cubicBezTo>
                <a:cubicBezTo>
                  <a:pt x="107" y="320"/>
                  <a:pt x="104" y="320"/>
                  <a:pt x="101" y="320"/>
                </a:cubicBezTo>
                <a:cubicBezTo>
                  <a:pt x="88" y="319"/>
                  <a:pt x="74" y="317"/>
                  <a:pt x="62" y="314"/>
                </a:cubicBezTo>
                <a:cubicBezTo>
                  <a:pt x="60" y="313"/>
                  <a:pt x="58" y="312"/>
                  <a:pt x="56" y="310"/>
                </a:cubicBezTo>
                <a:close/>
                <a:moveTo>
                  <a:pt x="112" y="25"/>
                </a:moveTo>
                <a:cubicBezTo>
                  <a:pt x="109" y="22"/>
                  <a:pt x="110" y="17"/>
                  <a:pt x="108" y="13"/>
                </a:cubicBezTo>
                <a:cubicBezTo>
                  <a:pt x="108" y="15"/>
                  <a:pt x="108" y="20"/>
                  <a:pt x="108" y="24"/>
                </a:cubicBezTo>
                <a:cubicBezTo>
                  <a:pt x="107" y="19"/>
                  <a:pt x="106" y="12"/>
                  <a:pt x="108" y="7"/>
                </a:cubicBezTo>
                <a:cubicBezTo>
                  <a:pt x="102" y="15"/>
                  <a:pt x="95" y="22"/>
                  <a:pt x="95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3" y="36"/>
                  <a:pt x="94" y="38"/>
                  <a:pt x="94" y="40"/>
                </a:cubicBezTo>
                <a:cubicBezTo>
                  <a:pt x="91" y="38"/>
                  <a:pt x="92" y="31"/>
                  <a:pt x="92" y="27"/>
                </a:cubicBezTo>
                <a:cubicBezTo>
                  <a:pt x="85" y="38"/>
                  <a:pt x="91" y="52"/>
                  <a:pt x="100" y="57"/>
                </a:cubicBezTo>
                <a:cubicBezTo>
                  <a:pt x="101" y="57"/>
                  <a:pt x="102" y="57"/>
                  <a:pt x="103" y="57"/>
                </a:cubicBezTo>
                <a:cubicBezTo>
                  <a:pt x="102" y="51"/>
                  <a:pt x="100" y="44"/>
                  <a:pt x="104" y="40"/>
                </a:cubicBezTo>
                <a:cubicBezTo>
                  <a:pt x="103" y="45"/>
                  <a:pt x="103" y="52"/>
                  <a:pt x="106" y="56"/>
                </a:cubicBezTo>
                <a:cubicBezTo>
                  <a:pt x="107" y="51"/>
                  <a:pt x="106" y="47"/>
                  <a:pt x="108" y="42"/>
                </a:cubicBezTo>
                <a:cubicBezTo>
                  <a:pt x="109" y="47"/>
                  <a:pt x="108" y="52"/>
                  <a:pt x="108" y="57"/>
                </a:cubicBezTo>
                <a:cubicBezTo>
                  <a:pt x="109" y="56"/>
                  <a:pt x="110" y="57"/>
                  <a:pt x="111" y="57"/>
                </a:cubicBezTo>
                <a:cubicBezTo>
                  <a:pt x="116" y="52"/>
                  <a:pt x="120" y="44"/>
                  <a:pt x="119" y="34"/>
                </a:cubicBezTo>
                <a:cubicBezTo>
                  <a:pt x="118" y="26"/>
                  <a:pt x="114" y="19"/>
                  <a:pt x="111" y="15"/>
                </a:cubicBezTo>
                <a:cubicBezTo>
                  <a:pt x="111" y="18"/>
                  <a:pt x="112" y="22"/>
                  <a:pt x="112" y="25"/>
                </a:cubicBezTo>
                <a:close/>
                <a:moveTo>
                  <a:pt x="42" y="16"/>
                </a:moveTo>
                <a:cubicBezTo>
                  <a:pt x="42" y="15"/>
                  <a:pt x="42" y="15"/>
                  <a:pt x="41" y="15"/>
                </a:cubicBezTo>
                <a:cubicBezTo>
                  <a:pt x="39" y="9"/>
                  <a:pt x="30" y="8"/>
                  <a:pt x="27" y="12"/>
                </a:cubicBezTo>
                <a:cubicBezTo>
                  <a:pt x="26" y="12"/>
                  <a:pt x="25" y="12"/>
                  <a:pt x="25" y="12"/>
                </a:cubicBezTo>
                <a:cubicBezTo>
                  <a:pt x="22" y="16"/>
                  <a:pt x="23" y="20"/>
                  <a:pt x="22" y="24"/>
                </a:cubicBezTo>
                <a:cubicBezTo>
                  <a:pt x="23" y="29"/>
                  <a:pt x="25" y="31"/>
                  <a:pt x="26" y="36"/>
                </a:cubicBezTo>
                <a:cubicBezTo>
                  <a:pt x="28" y="38"/>
                  <a:pt x="31" y="38"/>
                  <a:pt x="32" y="40"/>
                </a:cubicBezTo>
                <a:cubicBezTo>
                  <a:pt x="32" y="42"/>
                  <a:pt x="30" y="43"/>
                  <a:pt x="30" y="45"/>
                </a:cubicBezTo>
                <a:cubicBezTo>
                  <a:pt x="30" y="47"/>
                  <a:pt x="34" y="47"/>
                  <a:pt x="35" y="49"/>
                </a:cubicBezTo>
                <a:cubicBezTo>
                  <a:pt x="34" y="52"/>
                  <a:pt x="33" y="53"/>
                  <a:pt x="33" y="56"/>
                </a:cubicBezTo>
                <a:cubicBezTo>
                  <a:pt x="34" y="58"/>
                  <a:pt x="37" y="57"/>
                  <a:pt x="38" y="60"/>
                </a:cubicBezTo>
                <a:cubicBezTo>
                  <a:pt x="37" y="61"/>
                  <a:pt x="36" y="62"/>
                  <a:pt x="36" y="64"/>
                </a:cubicBezTo>
                <a:cubicBezTo>
                  <a:pt x="38" y="67"/>
                  <a:pt x="40" y="67"/>
                  <a:pt x="43" y="67"/>
                </a:cubicBezTo>
                <a:cubicBezTo>
                  <a:pt x="43" y="70"/>
                  <a:pt x="41" y="72"/>
                  <a:pt x="41" y="74"/>
                </a:cubicBezTo>
                <a:cubicBezTo>
                  <a:pt x="42" y="75"/>
                  <a:pt x="43" y="75"/>
                  <a:pt x="44" y="75"/>
                </a:cubicBezTo>
                <a:cubicBezTo>
                  <a:pt x="48" y="70"/>
                  <a:pt x="58" y="70"/>
                  <a:pt x="62" y="64"/>
                </a:cubicBezTo>
                <a:cubicBezTo>
                  <a:pt x="61" y="64"/>
                  <a:pt x="61" y="63"/>
                  <a:pt x="61" y="62"/>
                </a:cubicBezTo>
                <a:cubicBezTo>
                  <a:pt x="58" y="62"/>
                  <a:pt x="56" y="64"/>
                  <a:pt x="55" y="63"/>
                </a:cubicBezTo>
                <a:cubicBezTo>
                  <a:pt x="56" y="61"/>
                  <a:pt x="58" y="60"/>
                  <a:pt x="60" y="60"/>
                </a:cubicBezTo>
                <a:cubicBezTo>
                  <a:pt x="60" y="59"/>
                  <a:pt x="59" y="59"/>
                  <a:pt x="60" y="58"/>
                </a:cubicBezTo>
                <a:cubicBezTo>
                  <a:pt x="57" y="58"/>
                  <a:pt x="55" y="62"/>
                  <a:pt x="53" y="59"/>
                </a:cubicBezTo>
                <a:cubicBezTo>
                  <a:pt x="55" y="58"/>
                  <a:pt x="56" y="57"/>
                  <a:pt x="59" y="56"/>
                </a:cubicBezTo>
                <a:cubicBezTo>
                  <a:pt x="59" y="55"/>
                  <a:pt x="58" y="55"/>
                  <a:pt x="58" y="54"/>
                </a:cubicBezTo>
                <a:cubicBezTo>
                  <a:pt x="56" y="54"/>
                  <a:pt x="54" y="56"/>
                  <a:pt x="52" y="55"/>
                </a:cubicBezTo>
                <a:cubicBezTo>
                  <a:pt x="53" y="53"/>
                  <a:pt x="55" y="53"/>
                  <a:pt x="57" y="52"/>
                </a:cubicBezTo>
                <a:cubicBezTo>
                  <a:pt x="57" y="50"/>
                  <a:pt x="56" y="50"/>
                  <a:pt x="56" y="49"/>
                </a:cubicBezTo>
                <a:cubicBezTo>
                  <a:pt x="52" y="50"/>
                  <a:pt x="49" y="52"/>
                  <a:pt x="44" y="52"/>
                </a:cubicBezTo>
                <a:cubicBezTo>
                  <a:pt x="44" y="52"/>
                  <a:pt x="44" y="51"/>
                  <a:pt x="44" y="51"/>
                </a:cubicBezTo>
                <a:cubicBezTo>
                  <a:pt x="47" y="49"/>
                  <a:pt x="52" y="48"/>
                  <a:pt x="55" y="47"/>
                </a:cubicBezTo>
                <a:cubicBezTo>
                  <a:pt x="55" y="45"/>
                  <a:pt x="54" y="44"/>
                  <a:pt x="53" y="44"/>
                </a:cubicBezTo>
                <a:cubicBezTo>
                  <a:pt x="52" y="44"/>
                  <a:pt x="49" y="47"/>
                  <a:pt x="49" y="44"/>
                </a:cubicBezTo>
                <a:cubicBezTo>
                  <a:pt x="50" y="43"/>
                  <a:pt x="53" y="43"/>
                  <a:pt x="52" y="40"/>
                </a:cubicBezTo>
                <a:cubicBezTo>
                  <a:pt x="50" y="40"/>
                  <a:pt x="49" y="42"/>
                  <a:pt x="47" y="41"/>
                </a:cubicBezTo>
                <a:cubicBezTo>
                  <a:pt x="47" y="41"/>
                  <a:pt x="47" y="41"/>
                  <a:pt x="47" y="40"/>
                </a:cubicBezTo>
                <a:cubicBezTo>
                  <a:pt x="47" y="39"/>
                  <a:pt x="50" y="39"/>
                  <a:pt x="51" y="38"/>
                </a:cubicBezTo>
                <a:cubicBezTo>
                  <a:pt x="51" y="35"/>
                  <a:pt x="47" y="39"/>
                  <a:pt x="46" y="38"/>
                </a:cubicBezTo>
                <a:cubicBezTo>
                  <a:pt x="46" y="35"/>
                  <a:pt x="50" y="36"/>
                  <a:pt x="50" y="33"/>
                </a:cubicBezTo>
                <a:cubicBezTo>
                  <a:pt x="48" y="33"/>
                  <a:pt x="46" y="35"/>
                  <a:pt x="44" y="35"/>
                </a:cubicBezTo>
                <a:cubicBezTo>
                  <a:pt x="45" y="33"/>
                  <a:pt x="47" y="31"/>
                  <a:pt x="49" y="32"/>
                </a:cubicBezTo>
                <a:cubicBezTo>
                  <a:pt x="49" y="30"/>
                  <a:pt x="48" y="30"/>
                  <a:pt x="48" y="28"/>
                </a:cubicBezTo>
                <a:cubicBezTo>
                  <a:pt x="43" y="29"/>
                  <a:pt x="40" y="32"/>
                  <a:pt x="36" y="33"/>
                </a:cubicBezTo>
                <a:cubicBezTo>
                  <a:pt x="38" y="28"/>
                  <a:pt x="43" y="28"/>
                  <a:pt x="47" y="25"/>
                </a:cubicBezTo>
                <a:cubicBezTo>
                  <a:pt x="45" y="22"/>
                  <a:pt x="44" y="18"/>
                  <a:pt x="42" y="16"/>
                </a:cubicBezTo>
                <a:close/>
                <a:moveTo>
                  <a:pt x="137" y="34"/>
                </a:moveTo>
                <a:cubicBezTo>
                  <a:pt x="135" y="36"/>
                  <a:pt x="136" y="39"/>
                  <a:pt x="136" y="41"/>
                </a:cubicBezTo>
                <a:cubicBezTo>
                  <a:pt x="136" y="42"/>
                  <a:pt x="135" y="43"/>
                  <a:pt x="135" y="43"/>
                </a:cubicBezTo>
                <a:cubicBezTo>
                  <a:pt x="133" y="51"/>
                  <a:pt x="135" y="54"/>
                  <a:pt x="136" y="60"/>
                </a:cubicBezTo>
                <a:cubicBezTo>
                  <a:pt x="137" y="60"/>
                  <a:pt x="137" y="61"/>
                  <a:pt x="138" y="61"/>
                </a:cubicBezTo>
                <a:cubicBezTo>
                  <a:pt x="138" y="59"/>
                  <a:pt x="138" y="57"/>
                  <a:pt x="140" y="56"/>
                </a:cubicBezTo>
                <a:cubicBezTo>
                  <a:pt x="141" y="58"/>
                  <a:pt x="140" y="59"/>
                  <a:pt x="140" y="61"/>
                </a:cubicBezTo>
                <a:cubicBezTo>
                  <a:pt x="140" y="61"/>
                  <a:pt x="141" y="61"/>
                  <a:pt x="142" y="61"/>
                </a:cubicBezTo>
                <a:cubicBezTo>
                  <a:pt x="142" y="60"/>
                  <a:pt x="143" y="58"/>
                  <a:pt x="143" y="57"/>
                </a:cubicBezTo>
                <a:cubicBezTo>
                  <a:pt x="145" y="58"/>
                  <a:pt x="143" y="61"/>
                  <a:pt x="144" y="62"/>
                </a:cubicBezTo>
                <a:cubicBezTo>
                  <a:pt x="151" y="59"/>
                  <a:pt x="152" y="45"/>
                  <a:pt x="150" y="37"/>
                </a:cubicBezTo>
                <a:cubicBezTo>
                  <a:pt x="149" y="37"/>
                  <a:pt x="149" y="36"/>
                  <a:pt x="148" y="36"/>
                </a:cubicBezTo>
                <a:cubicBezTo>
                  <a:pt x="147" y="39"/>
                  <a:pt x="148" y="42"/>
                  <a:pt x="146" y="43"/>
                </a:cubicBezTo>
                <a:cubicBezTo>
                  <a:pt x="144" y="41"/>
                  <a:pt x="146" y="36"/>
                  <a:pt x="145" y="35"/>
                </a:cubicBezTo>
                <a:cubicBezTo>
                  <a:pt x="144" y="37"/>
                  <a:pt x="144" y="42"/>
                  <a:pt x="143" y="45"/>
                </a:cubicBezTo>
                <a:cubicBezTo>
                  <a:pt x="143" y="46"/>
                  <a:pt x="144" y="48"/>
                  <a:pt x="142" y="48"/>
                </a:cubicBezTo>
                <a:cubicBezTo>
                  <a:pt x="141" y="46"/>
                  <a:pt x="142" y="43"/>
                  <a:pt x="142" y="41"/>
                </a:cubicBezTo>
                <a:cubicBezTo>
                  <a:pt x="140" y="43"/>
                  <a:pt x="142" y="49"/>
                  <a:pt x="139" y="50"/>
                </a:cubicBezTo>
                <a:cubicBezTo>
                  <a:pt x="138" y="49"/>
                  <a:pt x="139" y="47"/>
                  <a:pt x="139" y="45"/>
                </a:cubicBezTo>
                <a:cubicBezTo>
                  <a:pt x="139" y="41"/>
                  <a:pt x="140" y="37"/>
                  <a:pt x="140" y="34"/>
                </a:cubicBezTo>
                <a:cubicBezTo>
                  <a:pt x="139" y="34"/>
                  <a:pt x="138" y="34"/>
                  <a:pt x="137" y="34"/>
                </a:cubicBezTo>
                <a:close/>
                <a:moveTo>
                  <a:pt x="142" y="41"/>
                </a:moveTo>
                <a:cubicBezTo>
                  <a:pt x="142" y="40"/>
                  <a:pt x="143" y="38"/>
                  <a:pt x="142" y="37"/>
                </a:cubicBezTo>
                <a:cubicBezTo>
                  <a:pt x="142" y="38"/>
                  <a:pt x="141" y="40"/>
                  <a:pt x="142" y="41"/>
                </a:cubicBezTo>
                <a:close/>
                <a:moveTo>
                  <a:pt x="102" y="59"/>
                </a:moveTo>
                <a:cubicBezTo>
                  <a:pt x="102" y="60"/>
                  <a:pt x="102" y="60"/>
                  <a:pt x="101" y="60"/>
                </a:cubicBezTo>
                <a:cubicBezTo>
                  <a:pt x="105" y="60"/>
                  <a:pt x="107" y="60"/>
                  <a:pt x="111" y="60"/>
                </a:cubicBezTo>
                <a:cubicBezTo>
                  <a:pt x="110" y="57"/>
                  <a:pt x="106" y="60"/>
                  <a:pt x="102" y="59"/>
                </a:cubicBezTo>
                <a:close/>
                <a:moveTo>
                  <a:pt x="103" y="63"/>
                </a:moveTo>
                <a:cubicBezTo>
                  <a:pt x="101" y="70"/>
                  <a:pt x="99" y="75"/>
                  <a:pt x="98" y="81"/>
                </a:cubicBezTo>
                <a:cubicBezTo>
                  <a:pt x="99" y="82"/>
                  <a:pt x="100" y="83"/>
                  <a:pt x="101" y="84"/>
                </a:cubicBezTo>
                <a:cubicBezTo>
                  <a:pt x="105" y="84"/>
                  <a:pt x="109" y="84"/>
                  <a:pt x="111" y="82"/>
                </a:cubicBezTo>
                <a:cubicBezTo>
                  <a:pt x="112" y="76"/>
                  <a:pt x="110" y="68"/>
                  <a:pt x="109" y="62"/>
                </a:cubicBezTo>
                <a:cubicBezTo>
                  <a:pt x="107" y="62"/>
                  <a:pt x="105" y="62"/>
                  <a:pt x="103" y="63"/>
                </a:cubicBezTo>
                <a:close/>
                <a:moveTo>
                  <a:pt x="138" y="64"/>
                </a:moveTo>
                <a:cubicBezTo>
                  <a:pt x="139" y="66"/>
                  <a:pt x="144" y="66"/>
                  <a:pt x="146" y="65"/>
                </a:cubicBezTo>
                <a:cubicBezTo>
                  <a:pt x="144" y="63"/>
                  <a:pt x="141" y="64"/>
                  <a:pt x="138" y="64"/>
                </a:cubicBezTo>
                <a:close/>
                <a:moveTo>
                  <a:pt x="130" y="89"/>
                </a:moveTo>
                <a:cubicBezTo>
                  <a:pt x="130" y="89"/>
                  <a:pt x="131" y="90"/>
                  <a:pt x="132" y="90"/>
                </a:cubicBezTo>
                <a:cubicBezTo>
                  <a:pt x="133" y="89"/>
                  <a:pt x="133" y="86"/>
                  <a:pt x="135" y="86"/>
                </a:cubicBezTo>
                <a:cubicBezTo>
                  <a:pt x="136" y="88"/>
                  <a:pt x="136" y="90"/>
                  <a:pt x="137" y="92"/>
                </a:cubicBezTo>
                <a:cubicBezTo>
                  <a:pt x="139" y="92"/>
                  <a:pt x="140" y="92"/>
                  <a:pt x="142" y="92"/>
                </a:cubicBezTo>
                <a:cubicBezTo>
                  <a:pt x="143" y="84"/>
                  <a:pt x="143" y="76"/>
                  <a:pt x="143" y="68"/>
                </a:cubicBezTo>
                <a:cubicBezTo>
                  <a:pt x="142" y="68"/>
                  <a:pt x="139" y="68"/>
                  <a:pt x="137" y="67"/>
                </a:cubicBezTo>
                <a:cubicBezTo>
                  <a:pt x="135" y="74"/>
                  <a:pt x="131" y="82"/>
                  <a:pt x="130" y="89"/>
                </a:cubicBezTo>
                <a:close/>
                <a:moveTo>
                  <a:pt x="60" y="69"/>
                </a:moveTo>
                <a:cubicBezTo>
                  <a:pt x="61" y="69"/>
                  <a:pt x="61" y="69"/>
                  <a:pt x="62" y="69"/>
                </a:cubicBezTo>
                <a:cubicBezTo>
                  <a:pt x="62" y="68"/>
                  <a:pt x="62" y="67"/>
                  <a:pt x="62" y="67"/>
                </a:cubicBezTo>
                <a:cubicBezTo>
                  <a:pt x="61" y="68"/>
                  <a:pt x="60" y="68"/>
                  <a:pt x="60" y="69"/>
                </a:cubicBezTo>
                <a:close/>
                <a:moveTo>
                  <a:pt x="68" y="147"/>
                </a:moveTo>
                <a:cubicBezTo>
                  <a:pt x="67" y="147"/>
                  <a:pt x="67" y="146"/>
                  <a:pt x="68" y="146"/>
                </a:cubicBezTo>
                <a:cubicBezTo>
                  <a:pt x="68" y="145"/>
                  <a:pt x="67" y="146"/>
                  <a:pt x="68" y="145"/>
                </a:cubicBezTo>
                <a:cubicBezTo>
                  <a:pt x="71" y="144"/>
                  <a:pt x="73" y="141"/>
                  <a:pt x="76" y="139"/>
                </a:cubicBezTo>
                <a:cubicBezTo>
                  <a:pt x="77" y="138"/>
                  <a:pt x="78" y="138"/>
                  <a:pt x="79" y="137"/>
                </a:cubicBezTo>
                <a:cubicBezTo>
                  <a:pt x="80" y="136"/>
                  <a:pt x="81" y="134"/>
                  <a:pt x="81" y="133"/>
                </a:cubicBezTo>
                <a:cubicBezTo>
                  <a:pt x="83" y="129"/>
                  <a:pt x="84" y="125"/>
                  <a:pt x="84" y="121"/>
                </a:cubicBezTo>
                <a:cubicBezTo>
                  <a:pt x="84" y="112"/>
                  <a:pt x="82" y="100"/>
                  <a:pt x="78" y="92"/>
                </a:cubicBezTo>
                <a:cubicBezTo>
                  <a:pt x="77" y="86"/>
                  <a:pt x="73" y="82"/>
                  <a:pt x="71" y="77"/>
                </a:cubicBezTo>
                <a:cubicBezTo>
                  <a:pt x="67" y="74"/>
                  <a:pt x="62" y="70"/>
                  <a:pt x="56" y="71"/>
                </a:cubicBezTo>
                <a:cubicBezTo>
                  <a:pt x="53" y="71"/>
                  <a:pt x="52" y="74"/>
                  <a:pt x="49" y="75"/>
                </a:cubicBezTo>
                <a:cubicBezTo>
                  <a:pt x="44" y="80"/>
                  <a:pt x="40" y="86"/>
                  <a:pt x="40" y="94"/>
                </a:cubicBezTo>
                <a:cubicBezTo>
                  <a:pt x="39" y="98"/>
                  <a:pt x="41" y="104"/>
                  <a:pt x="42" y="109"/>
                </a:cubicBezTo>
                <a:cubicBezTo>
                  <a:pt x="44" y="116"/>
                  <a:pt x="46" y="123"/>
                  <a:pt x="48" y="128"/>
                </a:cubicBezTo>
                <a:cubicBezTo>
                  <a:pt x="49" y="129"/>
                  <a:pt x="49" y="131"/>
                  <a:pt x="49" y="132"/>
                </a:cubicBezTo>
                <a:cubicBezTo>
                  <a:pt x="52" y="141"/>
                  <a:pt x="56" y="150"/>
                  <a:pt x="59" y="158"/>
                </a:cubicBezTo>
                <a:cubicBezTo>
                  <a:pt x="59" y="159"/>
                  <a:pt x="60" y="160"/>
                  <a:pt x="60" y="161"/>
                </a:cubicBezTo>
                <a:cubicBezTo>
                  <a:pt x="60" y="162"/>
                  <a:pt x="61" y="162"/>
                  <a:pt x="61" y="162"/>
                </a:cubicBezTo>
                <a:cubicBezTo>
                  <a:pt x="62" y="168"/>
                  <a:pt x="64" y="174"/>
                  <a:pt x="67" y="178"/>
                </a:cubicBezTo>
                <a:cubicBezTo>
                  <a:pt x="68" y="177"/>
                  <a:pt x="70" y="177"/>
                  <a:pt x="72" y="177"/>
                </a:cubicBezTo>
                <a:cubicBezTo>
                  <a:pt x="70" y="167"/>
                  <a:pt x="62" y="157"/>
                  <a:pt x="68" y="147"/>
                </a:cubicBezTo>
                <a:close/>
                <a:moveTo>
                  <a:pt x="98" y="82"/>
                </a:moveTo>
                <a:cubicBezTo>
                  <a:pt x="97" y="83"/>
                  <a:pt x="96" y="84"/>
                  <a:pt x="96" y="85"/>
                </a:cubicBezTo>
                <a:cubicBezTo>
                  <a:pt x="96" y="86"/>
                  <a:pt x="97" y="86"/>
                  <a:pt x="97" y="87"/>
                </a:cubicBezTo>
                <a:cubicBezTo>
                  <a:pt x="103" y="88"/>
                  <a:pt x="109" y="89"/>
                  <a:pt x="113" y="86"/>
                </a:cubicBezTo>
                <a:cubicBezTo>
                  <a:pt x="108" y="84"/>
                  <a:pt x="101" y="87"/>
                  <a:pt x="98" y="82"/>
                </a:cubicBezTo>
                <a:close/>
                <a:moveTo>
                  <a:pt x="59" y="168"/>
                </a:moveTo>
                <a:cubicBezTo>
                  <a:pt x="58" y="156"/>
                  <a:pt x="51" y="148"/>
                  <a:pt x="49" y="137"/>
                </a:cubicBezTo>
                <a:cubicBezTo>
                  <a:pt x="47" y="135"/>
                  <a:pt x="47" y="133"/>
                  <a:pt x="46" y="130"/>
                </a:cubicBezTo>
                <a:cubicBezTo>
                  <a:pt x="43" y="121"/>
                  <a:pt x="39" y="112"/>
                  <a:pt x="38" y="100"/>
                </a:cubicBezTo>
                <a:cubicBezTo>
                  <a:pt x="35" y="98"/>
                  <a:pt x="34" y="94"/>
                  <a:pt x="32" y="91"/>
                </a:cubicBezTo>
                <a:cubicBezTo>
                  <a:pt x="28" y="87"/>
                  <a:pt x="22" y="84"/>
                  <a:pt x="15" y="86"/>
                </a:cubicBezTo>
                <a:cubicBezTo>
                  <a:pt x="1" y="91"/>
                  <a:pt x="1" y="111"/>
                  <a:pt x="5" y="127"/>
                </a:cubicBezTo>
                <a:cubicBezTo>
                  <a:pt x="5" y="129"/>
                  <a:pt x="6" y="132"/>
                  <a:pt x="7" y="134"/>
                </a:cubicBezTo>
                <a:cubicBezTo>
                  <a:pt x="10" y="143"/>
                  <a:pt x="17" y="151"/>
                  <a:pt x="26" y="154"/>
                </a:cubicBezTo>
                <a:cubicBezTo>
                  <a:pt x="31" y="151"/>
                  <a:pt x="37" y="153"/>
                  <a:pt x="43" y="153"/>
                </a:cubicBezTo>
                <a:cubicBezTo>
                  <a:pt x="48" y="156"/>
                  <a:pt x="51" y="161"/>
                  <a:pt x="54" y="166"/>
                </a:cubicBezTo>
                <a:cubicBezTo>
                  <a:pt x="54" y="169"/>
                  <a:pt x="57" y="172"/>
                  <a:pt x="58" y="174"/>
                </a:cubicBezTo>
                <a:cubicBezTo>
                  <a:pt x="56" y="176"/>
                  <a:pt x="59" y="179"/>
                  <a:pt x="60" y="180"/>
                </a:cubicBezTo>
                <a:cubicBezTo>
                  <a:pt x="61" y="179"/>
                  <a:pt x="63" y="180"/>
                  <a:pt x="63" y="178"/>
                </a:cubicBezTo>
                <a:cubicBezTo>
                  <a:pt x="62" y="176"/>
                  <a:pt x="61" y="171"/>
                  <a:pt x="59" y="168"/>
                </a:cubicBezTo>
                <a:close/>
                <a:moveTo>
                  <a:pt x="131" y="96"/>
                </a:moveTo>
                <a:cubicBezTo>
                  <a:pt x="133" y="96"/>
                  <a:pt x="133" y="97"/>
                  <a:pt x="135" y="97"/>
                </a:cubicBezTo>
                <a:cubicBezTo>
                  <a:pt x="135" y="96"/>
                  <a:pt x="135" y="95"/>
                  <a:pt x="136" y="95"/>
                </a:cubicBezTo>
                <a:cubicBezTo>
                  <a:pt x="135" y="93"/>
                  <a:pt x="135" y="90"/>
                  <a:pt x="134" y="89"/>
                </a:cubicBezTo>
                <a:cubicBezTo>
                  <a:pt x="133" y="91"/>
                  <a:pt x="132" y="94"/>
                  <a:pt x="131" y="96"/>
                </a:cubicBezTo>
                <a:close/>
                <a:moveTo>
                  <a:pt x="97" y="92"/>
                </a:moveTo>
                <a:cubicBezTo>
                  <a:pt x="95" y="97"/>
                  <a:pt x="96" y="103"/>
                  <a:pt x="95" y="108"/>
                </a:cubicBezTo>
                <a:cubicBezTo>
                  <a:pt x="94" y="109"/>
                  <a:pt x="94" y="110"/>
                  <a:pt x="94" y="112"/>
                </a:cubicBezTo>
                <a:cubicBezTo>
                  <a:pt x="93" y="114"/>
                  <a:pt x="94" y="115"/>
                  <a:pt x="94" y="117"/>
                </a:cubicBezTo>
                <a:cubicBezTo>
                  <a:pt x="94" y="120"/>
                  <a:pt x="93" y="122"/>
                  <a:pt x="92" y="125"/>
                </a:cubicBezTo>
                <a:cubicBezTo>
                  <a:pt x="92" y="125"/>
                  <a:pt x="93" y="126"/>
                  <a:pt x="93" y="127"/>
                </a:cubicBezTo>
                <a:cubicBezTo>
                  <a:pt x="93" y="128"/>
                  <a:pt x="92" y="129"/>
                  <a:pt x="92" y="130"/>
                </a:cubicBezTo>
                <a:cubicBezTo>
                  <a:pt x="92" y="135"/>
                  <a:pt x="91" y="141"/>
                  <a:pt x="92" y="145"/>
                </a:cubicBezTo>
                <a:cubicBezTo>
                  <a:pt x="90" y="161"/>
                  <a:pt x="90" y="174"/>
                  <a:pt x="90" y="190"/>
                </a:cubicBezTo>
                <a:cubicBezTo>
                  <a:pt x="90" y="191"/>
                  <a:pt x="89" y="193"/>
                  <a:pt x="89" y="194"/>
                </a:cubicBezTo>
                <a:cubicBezTo>
                  <a:pt x="89" y="199"/>
                  <a:pt x="90" y="204"/>
                  <a:pt x="90" y="209"/>
                </a:cubicBezTo>
                <a:cubicBezTo>
                  <a:pt x="93" y="210"/>
                  <a:pt x="97" y="208"/>
                  <a:pt x="100" y="208"/>
                </a:cubicBezTo>
                <a:cubicBezTo>
                  <a:pt x="100" y="204"/>
                  <a:pt x="100" y="201"/>
                  <a:pt x="100" y="198"/>
                </a:cubicBezTo>
                <a:cubicBezTo>
                  <a:pt x="100" y="179"/>
                  <a:pt x="99" y="156"/>
                  <a:pt x="100" y="140"/>
                </a:cubicBezTo>
                <a:cubicBezTo>
                  <a:pt x="98" y="138"/>
                  <a:pt x="100" y="136"/>
                  <a:pt x="99" y="135"/>
                </a:cubicBezTo>
                <a:cubicBezTo>
                  <a:pt x="101" y="131"/>
                  <a:pt x="103" y="122"/>
                  <a:pt x="105" y="117"/>
                </a:cubicBezTo>
                <a:cubicBezTo>
                  <a:pt x="106" y="116"/>
                  <a:pt x="107" y="115"/>
                  <a:pt x="107" y="114"/>
                </a:cubicBezTo>
                <a:cubicBezTo>
                  <a:pt x="108" y="112"/>
                  <a:pt x="107" y="109"/>
                  <a:pt x="109" y="109"/>
                </a:cubicBezTo>
                <a:cubicBezTo>
                  <a:pt x="111" y="110"/>
                  <a:pt x="111" y="112"/>
                  <a:pt x="113" y="113"/>
                </a:cubicBezTo>
                <a:cubicBezTo>
                  <a:pt x="113" y="105"/>
                  <a:pt x="112" y="97"/>
                  <a:pt x="111" y="90"/>
                </a:cubicBezTo>
                <a:cubicBezTo>
                  <a:pt x="106" y="91"/>
                  <a:pt x="101" y="90"/>
                  <a:pt x="97" y="89"/>
                </a:cubicBezTo>
                <a:cubicBezTo>
                  <a:pt x="97" y="90"/>
                  <a:pt x="96" y="91"/>
                  <a:pt x="97" y="92"/>
                </a:cubicBezTo>
                <a:close/>
                <a:moveTo>
                  <a:pt x="127" y="91"/>
                </a:moveTo>
                <a:cubicBezTo>
                  <a:pt x="127" y="92"/>
                  <a:pt x="126" y="92"/>
                  <a:pt x="126" y="93"/>
                </a:cubicBezTo>
                <a:cubicBezTo>
                  <a:pt x="127" y="94"/>
                  <a:pt x="128" y="95"/>
                  <a:pt x="130" y="95"/>
                </a:cubicBezTo>
                <a:cubicBezTo>
                  <a:pt x="130" y="94"/>
                  <a:pt x="131" y="92"/>
                  <a:pt x="131" y="91"/>
                </a:cubicBezTo>
                <a:cubicBezTo>
                  <a:pt x="130" y="92"/>
                  <a:pt x="128" y="90"/>
                  <a:pt x="127" y="91"/>
                </a:cubicBezTo>
                <a:close/>
                <a:moveTo>
                  <a:pt x="138" y="94"/>
                </a:moveTo>
                <a:cubicBezTo>
                  <a:pt x="137" y="95"/>
                  <a:pt x="138" y="95"/>
                  <a:pt x="138" y="96"/>
                </a:cubicBezTo>
                <a:cubicBezTo>
                  <a:pt x="140" y="96"/>
                  <a:pt x="143" y="96"/>
                  <a:pt x="144" y="94"/>
                </a:cubicBezTo>
                <a:cubicBezTo>
                  <a:pt x="142" y="94"/>
                  <a:pt x="139" y="94"/>
                  <a:pt x="138" y="94"/>
                </a:cubicBezTo>
                <a:close/>
                <a:moveTo>
                  <a:pt x="126" y="103"/>
                </a:moveTo>
                <a:cubicBezTo>
                  <a:pt x="127" y="100"/>
                  <a:pt x="128" y="99"/>
                  <a:pt x="129" y="96"/>
                </a:cubicBezTo>
                <a:cubicBezTo>
                  <a:pt x="128" y="97"/>
                  <a:pt x="128" y="96"/>
                  <a:pt x="127" y="96"/>
                </a:cubicBezTo>
                <a:cubicBezTo>
                  <a:pt x="126" y="98"/>
                  <a:pt x="126" y="101"/>
                  <a:pt x="126" y="103"/>
                </a:cubicBezTo>
                <a:close/>
                <a:moveTo>
                  <a:pt x="138" y="98"/>
                </a:moveTo>
                <a:cubicBezTo>
                  <a:pt x="139" y="101"/>
                  <a:pt x="140" y="104"/>
                  <a:pt x="141" y="106"/>
                </a:cubicBezTo>
                <a:cubicBezTo>
                  <a:pt x="141" y="102"/>
                  <a:pt x="142" y="101"/>
                  <a:pt x="143" y="97"/>
                </a:cubicBezTo>
                <a:cubicBezTo>
                  <a:pt x="141" y="97"/>
                  <a:pt x="140" y="98"/>
                  <a:pt x="138" y="98"/>
                </a:cubicBezTo>
                <a:close/>
                <a:moveTo>
                  <a:pt x="134" y="100"/>
                </a:moveTo>
                <a:cubicBezTo>
                  <a:pt x="134" y="99"/>
                  <a:pt x="132" y="99"/>
                  <a:pt x="130" y="98"/>
                </a:cubicBezTo>
                <a:cubicBezTo>
                  <a:pt x="130" y="102"/>
                  <a:pt x="126" y="104"/>
                  <a:pt x="126" y="108"/>
                </a:cubicBezTo>
                <a:cubicBezTo>
                  <a:pt x="129" y="107"/>
                  <a:pt x="128" y="112"/>
                  <a:pt x="130" y="113"/>
                </a:cubicBezTo>
                <a:cubicBezTo>
                  <a:pt x="130" y="111"/>
                  <a:pt x="130" y="108"/>
                  <a:pt x="133" y="109"/>
                </a:cubicBezTo>
                <a:cubicBezTo>
                  <a:pt x="135" y="109"/>
                  <a:pt x="134" y="112"/>
                  <a:pt x="136" y="113"/>
                </a:cubicBezTo>
                <a:cubicBezTo>
                  <a:pt x="140" y="109"/>
                  <a:pt x="138" y="102"/>
                  <a:pt x="136" y="98"/>
                </a:cubicBezTo>
                <a:cubicBezTo>
                  <a:pt x="136" y="99"/>
                  <a:pt x="135" y="99"/>
                  <a:pt x="134" y="100"/>
                </a:cubicBezTo>
                <a:close/>
                <a:moveTo>
                  <a:pt x="136" y="116"/>
                </a:moveTo>
                <a:cubicBezTo>
                  <a:pt x="133" y="117"/>
                  <a:pt x="134" y="113"/>
                  <a:pt x="132" y="112"/>
                </a:cubicBezTo>
                <a:cubicBezTo>
                  <a:pt x="131" y="114"/>
                  <a:pt x="131" y="117"/>
                  <a:pt x="128" y="117"/>
                </a:cubicBezTo>
                <a:cubicBezTo>
                  <a:pt x="127" y="115"/>
                  <a:pt x="127" y="110"/>
                  <a:pt x="125" y="108"/>
                </a:cubicBezTo>
                <a:cubicBezTo>
                  <a:pt x="124" y="115"/>
                  <a:pt x="122" y="121"/>
                  <a:pt x="121" y="129"/>
                </a:cubicBezTo>
                <a:cubicBezTo>
                  <a:pt x="121" y="130"/>
                  <a:pt x="120" y="129"/>
                  <a:pt x="120" y="131"/>
                </a:cubicBezTo>
                <a:cubicBezTo>
                  <a:pt x="121" y="133"/>
                  <a:pt x="121" y="135"/>
                  <a:pt x="121" y="137"/>
                </a:cubicBezTo>
                <a:cubicBezTo>
                  <a:pt x="119" y="154"/>
                  <a:pt x="121" y="175"/>
                  <a:pt x="120" y="191"/>
                </a:cubicBezTo>
                <a:cubicBezTo>
                  <a:pt x="123" y="183"/>
                  <a:pt x="125" y="174"/>
                  <a:pt x="125" y="165"/>
                </a:cubicBezTo>
                <a:cubicBezTo>
                  <a:pt x="127" y="163"/>
                  <a:pt x="128" y="160"/>
                  <a:pt x="130" y="157"/>
                </a:cubicBezTo>
                <a:cubicBezTo>
                  <a:pt x="131" y="155"/>
                  <a:pt x="133" y="153"/>
                  <a:pt x="134" y="150"/>
                </a:cubicBezTo>
                <a:cubicBezTo>
                  <a:pt x="135" y="147"/>
                  <a:pt x="135" y="143"/>
                  <a:pt x="135" y="138"/>
                </a:cubicBezTo>
                <a:cubicBezTo>
                  <a:pt x="136" y="129"/>
                  <a:pt x="137" y="120"/>
                  <a:pt x="139" y="112"/>
                </a:cubicBezTo>
                <a:cubicBezTo>
                  <a:pt x="138" y="114"/>
                  <a:pt x="137" y="116"/>
                  <a:pt x="136" y="116"/>
                </a:cubicBezTo>
                <a:close/>
                <a:moveTo>
                  <a:pt x="106" y="122"/>
                </a:moveTo>
                <a:cubicBezTo>
                  <a:pt x="107" y="122"/>
                  <a:pt x="107" y="122"/>
                  <a:pt x="108" y="122"/>
                </a:cubicBezTo>
                <a:cubicBezTo>
                  <a:pt x="109" y="121"/>
                  <a:pt x="109" y="119"/>
                  <a:pt x="112" y="120"/>
                </a:cubicBezTo>
                <a:cubicBezTo>
                  <a:pt x="112" y="120"/>
                  <a:pt x="112" y="121"/>
                  <a:pt x="113" y="121"/>
                </a:cubicBezTo>
                <a:cubicBezTo>
                  <a:pt x="112" y="118"/>
                  <a:pt x="111" y="116"/>
                  <a:pt x="109" y="114"/>
                </a:cubicBezTo>
                <a:cubicBezTo>
                  <a:pt x="108" y="117"/>
                  <a:pt x="107" y="119"/>
                  <a:pt x="106" y="122"/>
                </a:cubicBezTo>
                <a:close/>
                <a:moveTo>
                  <a:pt x="147" y="119"/>
                </a:moveTo>
                <a:cubicBezTo>
                  <a:pt x="148" y="120"/>
                  <a:pt x="150" y="119"/>
                  <a:pt x="151" y="118"/>
                </a:cubicBezTo>
                <a:cubicBezTo>
                  <a:pt x="150" y="117"/>
                  <a:pt x="150" y="115"/>
                  <a:pt x="150" y="114"/>
                </a:cubicBezTo>
                <a:cubicBezTo>
                  <a:pt x="149" y="116"/>
                  <a:pt x="147" y="117"/>
                  <a:pt x="147" y="119"/>
                </a:cubicBezTo>
                <a:close/>
                <a:moveTo>
                  <a:pt x="145" y="121"/>
                </a:moveTo>
                <a:cubicBezTo>
                  <a:pt x="143" y="124"/>
                  <a:pt x="142" y="128"/>
                  <a:pt x="138" y="129"/>
                </a:cubicBezTo>
                <a:cubicBezTo>
                  <a:pt x="138" y="130"/>
                  <a:pt x="138" y="131"/>
                  <a:pt x="138" y="132"/>
                </a:cubicBezTo>
                <a:cubicBezTo>
                  <a:pt x="140" y="131"/>
                  <a:pt x="140" y="133"/>
                  <a:pt x="141" y="133"/>
                </a:cubicBezTo>
                <a:cubicBezTo>
                  <a:pt x="142" y="132"/>
                  <a:pt x="142" y="130"/>
                  <a:pt x="144" y="130"/>
                </a:cubicBezTo>
                <a:cubicBezTo>
                  <a:pt x="145" y="131"/>
                  <a:pt x="145" y="133"/>
                  <a:pt x="147" y="135"/>
                </a:cubicBezTo>
                <a:cubicBezTo>
                  <a:pt x="148" y="133"/>
                  <a:pt x="148" y="131"/>
                  <a:pt x="149" y="131"/>
                </a:cubicBezTo>
                <a:cubicBezTo>
                  <a:pt x="151" y="130"/>
                  <a:pt x="151" y="133"/>
                  <a:pt x="153" y="133"/>
                </a:cubicBezTo>
                <a:cubicBezTo>
                  <a:pt x="153" y="129"/>
                  <a:pt x="152" y="124"/>
                  <a:pt x="151" y="120"/>
                </a:cubicBezTo>
                <a:cubicBezTo>
                  <a:pt x="149" y="121"/>
                  <a:pt x="147" y="122"/>
                  <a:pt x="145" y="121"/>
                </a:cubicBezTo>
                <a:close/>
                <a:moveTo>
                  <a:pt x="114" y="125"/>
                </a:moveTo>
                <a:cubicBezTo>
                  <a:pt x="112" y="125"/>
                  <a:pt x="112" y="123"/>
                  <a:pt x="110" y="123"/>
                </a:cubicBezTo>
                <a:cubicBezTo>
                  <a:pt x="110" y="125"/>
                  <a:pt x="107" y="125"/>
                  <a:pt x="106" y="123"/>
                </a:cubicBezTo>
                <a:cubicBezTo>
                  <a:pt x="105" y="127"/>
                  <a:pt x="102" y="131"/>
                  <a:pt x="102" y="134"/>
                </a:cubicBezTo>
                <a:cubicBezTo>
                  <a:pt x="103" y="134"/>
                  <a:pt x="103" y="134"/>
                  <a:pt x="105" y="134"/>
                </a:cubicBezTo>
                <a:cubicBezTo>
                  <a:pt x="105" y="135"/>
                  <a:pt x="106" y="136"/>
                  <a:pt x="106" y="136"/>
                </a:cubicBezTo>
                <a:cubicBezTo>
                  <a:pt x="109" y="134"/>
                  <a:pt x="111" y="136"/>
                  <a:pt x="112" y="138"/>
                </a:cubicBezTo>
                <a:cubicBezTo>
                  <a:pt x="112" y="136"/>
                  <a:pt x="115" y="134"/>
                  <a:pt x="117" y="137"/>
                </a:cubicBezTo>
                <a:cubicBezTo>
                  <a:pt x="116" y="134"/>
                  <a:pt x="118" y="132"/>
                  <a:pt x="118" y="131"/>
                </a:cubicBezTo>
                <a:cubicBezTo>
                  <a:pt x="118" y="129"/>
                  <a:pt x="115" y="127"/>
                  <a:pt x="115" y="124"/>
                </a:cubicBezTo>
                <a:cubicBezTo>
                  <a:pt x="115" y="125"/>
                  <a:pt x="114" y="125"/>
                  <a:pt x="114" y="125"/>
                </a:cubicBezTo>
                <a:close/>
                <a:moveTo>
                  <a:pt x="137" y="143"/>
                </a:moveTo>
                <a:cubicBezTo>
                  <a:pt x="138" y="141"/>
                  <a:pt x="140" y="137"/>
                  <a:pt x="142" y="140"/>
                </a:cubicBezTo>
                <a:cubicBezTo>
                  <a:pt x="142" y="149"/>
                  <a:pt x="143" y="159"/>
                  <a:pt x="145" y="168"/>
                </a:cubicBezTo>
                <a:cubicBezTo>
                  <a:pt x="140" y="181"/>
                  <a:pt x="139" y="193"/>
                  <a:pt x="136" y="206"/>
                </a:cubicBezTo>
                <a:cubicBezTo>
                  <a:pt x="138" y="206"/>
                  <a:pt x="141" y="205"/>
                  <a:pt x="143" y="204"/>
                </a:cubicBezTo>
                <a:cubicBezTo>
                  <a:pt x="147" y="183"/>
                  <a:pt x="150" y="158"/>
                  <a:pt x="153" y="136"/>
                </a:cubicBezTo>
                <a:cubicBezTo>
                  <a:pt x="152" y="136"/>
                  <a:pt x="151" y="134"/>
                  <a:pt x="150" y="133"/>
                </a:cubicBezTo>
                <a:cubicBezTo>
                  <a:pt x="150" y="138"/>
                  <a:pt x="143" y="137"/>
                  <a:pt x="144" y="133"/>
                </a:cubicBezTo>
                <a:cubicBezTo>
                  <a:pt x="143" y="134"/>
                  <a:pt x="142" y="135"/>
                  <a:pt x="141" y="135"/>
                </a:cubicBezTo>
                <a:cubicBezTo>
                  <a:pt x="139" y="135"/>
                  <a:pt x="139" y="134"/>
                  <a:pt x="138" y="134"/>
                </a:cubicBezTo>
                <a:cubicBezTo>
                  <a:pt x="138" y="137"/>
                  <a:pt x="137" y="141"/>
                  <a:pt x="137" y="143"/>
                </a:cubicBezTo>
                <a:close/>
                <a:moveTo>
                  <a:pt x="80" y="139"/>
                </a:moveTo>
                <a:cubicBezTo>
                  <a:pt x="81" y="139"/>
                  <a:pt x="82" y="139"/>
                  <a:pt x="83" y="138"/>
                </a:cubicBezTo>
                <a:cubicBezTo>
                  <a:pt x="82" y="138"/>
                  <a:pt x="82" y="136"/>
                  <a:pt x="82" y="136"/>
                </a:cubicBezTo>
                <a:cubicBezTo>
                  <a:pt x="81" y="137"/>
                  <a:pt x="80" y="138"/>
                  <a:pt x="80" y="139"/>
                </a:cubicBezTo>
                <a:close/>
                <a:moveTo>
                  <a:pt x="103" y="137"/>
                </a:moveTo>
                <a:cubicBezTo>
                  <a:pt x="103" y="137"/>
                  <a:pt x="103" y="137"/>
                  <a:pt x="102" y="137"/>
                </a:cubicBezTo>
                <a:cubicBezTo>
                  <a:pt x="101" y="146"/>
                  <a:pt x="103" y="160"/>
                  <a:pt x="103" y="172"/>
                </a:cubicBezTo>
                <a:cubicBezTo>
                  <a:pt x="103" y="183"/>
                  <a:pt x="102" y="193"/>
                  <a:pt x="102" y="202"/>
                </a:cubicBezTo>
                <a:cubicBezTo>
                  <a:pt x="109" y="199"/>
                  <a:pt x="116" y="202"/>
                  <a:pt x="116" y="207"/>
                </a:cubicBezTo>
                <a:cubicBezTo>
                  <a:pt x="117" y="204"/>
                  <a:pt x="119" y="200"/>
                  <a:pt x="119" y="196"/>
                </a:cubicBezTo>
                <a:cubicBezTo>
                  <a:pt x="120" y="193"/>
                  <a:pt x="118" y="189"/>
                  <a:pt x="118" y="186"/>
                </a:cubicBezTo>
                <a:cubicBezTo>
                  <a:pt x="118" y="185"/>
                  <a:pt x="119" y="184"/>
                  <a:pt x="119" y="183"/>
                </a:cubicBezTo>
                <a:cubicBezTo>
                  <a:pt x="120" y="169"/>
                  <a:pt x="117" y="152"/>
                  <a:pt x="119" y="139"/>
                </a:cubicBezTo>
                <a:cubicBezTo>
                  <a:pt x="117" y="139"/>
                  <a:pt x="116" y="138"/>
                  <a:pt x="115" y="138"/>
                </a:cubicBezTo>
                <a:cubicBezTo>
                  <a:pt x="115" y="142"/>
                  <a:pt x="110" y="142"/>
                  <a:pt x="109" y="138"/>
                </a:cubicBezTo>
                <a:cubicBezTo>
                  <a:pt x="108" y="138"/>
                  <a:pt x="107" y="140"/>
                  <a:pt x="106" y="139"/>
                </a:cubicBezTo>
                <a:cubicBezTo>
                  <a:pt x="104" y="139"/>
                  <a:pt x="105" y="137"/>
                  <a:pt x="103" y="137"/>
                </a:cubicBezTo>
                <a:close/>
                <a:moveTo>
                  <a:pt x="80" y="141"/>
                </a:moveTo>
                <a:cubicBezTo>
                  <a:pt x="81" y="142"/>
                  <a:pt x="81" y="143"/>
                  <a:pt x="82" y="144"/>
                </a:cubicBezTo>
                <a:cubicBezTo>
                  <a:pt x="82" y="143"/>
                  <a:pt x="83" y="143"/>
                  <a:pt x="84" y="143"/>
                </a:cubicBezTo>
                <a:cubicBezTo>
                  <a:pt x="83" y="142"/>
                  <a:pt x="84" y="142"/>
                  <a:pt x="84" y="140"/>
                </a:cubicBezTo>
                <a:cubicBezTo>
                  <a:pt x="83" y="140"/>
                  <a:pt x="81" y="141"/>
                  <a:pt x="80" y="141"/>
                </a:cubicBezTo>
                <a:close/>
                <a:moveTo>
                  <a:pt x="71" y="150"/>
                </a:moveTo>
                <a:cubicBezTo>
                  <a:pt x="72" y="152"/>
                  <a:pt x="72" y="153"/>
                  <a:pt x="73" y="155"/>
                </a:cubicBezTo>
                <a:cubicBezTo>
                  <a:pt x="77" y="168"/>
                  <a:pt x="82" y="179"/>
                  <a:pt x="87" y="192"/>
                </a:cubicBezTo>
                <a:cubicBezTo>
                  <a:pt x="88" y="186"/>
                  <a:pt x="88" y="179"/>
                  <a:pt x="88" y="173"/>
                </a:cubicBezTo>
                <a:cubicBezTo>
                  <a:pt x="88" y="172"/>
                  <a:pt x="87" y="172"/>
                  <a:pt x="87" y="171"/>
                </a:cubicBezTo>
                <a:cubicBezTo>
                  <a:pt x="84" y="161"/>
                  <a:pt x="81" y="150"/>
                  <a:pt x="78" y="140"/>
                </a:cubicBezTo>
                <a:cubicBezTo>
                  <a:pt x="75" y="143"/>
                  <a:pt x="73" y="147"/>
                  <a:pt x="71" y="150"/>
                </a:cubicBezTo>
                <a:close/>
                <a:moveTo>
                  <a:pt x="136" y="148"/>
                </a:moveTo>
                <a:cubicBezTo>
                  <a:pt x="137" y="150"/>
                  <a:pt x="137" y="151"/>
                  <a:pt x="139" y="151"/>
                </a:cubicBezTo>
                <a:cubicBezTo>
                  <a:pt x="138" y="150"/>
                  <a:pt x="140" y="151"/>
                  <a:pt x="140" y="150"/>
                </a:cubicBezTo>
                <a:cubicBezTo>
                  <a:pt x="140" y="148"/>
                  <a:pt x="139" y="145"/>
                  <a:pt x="139" y="144"/>
                </a:cubicBezTo>
                <a:cubicBezTo>
                  <a:pt x="138" y="145"/>
                  <a:pt x="137" y="147"/>
                  <a:pt x="136" y="148"/>
                </a:cubicBezTo>
                <a:close/>
                <a:moveTo>
                  <a:pt x="82" y="145"/>
                </a:moveTo>
                <a:cubicBezTo>
                  <a:pt x="82" y="147"/>
                  <a:pt x="83" y="148"/>
                  <a:pt x="83" y="149"/>
                </a:cubicBezTo>
                <a:cubicBezTo>
                  <a:pt x="85" y="149"/>
                  <a:pt x="86" y="146"/>
                  <a:pt x="84" y="144"/>
                </a:cubicBezTo>
                <a:cubicBezTo>
                  <a:pt x="84" y="145"/>
                  <a:pt x="83" y="145"/>
                  <a:pt x="82" y="145"/>
                </a:cubicBezTo>
                <a:close/>
                <a:moveTo>
                  <a:pt x="84" y="150"/>
                </a:moveTo>
                <a:cubicBezTo>
                  <a:pt x="84" y="152"/>
                  <a:pt x="84" y="153"/>
                  <a:pt x="84" y="153"/>
                </a:cubicBezTo>
                <a:cubicBezTo>
                  <a:pt x="85" y="153"/>
                  <a:pt x="86" y="153"/>
                  <a:pt x="87" y="152"/>
                </a:cubicBezTo>
                <a:cubicBezTo>
                  <a:pt x="87" y="151"/>
                  <a:pt x="86" y="150"/>
                  <a:pt x="86" y="149"/>
                </a:cubicBezTo>
                <a:cubicBezTo>
                  <a:pt x="85" y="150"/>
                  <a:pt x="84" y="150"/>
                  <a:pt x="84" y="150"/>
                </a:cubicBezTo>
                <a:close/>
                <a:moveTo>
                  <a:pt x="131" y="169"/>
                </a:moveTo>
                <a:cubicBezTo>
                  <a:pt x="134" y="168"/>
                  <a:pt x="133" y="165"/>
                  <a:pt x="135" y="164"/>
                </a:cubicBezTo>
                <a:cubicBezTo>
                  <a:pt x="138" y="164"/>
                  <a:pt x="137" y="168"/>
                  <a:pt x="140" y="169"/>
                </a:cubicBezTo>
                <a:cubicBezTo>
                  <a:pt x="143" y="165"/>
                  <a:pt x="140" y="158"/>
                  <a:pt x="140" y="154"/>
                </a:cubicBezTo>
                <a:cubicBezTo>
                  <a:pt x="137" y="154"/>
                  <a:pt x="137" y="152"/>
                  <a:pt x="135" y="152"/>
                </a:cubicBezTo>
                <a:cubicBezTo>
                  <a:pt x="133" y="157"/>
                  <a:pt x="125" y="164"/>
                  <a:pt x="131" y="169"/>
                </a:cubicBezTo>
                <a:close/>
                <a:moveTo>
                  <a:pt x="85" y="155"/>
                </a:moveTo>
                <a:cubicBezTo>
                  <a:pt x="85" y="157"/>
                  <a:pt x="86" y="158"/>
                  <a:pt x="86" y="160"/>
                </a:cubicBezTo>
                <a:cubicBezTo>
                  <a:pt x="89" y="159"/>
                  <a:pt x="88" y="156"/>
                  <a:pt x="88" y="154"/>
                </a:cubicBezTo>
                <a:cubicBezTo>
                  <a:pt x="86" y="154"/>
                  <a:pt x="86" y="155"/>
                  <a:pt x="85" y="155"/>
                </a:cubicBezTo>
                <a:close/>
                <a:moveTo>
                  <a:pt x="74" y="175"/>
                </a:moveTo>
                <a:cubicBezTo>
                  <a:pt x="76" y="177"/>
                  <a:pt x="78" y="181"/>
                  <a:pt x="79" y="184"/>
                </a:cubicBezTo>
                <a:cubicBezTo>
                  <a:pt x="81" y="192"/>
                  <a:pt x="84" y="202"/>
                  <a:pt x="85" y="209"/>
                </a:cubicBezTo>
                <a:cubicBezTo>
                  <a:pt x="86" y="209"/>
                  <a:pt x="87" y="209"/>
                  <a:pt x="87" y="209"/>
                </a:cubicBezTo>
                <a:cubicBezTo>
                  <a:pt x="87" y="206"/>
                  <a:pt x="88" y="204"/>
                  <a:pt x="87" y="202"/>
                </a:cubicBezTo>
                <a:cubicBezTo>
                  <a:pt x="87" y="200"/>
                  <a:pt x="86" y="199"/>
                  <a:pt x="86" y="198"/>
                </a:cubicBezTo>
                <a:cubicBezTo>
                  <a:pt x="85" y="195"/>
                  <a:pt x="84" y="191"/>
                  <a:pt x="82" y="187"/>
                </a:cubicBezTo>
                <a:cubicBezTo>
                  <a:pt x="81" y="184"/>
                  <a:pt x="79" y="181"/>
                  <a:pt x="78" y="178"/>
                </a:cubicBezTo>
                <a:cubicBezTo>
                  <a:pt x="77" y="173"/>
                  <a:pt x="75" y="170"/>
                  <a:pt x="74" y="166"/>
                </a:cubicBezTo>
                <a:cubicBezTo>
                  <a:pt x="72" y="162"/>
                  <a:pt x="71" y="158"/>
                  <a:pt x="69" y="155"/>
                </a:cubicBezTo>
                <a:cubicBezTo>
                  <a:pt x="69" y="163"/>
                  <a:pt x="73" y="168"/>
                  <a:pt x="74" y="175"/>
                </a:cubicBezTo>
                <a:close/>
                <a:moveTo>
                  <a:pt x="88" y="166"/>
                </a:moveTo>
                <a:cubicBezTo>
                  <a:pt x="88" y="164"/>
                  <a:pt x="88" y="163"/>
                  <a:pt x="88" y="161"/>
                </a:cubicBezTo>
                <a:cubicBezTo>
                  <a:pt x="85" y="161"/>
                  <a:pt x="87" y="165"/>
                  <a:pt x="88" y="166"/>
                </a:cubicBezTo>
                <a:close/>
                <a:moveTo>
                  <a:pt x="45" y="166"/>
                </a:moveTo>
                <a:cubicBezTo>
                  <a:pt x="45" y="170"/>
                  <a:pt x="43" y="175"/>
                  <a:pt x="44" y="178"/>
                </a:cubicBezTo>
                <a:cubicBezTo>
                  <a:pt x="46" y="179"/>
                  <a:pt x="47" y="175"/>
                  <a:pt x="49" y="175"/>
                </a:cubicBezTo>
                <a:cubicBezTo>
                  <a:pt x="51" y="175"/>
                  <a:pt x="51" y="178"/>
                  <a:pt x="53" y="177"/>
                </a:cubicBezTo>
                <a:cubicBezTo>
                  <a:pt x="55" y="172"/>
                  <a:pt x="50" y="169"/>
                  <a:pt x="49" y="165"/>
                </a:cubicBezTo>
                <a:cubicBezTo>
                  <a:pt x="47" y="165"/>
                  <a:pt x="46" y="165"/>
                  <a:pt x="45" y="166"/>
                </a:cubicBezTo>
                <a:close/>
                <a:moveTo>
                  <a:pt x="118" y="209"/>
                </a:moveTo>
                <a:cubicBezTo>
                  <a:pt x="122" y="209"/>
                  <a:pt x="121" y="209"/>
                  <a:pt x="126" y="209"/>
                </a:cubicBezTo>
                <a:cubicBezTo>
                  <a:pt x="130" y="198"/>
                  <a:pt x="130" y="181"/>
                  <a:pt x="134" y="169"/>
                </a:cubicBezTo>
                <a:cubicBezTo>
                  <a:pt x="133" y="170"/>
                  <a:pt x="132" y="170"/>
                  <a:pt x="131" y="170"/>
                </a:cubicBezTo>
                <a:cubicBezTo>
                  <a:pt x="129" y="170"/>
                  <a:pt x="129" y="167"/>
                  <a:pt x="128" y="167"/>
                </a:cubicBezTo>
                <a:cubicBezTo>
                  <a:pt x="126" y="180"/>
                  <a:pt x="121" y="197"/>
                  <a:pt x="118" y="209"/>
                </a:cubicBezTo>
                <a:close/>
                <a:moveTo>
                  <a:pt x="129" y="208"/>
                </a:moveTo>
                <a:cubicBezTo>
                  <a:pt x="131" y="208"/>
                  <a:pt x="132" y="208"/>
                  <a:pt x="134" y="207"/>
                </a:cubicBezTo>
                <a:cubicBezTo>
                  <a:pt x="136" y="194"/>
                  <a:pt x="139" y="183"/>
                  <a:pt x="142" y="170"/>
                </a:cubicBezTo>
                <a:cubicBezTo>
                  <a:pt x="141" y="170"/>
                  <a:pt x="140" y="171"/>
                  <a:pt x="138" y="171"/>
                </a:cubicBezTo>
                <a:cubicBezTo>
                  <a:pt x="138" y="171"/>
                  <a:pt x="137" y="170"/>
                  <a:pt x="137" y="169"/>
                </a:cubicBezTo>
                <a:cubicBezTo>
                  <a:pt x="133" y="182"/>
                  <a:pt x="131" y="194"/>
                  <a:pt x="129" y="208"/>
                </a:cubicBezTo>
                <a:close/>
                <a:moveTo>
                  <a:pt x="51" y="179"/>
                </a:moveTo>
                <a:cubicBezTo>
                  <a:pt x="54" y="189"/>
                  <a:pt x="58" y="198"/>
                  <a:pt x="60" y="208"/>
                </a:cubicBezTo>
                <a:cubicBezTo>
                  <a:pt x="60" y="208"/>
                  <a:pt x="62" y="209"/>
                  <a:pt x="63" y="208"/>
                </a:cubicBezTo>
                <a:cubicBezTo>
                  <a:pt x="62" y="204"/>
                  <a:pt x="62" y="201"/>
                  <a:pt x="60" y="199"/>
                </a:cubicBezTo>
                <a:cubicBezTo>
                  <a:pt x="61" y="196"/>
                  <a:pt x="59" y="190"/>
                  <a:pt x="58" y="187"/>
                </a:cubicBezTo>
                <a:cubicBezTo>
                  <a:pt x="58" y="185"/>
                  <a:pt x="58" y="184"/>
                  <a:pt x="57" y="183"/>
                </a:cubicBezTo>
                <a:cubicBezTo>
                  <a:pt x="57" y="183"/>
                  <a:pt x="56" y="183"/>
                  <a:pt x="56" y="183"/>
                </a:cubicBezTo>
                <a:cubicBezTo>
                  <a:pt x="55" y="181"/>
                  <a:pt x="56" y="179"/>
                  <a:pt x="55" y="177"/>
                </a:cubicBezTo>
                <a:cubicBezTo>
                  <a:pt x="54" y="179"/>
                  <a:pt x="53" y="180"/>
                  <a:pt x="51" y="179"/>
                </a:cubicBezTo>
                <a:close/>
                <a:moveTo>
                  <a:pt x="45" y="180"/>
                </a:moveTo>
                <a:cubicBezTo>
                  <a:pt x="48" y="187"/>
                  <a:pt x="49" y="195"/>
                  <a:pt x="53" y="201"/>
                </a:cubicBezTo>
                <a:cubicBezTo>
                  <a:pt x="51" y="202"/>
                  <a:pt x="54" y="203"/>
                  <a:pt x="53" y="205"/>
                </a:cubicBezTo>
                <a:cubicBezTo>
                  <a:pt x="55" y="206"/>
                  <a:pt x="56" y="207"/>
                  <a:pt x="58" y="207"/>
                </a:cubicBezTo>
                <a:cubicBezTo>
                  <a:pt x="55" y="197"/>
                  <a:pt x="52" y="187"/>
                  <a:pt x="48" y="178"/>
                </a:cubicBezTo>
                <a:cubicBezTo>
                  <a:pt x="48" y="179"/>
                  <a:pt x="46" y="180"/>
                  <a:pt x="45" y="180"/>
                </a:cubicBezTo>
                <a:close/>
                <a:moveTo>
                  <a:pt x="60" y="184"/>
                </a:moveTo>
                <a:cubicBezTo>
                  <a:pt x="62" y="188"/>
                  <a:pt x="60" y="193"/>
                  <a:pt x="63" y="196"/>
                </a:cubicBezTo>
                <a:cubicBezTo>
                  <a:pt x="65" y="199"/>
                  <a:pt x="70" y="199"/>
                  <a:pt x="73" y="201"/>
                </a:cubicBezTo>
                <a:cubicBezTo>
                  <a:pt x="75" y="203"/>
                  <a:pt x="76" y="206"/>
                  <a:pt x="78" y="208"/>
                </a:cubicBezTo>
                <a:cubicBezTo>
                  <a:pt x="79" y="209"/>
                  <a:pt x="80" y="209"/>
                  <a:pt x="83" y="209"/>
                </a:cubicBezTo>
                <a:cubicBezTo>
                  <a:pt x="80" y="200"/>
                  <a:pt x="78" y="189"/>
                  <a:pt x="74" y="179"/>
                </a:cubicBezTo>
                <a:cubicBezTo>
                  <a:pt x="68" y="181"/>
                  <a:pt x="64" y="181"/>
                  <a:pt x="60" y="184"/>
                </a:cubicBezTo>
                <a:close/>
                <a:moveTo>
                  <a:pt x="65" y="208"/>
                </a:moveTo>
                <a:cubicBezTo>
                  <a:pt x="69" y="208"/>
                  <a:pt x="71" y="208"/>
                  <a:pt x="75" y="208"/>
                </a:cubicBezTo>
                <a:cubicBezTo>
                  <a:pt x="73" y="203"/>
                  <a:pt x="69" y="201"/>
                  <a:pt x="63" y="199"/>
                </a:cubicBezTo>
                <a:cubicBezTo>
                  <a:pt x="63" y="202"/>
                  <a:pt x="66" y="206"/>
                  <a:pt x="65" y="208"/>
                </a:cubicBezTo>
                <a:close/>
                <a:moveTo>
                  <a:pt x="113" y="221"/>
                </a:moveTo>
                <a:cubicBezTo>
                  <a:pt x="112" y="227"/>
                  <a:pt x="117" y="233"/>
                  <a:pt x="111" y="237"/>
                </a:cubicBezTo>
                <a:cubicBezTo>
                  <a:pt x="109" y="237"/>
                  <a:pt x="106" y="241"/>
                  <a:pt x="104" y="238"/>
                </a:cubicBezTo>
                <a:cubicBezTo>
                  <a:pt x="104" y="234"/>
                  <a:pt x="104" y="230"/>
                  <a:pt x="104" y="226"/>
                </a:cubicBezTo>
                <a:cubicBezTo>
                  <a:pt x="104" y="221"/>
                  <a:pt x="108" y="220"/>
                  <a:pt x="110" y="224"/>
                </a:cubicBezTo>
                <a:cubicBezTo>
                  <a:pt x="109" y="228"/>
                  <a:pt x="108" y="232"/>
                  <a:pt x="110" y="235"/>
                </a:cubicBezTo>
                <a:cubicBezTo>
                  <a:pt x="112" y="232"/>
                  <a:pt x="110" y="226"/>
                  <a:pt x="111" y="221"/>
                </a:cubicBezTo>
                <a:cubicBezTo>
                  <a:pt x="110" y="219"/>
                  <a:pt x="107" y="219"/>
                  <a:pt x="104" y="218"/>
                </a:cubicBezTo>
                <a:cubicBezTo>
                  <a:pt x="104" y="220"/>
                  <a:pt x="103" y="221"/>
                  <a:pt x="102" y="221"/>
                </a:cubicBezTo>
                <a:cubicBezTo>
                  <a:pt x="102" y="226"/>
                  <a:pt x="101" y="235"/>
                  <a:pt x="102" y="239"/>
                </a:cubicBezTo>
                <a:cubicBezTo>
                  <a:pt x="104" y="243"/>
                  <a:pt x="111" y="242"/>
                  <a:pt x="114" y="239"/>
                </a:cubicBezTo>
                <a:cubicBezTo>
                  <a:pt x="114" y="236"/>
                  <a:pt x="115" y="231"/>
                  <a:pt x="114" y="228"/>
                </a:cubicBezTo>
                <a:cubicBezTo>
                  <a:pt x="115" y="227"/>
                  <a:pt x="114" y="226"/>
                  <a:pt x="114" y="225"/>
                </a:cubicBezTo>
                <a:cubicBezTo>
                  <a:pt x="114" y="217"/>
                  <a:pt x="115" y="209"/>
                  <a:pt x="112" y="204"/>
                </a:cubicBezTo>
                <a:cubicBezTo>
                  <a:pt x="110" y="204"/>
                  <a:pt x="107" y="202"/>
                  <a:pt x="105" y="203"/>
                </a:cubicBezTo>
                <a:cubicBezTo>
                  <a:pt x="102" y="203"/>
                  <a:pt x="102" y="206"/>
                  <a:pt x="101" y="208"/>
                </a:cubicBezTo>
                <a:cubicBezTo>
                  <a:pt x="103" y="208"/>
                  <a:pt x="103" y="209"/>
                  <a:pt x="105" y="209"/>
                </a:cubicBezTo>
                <a:cubicBezTo>
                  <a:pt x="105" y="205"/>
                  <a:pt x="107" y="204"/>
                  <a:pt x="110" y="205"/>
                </a:cubicBezTo>
                <a:cubicBezTo>
                  <a:pt x="109" y="206"/>
                  <a:pt x="110" y="206"/>
                  <a:pt x="111" y="206"/>
                </a:cubicBezTo>
                <a:cubicBezTo>
                  <a:pt x="110" y="207"/>
                  <a:pt x="112" y="208"/>
                  <a:pt x="112" y="210"/>
                </a:cubicBezTo>
                <a:cubicBezTo>
                  <a:pt x="111" y="213"/>
                  <a:pt x="113" y="216"/>
                  <a:pt x="112" y="219"/>
                </a:cubicBezTo>
                <a:cubicBezTo>
                  <a:pt x="112" y="220"/>
                  <a:pt x="113" y="220"/>
                  <a:pt x="113" y="221"/>
                </a:cubicBezTo>
                <a:close/>
                <a:moveTo>
                  <a:pt x="81" y="217"/>
                </a:moveTo>
                <a:cubicBezTo>
                  <a:pt x="89" y="215"/>
                  <a:pt x="92" y="223"/>
                  <a:pt x="94" y="228"/>
                </a:cubicBezTo>
                <a:cubicBezTo>
                  <a:pt x="94" y="229"/>
                  <a:pt x="94" y="229"/>
                  <a:pt x="94" y="230"/>
                </a:cubicBezTo>
                <a:cubicBezTo>
                  <a:pt x="94" y="230"/>
                  <a:pt x="94" y="230"/>
                  <a:pt x="94" y="230"/>
                </a:cubicBezTo>
                <a:cubicBezTo>
                  <a:pt x="96" y="229"/>
                  <a:pt x="97" y="226"/>
                  <a:pt x="100" y="227"/>
                </a:cubicBezTo>
                <a:cubicBezTo>
                  <a:pt x="99" y="220"/>
                  <a:pt x="102" y="216"/>
                  <a:pt x="109" y="217"/>
                </a:cubicBezTo>
                <a:cubicBezTo>
                  <a:pt x="109" y="215"/>
                  <a:pt x="110" y="214"/>
                  <a:pt x="109" y="212"/>
                </a:cubicBezTo>
                <a:cubicBezTo>
                  <a:pt x="104" y="211"/>
                  <a:pt x="97" y="211"/>
                  <a:pt x="90" y="211"/>
                </a:cubicBezTo>
                <a:cubicBezTo>
                  <a:pt x="81" y="211"/>
                  <a:pt x="71" y="210"/>
                  <a:pt x="63" y="210"/>
                </a:cubicBezTo>
                <a:cubicBezTo>
                  <a:pt x="59" y="210"/>
                  <a:pt x="54" y="208"/>
                  <a:pt x="50" y="206"/>
                </a:cubicBezTo>
                <a:cubicBezTo>
                  <a:pt x="48" y="212"/>
                  <a:pt x="49" y="218"/>
                  <a:pt x="50" y="225"/>
                </a:cubicBezTo>
                <a:cubicBezTo>
                  <a:pt x="51" y="231"/>
                  <a:pt x="51" y="236"/>
                  <a:pt x="52" y="242"/>
                </a:cubicBezTo>
                <a:cubicBezTo>
                  <a:pt x="53" y="252"/>
                  <a:pt x="53" y="263"/>
                  <a:pt x="55" y="272"/>
                </a:cubicBezTo>
                <a:cubicBezTo>
                  <a:pt x="54" y="275"/>
                  <a:pt x="55" y="278"/>
                  <a:pt x="56" y="280"/>
                </a:cubicBezTo>
                <a:cubicBezTo>
                  <a:pt x="57" y="290"/>
                  <a:pt x="57" y="299"/>
                  <a:pt x="59" y="310"/>
                </a:cubicBezTo>
                <a:cubicBezTo>
                  <a:pt x="62" y="312"/>
                  <a:pt x="67" y="312"/>
                  <a:pt x="70" y="314"/>
                </a:cubicBezTo>
                <a:cubicBezTo>
                  <a:pt x="78" y="315"/>
                  <a:pt x="85" y="317"/>
                  <a:pt x="93" y="317"/>
                </a:cubicBezTo>
                <a:cubicBezTo>
                  <a:pt x="98" y="317"/>
                  <a:pt x="103" y="318"/>
                  <a:pt x="107" y="318"/>
                </a:cubicBezTo>
                <a:cubicBezTo>
                  <a:pt x="116" y="317"/>
                  <a:pt x="124" y="314"/>
                  <a:pt x="134" y="312"/>
                </a:cubicBezTo>
                <a:cubicBezTo>
                  <a:pt x="136" y="310"/>
                  <a:pt x="138" y="309"/>
                  <a:pt x="140" y="307"/>
                </a:cubicBezTo>
                <a:cubicBezTo>
                  <a:pt x="141" y="298"/>
                  <a:pt x="142" y="287"/>
                  <a:pt x="143" y="278"/>
                </a:cubicBezTo>
                <a:cubicBezTo>
                  <a:pt x="144" y="273"/>
                  <a:pt x="144" y="267"/>
                  <a:pt x="144" y="262"/>
                </a:cubicBezTo>
                <a:cubicBezTo>
                  <a:pt x="145" y="260"/>
                  <a:pt x="144" y="257"/>
                  <a:pt x="144" y="255"/>
                </a:cubicBezTo>
                <a:cubicBezTo>
                  <a:pt x="144" y="254"/>
                  <a:pt x="145" y="252"/>
                  <a:pt x="145" y="251"/>
                </a:cubicBezTo>
                <a:cubicBezTo>
                  <a:pt x="145" y="244"/>
                  <a:pt x="144" y="236"/>
                  <a:pt x="145" y="227"/>
                </a:cubicBezTo>
                <a:cubicBezTo>
                  <a:pt x="145" y="225"/>
                  <a:pt x="146" y="222"/>
                  <a:pt x="147" y="220"/>
                </a:cubicBezTo>
                <a:cubicBezTo>
                  <a:pt x="147" y="215"/>
                  <a:pt x="146" y="210"/>
                  <a:pt x="148" y="205"/>
                </a:cubicBezTo>
                <a:cubicBezTo>
                  <a:pt x="141" y="207"/>
                  <a:pt x="135" y="209"/>
                  <a:pt x="127" y="211"/>
                </a:cubicBezTo>
                <a:cubicBezTo>
                  <a:pt x="124" y="210"/>
                  <a:pt x="119" y="211"/>
                  <a:pt x="116" y="211"/>
                </a:cubicBezTo>
                <a:cubicBezTo>
                  <a:pt x="116" y="217"/>
                  <a:pt x="116" y="221"/>
                  <a:pt x="116" y="227"/>
                </a:cubicBezTo>
                <a:cubicBezTo>
                  <a:pt x="122" y="230"/>
                  <a:pt x="124" y="234"/>
                  <a:pt x="126" y="240"/>
                </a:cubicBezTo>
                <a:cubicBezTo>
                  <a:pt x="125" y="240"/>
                  <a:pt x="125" y="241"/>
                  <a:pt x="126" y="240"/>
                </a:cubicBezTo>
                <a:cubicBezTo>
                  <a:pt x="125" y="244"/>
                  <a:pt x="125" y="248"/>
                  <a:pt x="124" y="252"/>
                </a:cubicBezTo>
                <a:cubicBezTo>
                  <a:pt x="121" y="263"/>
                  <a:pt x="116" y="268"/>
                  <a:pt x="110" y="275"/>
                </a:cubicBezTo>
                <a:cubicBezTo>
                  <a:pt x="106" y="279"/>
                  <a:pt x="101" y="283"/>
                  <a:pt x="99" y="287"/>
                </a:cubicBezTo>
                <a:cubicBezTo>
                  <a:pt x="97" y="290"/>
                  <a:pt x="98" y="293"/>
                  <a:pt x="95" y="295"/>
                </a:cubicBezTo>
                <a:cubicBezTo>
                  <a:pt x="90" y="291"/>
                  <a:pt x="85" y="286"/>
                  <a:pt x="81" y="281"/>
                </a:cubicBezTo>
                <a:cubicBezTo>
                  <a:pt x="80" y="279"/>
                  <a:pt x="78" y="277"/>
                  <a:pt x="77" y="275"/>
                </a:cubicBezTo>
                <a:cubicBezTo>
                  <a:pt x="75" y="271"/>
                  <a:pt x="76" y="265"/>
                  <a:pt x="77" y="261"/>
                </a:cubicBezTo>
                <a:cubicBezTo>
                  <a:pt x="77" y="259"/>
                  <a:pt x="76" y="258"/>
                  <a:pt x="76" y="256"/>
                </a:cubicBezTo>
                <a:cubicBezTo>
                  <a:pt x="77" y="246"/>
                  <a:pt x="84" y="238"/>
                  <a:pt x="91" y="233"/>
                </a:cubicBezTo>
                <a:cubicBezTo>
                  <a:pt x="89" y="228"/>
                  <a:pt x="84" y="224"/>
                  <a:pt x="79" y="222"/>
                </a:cubicBezTo>
                <a:cubicBezTo>
                  <a:pt x="80" y="220"/>
                  <a:pt x="81" y="219"/>
                  <a:pt x="81" y="217"/>
                </a:cubicBezTo>
                <a:close/>
                <a:moveTo>
                  <a:pt x="82" y="221"/>
                </a:moveTo>
                <a:cubicBezTo>
                  <a:pt x="86" y="223"/>
                  <a:pt x="89" y="226"/>
                  <a:pt x="91" y="229"/>
                </a:cubicBezTo>
                <a:cubicBezTo>
                  <a:pt x="92" y="226"/>
                  <a:pt x="87" y="219"/>
                  <a:pt x="83" y="218"/>
                </a:cubicBezTo>
                <a:cubicBezTo>
                  <a:pt x="83" y="220"/>
                  <a:pt x="82" y="220"/>
                  <a:pt x="82" y="221"/>
                </a:cubicBezTo>
                <a:close/>
                <a:moveTo>
                  <a:pt x="107" y="232"/>
                </a:moveTo>
                <a:cubicBezTo>
                  <a:pt x="107" y="230"/>
                  <a:pt x="108" y="226"/>
                  <a:pt x="106" y="225"/>
                </a:cubicBezTo>
                <a:cubicBezTo>
                  <a:pt x="107" y="228"/>
                  <a:pt x="106" y="230"/>
                  <a:pt x="107" y="232"/>
                </a:cubicBezTo>
                <a:close/>
                <a:moveTo>
                  <a:pt x="116" y="237"/>
                </a:moveTo>
                <a:cubicBezTo>
                  <a:pt x="115" y="240"/>
                  <a:pt x="113" y="243"/>
                  <a:pt x="110" y="243"/>
                </a:cubicBezTo>
                <a:cubicBezTo>
                  <a:pt x="100" y="245"/>
                  <a:pt x="99" y="237"/>
                  <a:pt x="100" y="229"/>
                </a:cubicBezTo>
                <a:cubicBezTo>
                  <a:pt x="100" y="228"/>
                  <a:pt x="100" y="228"/>
                  <a:pt x="99" y="228"/>
                </a:cubicBezTo>
                <a:cubicBezTo>
                  <a:pt x="89" y="237"/>
                  <a:pt x="91" y="254"/>
                  <a:pt x="94" y="267"/>
                </a:cubicBezTo>
                <a:cubicBezTo>
                  <a:pt x="92" y="265"/>
                  <a:pt x="90" y="260"/>
                  <a:pt x="90" y="257"/>
                </a:cubicBezTo>
                <a:cubicBezTo>
                  <a:pt x="88" y="250"/>
                  <a:pt x="89" y="243"/>
                  <a:pt x="91" y="236"/>
                </a:cubicBezTo>
                <a:cubicBezTo>
                  <a:pt x="88" y="237"/>
                  <a:pt x="86" y="239"/>
                  <a:pt x="86" y="242"/>
                </a:cubicBezTo>
                <a:cubicBezTo>
                  <a:pt x="80" y="248"/>
                  <a:pt x="77" y="260"/>
                  <a:pt x="79" y="270"/>
                </a:cubicBezTo>
                <a:cubicBezTo>
                  <a:pt x="79" y="271"/>
                  <a:pt x="78" y="271"/>
                  <a:pt x="78" y="272"/>
                </a:cubicBezTo>
                <a:cubicBezTo>
                  <a:pt x="82" y="280"/>
                  <a:pt x="89" y="286"/>
                  <a:pt x="96" y="292"/>
                </a:cubicBezTo>
                <a:cubicBezTo>
                  <a:pt x="98" y="277"/>
                  <a:pt x="112" y="274"/>
                  <a:pt x="117" y="263"/>
                </a:cubicBezTo>
                <a:cubicBezTo>
                  <a:pt x="121" y="256"/>
                  <a:pt x="125" y="245"/>
                  <a:pt x="122" y="235"/>
                </a:cubicBezTo>
                <a:cubicBezTo>
                  <a:pt x="120" y="234"/>
                  <a:pt x="119" y="231"/>
                  <a:pt x="116" y="231"/>
                </a:cubicBezTo>
                <a:cubicBezTo>
                  <a:pt x="117" y="234"/>
                  <a:pt x="116" y="235"/>
                  <a:pt x="116" y="2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37" name="Freeform 203"/>
          <p:cNvSpPr/>
          <p:nvPr/>
        </p:nvSpPr>
        <p:spPr bwMode="auto">
          <a:xfrm>
            <a:off x="595313" y="3460750"/>
            <a:ext cx="141287" cy="130175"/>
          </a:xfrm>
          <a:custGeom>
            <a:avLst/>
            <a:gdLst>
              <a:gd name="T0" fmla="*/ 20 w 45"/>
              <a:gd name="T1" fmla="*/ 8 h 41"/>
              <a:gd name="T2" fmla="*/ 7 w 45"/>
              <a:gd name="T3" fmla="*/ 26 h 41"/>
              <a:gd name="T4" fmla="*/ 39 w 45"/>
              <a:gd name="T5" fmla="*/ 17 h 41"/>
              <a:gd name="T6" fmla="*/ 37 w 45"/>
              <a:gd name="T7" fmla="*/ 4 h 41"/>
              <a:gd name="T8" fmla="*/ 35 w 45"/>
              <a:gd name="T9" fmla="*/ 3 h 41"/>
              <a:gd name="T10" fmla="*/ 24 w 45"/>
              <a:gd name="T11" fmla="*/ 7 h 41"/>
              <a:gd name="T12" fmla="*/ 36 w 45"/>
              <a:gd name="T13" fmla="*/ 1 h 41"/>
              <a:gd name="T14" fmla="*/ 39 w 45"/>
              <a:gd name="T15" fmla="*/ 26 h 41"/>
              <a:gd name="T16" fmla="*/ 7 w 45"/>
              <a:gd name="T17" fmla="*/ 33 h 41"/>
              <a:gd name="T18" fmla="*/ 20 w 45"/>
              <a:gd name="T19" fmla="*/ 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" h="41">
                <a:moveTo>
                  <a:pt x="20" y="8"/>
                </a:moveTo>
                <a:cubicBezTo>
                  <a:pt x="13" y="11"/>
                  <a:pt x="5" y="16"/>
                  <a:pt x="7" y="26"/>
                </a:cubicBezTo>
                <a:cubicBezTo>
                  <a:pt x="11" y="41"/>
                  <a:pt x="38" y="29"/>
                  <a:pt x="39" y="17"/>
                </a:cubicBezTo>
                <a:cubicBezTo>
                  <a:pt x="40" y="13"/>
                  <a:pt x="38" y="9"/>
                  <a:pt x="37" y="4"/>
                </a:cubicBezTo>
                <a:cubicBezTo>
                  <a:pt x="36" y="4"/>
                  <a:pt x="35" y="4"/>
                  <a:pt x="35" y="3"/>
                </a:cubicBezTo>
                <a:cubicBezTo>
                  <a:pt x="30" y="2"/>
                  <a:pt x="27" y="7"/>
                  <a:pt x="24" y="7"/>
                </a:cubicBezTo>
                <a:cubicBezTo>
                  <a:pt x="25" y="3"/>
                  <a:pt x="31" y="0"/>
                  <a:pt x="36" y="1"/>
                </a:cubicBezTo>
                <a:cubicBezTo>
                  <a:pt x="42" y="7"/>
                  <a:pt x="45" y="18"/>
                  <a:pt x="39" y="26"/>
                </a:cubicBezTo>
                <a:cubicBezTo>
                  <a:pt x="34" y="33"/>
                  <a:pt x="15" y="40"/>
                  <a:pt x="7" y="33"/>
                </a:cubicBezTo>
                <a:cubicBezTo>
                  <a:pt x="0" y="24"/>
                  <a:pt x="8" y="6"/>
                  <a:pt x="20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38" name="Freeform 204"/>
          <p:cNvSpPr/>
          <p:nvPr/>
        </p:nvSpPr>
        <p:spPr bwMode="auto">
          <a:xfrm>
            <a:off x="592138" y="3614738"/>
            <a:ext cx="79375" cy="60325"/>
          </a:xfrm>
          <a:custGeom>
            <a:avLst/>
            <a:gdLst>
              <a:gd name="T0" fmla="*/ 15 w 25"/>
              <a:gd name="T1" fmla="*/ 0 h 19"/>
              <a:gd name="T2" fmla="*/ 19 w 25"/>
              <a:gd name="T3" fmla="*/ 16 h 19"/>
              <a:gd name="T4" fmla="*/ 8 w 25"/>
              <a:gd name="T5" fmla="*/ 18 h 19"/>
              <a:gd name="T6" fmla="*/ 12 w 25"/>
              <a:gd name="T7" fmla="*/ 2 h 19"/>
              <a:gd name="T8" fmla="*/ 7 w 25"/>
              <a:gd name="T9" fmla="*/ 10 h 19"/>
              <a:gd name="T10" fmla="*/ 7 w 25"/>
              <a:gd name="T11" fmla="*/ 14 h 19"/>
              <a:gd name="T12" fmla="*/ 20 w 25"/>
              <a:gd name="T13" fmla="*/ 10 h 19"/>
              <a:gd name="T14" fmla="*/ 15 w 25"/>
              <a:gd name="T1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19">
                <a:moveTo>
                  <a:pt x="15" y="0"/>
                </a:moveTo>
                <a:cubicBezTo>
                  <a:pt x="23" y="1"/>
                  <a:pt x="25" y="12"/>
                  <a:pt x="19" y="16"/>
                </a:cubicBezTo>
                <a:cubicBezTo>
                  <a:pt x="17" y="18"/>
                  <a:pt x="10" y="19"/>
                  <a:pt x="8" y="18"/>
                </a:cubicBezTo>
                <a:cubicBezTo>
                  <a:pt x="0" y="16"/>
                  <a:pt x="4" y="3"/>
                  <a:pt x="12" y="2"/>
                </a:cubicBezTo>
                <a:cubicBezTo>
                  <a:pt x="14" y="5"/>
                  <a:pt x="7" y="6"/>
                  <a:pt x="7" y="10"/>
                </a:cubicBezTo>
                <a:cubicBezTo>
                  <a:pt x="6" y="12"/>
                  <a:pt x="8" y="12"/>
                  <a:pt x="7" y="14"/>
                </a:cubicBezTo>
                <a:cubicBezTo>
                  <a:pt x="12" y="18"/>
                  <a:pt x="19" y="14"/>
                  <a:pt x="20" y="10"/>
                </a:cubicBezTo>
                <a:cubicBezTo>
                  <a:pt x="21" y="5"/>
                  <a:pt x="16" y="4"/>
                  <a:pt x="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9" name="Freeform 206"/>
          <p:cNvSpPr>
            <a:spLocks noEditPoints="1"/>
          </p:cNvSpPr>
          <p:nvPr/>
        </p:nvSpPr>
        <p:spPr bwMode="auto">
          <a:xfrm>
            <a:off x="547688" y="3284538"/>
            <a:ext cx="542925" cy="593725"/>
          </a:xfrm>
          <a:custGeom>
            <a:avLst/>
            <a:gdLst>
              <a:gd name="T0" fmla="*/ 79 w 172"/>
              <a:gd name="T1" fmla="*/ 173 h 188"/>
              <a:gd name="T2" fmla="*/ 41 w 172"/>
              <a:gd name="T3" fmla="*/ 170 h 188"/>
              <a:gd name="T4" fmla="*/ 1 w 172"/>
              <a:gd name="T5" fmla="*/ 94 h 188"/>
              <a:gd name="T6" fmla="*/ 12 w 172"/>
              <a:gd name="T7" fmla="*/ 65 h 188"/>
              <a:gd name="T8" fmla="*/ 83 w 172"/>
              <a:gd name="T9" fmla="*/ 40 h 188"/>
              <a:gd name="T10" fmla="*/ 112 w 172"/>
              <a:gd name="T11" fmla="*/ 9 h 188"/>
              <a:gd name="T12" fmla="*/ 126 w 172"/>
              <a:gd name="T13" fmla="*/ 25 h 188"/>
              <a:gd name="T14" fmla="*/ 168 w 172"/>
              <a:gd name="T15" fmla="*/ 28 h 188"/>
              <a:gd name="T16" fmla="*/ 155 w 172"/>
              <a:gd name="T17" fmla="*/ 59 h 188"/>
              <a:gd name="T18" fmla="*/ 168 w 172"/>
              <a:gd name="T19" fmla="*/ 84 h 188"/>
              <a:gd name="T20" fmla="*/ 149 w 172"/>
              <a:gd name="T21" fmla="*/ 151 h 188"/>
              <a:gd name="T22" fmla="*/ 91 w 172"/>
              <a:gd name="T23" fmla="*/ 177 h 188"/>
              <a:gd name="T24" fmla="*/ 79 w 172"/>
              <a:gd name="T25" fmla="*/ 179 h 188"/>
              <a:gd name="T26" fmla="*/ 105 w 172"/>
              <a:gd name="T27" fmla="*/ 9 h 188"/>
              <a:gd name="T28" fmla="*/ 96 w 172"/>
              <a:gd name="T29" fmla="*/ 11 h 188"/>
              <a:gd name="T30" fmla="*/ 90 w 172"/>
              <a:gd name="T31" fmla="*/ 28 h 188"/>
              <a:gd name="T32" fmla="*/ 86 w 172"/>
              <a:gd name="T33" fmla="*/ 42 h 188"/>
              <a:gd name="T34" fmla="*/ 105 w 172"/>
              <a:gd name="T35" fmla="*/ 12 h 188"/>
              <a:gd name="T36" fmla="*/ 149 w 172"/>
              <a:gd name="T37" fmla="*/ 30 h 188"/>
              <a:gd name="T38" fmla="*/ 108 w 172"/>
              <a:gd name="T39" fmla="*/ 38 h 188"/>
              <a:gd name="T40" fmla="*/ 116 w 172"/>
              <a:gd name="T41" fmla="*/ 44 h 188"/>
              <a:gd name="T42" fmla="*/ 119 w 172"/>
              <a:gd name="T43" fmla="*/ 43 h 188"/>
              <a:gd name="T44" fmla="*/ 134 w 172"/>
              <a:gd name="T45" fmla="*/ 32 h 188"/>
              <a:gd name="T46" fmla="*/ 139 w 172"/>
              <a:gd name="T47" fmla="*/ 41 h 188"/>
              <a:gd name="T48" fmla="*/ 155 w 172"/>
              <a:gd name="T49" fmla="*/ 37 h 188"/>
              <a:gd name="T50" fmla="*/ 142 w 172"/>
              <a:gd name="T51" fmla="*/ 58 h 188"/>
              <a:gd name="T52" fmla="*/ 132 w 172"/>
              <a:gd name="T53" fmla="*/ 63 h 188"/>
              <a:gd name="T54" fmla="*/ 113 w 172"/>
              <a:gd name="T55" fmla="*/ 50 h 188"/>
              <a:gd name="T56" fmla="*/ 126 w 172"/>
              <a:gd name="T57" fmla="*/ 64 h 188"/>
              <a:gd name="T58" fmla="*/ 166 w 172"/>
              <a:gd name="T59" fmla="*/ 33 h 188"/>
              <a:gd name="T60" fmla="*/ 60 w 172"/>
              <a:gd name="T61" fmla="*/ 42 h 188"/>
              <a:gd name="T62" fmla="*/ 22 w 172"/>
              <a:gd name="T63" fmla="*/ 59 h 188"/>
              <a:gd name="T64" fmla="*/ 16 w 172"/>
              <a:gd name="T65" fmla="*/ 66 h 188"/>
              <a:gd name="T66" fmla="*/ 6 w 172"/>
              <a:gd name="T67" fmla="*/ 113 h 188"/>
              <a:gd name="T68" fmla="*/ 28 w 172"/>
              <a:gd name="T69" fmla="*/ 152 h 188"/>
              <a:gd name="T70" fmla="*/ 71 w 172"/>
              <a:gd name="T71" fmla="*/ 171 h 188"/>
              <a:gd name="T72" fmla="*/ 74 w 172"/>
              <a:gd name="T73" fmla="*/ 169 h 188"/>
              <a:gd name="T74" fmla="*/ 95 w 172"/>
              <a:gd name="T75" fmla="*/ 154 h 188"/>
              <a:gd name="T76" fmla="*/ 110 w 172"/>
              <a:gd name="T77" fmla="*/ 174 h 188"/>
              <a:gd name="T78" fmla="*/ 142 w 172"/>
              <a:gd name="T79" fmla="*/ 153 h 188"/>
              <a:gd name="T80" fmla="*/ 164 w 172"/>
              <a:gd name="T81" fmla="*/ 97 h 188"/>
              <a:gd name="T82" fmla="*/ 150 w 172"/>
              <a:gd name="T83" fmla="*/ 63 h 188"/>
              <a:gd name="T84" fmla="*/ 98 w 172"/>
              <a:gd name="T85" fmla="*/ 65 h 188"/>
              <a:gd name="T86" fmla="*/ 78 w 172"/>
              <a:gd name="T87" fmla="*/ 54 h 188"/>
              <a:gd name="T88" fmla="*/ 87 w 172"/>
              <a:gd name="T89" fmla="*/ 63 h 188"/>
              <a:gd name="T90" fmla="*/ 60 w 172"/>
              <a:gd name="T91" fmla="*/ 42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2" h="188">
                <a:moveTo>
                  <a:pt x="79" y="179"/>
                </a:moveTo>
                <a:cubicBezTo>
                  <a:pt x="78" y="177"/>
                  <a:pt x="78" y="175"/>
                  <a:pt x="79" y="173"/>
                </a:cubicBezTo>
                <a:cubicBezTo>
                  <a:pt x="75" y="175"/>
                  <a:pt x="70" y="178"/>
                  <a:pt x="65" y="181"/>
                </a:cubicBezTo>
                <a:cubicBezTo>
                  <a:pt x="55" y="182"/>
                  <a:pt x="49" y="176"/>
                  <a:pt x="41" y="170"/>
                </a:cubicBezTo>
                <a:cubicBezTo>
                  <a:pt x="30" y="162"/>
                  <a:pt x="22" y="153"/>
                  <a:pt x="14" y="140"/>
                </a:cubicBezTo>
                <a:cubicBezTo>
                  <a:pt x="7" y="127"/>
                  <a:pt x="0" y="115"/>
                  <a:pt x="1" y="94"/>
                </a:cubicBezTo>
                <a:cubicBezTo>
                  <a:pt x="2" y="87"/>
                  <a:pt x="4" y="84"/>
                  <a:pt x="6" y="77"/>
                </a:cubicBezTo>
                <a:cubicBezTo>
                  <a:pt x="8" y="74"/>
                  <a:pt x="10" y="70"/>
                  <a:pt x="12" y="65"/>
                </a:cubicBezTo>
                <a:cubicBezTo>
                  <a:pt x="22" y="56"/>
                  <a:pt x="31" y="44"/>
                  <a:pt x="47" y="41"/>
                </a:cubicBezTo>
                <a:cubicBezTo>
                  <a:pt x="56" y="34"/>
                  <a:pt x="74" y="37"/>
                  <a:pt x="83" y="40"/>
                </a:cubicBezTo>
                <a:cubicBezTo>
                  <a:pt x="84" y="30"/>
                  <a:pt x="89" y="17"/>
                  <a:pt x="92" y="7"/>
                </a:cubicBezTo>
                <a:cubicBezTo>
                  <a:pt x="98" y="2"/>
                  <a:pt x="109" y="0"/>
                  <a:pt x="112" y="9"/>
                </a:cubicBezTo>
                <a:cubicBezTo>
                  <a:pt x="104" y="21"/>
                  <a:pt x="99" y="30"/>
                  <a:pt x="95" y="45"/>
                </a:cubicBezTo>
                <a:cubicBezTo>
                  <a:pt x="101" y="36"/>
                  <a:pt x="112" y="25"/>
                  <a:pt x="126" y="25"/>
                </a:cubicBezTo>
                <a:cubicBezTo>
                  <a:pt x="130" y="24"/>
                  <a:pt x="134" y="26"/>
                  <a:pt x="137" y="24"/>
                </a:cubicBezTo>
                <a:cubicBezTo>
                  <a:pt x="148" y="27"/>
                  <a:pt x="160" y="31"/>
                  <a:pt x="168" y="28"/>
                </a:cubicBezTo>
                <a:cubicBezTo>
                  <a:pt x="170" y="28"/>
                  <a:pt x="171" y="29"/>
                  <a:pt x="172" y="30"/>
                </a:cubicBezTo>
                <a:cubicBezTo>
                  <a:pt x="169" y="40"/>
                  <a:pt x="165" y="54"/>
                  <a:pt x="155" y="59"/>
                </a:cubicBezTo>
                <a:cubicBezTo>
                  <a:pt x="159" y="62"/>
                  <a:pt x="160" y="65"/>
                  <a:pt x="163" y="70"/>
                </a:cubicBezTo>
                <a:cubicBezTo>
                  <a:pt x="166" y="75"/>
                  <a:pt x="167" y="76"/>
                  <a:pt x="168" y="84"/>
                </a:cubicBezTo>
                <a:cubicBezTo>
                  <a:pt x="169" y="105"/>
                  <a:pt x="165" y="119"/>
                  <a:pt x="157" y="135"/>
                </a:cubicBezTo>
                <a:cubicBezTo>
                  <a:pt x="154" y="141"/>
                  <a:pt x="150" y="146"/>
                  <a:pt x="149" y="151"/>
                </a:cubicBezTo>
                <a:cubicBezTo>
                  <a:pt x="135" y="166"/>
                  <a:pt x="116" y="188"/>
                  <a:pt x="91" y="173"/>
                </a:cubicBezTo>
                <a:cubicBezTo>
                  <a:pt x="90" y="174"/>
                  <a:pt x="93" y="175"/>
                  <a:pt x="91" y="177"/>
                </a:cubicBezTo>
                <a:cubicBezTo>
                  <a:pt x="88" y="177"/>
                  <a:pt x="87" y="176"/>
                  <a:pt x="86" y="174"/>
                </a:cubicBezTo>
                <a:cubicBezTo>
                  <a:pt x="85" y="174"/>
                  <a:pt x="84" y="180"/>
                  <a:pt x="79" y="179"/>
                </a:cubicBezTo>
                <a:close/>
                <a:moveTo>
                  <a:pt x="98" y="8"/>
                </a:moveTo>
                <a:cubicBezTo>
                  <a:pt x="99" y="9"/>
                  <a:pt x="103" y="9"/>
                  <a:pt x="105" y="9"/>
                </a:cubicBezTo>
                <a:cubicBezTo>
                  <a:pt x="104" y="6"/>
                  <a:pt x="101" y="8"/>
                  <a:pt x="98" y="8"/>
                </a:cubicBezTo>
                <a:close/>
                <a:moveTo>
                  <a:pt x="96" y="11"/>
                </a:moveTo>
                <a:cubicBezTo>
                  <a:pt x="94" y="13"/>
                  <a:pt x="90" y="23"/>
                  <a:pt x="90" y="26"/>
                </a:cubicBezTo>
                <a:cubicBezTo>
                  <a:pt x="90" y="27"/>
                  <a:pt x="90" y="28"/>
                  <a:pt x="90" y="28"/>
                </a:cubicBezTo>
                <a:cubicBezTo>
                  <a:pt x="90" y="29"/>
                  <a:pt x="89" y="29"/>
                  <a:pt x="88" y="30"/>
                </a:cubicBezTo>
                <a:cubicBezTo>
                  <a:pt x="87" y="34"/>
                  <a:pt x="89" y="39"/>
                  <a:pt x="86" y="42"/>
                </a:cubicBezTo>
                <a:cubicBezTo>
                  <a:pt x="87" y="48"/>
                  <a:pt x="87" y="54"/>
                  <a:pt x="91" y="59"/>
                </a:cubicBezTo>
                <a:cubicBezTo>
                  <a:pt x="90" y="40"/>
                  <a:pt x="97" y="26"/>
                  <a:pt x="105" y="12"/>
                </a:cubicBezTo>
                <a:cubicBezTo>
                  <a:pt x="102" y="13"/>
                  <a:pt x="99" y="12"/>
                  <a:pt x="96" y="11"/>
                </a:cubicBezTo>
                <a:close/>
                <a:moveTo>
                  <a:pt x="149" y="30"/>
                </a:moveTo>
                <a:cubicBezTo>
                  <a:pt x="145" y="31"/>
                  <a:pt x="142" y="29"/>
                  <a:pt x="139" y="29"/>
                </a:cubicBezTo>
                <a:cubicBezTo>
                  <a:pt x="128" y="28"/>
                  <a:pt x="117" y="35"/>
                  <a:pt x="108" y="38"/>
                </a:cubicBezTo>
                <a:cubicBezTo>
                  <a:pt x="105" y="43"/>
                  <a:pt x="98" y="48"/>
                  <a:pt x="97" y="55"/>
                </a:cubicBezTo>
                <a:cubicBezTo>
                  <a:pt x="102" y="50"/>
                  <a:pt x="109" y="46"/>
                  <a:pt x="116" y="44"/>
                </a:cubicBezTo>
                <a:cubicBezTo>
                  <a:pt x="116" y="41"/>
                  <a:pt x="116" y="40"/>
                  <a:pt x="118" y="38"/>
                </a:cubicBezTo>
                <a:cubicBezTo>
                  <a:pt x="119" y="40"/>
                  <a:pt x="118" y="41"/>
                  <a:pt x="119" y="43"/>
                </a:cubicBezTo>
                <a:cubicBezTo>
                  <a:pt x="121" y="43"/>
                  <a:pt x="121" y="42"/>
                  <a:pt x="122" y="42"/>
                </a:cubicBezTo>
                <a:cubicBezTo>
                  <a:pt x="131" y="43"/>
                  <a:pt x="131" y="35"/>
                  <a:pt x="134" y="32"/>
                </a:cubicBezTo>
                <a:cubicBezTo>
                  <a:pt x="135" y="34"/>
                  <a:pt x="134" y="38"/>
                  <a:pt x="134" y="41"/>
                </a:cubicBezTo>
                <a:cubicBezTo>
                  <a:pt x="135" y="39"/>
                  <a:pt x="137" y="41"/>
                  <a:pt x="139" y="41"/>
                </a:cubicBezTo>
                <a:cubicBezTo>
                  <a:pt x="144" y="40"/>
                  <a:pt x="149" y="38"/>
                  <a:pt x="153" y="36"/>
                </a:cubicBezTo>
                <a:cubicBezTo>
                  <a:pt x="153" y="37"/>
                  <a:pt x="155" y="36"/>
                  <a:pt x="155" y="37"/>
                </a:cubicBezTo>
                <a:cubicBezTo>
                  <a:pt x="151" y="44"/>
                  <a:pt x="143" y="46"/>
                  <a:pt x="136" y="46"/>
                </a:cubicBezTo>
                <a:cubicBezTo>
                  <a:pt x="138" y="50"/>
                  <a:pt x="143" y="54"/>
                  <a:pt x="142" y="58"/>
                </a:cubicBezTo>
                <a:cubicBezTo>
                  <a:pt x="137" y="54"/>
                  <a:pt x="131" y="42"/>
                  <a:pt x="122" y="48"/>
                </a:cubicBezTo>
                <a:cubicBezTo>
                  <a:pt x="126" y="52"/>
                  <a:pt x="133" y="57"/>
                  <a:pt x="132" y="63"/>
                </a:cubicBezTo>
                <a:cubicBezTo>
                  <a:pt x="127" y="60"/>
                  <a:pt x="125" y="54"/>
                  <a:pt x="119" y="51"/>
                </a:cubicBezTo>
                <a:cubicBezTo>
                  <a:pt x="118" y="53"/>
                  <a:pt x="114" y="51"/>
                  <a:pt x="113" y="50"/>
                </a:cubicBezTo>
                <a:cubicBezTo>
                  <a:pt x="108" y="54"/>
                  <a:pt x="102" y="57"/>
                  <a:pt x="99" y="61"/>
                </a:cubicBezTo>
                <a:cubicBezTo>
                  <a:pt x="107" y="60"/>
                  <a:pt x="117" y="63"/>
                  <a:pt x="126" y="64"/>
                </a:cubicBezTo>
                <a:cubicBezTo>
                  <a:pt x="134" y="65"/>
                  <a:pt x="144" y="64"/>
                  <a:pt x="150" y="58"/>
                </a:cubicBezTo>
                <a:cubicBezTo>
                  <a:pt x="158" y="52"/>
                  <a:pt x="165" y="44"/>
                  <a:pt x="166" y="33"/>
                </a:cubicBezTo>
                <a:cubicBezTo>
                  <a:pt x="160" y="33"/>
                  <a:pt x="155" y="33"/>
                  <a:pt x="149" y="30"/>
                </a:cubicBezTo>
                <a:close/>
                <a:moveTo>
                  <a:pt x="60" y="42"/>
                </a:moveTo>
                <a:cubicBezTo>
                  <a:pt x="49" y="43"/>
                  <a:pt x="44" y="45"/>
                  <a:pt x="37" y="50"/>
                </a:cubicBezTo>
                <a:cubicBezTo>
                  <a:pt x="32" y="53"/>
                  <a:pt x="27" y="56"/>
                  <a:pt x="22" y="59"/>
                </a:cubicBezTo>
                <a:cubicBezTo>
                  <a:pt x="20" y="61"/>
                  <a:pt x="20" y="63"/>
                  <a:pt x="19" y="65"/>
                </a:cubicBezTo>
                <a:cubicBezTo>
                  <a:pt x="18" y="65"/>
                  <a:pt x="16" y="66"/>
                  <a:pt x="16" y="66"/>
                </a:cubicBezTo>
                <a:cubicBezTo>
                  <a:pt x="11" y="73"/>
                  <a:pt x="9" y="81"/>
                  <a:pt x="6" y="87"/>
                </a:cubicBezTo>
                <a:cubicBezTo>
                  <a:pt x="6" y="96"/>
                  <a:pt x="4" y="104"/>
                  <a:pt x="6" y="113"/>
                </a:cubicBezTo>
                <a:cubicBezTo>
                  <a:pt x="7" y="116"/>
                  <a:pt x="10" y="120"/>
                  <a:pt x="11" y="124"/>
                </a:cubicBezTo>
                <a:cubicBezTo>
                  <a:pt x="16" y="135"/>
                  <a:pt x="20" y="143"/>
                  <a:pt x="28" y="152"/>
                </a:cubicBezTo>
                <a:cubicBezTo>
                  <a:pt x="38" y="163"/>
                  <a:pt x="48" y="172"/>
                  <a:pt x="62" y="176"/>
                </a:cubicBezTo>
                <a:cubicBezTo>
                  <a:pt x="66" y="175"/>
                  <a:pt x="69" y="173"/>
                  <a:pt x="71" y="171"/>
                </a:cubicBezTo>
                <a:cubicBezTo>
                  <a:pt x="66" y="169"/>
                  <a:pt x="61" y="165"/>
                  <a:pt x="61" y="160"/>
                </a:cubicBezTo>
                <a:cubicBezTo>
                  <a:pt x="65" y="163"/>
                  <a:pt x="68" y="168"/>
                  <a:pt x="74" y="169"/>
                </a:cubicBezTo>
                <a:cubicBezTo>
                  <a:pt x="80" y="169"/>
                  <a:pt x="85" y="165"/>
                  <a:pt x="90" y="162"/>
                </a:cubicBezTo>
                <a:cubicBezTo>
                  <a:pt x="91" y="160"/>
                  <a:pt x="91" y="155"/>
                  <a:pt x="95" y="154"/>
                </a:cubicBezTo>
                <a:cubicBezTo>
                  <a:pt x="97" y="159"/>
                  <a:pt x="92" y="165"/>
                  <a:pt x="90" y="168"/>
                </a:cubicBezTo>
                <a:cubicBezTo>
                  <a:pt x="97" y="170"/>
                  <a:pt x="103" y="175"/>
                  <a:pt x="110" y="174"/>
                </a:cubicBezTo>
                <a:cubicBezTo>
                  <a:pt x="118" y="173"/>
                  <a:pt x="126" y="168"/>
                  <a:pt x="132" y="163"/>
                </a:cubicBezTo>
                <a:cubicBezTo>
                  <a:pt x="135" y="161"/>
                  <a:pt x="140" y="155"/>
                  <a:pt x="142" y="153"/>
                </a:cubicBezTo>
                <a:cubicBezTo>
                  <a:pt x="151" y="137"/>
                  <a:pt x="162" y="122"/>
                  <a:pt x="162" y="100"/>
                </a:cubicBezTo>
                <a:cubicBezTo>
                  <a:pt x="162" y="99"/>
                  <a:pt x="164" y="98"/>
                  <a:pt x="164" y="97"/>
                </a:cubicBezTo>
                <a:cubicBezTo>
                  <a:pt x="163" y="87"/>
                  <a:pt x="163" y="80"/>
                  <a:pt x="159" y="71"/>
                </a:cubicBezTo>
                <a:cubicBezTo>
                  <a:pt x="156" y="68"/>
                  <a:pt x="153" y="65"/>
                  <a:pt x="150" y="63"/>
                </a:cubicBezTo>
                <a:cubicBezTo>
                  <a:pt x="144" y="68"/>
                  <a:pt x="133" y="68"/>
                  <a:pt x="122" y="68"/>
                </a:cubicBezTo>
                <a:cubicBezTo>
                  <a:pt x="116" y="65"/>
                  <a:pt x="104" y="65"/>
                  <a:pt x="98" y="65"/>
                </a:cubicBezTo>
                <a:cubicBezTo>
                  <a:pt x="93" y="70"/>
                  <a:pt x="83" y="67"/>
                  <a:pt x="78" y="65"/>
                </a:cubicBezTo>
                <a:cubicBezTo>
                  <a:pt x="75" y="61"/>
                  <a:pt x="72" y="55"/>
                  <a:pt x="78" y="54"/>
                </a:cubicBezTo>
                <a:cubicBezTo>
                  <a:pt x="80" y="56"/>
                  <a:pt x="78" y="58"/>
                  <a:pt x="79" y="61"/>
                </a:cubicBezTo>
                <a:cubicBezTo>
                  <a:pt x="81" y="62"/>
                  <a:pt x="84" y="62"/>
                  <a:pt x="87" y="63"/>
                </a:cubicBezTo>
                <a:cubicBezTo>
                  <a:pt x="84" y="57"/>
                  <a:pt x="83" y="51"/>
                  <a:pt x="82" y="44"/>
                </a:cubicBezTo>
                <a:cubicBezTo>
                  <a:pt x="76" y="38"/>
                  <a:pt x="68" y="42"/>
                  <a:pt x="60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0" name="Freeform 207"/>
          <p:cNvSpPr/>
          <p:nvPr/>
        </p:nvSpPr>
        <p:spPr bwMode="auto">
          <a:xfrm>
            <a:off x="2535238" y="568325"/>
            <a:ext cx="12700" cy="31750"/>
          </a:xfrm>
          <a:custGeom>
            <a:avLst/>
            <a:gdLst>
              <a:gd name="T0" fmla="*/ 0 w 4"/>
              <a:gd name="T1" fmla="*/ 1 h 10"/>
              <a:gd name="T2" fmla="*/ 2 w 4"/>
              <a:gd name="T3" fmla="*/ 1 h 10"/>
              <a:gd name="T4" fmla="*/ 4 w 4"/>
              <a:gd name="T5" fmla="*/ 10 h 10"/>
              <a:gd name="T6" fmla="*/ 0 w 4"/>
              <a:gd name="T7" fmla="*/ 2 h 10"/>
              <a:gd name="T8" fmla="*/ 0 w 4"/>
              <a:gd name="T9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0">
                <a:moveTo>
                  <a:pt x="0" y="1"/>
                </a:moveTo>
                <a:cubicBezTo>
                  <a:pt x="2" y="0"/>
                  <a:pt x="1" y="1"/>
                  <a:pt x="2" y="1"/>
                </a:cubicBezTo>
                <a:cubicBezTo>
                  <a:pt x="2" y="4"/>
                  <a:pt x="4" y="8"/>
                  <a:pt x="4" y="10"/>
                </a:cubicBezTo>
                <a:cubicBezTo>
                  <a:pt x="1" y="9"/>
                  <a:pt x="2" y="4"/>
                  <a:pt x="0" y="2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1" name="Freeform 208"/>
          <p:cNvSpPr/>
          <p:nvPr/>
        </p:nvSpPr>
        <p:spPr bwMode="auto">
          <a:xfrm>
            <a:off x="2554288" y="571500"/>
            <a:ext cx="12700" cy="25400"/>
          </a:xfrm>
          <a:custGeom>
            <a:avLst/>
            <a:gdLst>
              <a:gd name="T0" fmla="*/ 3 w 4"/>
              <a:gd name="T1" fmla="*/ 0 h 8"/>
              <a:gd name="T2" fmla="*/ 2 w 4"/>
              <a:gd name="T3" fmla="*/ 8 h 8"/>
              <a:gd name="T4" fmla="*/ 0 w 4"/>
              <a:gd name="T5" fmla="*/ 0 h 8"/>
              <a:gd name="T6" fmla="*/ 3 w 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3" y="0"/>
                </a:moveTo>
                <a:cubicBezTo>
                  <a:pt x="2" y="3"/>
                  <a:pt x="4" y="6"/>
                  <a:pt x="2" y="8"/>
                </a:cubicBezTo>
                <a:cubicBezTo>
                  <a:pt x="0" y="6"/>
                  <a:pt x="1" y="2"/>
                  <a:pt x="0" y="0"/>
                </a:cubicBezTo>
                <a:cubicBezTo>
                  <a:pt x="1" y="0"/>
                  <a:pt x="2" y="0"/>
                  <a:pt x="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2" name="Freeform 209"/>
          <p:cNvSpPr/>
          <p:nvPr/>
        </p:nvSpPr>
        <p:spPr bwMode="auto">
          <a:xfrm>
            <a:off x="2600325" y="574675"/>
            <a:ext cx="9525" cy="25400"/>
          </a:xfrm>
          <a:custGeom>
            <a:avLst/>
            <a:gdLst>
              <a:gd name="T0" fmla="*/ 1 w 3"/>
              <a:gd name="T1" fmla="*/ 0 h 8"/>
              <a:gd name="T2" fmla="*/ 2 w 3"/>
              <a:gd name="T3" fmla="*/ 0 h 8"/>
              <a:gd name="T4" fmla="*/ 2 w 3"/>
              <a:gd name="T5" fmla="*/ 8 h 8"/>
              <a:gd name="T6" fmla="*/ 1 w 3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8">
                <a:moveTo>
                  <a:pt x="1" y="0"/>
                </a:moveTo>
                <a:cubicBezTo>
                  <a:pt x="2" y="0"/>
                  <a:pt x="2" y="0"/>
                  <a:pt x="2" y="0"/>
                </a:cubicBezTo>
                <a:cubicBezTo>
                  <a:pt x="3" y="3"/>
                  <a:pt x="2" y="5"/>
                  <a:pt x="2" y="8"/>
                </a:cubicBezTo>
                <a:cubicBezTo>
                  <a:pt x="0" y="8"/>
                  <a:pt x="2" y="3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3" name="Freeform 210"/>
          <p:cNvSpPr/>
          <p:nvPr/>
        </p:nvSpPr>
        <p:spPr bwMode="auto">
          <a:xfrm>
            <a:off x="2519363" y="577850"/>
            <a:ext cx="15875" cy="22225"/>
          </a:xfrm>
          <a:custGeom>
            <a:avLst/>
            <a:gdLst>
              <a:gd name="T0" fmla="*/ 1 w 5"/>
              <a:gd name="T1" fmla="*/ 0 h 7"/>
              <a:gd name="T2" fmla="*/ 2 w 5"/>
              <a:gd name="T3" fmla="*/ 0 h 7"/>
              <a:gd name="T4" fmla="*/ 4 w 5"/>
              <a:gd name="T5" fmla="*/ 7 h 7"/>
              <a:gd name="T6" fmla="*/ 4 w 5"/>
              <a:gd name="T7" fmla="*/ 7 h 7"/>
              <a:gd name="T8" fmla="*/ 1 w 5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7">
                <a:moveTo>
                  <a:pt x="1" y="0"/>
                </a:moveTo>
                <a:cubicBezTo>
                  <a:pt x="1" y="0"/>
                  <a:pt x="1" y="0"/>
                  <a:pt x="2" y="0"/>
                </a:cubicBezTo>
                <a:cubicBezTo>
                  <a:pt x="2" y="2"/>
                  <a:pt x="5" y="5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2" y="5"/>
                  <a:pt x="0" y="3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4" name="Freeform 211"/>
          <p:cNvSpPr/>
          <p:nvPr/>
        </p:nvSpPr>
        <p:spPr bwMode="auto">
          <a:xfrm>
            <a:off x="2616200" y="577850"/>
            <a:ext cx="9525" cy="22225"/>
          </a:xfrm>
          <a:custGeom>
            <a:avLst/>
            <a:gdLst>
              <a:gd name="T0" fmla="*/ 2 w 3"/>
              <a:gd name="T1" fmla="*/ 0 h 7"/>
              <a:gd name="T2" fmla="*/ 3 w 3"/>
              <a:gd name="T3" fmla="*/ 0 h 7"/>
              <a:gd name="T4" fmla="*/ 0 w 3"/>
              <a:gd name="T5" fmla="*/ 7 h 7"/>
              <a:gd name="T6" fmla="*/ 2 w 3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7">
                <a:moveTo>
                  <a:pt x="2" y="0"/>
                </a:moveTo>
                <a:cubicBezTo>
                  <a:pt x="2" y="0"/>
                  <a:pt x="2" y="0"/>
                  <a:pt x="3" y="0"/>
                </a:cubicBezTo>
                <a:cubicBezTo>
                  <a:pt x="3" y="3"/>
                  <a:pt x="3" y="7"/>
                  <a:pt x="0" y="7"/>
                </a:cubicBezTo>
                <a:cubicBezTo>
                  <a:pt x="0" y="5"/>
                  <a:pt x="2" y="3"/>
                  <a:pt x="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5" name="Freeform 212"/>
          <p:cNvSpPr/>
          <p:nvPr/>
        </p:nvSpPr>
        <p:spPr bwMode="auto">
          <a:xfrm>
            <a:off x="2506663" y="584200"/>
            <a:ext cx="19050" cy="15875"/>
          </a:xfrm>
          <a:custGeom>
            <a:avLst/>
            <a:gdLst>
              <a:gd name="T0" fmla="*/ 1 w 6"/>
              <a:gd name="T1" fmla="*/ 0 h 5"/>
              <a:gd name="T2" fmla="*/ 1 w 6"/>
              <a:gd name="T3" fmla="*/ 0 h 5"/>
              <a:gd name="T4" fmla="*/ 3 w 6"/>
              <a:gd name="T5" fmla="*/ 5 h 5"/>
              <a:gd name="T6" fmla="*/ 1 w 6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5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3" y="1"/>
                  <a:pt x="6" y="4"/>
                  <a:pt x="3" y="5"/>
                </a:cubicBezTo>
                <a:cubicBezTo>
                  <a:pt x="2" y="4"/>
                  <a:pt x="0" y="2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6" name="Freeform 213"/>
          <p:cNvSpPr/>
          <p:nvPr/>
        </p:nvSpPr>
        <p:spPr bwMode="auto">
          <a:xfrm>
            <a:off x="2628900" y="584200"/>
            <a:ext cx="12700" cy="22225"/>
          </a:xfrm>
          <a:custGeom>
            <a:avLst/>
            <a:gdLst>
              <a:gd name="T0" fmla="*/ 3 w 4"/>
              <a:gd name="T1" fmla="*/ 0 h 7"/>
              <a:gd name="T2" fmla="*/ 0 w 4"/>
              <a:gd name="T3" fmla="*/ 7 h 7"/>
              <a:gd name="T4" fmla="*/ 3 w 4"/>
              <a:gd name="T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7">
                <a:moveTo>
                  <a:pt x="3" y="0"/>
                </a:moveTo>
                <a:cubicBezTo>
                  <a:pt x="4" y="2"/>
                  <a:pt x="3" y="7"/>
                  <a:pt x="0" y="7"/>
                </a:cubicBezTo>
                <a:cubicBezTo>
                  <a:pt x="2" y="5"/>
                  <a:pt x="2" y="2"/>
                  <a:pt x="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7" name="Freeform 214"/>
          <p:cNvSpPr/>
          <p:nvPr/>
        </p:nvSpPr>
        <p:spPr bwMode="auto">
          <a:xfrm>
            <a:off x="2644775" y="590550"/>
            <a:ext cx="12700" cy="19050"/>
          </a:xfrm>
          <a:custGeom>
            <a:avLst/>
            <a:gdLst>
              <a:gd name="T0" fmla="*/ 4 w 4"/>
              <a:gd name="T1" fmla="*/ 0 h 6"/>
              <a:gd name="T2" fmla="*/ 0 w 4"/>
              <a:gd name="T3" fmla="*/ 6 h 6"/>
              <a:gd name="T4" fmla="*/ 4 w 4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6">
                <a:moveTo>
                  <a:pt x="4" y="0"/>
                </a:moveTo>
                <a:cubicBezTo>
                  <a:pt x="4" y="3"/>
                  <a:pt x="2" y="5"/>
                  <a:pt x="0" y="6"/>
                </a:cubicBezTo>
                <a:cubicBezTo>
                  <a:pt x="1" y="4"/>
                  <a:pt x="2" y="0"/>
                  <a:pt x="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8" name="Freeform 215"/>
          <p:cNvSpPr/>
          <p:nvPr/>
        </p:nvSpPr>
        <p:spPr bwMode="auto">
          <a:xfrm>
            <a:off x="2468563" y="590550"/>
            <a:ext cx="15875" cy="22225"/>
          </a:xfrm>
          <a:custGeom>
            <a:avLst/>
            <a:gdLst>
              <a:gd name="T0" fmla="*/ 2 w 5"/>
              <a:gd name="T1" fmla="*/ 0 h 7"/>
              <a:gd name="T2" fmla="*/ 5 w 5"/>
              <a:gd name="T3" fmla="*/ 7 h 7"/>
              <a:gd name="T4" fmla="*/ 0 w 5"/>
              <a:gd name="T5" fmla="*/ 1 h 7"/>
              <a:gd name="T6" fmla="*/ 2 w 5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7">
                <a:moveTo>
                  <a:pt x="2" y="0"/>
                </a:moveTo>
                <a:cubicBezTo>
                  <a:pt x="3" y="2"/>
                  <a:pt x="5" y="5"/>
                  <a:pt x="5" y="7"/>
                </a:cubicBezTo>
                <a:cubicBezTo>
                  <a:pt x="3" y="6"/>
                  <a:pt x="2" y="3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9" name="Freeform 216"/>
          <p:cNvSpPr/>
          <p:nvPr/>
        </p:nvSpPr>
        <p:spPr bwMode="auto">
          <a:xfrm>
            <a:off x="2455863" y="596900"/>
            <a:ext cx="15875" cy="22225"/>
          </a:xfrm>
          <a:custGeom>
            <a:avLst/>
            <a:gdLst>
              <a:gd name="T0" fmla="*/ 5 w 5"/>
              <a:gd name="T1" fmla="*/ 7 h 7"/>
              <a:gd name="T2" fmla="*/ 0 w 5"/>
              <a:gd name="T3" fmla="*/ 3 h 7"/>
              <a:gd name="T4" fmla="*/ 5 w 5"/>
              <a:gd name="T5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7">
                <a:moveTo>
                  <a:pt x="5" y="7"/>
                </a:moveTo>
                <a:cubicBezTo>
                  <a:pt x="3" y="7"/>
                  <a:pt x="0" y="4"/>
                  <a:pt x="0" y="3"/>
                </a:cubicBezTo>
                <a:cubicBezTo>
                  <a:pt x="0" y="0"/>
                  <a:pt x="5" y="5"/>
                  <a:pt x="5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0" name="Freeform 217"/>
          <p:cNvSpPr/>
          <p:nvPr/>
        </p:nvSpPr>
        <p:spPr bwMode="auto">
          <a:xfrm>
            <a:off x="2443163" y="606425"/>
            <a:ext cx="19050" cy="22225"/>
          </a:xfrm>
          <a:custGeom>
            <a:avLst/>
            <a:gdLst>
              <a:gd name="T0" fmla="*/ 6 w 6"/>
              <a:gd name="T1" fmla="*/ 7 h 7"/>
              <a:gd name="T2" fmla="*/ 0 w 6"/>
              <a:gd name="T3" fmla="*/ 2 h 7"/>
              <a:gd name="T4" fmla="*/ 6 w 6"/>
              <a:gd name="T5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7">
                <a:moveTo>
                  <a:pt x="6" y="7"/>
                </a:moveTo>
                <a:cubicBezTo>
                  <a:pt x="3" y="7"/>
                  <a:pt x="1" y="4"/>
                  <a:pt x="0" y="2"/>
                </a:cubicBezTo>
                <a:cubicBezTo>
                  <a:pt x="2" y="0"/>
                  <a:pt x="5" y="5"/>
                  <a:pt x="6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1" name="Freeform 218"/>
          <p:cNvSpPr/>
          <p:nvPr/>
        </p:nvSpPr>
        <p:spPr bwMode="auto">
          <a:xfrm>
            <a:off x="2673350" y="612775"/>
            <a:ext cx="19050" cy="19050"/>
          </a:xfrm>
          <a:custGeom>
            <a:avLst/>
            <a:gdLst>
              <a:gd name="T0" fmla="*/ 5 w 6"/>
              <a:gd name="T1" fmla="*/ 0 h 6"/>
              <a:gd name="T2" fmla="*/ 0 w 6"/>
              <a:gd name="T3" fmla="*/ 6 h 6"/>
              <a:gd name="T4" fmla="*/ 5 w 6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6">
                <a:moveTo>
                  <a:pt x="5" y="0"/>
                </a:moveTo>
                <a:cubicBezTo>
                  <a:pt x="6" y="3"/>
                  <a:pt x="3" y="5"/>
                  <a:pt x="0" y="6"/>
                </a:cubicBezTo>
                <a:cubicBezTo>
                  <a:pt x="1" y="4"/>
                  <a:pt x="2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2" name="Freeform 219"/>
          <p:cNvSpPr/>
          <p:nvPr/>
        </p:nvSpPr>
        <p:spPr bwMode="auto">
          <a:xfrm>
            <a:off x="2433638" y="619125"/>
            <a:ext cx="19050" cy="14288"/>
          </a:xfrm>
          <a:custGeom>
            <a:avLst/>
            <a:gdLst>
              <a:gd name="T0" fmla="*/ 6 w 6"/>
              <a:gd name="T1" fmla="*/ 5 h 5"/>
              <a:gd name="T2" fmla="*/ 0 w 6"/>
              <a:gd name="T3" fmla="*/ 0 h 5"/>
              <a:gd name="T4" fmla="*/ 1 w 6"/>
              <a:gd name="T5" fmla="*/ 0 h 5"/>
              <a:gd name="T6" fmla="*/ 6 w 6"/>
              <a:gd name="T7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5">
                <a:moveTo>
                  <a:pt x="6" y="5"/>
                </a:moveTo>
                <a:cubicBezTo>
                  <a:pt x="4" y="5"/>
                  <a:pt x="1" y="2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4" y="0"/>
                  <a:pt x="6" y="3"/>
                  <a:pt x="6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3" name="Freeform 220"/>
          <p:cNvSpPr/>
          <p:nvPr/>
        </p:nvSpPr>
        <p:spPr bwMode="auto">
          <a:xfrm>
            <a:off x="2689225" y="625475"/>
            <a:ext cx="15875" cy="17463"/>
          </a:xfrm>
          <a:custGeom>
            <a:avLst/>
            <a:gdLst>
              <a:gd name="T0" fmla="*/ 5 w 5"/>
              <a:gd name="T1" fmla="*/ 1 h 6"/>
              <a:gd name="T2" fmla="*/ 0 w 5"/>
              <a:gd name="T3" fmla="*/ 6 h 6"/>
              <a:gd name="T4" fmla="*/ 4 w 5"/>
              <a:gd name="T5" fmla="*/ 0 h 6"/>
              <a:gd name="T6" fmla="*/ 5 w 5"/>
              <a:gd name="T7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6">
                <a:moveTo>
                  <a:pt x="5" y="1"/>
                </a:moveTo>
                <a:cubicBezTo>
                  <a:pt x="4" y="3"/>
                  <a:pt x="2" y="6"/>
                  <a:pt x="0" y="6"/>
                </a:cubicBezTo>
                <a:cubicBezTo>
                  <a:pt x="0" y="4"/>
                  <a:pt x="3" y="2"/>
                  <a:pt x="4" y="0"/>
                </a:cubicBezTo>
                <a:cubicBezTo>
                  <a:pt x="5" y="0"/>
                  <a:pt x="5" y="1"/>
                  <a:pt x="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4" name="Freeform 221"/>
          <p:cNvSpPr>
            <a:spLocks noEditPoints="1"/>
          </p:cNvSpPr>
          <p:nvPr/>
        </p:nvSpPr>
        <p:spPr bwMode="auto">
          <a:xfrm>
            <a:off x="2455863" y="628650"/>
            <a:ext cx="246062" cy="182563"/>
          </a:xfrm>
          <a:custGeom>
            <a:avLst/>
            <a:gdLst>
              <a:gd name="T0" fmla="*/ 70 w 78"/>
              <a:gd name="T1" fmla="*/ 58 h 58"/>
              <a:gd name="T2" fmla="*/ 58 w 78"/>
              <a:gd name="T3" fmla="*/ 52 h 58"/>
              <a:gd name="T4" fmla="*/ 38 w 78"/>
              <a:gd name="T5" fmla="*/ 42 h 58"/>
              <a:gd name="T6" fmla="*/ 24 w 78"/>
              <a:gd name="T7" fmla="*/ 35 h 58"/>
              <a:gd name="T8" fmla="*/ 15 w 78"/>
              <a:gd name="T9" fmla="*/ 30 h 58"/>
              <a:gd name="T10" fmla="*/ 7 w 78"/>
              <a:gd name="T11" fmla="*/ 26 h 58"/>
              <a:gd name="T12" fmla="*/ 3 w 78"/>
              <a:gd name="T13" fmla="*/ 24 h 58"/>
              <a:gd name="T14" fmla="*/ 1 w 78"/>
              <a:gd name="T15" fmla="*/ 24 h 58"/>
              <a:gd name="T16" fmla="*/ 4 w 78"/>
              <a:gd name="T17" fmla="*/ 18 h 58"/>
              <a:gd name="T18" fmla="*/ 34 w 78"/>
              <a:gd name="T19" fmla="*/ 1 h 58"/>
              <a:gd name="T20" fmla="*/ 35 w 78"/>
              <a:gd name="T21" fmla="*/ 0 h 58"/>
              <a:gd name="T22" fmla="*/ 57 w 78"/>
              <a:gd name="T23" fmla="*/ 4 h 58"/>
              <a:gd name="T24" fmla="*/ 58 w 78"/>
              <a:gd name="T25" fmla="*/ 6 h 58"/>
              <a:gd name="T26" fmla="*/ 76 w 78"/>
              <a:gd name="T27" fmla="*/ 38 h 58"/>
              <a:gd name="T28" fmla="*/ 70 w 78"/>
              <a:gd name="T29" fmla="*/ 58 h 58"/>
              <a:gd name="T30" fmla="*/ 72 w 78"/>
              <a:gd name="T31" fmla="*/ 44 h 58"/>
              <a:gd name="T32" fmla="*/ 73 w 78"/>
              <a:gd name="T33" fmla="*/ 29 h 58"/>
              <a:gd name="T34" fmla="*/ 72 w 78"/>
              <a:gd name="T35" fmla="*/ 27 h 58"/>
              <a:gd name="T36" fmla="*/ 71 w 78"/>
              <a:gd name="T37" fmla="*/ 22 h 58"/>
              <a:gd name="T38" fmla="*/ 61 w 78"/>
              <a:gd name="T39" fmla="*/ 11 h 58"/>
              <a:gd name="T40" fmla="*/ 56 w 78"/>
              <a:gd name="T41" fmla="*/ 9 h 58"/>
              <a:gd name="T42" fmla="*/ 51 w 78"/>
              <a:gd name="T43" fmla="*/ 5 h 58"/>
              <a:gd name="T44" fmla="*/ 33 w 78"/>
              <a:gd name="T45" fmla="*/ 4 h 58"/>
              <a:gd name="T46" fmla="*/ 12 w 78"/>
              <a:gd name="T47" fmla="*/ 11 h 58"/>
              <a:gd name="T48" fmla="*/ 4 w 78"/>
              <a:gd name="T49" fmla="*/ 22 h 58"/>
              <a:gd name="T50" fmla="*/ 25 w 78"/>
              <a:gd name="T51" fmla="*/ 32 h 58"/>
              <a:gd name="T52" fmla="*/ 35 w 78"/>
              <a:gd name="T53" fmla="*/ 37 h 58"/>
              <a:gd name="T54" fmla="*/ 42 w 78"/>
              <a:gd name="T55" fmla="*/ 42 h 58"/>
              <a:gd name="T56" fmla="*/ 51 w 78"/>
              <a:gd name="T57" fmla="*/ 46 h 58"/>
              <a:gd name="T58" fmla="*/ 53 w 78"/>
              <a:gd name="T59" fmla="*/ 47 h 58"/>
              <a:gd name="T60" fmla="*/ 57 w 78"/>
              <a:gd name="T61" fmla="*/ 48 h 58"/>
              <a:gd name="T62" fmla="*/ 59 w 78"/>
              <a:gd name="T63" fmla="*/ 50 h 58"/>
              <a:gd name="T64" fmla="*/ 61 w 78"/>
              <a:gd name="T65" fmla="*/ 51 h 58"/>
              <a:gd name="T66" fmla="*/ 69 w 78"/>
              <a:gd name="T67" fmla="*/ 55 h 58"/>
              <a:gd name="T68" fmla="*/ 72 w 78"/>
              <a:gd name="T69" fmla="*/ 44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8" h="58">
                <a:moveTo>
                  <a:pt x="70" y="58"/>
                </a:moveTo>
                <a:cubicBezTo>
                  <a:pt x="65" y="57"/>
                  <a:pt x="62" y="54"/>
                  <a:pt x="58" y="52"/>
                </a:cubicBezTo>
                <a:cubicBezTo>
                  <a:pt x="52" y="49"/>
                  <a:pt x="45" y="46"/>
                  <a:pt x="38" y="42"/>
                </a:cubicBezTo>
                <a:cubicBezTo>
                  <a:pt x="33" y="40"/>
                  <a:pt x="29" y="36"/>
                  <a:pt x="24" y="35"/>
                </a:cubicBezTo>
                <a:cubicBezTo>
                  <a:pt x="22" y="32"/>
                  <a:pt x="18" y="32"/>
                  <a:pt x="15" y="30"/>
                </a:cubicBezTo>
                <a:cubicBezTo>
                  <a:pt x="12" y="29"/>
                  <a:pt x="10" y="26"/>
                  <a:pt x="7" y="26"/>
                </a:cubicBezTo>
                <a:cubicBezTo>
                  <a:pt x="6" y="25"/>
                  <a:pt x="4" y="25"/>
                  <a:pt x="3" y="24"/>
                </a:cubicBezTo>
                <a:cubicBezTo>
                  <a:pt x="2" y="23"/>
                  <a:pt x="1" y="24"/>
                  <a:pt x="1" y="24"/>
                </a:cubicBezTo>
                <a:cubicBezTo>
                  <a:pt x="0" y="21"/>
                  <a:pt x="2" y="19"/>
                  <a:pt x="4" y="18"/>
                </a:cubicBezTo>
                <a:cubicBezTo>
                  <a:pt x="10" y="8"/>
                  <a:pt x="20" y="1"/>
                  <a:pt x="34" y="1"/>
                </a:cubicBezTo>
                <a:cubicBezTo>
                  <a:pt x="35" y="1"/>
                  <a:pt x="35" y="0"/>
                  <a:pt x="35" y="0"/>
                </a:cubicBezTo>
                <a:cubicBezTo>
                  <a:pt x="44" y="0"/>
                  <a:pt x="50" y="1"/>
                  <a:pt x="57" y="4"/>
                </a:cubicBezTo>
                <a:cubicBezTo>
                  <a:pt x="57" y="5"/>
                  <a:pt x="57" y="5"/>
                  <a:pt x="58" y="6"/>
                </a:cubicBezTo>
                <a:cubicBezTo>
                  <a:pt x="68" y="12"/>
                  <a:pt x="78" y="25"/>
                  <a:pt x="76" y="38"/>
                </a:cubicBezTo>
                <a:cubicBezTo>
                  <a:pt x="75" y="45"/>
                  <a:pt x="73" y="52"/>
                  <a:pt x="70" y="58"/>
                </a:cubicBezTo>
                <a:close/>
                <a:moveTo>
                  <a:pt x="72" y="44"/>
                </a:moveTo>
                <a:cubicBezTo>
                  <a:pt x="73" y="40"/>
                  <a:pt x="75" y="34"/>
                  <a:pt x="73" y="29"/>
                </a:cubicBezTo>
                <a:cubicBezTo>
                  <a:pt x="73" y="28"/>
                  <a:pt x="72" y="27"/>
                  <a:pt x="72" y="27"/>
                </a:cubicBezTo>
                <a:cubicBezTo>
                  <a:pt x="71" y="25"/>
                  <a:pt x="71" y="24"/>
                  <a:pt x="71" y="22"/>
                </a:cubicBezTo>
                <a:cubicBezTo>
                  <a:pt x="69" y="18"/>
                  <a:pt x="65" y="14"/>
                  <a:pt x="61" y="11"/>
                </a:cubicBezTo>
                <a:cubicBezTo>
                  <a:pt x="60" y="10"/>
                  <a:pt x="58" y="10"/>
                  <a:pt x="56" y="9"/>
                </a:cubicBezTo>
                <a:cubicBezTo>
                  <a:pt x="54" y="8"/>
                  <a:pt x="53" y="6"/>
                  <a:pt x="51" y="5"/>
                </a:cubicBezTo>
                <a:cubicBezTo>
                  <a:pt x="47" y="4"/>
                  <a:pt x="39" y="3"/>
                  <a:pt x="33" y="4"/>
                </a:cubicBezTo>
                <a:cubicBezTo>
                  <a:pt x="25" y="4"/>
                  <a:pt x="19" y="9"/>
                  <a:pt x="12" y="11"/>
                </a:cubicBezTo>
                <a:cubicBezTo>
                  <a:pt x="9" y="14"/>
                  <a:pt x="6" y="18"/>
                  <a:pt x="4" y="22"/>
                </a:cubicBezTo>
                <a:cubicBezTo>
                  <a:pt x="11" y="25"/>
                  <a:pt x="18" y="30"/>
                  <a:pt x="25" y="32"/>
                </a:cubicBezTo>
                <a:cubicBezTo>
                  <a:pt x="28" y="35"/>
                  <a:pt x="31" y="36"/>
                  <a:pt x="35" y="37"/>
                </a:cubicBezTo>
                <a:cubicBezTo>
                  <a:pt x="37" y="38"/>
                  <a:pt x="40" y="40"/>
                  <a:pt x="42" y="42"/>
                </a:cubicBezTo>
                <a:cubicBezTo>
                  <a:pt x="45" y="43"/>
                  <a:pt x="48" y="44"/>
                  <a:pt x="51" y="46"/>
                </a:cubicBezTo>
                <a:cubicBezTo>
                  <a:pt x="52" y="46"/>
                  <a:pt x="52" y="47"/>
                  <a:pt x="53" y="47"/>
                </a:cubicBezTo>
                <a:cubicBezTo>
                  <a:pt x="54" y="48"/>
                  <a:pt x="55" y="48"/>
                  <a:pt x="57" y="48"/>
                </a:cubicBezTo>
                <a:cubicBezTo>
                  <a:pt x="58" y="49"/>
                  <a:pt x="58" y="50"/>
                  <a:pt x="59" y="50"/>
                </a:cubicBezTo>
                <a:cubicBezTo>
                  <a:pt x="60" y="51"/>
                  <a:pt x="61" y="51"/>
                  <a:pt x="61" y="51"/>
                </a:cubicBezTo>
                <a:cubicBezTo>
                  <a:pt x="64" y="52"/>
                  <a:pt x="66" y="54"/>
                  <a:pt x="69" y="55"/>
                </a:cubicBezTo>
                <a:cubicBezTo>
                  <a:pt x="70" y="52"/>
                  <a:pt x="72" y="48"/>
                  <a:pt x="72" y="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5" name="Freeform 222"/>
          <p:cNvSpPr/>
          <p:nvPr/>
        </p:nvSpPr>
        <p:spPr bwMode="auto">
          <a:xfrm>
            <a:off x="2408238" y="636588"/>
            <a:ext cx="19050" cy="12700"/>
          </a:xfrm>
          <a:custGeom>
            <a:avLst/>
            <a:gdLst>
              <a:gd name="T0" fmla="*/ 0 w 6"/>
              <a:gd name="T1" fmla="*/ 0 h 4"/>
              <a:gd name="T2" fmla="*/ 6 w 6"/>
              <a:gd name="T3" fmla="*/ 3 h 4"/>
              <a:gd name="T4" fmla="*/ 0 w 6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4">
                <a:moveTo>
                  <a:pt x="0" y="0"/>
                </a:moveTo>
                <a:cubicBezTo>
                  <a:pt x="3" y="0"/>
                  <a:pt x="4" y="2"/>
                  <a:pt x="6" y="3"/>
                </a:cubicBezTo>
                <a:cubicBezTo>
                  <a:pt x="4" y="4"/>
                  <a:pt x="1" y="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6" name="Freeform 223"/>
          <p:cNvSpPr/>
          <p:nvPr/>
        </p:nvSpPr>
        <p:spPr bwMode="auto">
          <a:xfrm>
            <a:off x="2701925" y="636588"/>
            <a:ext cx="15875" cy="19050"/>
          </a:xfrm>
          <a:custGeom>
            <a:avLst/>
            <a:gdLst>
              <a:gd name="T0" fmla="*/ 5 w 5"/>
              <a:gd name="T1" fmla="*/ 1 h 6"/>
              <a:gd name="T2" fmla="*/ 0 w 5"/>
              <a:gd name="T3" fmla="*/ 5 h 6"/>
              <a:gd name="T4" fmla="*/ 3 w 5"/>
              <a:gd name="T5" fmla="*/ 0 h 6"/>
              <a:gd name="T6" fmla="*/ 5 w 5"/>
              <a:gd name="T7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6">
                <a:moveTo>
                  <a:pt x="5" y="1"/>
                </a:moveTo>
                <a:cubicBezTo>
                  <a:pt x="4" y="3"/>
                  <a:pt x="2" y="6"/>
                  <a:pt x="0" y="5"/>
                </a:cubicBezTo>
                <a:cubicBezTo>
                  <a:pt x="0" y="3"/>
                  <a:pt x="2" y="2"/>
                  <a:pt x="3" y="0"/>
                </a:cubicBezTo>
                <a:cubicBezTo>
                  <a:pt x="4" y="0"/>
                  <a:pt x="4" y="1"/>
                  <a:pt x="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7" name="Freeform 224"/>
          <p:cNvSpPr/>
          <p:nvPr/>
        </p:nvSpPr>
        <p:spPr bwMode="auto">
          <a:xfrm>
            <a:off x="2405063" y="646113"/>
            <a:ext cx="15875" cy="12700"/>
          </a:xfrm>
          <a:custGeom>
            <a:avLst/>
            <a:gdLst>
              <a:gd name="T0" fmla="*/ 0 w 5"/>
              <a:gd name="T1" fmla="*/ 0 h 4"/>
              <a:gd name="T2" fmla="*/ 5 w 5"/>
              <a:gd name="T3" fmla="*/ 3 h 4"/>
              <a:gd name="T4" fmla="*/ 0 w 5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4">
                <a:moveTo>
                  <a:pt x="0" y="0"/>
                </a:moveTo>
                <a:cubicBezTo>
                  <a:pt x="2" y="1"/>
                  <a:pt x="4" y="1"/>
                  <a:pt x="5" y="3"/>
                </a:cubicBezTo>
                <a:cubicBezTo>
                  <a:pt x="3" y="4"/>
                  <a:pt x="1" y="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8" name="Freeform 225"/>
          <p:cNvSpPr/>
          <p:nvPr/>
        </p:nvSpPr>
        <p:spPr bwMode="auto">
          <a:xfrm>
            <a:off x="2401888" y="652463"/>
            <a:ext cx="15875" cy="12700"/>
          </a:xfrm>
          <a:custGeom>
            <a:avLst/>
            <a:gdLst>
              <a:gd name="T0" fmla="*/ 5 w 5"/>
              <a:gd name="T1" fmla="*/ 4 h 4"/>
              <a:gd name="T2" fmla="*/ 0 w 5"/>
              <a:gd name="T3" fmla="*/ 1 h 4"/>
              <a:gd name="T4" fmla="*/ 5 w 5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4">
                <a:moveTo>
                  <a:pt x="5" y="4"/>
                </a:moveTo>
                <a:cubicBezTo>
                  <a:pt x="3" y="4"/>
                  <a:pt x="2" y="2"/>
                  <a:pt x="0" y="1"/>
                </a:cubicBezTo>
                <a:cubicBezTo>
                  <a:pt x="1" y="0"/>
                  <a:pt x="5" y="1"/>
                  <a:pt x="5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9" name="Freeform 226"/>
          <p:cNvSpPr/>
          <p:nvPr/>
        </p:nvSpPr>
        <p:spPr bwMode="auto">
          <a:xfrm>
            <a:off x="2724150" y="674688"/>
            <a:ext cx="19050" cy="15875"/>
          </a:xfrm>
          <a:custGeom>
            <a:avLst/>
            <a:gdLst>
              <a:gd name="T0" fmla="*/ 6 w 6"/>
              <a:gd name="T1" fmla="*/ 3 h 5"/>
              <a:gd name="T2" fmla="*/ 0 w 6"/>
              <a:gd name="T3" fmla="*/ 5 h 5"/>
              <a:gd name="T4" fmla="*/ 6 w 6"/>
              <a:gd name="T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5">
                <a:moveTo>
                  <a:pt x="6" y="3"/>
                </a:moveTo>
                <a:cubicBezTo>
                  <a:pt x="5" y="5"/>
                  <a:pt x="3" y="5"/>
                  <a:pt x="0" y="5"/>
                </a:cubicBezTo>
                <a:cubicBezTo>
                  <a:pt x="1" y="4"/>
                  <a:pt x="5" y="0"/>
                  <a:pt x="6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60" name="Freeform 227"/>
          <p:cNvSpPr/>
          <p:nvPr/>
        </p:nvSpPr>
        <p:spPr bwMode="auto">
          <a:xfrm>
            <a:off x="2730500" y="687388"/>
            <a:ext cx="15875" cy="19050"/>
          </a:xfrm>
          <a:custGeom>
            <a:avLst/>
            <a:gdLst>
              <a:gd name="T0" fmla="*/ 5 w 5"/>
              <a:gd name="T1" fmla="*/ 3 h 6"/>
              <a:gd name="T2" fmla="*/ 0 w 5"/>
              <a:gd name="T3" fmla="*/ 4 h 6"/>
              <a:gd name="T4" fmla="*/ 5 w 5"/>
              <a:gd name="T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6">
                <a:moveTo>
                  <a:pt x="5" y="3"/>
                </a:moveTo>
                <a:cubicBezTo>
                  <a:pt x="4" y="4"/>
                  <a:pt x="1" y="6"/>
                  <a:pt x="0" y="4"/>
                </a:cubicBezTo>
                <a:cubicBezTo>
                  <a:pt x="1" y="4"/>
                  <a:pt x="4" y="0"/>
                  <a:pt x="5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61" name="Freeform 228"/>
          <p:cNvSpPr/>
          <p:nvPr/>
        </p:nvSpPr>
        <p:spPr bwMode="auto">
          <a:xfrm>
            <a:off x="2730500" y="703263"/>
            <a:ext cx="19050" cy="15875"/>
          </a:xfrm>
          <a:custGeom>
            <a:avLst/>
            <a:gdLst>
              <a:gd name="T0" fmla="*/ 6 w 6"/>
              <a:gd name="T1" fmla="*/ 1 h 5"/>
              <a:gd name="T2" fmla="*/ 0 w 6"/>
              <a:gd name="T3" fmla="*/ 5 h 5"/>
              <a:gd name="T4" fmla="*/ 6 w 6"/>
              <a:gd name="T5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5">
                <a:moveTo>
                  <a:pt x="6" y="1"/>
                </a:moveTo>
                <a:cubicBezTo>
                  <a:pt x="6" y="4"/>
                  <a:pt x="2" y="3"/>
                  <a:pt x="0" y="5"/>
                </a:cubicBezTo>
                <a:cubicBezTo>
                  <a:pt x="2" y="3"/>
                  <a:pt x="4" y="0"/>
                  <a:pt x="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62" name="Freeform 229"/>
          <p:cNvSpPr/>
          <p:nvPr/>
        </p:nvSpPr>
        <p:spPr bwMode="auto">
          <a:xfrm>
            <a:off x="2352675" y="709613"/>
            <a:ext cx="26988" cy="47625"/>
          </a:xfrm>
          <a:custGeom>
            <a:avLst/>
            <a:gdLst>
              <a:gd name="T0" fmla="*/ 8 w 9"/>
              <a:gd name="T1" fmla="*/ 0 h 15"/>
              <a:gd name="T2" fmla="*/ 7 w 9"/>
              <a:gd name="T3" fmla="*/ 5 h 15"/>
              <a:gd name="T4" fmla="*/ 1 w 9"/>
              <a:gd name="T5" fmla="*/ 15 h 15"/>
              <a:gd name="T6" fmla="*/ 3 w 9"/>
              <a:gd name="T7" fmla="*/ 11 h 15"/>
              <a:gd name="T8" fmla="*/ 7 w 9"/>
              <a:gd name="T9" fmla="*/ 0 h 15"/>
              <a:gd name="T10" fmla="*/ 8 w 9"/>
              <a:gd name="T1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15">
                <a:moveTo>
                  <a:pt x="8" y="0"/>
                </a:moveTo>
                <a:cubicBezTo>
                  <a:pt x="9" y="2"/>
                  <a:pt x="6" y="4"/>
                  <a:pt x="7" y="5"/>
                </a:cubicBezTo>
                <a:cubicBezTo>
                  <a:pt x="5" y="9"/>
                  <a:pt x="6" y="15"/>
                  <a:pt x="1" y="15"/>
                </a:cubicBezTo>
                <a:cubicBezTo>
                  <a:pt x="0" y="14"/>
                  <a:pt x="2" y="12"/>
                  <a:pt x="3" y="11"/>
                </a:cubicBezTo>
                <a:cubicBezTo>
                  <a:pt x="4" y="7"/>
                  <a:pt x="6" y="4"/>
                  <a:pt x="7" y="0"/>
                </a:cubicBezTo>
                <a:cubicBezTo>
                  <a:pt x="7" y="0"/>
                  <a:pt x="8" y="0"/>
                  <a:pt x="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63" name="Freeform 230"/>
          <p:cNvSpPr/>
          <p:nvPr/>
        </p:nvSpPr>
        <p:spPr bwMode="auto">
          <a:xfrm>
            <a:off x="2736850" y="712788"/>
            <a:ext cx="19050" cy="15875"/>
          </a:xfrm>
          <a:custGeom>
            <a:avLst/>
            <a:gdLst>
              <a:gd name="T0" fmla="*/ 6 w 6"/>
              <a:gd name="T1" fmla="*/ 3 h 5"/>
              <a:gd name="T2" fmla="*/ 0 w 6"/>
              <a:gd name="T3" fmla="*/ 4 h 5"/>
              <a:gd name="T4" fmla="*/ 6 w 6"/>
              <a:gd name="T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5">
                <a:moveTo>
                  <a:pt x="6" y="3"/>
                </a:moveTo>
                <a:cubicBezTo>
                  <a:pt x="5" y="4"/>
                  <a:pt x="2" y="5"/>
                  <a:pt x="0" y="4"/>
                </a:cubicBezTo>
                <a:cubicBezTo>
                  <a:pt x="1" y="3"/>
                  <a:pt x="5" y="0"/>
                  <a:pt x="6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64" name="Freeform 231"/>
          <p:cNvSpPr/>
          <p:nvPr/>
        </p:nvSpPr>
        <p:spPr bwMode="auto">
          <a:xfrm>
            <a:off x="2339975" y="731838"/>
            <a:ext cx="14288" cy="19050"/>
          </a:xfrm>
          <a:custGeom>
            <a:avLst/>
            <a:gdLst>
              <a:gd name="T0" fmla="*/ 2 w 5"/>
              <a:gd name="T1" fmla="*/ 0 h 6"/>
              <a:gd name="T2" fmla="*/ 4 w 5"/>
              <a:gd name="T3" fmla="*/ 0 h 6"/>
              <a:gd name="T4" fmla="*/ 0 w 5"/>
              <a:gd name="T5" fmla="*/ 4 h 6"/>
              <a:gd name="T6" fmla="*/ 2 w 5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6">
                <a:moveTo>
                  <a:pt x="2" y="0"/>
                </a:moveTo>
                <a:cubicBezTo>
                  <a:pt x="3" y="0"/>
                  <a:pt x="3" y="0"/>
                  <a:pt x="4" y="0"/>
                </a:cubicBezTo>
                <a:cubicBezTo>
                  <a:pt x="5" y="1"/>
                  <a:pt x="3" y="6"/>
                  <a:pt x="0" y="4"/>
                </a:cubicBezTo>
                <a:cubicBezTo>
                  <a:pt x="1" y="3"/>
                  <a:pt x="2" y="2"/>
                  <a:pt x="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65" name="Freeform 232"/>
          <p:cNvSpPr/>
          <p:nvPr/>
        </p:nvSpPr>
        <p:spPr bwMode="auto">
          <a:xfrm>
            <a:off x="2424113" y="747713"/>
            <a:ext cx="25400" cy="50800"/>
          </a:xfrm>
          <a:custGeom>
            <a:avLst/>
            <a:gdLst>
              <a:gd name="T0" fmla="*/ 8 w 8"/>
              <a:gd name="T1" fmla="*/ 0 h 16"/>
              <a:gd name="T2" fmla="*/ 2 w 8"/>
              <a:gd name="T3" fmla="*/ 15 h 16"/>
              <a:gd name="T4" fmla="*/ 0 w 8"/>
              <a:gd name="T5" fmla="*/ 15 h 16"/>
              <a:gd name="T6" fmla="*/ 8 w 8"/>
              <a:gd name="T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6">
                <a:moveTo>
                  <a:pt x="8" y="0"/>
                </a:moveTo>
                <a:cubicBezTo>
                  <a:pt x="6" y="5"/>
                  <a:pt x="5" y="11"/>
                  <a:pt x="2" y="15"/>
                </a:cubicBezTo>
                <a:cubicBezTo>
                  <a:pt x="2" y="16"/>
                  <a:pt x="0" y="15"/>
                  <a:pt x="0" y="15"/>
                </a:cubicBezTo>
                <a:cubicBezTo>
                  <a:pt x="4" y="11"/>
                  <a:pt x="3" y="1"/>
                  <a:pt x="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66" name="Freeform 233"/>
          <p:cNvSpPr/>
          <p:nvPr/>
        </p:nvSpPr>
        <p:spPr bwMode="auto">
          <a:xfrm>
            <a:off x="2370138" y="754063"/>
            <a:ext cx="12700" cy="15875"/>
          </a:xfrm>
          <a:custGeom>
            <a:avLst/>
            <a:gdLst>
              <a:gd name="T0" fmla="*/ 4 w 4"/>
              <a:gd name="T1" fmla="*/ 0 h 5"/>
              <a:gd name="T2" fmla="*/ 2 w 4"/>
              <a:gd name="T3" fmla="*/ 4 h 5"/>
              <a:gd name="T4" fmla="*/ 0 w 4"/>
              <a:gd name="T5" fmla="*/ 5 h 5"/>
              <a:gd name="T6" fmla="*/ 4 w 4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5">
                <a:moveTo>
                  <a:pt x="4" y="0"/>
                </a:moveTo>
                <a:cubicBezTo>
                  <a:pt x="4" y="2"/>
                  <a:pt x="3" y="3"/>
                  <a:pt x="2" y="4"/>
                </a:cubicBezTo>
                <a:cubicBezTo>
                  <a:pt x="1" y="4"/>
                  <a:pt x="1" y="5"/>
                  <a:pt x="0" y="5"/>
                </a:cubicBezTo>
                <a:cubicBezTo>
                  <a:pt x="1" y="3"/>
                  <a:pt x="2" y="0"/>
                  <a:pt x="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67" name="Freeform 234"/>
          <p:cNvSpPr/>
          <p:nvPr/>
        </p:nvSpPr>
        <p:spPr bwMode="auto">
          <a:xfrm>
            <a:off x="2730500" y="757238"/>
            <a:ext cx="25400" cy="9525"/>
          </a:xfrm>
          <a:custGeom>
            <a:avLst/>
            <a:gdLst>
              <a:gd name="T0" fmla="*/ 8 w 8"/>
              <a:gd name="T1" fmla="*/ 1 h 3"/>
              <a:gd name="T2" fmla="*/ 0 w 8"/>
              <a:gd name="T3" fmla="*/ 2 h 3"/>
              <a:gd name="T4" fmla="*/ 8 w 8"/>
              <a:gd name="T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3">
                <a:moveTo>
                  <a:pt x="8" y="1"/>
                </a:moveTo>
                <a:cubicBezTo>
                  <a:pt x="7" y="3"/>
                  <a:pt x="2" y="1"/>
                  <a:pt x="0" y="2"/>
                </a:cubicBezTo>
                <a:cubicBezTo>
                  <a:pt x="2" y="0"/>
                  <a:pt x="6" y="0"/>
                  <a:pt x="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68" name="Freeform 235"/>
          <p:cNvSpPr/>
          <p:nvPr/>
        </p:nvSpPr>
        <p:spPr bwMode="auto">
          <a:xfrm>
            <a:off x="2386013" y="754063"/>
            <a:ext cx="12700" cy="22225"/>
          </a:xfrm>
          <a:custGeom>
            <a:avLst/>
            <a:gdLst>
              <a:gd name="T0" fmla="*/ 4 w 4"/>
              <a:gd name="T1" fmla="*/ 3 h 7"/>
              <a:gd name="T2" fmla="*/ 0 w 4"/>
              <a:gd name="T3" fmla="*/ 7 h 7"/>
              <a:gd name="T4" fmla="*/ 4 w 4"/>
              <a:gd name="T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7">
                <a:moveTo>
                  <a:pt x="4" y="3"/>
                </a:moveTo>
                <a:cubicBezTo>
                  <a:pt x="3" y="4"/>
                  <a:pt x="2" y="7"/>
                  <a:pt x="0" y="7"/>
                </a:cubicBezTo>
                <a:cubicBezTo>
                  <a:pt x="0" y="5"/>
                  <a:pt x="1" y="0"/>
                  <a:pt x="4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69" name="Freeform 236"/>
          <p:cNvSpPr/>
          <p:nvPr/>
        </p:nvSpPr>
        <p:spPr bwMode="auto">
          <a:xfrm>
            <a:off x="2395538" y="763588"/>
            <a:ext cx="12700" cy="19050"/>
          </a:xfrm>
          <a:custGeom>
            <a:avLst/>
            <a:gdLst>
              <a:gd name="T0" fmla="*/ 4 w 4"/>
              <a:gd name="T1" fmla="*/ 1 h 6"/>
              <a:gd name="T2" fmla="*/ 1 w 4"/>
              <a:gd name="T3" fmla="*/ 6 h 6"/>
              <a:gd name="T4" fmla="*/ 4 w 4"/>
              <a:gd name="T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6">
                <a:moveTo>
                  <a:pt x="4" y="1"/>
                </a:moveTo>
                <a:cubicBezTo>
                  <a:pt x="4" y="3"/>
                  <a:pt x="3" y="5"/>
                  <a:pt x="1" y="6"/>
                </a:cubicBezTo>
                <a:cubicBezTo>
                  <a:pt x="0" y="4"/>
                  <a:pt x="1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70" name="Freeform 237"/>
          <p:cNvSpPr/>
          <p:nvPr/>
        </p:nvSpPr>
        <p:spPr bwMode="auto">
          <a:xfrm>
            <a:off x="2730500" y="766763"/>
            <a:ext cx="22225" cy="12700"/>
          </a:xfrm>
          <a:custGeom>
            <a:avLst/>
            <a:gdLst>
              <a:gd name="T0" fmla="*/ 7 w 7"/>
              <a:gd name="T1" fmla="*/ 2 h 4"/>
              <a:gd name="T2" fmla="*/ 0 w 7"/>
              <a:gd name="T3" fmla="*/ 3 h 4"/>
              <a:gd name="T4" fmla="*/ 7 w 7"/>
              <a:gd name="T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4">
                <a:moveTo>
                  <a:pt x="7" y="2"/>
                </a:moveTo>
                <a:cubicBezTo>
                  <a:pt x="5" y="4"/>
                  <a:pt x="2" y="3"/>
                  <a:pt x="0" y="3"/>
                </a:cubicBezTo>
                <a:cubicBezTo>
                  <a:pt x="1" y="1"/>
                  <a:pt x="5" y="0"/>
                  <a:pt x="7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71" name="Freeform 238"/>
          <p:cNvSpPr/>
          <p:nvPr/>
        </p:nvSpPr>
        <p:spPr bwMode="auto">
          <a:xfrm>
            <a:off x="2408238" y="769938"/>
            <a:ext cx="12700" cy="19050"/>
          </a:xfrm>
          <a:custGeom>
            <a:avLst/>
            <a:gdLst>
              <a:gd name="T0" fmla="*/ 4 w 4"/>
              <a:gd name="T1" fmla="*/ 1 h 6"/>
              <a:gd name="T2" fmla="*/ 0 w 4"/>
              <a:gd name="T3" fmla="*/ 5 h 6"/>
              <a:gd name="T4" fmla="*/ 4 w 4"/>
              <a:gd name="T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6">
                <a:moveTo>
                  <a:pt x="4" y="1"/>
                </a:moveTo>
                <a:cubicBezTo>
                  <a:pt x="4" y="3"/>
                  <a:pt x="3" y="6"/>
                  <a:pt x="0" y="5"/>
                </a:cubicBezTo>
                <a:cubicBezTo>
                  <a:pt x="2" y="4"/>
                  <a:pt x="1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72" name="Freeform 239"/>
          <p:cNvSpPr/>
          <p:nvPr/>
        </p:nvSpPr>
        <p:spPr bwMode="auto">
          <a:xfrm>
            <a:off x="2493963" y="782638"/>
            <a:ext cx="22225" cy="44450"/>
          </a:xfrm>
          <a:custGeom>
            <a:avLst/>
            <a:gdLst>
              <a:gd name="T0" fmla="*/ 7 w 7"/>
              <a:gd name="T1" fmla="*/ 1 h 14"/>
              <a:gd name="T2" fmla="*/ 2 w 7"/>
              <a:gd name="T3" fmla="*/ 14 h 14"/>
              <a:gd name="T4" fmla="*/ 0 w 7"/>
              <a:gd name="T5" fmla="*/ 13 h 14"/>
              <a:gd name="T6" fmla="*/ 5 w 7"/>
              <a:gd name="T7" fmla="*/ 1 h 14"/>
              <a:gd name="T8" fmla="*/ 7 w 7"/>
              <a:gd name="T9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4">
                <a:moveTo>
                  <a:pt x="7" y="1"/>
                </a:moveTo>
                <a:cubicBezTo>
                  <a:pt x="5" y="5"/>
                  <a:pt x="5" y="10"/>
                  <a:pt x="2" y="14"/>
                </a:cubicBezTo>
                <a:cubicBezTo>
                  <a:pt x="1" y="14"/>
                  <a:pt x="1" y="14"/>
                  <a:pt x="0" y="13"/>
                </a:cubicBezTo>
                <a:cubicBezTo>
                  <a:pt x="3" y="10"/>
                  <a:pt x="4" y="4"/>
                  <a:pt x="5" y="1"/>
                </a:cubicBezTo>
                <a:cubicBezTo>
                  <a:pt x="6" y="0"/>
                  <a:pt x="7" y="0"/>
                  <a:pt x="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73" name="Freeform 240"/>
          <p:cNvSpPr/>
          <p:nvPr/>
        </p:nvSpPr>
        <p:spPr bwMode="auto">
          <a:xfrm>
            <a:off x="2443163" y="782638"/>
            <a:ext cx="12700" cy="19050"/>
          </a:xfrm>
          <a:custGeom>
            <a:avLst/>
            <a:gdLst>
              <a:gd name="T0" fmla="*/ 3 w 4"/>
              <a:gd name="T1" fmla="*/ 0 h 6"/>
              <a:gd name="T2" fmla="*/ 0 w 4"/>
              <a:gd name="T3" fmla="*/ 6 h 6"/>
              <a:gd name="T4" fmla="*/ 3 w 4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6">
                <a:moveTo>
                  <a:pt x="3" y="0"/>
                </a:moveTo>
                <a:cubicBezTo>
                  <a:pt x="4" y="3"/>
                  <a:pt x="3" y="5"/>
                  <a:pt x="0" y="6"/>
                </a:cubicBezTo>
                <a:cubicBezTo>
                  <a:pt x="0" y="4"/>
                  <a:pt x="1" y="1"/>
                  <a:pt x="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74" name="Freeform 241"/>
          <p:cNvSpPr/>
          <p:nvPr/>
        </p:nvSpPr>
        <p:spPr bwMode="auto">
          <a:xfrm>
            <a:off x="2724150" y="782638"/>
            <a:ext cx="25400" cy="9525"/>
          </a:xfrm>
          <a:custGeom>
            <a:avLst/>
            <a:gdLst>
              <a:gd name="T0" fmla="*/ 7 w 8"/>
              <a:gd name="T1" fmla="*/ 1 h 3"/>
              <a:gd name="T2" fmla="*/ 8 w 8"/>
              <a:gd name="T3" fmla="*/ 3 h 3"/>
              <a:gd name="T4" fmla="*/ 0 w 8"/>
              <a:gd name="T5" fmla="*/ 1 h 3"/>
              <a:gd name="T6" fmla="*/ 7 w 8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3">
                <a:moveTo>
                  <a:pt x="7" y="1"/>
                </a:moveTo>
                <a:cubicBezTo>
                  <a:pt x="7" y="1"/>
                  <a:pt x="8" y="2"/>
                  <a:pt x="8" y="3"/>
                </a:cubicBezTo>
                <a:cubicBezTo>
                  <a:pt x="5" y="3"/>
                  <a:pt x="3" y="1"/>
                  <a:pt x="0" y="1"/>
                </a:cubicBezTo>
                <a:cubicBezTo>
                  <a:pt x="2" y="0"/>
                  <a:pt x="4" y="1"/>
                  <a:pt x="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75" name="Freeform 242"/>
          <p:cNvSpPr/>
          <p:nvPr/>
        </p:nvSpPr>
        <p:spPr bwMode="auto">
          <a:xfrm>
            <a:off x="2455863" y="792163"/>
            <a:ext cx="15875" cy="19050"/>
          </a:xfrm>
          <a:custGeom>
            <a:avLst/>
            <a:gdLst>
              <a:gd name="T0" fmla="*/ 2 w 5"/>
              <a:gd name="T1" fmla="*/ 0 h 6"/>
              <a:gd name="T2" fmla="*/ 0 w 5"/>
              <a:gd name="T3" fmla="*/ 6 h 6"/>
              <a:gd name="T4" fmla="*/ 2 w 5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6">
                <a:moveTo>
                  <a:pt x="2" y="0"/>
                </a:moveTo>
                <a:cubicBezTo>
                  <a:pt x="5" y="2"/>
                  <a:pt x="2" y="6"/>
                  <a:pt x="0" y="6"/>
                </a:cubicBezTo>
                <a:cubicBezTo>
                  <a:pt x="0" y="4"/>
                  <a:pt x="2" y="3"/>
                  <a:pt x="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76" name="Freeform 243"/>
          <p:cNvSpPr/>
          <p:nvPr/>
        </p:nvSpPr>
        <p:spPr bwMode="auto">
          <a:xfrm>
            <a:off x="2468563" y="795338"/>
            <a:ext cx="12700" cy="19050"/>
          </a:xfrm>
          <a:custGeom>
            <a:avLst/>
            <a:gdLst>
              <a:gd name="T0" fmla="*/ 2 w 4"/>
              <a:gd name="T1" fmla="*/ 0 h 6"/>
              <a:gd name="T2" fmla="*/ 1 w 4"/>
              <a:gd name="T3" fmla="*/ 6 h 6"/>
              <a:gd name="T4" fmla="*/ 0 w 4"/>
              <a:gd name="T5" fmla="*/ 5 h 6"/>
              <a:gd name="T6" fmla="*/ 2 w 4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6">
                <a:moveTo>
                  <a:pt x="2" y="0"/>
                </a:moveTo>
                <a:cubicBezTo>
                  <a:pt x="4" y="2"/>
                  <a:pt x="3" y="5"/>
                  <a:pt x="1" y="6"/>
                </a:cubicBezTo>
                <a:cubicBezTo>
                  <a:pt x="0" y="6"/>
                  <a:pt x="0" y="6"/>
                  <a:pt x="0" y="5"/>
                </a:cubicBezTo>
                <a:cubicBezTo>
                  <a:pt x="1" y="5"/>
                  <a:pt x="1" y="1"/>
                  <a:pt x="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77" name="Freeform 244"/>
          <p:cNvSpPr/>
          <p:nvPr/>
        </p:nvSpPr>
        <p:spPr bwMode="auto">
          <a:xfrm>
            <a:off x="2720975" y="795338"/>
            <a:ext cx="22225" cy="15875"/>
          </a:xfrm>
          <a:custGeom>
            <a:avLst/>
            <a:gdLst>
              <a:gd name="T0" fmla="*/ 7 w 7"/>
              <a:gd name="T1" fmla="*/ 2 h 5"/>
              <a:gd name="T2" fmla="*/ 0 w 7"/>
              <a:gd name="T3" fmla="*/ 1 h 5"/>
              <a:gd name="T4" fmla="*/ 7 w 7"/>
              <a:gd name="T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5">
                <a:moveTo>
                  <a:pt x="7" y="2"/>
                </a:moveTo>
                <a:cubicBezTo>
                  <a:pt x="6" y="5"/>
                  <a:pt x="2" y="2"/>
                  <a:pt x="0" y="1"/>
                </a:cubicBezTo>
                <a:cubicBezTo>
                  <a:pt x="3" y="0"/>
                  <a:pt x="6" y="1"/>
                  <a:pt x="7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78" name="Freeform 245"/>
          <p:cNvSpPr/>
          <p:nvPr/>
        </p:nvSpPr>
        <p:spPr bwMode="auto">
          <a:xfrm>
            <a:off x="2481263" y="804863"/>
            <a:ext cx="9525" cy="15875"/>
          </a:xfrm>
          <a:custGeom>
            <a:avLst/>
            <a:gdLst>
              <a:gd name="T0" fmla="*/ 3 w 3"/>
              <a:gd name="T1" fmla="*/ 1 h 5"/>
              <a:gd name="T2" fmla="*/ 0 w 3"/>
              <a:gd name="T3" fmla="*/ 4 h 5"/>
              <a:gd name="T4" fmla="*/ 3 w 3"/>
              <a:gd name="T5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5">
                <a:moveTo>
                  <a:pt x="3" y="1"/>
                </a:moveTo>
                <a:cubicBezTo>
                  <a:pt x="3" y="2"/>
                  <a:pt x="2" y="5"/>
                  <a:pt x="0" y="4"/>
                </a:cubicBezTo>
                <a:cubicBezTo>
                  <a:pt x="1" y="3"/>
                  <a:pt x="1" y="0"/>
                  <a:pt x="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79" name="Freeform 246"/>
          <p:cNvSpPr/>
          <p:nvPr/>
        </p:nvSpPr>
        <p:spPr bwMode="auto">
          <a:xfrm>
            <a:off x="2566988" y="814388"/>
            <a:ext cx="23812" cy="47625"/>
          </a:xfrm>
          <a:custGeom>
            <a:avLst/>
            <a:gdLst>
              <a:gd name="T0" fmla="*/ 8 w 8"/>
              <a:gd name="T1" fmla="*/ 1 h 15"/>
              <a:gd name="T2" fmla="*/ 6 w 8"/>
              <a:gd name="T3" fmla="*/ 4 h 15"/>
              <a:gd name="T4" fmla="*/ 7 w 8"/>
              <a:gd name="T5" fmla="*/ 5 h 15"/>
              <a:gd name="T6" fmla="*/ 5 w 8"/>
              <a:gd name="T7" fmla="*/ 10 h 15"/>
              <a:gd name="T8" fmla="*/ 1 w 8"/>
              <a:gd name="T9" fmla="*/ 15 h 15"/>
              <a:gd name="T10" fmla="*/ 5 w 8"/>
              <a:gd name="T11" fmla="*/ 0 h 15"/>
              <a:gd name="T12" fmla="*/ 8 w 8"/>
              <a:gd name="T1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5">
                <a:moveTo>
                  <a:pt x="8" y="1"/>
                </a:moveTo>
                <a:cubicBezTo>
                  <a:pt x="8" y="2"/>
                  <a:pt x="7" y="3"/>
                  <a:pt x="6" y="4"/>
                </a:cubicBezTo>
                <a:cubicBezTo>
                  <a:pt x="6" y="5"/>
                  <a:pt x="7" y="5"/>
                  <a:pt x="7" y="5"/>
                </a:cubicBezTo>
                <a:cubicBezTo>
                  <a:pt x="6" y="7"/>
                  <a:pt x="5" y="8"/>
                  <a:pt x="5" y="10"/>
                </a:cubicBezTo>
                <a:cubicBezTo>
                  <a:pt x="4" y="11"/>
                  <a:pt x="4" y="14"/>
                  <a:pt x="1" y="15"/>
                </a:cubicBezTo>
                <a:cubicBezTo>
                  <a:pt x="0" y="10"/>
                  <a:pt x="5" y="6"/>
                  <a:pt x="5" y="0"/>
                </a:cubicBezTo>
                <a:cubicBezTo>
                  <a:pt x="7" y="0"/>
                  <a:pt x="7" y="1"/>
                  <a:pt x="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80" name="Freeform 247"/>
          <p:cNvSpPr/>
          <p:nvPr/>
        </p:nvSpPr>
        <p:spPr bwMode="auto">
          <a:xfrm>
            <a:off x="2509838" y="817563"/>
            <a:ext cx="15875" cy="15875"/>
          </a:xfrm>
          <a:custGeom>
            <a:avLst/>
            <a:gdLst>
              <a:gd name="T0" fmla="*/ 2 w 5"/>
              <a:gd name="T1" fmla="*/ 0 h 5"/>
              <a:gd name="T2" fmla="*/ 1 w 5"/>
              <a:gd name="T3" fmla="*/ 5 h 5"/>
              <a:gd name="T4" fmla="*/ 2 w 5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5">
                <a:moveTo>
                  <a:pt x="2" y="0"/>
                </a:moveTo>
                <a:cubicBezTo>
                  <a:pt x="5" y="1"/>
                  <a:pt x="3" y="5"/>
                  <a:pt x="1" y="5"/>
                </a:cubicBezTo>
                <a:cubicBezTo>
                  <a:pt x="0" y="4"/>
                  <a:pt x="2" y="2"/>
                  <a:pt x="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81" name="Freeform 248"/>
          <p:cNvSpPr/>
          <p:nvPr/>
        </p:nvSpPr>
        <p:spPr bwMode="auto">
          <a:xfrm>
            <a:off x="2522538" y="823913"/>
            <a:ext cx="12700" cy="15875"/>
          </a:xfrm>
          <a:custGeom>
            <a:avLst/>
            <a:gdLst>
              <a:gd name="T0" fmla="*/ 2 w 4"/>
              <a:gd name="T1" fmla="*/ 0 h 5"/>
              <a:gd name="T2" fmla="*/ 1 w 4"/>
              <a:gd name="T3" fmla="*/ 5 h 5"/>
              <a:gd name="T4" fmla="*/ 2 w 4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5">
                <a:moveTo>
                  <a:pt x="2" y="0"/>
                </a:moveTo>
                <a:cubicBezTo>
                  <a:pt x="4" y="1"/>
                  <a:pt x="4" y="5"/>
                  <a:pt x="1" y="5"/>
                </a:cubicBezTo>
                <a:cubicBezTo>
                  <a:pt x="0" y="4"/>
                  <a:pt x="2" y="2"/>
                  <a:pt x="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82" name="Freeform 249"/>
          <p:cNvSpPr/>
          <p:nvPr/>
        </p:nvSpPr>
        <p:spPr bwMode="auto">
          <a:xfrm>
            <a:off x="2717800" y="827088"/>
            <a:ext cx="22225" cy="15875"/>
          </a:xfrm>
          <a:custGeom>
            <a:avLst/>
            <a:gdLst>
              <a:gd name="T0" fmla="*/ 7 w 7"/>
              <a:gd name="T1" fmla="*/ 4 h 5"/>
              <a:gd name="T2" fmla="*/ 0 w 7"/>
              <a:gd name="T3" fmla="*/ 0 h 5"/>
              <a:gd name="T4" fmla="*/ 7 w 7"/>
              <a:gd name="T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5">
                <a:moveTo>
                  <a:pt x="7" y="4"/>
                </a:moveTo>
                <a:cubicBezTo>
                  <a:pt x="5" y="5"/>
                  <a:pt x="2" y="1"/>
                  <a:pt x="0" y="0"/>
                </a:cubicBezTo>
                <a:cubicBezTo>
                  <a:pt x="2" y="0"/>
                  <a:pt x="6" y="1"/>
                  <a:pt x="7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83" name="Freeform 250"/>
          <p:cNvSpPr/>
          <p:nvPr/>
        </p:nvSpPr>
        <p:spPr bwMode="auto">
          <a:xfrm>
            <a:off x="2535238" y="830263"/>
            <a:ext cx="12700" cy="19050"/>
          </a:xfrm>
          <a:custGeom>
            <a:avLst/>
            <a:gdLst>
              <a:gd name="T0" fmla="*/ 4 w 4"/>
              <a:gd name="T1" fmla="*/ 0 h 6"/>
              <a:gd name="T2" fmla="*/ 1 w 4"/>
              <a:gd name="T3" fmla="*/ 6 h 6"/>
              <a:gd name="T4" fmla="*/ 0 w 4"/>
              <a:gd name="T5" fmla="*/ 5 h 6"/>
              <a:gd name="T6" fmla="*/ 4 w 4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6">
                <a:moveTo>
                  <a:pt x="4" y="0"/>
                </a:moveTo>
                <a:cubicBezTo>
                  <a:pt x="3" y="3"/>
                  <a:pt x="2" y="5"/>
                  <a:pt x="1" y="6"/>
                </a:cubicBezTo>
                <a:cubicBezTo>
                  <a:pt x="1" y="6"/>
                  <a:pt x="0" y="5"/>
                  <a:pt x="0" y="5"/>
                </a:cubicBezTo>
                <a:cubicBezTo>
                  <a:pt x="1" y="4"/>
                  <a:pt x="1" y="0"/>
                  <a:pt x="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84" name="Freeform 251"/>
          <p:cNvSpPr/>
          <p:nvPr/>
        </p:nvSpPr>
        <p:spPr bwMode="auto">
          <a:xfrm>
            <a:off x="2547938" y="833438"/>
            <a:ext cx="12700" cy="25400"/>
          </a:xfrm>
          <a:custGeom>
            <a:avLst/>
            <a:gdLst>
              <a:gd name="T0" fmla="*/ 4 w 4"/>
              <a:gd name="T1" fmla="*/ 1 h 8"/>
              <a:gd name="T2" fmla="*/ 0 w 4"/>
              <a:gd name="T3" fmla="*/ 6 h 8"/>
              <a:gd name="T4" fmla="*/ 4 w 4"/>
              <a:gd name="T5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8">
                <a:moveTo>
                  <a:pt x="4" y="1"/>
                </a:moveTo>
                <a:cubicBezTo>
                  <a:pt x="3" y="3"/>
                  <a:pt x="3" y="8"/>
                  <a:pt x="0" y="6"/>
                </a:cubicBezTo>
                <a:cubicBezTo>
                  <a:pt x="2" y="5"/>
                  <a:pt x="1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85" name="Freeform 252"/>
          <p:cNvSpPr/>
          <p:nvPr/>
        </p:nvSpPr>
        <p:spPr bwMode="auto">
          <a:xfrm>
            <a:off x="2586038" y="855663"/>
            <a:ext cx="11112" cy="22225"/>
          </a:xfrm>
          <a:custGeom>
            <a:avLst/>
            <a:gdLst>
              <a:gd name="T0" fmla="*/ 4 w 4"/>
              <a:gd name="T1" fmla="*/ 1 h 7"/>
              <a:gd name="T2" fmla="*/ 0 w 4"/>
              <a:gd name="T3" fmla="*/ 6 h 7"/>
              <a:gd name="T4" fmla="*/ 1 w 4"/>
              <a:gd name="T5" fmla="*/ 1 h 7"/>
              <a:gd name="T6" fmla="*/ 4 w 4"/>
              <a:gd name="T7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7">
                <a:moveTo>
                  <a:pt x="4" y="1"/>
                </a:moveTo>
                <a:cubicBezTo>
                  <a:pt x="2" y="2"/>
                  <a:pt x="3" y="7"/>
                  <a:pt x="0" y="6"/>
                </a:cubicBezTo>
                <a:cubicBezTo>
                  <a:pt x="1" y="4"/>
                  <a:pt x="1" y="2"/>
                  <a:pt x="1" y="1"/>
                </a:cubicBezTo>
                <a:cubicBezTo>
                  <a:pt x="3" y="0"/>
                  <a:pt x="3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86" name="Freeform 253"/>
          <p:cNvSpPr/>
          <p:nvPr/>
        </p:nvSpPr>
        <p:spPr bwMode="auto">
          <a:xfrm>
            <a:off x="2597150" y="858838"/>
            <a:ext cx="12700" cy="19050"/>
          </a:xfrm>
          <a:custGeom>
            <a:avLst/>
            <a:gdLst>
              <a:gd name="T0" fmla="*/ 4 w 4"/>
              <a:gd name="T1" fmla="*/ 1 h 6"/>
              <a:gd name="T2" fmla="*/ 0 w 4"/>
              <a:gd name="T3" fmla="*/ 6 h 6"/>
              <a:gd name="T4" fmla="*/ 4 w 4"/>
              <a:gd name="T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6">
                <a:moveTo>
                  <a:pt x="4" y="1"/>
                </a:moveTo>
                <a:cubicBezTo>
                  <a:pt x="3" y="3"/>
                  <a:pt x="2" y="6"/>
                  <a:pt x="0" y="6"/>
                </a:cubicBezTo>
                <a:cubicBezTo>
                  <a:pt x="0" y="4"/>
                  <a:pt x="1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87" name="Freeform 254"/>
          <p:cNvSpPr/>
          <p:nvPr/>
        </p:nvSpPr>
        <p:spPr bwMode="auto">
          <a:xfrm>
            <a:off x="2609850" y="862013"/>
            <a:ext cx="12700" cy="22225"/>
          </a:xfrm>
          <a:custGeom>
            <a:avLst/>
            <a:gdLst>
              <a:gd name="T0" fmla="*/ 4 w 4"/>
              <a:gd name="T1" fmla="*/ 2 h 7"/>
              <a:gd name="T2" fmla="*/ 1 w 4"/>
              <a:gd name="T3" fmla="*/ 7 h 7"/>
              <a:gd name="T4" fmla="*/ 4 w 4"/>
              <a:gd name="T5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7">
                <a:moveTo>
                  <a:pt x="4" y="2"/>
                </a:moveTo>
                <a:cubicBezTo>
                  <a:pt x="3" y="4"/>
                  <a:pt x="2" y="6"/>
                  <a:pt x="1" y="7"/>
                </a:cubicBezTo>
                <a:cubicBezTo>
                  <a:pt x="0" y="5"/>
                  <a:pt x="1" y="0"/>
                  <a:pt x="4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88" name="Freeform 255"/>
          <p:cNvSpPr/>
          <p:nvPr/>
        </p:nvSpPr>
        <p:spPr bwMode="auto">
          <a:xfrm>
            <a:off x="2625725" y="871538"/>
            <a:ext cx="12700" cy="22225"/>
          </a:xfrm>
          <a:custGeom>
            <a:avLst/>
            <a:gdLst>
              <a:gd name="T0" fmla="*/ 4 w 4"/>
              <a:gd name="T1" fmla="*/ 2 h 7"/>
              <a:gd name="T2" fmla="*/ 0 w 4"/>
              <a:gd name="T3" fmla="*/ 7 h 7"/>
              <a:gd name="T4" fmla="*/ 4 w 4"/>
              <a:gd name="T5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7">
                <a:moveTo>
                  <a:pt x="4" y="2"/>
                </a:moveTo>
                <a:cubicBezTo>
                  <a:pt x="3" y="4"/>
                  <a:pt x="3" y="7"/>
                  <a:pt x="0" y="7"/>
                </a:cubicBezTo>
                <a:cubicBezTo>
                  <a:pt x="1" y="5"/>
                  <a:pt x="1" y="0"/>
                  <a:pt x="4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89" name="Freeform 256"/>
          <p:cNvSpPr/>
          <p:nvPr/>
        </p:nvSpPr>
        <p:spPr bwMode="auto">
          <a:xfrm>
            <a:off x="2708275" y="890588"/>
            <a:ext cx="22225" cy="42862"/>
          </a:xfrm>
          <a:custGeom>
            <a:avLst/>
            <a:gdLst>
              <a:gd name="T0" fmla="*/ 7 w 7"/>
              <a:gd name="T1" fmla="*/ 0 h 14"/>
              <a:gd name="T2" fmla="*/ 4 w 7"/>
              <a:gd name="T3" fmla="*/ 10 h 14"/>
              <a:gd name="T4" fmla="*/ 0 w 7"/>
              <a:gd name="T5" fmla="*/ 14 h 14"/>
              <a:gd name="T6" fmla="*/ 6 w 7"/>
              <a:gd name="T7" fmla="*/ 0 h 14"/>
              <a:gd name="T8" fmla="*/ 7 w 7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4">
                <a:moveTo>
                  <a:pt x="7" y="0"/>
                </a:moveTo>
                <a:cubicBezTo>
                  <a:pt x="7" y="4"/>
                  <a:pt x="4" y="7"/>
                  <a:pt x="4" y="10"/>
                </a:cubicBezTo>
                <a:cubicBezTo>
                  <a:pt x="2" y="11"/>
                  <a:pt x="3" y="14"/>
                  <a:pt x="0" y="14"/>
                </a:cubicBezTo>
                <a:cubicBezTo>
                  <a:pt x="2" y="9"/>
                  <a:pt x="4" y="4"/>
                  <a:pt x="6" y="0"/>
                </a:cubicBezTo>
                <a:cubicBezTo>
                  <a:pt x="7" y="0"/>
                  <a:pt x="7" y="0"/>
                  <a:pt x="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90" name="Freeform 257"/>
          <p:cNvSpPr/>
          <p:nvPr/>
        </p:nvSpPr>
        <p:spPr bwMode="auto">
          <a:xfrm>
            <a:off x="2663825" y="893763"/>
            <a:ext cx="12700" cy="15875"/>
          </a:xfrm>
          <a:custGeom>
            <a:avLst/>
            <a:gdLst>
              <a:gd name="T0" fmla="*/ 4 w 4"/>
              <a:gd name="T1" fmla="*/ 0 h 5"/>
              <a:gd name="T2" fmla="*/ 0 w 4"/>
              <a:gd name="T3" fmla="*/ 5 h 5"/>
              <a:gd name="T4" fmla="*/ 4 w 4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5">
                <a:moveTo>
                  <a:pt x="4" y="0"/>
                </a:moveTo>
                <a:cubicBezTo>
                  <a:pt x="3" y="2"/>
                  <a:pt x="2" y="4"/>
                  <a:pt x="0" y="5"/>
                </a:cubicBezTo>
                <a:cubicBezTo>
                  <a:pt x="0" y="3"/>
                  <a:pt x="1" y="0"/>
                  <a:pt x="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91" name="Freeform 258"/>
          <p:cNvSpPr/>
          <p:nvPr/>
        </p:nvSpPr>
        <p:spPr bwMode="auto">
          <a:xfrm>
            <a:off x="2673350" y="900113"/>
            <a:ext cx="12700" cy="15875"/>
          </a:xfrm>
          <a:custGeom>
            <a:avLst/>
            <a:gdLst>
              <a:gd name="T0" fmla="*/ 4 w 4"/>
              <a:gd name="T1" fmla="*/ 1 h 5"/>
              <a:gd name="T2" fmla="*/ 1 w 4"/>
              <a:gd name="T3" fmla="*/ 5 h 5"/>
              <a:gd name="T4" fmla="*/ 4 w 4"/>
              <a:gd name="T5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5">
                <a:moveTo>
                  <a:pt x="4" y="1"/>
                </a:moveTo>
                <a:cubicBezTo>
                  <a:pt x="4" y="3"/>
                  <a:pt x="3" y="5"/>
                  <a:pt x="1" y="5"/>
                </a:cubicBezTo>
                <a:cubicBezTo>
                  <a:pt x="0" y="3"/>
                  <a:pt x="2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92" name="Freeform 259"/>
          <p:cNvSpPr/>
          <p:nvPr/>
        </p:nvSpPr>
        <p:spPr bwMode="auto">
          <a:xfrm>
            <a:off x="2682875" y="906463"/>
            <a:ext cx="12700" cy="15875"/>
          </a:xfrm>
          <a:custGeom>
            <a:avLst/>
            <a:gdLst>
              <a:gd name="T0" fmla="*/ 3 w 4"/>
              <a:gd name="T1" fmla="*/ 0 h 5"/>
              <a:gd name="T2" fmla="*/ 4 w 4"/>
              <a:gd name="T3" fmla="*/ 0 h 5"/>
              <a:gd name="T4" fmla="*/ 1 w 4"/>
              <a:gd name="T5" fmla="*/ 5 h 5"/>
              <a:gd name="T6" fmla="*/ 3 w 4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5">
                <a:moveTo>
                  <a:pt x="3" y="0"/>
                </a:moveTo>
                <a:cubicBezTo>
                  <a:pt x="3" y="0"/>
                  <a:pt x="3" y="0"/>
                  <a:pt x="4" y="0"/>
                </a:cubicBezTo>
                <a:cubicBezTo>
                  <a:pt x="3" y="2"/>
                  <a:pt x="3" y="5"/>
                  <a:pt x="1" y="5"/>
                </a:cubicBezTo>
                <a:cubicBezTo>
                  <a:pt x="0" y="3"/>
                  <a:pt x="2" y="2"/>
                  <a:pt x="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93" name="Freeform 260"/>
          <p:cNvSpPr/>
          <p:nvPr/>
        </p:nvSpPr>
        <p:spPr bwMode="auto">
          <a:xfrm>
            <a:off x="2692400" y="906463"/>
            <a:ext cx="15875" cy="22225"/>
          </a:xfrm>
          <a:custGeom>
            <a:avLst/>
            <a:gdLst>
              <a:gd name="T0" fmla="*/ 5 w 5"/>
              <a:gd name="T1" fmla="*/ 2 h 7"/>
              <a:gd name="T2" fmla="*/ 2 w 5"/>
              <a:gd name="T3" fmla="*/ 7 h 7"/>
              <a:gd name="T4" fmla="*/ 5 w 5"/>
              <a:gd name="T5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7">
                <a:moveTo>
                  <a:pt x="5" y="2"/>
                </a:moveTo>
                <a:cubicBezTo>
                  <a:pt x="4" y="4"/>
                  <a:pt x="3" y="5"/>
                  <a:pt x="2" y="7"/>
                </a:cubicBezTo>
                <a:cubicBezTo>
                  <a:pt x="0" y="6"/>
                  <a:pt x="3" y="0"/>
                  <a:pt x="5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94" name="Freeform 261"/>
          <p:cNvSpPr/>
          <p:nvPr/>
        </p:nvSpPr>
        <p:spPr bwMode="auto">
          <a:xfrm>
            <a:off x="2720975" y="915988"/>
            <a:ext cx="15875" cy="26987"/>
          </a:xfrm>
          <a:custGeom>
            <a:avLst/>
            <a:gdLst>
              <a:gd name="T0" fmla="*/ 3 w 5"/>
              <a:gd name="T1" fmla="*/ 5 h 9"/>
              <a:gd name="T2" fmla="*/ 1 w 5"/>
              <a:gd name="T3" fmla="*/ 7 h 9"/>
              <a:gd name="T4" fmla="*/ 2 w 5"/>
              <a:gd name="T5" fmla="*/ 0 h 9"/>
              <a:gd name="T6" fmla="*/ 3 w 5"/>
              <a:gd name="T7" fmla="*/ 1 h 9"/>
              <a:gd name="T8" fmla="*/ 3 w 5"/>
              <a:gd name="T9" fmla="*/ 4 h 9"/>
              <a:gd name="T10" fmla="*/ 4 w 5"/>
              <a:gd name="T11" fmla="*/ 3 h 9"/>
              <a:gd name="T12" fmla="*/ 2 w 5"/>
              <a:gd name="T13" fmla="*/ 9 h 9"/>
              <a:gd name="T14" fmla="*/ 3 w 5"/>
              <a:gd name="T15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9">
                <a:moveTo>
                  <a:pt x="3" y="5"/>
                </a:moveTo>
                <a:cubicBezTo>
                  <a:pt x="2" y="5"/>
                  <a:pt x="2" y="7"/>
                  <a:pt x="1" y="7"/>
                </a:cubicBezTo>
                <a:cubicBezTo>
                  <a:pt x="0" y="5"/>
                  <a:pt x="2" y="2"/>
                  <a:pt x="2" y="0"/>
                </a:cubicBezTo>
                <a:cubicBezTo>
                  <a:pt x="3" y="0"/>
                  <a:pt x="3" y="1"/>
                  <a:pt x="3" y="1"/>
                </a:cubicBezTo>
                <a:cubicBezTo>
                  <a:pt x="3" y="2"/>
                  <a:pt x="3" y="2"/>
                  <a:pt x="3" y="4"/>
                </a:cubicBezTo>
                <a:cubicBezTo>
                  <a:pt x="3" y="4"/>
                  <a:pt x="3" y="3"/>
                  <a:pt x="4" y="3"/>
                </a:cubicBezTo>
                <a:cubicBezTo>
                  <a:pt x="5" y="4"/>
                  <a:pt x="4" y="8"/>
                  <a:pt x="2" y="9"/>
                </a:cubicBezTo>
                <a:cubicBezTo>
                  <a:pt x="1" y="8"/>
                  <a:pt x="3" y="6"/>
                  <a:pt x="3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95" name="Freeform 262"/>
          <p:cNvSpPr/>
          <p:nvPr/>
        </p:nvSpPr>
        <p:spPr bwMode="auto">
          <a:xfrm>
            <a:off x="2736850" y="930275"/>
            <a:ext cx="9525" cy="12700"/>
          </a:xfrm>
          <a:custGeom>
            <a:avLst/>
            <a:gdLst>
              <a:gd name="T0" fmla="*/ 2 w 3"/>
              <a:gd name="T1" fmla="*/ 0 h 4"/>
              <a:gd name="T2" fmla="*/ 3 w 3"/>
              <a:gd name="T3" fmla="*/ 0 h 4"/>
              <a:gd name="T4" fmla="*/ 2 w 3"/>
              <a:gd name="T5" fmla="*/ 4 h 4"/>
              <a:gd name="T6" fmla="*/ 0 w 3"/>
              <a:gd name="T7" fmla="*/ 4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cubicBezTo>
                  <a:pt x="2" y="0"/>
                  <a:pt x="2" y="0"/>
                  <a:pt x="3" y="0"/>
                </a:cubicBezTo>
                <a:cubicBezTo>
                  <a:pt x="3" y="1"/>
                  <a:pt x="3" y="3"/>
                  <a:pt x="2" y="4"/>
                </a:cubicBezTo>
                <a:cubicBezTo>
                  <a:pt x="1" y="4"/>
                  <a:pt x="1" y="4"/>
                  <a:pt x="0" y="4"/>
                </a:cubicBezTo>
                <a:cubicBezTo>
                  <a:pt x="0" y="2"/>
                  <a:pt x="1" y="1"/>
                  <a:pt x="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96" name="Freeform 263"/>
          <p:cNvSpPr/>
          <p:nvPr/>
        </p:nvSpPr>
        <p:spPr bwMode="auto">
          <a:xfrm>
            <a:off x="2222500" y="949325"/>
            <a:ext cx="169863" cy="50800"/>
          </a:xfrm>
          <a:custGeom>
            <a:avLst/>
            <a:gdLst>
              <a:gd name="T0" fmla="*/ 54 w 54"/>
              <a:gd name="T1" fmla="*/ 3 h 16"/>
              <a:gd name="T2" fmla="*/ 54 w 54"/>
              <a:gd name="T3" fmla="*/ 4 h 16"/>
              <a:gd name="T4" fmla="*/ 48 w 54"/>
              <a:gd name="T5" fmla="*/ 8 h 16"/>
              <a:gd name="T6" fmla="*/ 21 w 54"/>
              <a:gd name="T7" fmla="*/ 16 h 16"/>
              <a:gd name="T8" fmla="*/ 8 w 54"/>
              <a:gd name="T9" fmla="*/ 14 h 16"/>
              <a:gd name="T10" fmla="*/ 0 w 54"/>
              <a:gd name="T11" fmla="*/ 12 h 16"/>
              <a:gd name="T12" fmla="*/ 30 w 54"/>
              <a:gd name="T13" fmla="*/ 13 h 16"/>
              <a:gd name="T14" fmla="*/ 34 w 54"/>
              <a:gd name="T15" fmla="*/ 13 h 16"/>
              <a:gd name="T16" fmla="*/ 37 w 54"/>
              <a:gd name="T17" fmla="*/ 10 h 16"/>
              <a:gd name="T18" fmla="*/ 42 w 54"/>
              <a:gd name="T19" fmla="*/ 10 h 16"/>
              <a:gd name="T20" fmla="*/ 51 w 54"/>
              <a:gd name="T21" fmla="*/ 5 h 16"/>
              <a:gd name="T22" fmla="*/ 45 w 54"/>
              <a:gd name="T23" fmla="*/ 1 h 16"/>
              <a:gd name="T24" fmla="*/ 45 w 54"/>
              <a:gd name="T25" fmla="*/ 1 h 16"/>
              <a:gd name="T26" fmla="*/ 54 w 54"/>
              <a:gd name="T27" fmla="*/ 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4" h="16">
                <a:moveTo>
                  <a:pt x="54" y="3"/>
                </a:moveTo>
                <a:cubicBezTo>
                  <a:pt x="54" y="4"/>
                  <a:pt x="54" y="4"/>
                  <a:pt x="54" y="4"/>
                </a:cubicBezTo>
                <a:cubicBezTo>
                  <a:pt x="53" y="6"/>
                  <a:pt x="50" y="7"/>
                  <a:pt x="48" y="8"/>
                </a:cubicBezTo>
                <a:cubicBezTo>
                  <a:pt x="40" y="13"/>
                  <a:pt x="31" y="15"/>
                  <a:pt x="21" y="16"/>
                </a:cubicBezTo>
                <a:cubicBezTo>
                  <a:pt x="16" y="16"/>
                  <a:pt x="12" y="15"/>
                  <a:pt x="8" y="14"/>
                </a:cubicBezTo>
                <a:cubicBezTo>
                  <a:pt x="5" y="14"/>
                  <a:pt x="3" y="14"/>
                  <a:pt x="0" y="12"/>
                </a:cubicBezTo>
                <a:cubicBezTo>
                  <a:pt x="11" y="13"/>
                  <a:pt x="21" y="15"/>
                  <a:pt x="30" y="13"/>
                </a:cubicBezTo>
                <a:cubicBezTo>
                  <a:pt x="31" y="13"/>
                  <a:pt x="33" y="13"/>
                  <a:pt x="34" y="13"/>
                </a:cubicBezTo>
                <a:cubicBezTo>
                  <a:pt x="35" y="12"/>
                  <a:pt x="36" y="11"/>
                  <a:pt x="37" y="10"/>
                </a:cubicBezTo>
                <a:cubicBezTo>
                  <a:pt x="39" y="10"/>
                  <a:pt x="40" y="10"/>
                  <a:pt x="42" y="10"/>
                </a:cubicBezTo>
                <a:cubicBezTo>
                  <a:pt x="45" y="9"/>
                  <a:pt x="48" y="6"/>
                  <a:pt x="51" y="5"/>
                </a:cubicBezTo>
                <a:cubicBezTo>
                  <a:pt x="50" y="3"/>
                  <a:pt x="47" y="2"/>
                  <a:pt x="45" y="1"/>
                </a:cubicBezTo>
                <a:cubicBezTo>
                  <a:pt x="45" y="1"/>
                  <a:pt x="45" y="1"/>
                  <a:pt x="45" y="1"/>
                </a:cubicBezTo>
                <a:cubicBezTo>
                  <a:pt x="48" y="0"/>
                  <a:pt x="51" y="2"/>
                  <a:pt x="54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97" name="Freeform 264"/>
          <p:cNvSpPr/>
          <p:nvPr/>
        </p:nvSpPr>
        <p:spPr bwMode="auto">
          <a:xfrm>
            <a:off x="2190750" y="974725"/>
            <a:ext cx="22225" cy="22225"/>
          </a:xfrm>
          <a:custGeom>
            <a:avLst/>
            <a:gdLst>
              <a:gd name="T0" fmla="*/ 7 w 7"/>
              <a:gd name="T1" fmla="*/ 3 h 7"/>
              <a:gd name="T2" fmla="*/ 0 w 7"/>
              <a:gd name="T3" fmla="*/ 2 h 7"/>
              <a:gd name="T4" fmla="*/ 7 w 7"/>
              <a:gd name="T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7">
                <a:moveTo>
                  <a:pt x="7" y="3"/>
                </a:moveTo>
                <a:cubicBezTo>
                  <a:pt x="6" y="7"/>
                  <a:pt x="3" y="2"/>
                  <a:pt x="0" y="2"/>
                </a:cubicBezTo>
                <a:cubicBezTo>
                  <a:pt x="2" y="0"/>
                  <a:pt x="6" y="2"/>
                  <a:pt x="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98" name="Freeform 265"/>
          <p:cNvSpPr/>
          <p:nvPr/>
        </p:nvSpPr>
        <p:spPr bwMode="auto">
          <a:xfrm>
            <a:off x="2609850" y="1035050"/>
            <a:ext cx="9525" cy="9525"/>
          </a:xfrm>
          <a:custGeom>
            <a:avLst/>
            <a:gdLst>
              <a:gd name="T0" fmla="*/ 3 w 3"/>
              <a:gd name="T1" fmla="*/ 1 h 3"/>
              <a:gd name="T2" fmla="*/ 3 w 3"/>
              <a:gd name="T3" fmla="*/ 3 h 3"/>
              <a:gd name="T4" fmla="*/ 3 w 3"/>
              <a:gd name="T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3" y="1"/>
                </a:moveTo>
                <a:cubicBezTo>
                  <a:pt x="3" y="2"/>
                  <a:pt x="3" y="2"/>
                  <a:pt x="3" y="3"/>
                </a:cubicBezTo>
                <a:cubicBezTo>
                  <a:pt x="0" y="3"/>
                  <a:pt x="1" y="0"/>
                  <a:pt x="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99" name="Freeform 266"/>
          <p:cNvSpPr/>
          <p:nvPr/>
        </p:nvSpPr>
        <p:spPr bwMode="auto">
          <a:xfrm>
            <a:off x="2600325" y="1044575"/>
            <a:ext cx="9525" cy="6350"/>
          </a:xfrm>
          <a:custGeom>
            <a:avLst/>
            <a:gdLst>
              <a:gd name="T0" fmla="*/ 3 w 3"/>
              <a:gd name="T1" fmla="*/ 0 h 2"/>
              <a:gd name="T2" fmla="*/ 1 w 3"/>
              <a:gd name="T3" fmla="*/ 2 h 2"/>
              <a:gd name="T4" fmla="*/ 0 w 3"/>
              <a:gd name="T5" fmla="*/ 0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3" y="1"/>
                  <a:pt x="2" y="2"/>
                  <a:pt x="1" y="2"/>
                </a:cubicBezTo>
                <a:cubicBezTo>
                  <a:pt x="0" y="2"/>
                  <a:pt x="0" y="1"/>
                  <a:pt x="0" y="0"/>
                </a:cubicBezTo>
                <a:cubicBezTo>
                  <a:pt x="1" y="0"/>
                  <a:pt x="2" y="0"/>
                  <a:pt x="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0" name="Freeform 267"/>
          <p:cNvSpPr/>
          <p:nvPr/>
        </p:nvSpPr>
        <p:spPr bwMode="auto">
          <a:xfrm>
            <a:off x="2613025" y="1047750"/>
            <a:ext cx="9525" cy="9525"/>
          </a:xfrm>
          <a:custGeom>
            <a:avLst/>
            <a:gdLst>
              <a:gd name="T0" fmla="*/ 3 w 3"/>
              <a:gd name="T1" fmla="*/ 1 h 3"/>
              <a:gd name="T2" fmla="*/ 2 w 3"/>
              <a:gd name="T3" fmla="*/ 2 h 3"/>
              <a:gd name="T4" fmla="*/ 1 w 3"/>
              <a:gd name="T5" fmla="*/ 3 h 3"/>
              <a:gd name="T6" fmla="*/ 0 w 3"/>
              <a:gd name="T7" fmla="*/ 2 h 3"/>
              <a:gd name="T8" fmla="*/ 3 w 3"/>
              <a:gd name="T9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3" y="1"/>
                </a:moveTo>
                <a:cubicBezTo>
                  <a:pt x="2" y="1"/>
                  <a:pt x="2" y="2"/>
                  <a:pt x="2" y="2"/>
                </a:cubicBezTo>
                <a:cubicBezTo>
                  <a:pt x="2" y="3"/>
                  <a:pt x="2" y="2"/>
                  <a:pt x="1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0"/>
                  <a:pt x="2" y="0"/>
                  <a:pt x="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1" name="Freeform 268"/>
          <p:cNvSpPr>
            <a:spLocks noEditPoints="1"/>
          </p:cNvSpPr>
          <p:nvPr/>
        </p:nvSpPr>
        <p:spPr bwMode="auto">
          <a:xfrm>
            <a:off x="2052638" y="514350"/>
            <a:ext cx="750887" cy="568325"/>
          </a:xfrm>
          <a:custGeom>
            <a:avLst/>
            <a:gdLst>
              <a:gd name="T0" fmla="*/ 34 w 238"/>
              <a:gd name="T1" fmla="*/ 21 h 180"/>
              <a:gd name="T2" fmla="*/ 86 w 238"/>
              <a:gd name="T3" fmla="*/ 36 h 180"/>
              <a:gd name="T4" fmla="*/ 136 w 238"/>
              <a:gd name="T5" fmla="*/ 18 h 180"/>
              <a:gd name="T6" fmla="*/ 155 w 238"/>
              <a:gd name="T7" fmla="*/ 14 h 180"/>
              <a:gd name="T8" fmla="*/ 201 w 238"/>
              <a:gd name="T9" fmla="*/ 25 h 180"/>
              <a:gd name="T10" fmla="*/ 226 w 238"/>
              <a:gd name="T11" fmla="*/ 63 h 180"/>
              <a:gd name="T12" fmla="*/ 238 w 238"/>
              <a:gd name="T13" fmla="*/ 113 h 180"/>
              <a:gd name="T14" fmla="*/ 191 w 238"/>
              <a:gd name="T15" fmla="*/ 131 h 180"/>
              <a:gd name="T16" fmla="*/ 138 w 238"/>
              <a:gd name="T17" fmla="*/ 104 h 180"/>
              <a:gd name="T18" fmla="*/ 117 w 238"/>
              <a:gd name="T19" fmla="*/ 92 h 180"/>
              <a:gd name="T20" fmla="*/ 137 w 238"/>
              <a:gd name="T21" fmla="*/ 117 h 180"/>
              <a:gd name="T22" fmla="*/ 172 w 238"/>
              <a:gd name="T23" fmla="*/ 151 h 180"/>
              <a:gd name="T24" fmla="*/ 166 w 238"/>
              <a:gd name="T25" fmla="*/ 171 h 180"/>
              <a:gd name="T26" fmla="*/ 147 w 238"/>
              <a:gd name="T27" fmla="*/ 151 h 180"/>
              <a:gd name="T28" fmla="*/ 63 w 238"/>
              <a:gd name="T29" fmla="*/ 73 h 180"/>
              <a:gd name="T30" fmla="*/ 43 w 238"/>
              <a:gd name="T31" fmla="*/ 55 h 180"/>
              <a:gd name="T32" fmla="*/ 8 w 238"/>
              <a:gd name="T33" fmla="*/ 13 h 180"/>
              <a:gd name="T34" fmla="*/ 100 w 238"/>
              <a:gd name="T35" fmla="*/ 83 h 180"/>
              <a:gd name="T36" fmla="*/ 145 w 238"/>
              <a:gd name="T37" fmla="*/ 104 h 180"/>
              <a:gd name="T38" fmla="*/ 222 w 238"/>
              <a:gd name="T39" fmla="*/ 142 h 180"/>
              <a:gd name="T40" fmla="*/ 207 w 238"/>
              <a:gd name="T41" fmla="*/ 92 h 180"/>
              <a:gd name="T42" fmla="*/ 224 w 238"/>
              <a:gd name="T43" fmla="*/ 72 h 180"/>
              <a:gd name="T44" fmla="*/ 218 w 238"/>
              <a:gd name="T45" fmla="*/ 46 h 180"/>
              <a:gd name="T46" fmla="*/ 189 w 238"/>
              <a:gd name="T47" fmla="*/ 39 h 180"/>
              <a:gd name="T48" fmla="*/ 169 w 238"/>
              <a:gd name="T49" fmla="*/ 33 h 180"/>
              <a:gd name="T50" fmla="*/ 143 w 238"/>
              <a:gd name="T51" fmla="*/ 32 h 180"/>
              <a:gd name="T52" fmla="*/ 113 w 238"/>
              <a:gd name="T53" fmla="*/ 37 h 180"/>
              <a:gd name="T54" fmla="*/ 124 w 238"/>
              <a:gd name="T55" fmla="*/ 57 h 180"/>
              <a:gd name="T56" fmla="*/ 104 w 238"/>
              <a:gd name="T57" fmla="*/ 47 h 180"/>
              <a:gd name="T58" fmla="*/ 80 w 238"/>
              <a:gd name="T59" fmla="*/ 55 h 180"/>
              <a:gd name="T60" fmla="*/ 83 w 238"/>
              <a:gd name="T61" fmla="*/ 66 h 180"/>
              <a:gd name="T62" fmla="*/ 91 w 238"/>
              <a:gd name="T63" fmla="*/ 66 h 180"/>
              <a:gd name="T64" fmla="*/ 19 w 238"/>
              <a:gd name="T65" fmla="*/ 30 h 180"/>
              <a:gd name="T66" fmla="*/ 15 w 238"/>
              <a:gd name="T67" fmla="*/ 15 h 180"/>
              <a:gd name="T68" fmla="*/ 20 w 238"/>
              <a:gd name="T69" fmla="*/ 14 h 180"/>
              <a:gd name="T70" fmla="*/ 41 w 238"/>
              <a:gd name="T71" fmla="*/ 34 h 180"/>
              <a:gd name="T72" fmla="*/ 89 w 238"/>
              <a:gd name="T73" fmla="*/ 79 h 180"/>
              <a:gd name="T74" fmla="*/ 141 w 238"/>
              <a:gd name="T75" fmla="*/ 126 h 180"/>
              <a:gd name="T76" fmla="*/ 152 w 238"/>
              <a:gd name="T77" fmla="*/ 136 h 180"/>
              <a:gd name="T78" fmla="*/ 153 w 238"/>
              <a:gd name="T79" fmla="*/ 135 h 180"/>
              <a:gd name="T80" fmla="*/ 78 w 238"/>
              <a:gd name="T81" fmla="*/ 65 h 180"/>
              <a:gd name="T82" fmla="*/ 31 w 238"/>
              <a:gd name="T83" fmla="*/ 26 h 180"/>
              <a:gd name="T84" fmla="*/ 53 w 238"/>
              <a:gd name="T85" fmla="*/ 55 h 180"/>
              <a:gd name="T86" fmla="*/ 131 w 238"/>
              <a:gd name="T87" fmla="*/ 127 h 180"/>
              <a:gd name="T88" fmla="*/ 90 w 238"/>
              <a:gd name="T89" fmla="*/ 83 h 180"/>
              <a:gd name="T90" fmla="*/ 27 w 238"/>
              <a:gd name="T91" fmla="*/ 31 h 180"/>
              <a:gd name="T92" fmla="*/ 81 w 238"/>
              <a:gd name="T93" fmla="*/ 85 h 180"/>
              <a:gd name="T94" fmla="*/ 20 w 238"/>
              <a:gd name="T95" fmla="*/ 32 h 180"/>
              <a:gd name="T96" fmla="*/ 47 w 238"/>
              <a:gd name="T97" fmla="*/ 55 h 180"/>
              <a:gd name="T98" fmla="*/ 142 w 238"/>
              <a:gd name="T99" fmla="*/ 143 h 180"/>
              <a:gd name="T100" fmla="*/ 148 w 238"/>
              <a:gd name="T101" fmla="*/ 152 h 180"/>
              <a:gd name="T102" fmla="*/ 162 w 238"/>
              <a:gd name="T103" fmla="*/ 141 h 180"/>
              <a:gd name="T104" fmla="*/ 158 w 238"/>
              <a:gd name="T105" fmla="*/ 158 h 180"/>
              <a:gd name="T106" fmla="*/ 153 w 238"/>
              <a:gd name="T107" fmla="*/ 155 h 180"/>
              <a:gd name="T108" fmla="*/ 169 w 238"/>
              <a:gd name="T109" fmla="*/ 151 h 180"/>
              <a:gd name="T110" fmla="*/ 173 w 238"/>
              <a:gd name="T111" fmla="*/ 154 h 180"/>
              <a:gd name="T112" fmla="*/ 163 w 238"/>
              <a:gd name="T113" fmla="*/ 168 h 180"/>
              <a:gd name="T114" fmla="*/ 176 w 238"/>
              <a:gd name="T115" fmla="*/ 163 h 180"/>
              <a:gd name="T116" fmla="*/ 179 w 238"/>
              <a:gd name="T117" fmla="*/ 159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8" h="180">
                <a:moveTo>
                  <a:pt x="5" y="1"/>
                </a:moveTo>
                <a:cubicBezTo>
                  <a:pt x="7" y="2"/>
                  <a:pt x="8" y="5"/>
                  <a:pt x="11" y="6"/>
                </a:cubicBezTo>
                <a:cubicBezTo>
                  <a:pt x="15" y="13"/>
                  <a:pt x="26" y="16"/>
                  <a:pt x="34" y="20"/>
                </a:cubicBezTo>
                <a:cubicBezTo>
                  <a:pt x="34" y="20"/>
                  <a:pt x="34" y="21"/>
                  <a:pt x="34" y="21"/>
                </a:cubicBezTo>
                <a:cubicBezTo>
                  <a:pt x="37" y="23"/>
                  <a:pt x="38" y="27"/>
                  <a:pt x="42" y="28"/>
                </a:cubicBezTo>
                <a:cubicBezTo>
                  <a:pt x="42" y="29"/>
                  <a:pt x="43" y="29"/>
                  <a:pt x="42" y="30"/>
                </a:cubicBezTo>
                <a:cubicBezTo>
                  <a:pt x="54" y="39"/>
                  <a:pt x="65" y="50"/>
                  <a:pt x="75" y="60"/>
                </a:cubicBezTo>
                <a:cubicBezTo>
                  <a:pt x="78" y="51"/>
                  <a:pt x="83" y="44"/>
                  <a:pt x="86" y="36"/>
                </a:cubicBezTo>
                <a:cubicBezTo>
                  <a:pt x="87" y="35"/>
                  <a:pt x="88" y="36"/>
                  <a:pt x="89" y="37"/>
                </a:cubicBezTo>
                <a:cubicBezTo>
                  <a:pt x="95" y="39"/>
                  <a:pt x="99" y="41"/>
                  <a:pt x="104" y="44"/>
                </a:cubicBezTo>
                <a:cubicBezTo>
                  <a:pt x="111" y="36"/>
                  <a:pt x="121" y="23"/>
                  <a:pt x="134" y="19"/>
                </a:cubicBezTo>
                <a:cubicBezTo>
                  <a:pt x="135" y="19"/>
                  <a:pt x="135" y="18"/>
                  <a:pt x="136" y="18"/>
                </a:cubicBezTo>
                <a:cubicBezTo>
                  <a:pt x="138" y="16"/>
                  <a:pt x="143" y="15"/>
                  <a:pt x="146" y="14"/>
                </a:cubicBezTo>
                <a:cubicBezTo>
                  <a:pt x="147" y="14"/>
                  <a:pt x="148" y="14"/>
                  <a:pt x="149" y="14"/>
                </a:cubicBezTo>
                <a:cubicBezTo>
                  <a:pt x="150" y="14"/>
                  <a:pt x="151" y="13"/>
                  <a:pt x="152" y="13"/>
                </a:cubicBezTo>
                <a:cubicBezTo>
                  <a:pt x="153" y="13"/>
                  <a:pt x="154" y="14"/>
                  <a:pt x="155" y="14"/>
                </a:cubicBezTo>
                <a:cubicBezTo>
                  <a:pt x="159" y="14"/>
                  <a:pt x="163" y="12"/>
                  <a:pt x="166" y="13"/>
                </a:cubicBezTo>
                <a:cubicBezTo>
                  <a:pt x="175" y="13"/>
                  <a:pt x="182" y="15"/>
                  <a:pt x="188" y="16"/>
                </a:cubicBezTo>
                <a:cubicBezTo>
                  <a:pt x="189" y="17"/>
                  <a:pt x="191" y="18"/>
                  <a:pt x="191" y="19"/>
                </a:cubicBezTo>
                <a:cubicBezTo>
                  <a:pt x="195" y="20"/>
                  <a:pt x="198" y="23"/>
                  <a:pt x="201" y="25"/>
                </a:cubicBezTo>
                <a:cubicBezTo>
                  <a:pt x="203" y="26"/>
                  <a:pt x="205" y="26"/>
                  <a:pt x="206" y="27"/>
                </a:cubicBezTo>
                <a:cubicBezTo>
                  <a:pt x="207" y="29"/>
                  <a:pt x="209" y="31"/>
                  <a:pt x="211" y="33"/>
                </a:cubicBezTo>
                <a:cubicBezTo>
                  <a:pt x="216" y="37"/>
                  <a:pt x="218" y="41"/>
                  <a:pt x="221" y="47"/>
                </a:cubicBezTo>
                <a:cubicBezTo>
                  <a:pt x="223" y="51"/>
                  <a:pt x="226" y="57"/>
                  <a:pt x="226" y="63"/>
                </a:cubicBezTo>
                <a:cubicBezTo>
                  <a:pt x="227" y="64"/>
                  <a:pt x="226" y="66"/>
                  <a:pt x="227" y="68"/>
                </a:cubicBezTo>
                <a:cubicBezTo>
                  <a:pt x="228" y="79"/>
                  <a:pt x="225" y="92"/>
                  <a:pt x="222" y="103"/>
                </a:cubicBezTo>
                <a:cubicBezTo>
                  <a:pt x="226" y="106"/>
                  <a:pt x="231" y="109"/>
                  <a:pt x="237" y="111"/>
                </a:cubicBezTo>
                <a:cubicBezTo>
                  <a:pt x="237" y="112"/>
                  <a:pt x="238" y="113"/>
                  <a:pt x="238" y="113"/>
                </a:cubicBezTo>
                <a:cubicBezTo>
                  <a:pt x="232" y="122"/>
                  <a:pt x="227" y="135"/>
                  <a:pt x="221" y="145"/>
                </a:cubicBezTo>
                <a:cubicBezTo>
                  <a:pt x="220" y="145"/>
                  <a:pt x="219" y="145"/>
                  <a:pt x="219" y="144"/>
                </a:cubicBezTo>
                <a:cubicBezTo>
                  <a:pt x="212" y="140"/>
                  <a:pt x="205" y="136"/>
                  <a:pt x="198" y="134"/>
                </a:cubicBezTo>
                <a:cubicBezTo>
                  <a:pt x="196" y="132"/>
                  <a:pt x="195" y="131"/>
                  <a:pt x="191" y="131"/>
                </a:cubicBezTo>
                <a:cubicBezTo>
                  <a:pt x="184" y="126"/>
                  <a:pt x="175" y="123"/>
                  <a:pt x="168" y="118"/>
                </a:cubicBezTo>
                <a:cubicBezTo>
                  <a:pt x="164" y="118"/>
                  <a:pt x="160" y="115"/>
                  <a:pt x="157" y="113"/>
                </a:cubicBezTo>
                <a:cubicBezTo>
                  <a:pt x="155" y="112"/>
                  <a:pt x="152" y="111"/>
                  <a:pt x="151" y="110"/>
                </a:cubicBezTo>
                <a:cubicBezTo>
                  <a:pt x="147" y="108"/>
                  <a:pt x="142" y="106"/>
                  <a:pt x="138" y="104"/>
                </a:cubicBezTo>
                <a:cubicBezTo>
                  <a:pt x="135" y="102"/>
                  <a:pt x="132" y="101"/>
                  <a:pt x="130" y="99"/>
                </a:cubicBezTo>
                <a:cubicBezTo>
                  <a:pt x="128" y="98"/>
                  <a:pt x="126" y="97"/>
                  <a:pt x="124" y="96"/>
                </a:cubicBezTo>
                <a:cubicBezTo>
                  <a:pt x="122" y="95"/>
                  <a:pt x="120" y="95"/>
                  <a:pt x="118" y="94"/>
                </a:cubicBezTo>
                <a:cubicBezTo>
                  <a:pt x="118" y="93"/>
                  <a:pt x="117" y="93"/>
                  <a:pt x="117" y="92"/>
                </a:cubicBezTo>
                <a:cubicBezTo>
                  <a:pt x="113" y="90"/>
                  <a:pt x="109" y="89"/>
                  <a:pt x="105" y="87"/>
                </a:cubicBezTo>
                <a:cubicBezTo>
                  <a:pt x="109" y="92"/>
                  <a:pt x="114" y="94"/>
                  <a:pt x="118" y="99"/>
                </a:cubicBezTo>
                <a:cubicBezTo>
                  <a:pt x="119" y="100"/>
                  <a:pt x="120" y="101"/>
                  <a:pt x="121" y="101"/>
                </a:cubicBezTo>
                <a:cubicBezTo>
                  <a:pt x="126" y="107"/>
                  <a:pt x="132" y="111"/>
                  <a:pt x="137" y="117"/>
                </a:cubicBezTo>
                <a:cubicBezTo>
                  <a:pt x="138" y="117"/>
                  <a:pt x="138" y="118"/>
                  <a:pt x="139" y="118"/>
                </a:cubicBezTo>
                <a:cubicBezTo>
                  <a:pt x="145" y="125"/>
                  <a:pt x="154" y="131"/>
                  <a:pt x="160" y="138"/>
                </a:cubicBezTo>
                <a:cubicBezTo>
                  <a:pt x="164" y="138"/>
                  <a:pt x="166" y="140"/>
                  <a:pt x="165" y="144"/>
                </a:cubicBezTo>
                <a:cubicBezTo>
                  <a:pt x="167" y="146"/>
                  <a:pt x="170" y="149"/>
                  <a:pt x="172" y="151"/>
                </a:cubicBezTo>
                <a:cubicBezTo>
                  <a:pt x="174" y="152"/>
                  <a:pt x="177" y="150"/>
                  <a:pt x="179" y="152"/>
                </a:cubicBezTo>
                <a:cubicBezTo>
                  <a:pt x="179" y="154"/>
                  <a:pt x="180" y="155"/>
                  <a:pt x="180" y="157"/>
                </a:cubicBezTo>
                <a:cubicBezTo>
                  <a:pt x="183" y="158"/>
                  <a:pt x="183" y="161"/>
                  <a:pt x="186" y="163"/>
                </a:cubicBezTo>
                <a:cubicBezTo>
                  <a:pt x="189" y="177"/>
                  <a:pt x="170" y="180"/>
                  <a:pt x="166" y="171"/>
                </a:cubicBezTo>
                <a:cubicBezTo>
                  <a:pt x="163" y="172"/>
                  <a:pt x="159" y="169"/>
                  <a:pt x="160" y="166"/>
                </a:cubicBezTo>
                <a:cubicBezTo>
                  <a:pt x="156" y="162"/>
                  <a:pt x="154" y="157"/>
                  <a:pt x="147" y="155"/>
                </a:cubicBezTo>
                <a:cubicBezTo>
                  <a:pt x="146" y="154"/>
                  <a:pt x="146" y="154"/>
                  <a:pt x="146" y="153"/>
                </a:cubicBezTo>
                <a:cubicBezTo>
                  <a:pt x="146" y="152"/>
                  <a:pt x="146" y="152"/>
                  <a:pt x="147" y="151"/>
                </a:cubicBezTo>
                <a:cubicBezTo>
                  <a:pt x="146" y="150"/>
                  <a:pt x="145" y="149"/>
                  <a:pt x="144" y="149"/>
                </a:cubicBezTo>
                <a:cubicBezTo>
                  <a:pt x="144" y="148"/>
                  <a:pt x="144" y="148"/>
                  <a:pt x="143" y="148"/>
                </a:cubicBezTo>
                <a:cubicBezTo>
                  <a:pt x="133" y="138"/>
                  <a:pt x="123" y="129"/>
                  <a:pt x="112" y="119"/>
                </a:cubicBezTo>
                <a:cubicBezTo>
                  <a:pt x="96" y="104"/>
                  <a:pt x="78" y="89"/>
                  <a:pt x="63" y="73"/>
                </a:cubicBezTo>
                <a:cubicBezTo>
                  <a:pt x="61" y="72"/>
                  <a:pt x="60" y="70"/>
                  <a:pt x="58" y="69"/>
                </a:cubicBezTo>
                <a:cubicBezTo>
                  <a:pt x="56" y="67"/>
                  <a:pt x="54" y="65"/>
                  <a:pt x="52" y="63"/>
                </a:cubicBezTo>
                <a:cubicBezTo>
                  <a:pt x="50" y="61"/>
                  <a:pt x="48" y="60"/>
                  <a:pt x="45" y="58"/>
                </a:cubicBezTo>
                <a:cubicBezTo>
                  <a:pt x="44" y="57"/>
                  <a:pt x="44" y="56"/>
                  <a:pt x="43" y="55"/>
                </a:cubicBezTo>
                <a:cubicBezTo>
                  <a:pt x="40" y="52"/>
                  <a:pt x="37" y="50"/>
                  <a:pt x="34" y="48"/>
                </a:cubicBezTo>
                <a:cubicBezTo>
                  <a:pt x="29" y="43"/>
                  <a:pt x="24" y="38"/>
                  <a:pt x="19" y="33"/>
                </a:cubicBezTo>
                <a:cubicBezTo>
                  <a:pt x="16" y="35"/>
                  <a:pt x="14" y="32"/>
                  <a:pt x="15" y="30"/>
                </a:cubicBezTo>
                <a:cubicBezTo>
                  <a:pt x="13" y="23"/>
                  <a:pt x="11" y="19"/>
                  <a:pt x="8" y="13"/>
                </a:cubicBezTo>
                <a:cubicBezTo>
                  <a:pt x="5" y="11"/>
                  <a:pt x="4" y="7"/>
                  <a:pt x="1" y="5"/>
                </a:cubicBezTo>
                <a:cubicBezTo>
                  <a:pt x="2" y="4"/>
                  <a:pt x="0" y="4"/>
                  <a:pt x="1" y="3"/>
                </a:cubicBezTo>
                <a:cubicBezTo>
                  <a:pt x="2" y="2"/>
                  <a:pt x="3" y="0"/>
                  <a:pt x="5" y="1"/>
                </a:cubicBezTo>
                <a:close/>
                <a:moveTo>
                  <a:pt x="100" y="83"/>
                </a:moveTo>
                <a:cubicBezTo>
                  <a:pt x="104" y="83"/>
                  <a:pt x="108" y="86"/>
                  <a:pt x="111" y="87"/>
                </a:cubicBezTo>
                <a:cubicBezTo>
                  <a:pt x="114" y="89"/>
                  <a:pt x="118" y="90"/>
                  <a:pt x="121" y="92"/>
                </a:cubicBezTo>
                <a:cubicBezTo>
                  <a:pt x="125" y="94"/>
                  <a:pt x="129" y="97"/>
                  <a:pt x="135" y="98"/>
                </a:cubicBezTo>
                <a:cubicBezTo>
                  <a:pt x="138" y="101"/>
                  <a:pt x="142" y="102"/>
                  <a:pt x="145" y="104"/>
                </a:cubicBezTo>
                <a:cubicBezTo>
                  <a:pt x="148" y="106"/>
                  <a:pt x="150" y="107"/>
                  <a:pt x="153" y="108"/>
                </a:cubicBezTo>
                <a:cubicBezTo>
                  <a:pt x="156" y="110"/>
                  <a:pt x="159" y="112"/>
                  <a:pt x="162" y="113"/>
                </a:cubicBezTo>
                <a:cubicBezTo>
                  <a:pt x="179" y="122"/>
                  <a:pt x="197" y="130"/>
                  <a:pt x="214" y="139"/>
                </a:cubicBezTo>
                <a:cubicBezTo>
                  <a:pt x="216" y="140"/>
                  <a:pt x="219" y="142"/>
                  <a:pt x="222" y="142"/>
                </a:cubicBezTo>
                <a:cubicBezTo>
                  <a:pt x="226" y="132"/>
                  <a:pt x="231" y="123"/>
                  <a:pt x="235" y="114"/>
                </a:cubicBezTo>
                <a:cubicBezTo>
                  <a:pt x="230" y="111"/>
                  <a:pt x="224" y="107"/>
                  <a:pt x="218" y="104"/>
                </a:cubicBezTo>
                <a:cubicBezTo>
                  <a:pt x="219" y="103"/>
                  <a:pt x="220" y="102"/>
                  <a:pt x="220" y="100"/>
                </a:cubicBezTo>
                <a:cubicBezTo>
                  <a:pt x="216" y="97"/>
                  <a:pt x="209" y="95"/>
                  <a:pt x="207" y="92"/>
                </a:cubicBezTo>
                <a:cubicBezTo>
                  <a:pt x="212" y="93"/>
                  <a:pt x="215" y="96"/>
                  <a:pt x="221" y="97"/>
                </a:cubicBezTo>
                <a:cubicBezTo>
                  <a:pt x="224" y="89"/>
                  <a:pt x="223" y="82"/>
                  <a:pt x="224" y="74"/>
                </a:cubicBezTo>
                <a:cubicBezTo>
                  <a:pt x="220" y="71"/>
                  <a:pt x="212" y="76"/>
                  <a:pt x="209" y="74"/>
                </a:cubicBezTo>
                <a:cubicBezTo>
                  <a:pt x="214" y="73"/>
                  <a:pt x="218" y="70"/>
                  <a:pt x="224" y="72"/>
                </a:cubicBezTo>
                <a:cubicBezTo>
                  <a:pt x="224" y="64"/>
                  <a:pt x="223" y="55"/>
                  <a:pt x="219" y="49"/>
                </a:cubicBezTo>
                <a:cubicBezTo>
                  <a:pt x="217" y="50"/>
                  <a:pt x="215" y="52"/>
                  <a:pt x="213" y="54"/>
                </a:cubicBezTo>
                <a:cubicBezTo>
                  <a:pt x="211" y="56"/>
                  <a:pt x="208" y="60"/>
                  <a:pt x="206" y="57"/>
                </a:cubicBezTo>
                <a:cubicBezTo>
                  <a:pt x="210" y="55"/>
                  <a:pt x="214" y="50"/>
                  <a:pt x="218" y="46"/>
                </a:cubicBezTo>
                <a:cubicBezTo>
                  <a:pt x="217" y="45"/>
                  <a:pt x="216" y="44"/>
                  <a:pt x="216" y="42"/>
                </a:cubicBezTo>
                <a:cubicBezTo>
                  <a:pt x="211" y="36"/>
                  <a:pt x="205" y="30"/>
                  <a:pt x="198" y="27"/>
                </a:cubicBezTo>
                <a:cubicBezTo>
                  <a:pt x="197" y="29"/>
                  <a:pt x="195" y="31"/>
                  <a:pt x="194" y="34"/>
                </a:cubicBezTo>
                <a:cubicBezTo>
                  <a:pt x="193" y="36"/>
                  <a:pt x="191" y="40"/>
                  <a:pt x="189" y="39"/>
                </a:cubicBezTo>
                <a:cubicBezTo>
                  <a:pt x="191" y="34"/>
                  <a:pt x="193" y="30"/>
                  <a:pt x="196" y="26"/>
                </a:cubicBezTo>
                <a:cubicBezTo>
                  <a:pt x="190" y="20"/>
                  <a:pt x="180" y="17"/>
                  <a:pt x="169" y="16"/>
                </a:cubicBezTo>
                <a:cubicBezTo>
                  <a:pt x="169" y="19"/>
                  <a:pt x="168" y="24"/>
                  <a:pt x="169" y="29"/>
                </a:cubicBezTo>
                <a:cubicBezTo>
                  <a:pt x="169" y="31"/>
                  <a:pt x="171" y="32"/>
                  <a:pt x="169" y="33"/>
                </a:cubicBezTo>
                <a:cubicBezTo>
                  <a:pt x="166" y="29"/>
                  <a:pt x="167" y="21"/>
                  <a:pt x="166" y="16"/>
                </a:cubicBezTo>
                <a:cubicBezTo>
                  <a:pt x="155" y="16"/>
                  <a:pt x="149" y="17"/>
                  <a:pt x="139" y="20"/>
                </a:cubicBezTo>
                <a:cubicBezTo>
                  <a:pt x="140" y="26"/>
                  <a:pt x="144" y="29"/>
                  <a:pt x="146" y="35"/>
                </a:cubicBezTo>
                <a:cubicBezTo>
                  <a:pt x="144" y="35"/>
                  <a:pt x="144" y="33"/>
                  <a:pt x="143" y="32"/>
                </a:cubicBezTo>
                <a:cubicBezTo>
                  <a:pt x="141" y="28"/>
                  <a:pt x="139" y="24"/>
                  <a:pt x="136" y="21"/>
                </a:cubicBezTo>
                <a:cubicBezTo>
                  <a:pt x="128" y="24"/>
                  <a:pt x="120" y="29"/>
                  <a:pt x="115" y="35"/>
                </a:cubicBezTo>
                <a:cubicBezTo>
                  <a:pt x="119" y="38"/>
                  <a:pt x="125" y="40"/>
                  <a:pt x="127" y="44"/>
                </a:cubicBezTo>
                <a:cubicBezTo>
                  <a:pt x="122" y="42"/>
                  <a:pt x="118" y="39"/>
                  <a:pt x="113" y="37"/>
                </a:cubicBezTo>
                <a:cubicBezTo>
                  <a:pt x="111" y="40"/>
                  <a:pt x="108" y="42"/>
                  <a:pt x="107" y="46"/>
                </a:cubicBezTo>
                <a:cubicBezTo>
                  <a:pt x="108" y="46"/>
                  <a:pt x="108" y="46"/>
                  <a:pt x="109" y="46"/>
                </a:cubicBezTo>
                <a:cubicBezTo>
                  <a:pt x="112" y="47"/>
                  <a:pt x="115" y="49"/>
                  <a:pt x="117" y="51"/>
                </a:cubicBezTo>
                <a:cubicBezTo>
                  <a:pt x="119" y="53"/>
                  <a:pt x="123" y="54"/>
                  <a:pt x="124" y="57"/>
                </a:cubicBezTo>
                <a:cubicBezTo>
                  <a:pt x="120" y="58"/>
                  <a:pt x="117" y="52"/>
                  <a:pt x="113" y="52"/>
                </a:cubicBezTo>
                <a:cubicBezTo>
                  <a:pt x="113" y="51"/>
                  <a:pt x="113" y="51"/>
                  <a:pt x="112" y="51"/>
                </a:cubicBezTo>
                <a:cubicBezTo>
                  <a:pt x="110" y="50"/>
                  <a:pt x="109" y="49"/>
                  <a:pt x="107" y="48"/>
                </a:cubicBezTo>
                <a:cubicBezTo>
                  <a:pt x="106" y="48"/>
                  <a:pt x="105" y="47"/>
                  <a:pt x="104" y="47"/>
                </a:cubicBezTo>
                <a:cubicBezTo>
                  <a:pt x="99" y="43"/>
                  <a:pt x="93" y="41"/>
                  <a:pt x="87" y="38"/>
                </a:cubicBezTo>
                <a:cubicBezTo>
                  <a:pt x="87" y="40"/>
                  <a:pt x="85" y="41"/>
                  <a:pt x="85" y="43"/>
                </a:cubicBezTo>
                <a:cubicBezTo>
                  <a:pt x="84" y="46"/>
                  <a:pt x="82" y="49"/>
                  <a:pt x="81" y="52"/>
                </a:cubicBezTo>
                <a:cubicBezTo>
                  <a:pt x="81" y="53"/>
                  <a:pt x="81" y="54"/>
                  <a:pt x="80" y="55"/>
                </a:cubicBezTo>
                <a:cubicBezTo>
                  <a:pt x="80" y="55"/>
                  <a:pt x="79" y="55"/>
                  <a:pt x="79" y="55"/>
                </a:cubicBezTo>
                <a:cubicBezTo>
                  <a:pt x="79" y="56"/>
                  <a:pt x="79" y="57"/>
                  <a:pt x="79" y="57"/>
                </a:cubicBezTo>
                <a:cubicBezTo>
                  <a:pt x="78" y="59"/>
                  <a:pt x="77" y="59"/>
                  <a:pt x="78" y="62"/>
                </a:cubicBezTo>
                <a:cubicBezTo>
                  <a:pt x="79" y="62"/>
                  <a:pt x="81" y="65"/>
                  <a:pt x="83" y="66"/>
                </a:cubicBezTo>
                <a:cubicBezTo>
                  <a:pt x="84" y="66"/>
                  <a:pt x="84" y="63"/>
                  <a:pt x="86" y="64"/>
                </a:cubicBezTo>
                <a:cubicBezTo>
                  <a:pt x="86" y="66"/>
                  <a:pt x="85" y="66"/>
                  <a:pt x="84" y="67"/>
                </a:cubicBezTo>
                <a:cubicBezTo>
                  <a:pt x="85" y="68"/>
                  <a:pt x="86" y="70"/>
                  <a:pt x="88" y="71"/>
                </a:cubicBezTo>
                <a:cubicBezTo>
                  <a:pt x="89" y="69"/>
                  <a:pt x="89" y="67"/>
                  <a:pt x="91" y="66"/>
                </a:cubicBezTo>
                <a:cubicBezTo>
                  <a:pt x="92" y="68"/>
                  <a:pt x="90" y="70"/>
                  <a:pt x="89" y="72"/>
                </a:cubicBezTo>
                <a:cubicBezTo>
                  <a:pt x="93" y="76"/>
                  <a:pt x="96" y="79"/>
                  <a:pt x="100" y="83"/>
                </a:cubicBezTo>
                <a:close/>
                <a:moveTo>
                  <a:pt x="11" y="13"/>
                </a:moveTo>
                <a:cubicBezTo>
                  <a:pt x="14" y="19"/>
                  <a:pt x="17" y="26"/>
                  <a:pt x="19" y="30"/>
                </a:cubicBezTo>
                <a:cubicBezTo>
                  <a:pt x="19" y="29"/>
                  <a:pt x="20" y="29"/>
                  <a:pt x="21" y="28"/>
                </a:cubicBezTo>
                <a:cubicBezTo>
                  <a:pt x="19" y="26"/>
                  <a:pt x="17" y="24"/>
                  <a:pt x="17" y="22"/>
                </a:cubicBezTo>
                <a:cubicBezTo>
                  <a:pt x="21" y="23"/>
                  <a:pt x="21" y="28"/>
                  <a:pt x="26" y="29"/>
                </a:cubicBezTo>
                <a:cubicBezTo>
                  <a:pt x="27" y="21"/>
                  <a:pt x="18" y="20"/>
                  <a:pt x="15" y="15"/>
                </a:cubicBezTo>
                <a:cubicBezTo>
                  <a:pt x="21" y="17"/>
                  <a:pt x="23" y="22"/>
                  <a:pt x="29" y="24"/>
                </a:cubicBezTo>
                <a:cubicBezTo>
                  <a:pt x="30" y="22"/>
                  <a:pt x="30" y="22"/>
                  <a:pt x="30" y="20"/>
                </a:cubicBezTo>
                <a:cubicBezTo>
                  <a:pt x="27" y="18"/>
                  <a:pt x="24" y="18"/>
                  <a:pt x="21" y="16"/>
                </a:cubicBezTo>
                <a:cubicBezTo>
                  <a:pt x="21" y="16"/>
                  <a:pt x="20" y="15"/>
                  <a:pt x="20" y="14"/>
                </a:cubicBezTo>
                <a:cubicBezTo>
                  <a:pt x="17" y="12"/>
                  <a:pt x="14" y="11"/>
                  <a:pt x="11" y="10"/>
                </a:cubicBezTo>
                <a:cubicBezTo>
                  <a:pt x="11" y="12"/>
                  <a:pt x="11" y="12"/>
                  <a:pt x="11" y="13"/>
                </a:cubicBezTo>
                <a:close/>
                <a:moveTo>
                  <a:pt x="31" y="26"/>
                </a:moveTo>
                <a:cubicBezTo>
                  <a:pt x="35" y="28"/>
                  <a:pt x="36" y="32"/>
                  <a:pt x="41" y="34"/>
                </a:cubicBezTo>
                <a:cubicBezTo>
                  <a:pt x="42" y="37"/>
                  <a:pt x="46" y="38"/>
                  <a:pt x="48" y="41"/>
                </a:cubicBezTo>
                <a:cubicBezTo>
                  <a:pt x="48" y="41"/>
                  <a:pt x="48" y="42"/>
                  <a:pt x="48" y="42"/>
                </a:cubicBezTo>
                <a:cubicBezTo>
                  <a:pt x="49" y="43"/>
                  <a:pt x="51" y="43"/>
                  <a:pt x="51" y="44"/>
                </a:cubicBezTo>
                <a:cubicBezTo>
                  <a:pt x="63" y="56"/>
                  <a:pt x="76" y="68"/>
                  <a:pt x="89" y="79"/>
                </a:cubicBezTo>
                <a:cubicBezTo>
                  <a:pt x="91" y="83"/>
                  <a:pt x="96" y="84"/>
                  <a:pt x="98" y="88"/>
                </a:cubicBezTo>
                <a:cubicBezTo>
                  <a:pt x="102" y="91"/>
                  <a:pt x="107" y="95"/>
                  <a:pt x="111" y="99"/>
                </a:cubicBezTo>
                <a:cubicBezTo>
                  <a:pt x="119" y="108"/>
                  <a:pt x="130" y="115"/>
                  <a:pt x="138" y="124"/>
                </a:cubicBezTo>
                <a:cubicBezTo>
                  <a:pt x="140" y="124"/>
                  <a:pt x="140" y="126"/>
                  <a:pt x="141" y="126"/>
                </a:cubicBezTo>
                <a:cubicBezTo>
                  <a:pt x="141" y="127"/>
                  <a:pt x="141" y="127"/>
                  <a:pt x="142" y="128"/>
                </a:cubicBezTo>
                <a:cubicBezTo>
                  <a:pt x="145" y="129"/>
                  <a:pt x="147" y="132"/>
                  <a:pt x="149" y="133"/>
                </a:cubicBezTo>
                <a:cubicBezTo>
                  <a:pt x="149" y="134"/>
                  <a:pt x="150" y="134"/>
                  <a:pt x="151" y="135"/>
                </a:cubicBezTo>
                <a:cubicBezTo>
                  <a:pt x="151" y="135"/>
                  <a:pt x="151" y="136"/>
                  <a:pt x="152" y="136"/>
                </a:cubicBezTo>
                <a:cubicBezTo>
                  <a:pt x="152" y="137"/>
                  <a:pt x="153" y="137"/>
                  <a:pt x="154" y="138"/>
                </a:cubicBezTo>
                <a:cubicBezTo>
                  <a:pt x="156" y="140"/>
                  <a:pt x="159" y="145"/>
                  <a:pt x="159" y="139"/>
                </a:cubicBezTo>
                <a:cubicBezTo>
                  <a:pt x="158" y="139"/>
                  <a:pt x="157" y="138"/>
                  <a:pt x="156" y="138"/>
                </a:cubicBezTo>
                <a:cubicBezTo>
                  <a:pt x="156" y="137"/>
                  <a:pt x="155" y="136"/>
                  <a:pt x="153" y="135"/>
                </a:cubicBezTo>
                <a:cubicBezTo>
                  <a:pt x="147" y="128"/>
                  <a:pt x="140" y="122"/>
                  <a:pt x="133" y="116"/>
                </a:cubicBezTo>
                <a:cubicBezTo>
                  <a:pt x="132" y="115"/>
                  <a:pt x="131" y="113"/>
                  <a:pt x="129" y="112"/>
                </a:cubicBezTo>
                <a:cubicBezTo>
                  <a:pt x="126" y="109"/>
                  <a:pt x="122" y="106"/>
                  <a:pt x="119" y="103"/>
                </a:cubicBezTo>
                <a:cubicBezTo>
                  <a:pt x="106" y="90"/>
                  <a:pt x="91" y="78"/>
                  <a:pt x="78" y="65"/>
                </a:cubicBezTo>
                <a:cubicBezTo>
                  <a:pt x="77" y="64"/>
                  <a:pt x="75" y="64"/>
                  <a:pt x="75" y="63"/>
                </a:cubicBezTo>
                <a:cubicBezTo>
                  <a:pt x="75" y="62"/>
                  <a:pt x="76" y="62"/>
                  <a:pt x="75" y="62"/>
                </a:cubicBezTo>
                <a:cubicBezTo>
                  <a:pt x="61" y="49"/>
                  <a:pt x="47" y="35"/>
                  <a:pt x="32" y="23"/>
                </a:cubicBezTo>
                <a:cubicBezTo>
                  <a:pt x="32" y="24"/>
                  <a:pt x="32" y="24"/>
                  <a:pt x="31" y="26"/>
                </a:cubicBezTo>
                <a:close/>
                <a:moveTo>
                  <a:pt x="27" y="31"/>
                </a:moveTo>
                <a:cubicBezTo>
                  <a:pt x="33" y="35"/>
                  <a:pt x="37" y="40"/>
                  <a:pt x="41" y="44"/>
                </a:cubicBezTo>
                <a:cubicBezTo>
                  <a:pt x="43" y="46"/>
                  <a:pt x="47" y="48"/>
                  <a:pt x="48" y="49"/>
                </a:cubicBezTo>
                <a:cubicBezTo>
                  <a:pt x="50" y="51"/>
                  <a:pt x="51" y="53"/>
                  <a:pt x="53" y="55"/>
                </a:cubicBezTo>
                <a:cubicBezTo>
                  <a:pt x="61" y="62"/>
                  <a:pt x="68" y="69"/>
                  <a:pt x="76" y="76"/>
                </a:cubicBezTo>
                <a:cubicBezTo>
                  <a:pt x="79" y="79"/>
                  <a:pt x="84" y="82"/>
                  <a:pt x="86" y="85"/>
                </a:cubicBezTo>
                <a:cubicBezTo>
                  <a:pt x="90" y="89"/>
                  <a:pt x="95" y="94"/>
                  <a:pt x="99" y="97"/>
                </a:cubicBezTo>
                <a:cubicBezTo>
                  <a:pt x="109" y="108"/>
                  <a:pt x="121" y="116"/>
                  <a:pt x="131" y="127"/>
                </a:cubicBezTo>
                <a:cubicBezTo>
                  <a:pt x="139" y="133"/>
                  <a:pt x="146" y="141"/>
                  <a:pt x="154" y="148"/>
                </a:cubicBezTo>
                <a:cubicBezTo>
                  <a:pt x="155" y="147"/>
                  <a:pt x="156" y="146"/>
                  <a:pt x="157" y="144"/>
                </a:cubicBezTo>
                <a:cubicBezTo>
                  <a:pt x="142" y="131"/>
                  <a:pt x="127" y="116"/>
                  <a:pt x="112" y="103"/>
                </a:cubicBezTo>
                <a:cubicBezTo>
                  <a:pt x="105" y="96"/>
                  <a:pt x="97" y="90"/>
                  <a:pt x="90" y="83"/>
                </a:cubicBezTo>
                <a:cubicBezTo>
                  <a:pt x="73" y="67"/>
                  <a:pt x="56" y="51"/>
                  <a:pt x="38" y="35"/>
                </a:cubicBezTo>
                <a:cubicBezTo>
                  <a:pt x="35" y="32"/>
                  <a:pt x="32" y="29"/>
                  <a:pt x="29" y="26"/>
                </a:cubicBezTo>
                <a:cubicBezTo>
                  <a:pt x="29" y="26"/>
                  <a:pt x="28" y="26"/>
                  <a:pt x="28" y="26"/>
                </a:cubicBezTo>
                <a:cubicBezTo>
                  <a:pt x="28" y="28"/>
                  <a:pt x="28" y="29"/>
                  <a:pt x="27" y="31"/>
                </a:cubicBezTo>
                <a:close/>
                <a:moveTo>
                  <a:pt x="133" y="132"/>
                </a:moveTo>
                <a:cubicBezTo>
                  <a:pt x="133" y="131"/>
                  <a:pt x="133" y="131"/>
                  <a:pt x="133" y="130"/>
                </a:cubicBezTo>
                <a:cubicBezTo>
                  <a:pt x="126" y="124"/>
                  <a:pt x="119" y="118"/>
                  <a:pt x="112" y="112"/>
                </a:cubicBezTo>
                <a:cubicBezTo>
                  <a:pt x="102" y="103"/>
                  <a:pt x="92" y="93"/>
                  <a:pt x="81" y="85"/>
                </a:cubicBezTo>
                <a:cubicBezTo>
                  <a:pt x="81" y="84"/>
                  <a:pt x="81" y="84"/>
                  <a:pt x="81" y="83"/>
                </a:cubicBezTo>
                <a:cubicBezTo>
                  <a:pt x="63" y="66"/>
                  <a:pt x="44" y="48"/>
                  <a:pt x="25" y="31"/>
                </a:cubicBezTo>
                <a:cubicBezTo>
                  <a:pt x="23" y="32"/>
                  <a:pt x="22" y="30"/>
                  <a:pt x="21" y="30"/>
                </a:cubicBezTo>
                <a:cubicBezTo>
                  <a:pt x="22" y="31"/>
                  <a:pt x="20" y="31"/>
                  <a:pt x="20" y="32"/>
                </a:cubicBezTo>
                <a:cubicBezTo>
                  <a:pt x="20" y="32"/>
                  <a:pt x="25" y="37"/>
                  <a:pt x="26" y="37"/>
                </a:cubicBezTo>
                <a:cubicBezTo>
                  <a:pt x="28" y="39"/>
                  <a:pt x="29" y="40"/>
                  <a:pt x="31" y="42"/>
                </a:cubicBezTo>
                <a:cubicBezTo>
                  <a:pt x="35" y="45"/>
                  <a:pt x="39" y="49"/>
                  <a:pt x="42" y="52"/>
                </a:cubicBezTo>
                <a:cubicBezTo>
                  <a:pt x="43" y="54"/>
                  <a:pt x="46" y="54"/>
                  <a:pt x="47" y="55"/>
                </a:cubicBezTo>
                <a:cubicBezTo>
                  <a:pt x="49" y="56"/>
                  <a:pt x="50" y="59"/>
                  <a:pt x="51" y="60"/>
                </a:cubicBezTo>
                <a:cubicBezTo>
                  <a:pt x="59" y="68"/>
                  <a:pt x="68" y="76"/>
                  <a:pt x="76" y="83"/>
                </a:cubicBezTo>
                <a:cubicBezTo>
                  <a:pt x="80" y="87"/>
                  <a:pt x="84" y="90"/>
                  <a:pt x="87" y="94"/>
                </a:cubicBezTo>
                <a:cubicBezTo>
                  <a:pt x="105" y="109"/>
                  <a:pt x="124" y="127"/>
                  <a:pt x="142" y="143"/>
                </a:cubicBezTo>
                <a:cubicBezTo>
                  <a:pt x="143" y="144"/>
                  <a:pt x="144" y="145"/>
                  <a:pt x="146" y="146"/>
                </a:cubicBezTo>
                <a:cubicBezTo>
                  <a:pt x="148" y="149"/>
                  <a:pt x="149" y="152"/>
                  <a:pt x="152" y="149"/>
                </a:cubicBezTo>
                <a:cubicBezTo>
                  <a:pt x="146" y="143"/>
                  <a:pt x="140" y="137"/>
                  <a:pt x="133" y="132"/>
                </a:cubicBezTo>
                <a:close/>
                <a:moveTo>
                  <a:pt x="148" y="152"/>
                </a:moveTo>
                <a:cubicBezTo>
                  <a:pt x="149" y="156"/>
                  <a:pt x="155" y="153"/>
                  <a:pt x="157" y="151"/>
                </a:cubicBezTo>
                <a:cubicBezTo>
                  <a:pt x="160" y="149"/>
                  <a:pt x="162" y="146"/>
                  <a:pt x="163" y="144"/>
                </a:cubicBezTo>
                <a:cubicBezTo>
                  <a:pt x="162" y="143"/>
                  <a:pt x="162" y="142"/>
                  <a:pt x="163" y="142"/>
                </a:cubicBezTo>
                <a:cubicBezTo>
                  <a:pt x="162" y="141"/>
                  <a:pt x="163" y="140"/>
                  <a:pt x="162" y="141"/>
                </a:cubicBezTo>
                <a:cubicBezTo>
                  <a:pt x="160" y="146"/>
                  <a:pt x="155" y="151"/>
                  <a:pt x="148" y="152"/>
                </a:cubicBezTo>
                <a:close/>
                <a:moveTo>
                  <a:pt x="153" y="155"/>
                </a:moveTo>
                <a:cubicBezTo>
                  <a:pt x="155" y="156"/>
                  <a:pt x="155" y="159"/>
                  <a:pt x="157" y="159"/>
                </a:cubicBezTo>
                <a:cubicBezTo>
                  <a:pt x="157" y="159"/>
                  <a:pt x="157" y="158"/>
                  <a:pt x="158" y="158"/>
                </a:cubicBezTo>
                <a:cubicBezTo>
                  <a:pt x="162" y="156"/>
                  <a:pt x="166" y="154"/>
                  <a:pt x="167" y="151"/>
                </a:cubicBezTo>
                <a:cubicBezTo>
                  <a:pt x="167" y="150"/>
                  <a:pt x="165" y="149"/>
                  <a:pt x="166" y="148"/>
                </a:cubicBezTo>
                <a:cubicBezTo>
                  <a:pt x="166" y="147"/>
                  <a:pt x="165" y="146"/>
                  <a:pt x="164" y="146"/>
                </a:cubicBezTo>
                <a:cubicBezTo>
                  <a:pt x="162" y="150"/>
                  <a:pt x="158" y="153"/>
                  <a:pt x="153" y="155"/>
                </a:cubicBezTo>
                <a:close/>
                <a:moveTo>
                  <a:pt x="164" y="158"/>
                </a:moveTo>
                <a:cubicBezTo>
                  <a:pt x="162" y="159"/>
                  <a:pt x="159" y="159"/>
                  <a:pt x="158" y="161"/>
                </a:cubicBezTo>
                <a:cubicBezTo>
                  <a:pt x="159" y="161"/>
                  <a:pt x="161" y="160"/>
                  <a:pt x="163" y="159"/>
                </a:cubicBezTo>
                <a:cubicBezTo>
                  <a:pt x="166" y="157"/>
                  <a:pt x="169" y="155"/>
                  <a:pt x="169" y="151"/>
                </a:cubicBezTo>
                <a:cubicBezTo>
                  <a:pt x="168" y="153"/>
                  <a:pt x="166" y="156"/>
                  <a:pt x="164" y="158"/>
                </a:cubicBezTo>
                <a:close/>
                <a:moveTo>
                  <a:pt x="160" y="162"/>
                </a:moveTo>
                <a:cubicBezTo>
                  <a:pt x="161" y="163"/>
                  <a:pt x="162" y="164"/>
                  <a:pt x="163" y="165"/>
                </a:cubicBezTo>
                <a:cubicBezTo>
                  <a:pt x="167" y="162"/>
                  <a:pt x="171" y="159"/>
                  <a:pt x="173" y="154"/>
                </a:cubicBezTo>
                <a:cubicBezTo>
                  <a:pt x="172" y="154"/>
                  <a:pt x="172" y="154"/>
                  <a:pt x="171" y="154"/>
                </a:cubicBezTo>
                <a:cubicBezTo>
                  <a:pt x="169" y="158"/>
                  <a:pt x="165" y="160"/>
                  <a:pt x="160" y="162"/>
                </a:cubicBezTo>
                <a:close/>
                <a:moveTo>
                  <a:pt x="176" y="155"/>
                </a:moveTo>
                <a:cubicBezTo>
                  <a:pt x="173" y="160"/>
                  <a:pt x="168" y="164"/>
                  <a:pt x="163" y="168"/>
                </a:cubicBezTo>
                <a:cubicBezTo>
                  <a:pt x="167" y="168"/>
                  <a:pt x="170" y="165"/>
                  <a:pt x="172" y="164"/>
                </a:cubicBezTo>
                <a:cubicBezTo>
                  <a:pt x="174" y="161"/>
                  <a:pt x="178" y="160"/>
                  <a:pt x="177" y="155"/>
                </a:cubicBezTo>
                <a:cubicBezTo>
                  <a:pt x="176" y="155"/>
                  <a:pt x="177" y="154"/>
                  <a:pt x="176" y="155"/>
                </a:cubicBezTo>
                <a:close/>
                <a:moveTo>
                  <a:pt x="176" y="163"/>
                </a:moveTo>
                <a:cubicBezTo>
                  <a:pt x="175" y="165"/>
                  <a:pt x="171" y="167"/>
                  <a:pt x="171" y="168"/>
                </a:cubicBezTo>
                <a:cubicBezTo>
                  <a:pt x="171" y="169"/>
                  <a:pt x="174" y="171"/>
                  <a:pt x="173" y="172"/>
                </a:cubicBezTo>
                <a:cubicBezTo>
                  <a:pt x="176" y="177"/>
                  <a:pt x="184" y="171"/>
                  <a:pt x="184" y="166"/>
                </a:cubicBezTo>
                <a:cubicBezTo>
                  <a:pt x="184" y="164"/>
                  <a:pt x="181" y="161"/>
                  <a:pt x="179" y="159"/>
                </a:cubicBezTo>
                <a:cubicBezTo>
                  <a:pt x="178" y="160"/>
                  <a:pt x="177" y="162"/>
                  <a:pt x="176" y="1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2" name="Freeform 269"/>
          <p:cNvSpPr/>
          <p:nvPr/>
        </p:nvSpPr>
        <p:spPr bwMode="auto">
          <a:xfrm>
            <a:off x="2641600" y="852488"/>
            <a:ext cx="25400" cy="50800"/>
          </a:xfrm>
          <a:custGeom>
            <a:avLst/>
            <a:gdLst>
              <a:gd name="T0" fmla="*/ 7 w 8"/>
              <a:gd name="T1" fmla="*/ 0 h 16"/>
              <a:gd name="T2" fmla="*/ 8 w 8"/>
              <a:gd name="T3" fmla="*/ 0 h 16"/>
              <a:gd name="T4" fmla="*/ 3 w 8"/>
              <a:gd name="T5" fmla="*/ 15 h 16"/>
              <a:gd name="T6" fmla="*/ 0 w 8"/>
              <a:gd name="T7" fmla="*/ 15 h 16"/>
              <a:gd name="T8" fmla="*/ 3 w 8"/>
              <a:gd name="T9" fmla="*/ 9 h 16"/>
              <a:gd name="T10" fmla="*/ 3 w 8"/>
              <a:gd name="T11" fmla="*/ 9 h 16"/>
              <a:gd name="T12" fmla="*/ 7 w 8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6">
                <a:moveTo>
                  <a:pt x="7" y="0"/>
                </a:moveTo>
                <a:cubicBezTo>
                  <a:pt x="8" y="0"/>
                  <a:pt x="7" y="0"/>
                  <a:pt x="8" y="0"/>
                </a:cubicBezTo>
                <a:cubicBezTo>
                  <a:pt x="6" y="5"/>
                  <a:pt x="5" y="10"/>
                  <a:pt x="3" y="15"/>
                </a:cubicBezTo>
                <a:cubicBezTo>
                  <a:pt x="2" y="15"/>
                  <a:pt x="2" y="16"/>
                  <a:pt x="0" y="15"/>
                </a:cubicBezTo>
                <a:cubicBezTo>
                  <a:pt x="1" y="13"/>
                  <a:pt x="3" y="10"/>
                  <a:pt x="3" y="9"/>
                </a:cubicBezTo>
                <a:cubicBezTo>
                  <a:pt x="3" y="9"/>
                  <a:pt x="3" y="7"/>
                  <a:pt x="3" y="9"/>
                </a:cubicBezTo>
                <a:cubicBezTo>
                  <a:pt x="4" y="6"/>
                  <a:pt x="5" y="2"/>
                  <a:pt x="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3" name="Freeform 270"/>
          <p:cNvSpPr/>
          <p:nvPr/>
        </p:nvSpPr>
        <p:spPr bwMode="auto">
          <a:xfrm>
            <a:off x="2711450" y="649288"/>
            <a:ext cx="19050" cy="19050"/>
          </a:xfrm>
          <a:custGeom>
            <a:avLst/>
            <a:gdLst>
              <a:gd name="T0" fmla="*/ 6 w 6"/>
              <a:gd name="T1" fmla="*/ 1 h 6"/>
              <a:gd name="T2" fmla="*/ 0 w 6"/>
              <a:gd name="T3" fmla="*/ 6 h 6"/>
              <a:gd name="T4" fmla="*/ 4 w 6"/>
              <a:gd name="T5" fmla="*/ 0 h 6"/>
              <a:gd name="T6" fmla="*/ 6 w 6"/>
              <a:gd name="T7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6">
                <a:moveTo>
                  <a:pt x="6" y="1"/>
                </a:moveTo>
                <a:cubicBezTo>
                  <a:pt x="5" y="3"/>
                  <a:pt x="2" y="5"/>
                  <a:pt x="0" y="6"/>
                </a:cubicBezTo>
                <a:cubicBezTo>
                  <a:pt x="1" y="3"/>
                  <a:pt x="3" y="2"/>
                  <a:pt x="4" y="0"/>
                </a:cubicBezTo>
                <a:cubicBezTo>
                  <a:pt x="5" y="0"/>
                  <a:pt x="5" y="1"/>
                  <a:pt x="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4" name="Freeform 271"/>
          <p:cNvSpPr>
            <a:spLocks noEditPoints="1"/>
          </p:cNvSpPr>
          <p:nvPr/>
        </p:nvSpPr>
        <p:spPr bwMode="auto">
          <a:xfrm>
            <a:off x="2062163" y="884238"/>
            <a:ext cx="355600" cy="173037"/>
          </a:xfrm>
          <a:custGeom>
            <a:avLst/>
            <a:gdLst>
              <a:gd name="T0" fmla="*/ 112 w 113"/>
              <a:gd name="T1" fmla="*/ 35 h 55"/>
              <a:gd name="T2" fmla="*/ 110 w 113"/>
              <a:gd name="T3" fmla="*/ 41 h 55"/>
              <a:gd name="T4" fmla="*/ 65 w 113"/>
              <a:gd name="T5" fmla="*/ 55 h 55"/>
              <a:gd name="T6" fmla="*/ 54 w 113"/>
              <a:gd name="T7" fmla="*/ 53 h 55"/>
              <a:gd name="T8" fmla="*/ 47 w 113"/>
              <a:gd name="T9" fmla="*/ 52 h 55"/>
              <a:gd name="T10" fmla="*/ 43 w 113"/>
              <a:gd name="T11" fmla="*/ 50 h 55"/>
              <a:gd name="T12" fmla="*/ 29 w 113"/>
              <a:gd name="T13" fmla="*/ 47 h 55"/>
              <a:gd name="T14" fmla="*/ 15 w 113"/>
              <a:gd name="T15" fmla="*/ 43 h 55"/>
              <a:gd name="T16" fmla="*/ 7 w 113"/>
              <a:gd name="T17" fmla="*/ 37 h 55"/>
              <a:gd name="T18" fmla="*/ 1 w 113"/>
              <a:gd name="T19" fmla="*/ 19 h 55"/>
              <a:gd name="T20" fmla="*/ 0 w 113"/>
              <a:gd name="T21" fmla="*/ 14 h 55"/>
              <a:gd name="T22" fmla="*/ 5 w 113"/>
              <a:gd name="T23" fmla="*/ 8 h 55"/>
              <a:gd name="T24" fmla="*/ 19 w 113"/>
              <a:gd name="T25" fmla="*/ 5 h 55"/>
              <a:gd name="T26" fmla="*/ 23 w 113"/>
              <a:gd name="T27" fmla="*/ 4 h 55"/>
              <a:gd name="T28" fmla="*/ 25 w 113"/>
              <a:gd name="T29" fmla="*/ 3 h 55"/>
              <a:gd name="T30" fmla="*/ 29 w 113"/>
              <a:gd name="T31" fmla="*/ 2 h 55"/>
              <a:gd name="T32" fmla="*/ 46 w 113"/>
              <a:gd name="T33" fmla="*/ 3 h 55"/>
              <a:gd name="T34" fmla="*/ 52 w 113"/>
              <a:gd name="T35" fmla="*/ 5 h 55"/>
              <a:gd name="T36" fmla="*/ 58 w 113"/>
              <a:gd name="T37" fmla="*/ 6 h 55"/>
              <a:gd name="T38" fmla="*/ 62 w 113"/>
              <a:gd name="T39" fmla="*/ 9 h 55"/>
              <a:gd name="T40" fmla="*/ 82 w 113"/>
              <a:gd name="T41" fmla="*/ 15 h 55"/>
              <a:gd name="T42" fmla="*/ 90 w 113"/>
              <a:gd name="T43" fmla="*/ 16 h 55"/>
              <a:gd name="T44" fmla="*/ 94 w 113"/>
              <a:gd name="T45" fmla="*/ 18 h 55"/>
              <a:gd name="T46" fmla="*/ 106 w 113"/>
              <a:gd name="T47" fmla="*/ 19 h 55"/>
              <a:gd name="T48" fmla="*/ 112 w 113"/>
              <a:gd name="T49" fmla="*/ 35 h 55"/>
              <a:gd name="T50" fmla="*/ 67 w 113"/>
              <a:gd name="T51" fmla="*/ 53 h 55"/>
              <a:gd name="T52" fmla="*/ 87 w 113"/>
              <a:gd name="T53" fmla="*/ 50 h 55"/>
              <a:gd name="T54" fmla="*/ 109 w 113"/>
              <a:gd name="T55" fmla="*/ 39 h 55"/>
              <a:gd name="T56" fmla="*/ 107 w 113"/>
              <a:gd name="T57" fmla="*/ 22 h 55"/>
              <a:gd name="T58" fmla="*/ 96 w 113"/>
              <a:gd name="T59" fmla="*/ 20 h 55"/>
              <a:gd name="T60" fmla="*/ 71 w 113"/>
              <a:gd name="T61" fmla="*/ 15 h 55"/>
              <a:gd name="T62" fmla="*/ 54 w 113"/>
              <a:gd name="T63" fmla="*/ 8 h 55"/>
              <a:gd name="T64" fmla="*/ 46 w 113"/>
              <a:gd name="T65" fmla="*/ 5 h 55"/>
              <a:gd name="T66" fmla="*/ 8 w 113"/>
              <a:gd name="T67" fmla="*/ 10 h 55"/>
              <a:gd name="T68" fmla="*/ 2 w 113"/>
              <a:gd name="T69" fmla="*/ 12 h 55"/>
              <a:gd name="T70" fmla="*/ 8 w 113"/>
              <a:gd name="T71" fmla="*/ 20 h 55"/>
              <a:gd name="T72" fmla="*/ 17 w 113"/>
              <a:gd name="T73" fmla="*/ 23 h 55"/>
              <a:gd name="T74" fmla="*/ 24 w 113"/>
              <a:gd name="T75" fmla="*/ 25 h 55"/>
              <a:gd name="T76" fmla="*/ 31 w 113"/>
              <a:gd name="T77" fmla="*/ 27 h 55"/>
              <a:gd name="T78" fmla="*/ 38 w 113"/>
              <a:gd name="T79" fmla="*/ 29 h 55"/>
              <a:gd name="T80" fmla="*/ 3 w 113"/>
              <a:gd name="T81" fmla="*/ 20 h 55"/>
              <a:gd name="T82" fmla="*/ 6 w 113"/>
              <a:gd name="T83" fmla="*/ 32 h 55"/>
              <a:gd name="T84" fmla="*/ 12 w 113"/>
              <a:gd name="T85" fmla="*/ 39 h 55"/>
              <a:gd name="T86" fmla="*/ 16 w 113"/>
              <a:gd name="T87" fmla="*/ 41 h 55"/>
              <a:gd name="T88" fmla="*/ 31 w 113"/>
              <a:gd name="T89" fmla="*/ 45 h 55"/>
              <a:gd name="T90" fmla="*/ 42 w 113"/>
              <a:gd name="T91" fmla="*/ 47 h 55"/>
              <a:gd name="T92" fmla="*/ 54 w 113"/>
              <a:gd name="T93" fmla="*/ 51 h 55"/>
              <a:gd name="T94" fmla="*/ 54 w 113"/>
              <a:gd name="T95" fmla="*/ 43 h 55"/>
              <a:gd name="T96" fmla="*/ 67 w 113"/>
              <a:gd name="T97" fmla="*/ 53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" h="55">
                <a:moveTo>
                  <a:pt x="112" y="35"/>
                </a:moveTo>
                <a:cubicBezTo>
                  <a:pt x="113" y="37"/>
                  <a:pt x="111" y="38"/>
                  <a:pt x="110" y="41"/>
                </a:cubicBezTo>
                <a:cubicBezTo>
                  <a:pt x="98" y="49"/>
                  <a:pt x="82" y="55"/>
                  <a:pt x="65" y="55"/>
                </a:cubicBezTo>
                <a:cubicBezTo>
                  <a:pt x="61" y="55"/>
                  <a:pt x="58" y="54"/>
                  <a:pt x="54" y="53"/>
                </a:cubicBezTo>
                <a:cubicBezTo>
                  <a:pt x="52" y="52"/>
                  <a:pt x="49" y="52"/>
                  <a:pt x="47" y="52"/>
                </a:cubicBezTo>
                <a:cubicBezTo>
                  <a:pt x="45" y="51"/>
                  <a:pt x="44" y="50"/>
                  <a:pt x="43" y="50"/>
                </a:cubicBezTo>
                <a:cubicBezTo>
                  <a:pt x="38" y="49"/>
                  <a:pt x="34" y="49"/>
                  <a:pt x="29" y="47"/>
                </a:cubicBezTo>
                <a:cubicBezTo>
                  <a:pt x="24" y="46"/>
                  <a:pt x="20" y="44"/>
                  <a:pt x="15" y="43"/>
                </a:cubicBezTo>
                <a:cubicBezTo>
                  <a:pt x="12" y="41"/>
                  <a:pt x="10" y="40"/>
                  <a:pt x="7" y="37"/>
                </a:cubicBezTo>
                <a:cubicBezTo>
                  <a:pt x="4" y="32"/>
                  <a:pt x="3" y="26"/>
                  <a:pt x="1" y="19"/>
                </a:cubicBezTo>
                <a:cubicBezTo>
                  <a:pt x="1" y="17"/>
                  <a:pt x="0" y="16"/>
                  <a:pt x="0" y="14"/>
                </a:cubicBezTo>
                <a:cubicBezTo>
                  <a:pt x="1" y="12"/>
                  <a:pt x="4" y="9"/>
                  <a:pt x="5" y="8"/>
                </a:cubicBezTo>
                <a:cubicBezTo>
                  <a:pt x="9" y="6"/>
                  <a:pt x="15" y="6"/>
                  <a:pt x="19" y="5"/>
                </a:cubicBezTo>
                <a:cubicBezTo>
                  <a:pt x="20" y="5"/>
                  <a:pt x="22" y="4"/>
                  <a:pt x="23" y="4"/>
                </a:cubicBezTo>
                <a:cubicBezTo>
                  <a:pt x="24" y="4"/>
                  <a:pt x="24" y="4"/>
                  <a:pt x="25" y="3"/>
                </a:cubicBezTo>
                <a:cubicBezTo>
                  <a:pt x="27" y="3"/>
                  <a:pt x="28" y="2"/>
                  <a:pt x="29" y="2"/>
                </a:cubicBezTo>
                <a:cubicBezTo>
                  <a:pt x="35" y="0"/>
                  <a:pt x="41" y="2"/>
                  <a:pt x="46" y="3"/>
                </a:cubicBezTo>
                <a:cubicBezTo>
                  <a:pt x="48" y="3"/>
                  <a:pt x="50" y="4"/>
                  <a:pt x="52" y="5"/>
                </a:cubicBezTo>
                <a:cubicBezTo>
                  <a:pt x="54" y="5"/>
                  <a:pt x="56" y="6"/>
                  <a:pt x="58" y="6"/>
                </a:cubicBezTo>
                <a:cubicBezTo>
                  <a:pt x="59" y="7"/>
                  <a:pt x="60" y="8"/>
                  <a:pt x="62" y="9"/>
                </a:cubicBezTo>
                <a:cubicBezTo>
                  <a:pt x="68" y="11"/>
                  <a:pt x="75" y="13"/>
                  <a:pt x="82" y="15"/>
                </a:cubicBezTo>
                <a:cubicBezTo>
                  <a:pt x="85" y="15"/>
                  <a:pt x="87" y="15"/>
                  <a:pt x="90" y="16"/>
                </a:cubicBezTo>
                <a:cubicBezTo>
                  <a:pt x="91" y="16"/>
                  <a:pt x="92" y="17"/>
                  <a:pt x="94" y="18"/>
                </a:cubicBezTo>
                <a:cubicBezTo>
                  <a:pt x="99" y="18"/>
                  <a:pt x="104" y="17"/>
                  <a:pt x="106" y="19"/>
                </a:cubicBezTo>
                <a:cubicBezTo>
                  <a:pt x="111" y="22"/>
                  <a:pt x="112" y="31"/>
                  <a:pt x="112" y="35"/>
                </a:cubicBezTo>
                <a:close/>
                <a:moveTo>
                  <a:pt x="67" y="53"/>
                </a:moveTo>
                <a:cubicBezTo>
                  <a:pt x="74" y="53"/>
                  <a:pt x="81" y="52"/>
                  <a:pt x="87" y="50"/>
                </a:cubicBezTo>
                <a:cubicBezTo>
                  <a:pt x="96" y="47"/>
                  <a:pt x="102" y="43"/>
                  <a:pt x="109" y="39"/>
                </a:cubicBezTo>
                <a:cubicBezTo>
                  <a:pt x="112" y="35"/>
                  <a:pt x="110" y="26"/>
                  <a:pt x="107" y="22"/>
                </a:cubicBezTo>
                <a:cubicBezTo>
                  <a:pt x="104" y="20"/>
                  <a:pt x="100" y="20"/>
                  <a:pt x="96" y="20"/>
                </a:cubicBezTo>
                <a:cubicBezTo>
                  <a:pt x="88" y="19"/>
                  <a:pt x="78" y="14"/>
                  <a:pt x="71" y="15"/>
                </a:cubicBezTo>
                <a:cubicBezTo>
                  <a:pt x="66" y="12"/>
                  <a:pt x="60" y="10"/>
                  <a:pt x="54" y="8"/>
                </a:cubicBezTo>
                <a:cubicBezTo>
                  <a:pt x="51" y="6"/>
                  <a:pt x="49" y="5"/>
                  <a:pt x="46" y="5"/>
                </a:cubicBezTo>
                <a:cubicBezTo>
                  <a:pt x="32" y="0"/>
                  <a:pt x="20" y="8"/>
                  <a:pt x="8" y="10"/>
                </a:cubicBezTo>
                <a:cubicBezTo>
                  <a:pt x="6" y="12"/>
                  <a:pt x="4" y="12"/>
                  <a:pt x="2" y="12"/>
                </a:cubicBezTo>
                <a:cubicBezTo>
                  <a:pt x="2" y="16"/>
                  <a:pt x="4" y="19"/>
                  <a:pt x="8" y="20"/>
                </a:cubicBezTo>
                <a:cubicBezTo>
                  <a:pt x="11" y="21"/>
                  <a:pt x="13" y="22"/>
                  <a:pt x="17" y="23"/>
                </a:cubicBezTo>
                <a:cubicBezTo>
                  <a:pt x="19" y="24"/>
                  <a:pt x="22" y="24"/>
                  <a:pt x="24" y="25"/>
                </a:cubicBezTo>
                <a:cubicBezTo>
                  <a:pt x="26" y="26"/>
                  <a:pt x="29" y="27"/>
                  <a:pt x="31" y="27"/>
                </a:cubicBezTo>
                <a:cubicBezTo>
                  <a:pt x="34" y="28"/>
                  <a:pt x="37" y="27"/>
                  <a:pt x="38" y="29"/>
                </a:cubicBezTo>
                <a:cubicBezTo>
                  <a:pt x="26" y="29"/>
                  <a:pt x="15" y="25"/>
                  <a:pt x="3" y="20"/>
                </a:cubicBezTo>
                <a:cubicBezTo>
                  <a:pt x="5" y="24"/>
                  <a:pt x="5" y="28"/>
                  <a:pt x="6" y="32"/>
                </a:cubicBezTo>
                <a:cubicBezTo>
                  <a:pt x="9" y="34"/>
                  <a:pt x="10" y="37"/>
                  <a:pt x="12" y="39"/>
                </a:cubicBezTo>
                <a:cubicBezTo>
                  <a:pt x="14" y="38"/>
                  <a:pt x="15" y="40"/>
                  <a:pt x="16" y="41"/>
                </a:cubicBezTo>
                <a:cubicBezTo>
                  <a:pt x="20" y="43"/>
                  <a:pt x="27" y="44"/>
                  <a:pt x="31" y="45"/>
                </a:cubicBezTo>
                <a:cubicBezTo>
                  <a:pt x="34" y="47"/>
                  <a:pt x="38" y="46"/>
                  <a:pt x="42" y="47"/>
                </a:cubicBezTo>
                <a:cubicBezTo>
                  <a:pt x="46" y="48"/>
                  <a:pt x="50" y="51"/>
                  <a:pt x="54" y="51"/>
                </a:cubicBezTo>
                <a:cubicBezTo>
                  <a:pt x="54" y="49"/>
                  <a:pt x="53" y="45"/>
                  <a:pt x="54" y="43"/>
                </a:cubicBezTo>
                <a:cubicBezTo>
                  <a:pt x="53" y="52"/>
                  <a:pt x="61" y="53"/>
                  <a:pt x="67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5" name="Freeform 272"/>
          <p:cNvSpPr/>
          <p:nvPr/>
        </p:nvSpPr>
        <p:spPr bwMode="auto">
          <a:xfrm>
            <a:off x="3057525" y="1692275"/>
            <a:ext cx="111125" cy="31750"/>
          </a:xfrm>
          <a:custGeom>
            <a:avLst/>
            <a:gdLst>
              <a:gd name="T0" fmla="*/ 35 w 35"/>
              <a:gd name="T1" fmla="*/ 7 h 10"/>
              <a:gd name="T2" fmla="*/ 27 w 35"/>
              <a:gd name="T3" fmla="*/ 8 h 10"/>
              <a:gd name="T4" fmla="*/ 21 w 35"/>
              <a:gd name="T5" fmla="*/ 7 h 10"/>
              <a:gd name="T6" fmla="*/ 12 w 35"/>
              <a:gd name="T7" fmla="*/ 5 h 10"/>
              <a:gd name="T8" fmla="*/ 0 w 35"/>
              <a:gd name="T9" fmla="*/ 4 h 10"/>
              <a:gd name="T10" fmla="*/ 16 w 35"/>
              <a:gd name="T11" fmla="*/ 2 h 10"/>
              <a:gd name="T12" fmla="*/ 25 w 35"/>
              <a:gd name="T13" fmla="*/ 4 h 10"/>
              <a:gd name="T14" fmla="*/ 35 w 35"/>
              <a:gd name="T15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" h="10">
                <a:moveTo>
                  <a:pt x="35" y="7"/>
                </a:moveTo>
                <a:cubicBezTo>
                  <a:pt x="33" y="10"/>
                  <a:pt x="30" y="8"/>
                  <a:pt x="27" y="8"/>
                </a:cubicBezTo>
                <a:cubicBezTo>
                  <a:pt x="25" y="7"/>
                  <a:pt x="22" y="8"/>
                  <a:pt x="21" y="7"/>
                </a:cubicBezTo>
                <a:cubicBezTo>
                  <a:pt x="18" y="7"/>
                  <a:pt x="16" y="5"/>
                  <a:pt x="12" y="5"/>
                </a:cubicBezTo>
                <a:cubicBezTo>
                  <a:pt x="7" y="4"/>
                  <a:pt x="4" y="6"/>
                  <a:pt x="0" y="4"/>
                </a:cubicBezTo>
                <a:cubicBezTo>
                  <a:pt x="3" y="0"/>
                  <a:pt x="11" y="0"/>
                  <a:pt x="16" y="2"/>
                </a:cubicBezTo>
                <a:cubicBezTo>
                  <a:pt x="19" y="1"/>
                  <a:pt x="23" y="2"/>
                  <a:pt x="25" y="4"/>
                </a:cubicBezTo>
                <a:cubicBezTo>
                  <a:pt x="29" y="5"/>
                  <a:pt x="32" y="5"/>
                  <a:pt x="35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6" name="Freeform 273"/>
          <p:cNvSpPr/>
          <p:nvPr/>
        </p:nvSpPr>
        <p:spPr bwMode="auto">
          <a:xfrm>
            <a:off x="3095625" y="1816100"/>
            <a:ext cx="12700" cy="7938"/>
          </a:xfrm>
          <a:custGeom>
            <a:avLst/>
            <a:gdLst>
              <a:gd name="T0" fmla="*/ 3 w 4"/>
              <a:gd name="T1" fmla="*/ 0 h 3"/>
              <a:gd name="T2" fmla="*/ 4 w 4"/>
              <a:gd name="T3" fmla="*/ 3 h 3"/>
              <a:gd name="T4" fmla="*/ 0 w 4"/>
              <a:gd name="T5" fmla="*/ 3 h 3"/>
              <a:gd name="T6" fmla="*/ 0 w 4"/>
              <a:gd name="T7" fmla="*/ 1 h 3"/>
              <a:gd name="T8" fmla="*/ 3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3" y="1"/>
                  <a:pt x="4" y="1"/>
                  <a:pt x="4" y="3"/>
                </a:cubicBezTo>
                <a:cubicBezTo>
                  <a:pt x="2" y="3"/>
                  <a:pt x="1" y="3"/>
                  <a:pt x="0" y="3"/>
                </a:cubicBezTo>
                <a:cubicBezTo>
                  <a:pt x="0" y="2"/>
                  <a:pt x="0" y="1"/>
                  <a:pt x="0" y="1"/>
                </a:cubicBezTo>
                <a:cubicBezTo>
                  <a:pt x="0" y="0"/>
                  <a:pt x="2" y="0"/>
                  <a:pt x="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7" name="Freeform 274"/>
          <p:cNvSpPr/>
          <p:nvPr/>
        </p:nvSpPr>
        <p:spPr bwMode="auto">
          <a:xfrm>
            <a:off x="3092450" y="1852613"/>
            <a:ext cx="15875" cy="12700"/>
          </a:xfrm>
          <a:custGeom>
            <a:avLst/>
            <a:gdLst>
              <a:gd name="T0" fmla="*/ 5 w 5"/>
              <a:gd name="T1" fmla="*/ 2 h 4"/>
              <a:gd name="T2" fmla="*/ 4 w 5"/>
              <a:gd name="T3" fmla="*/ 4 h 4"/>
              <a:gd name="T4" fmla="*/ 1 w 5"/>
              <a:gd name="T5" fmla="*/ 1 h 4"/>
              <a:gd name="T6" fmla="*/ 5 w 5"/>
              <a:gd name="T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2"/>
                </a:moveTo>
                <a:cubicBezTo>
                  <a:pt x="5" y="3"/>
                  <a:pt x="4" y="3"/>
                  <a:pt x="4" y="4"/>
                </a:cubicBezTo>
                <a:cubicBezTo>
                  <a:pt x="1" y="4"/>
                  <a:pt x="0" y="3"/>
                  <a:pt x="1" y="1"/>
                </a:cubicBezTo>
                <a:cubicBezTo>
                  <a:pt x="2" y="0"/>
                  <a:pt x="4" y="0"/>
                  <a:pt x="5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8" name="Freeform 275"/>
          <p:cNvSpPr>
            <a:spLocks noEditPoints="1"/>
          </p:cNvSpPr>
          <p:nvPr/>
        </p:nvSpPr>
        <p:spPr bwMode="auto">
          <a:xfrm>
            <a:off x="3076575" y="1938338"/>
            <a:ext cx="44450" cy="284162"/>
          </a:xfrm>
          <a:custGeom>
            <a:avLst/>
            <a:gdLst>
              <a:gd name="T0" fmla="*/ 7 w 14"/>
              <a:gd name="T1" fmla="*/ 90 h 90"/>
              <a:gd name="T2" fmla="*/ 4 w 14"/>
              <a:gd name="T3" fmla="*/ 76 h 90"/>
              <a:gd name="T4" fmla="*/ 4 w 14"/>
              <a:gd name="T5" fmla="*/ 64 h 90"/>
              <a:gd name="T6" fmla="*/ 3 w 14"/>
              <a:gd name="T7" fmla="*/ 42 h 90"/>
              <a:gd name="T8" fmla="*/ 5 w 14"/>
              <a:gd name="T9" fmla="*/ 0 h 90"/>
              <a:gd name="T10" fmla="*/ 8 w 14"/>
              <a:gd name="T11" fmla="*/ 0 h 90"/>
              <a:gd name="T12" fmla="*/ 11 w 14"/>
              <a:gd name="T13" fmla="*/ 5 h 90"/>
              <a:gd name="T14" fmla="*/ 11 w 14"/>
              <a:gd name="T15" fmla="*/ 23 h 90"/>
              <a:gd name="T16" fmla="*/ 13 w 14"/>
              <a:gd name="T17" fmla="*/ 44 h 90"/>
              <a:gd name="T18" fmla="*/ 13 w 14"/>
              <a:gd name="T19" fmla="*/ 51 h 90"/>
              <a:gd name="T20" fmla="*/ 14 w 14"/>
              <a:gd name="T21" fmla="*/ 58 h 90"/>
              <a:gd name="T22" fmla="*/ 11 w 14"/>
              <a:gd name="T23" fmla="*/ 87 h 90"/>
              <a:gd name="T24" fmla="*/ 7 w 14"/>
              <a:gd name="T25" fmla="*/ 90 h 90"/>
              <a:gd name="T26" fmla="*/ 5 w 14"/>
              <a:gd name="T27" fmla="*/ 23 h 90"/>
              <a:gd name="T28" fmla="*/ 7 w 14"/>
              <a:gd name="T29" fmla="*/ 50 h 90"/>
              <a:gd name="T30" fmla="*/ 7 w 14"/>
              <a:gd name="T31" fmla="*/ 87 h 90"/>
              <a:gd name="T32" fmla="*/ 11 w 14"/>
              <a:gd name="T33" fmla="*/ 47 h 90"/>
              <a:gd name="T34" fmla="*/ 8 w 14"/>
              <a:gd name="T35" fmla="*/ 26 h 90"/>
              <a:gd name="T36" fmla="*/ 7 w 14"/>
              <a:gd name="T37" fmla="*/ 5 h 90"/>
              <a:gd name="T38" fmla="*/ 5 w 14"/>
              <a:gd name="T39" fmla="*/ 23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" h="90">
                <a:moveTo>
                  <a:pt x="7" y="90"/>
                </a:moveTo>
                <a:cubicBezTo>
                  <a:pt x="1" y="90"/>
                  <a:pt x="4" y="82"/>
                  <a:pt x="4" y="76"/>
                </a:cubicBezTo>
                <a:cubicBezTo>
                  <a:pt x="5" y="73"/>
                  <a:pt x="4" y="69"/>
                  <a:pt x="4" y="64"/>
                </a:cubicBezTo>
                <a:cubicBezTo>
                  <a:pt x="4" y="55"/>
                  <a:pt x="5" y="48"/>
                  <a:pt x="3" y="42"/>
                </a:cubicBezTo>
                <a:cubicBezTo>
                  <a:pt x="4" y="28"/>
                  <a:pt x="0" y="14"/>
                  <a:pt x="5" y="0"/>
                </a:cubicBezTo>
                <a:cubicBezTo>
                  <a:pt x="7" y="0"/>
                  <a:pt x="7" y="0"/>
                  <a:pt x="8" y="0"/>
                </a:cubicBezTo>
                <a:cubicBezTo>
                  <a:pt x="10" y="2"/>
                  <a:pt x="10" y="4"/>
                  <a:pt x="11" y="5"/>
                </a:cubicBezTo>
                <a:cubicBezTo>
                  <a:pt x="12" y="11"/>
                  <a:pt x="10" y="17"/>
                  <a:pt x="11" y="23"/>
                </a:cubicBezTo>
                <a:cubicBezTo>
                  <a:pt x="11" y="29"/>
                  <a:pt x="12" y="36"/>
                  <a:pt x="13" y="44"/>
                </a:cubicBezTo>
                <a:cubicBezTo>
                  <a:pt x="13" y="47"/>
                  <a:pt x="12" y="49"/>
                  <a:pt x="13" y="51"/>
                </a:cubicBezTo>
                <a:cubicBezTo>
                  <a:pt x="13" y="53"/>
                  <a:pt x="14" y="55"/>
                  <a:pt x="14" y="58"/>
                </a:cubicBezTo>
                <a:cubicBezTo>
                  <a:pt x="14" y="68"/>
                  <a:pt x="14" y="77"/>
                  <a:pt x="11" y="87"/>
                </a:cubicBezTo>
                <a:cubicBezTo>
                  <a:pt x="9" y="88"/>
                  <a:pt x="9" y="90"/>
                  <a:pt x="7" y="90"/>
                </a:cubicBezTo>
                <a:close/>
                <a:moveTo>
                  <a:pt x="5" y="23"/>
                </a:moveTo>
                <a:cubicBezTo>
                  <a:pt x="5" y="32"/>
                  <a:pt x="7" y="41"/>
                  <a:pt x="7" y="50"/>
                </a:cubicBezTo>
                <a:cubicBezTo>
                  <a:pt x="7" y="62"/>
                  <a:pt x="7" y="74"/>
                  <a:pt x="7" y="87"/>
                </a:cubicBezTo>
                <a:cubicBezTo>
                  <a:pt x="13" y="75"/>
                  <a:pt x="12" y="61"/>
                  <a:pt x="11" y="47"/>
                </a:cubicBezTo>
                <a:cubicBezTo>
                  <a:pt x="11" y="40"/>
                  <a:pt x="9" y="33"/>
                  <a:pt x="8" y="26"/>
                </a:cubicBezTo>
                <a:cubicBezTo>
                  <a:pt x="7" y="18"/>
                  <a:pt x="9" y="10"/>
                  <a:pt x="7" y="5"/>
                </a:cubicBezTo>
                <a:cubicBezTo>
                  <a:pt x="6" y="10"/>
                  <a:pt x="5" y="16"/>
                  <a:pt x="5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9" name="Freeform 276"/>
          <p:cNvSpPr/>
          <p:nvPr/>
        </p:nvSpPr>
        <p:spPr bwMode="auto">
          <a:xfrm>
            <a:off x="3108325" y="2595563"/>
            <a:ext cx="19050" cy="28575"/>
          </a:xfrm>
          <a:custGeom>
            <a:avLst/>
            <a:gdLst>
              <a:gd name="T0" fmla="*/ 3 w 6"/>
              <a:gd name="T1" fmla="*/ 0 h 9"/>
              <a:gd name="T2" fmla="*/ 0 w 6"/>
              <a:gd name="T3" fmla="*/ 9 h 9"/>
              <a:gd name="T4" fmla="*/ 3 w 6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9">
                <a:moveTo>
                  <a:pt x="3" y="0"/>
                </a:moveTo>
                <a:cubicBezTo>
                  <a:pt x="6" y="2"/>
                  <a:pt x="2" y="7"/>
                  <a:pt x="0" y="9"/>
                </a:cubicBezTo>
                <a:cubicBezTo>
                  <a:pt x="0" y="5"/>
                  <a:pt x="1" y="2"/>
                  <a:pt x="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0" name="Freeform 277"/>
          <p:cNvSpPr>
            <a:spLocks noEditPoints="1"/>
          </p:cNvSpPr>
          <p:nvPr/>
        </p:nvSpPr>
        <p:spPr bwMode="auto">
          <a:xfrm>
            <a:off x="2992438" y="1670050"/>
            <a:ext cx="195262" cy="1079500"/>
          </a:xfrm>
          <a:custGeom>
            <a:avLst/>
            <a:gdLst>
              <a:gd name="T0" fmla="*/ 7 w 62"/>
              <a:gd name="T1" fmla="*/ 66 h 342"/>
              <a:gd name="T2" fmla="*/ 6 w 62"/>
              <a:gd name="T3" fmla="*/ 40 h 342"/>
              <a:gd name="T4" fmla="*/ 17 w 62"/>
              <a:gd name="T5" fmla="*/ 3 h 342"/>
              <a:gd name="T6" fmla="*/ 55 w 62"/>
              <a:gd name="T7" fmla="*/ 39 h 342"/>
              <a:gd name="T8" fmla="*/ 52 w 62"/>
              <a:gd name="T9" fmla="*/ 71 h 342"/>
              <a:gd name="T10" fmla="*/ 50 w 62"/>
              <a:gd name="T11" fmla="*/ 86 h 342"/>
              <a:gd name="T12" fmla="*/ 52 w 62"/>
              <a:gd name="T13" fmla="*/ 224 h 342"/>
              <a:gd name="T14" fmla="*/ 48 w 62"/>
              <a:gd name="T15" fmla="*/ 295 h 342"/>
              <a:gd name="T16" fmla="*/ 23 w 62"/>
              <a:gd name="T17" fmla="*/ 341 h 342"/>
              <a:gd name="T18" fmla="*/ 4 w 62"/>
              <a:gd name="T19" fmla="*/ 288 h 342"/>
              <a:gd name="T20" fmla="*/ 5 w 62"/>
              <a:gd name="T21" fmla="*/ 196 h 342"/>
              <a:gd name="T22" fmla="*/ 4 w 62"/>
              <a:gd name="T23" fmla="*/ 143 h 342"/>
              <a:gd name="T24" fmla="*/ 36 w 62"/>
              <a:gd name="T25" fmla="*/ 283 h 342"/>
              <a:gd name="T26" fmla="*/ 29 w 62"/>
              <a:gd name="T27" fmla="*/ 314 h 342"/>
              <a:gd name="T28" fmla="*/ 22 w 62"/>
              <a:gd name="T29" fmla="*/ 306 h 342"/>
              <a:gd name="T30" fmla="*/ 20 w 62"/>
              <a:gd name="T31" fmla="*/ 325 h 342"/>
              <a:gd name="T32" fmla="*/ 27 w 62"/>
              <a:gd name="T33" fmla="*/ 322 h 342"/>
              <a:gd name="T34" fmla="*/ 33 w 62"/>
              <a:gd name="T35" fmla="*/ 321 h 342"/>
              <a:gd name="T36" fmla="*/ 42 w 62"/>
              <a:gd name="T37" fmla="*/ 293 h 342"/>
              <a:gd name="T38" fmla="*/ 40 w 62"/>
              <a:gd name="T39" fmla="*/ 283 h 342"/>
              <a:gd name="T40" fmla="*/ 21 w 62"/>
              <a:gd name="T41" fmla="*/ 6 h 342"/>
              <a:gd name="T42" fmla="*/ 56 w 62"/>
              <a:gd name="T43" fmla="*/ 11 h 342"/>
              <a:gd name="T44" fmla="*/ 55 w 62"/>
              <a:gd name="T45" fmla="*/ 42 h 342"/>
              <a:gd name="T46" fmla="*/ 10 w 62"/>
              <a:gd name="T47" fmla="*/ 40 h 342"/>
              <a:gd name="T48" fmla="*/ 15 w 62"/>
              <a:gd name="T49" fmla="*/ 49 h 342"/>
              <a:gd name="T50" fmla="*/ 40 w 62"/>
              <a:gd name="T51" fmla="*/ 44 h 342"/>
              <a:gd name="T52" fmla="*/ 46 w 62"/>
              <a:gd name="T53" fmla="*/ 68 h 342"/>
              <a:gd name="T54" fmla="*/ 43 w 62"/>
              <a:gd name="T55" fmla="*/ 68 h 342"/>
              <a:gd name="T56" fmla="*/ 5 w 62"/>
              <a:gd name="T57" fmla="*/ 76 h 342"/>
              <a:gd name="T58" fmla="*/ 50 w 62"/>
              <a:gd name="T59" fmla="*/ 80 h 342"/>
              <a:gd name="T60" fmla="*/ 50 w 62"/>
              <a:gd name="T61" fmla="*/ 73 h 342"/>
              <a:gd name="T62" fmla="*/ 48 w 62"/>
              <a:gd name="T63" fmla="*/ 253 h 342"/>
              <a:gd name="T64" fmla="*/ 48 w 62"/>
              <a:gd name="T65" fmla="*/ 165 h 342"/>
              <a:gd name="T66" fmla="*/ 45 w 62"/>
              <a:gd name="T67" fmla="*/ 105 h 342"/>
              <a:gd name="T68" fmla="*/ 9 w 62"/>
              <a:gd name="T69" fmla="*/ 110 h 342"/>
              <a:gd name="T70" fmla="*/ 8 w 62"/>
              <a:gd name="T71" fmla="*/ 194 h 342"/>
              <a:gd name="T72" fmla="*/ 6 w 62"/>
              <a:gd name="T73" fmla="*/ 254 h 342"/>
              <a:gd name="T74" fmla="*/ 23 w 62"/>
              <a:gd name="T75" fmla="*/ 284 h 342"/>
              <a:gd name="T76" fmla="*/ 44 w 62"/>
              <a:gd name="T77" fmla="*/ 287 h 342"/>
              <a:gd name="T78" fmla="*/ 46 w 62"/>
              <a:gd name="T79" fmla="*/ 81 h 342"/>
              <a:gd name="T80" fmla="*/ 23 w 62"/>
              <a:gd name="T81" fmla="*/ 324 h 342"/>
              <a:gd name="T82" fmla="*/ 29 w 62"/>
              <a:gd name="T83" fmla="*/ 323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2" h="342">
                <a:moveTo>
                  <a:pt x="5" y="81"/>
                </a:moveTo>
                <a:cubicBezTo>
                  <a:pt x="4" y="79"/>
                  <a:pt x="1" y="78"/>
                  <a:pt x="0" y="76"/>
                </a:cubicBezTo>
                <a:cubicBezTo>
                  <a:pt x="1" y="70"/>
                  <a:pt x="4" y="70"/>
                  <a:pt x="7" y="66"/>
                </a:cubicBezTo>
                <a:cubicBezTo>
                  <a:pt x="9" y="63"/>
                  <a:pt x="8" y="53"/>
                  <a:pt x="8" y="47"/>
                </a:cubicBezTo>
                <a:cubicBezTo>
                  <a:pt x="7" y="46"/>
                  <a:pt x="7" y="43"/>
                  <a:pt x="7" y="43"/>
                </a:cubicBezTo>
                <a:cubicBezTo>
                  <a:pt x="7" y="41"/>
                  <a:pt x="5" y="41"/>
                  <a:pt x="6" y="40"/>
                </a:cubicBezTo>
                <a:cubicBezTo>
                  <a:pt x="6" y="38"/>
                  <a:pt x="8" y="36"/>
                  <a:pt x="9" y="34"/>
                </a:cubicBezTo>
                <a:cubicBezTo>
                  <a:pt x="10" y="26"/>
                  <a:pt x="5" y="18"/>
                  <a:pt x="9" y="11"/>
                </a:cubicBezTo>
                <a:cubicBezTo>
                  <a:pt x="11" y="8"/>
                  <a:pt x="14" y="7"/>
                  <a:pt x="17" y="3"/>
                </a:cubicBezTo>
                <a:cubicBezTo>
                  <a:pt x="27" y="1"/>
                  <a:pt x="36" y="0"/>
                  <a:pt x="46" y="2"/>
                </a:cubicBezTo>
                <a:cubicBezTo>
                  <a:pt x="51" y="6"/>
                  <a:pt x="58" y="8"/>
                  <a:pt x="61" y="15"/>
                </a:cubicBezTo>
                <a:cubicBezTo>
                  <a:pt x="62" y="25"/>
                  <a:pt x="57" y="30"/>
                  <a:pt x="55" y="39"/>
                </a:cubicBezTo>
                <a:cubicBezTo>
                  <a:pt x="58" y="42"/>
                  <a:pt x="60" y="45"/>
                  <a:pt x="58" y="49"/>
                </a:cubicBezTo>
                <a:cubicBezTo>
                  <a:pt x="57" y="50"/>
                  <a:pt x="55" y="49"/>
                  <a:pt x="54" y="50"/>
                </a:cubicBezTo>
                <a:cubicBezTo>
                  <a:pt x="52" y="56"/>
                  <a:pt x="54" y="64"/>
                  <a:pt x="52" y="71"/>
                </a:cubicBezTo>
                <a:cubicBezTo>
                  <a:pt x="55" y="72"/>
                  <a:pt x="56" y="74"/>
                  <a:pt x="57" y="77"/>
                </a:cubicBezTo>
                <a:cubicBezTo>
                  <a:pt x="56" y="80"/>
                  <a:pt x="54" y="83"/>
                  <a:pt x="50" y="82"/>
                </a:cubicBezTo>
                <a:cubicBezTo>
                  <a:pt x="49" y="84"/>
                  <a:pt x="49" y="85"/>
                  <a:pt x="50" y="86"/>
                </a:cubicBezTo>
                <a:cubicBezTo>
                  <a:pt x="47" y="95"/>
                  <a:pt x="50" y="104"/>
                  <a:pt x="50" y="113"/>
                </a:cubicBezTo>
                <a:cubicBezTo>
                  <a:pt x="51" y="136"/>
                  <a:pt x="51" y="158"/>
                  <a:pt x="50" y="180"/>
                </a:cubicBezTo>
                <a:cubicBezTo>
                  <a:pt x="50" y="195"/>
                  <a:pt x="52" y="210"/>
                  <a:pt x="52" y="224"/>
                </a:cubicBezTo>
                <a:cubicBezTo>
                  <a:pt x="51" y="227"/>
                  <a:pt x="52" y="234"/>
                  <a:pt x="50" y="236"/>
                </a:cubicBezTo>
                <a:cubicBezTo>
                  <a:pt x="52" y="253"/>
                  <a:pt x="49" y="275"/>
                  <a:pt x="50" y="288"/>
                </a:cubicBezTo>
                <a:cubicBezTo>
                  <a:pt x="48" y="290"/>
                  <a:pt x="49" y="293"/>
                  <a:pt x="48" y="295"/>
                </a:cubicBezTo>
                <a:cubicBezTo>
                  <a:pt x="47" y="299"/>
                  <a:pt x="45" y="302"/>
                  <a:pt x="43" y="306"/>
                </a:cubicBezTo>
                <a:cubicBezTo>
                  <a:pt x="38" y="317"/>
                  <a:pt x="33" y="329"/>
                  <a:pt x="28" y="340"/>
                </a:cubicBezTo>
                <a:cubicBezTo>
                  <a:pt x="26" y="340"/>
                  <a:pt x="25" y="342"/>
                  <a:pt x="23" y="341"/>
                </a:cubicBezTo>
                <a:cubicBezTo>
                  <a:pt x="21" y="337"/>
                  <a:pt x="21" y="333"/>
                  <a:pt x="18" y="330"/>
                </a:cubicBezTo>
                <a:cubicBezTo>
                  <a:pt x="18" y="329"/>
                  <a:pt x="18" y="328"/>
                  <a:pt x="19" y="328"/>
                </a:cubicBezTo>
                <a:cubicBezTo>
                  <a:pt x="12" y="316"/>
                  <a:pt x="9" y="301"/>
                  <a:pt x="4" y="288"/>
                </a:cubicBezTo>
                <a:cubicBezTo>
                  <a:pt x="6" y="275"/>
                  <a:pt x="3" y="260"/>
                  <a:pt x="3" y="246"/>
                </a:cubicBezTo>
                <a:cubicBezTo>
                  <a:pt x="3" y="236"/>
                  <a:pt x="4" y="225"/>
                  <a:pt x="4" y="215"/>
                </a:cubicBezTo>
                <a:cubicBezTo>
                  <a:pt x="4" y="208"/>
                  <a:pt x="3" y="202"/>
                  <a:pt x="5" y="196"/>
                </a:cubicBezTo>
                <a:cubicBezTo>
                  <a:pt x="2" y="187"/>
                  <a:pt x="4" y="183"/>
                  <a:pt x="4" y="172"/>
                </a:cubicBezTo>
                <a:cubicBezTo>
                  <a:pt x="3" y="166"/>
                  <a:pt x="5" y="159"/>
                  <a:pt x="5" y="153"/>
                </a:cubicBezTo>
                <a:cubicBezTo>
                  <a:pt x="5" y="150"/>
                  <a:pt x="4" y="147"/>
                  <a:pt x="4" y="143"/>
                </a:cubicBezTo>
                <a:cubicBezTo>
                  <a:pt x="4" y="124"/>
                  <a:pt x="3" y="99"/>
                  <a:pt x="5" y="81"/>
                </a:cubicBezTo>
                <a:close/>
                <a:moveTo>
                  <a:pt x="40" y="283"/>
                </a:moveTo>
                <a:cubicBezTo>
                  <a:pt x="39" y="282"/>
                  <a:pt x="38" y="283"/>
                  <a:pt x="36" y="283"/>
                </a:cubicBezTo>
                <a:cubicBezTo>
                  <a:pt x="36" y="285"/>
                  <a:pt x="34" y="287"/>
                  <a:pt x="33" y="288"/>
                </a:cubicBezTo>
                <a:cubicBezTo>
                  <a:pt x="34" y="290"/>
                  <a:pt x="32" y="292"/>
                  <a:pt x="32" y="293"/>
                </a:cubicBezTo>
                <a:cubicBezTo>
                  <a:pt x="29" y="299"/>
                  <a:pt x="31" y="307"/>
                  <a:pt x="29" y="314"/>
                </a:cubicBezTo>
                <a:cubicBezTo>
                  <a:pt x="29" y="315"/>
                  <a:pt x="29" y="316"/>
                  <a:pt x="27" y="316"/>
                </a:cubicBezTo>
                <a:cubicBezTo>
                  <a:pt x="26" y="306"/>
                  <a:pt x="31" y="296"/>
                  <a:pt x="27" y="286"/>
                </a:cubicBezTo>
                <a:cubicBezTo>
                  <a:pt x="19" y="289"/>
                  <a:pt x="27" y="301"/>
                  <a:pt x="22" y="306"/>
                </a:cubicBezTo>
                <a:cubicBezTo>
                  <a:pt x="21" y="297"/>
                  <a:pt x="21" y="288"/>
                  <a:pt x="16" y="282"/>
                </a:cubicBezTo>
                <a:cubicBezTo>
                  <a:pt x="11" y="281"/>
                  <a:pt x="11" y="288"/>
                  <a:pt x="9" y="292"/>
                </a:cubicBezTo>
                <a:cubicBezTo>
                  <a:pt x="12" y="302"/>
                  <a:pt x="15" y="316"/>
                  <a:pt x="20" y="325"/>
                </a:cubicBezTo>
                <a:cubicBezTo>
                  <a:pt x="22" y="321"/>
                  <a:pt x="19" y="316"/>
                  <a:pt x="20" y="313"/>
                </a:cubicBezTo>
                <a:cubicBezTo>
                  <a:pt x="25" y="313"/>
                  <a:pt x="22" y="317"/>
                  <a:pt x="23" y="320"/>
                </a:cubicBezTo>
                <a:cubicBezTo>
                  <a:pt x="24" y="320"/>
                  <a:pt x="25" y="321"/>
                  <a:pt x="27" y="322"/>
                </a:cubicBezTo>
                <a:cubicBezTo>
                  <a:pt x="28" y="320"/>
                  <a:pt x="29" y="319"/>
                  <a:pt x="31" y="319"/>
                </a:cubicBezTo>
                <a:cubicBezTo>
                  <a:pt x="32" y="316"/>
                  <a:pt x="31" y="310"/>
                  <a:pt x="34" y="309"/>
                </a:cubicBezTo>
                <a:cubicBezTo>
                  <a:pt x="37" y="312"/>
                  <a:pt x="31" y="317"/>
                  <a:pt x="33" y="321"/>
                </a:cubicBezTo>
                <a:cubicBezTo>
                  <a:pt x="37" y="312"/>
                  <a:pt x="40" y="303"/>
                  <a:pt x="44" y="295"/>
                </a:cubicBezTo>
                <a:cubicBezTo>
                  <a:pt x="46" y="295"/>
                  <a:pt x="47" y="293"/>
                  <a:pt x="46" y="291"/>
                </a:cubicBezTo>
                <a:cubicBezTo>
                  <a:pt x="45" y="291"/>
                  <a:pt x="44" y="293"/>
                  <a:pt x="42" y="293"/>
                </a:cubicBezTo>
                <a:cubicBezTo>
                  <a:pt x="42" y="291"/>
                  <a:pt x="40" y="292"/>
                  <a:pt x="40" y="290"/>
                </a:cubicBezTo>
                <a:cubicBezTo>
                  <a:pt x="41" y="288"/>
                  <a:pt x="40" y="285"/>
                  <a:pt x="40" y="284"/>
                </a:cubicBezTo>
                <a:cubicBezTo>
                  <a:pt x="40" y="284"/>
                  <a:pt x="40" y="284"/>
                  <a:pt x="40" y="283"/>
                </a:cubicBezTo>
                <a:close/>
                <a:moveTo>
                  <a:pt x="56" y="11"/>
                </a:moveTo>
                <a:cubicBezTo>
                  <a:pt x="50" y="7"/>
                  <a:pt x="41" y="3"/>
                  <a:pt x="32" y="4"/>
                </a:cubicBezTo>
                <a:cubicBezTo>
                  <a:pt x="30" y="4"/>
                  <a:pt x="23" y="5"/>
                  <a:pt x="21" y="6"/>
                </a:cubicBezTo>
                <a:cubicBezTo>
                  <a:pt x="12" y="11"/>
                  <a:pt x="17" y="21"/>
                  <a:pt x="15" y="32"/>
                </a:cubicBezTo>
                <a:cubicBezTo>
                  <a:pt x="30" y="32"/>
                  <a:pt x="41" y="31"/>
                  <a:pt x="51" y="37"/>
                </a:cubicBezTo>
                <a:cubicBezTo>
                  <a:pt x="53" y="29"/>
                  <a:pt x="61" y="20"/>
                  <a:pt x="56" y="11"/>
                </a:cubicBezTo>
                <a:close/>
                <a:moveTo>
                  <a:pt x="12" y="41"/>
                </a:moveTo>
                <a:cubicBezTo>
                  <a:pt x="25" y="35"/>
                  <a:pt x="43" y="41"/>
                  <a:pt x="55" y="46"/>
                </a:cubicBezTo>
                <a:cubicBezTo>
                  <a:pt x="55" y="44"/>
                  <a:pt x="55" y="44"/>
                  <a:pt x="55" y="42"/>
                </a:cubicBezTo>
                <a:cubicBezTo>
                  <a:pt x="52" y="43"/>
                  <a:pt x="49" y="42"/>
                  <a:pt x="49" y="39"/>
                </a:cubicBezTo>
                <a:cubicBezTo>
                  <a:pt x="43" y="35"/>
                  <a:pt x="35" y="34"/>
                  <a:pt x="27" y="34"/>
                </a:cubicBezTo>
                <a:cubicBezTo>
                  <a:pt x="19" y="34"/>
                  <a:pt x="11" y="35"/>
                  <a:pt x="10" y="40"/>
                </a:cubicBezTo>
                <a:cubicBezTo>
                  <a:pt x="11" y="40"/>
                  <a:pt x="11" y="41"/>
                  <a:pt x="12" y="41"/>
                </a:cubicBezTo>
                <a:close/>
                <a:moveTo>
                  <a:pt x="12" y="46"/>
                </a:moveTo>
                <a:cubicBezTo>
                  <a:pt x="14" y="47"/>
                  <a:pt x="15" y="47"/>
                  <a:pt x="15" y="49"/>
                </a:cubicBezTo>
                <a:cubicBezTo>
                  <a:pt x="13" y="53"/>
                  <a:pt x="14" y="59"/>
                  <a:pt x="14" y="64"/>
                </a:cubicBezTo>
                <a:cubicBezTo>
                  <a:pt x="20" y="64"/>
                  <a:pt x="33" y="63"/>
                  <a:pt x="38" y="66"/>
                </a:cubicBezTo>
                <a:cubicBezTo>
                  <a:pt x="40" y="60"/>
                  <a:pt x="39" y="50"/>
                  <a:pt x="40" y="44"/>
                </a:cubicBezTo>
                <a:cubicBezTo>
                  <a:pt x="31" y="42"/>
                  <a:pt x="19" y="40"/>
                  <a:pt x="12" y="46"/>
                </a:cubicBezTo>
                <a:close/>
                <a:moveTo>
                  <a:pt x="43" y="68"/>
                </a:moveTo>
                <a:cubicBezTo>
                  <a:pt x="44" y="67"/>
                  <a:pt x="45" y="69"/>
                  <a:pt x="46" y="68"/>
                </a:cubicBezTo>
                <a:cubicBezTo>
                  <a:pt x="48" y="62"/>
                  <a:pt x="47" y="54"/>
                  <a:pt x="49" y="47"/>
                </a:cubicBezTo>
                <a:cubicBezTo>
                  <a:pt x="47" y="46"/>
                  <a:pt x="45" y="46"/>
                  <a:pt x="44" y="45"/>
                </a:cubicBezTo>
                <a:cubicBezTo>
                  <a:pt x="43" y="54"/>
                  <a:pt x="42" y="61"/>
                  <a:pt x="43" y="68"/>
                </a:cubicBezTo>
                <a:close/>
                <a:moveTo>
                  <a:pt x="14" y="68"/>
                </a:moveTo>
                <a:cubicBezTo>
                  <a:pt x="13" y="69"/>
                  <a:pt x="13" y="70"/>
                  <a:pt x="12" y="70"/>
                </a:cubicBezTo>
                <a:cubicBezTo>
                  <a:pt x="9" y="68"/>
                  <a:pt x="4" y="72"/>
                  <a:pt x="5" y="76"/>
                </a:cubicBezTo>
                <a:cubicBezTo>
                  <a:pt x="6" y="75"/>
                  <a:pt x="7" y="77"/>
                  <a:pt x="8" y="77"/>
                </a:cubicBezTo>
                <a:cubicBezTo>
                  <a:pt x="21" y="73"/>
                  <a:pt x="35" y="73"/>
                  <a:pt x="49" y="78"/>
                </a:cubicBezTo>
                <a:cubicBezTo>
                  <a:pt x="48" y="79"/>
                  <a:pt x="49" y="79"/>
                  <a:pt x="50" y="80"/>
                </a:cubicBezTo>
                <a:cubicBezTo>
                  <a:pt x="53" y="80"/>
                  <a:pt x="54" y="76"/>
                  <a:pt x="52" y="74"/>
                </a:cubicBezTo>
                <a:cubicBezTo>
                  <a:pt x="51" y="74"/>
                  <a:pt x="51" y="76"/>
                  <a:pt x="50" y="76"/>
                </a:cubicBezTo>
                <a:cubicBezTo>
                  <a:pt x="49" y="75"/>
                  <a:pt x="50" y="74"/>
                  <a:pt x="50" y="73"/>
                </a:cubicBezTo>
                <a:cubicBezTo>
                  <a:pt x="38" y="68"/>
                  <a:pt x="27" y="65"/>
                  <a:pt x="14" y="68"/>
                </a:cubicBezTo>
                <a:close/>
                <a:moveTo>
                  <a:pt x="46" y="257"/>
                </a:moveTo>
                <a:cubicBezTo>
                  <a:pt x="47" y="256"/>
                  <a:pt x="47" y="254"/>
                  <a:pt x="48" y="253"/>
                </a:cubicBezTo>
                <a:cubicBezTo>
                  <a:pt x="49" y="242"/>
                  <a:pt x="48" y="230"/>
                  <a:pt x="47" y="218"/>
                </a:cubicBezTo>
                <a:cubicBezTo>
                  <a:pt x="47" y="214"/>
                  <a:pt x="47" y="209"/>
                  <a:pt x="48" y="206"/>
                </a:cubicBezTo>
                <a:cubicBezTo>
                  <a:pt x="46" y="193"/>
                  <a:pt x="49" y="178"/>
                  <a:pt x="48" y="165"/>
                </a:cubicBezTo>
                <a:cubicBezTo>
                  <a:pt x="47" y="154"/>
                  <a:pt x="48" y="143"/>
                  <a:pt x="48" y="134"/>
                </a:cubicBezTo>
                <a:cubicBezTo>
                  <a:pt x="48" y="128"/>
                  <a:pt x="47" y="124"/>
                  <a:pt x="46" y="120"/>
                </a:cubicBezTo>
                <a:cubicBezTo>
                  <a:pt x="46" y="114"/>
                  <a:pt x="47" y="109"/>
                  <a:pt x="45" y="105"/>
                </a:cubicBezTo>
                <a:cubicBezTo>
                  <a:pt x="46" y="99"/>
                  <a:pt x="46" y="91"/>
                  <a:pt x="46" y="84"/>
                </a:cubicBezTo>
                <a:cubicBezTo>
                  <a:pt x="40" y="78"/>
                  <a:pt x="23" y="76"/>
                  <a:pt x="13" y="80"/>
                </a:cubicBezTo>
                <a:cubicBezTo>
                  <a:pt x="10" y="88"/>
                  <a:pt x="10" y="100"/>
                  <a:pt x="9" y="110"/>
                </a:cubicBezTo>
                <a:cubicBezTo>
                  <a:pt x="6" y="127"/>
                  <a:pt x="8" y="149"/>
                  <a:pt x="8" y="168"/>
                </a:cubicBezTo>
                <a:cubicBezTo>
                  <a:pt x="8" y="176"/>
                  <a:pt x="8" y="184"/>
                  <a:pt x="9" y="191"/>
                </a:cubicBezTo>
                <a:cubicBezTo>
                  <a:pt x="7" y="192"/>
                  <a:pt x="8" y="193"/>
                  <a:pt x="8" y="194"/>
                </a:cubicBezTo>
                <a:cubicBezTo>
                  <a:pt x="7" y="198"/>
                  <a:pt x="7" y="202"/>
                  <a:pt x="7" y="206"/>
                </a:cubicBezTo>
                <a:cubicBezTo>
                  <a:pt x="7" y="209"/>
                  <a:pt x="8" y="212"/>
                  <a:pt x="8" y="215"/>
                </a:cubicBezTo>
                <a:cubicBezTo>
                  <a:pt x="7" y="227"/>
                  <a:pt x="5" y="241"/>
                  <a:pt x="6" y="254"/>
                </a:cubicBezTo>
                <a:cubicBezTo>
                  <a:pt x="7" y="264"/>
                  <a:pt x="8" y="274"/>
                  <a:pt x="8" y="284"/>
                </a:cubicBezTo>
                <a:cubicBezTo>
                  <a:pt x="10" y="280"/>
                  <a:pt x="14" y="277"/>
                  <a:pt x="18" y="279"/>
                </a:cubicBezTo>
                <a:cubicBezTo>
                  <a:pt x="20" y="281"/>
                  <a:pt x="20" y="283"/>
                  <a:pt x="23" y="284"/>
                </a:cubicBezTo>
                <a:cubicBezTo>
                  <a:pt x="26" y="282"/>
                  <a:pt x="28" y="286"/>
                  <a:pt x="31" y="286"/>
                </a:cubicBezTo>
                <a:cubicBezTo>
                  <a:pt x="32" y="282"/>
                  <a:pt x="37" y="278"/>
                  <a:pt x="42" y="280"/>
                </a:cubicBezTo>
                <a:cubicBezTo>
                  <a:pt x="43" y="283"/>
                  <a:pt x="44" y="284"/>
                  <a:pt x="44" y="287"/>
                </a:cubicBezTo>
                <a:cubicBezTo>
                  <a:pt x="45" y="287"/>
                  <a:pt x="45" y="287"/>
                  <a:pt x="46" y="287"/>
                </a:cubicBezTo>
                <a:cubicBezTo>
                  <a:pt x="48" y="276"/>
                  <a:pt x="45" y="267"/>
                  <a:pt x="46" y="257"/>
                </a:cubicBezTo>
                <a:close/>
                <a:moveTo>
                  <a:pt x="46" y="81"/>
                </a:moveTo>
                <a:cubicBezTo>
                  <a:pt x="45" y="82"/>
                  <a:pt x="43" y="80"/>
                  <a:pt x="42" y="81"/>
                </a:cubicBezTo>
                <a:cubicBezTo>
                  <a:pt x="44" y="81"/>
                  <a:pt x="45" y="83"/>
                  <a:pt x="46" y="81"/>
                </a:cubicBezTo>
                <a:close/>
                <a:moveTo>
                  <a:pt x="23" y="324"/>
                </a:moveTo>
                <a:cubicBezTo>
                  <a:pt x="20" y="329"/>
                  <a:pt x="23" y="335"/>
                  <a:pt x="26" y="338"/>
                </a:cubicBezTo>
                <a:cubicBezTo>
                  <a:pt x="28" y="333"/>
                  <a:pt x="30" y="329"/>
                  <a:pt x="32" y="325"/>
                </a:cubicBezTo>
                <a:cubicBezTo>
                  <a:pt x="31" y="323"/>
                  <a:pt x="29" y="326"/>
                  <a:pt x="29" y="323"/>
                </a:cubicBezTo>
                <a:cubicBezTo>
                  <a:pt x="29" y="323"/>
                  <a:pt x="29" y="323"/>
                  <a:pt x="29" y="323"/>
                </a:cubicBezTo>
                <a:cubicBezTo>
                  <a:pt x="29" y="328"/>
                  <a:pt x="25" y="327"/>
                  <a:pt x="23" y="3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1" name="Freeform 278"/>
          <p:cNvSpPr>
            <a:spLocks noEditPoints="1"/>
          </p:cNvSpPr>
          <p:nvPr/>
        </p:nvSpPr>
        <p:spPr bwMode="auto">
          <a:xfrm>
            <a:off x="3073400" y="2254250"/>
            <a:ext cx="44450" cy="233363"/>
          </a:xfrm>
          <a:custGeom>
            <a:avLst/>
            <a:gdLst>
              <a:gd name="T0" fmla="*/ 12 w 14"/>
              <a:gd name="T1" fmla="*/ 2 h 74"/>
              <a:gd name="T2" fmla="*/ 13 w 14"/>
              <a:gd name="T3" fmla="*/ 52 h 74"/>
              <a:gd name="T4" fmla="*/ 12 w 14"/>
              <a:gd name="T5" fmla="*/ 65 h 74"/>
              <a:gd name="T6" fmla="*/ 10 w 14"/>
              <a:gd name="T7" fmla="*/ 72 h 74"/>
              <a:gd name="T8" fmla="*/ 4 w 14"/>
              <a:gd name="T9" fmla="*/ 72 h 74"/>
              <a:gd name="T10" fmla="*/ 5 w 14"/>
              <a:gd name="T11" fmla="*/ 62 h 74"/>
              <a:gd name="T12" fmla="*/ 3 w 14"/>
              <a:gd name="T13" fmla="*/ 26 h 74"/>
              <a:gd name="T14" fmla="*/ 5 w 14"/>
              <a:gd name="T15" fmla="*/ 2 h 74"/>
              <a:gd name="T16" fmla="*/ 11 w 14"/>
              <a:gd name="T17" fmla="*/ 0 h 74"/>
              <a:gd name="T18" fmla="*/ 12 w 14"/>
              <a:gd name="T19" fmla="*/ 2 h 74"/>
              <a:gd name="T20" fmla="*/ 8 w 14"/>
              <a:gd name="T21" fmla="*/ 5 h 74"/>
              <a:gd name="T22" fmla="*/ 7 w 14"/>
              <a:gd name="T23" fmla="*/ 6 h 74"/>
              <a:gd name="T24" fmla="*/ 8 w 14"/>
              <a:gd name="T25" fmla="*/ 67 h 74"/>
              <a:gd name="T26" fmla="*/ 11 w 14"/>
              <a:gd name="T27" fmla="*/ 40 h 74"/>
              <a:gd name="T28" fmla="*/ 10 w 14"/>
              <a:gd name="T29" fmla="*/ 30 h 74"/>
              <a:gd name="T30" fmla="*/ 10 w 14"/>
              <a:gd name="T31" fmla="*/ 19 h 74"/>
              <a:gd name="T32" fmla="*/ 9 w 14"/>
              <a:gd name="T33" fmla="*/ 13 h 74"/>
              <a:gd name="T34" fmla="*/ 9 w 14"/>
              <a:gd name="T35" fmla="*/ 5 h 74"/>
              <a:gd name="T36" fmla="*/ 8 w 14"/>
              <a:gd name="T37" fmla="*/ 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" h="74">
                <a:moveTo>
                  <a:pt x="12" y="2"/>
                </a:moveTo>
                <a:cubicBezTo>
                  <a:pt x="12" y="14"/>
                  <a:pt x="14" y="35"/>
                  <a:pt x="13" y="52"/>
                </a:cubicBezTo>
                <a:cubicBezTo>
                  <a:pt x="12" y="57"/>
                  <a:pt x="11" y="61"/>
                  <a:pt x="12" y="65"/>
                </a:cubicBezTo>
                <a:cubicBezTo>
                  <a:pt x="12" y="68"/>
                  <a:pt x="13" y="70"/>
                  <a:pt x="10" y="72"/>
                </a:cubicBezTo>
                <a:cubicBezTo>
                  <a:pt x="7" y="74"/>
                  <a:pt x="6" y="74"/>
                  <a:pt x="4" y="72"/>
                </a:cubicBezTo>
                <a:cubicBezTo>
                  <a:pt x="5" y="68"/>
                  <a:pt x="3" y="65"/>
                  <a:pt x="5" y="62"/>
                </a:cubicBezTo>
                <a:cubicBezTo>
                  <a:pt x="3" y="52"/>
                  <a:pt x="5" y="38"/>
                  <a:pt x="3" y="26"/>
                </a:cubicBezTo>
                <a:cubicBezTo>
                  <a:pt x="6" y="18"/>
                  <a:pt x="0" y="8"/>
                  <a:pt x="5" y="2"/>
                </a:cubicBezTo>
                <a:cubicBezTo>
                  <a:pt x="8" y="2"/>
                  <a:pt x="8" y="0"/>
                  <a:pt x="11" y="0"/>
                </a:cubicBezTo>
                <a:cubicBezTo>
                  <a:pt x="11" y="1"/>
                  <a:pt x="11" y="2"/>
                  <a:pt x="12" y="2"/>
                </a:cubicBezTo>
                <a:close/>
                <a:moveTo>
                  <a:pt x="8" y="5"/>
                </a:moveTo>
                <a:cubicBezTo>
                  <a:pt x="8" y="6"/>
                  <a:pt x="7" y="6"/>
                  <a:pt x="7" y="6"/>
                </a:cubicBezTo>
                <a:cubicBezTo>
                  <a:pt x="6" y="25"/>
                  <a:pt x="8" y="46"/>
                  <a:pt x="8" y="67"/>
                </a:cubicBezTo>
                <a:cubicBezTo>
                  <a:pt x="9" y="57"/>
                  <a:pt x="10" y="48"/>
                  <a:pt x="11" y="40"/>
                </a:cubicBezTo>
                <a:cubicBezTo>
                  <a:pt x="11" y="37"/>
                  <a:pt x="10" y="33"/>
                  <a:pt x="10" y="30"/>
                </a:cubicBezTo>
                <a:cubicBezTo>
                  <a:pt x="10" y="26"/>
                  <a:pt x="11" y="22"/>
                  <a:pt x="10" y="19"/>
                </a:cubicBezTo>
                <a:cubicBezTo>
                  <a:pt x="10" y="17"/>
                  <a:pt x="9" y="15"/>
                  <a:pt x="9" y="13"/>
                </a:cubicBezTo>
                <a:cubicBezTo>
                  <a:pt x="9" y="11"/>
                  <a:pt x="10" y="7"/>
                  <a:pt x="9" y="5"/>
                </a:cubicBezTo>
                <a:cubicBezTo>
                  <a:pt x="8" y="5"/>
                  <a:pt x="8" y="5"/>
                  <a:pt x="8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2" name="Freeform 279"/>
          <p:cNvSpPr/>
          <p:nvPr/>
        </p:nvSpPr>
        <p:spPr bwMode="auto">
          <a:xfrm>
            <a:off x="3149600" y="1136650"/>
            <a:ext cx="12700" cy="57150"/>
          </a:xfrm>
          <a:custGeom>
            <a:avLst/>
            <a:gdLst>
              <a:gd name="T0" fmla="*/ 4 w 4"/>
              <a:gd name="T1" fmla="*/ 0 h 18"/>
              <a:gd name="T2" fmla="*/ 2 w 4"/>
              <a:gd name="T3" fmla="*/ 11 h 18"/>
              <a:gd name="T4" fmla="*/ 0 w 4"/>
              <a:gd name="T5" fmla="*/ 18 h 18"/>
              <a:gd name="T6" fmla="*/ 3 w 4"/>
              <a:gd name="T7" fmla="*/ 0 h 18"/>
              <a:gd name="T8" fmla="*/ 4 w 4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8">
                <a:moveTo>
                  <a:pt x="4" y="0"/>
                </a:moveTo>
                <a:cubicBezTo>
                  <a:pt x="4" y="2"/>
                  <a:pt x="3" y="6"/>
                  <a:pt x="2" y="11"/>
                </a:cubicBezTo>
                <a:cubicBezTo>
                  <a:pt x="2" y="13"/>
                  <a:pt x="2" y="16"/>
                  <a:pt x="0" y="18"/>
                </a:cubicBezTo>
                <a:cubicBezTo>
                  <a:pt x="1" y="12"/>
                  <a:pt x="1" y="5"/>
                  <a:pt x="3" y="0"/>
                </a:cubicBezTo>
                <a:cubicBezTo>
                  <a:pt x="3" y="0"/>
                  <a:pt x="4" y="0"/>
                  <a:pt x="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3" name="Freeform 280"/>
          <p:cNvSpPr>
            <a:spLocks noEditPoints="1"/>
          </p:cNvSpPr>
          <p:nvPr/>
        </p:nvSpPr>
        <p:spPr bwMode="auto">
          <a:xfrm>
            <a:off x="2755900" y="633413"/>
            <a:ext cx="744538" cy="742950"/>
          </a:xfrm>
          <a:custGeom>
            <a:avLst/>
            <a:gdLst>
              <a:gd name="T0" fmla="*/ 213 w 236"/>
              <a:gd name="T1" fmla="*/ 184 h 235"/>
              <a:gd name="T2" fmla="*/ 178 w 236"/>
              <a:gd name="T3" fmla="*/ 218 h 235"/>
              <a:gd name="T4" fmla="*/ 135 w 236"/>
              <a:gd name="T5" fmla="*/ 233 h 235"/>
              <a:gd name="T6" fmla="*/ 7 w 236"/>
              <a:gd name="T7" fmla="*/ 206 h 235"/>
              <a:gd name="T8" fmla="*/ 46 w 236"/>
              <a:gd name="T9" fmla="*/ 120 h 235"/>
              <a:gd name="T10" fmla="*/ 77 w 236"/>
              <a:gd name="T11" fmla="*/ 62 h 235"/>
              <a:gd name="T12" fmla="*/ 108 w 236"/>
              <a:gd name="T13" fmla="*/ 2 h 235"/>
              <a:gd name="T14" fmla="*/ 233 w 236"/>
              <a:gd name="T15" fmla="*/ 42 h 235"/>
              <a:gd name="T16" fmla="*/ 201 w 236"/>
              <a:gd name="T17" fmla="*/ 164 h 235"/>
              <a:gd name="T18" fmla="*/ 119 w 236"/>
              <a:gd name="T19" fmla="*/ 230 h 235"/>
              <a:gd name="T20" fmla="*/ 188 w 236"/>
              <a:gd name="T21" fmla="*/ 202 h 235"/>
              <a:gd name="T22" fmla="*/ 208 w 236"/>
              <a:gd name="T23" fmla="*/ 126 h 235"/>
              <a:gd name="T24" fmla="*/ 232 w 236"/>
              <a:gd name="T25" fmla="*/ 15 h 235"/>
              <a:gd name="T26" fmla="*/ 218 w 236"/>
              <a:gd name="T27" fmla="*/ 74 h 235"/>
              <a:gd name="T28" fmla="*/ 177 w 236"/>
              <a:gd name="T29" fmla="*/ 213 h 235"/>
              <a:gd name="T30" fmla="*/ 130 w 236"/>
              <a:gd name="T31" fmla="*/ 227 h 235"/>
              <a:gd name="T32" fmla="*/ 7 w 236"/>
              <a:gd name="T33" fmla="*/ 214 h 235"/>
              <a:gd name="T34" fmla="*/ 191 w 236"/>
              <a:gd name="T35" fmla="*/ 170 h 235"/>
              <a:gd name="T36" fmla="*/ 212 w 236"/>
              <a:gd name="T37" fmla="*/ 94 h 235"/>
              <a:gd name="T38" fmla="*/ 221 w 236"/>
              <a:gd name="T39" fmla="*/ 52 h 235"/>
              <a:gd name="T40" fmla="*/ 181 w 236"/>
              <a:gd name="T41" fmla="*/ 3 h 235"/>
              <a:gd name="T42" fmla="*/ 75 w 236"/>
              <a:gd name="T43" fmla="*/ 74 h 235"/>
              <a:gd name="T44" fmla="*/ 164 w 236"/>
              <a:gd name="T45" fmla="*/ 65 h 235"/>
              <a:gd name="T46" fmla="*/ 162 w 236"/>
              <a:gd name="T47" fmla="*/ 124 h 235"/>
              <a:gd name="T48" fmla="*/ 149 w 236"/>
              <a:gd name="T49" fmla="*/ 175 h 235"/>
              <a:gd name="T50" fmla="*/ 136 w 236"/>
              <a:gd name="T51" fmla="*/ 204 h 235"/>
              <a:gd name="T52" fmla="*/ 85 w 236"/>
              <a:gd name="T53" fmla="*/ 200 h 235"/>
              <a:gd name="T54" fmla="*/ 27 w 236"/>
              <a:gd name="T55" fmla="*/ 197 h 235"/>
              <a:gd name="T56" fmla="*/ 84 w 236"/>
              <a:gd name="T57" fmla="*/ 222 h 235"/>
              <a:gd name="T58" fmla="*/ 160 w 236"/>
              <a:gd name="T59" fmla="*/ 223 h 235"/>
              <a:gd name="T60" fmla="*/ 183 w 236"/>
              <a:gd name="T61" fmla="*/ 199 h 235"/>
              <a:gd name="T62" fmla="*/ 149 w 236"/>
              <a:gd name="T63" fmla="*/ 62 h 235"/>
              <a:gd name="T64" fmla="*/ 143 w 236"/>
              <a:gd name="T65" fmla="*/ 143 h 235"/>
              <a:gd name="T66" fmla="*/ 135 w 236"/>
              <a:gd name="T67" fmla="*/ 80 h 235"/>
              <a:gd name="T68" fmla="*/ 84 w 236"/>
              <a:gd name="T69" fmla="*/ 76 h 235"/>
              <a:gd name="T70" fmla="*/ 35 w 236"/>
              <a:gd name="T71" fmla="*/ 192 h 235"/>
              <a:gd name="T72" fmla="*/ 112 w 236"/>
              <a:gd name="T73" fmla="*/ 80 h 235"/>
              <a:gd name="T74" fmla="*/ 62 w 236"/>
              <a:gd name="T75" fmla="*/ 77 h 235"/>
              <a:gd name="T76" fmla="*/ 30 w 236"/>
              <a:gd name="T77" fmla="*/ 192 h 235"/>
              <a:gd name="T78" fmla="*/ 148 w 236"/>
              <a:gd name="T79" fmla="*/ 96 h 235"/>
              <a:gd name="T80" fmla="*/ 143 w 236"/>
              <a:gd name="T81" fmla="*/ 90 h 235"/>
              <a:gd name="T82" fmla="*/ 119 w 236"/>
              <a:gd name="T83" fmla="*/ 183 h 235"/>
              <a:gd name="T84" fmla="*/ 121 w 236"/>
              <a:gd name="T85" fmla="*/ 188 h 235"/>
              <a:gd name="T86" fmla="*/ 133 w 236"/>
              <a:gd name="T87" fmla="*/ 154 h 235"/>
              <a:gd name="T88" fmla="*/ 136 w 236"/>
              <a:gd name="T89" fmla="*/ 132 h 235"/>
              <a:gd name="T90" fmla="*/ 143 w 236"/>
              <a:gd name="T91" fmla="*/ 92 h 235"/>
              <a:gd name="T92" fmla="*/ 133 w 236"/>
              <a:gd name="T93" fmla="*/ 151 h 235"/>
              <a:gd name="T94" fmla="*/ 145 w 236"/>
              <a:gd name="T95" fmla="*/ 157 h 235"/>
              <a:gd name="T96" fmla="*/ 131 w 236"/>
              <a:gd name="T97" fmla="*/ 177 h 235"/>
              <a:gd name="T98" fmla="*/ 149 w 236"/>
              <a:gd name="T99" fmla="*/ 166 h 235"/>
              <a:gd name="T100" fmla="*/ 147 w 236"/>
              <a:gd name="T101" fmla="*/ 172 h 235"/>
              <a:gd name="T102" fmla="*/ 194 w 236"/>
              <a:gd name="T103" fmla="*/ 188 h 235"/>
              <a:gd name="T104" fmla="*/ 203 w 236"/>
              <a:gd name="T105" fmla="*/ 184 h 235"/>
              <a:gd name="T106" fmla="*/ 220 w 236"/>
              <a:gd name="T107" fmla="*/ 178 h 235"/>
              <a:gd name="T108" fmla="*/ 137 w 236"/>
              <a:gd name="T109" fmla="*/ 20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6" h="235">
                <a:moveTo>
                  <a:pt x="201" y="164"/>
                </a:moveTo>
                <a:cubicBezTo>
                  <a:pt x="203" y="164"/>
                  <a:pt x="205" y="163"/>
                  <a:pt x="207" y="162"/>
                </a:cubicBezTo>
                <a:cubicBezTo>
                  <a:pt x="212" y="162"/>
                  <a:pt x="220" y="162"/>
                  <a:pt x="224" y="164"/>
                </a:cubicBezTo>
                <a:cubicBezTo>
                  <a:pt x="225" y="166"/>
                  <a:pt x="229" y="168"/>
                  <a:pt x="228" y="172"/>
                </a:cubicBezTo>
                <a:cubicBezTo>
                  <a:pt x="228" y="174"/>
                  <a:pt x="222" y="179"/>
                  <a:pt x="220" y="180"/>
                </a:cubicBezTo>
                <a:cubicBezTo>
                  <a:pt x="218" y="182"/>
                  <a:pt x="215" y="183"/>
                  <a:pt x="213" y="184"/>
                </a:cubicBezTo>
                <a:cubicBezTo>
                  <a:pt x="209" y="187"/>
                  <a:pt x="204" y="190"/>
                  <a:pt x="199" y="192"/>
                </a:cubicBezTo>
                <a:cubicBezTo>
                  <a:pt x="197" y="194"/>
                  <a:pt x="194" y="195"/>
                  <a:pt x="192" y="195"/>
                </a:cubicBezTo>
                <a:cubicBezTo>
                  <a:pt x="191" y="197"/>
                  <a:pt x="190" y="199"/>
                  <a:pt x="190" y="201"/>
                </a:cubicBezTo>
                <a:cubicBezTo>
                  <a:pt x="190" y="202"/>
                  <a:pt x="189" y="204"/>
                  <a:pt x="189" y="205"/>
                </a:cubicBezTo>
                <a:cubicBezTo>
                  <a:pt x="188" y="207"/>
                  <a:pt x="189" y="209"/>
                  <a:pt x="188" y="211"/>
                </a:cubicBezTo>
                <a:cubicBezTo>
                  <a:pt x="186" y="214"/>
                  <a:pt x="181" y="216"/>
                  <a:pt x="178" y="218"/>
                </a:cubicBezTo>
                <a:cubicBezTo>
                  <a:pt x="177" y="219"/>
                  <a:pt x="177" y="220"/>
                  <a:pt x="176" y="221"/>
                </a:cubicBezTo>
                <a:cubicBezTo>
                  <a:pt x="176" y="221"/>
                  <a:pt x="174" y="221"/>
                  <a:pt x="174" y="222"/>
                </a:cubicBezTo>
                <a:cubicBezTo>
                  <a:pt x="172" y="224"/>
                  <a:pt x="169" y="226"/>
                  <a:pt x="167" y="227"/>
                </a:cubicBezTo>
                <a:cubicBezTo>
                  <a:pt x="166" y="228"/>
                  <a:pt x="164" y="229"/>
                  <a:pt x="162" y="230"/>
                </a:cubicBezTo>
                <a:cubicBezTo>
                  <a:pt x="160" y="232"/>
                  <a:pt x="159" y="234"/>
                  <a:pt x="157" y="234"/>
                </a:cubicBezTo>
                <a:cubicBezTo>
                  <a:pt x="150" y="235"/>
                  <a:pt x="142" y="234"/>
                  <a:pt x="135" y="233"/>
                </a:cubicBezTo>
                <a:cubicBezTo>
                  <a:pt x="120" y="233"/>
                  <a:pt x="99" y="231"/>
                  <a:pt x="80" y="228"/>
                </a:cubicBezTo>
                <a:cubicBezTo>
                  <a:pt x="72" y="227"/>
                  <a:pt x="64" y="227"/>
                  <a:pt x="56" y="225"/>
                </a:cubicBezTo>
                <a:cubicBezTo>
                  <a:pt x="39" y="223"/>
                  <a:pt x="23" y="222"/>
                  <a:pt x="11" y="220"/>
                </a:cubicBezTo>
                <a:cubicBezTo>
                  <a:pt x="8" y="219"/>
                  <a:pt x="7" y="218"/>
                  <a:pt x="5" y="217"/>
                </a:cubicBezTo>
                <a:cubicBezTo>
                  <a:pt x="3" y="216"/>
                  <a:pt x="1" y="216"/>
                  <a:pt x="0" y="214"/>
                </a:cubicBezTo>
                <a:cubicBezTo>
                  <a:pt x="0" y="211"/>
                  <a:pt x="5" y="207"/>
                  <a:pt x="7" y="206"/>
                </a:cubicBezTo>
                <a:cubicBezTo>
                  <a:pt x="9" y="205"/>
                  <a:pt x="11" y="204"/>
                  <a:pt x="13" y="204"/>
                </a:cubicBezTo>
                <a:cubicBezTo>
                  <a:pt x="18" y="201"/>
                  <a:pt x="23" y="196"/>
                  <a:pt x="28" y="194"/>
                </a:cubicBezTo>
                <a:cubicBezTo>
                  <a:pt x="29" y="193"/>
                  <a:pt x="27" y="193"/>
                  <a:pt x="27" y="192"/>
                </a:cubicBezTo>
                <a:cubicBezTo>
                  <a:pt x="28" y="187"/>
                  <a:pt x="30" y="181"/>
                  <a:pt x="31" y="175"/>
                </a:cubicBezTo>
                <a:cubicBezTo>
                  <a:pt x="33" y="168"/>
                  <a:pt x="35" y="158"/>
                  <a:pt x="37" y="150"/>
                </a:cubicBezTo>
                <a:cubicBezTo>
                  <a:pt x="40" y="139"/>
                  <a:pt x="43" y="129"/>
                  <a:pt x="46" y="120"/>
                </a:cubicBezTo>
                <a:cubicBezTo>
                  <a:pt x="49" y="107"/>
                  <a:pt x="51" y="92"/>
                  <a:pt x="54" y="80"/>
                </a:cubicBezTo>
                <a:cubicBezTo>
                  <a:pt x="56" y="78"/>
                  <a:pt x="60" y="73"/>
                  <a:pt x="64" y="74"/>
                </a:cubicBezTo>
                <a:cubicBezTo>
                  <a:pt x="65" y="74"/>
                  <a:pt x="65" y="73"/>
                  <a:pt x="66" y="73"/>
                </a:cubicBezTo>
                <a:cubicBezTo>
                  <a:pt x="68" y="73"/>
                  <a:pt x="70" y="73"/>
                  <a:pt x="73" y="74"/>
                </a:cubicBezTo>
                <a:cubicBezTo>
                  <a:pt x="75" y="71"/>
                  <a:pt x="74" y="68"/>
                  <a:pt x="76" y="65"/>
                </a:cubicBezTo>
                <a:cubicBezTo>
                  <a:pt x="76" y="64"/>
                  <a:pt x="77" y="63"/>
                  <a:pt x="77" y="62"/>
                </a:cubicBezTo>
                <a:cubicBezTo>
                  <a:pt x="80" y="56"/>
                  <a:pt x="81" y="49"/>
                  <a:pt x="84" y="42"/>
                </a:cubicBezTo>
                <a:cubicBezTo>
                  <a:pt x="86" y="37"/>
                  <a:pt x="87" y="32"/>
                  <a:pt x="89" y="26"/>
                </a:cubicBezTo>
                <a:cubicBezTo>
                  <a:pt x="91" y="23"/>
                  <a:pt x="91" y="19"/>
                  <a:pt x="93" y="15"/>
                </a:cubicBezTo>
                <a:cubicBezTo>
                  <a:pt x="93" y="15"/>
                  <a:pt x="94" y="14"/>
                  <a:pt x="94" y="13"/>
                </a:cubicBezTo>
                <a:cubicBezTo>
                  <a:pt x="95" y="12"/>
                  <a:pt x="96" y="11"/>
                  <a:pt x="97" y="9"/>
                </a:cubicBezTo>
                <a:cubicBezTo>
                  <a:pt x="100" y="6"/>
                  <a:pt x="104" y="3"/>
                  <a:pt x="108" y="2"/>
                </a:cubicBezTo>
                <a:cubicBezTo>
                  <a:pt x="130" y="0"/>
                  <a:pt x="157" y="2"/>
                  <a:pt x="180" y="2"/>
                </a:cubicBezTo>
                <a:cubicBezTo>
                  <a:pt x="190" y="2"/>
                  <a:pt x="197" y="3"/>
                  <a:pt x="208" y="5"/>
                </a:cubicBezTo>
                <a:cubicBezTo>
                  <a:pt x="215" y="6"/>
                  <a:pt x="223" y="6"/>
                  <a:pt x="229" y="9"/>
                </a:cubicBezTo>
                <a:cubicBezTo>
                  <a:pt x="232" y="11"/>
                  <a:pt x="235" y="14"/>
                  <a:pt x="236" y="17"/>
                </a:cubicBezTo>
                <a:cubicBezTo>
                  <a:pt x="236" y="19"/>
                  <a:pt x="236" y="21"/>
                  <a:pt x="236" y="23"/>
                </a:cubicBezTo>
                <a:cubicBezTo>
                  <a:pt x="236" y="29"/>
                  <a:pt x="235" y="36"/>
                  <a:pt x="233" y="42"/>
                </a:cubicBezTo>
                <a:cubicBezTo>
                  <a:pt x="232" y="44"/>
                  <a:pt x="231" y="45"/>
                  <a:pt x="230" y="48"/>
                </a:cubicBezTo>
                <a:cubicBezTo>
                  <a:pt x="230" y="51"/>
                  <a:pt x="229" y="53"/>
                  <a:pt x="228" y="56"/>
                </a:cubicBezTo>
                <a:cubicBezTo>
                  <a:pt x="227" y="62"/>
                  <a:pt x="225" y="68"/>
                  <a:pt x="224" y="74"/>
                </a:cubicBezTo>
                <a:cubicBezTo>
                  <a:pt x="223" y="78"/>
                  <a:pt x="221" y="82"/>
                  <a:pt x="220" y="87"/>
                </a:cubicBezTo>
                <a:cubicBezTo>
                  <a:pt x="219" y="96"/>
                  <a:pt x="216" y="104"/>
                  <a:pt x="214" y="113"/>
                </a:cubicBezTo>
                <a:cubicBezTo>
                  <a:pt x="210" y="130"/>
                  <a:pt x="206" y="147"/>
                  <a:pt x="201" y="164"/>
                </a:cubicBezTo>
                <a:close/>
                <a:moveTo>
                  <a:pt x="5" y="216"/>
                </a:moveTo>
                <a:cubicBezTo>
                  <a:pt x="8" y="217"/>
                  <a:pt x="11" y="217"/>
                  <a:pt x="14" y="218"/>
                </a:cubicBezTo>
                <a:cubicBezTo>
                  <a:pt x="17" y="218"/>
                  <a:pt x="21" y="219"/>
                  <a:pt x="23" y="219"/>
                </a:cubicBezTo>
                <a:cubicBezTo>
                  <a:pt x="30" y="220"/>
                  <a:pt x="37" y="221"/>
                  <a:pt x="44" y="222"/>
                </a:cubicBezTo>
                <a:cubicBezTo>
                  <a:pt x="64" y="225"/>
                  <a:pt x="85" y="226"/>
                  <a:pt x="103" y="228"/>
                </a:cubicBezTo>
                <a:cubicBezTo>
                  <a:pt x="107" y="228"/>
                  <a:pt x="114" y="229"/>
                  <a:pt x="119" y="230"/>
                </a:cubicBezTo>
                <a:cubicBezTo>
                  <a:pt x="123" y="230"/>
                  <a:pt x="127" y="230"/>
                  <a:pt x="132" y="230"/>
                </a:cubicBezTo>
                <a:cubicBezTo>
                  <a:pt x="136" y="230"/>
                  <a:pt x="140" y="231"/>
                  <a:pt x="144" y="231"/>
                </a:cubicBezTo>
                <a:cubicBezTo>
                  <a:pt x="148" y="232"/>
                  <a:pt x="153" y="233"/>
                  <a:pt x="156" y="232"/>
                </a:cubicBezTo>
                <a:cubicBezTo>
                  <a:pt x="158" y="231"/>
                  <a:pt x="158" y="229"/>
                  <a:pt x="161" y="230"/>
                </a:cubicBezTo>
                <a:cubicBezTo>
                  <a:pt x="169" y="223"/>
                  <a:pt x="178" y="217"/>
                  <a:pt x="186" y="210"/>
                </a:cubicBezTo>
                <a:cubicBezTo>
                  <a:pt x="186" y="207"/>
                  <a:pt x="187" y="205"/>
                  <a:pt x="188" y="202"/>
                </a:cubicBezTo>
                <a:cubicBezTo>
                  <a:pt x="189" y="197"/>
                  <a:pt x="191" y="192"/>
                  <a:pt x="192" y="186"/>
                </a:cubicBezTo>
                <a:cubicBezTo>
                  <a:pt x="194" y="179"/>
                  <a:pt x="197" y="173"/>
                  <a:pt x="199" y="166"/>
                </a:cubicBezTo>
                <a:cubicBezTo>
                  <a:pt x="199" y="163"/>
                  <a:pt x="200" y="160"/>
                  <a:pt x="201" y="157"/>
                </a:cubicBezTo>
                <a:cubicBezTo>
                  <a:pt x="202" y="151"/>
                  <a:pt x="203" y="146"/>
                  <a:pt x="205" y="141"/>
                </a:cubicBezTo>
                <a:cubicBezTo>
                  <a:pt x="206" y="137"/>
                  <a:pt x="207" y="131"/>
                  <a:pt x="208" y="129"/>
                </a:cubicBezTo>
                <a:cubicBezTo>
                  <a:pt x="208" y="128"/>
                  <a:pt x="208" y="127"/>
                  <a:pt x="208" y="126"/>
                </a:cubicBezTo>
                <a:cubicBezTo>
                  <a:pt x="210" y="118"/>
                  <a:pt x="213" y="109"/>
                  <a:pt x="214" y="102"/>
                </a:cubicBezTo>
                <a:cubicBezTo>
                  <a:pt x="218" y="95"/>
                  <a:pt x="219" y="87"/>
                  <a:pt x="220" y="79"/>
                </a:cubicBezTo>
                <a:cubicBezTo>
                  <a:pt x="221" y="75"/>
                  <a:pt x="223" y="70"/>
                  <a:pt x="223" y="66"/>
                </a:cubicBezTo>
                <a:cubicBezTo>
                  <a:pt x="224" y="62"/>
                  <a:pt x="225" y="57"/>
                  <a:pt x="226" y="52"/>
                </a:cubicBezTo>
                <a:cubicBezTo>
                  <a:pt x="227" y="47"/>
                  <a:pt x="228" y="43"/>
                  <a:pt x="229" y="38"/>
                </a:cubicBezTo>
                <a:cubicBezTo>
                  <a:pt x="231" y="33"/>
                  <a:pt x="235" y="21"/>
                  <a:pt x="232" y="15"/>
                </a:cubicBezTo>
                <a:cubicBezTo>
                  <a:pt x="231" y="13"/>
                  <a:pt x="229" y="12"/>
                  <a:pt x="228" y="11"/>
                </a:cubicBezTo>
                <a:cubicBezTo>
                  <a:pt x="232" y="16"/>
                  <a:pt x="228" y="24"/>
                  <a:pt x="228" y="29"/>
                </a:cubicBezTo>
                <a:cubicBezTo>
                  <a:pt x="227" y="30"/>
                  <a:pt x="228" y="31"/>
                  <a:pt x="228" y="32"/>
                </a:cubicBezTo>
                <a:cubicBezTo>
                  <a:pt x="228" y="33"/>
                  <a:pt x="227" y="33"/>
                  <a:pt x="227" y="34"/>
                </a:cubicBezTo>
                <a:cubicBezTo>
                  <a:pt x="225" y="41"/>
                  <a:pt x="224" y="48"/>
                  <a:pt x="223" y="55"/>
                </a:cubicBezTo>
                <a:cubicBezTo>
                  <a:pt x="222" y="61"/>
                  <a:pt x="219" y="67"/>
                  <a:pt x="218" y="74"/>
                </a:cubicBezTo>
                <a:cubicBezTo>
                  <a:pt x="217" y="78"/>
                  <a:pt x="217" y="82"/>
                  <a:pt x="215" y="85"/>
                </a:cubicBezTo>
                <a:cubicBezTo>
                  <a:pt x="216" y="86"/>
                  <a:pt x="215" y="87"/>
                  <a:pt x="216" y="89"/>
                </a:cubicBezTo>
                <a:cubicBezTo>
                  <a:pt x="210" y="106"/>
                  <a:pt x="207" y="127"/>
                  <a:pt x="200" y="144"/>
                </a:cubicBezTo>
                <a:cubicBezTo>
                  <a:pt x="199" y="152"/>
                  <a:pt x="197" y="156"/>
                  <a:pt x="195" y="163"/>
                </a:cubicBezTo>
                <a:cubicBezTo>
                  <a:pt x="191" y="178"/>
                  <a:pt x="188" y="191"/>
                  <a:pt x="183" y="206"/>
                </a:cubicBezTo>
                <a:cubicBezTo>
                  <a:pt x="185" y="209"/>
                  <a:pt x="180" y="211"/>
                  <a:pt x="177" y="213"/>
                </a:cubicBezTo>
                <a:cubicBezTo>
                  <a:pt x="173" y="216"/>
                  <a:pt x="170" y="218"/>
                  <a:pt x="166" y="221"/>
                </a:cubicBezTo>
                <a:cubicBezTo>
                  <a:pt x="165" y="222"/>
                  <a:pt x="164" y="223"/>
                  <a:pt x="163" y="224"/>
                </a:cubicBezTo>
                <a:cubicBezTo>
                  <a:pt x="161" y="225"/>
                  <a:pt x="156" y="229"/>
                  <a:pt x="154" y="229"/>
                </a:cubicBezTo>
                <a:cubicBezTo>
                  <a:pt x="153" y="229"/>
                  <a:pt x="152" y="228"/>
                  <a:pt x="151" y="228"/>
                </a:cubicBezTo>
                <a:cubicBezTo>
                  <a:pt x="146" y="228"/>
                  <a:pt x="141" y="228"/>
                  <a:pt x="135" y="228"/>
                </a:cubicBezTo>
                <a:cubicBezTo>
                  <a:pt x="134" y="227"/>
                  <a:pt x="132" y="227"/>
                  <a:pt x="130" y="227"/>
                </a:cubicBezTo>
                <a:cubicBezTo>
                  <a:pt x="125" y="226"/>
                  <a:pt x="120" y="227"/>
                  <a:pt x="115" y="226"/>
                </a:cubicBezTo>
                <a:cubicBezTo>
                  <a:pt x="111" y="226"/>
                  <a:pt x="106" y="225"/>
                  <a:pt x="101" y="225"/>
                </a:cubicBezTo>
                <a:cubicBezTo>
                  <a:pt x="93" y="225"/>
                  <a:pt x="85" y="223"/>
                  <a:pt x="80" y="223"/>
                </a:cubicBezTo>
                <a:cubicBezTo>
                  <a:pt x="65" y="221"/>
                  <a:pt x="48" y="222"/>
                  <a:pt x="34" y="219"/>
                </a:cubicBezTo>
                <a:cubicBezTo>
                  <a:pt x="28" y="218"/>
                  <a:pt x="23" y="217"/>
                  <a:pt x="18" y="216"/>
                </a:cubicBezTo>
                <a:cubicBezTo>
                  <a:pt x="13" y="216"/>
                  <a:pt x="10" y="215"/>
                  <a:pt x="7" y="214"/>
                </a:cubicBezTo>
                <a:cubicBezTo>
                  <a:pt x="5" y="214"/>
                  <a:pt x="4" y="213"/>
                  <a:pt x="3" y="213"/>
                </a:cubicBezTo>
                <a:cubicBezTo>
                  <a:pt x="2" y="215"/>
                  <a:pt x="4" y="216"/>
                  <a:pt x="5" y="216"/>
                </a:cubicBezTo>
                <a:close/>
                <a:moveTo>
                  <a:pt x="183" y="199"/>
                </a:moveTo>
                <a:cubicBezTo>
                  <a:pt x="185" y="196"/>
                  <a:pt x="185" y="192"/>
                  <a:pt x="186" y="189"/>
                </a:cubicBezTo>
                <a:cubicBezTo>
                  <a:pt x="187" y="185"/>
                  <a:pt x="189" y="181"/>
                  <a:pt x="190" y="177"/>
                </a:cubicBezTo>
                <a:cubicBezTo>
                  <a:pt x="190" y="175"/>
                  <a:pt x="190" y="172"/>
                  <a:pt x="191" y="170"/>
                </a:cubicBezTo>
                <a:cubicBezTo>
                  <a:pt x="192" y="165"/>
                  <a:pt x="194" y="159"/>
                  <a:pt x="196" y="154"/>
                </a:cubicBezTo>
                <a:cubicBezTo>
                  <a:pt x="198" y="145"/>
                  <a:pt x="200" y="137"/>
                  <a:pt x="203" y="128"/>
                </a:cubicBezTo>
                <a:cubicBezTo>
                  <a:pt x="204" y="126"/>
                  <a:pt x="205" y="123"/>
                  <a:pt x="205" y="120"/>
                </a:cubicBezTo>
                <a:cubicBezTo>
                  <a:pt x="207" y="114"/>
                  <a:pt x="208" y="108"/>
                  <a:pt x="210" y="102"/>
                </a:cubicBezTo>
                <a:cubicBezTo>
                  <a:pt x="210" y="101"/>
                  <a:pt x="210" y="99"/>
                  <a:pt x="210" y="98"/>
                </a:cubicBezTo>
                <a:cubicBezTo>
                  <a:pt x="210" y="96"/>
                  <a:pt x="211" y="95"/>
                  <a:pt x="212" y="94"/>
                </a:cubicBezTo>
                <a:cubicBezTo>
                  <a:pt x="212" y="92"/>
                  <a:pt x="212" y="91"/>
                  <a:pt x="212" y="89"/>
                </a:cubicBezTo>
                <a:cubicBezTo>
                  <a:pt x="213" y="88"/>
                  <a:pt x="213" y="87"/>
                  <a:pt x="214" y="86"/>
                </a:cubicBezTo>
                <a:cubicBezTo>
                  <a:pt x="216" y="80"/>
                  <a:pt x="217" y="73"/>
                  <a:pt x="218" y="67"/>
                </a:cubicBezTo>
                <a:cubicBezTo>
                  <a:pt x="219" y="66"/>
                  <a:pt x="219" y="64"/>
                  <a:pt x="219" y="62"/>
                </a:cubicBezTo>
                <a:cubicBezTo>
                  <a:pt x="220" y="59"/>
                  <a:pt x="221" y="57"/>
                  <a:pt x="222" y="54"/>
                </a:cubicBezTo>
                <a:cubicBezTo>
                  <a:pt x="222" y="54"/>
                  <a:pt x="221" y="53"/>
                  <a:pt x="221" y="52"/>
                </a:cubicBezTo>
                <a:cubicBezTo>
                  <a:pt x="221" y="49"/>
                  <a:pt x="222" y="46"/>
                  <a:pt x="223" y="43"/>
                </a:cubicBezTo>
                <a:cubicBezTo>
                  <a:pt x="225" y="38"/>
                  <a:pt x="226" y="33"/>
                  <a:pt x="227" y="30"/>
                </a:cubicBezTo>
                <a:cubicBezTo>
                  <a:pt x="226" y="24"/>
                  <a:pt x="229" y="17"/>
                  <a:pt x="226" y="12"/>
                </a:cubicBezTo>
                <a:cubicBezTo>
                  <a:pt x="225" y="11"/>
                  <a:pt x="224" y="11"/>
                  <a:pt x="224" y="9"/>
                </a:cubicBezTo>
                <a:cubicBezTo>
                  <a:pt x="219" y="8"/>
                  <a:pt x="215" y="7"/>
                  <a:pt x="210" y="6"/>
                </a:cubicBezTo>
                <a:cubicBezTo>
                  <a:pt x="201" y="5"/>
                  <a:pt x="190" y="3"/>
                  <a:pt x="181" y="3"/>
                </a:cubicBezTo>
                <a:cubicBezTo>
                  <a:pt x="158" y="3"/>
                  <a:pt x="141" y="2"/>
                  <a:pt x="121" y="3"/>
                </a:cubicBezTo>
                <a:cubicBezTo>
                  <a:pt x="118" y="3"/>
                  <a:pt x="115" y="3"/>
                  <a:pt x="112" y="3"/>
                </a:cubicBezTo>
                <a:cubicBezTo>
                  <a:pt x="105" y="4"/>
                  <a:pt x="101" y="9"/>
                  <a:pt x="96" y="13"/>
                </a:cubicBezTo>
                <a:cubicBezTo>
                  <a:pt x="92" y="21"/>
                  <a:pt x="91" y="29"/>
                  <a:pt x="87" y="38"/>
                </a:cubicBezTo>
                <a:cubicBezTo>
                  <a:pt x="85" y="43"/>
                  <a:pt x="84" y="48"/>
                  <a:pt x="83" y="52"/>
                </a:cubicBezTo>
                <a:cubicBezTo>
                  <a:pt x="81" y="58"/>
                  <a:pt x="77" y="67"/>
                  <a:pt x="75" y="74"/>
                </a:cubicBezTo>
                <a:cubicBezTo>
                  <a:pt x="80" y="74"/>
                  <a:pt x="86" y="75"/>
                  <a:pt x="91" y="76"/>
                </a:cubicBezTo>
                <a:cubicBezTo>
                  <a:pt x="101" y="77"/>
                  <a:pt x="114" y="78"/>
                  <a:pt x="126" y="79"/>
                </a:cubicBezTo>
                <a:cubicBezTo>
                  <a:pt x="128" y="74"/>
                  <a:pt x="132" y="71"/>
                  <a:pt x="136" y="66"/>
                </a:cubicBezTo>
                <a:cubicBezTo>
                  <a:pt x="142" y="60"/>
                  <a:pt x="150" y="55"/>
                  <a:pt x="158" y="57"/>
                </a:cubicBezTo>
                <a:cubicBezTo>
                  <a:pt x="159" y="58"/>
                  <a:pt x="160" y="59"/>
                  <a:pt x="162" y="60"/>
                </a:cubicBezTo>
                <a:cubicBezTo>
                  <a:pt x="164" y="62"/>
                  <a:pt x="163" y="63"/>
                  <a:pt x="164" y="65"/>
                </a:cubicBezTo>
                <a:cubicBezTo>
                  <a:pt x="165" y="66"/>
                  <a:pt x="166" y="67"/>
                  <a:pt x="166" y="68"/>
                </a:cubicBezTo>
                <a:cubicBezTo>
                  <a:pt x="167" y="71"/>
                  <a:pt x="167" y="73"/>
                  <a:pt x="168" y="77"/>
                </a:cubicBezTo>
                <a:cubicBezTo>
                  <a:pt x="168" y="81"/>
                  <a:pt x="169" y="86"/>
                  <a:pt x="168" y="91"/>
                </a:cubicBezTo>
                <a:cubicBezTo>
                  <a:pt x="168" y="98"/>
                  <a:pt x="166" y="107"/>
                  <a:pt x="165" y="113"/>
                </a:cubicBezTo>
                <a:cubicBezTo>
                  <a:pt x="164" y="115"/>
                  <a:pt x="164" y="119"/>
                  <a:pt x="163" y="121"/>
                </a:cubicBezTo>
                <a:cubicBezTo>
                  <a:pt x="163" y="122"/>
                  <a:pt x="162" y="123"/>
                  <a:pt x="162" y="124"/>
                </a:cubicBezTo>
                <a:cubicBezTo>
                  <a:pt x="162" y="125"/>
                  <a:pt x="162" y="126"/>
                  <a:pt x="162" y="126"/>
                </a:cubicBezTo>
                <a:cubicBezTo>
                  <a:pt x="162" y="127"/>
                  <a:pt x="161" y="128"/>
                  <a:pt x="161" y="129"/>
                </a:cubicBezTo>
                <a:cubicBezTo>
                  <a:pt x="160" y="132"/>
                  <a:pt x="160" y="135"/>
                  <a:pt x="158" y="138"/>
                </a:cubicBezTo>
                <a:cubicBezTo>
                  <a:pt x="157" y="146"/>
                  <a:pt x="152" y="155"/>
                  <a:pt x="153" y="163"/>
                </a:cubicBezTo>
                <a:cubicBezTo>
                  <a:pt x="153" y="164"/>
                  <a:pt x="152" y="163"/>
                  <a:pt x="151" y="163"/>
                </a:cubicBezTo>
                <a:cubicBezTo>
                  <a:pt x="151" y="168"/>
                  <a:pt x="149" y="171"/>
                  <a:pt x="149" y="175"/>
                </a:cubicBezTo>
                <a:cubicBezTo>
                  <a:pt x="147" y="178"/>
                  <a:pt x="147" y="181"/>
                  <a:pt x="145" y="185"/>
                </a:cubicBezTo>
                <a:cubicBezTo>
                  <a:pt x="144" y="188"/>
                  <a:pt x="143" y="190"/>
                  <a:pt x="142" y="193"/>
                </a:cubicBezTo>
                <a:cubicBezTo>
                  <a:pt x="141" y="196"/>
                  <a:pt x="140" y="200"/>
                  <a:pt x="139" y="203"/>
                </a:cubicBezTo>
                <a:cubicBezTo>
                  <a:pt x="145" y="202"/>
                  <a:pt x="154" y="204"/>
                  <a:pt x="159" y="204"/>
                </a:cubicBezTo>
                <a:cubicBezTo>
                  <a:pt x="160" y="204"/>
                  <a:pt x="162" y="204"/>
                  <a:pt x="163" y="206"/>
                </a:cubicBezTo>
                <a:cubicBezTo>
                  <a:pt x="154" y="207"/>
                  <a:pt x="145" y="204"/>
                  <a:pt x="136" y="204"/>
                </a:cubicBezTo>
                <a:cubicBezTo>
                  <a:pt x="134" y="204"/>
                  <a:pt x="133" y="205"/>
                  <a:pt x="131" y="204"/>
                </a:cubicBezTo>
                <a:cubicBezTo>
                  <a:pt x="127" y="211"/>
                  <a:pt x="119" y="205"/>
                  <a:pt x="113" y="205"/>
                </a:cubicBezTo>
                <a:cubicBezTo>
                  <a:pt x="110" y="206"/>
                  <a:pt x="108" y="204"/>
                  <a:pt x="105" y="204"/>
                </a:cubicBezTo>
                <a:cubicBezTo>
                  <a:pt x="102" y="203"/>
                  <a:pt x="99" y="203"/>
                  <a:pt x="96" y="202"/>
                </a:cubicBezTo>
                <a:cubicBezTo>
                  <a:pt x="93" y="202"/>
                  <a:pt x="90" y="202"/>
                  <a:pt x="88" y="202"/>
                </a:cubicBezTo>
                <a:cubicBezTo>
                  <a:pt x="87" y="201"/>
                  <a:pt x="86" y="201"/>
                  <a:pt x="85" y="200"/>
                </a:cubicBezTo>
                <a:cubicBezTo>
                  <a:pt x="82" y="200"/>
                  <a:pt x="80" y="200"/>
                  <a:pt x="77" y="199"/>
                </a:cubicBezTo>
                <a:cubicBezTo>
                  <a:pt x="75" y="199"/>
                  <a:pt x="72" y="199"/>
                  <a:pt x="70" y="198"/>
                </a:cubicBezTo>
                <a:cubicBezTo>
                  <a:pt x="59" y="197"/>
                  <a:pt x="49" y="196"/>
                  <a:pt x="40" y="195"/>
                </a:cubicBezTo>
                <a:cubicBezTo>
                  <a:pt x="39" y="195"/>
                  <a:pt x="38" y="195"/>
                  <a:pt x="36" y="195"/>
                </a:cubicBezTo>
                <a:cubicBezTo>
                  <a:pt x="35" y="195"/>
                  <a:pt x="34" y="194"/>
                  <a:pt x="33" y="194"/>
                </a:cubicBezTo>
                <a:cubicBezTo>
                  <a:pt x="31" y="194"/>
                  <a:pt x="29" y="196"/>
                  <a:pt x="27" y="197"/>
                </a:cubicBezTo>
                <a:cubicBezTo>
                  <a:pt x="27" y="197"/>
                  <a:pt x="26" y="198"/>
                  <a:pt x="26" y="198"/>
                </a:cubicBezTo>
                <a:cubicBezTo>
                  <a:pt x="19" y="203"/>
                  <a:pt x="11" y="206"/>
                  <a:pt x="5" y="211"/>
                </a:cubicBezTo>
                <a:cubicBezTo>
                  <a:pt x="8" y="214"/>
                  <a:pt x="15" y="214"/>
                  <a:pt x="20" y="214"/>
                </a:cubicBezTo>
                <a:cubicBezTo>
                  <a:pt x="32" y="216"/>
                  <a:pt x="44" y="218"/>
                  <a:pt x="55" y="219"/>
                </a:cubicBezTo>
                <a:cubicBezTo>
                  <a:pt x="63" y="220"/>
                  <a:pt x="72" y="220"/>
                  <a:pt x="80" y="221"/>
                </a:cubicBezTo>
                <a:cubicBezTo>
                  <a:pt x="82" y="221"/>
                  <a:pt x="83" y="222"/>
                  <a:pt x="84" y="222"/>
                </a:cubicBezTo>
                <a:cubicBezTo>
                  <a:pt x="90" y="223"/>
                  <a:pt x="96" y="223"/>
                  <a:pt x="101" y="224"/>
                </a:cubicBezTo>
                <a:cubicBezTo>
                  <a:pt x="104" y="224"/>
                  <a:pt x="107" y="223"/>
                  <a:pt x="110" y="224"/>
                </a:cubicBezTo>
                <a:cubicBezTo>
                  <a:pt x="114" y="224"/>
                  <a:pt x="117" y="224"/>
                  <a:pt x="120" y="225"/>
                </a:cubicBezTo>
                <a:cubicBezTo>
                  <a:pt x="122" y="225"/>
                  <a:pt x="124" y="225"/>
                  <a:pt x="126" y="225"/>
                </a:cubicBezTo>
                <a:cubicBezTo>
                  <a:pt x="132" y="225"/>
                  <a:pt x="137" y="225"/>
                  <a:pt x="143" y="226"/>
                </a:cubicBezTo>
                <a:cubicBezTo>
                  <a:pt x="148" y="226"/>
                  <a:pt x="157" y="228"/>
                  <a:pt x="160" y="223"/>
                </a:cubicBezTo>
                <a:cubicBezTo>
                  <a:pt x="165" y="219"/>
                  <a:pt x="171" y="216"/>
                  <a:pt x="176" y="212"/>
                </a:cubicBezTo>
                <a:cubicBezTo>
                  <a:pt x="177" y="211"/>
                  <a:pt x="180" y="210"/>
                  <a:pt x="180" y="208"/>
                </a:cubicBezTo>
                <a:cubicBezTo>
                  <a:pt x="177" y="208"/>
                  <a:pt x="175" y="207"/>
                  <a:pt x="172" y="207"/>
                </a:cubicBezTo>
                <a:cubicBezTo>
                  <a:pt x="171" y="207"/>
                  <a:pt x="169" y="207"/>
                  <a:pt x="168" y="206"/>
                </a:cubicBezTo>
                <a:cubicBezTo>
                  <a:pt x="172" y="204"/>
                  <a:pt x="176" y="206"/>
                  <a:pt x="181" y="206"/>
                </a:cubicBezTo>
                <a:cubicBezTo>
                  <a:pt x="182" y="203"/>
                  <a:pt x="183" y="202"/>
                  <a:pt x="183" y="199"/>
                </a:cubicBezTo>
                <a:close/>
                <a:moveTo>
                  <a:pt x="151" y="60"/>
                </a:moveTo>
                <a:cubicBezTo>
                  <a:pt x="147" y="61"/>
                  <a:pt x="144" y="62"/>
                  <a:pt x="141" y="64"/>
                </a:cubicBezTo>
                <a:cubicBezTo>
                  <a:pt x="136" y="68"/>
                  <a:pt x="133" y="73"/>
                  <a:pt x="130" y="78"/>
                </a:cubicBezTo>
                <a:cubicBezTo>
                  <a:pt x="129" y="78"/>
                  <a:pt x="129" y="79"/>
                  <a:pt x="128" y="80"/>
                </a:cubicBezTo>
                <a:cubicBezTo>
                  <a:pt x="130" y="80"/>
                  <a:pt x="131" y="80"/>
                  <a:pt x="132" y="80"/>
                </a:cubicBezTo>
                <a:cubicBezTo>
                  <a:pt x="137" y="73"/>
                  <a:pt x="142" y="66"/>
                  <a:pt x="149" y="62"/>
                </a:cubicBezTo>
                <a:cubicBezTo>
                  <a:pt x="150" y="62"/>
                  <a:pt x="152" y="60"/>
                  <a:pt x="153" y="59"/>
                </a:cubicBezTo>
                <a:cubicBezTo>
                  <a:pt x="152" y="60"/>
                  <a:pt x="152" y="59"/>
                  <a:pt x="151" y="60"/>
                </a:cubicBezTo>
                <a:close/>
                <a:moveTo>
                  <a:pt x="153" y="90"/>
                </a:moveTo>
                <a:cubicBezTo>
                  <a:pt x="156" y="92"/>
                  <a:pt x="153" y="98"/>
                  <a:pt x="152" y="102"/>
                </a:cubicBezTo>
                <a:cubicBezTo>
                  <a:pt x="149" y="115"/>
                  <a:pt x="146" y="130"/>
                  <a:pt x="144" y="143"/>
                </a:cubicBezTo>
                <a:cubicBezTo>
                  <a:pt x="143" y="143"/>
                  <a:pt x="143" y="144"/>
                  <a:pt x="143" y="143"/>
                </a:cubicBezTo>
                <a:cubicBezTo>
                  <a:pt x="146" y="148"/>
                  <a:pt x="150" y="152"/>
                  <a:pt x="152" y="156"/>
                </a:cubicBezTo>
                <a:cubicBezTo>
                  <a:pt x="158" y="133"/>
                  <a:pt x="166" y="107"/>
                  <a:pt x="166" y="85"/>
                </a:cubicBezTo>
                <a:cubicBezTo>
                  <a:pt x="166" y="80"/>
                  <a:pt x="165" y="75"/>
                  <a:pt x="165" y="70"/>
                </a:cubicBezTo>
                <a:cubicBezTo>
                  <a:pt x="163" y="67"/>
                  <a:pt x="162" y="63"/>
                  <a:pt x="160" y="61"/>
                </a:cubicBezTo>
                <a:cubicBezTo>
                  <a:pt x="154" y="60"/>
                  <a:pt x="149" y="64"/>
                  <a:pt x="146" y="68"/>
                </a:cubicBezTo>
                <a:cubicBezTo>
                  <a:pt x="140" y="70"/>
                  <a:pt x="139" y="76"/>
                  <a:pt x="135" y="80"/>
                </a:cubicBezTo>
                <a:cubicBezTo>
                  <a:pt x="137" y="81"/>
                  <a:pt x="139" y="81"/>
                  <a:pt x="141" y="81"/>
                </a:cubicBezTo>
                <a:cubicBezTo>
                  <a:pt x="142" y="82"/>
                  <a:pt x="142" y="83"/>
                  <a:pt x="143" y="83"/>
                </a:cubicBezTo>
                <a:cubicBezTo>
                  <a:pt x="142" y="83"/>
                  <a:pt x="142" y="84"/>
                  <a:pt x="142" y="85"/>
                </a:cubicBezTo>
                <a:cubicBezTo>
                  <a:pt x="145" y="87"/>
                  <a:pt x="149" y="89"/>
                  <a:pt x="153" y="90"/>
                </a:cubicBezTo>
                <a:close/>
                <a:moveTo>
                  <a:pt x="112" y="80"/>
                </a:moveTo>
                <a:cubicBezTo>
                  <a:pt x="102" y="79"/>
                  <a:pt x="93" y="77"/>
                  <a:pt x="84" y="76"/>
                </a:cubicBezTo>
                <a:cubicBezTo>
                  <a:pt x="83" y="76"/>
                  <a:pt x="82" y="76"/>
                  <a:pt x="81" y="76"/>
                </a:cubicBezTo>
                <a:cubicBezTo>
                  <a:pt x="75" y="75"/>
                  <a:pt x="68" y="73"/>
                  <a:pt x="64" y="77"/>
                </a:cubicBezTo>
                <a:cubicBezTo>
                  <a:pt x="59" y="90"/>
                  <a:pt x="58" y="106"/>
                  <a:pt x="52" y="118"/>
                </a:cubicBezTo>
                <a:cubicBezTo>
                  <a:pt x="49" y="134"/>
                  <a:pt x="45" y="150"/>
                  <a:pt x="41" y="166"/>
                </a:cubicBezTo>
                <a:cubicBezTo>
                  <a:pt x="39" y="171"/>
                  <a:pt x="37" y="177"/>
                  <a:pt x="37" y="182"/>
                </a:cubicBezTo>
                <a:cubicBezTo>
                  <a:pt x="36" y="184"/>
                  <a:pt x="34" y="189"/>
                  <a:pt x="35" y="192"/>
                </a:cubicBezTo>
                <a:cubicBezTo>
                  <a:pt x="40" y="194"/>
                  <a:pt x="48" y="194"/>
                  <a:pt x="54" y="195"/>
                </a:cubicBezTo>
                <a:cubicBezTo>
                  <a:pt x="60" y="196"/>
                  <a:pt x="66" y="196"/>
                  <a:pt x="71" y="196"/>
                </a:cubicBezTo>
                <a:cubicBezTo>
                  <a:pt x="78" y="197"/>
                  <a:pt x="84" y="199"/>
                  <a:pt x="91" y="200"/>
                </a:cubicBezTo>
                <a:cubicBezTo>
                  <a:pt x="98" y="201"/>
                  <a:pt x="104" y="201"/>
                  <a:pt x="111" y="203"/>
                </a:cubicBezTo>
                <a:cubicBezTo>
                  <a:pt x="122" y="167"/>
                  <a:pt x="131" y="124"/>
                  <a:pt x="140" y="83"/>
                </a:cubicBezTo>
                <a:cubicBezTo>
                  <a:pt x="131" y="81"/>
                  <a:pt x="121" y="80"/>
                  <a:pt x="112" y="80"/>
                </a:cubicBezTo>
                <a:close/>
                <a:moveTo>
                  <a:pt x="33" y="187"/>
                </a:moveTo>
                <a:cubicBezTo>
                  <a:pt x="35" y="178"/>
                  <a:pt x="38" y="169"/>
                  <a:pt x="40" y="160"/>
                </a:cubicBezTo>
                <a:cubicBezTo>
                  <a:pt x="42" y="153"/>
                  <a:pt x="43" y="146"/>
                  <a:pt x="45" y="139"/>
                </a:cubicBezTo>
                <a:cubicBezTo>
                  <a:pt x="47" y="132"/>
                  <a:pt x="49" y="125"/>
                  <a:pt x="51" y="118"/>
                </a:cubicBezTo>
                <a:cubicBezTo>
                  <a:pt x="51" y="117"/>
                  <a:pt x="51" y="117"/>
                  <a:pt x="51" y="116"/>
                </a:cubicBezTo>
                <a:cubicBezTo>
                  <a:pt x="56" y="104"/>
                  <a:pt x="58" y="88"/>
                  <a:pt x="62" y="77"/>
                </a:cubicBezTo>
                <a:cubicBezTo>
                  <a:pt x="62" y="77"/>
                  <a:pt x="62" y="77"/>
                  <a:pt x="62" y="77"/>
                </a:cubicBezTo>
                <a:cubicBezTo>
                  <a:pt x="62" y="76"/>
                  <a:pt x="62" y="76"/>
                  <a:pt x="62" y="76"/>
                </a:cubicBezTo>
                <a:cubicBezTo>
                  <a:pt x="58" y="77"/>
                  <a:pt x="57" y="81"/>
                  <a:pt x="56" y="83"/>
                </a:cubicBezTo>
                <a:cubicBezTo>
                  <a:pt x="54" y="88"/>
                  <a:pt x="54" y="92"/>
                  <a:pt x="53" y="97"/>
                </a:cubicBezTo>
                <a:cubicBezTo>
                  <a:pt x="51" y="104"/>
                  <a:pt x="49" y="111"/>
                  <a:pt x="49" y="117"/>
                </a:cubicBezTo>
                <a:cubicBezTo>
                  <a:pt x="41" y="139"/>
                  <a:pt x="35" y="166"/>
                  <a:pt x="30" y="192"/>
                </a:cubicBezTo>
                <a:cubicBezTo>
                  <a:pt x="31" y="192"/>
                  <a:pt x="31" y="192"/>
                  <a:pt x="32" y="192"/>
                </a:cubicBezTo>
                <a:cubicBezTo>
                  <a:pt x="33" y="191"/>
                  <a:pt x="33" y="189"/>
                  <a:pt x="33" y="187"/>
                </a:cubicBezTo>
                <a:close/>
                <a:moveTo>
                  <a:pt x="143" y="90"/>
                </a:moveTo>
                <a:cubicBezTo>
                  <a:pt x="143" y="90"/>
                  <a:pt x="144" y="90"/>
                  <a:pt x="145" y="90"/>
                </a:cubicBezTo>
                <a:cubicBezTo>
                  <a:pt x="146" y="92"/>
                  <a:pt x="148" y="92"/>
                  <a:pt x="149" y="94"/>
                </a:cubicBezTo>
                <a:cubicBezTo>
                  <a:pt x="149" y="95"/>
                  <a:pt x="148" y="95"/>
                  <a:pt x="148" y="96"/>
                </a:cubicBezTo>
                <a:cubicBezTo>
                  <a:pt x="145" y="110"/>
                  <a:pt x="142" y="123"/>
                  <a:pt x="139" y="138"/>
                </a:cubicBezTo>
                <a:cubicBezTo>
                  <a:pt x="140" y="139"/>
                  <a:pt x="141" y="141"/>
                  <a:pt x="142" y="142"/>
                </a:cubicBezTo>
                <a:cubicBezTo>
                  <a:pt x="144" y="129"/>
                  <a:pt x="148" y="113"/>
                  <a:pt x="150" y="101"/>
                </a:cubicBezTo>
                <a:cubicBezTo>
                  <a:pt x="151" y="99"/>
                  <a:pt x="153" y="95"/>
                  <a:pt x="152" y="92"/>
                </a:cubicBezTo>
                <a:cubicBezTo>
                  <a:pt x="151" y="90"/>
                  <a:pt x="143" y="88"/>
                  <a:pt x="141" y="87"/>
                </a:cubicBezTo>
                <a:cubicBezTo>
                  <a:pt x="140" y="88"/>
                  <a:pt x="143" y="88"/>
                  <a:pt x="143" y="90"/>
                </a:cubicBezTo>
                <a:close/>
                <a:moveTo>
                  <a:pt x="139" y="96"/>
                </a:moveTo>
                <a:cubicBezTo>
                  <a:pt x="139" y="102"/>
                  <a:pt x="137" y="108"/>
                  <a:pt x="135" y="114"/>
                </a:cubicBezTo>
                <a:cubicBezTo>
                  <a:pt x="133" y="128"/>
                  <a:pt x="128" y="143"/>
                  <a:pt x="125" y="157"/>
                </a:cubicBezTo>
                <a:cubicBezTo>
                  <a:pt x="126" y="157"/>
                  <a:pt x="126" y="158"/>
                  <a:pt x="125" y="158"/>
                </a:cubicBezTo>
                <a:cubicBezTo>
                  <a:pt x="125" y="160"/>
                  <a:pt x="125" y="162"/>
                  <a:pt x="124" y="164"/>
                </a:cubicBezTo>
                <a:cubicBezTo>
                  <a:pt x="123" y="170"/>
                  <a:pt x="121" y="177"/>
                  <a:pt x="119" y="183"/>
                </a:cubicBezTo>
                <a:cubicBezTo>
                  <a:pt x="119" y="184"/>
                  <a:pt x="118" y="185"/>
                  <a:pt x="118" y="186"/>
                </a:cubicBezTo>
                <a:cubicBezTo>
                  <a:pt x="118" y="187"/>
                  <a:pt x="118" y="188"/>
                  <a:pt x="117" y="189"/>
                </a:cubicBezTo>
                <a:cubicBezTo>
                  <a:pt x="117" y="191"/>
                  <a:pt x="116" y="192"/>
                  <a:pt x="116" y="193"/>
                </a:cubicBezTo>
                <a:cubicBezTo>
                  <a:pt x="115" y="196"/>
                  <a:pt x="115" y="199"/>
                  <a:pt x="114" y="202"/>
                </a:cubicBezTo>
                <a:cubicBezTo>
                  <a:pt x="115" y="201"/>
                  <a:pt x="116" y="200"/>
                  <a:pt x="117" y="200"/>
                </a:cubicBezTo>
                <a:cubicBezTo>
                  <a:pt x="118" y="196"/>
                  <a:pt x="119" y="192"/>
                  <a:pt x="121" y="188"/>
                </a:cubicBezTo>
                <a:cubicBezTo>
                  <a:pt x="121" y="193"/>
                  <a:pt x="118" y="197"/>
                  <a:pt x="119" y="202"/>
                </a:cubicBezTo>
                <a:cubicBezTo>
                  <a:pt x="122" y="201"/>
                  <a:pt x="121" y="195"/>
                  <a:pt x="124" y="192"/>
                </a:cubicBezTo>
                <a:cubicBezTo>
                  <a:pt x="124" y="195"/>
                  <a:pt x="123" y="199"/>
                  <a:pt x="122" y="201"/>
                </a:cubicBezTo>
                <a:cubicBezTo>
                  <a:pt x="123" y="201"/>
                  <a:pt x="124" y="203"/>
                  <a:pt x="124" y="202"/>
                </a:cubicBezTo>
                <a:cubicBezTo>
                  <a:pt x="128" y="187"/>
                  <a:pt x="131" y="172"/>
                  <a:pt x="134" y="156"/>
                </a:cubicBezTo>
                <a:cubicBezTo>
                  <a:pt x="134" y="155"/>
                  <a:pt x="134" y="154"/>
                  <a:pt x="133" y="154"/>
                </a:cubicBezTo>
                <a:cubicBezTo>
                  <a:pt x="133" y="155"/>
                  <a:pt x="133" y="158"/>
                  <a:pt x="131" y="158"/>
                </a:cubicBezTo>
                <a:cubicBezTo>
                  <a:pt x="131" y="153"/>
                  <a:pt x="132" y="147"/>
                  <a:pt x="133" y="144"/>
                </a:cubicBezTo>
                <a:cubicBezTo>
                  <a:pt x="133" y="143"/>
                  <a:pt x="133" y="142"/>
                  <a:pt x="133" y="141"/>
                </a:cubicBezTo>
                <a:cubicBezTo>
                  <a:pt x="134" y="138"/>
                  <a:pt x="134" y="136"/>
                  <a:pt x="135" y="134"/>
                </a:cubicBezTo>
                <a:cubicBezTo>
                  <a:pt x="135" y="131"/>
                  <a:pt x="134" y="127"/>
                  <a:pt x="137" y="127"/>
                </a:cubicBezTo>
                <a:cubicBezTo>
                  <a:pt x="137" y="129"/>
                  <a:pt x="136" y="131"/>
                  <a:pt x="136" y="132"/>
                </a:cubicBezTo>
                <a:cubicBezTo>
                  <a:pt x="136" y="134"/>
                  <a:pt x="137" y="134"/>
                  <a:pt x="138" y="135"/>
                </a:cubicBezTo>
                <a:cubicBezTo>
                  <a:pt x="139" y="128"/>
                  <a:pt x="142" y="118"/>
                  <a:pt x="143" y="110"/>
                </a:cubicBezTo>
                <a:cubicBezTo>
                  <a:pt x="143" y="111"/>
                  <a:pt x="141" y="112"/>
                  <a:pt x="141" y="110"/>
                </a:cubicBezTo>
                <a:cubicBezTo>
                  <a:pt x="142" y="105"/>
                  <a:pt x="145" y="98"/>
                  <a:pt x="144" y="93"/>
                </a:cubicBezTo>
                <a:cubicBezTo>
                  <a:pt x="142" y="98"/>
                  <a:pt x="141" y="106"/>
                  <a:pt x="139" y="111"/>
                </a:cubicBezTo>
                <a:cubicBezTo>
                  <a:pt x="139" y="106"/>
                  <a:pt x="141" y="99"/>
                  <a:pt x="143" y="92"/>
                </a:cubicBezTo>
                <a:cubicBezTo>
                  <a:pt x="141" y="92"/>
                  <a:pt x="141" y="90"/>
                  <a:pt x="141" y="90"/>
                </a:cubicBezTo>
                <a:cubicBezTo>
                  <a:pt x="140" y="91"/>
                  <a:pt x="139" y="94"/>
                  <a:pt x="139" y="96"/>
                </a:cubicBezTo>
                <a:close/>
                <a:moveTo>
                  <a:pt x="145" y="103"/>
                </a:moveTo>
                <a:cubicBezTo>
                  <a:pt x="145" y="102"/>
                  <a:pt x="146" y="99"/>
                  <a:pt x="145" y="98"/>
                </a:cubicBezTo>
                <a:cubicBezTo>
                  <a:pt x="145" y="100"/>
                  <a:pt x="145" y="101"/>
                  <a:pt x="145" y="103"/>
                </a:cubicBezTo>
                <a:close/>
                <a:moveTo>
                  <a:pt x="133" y="151"/>
                </a:moveTo>
                <a:cubicBezTo>
                  <a:pt x="135" y="153"/>
                  <a:pt x="136" y="157"/>
                  <a:pt x="140" y="159"/>
                </a:cubicBezTo>
                <a:cubicBezTo>
                  <a:pt x="140" y="159"/>
                  <a:pt x="139" y="159"/>
                  <a:pt x="139" y="160"/>
                </a:cubicBezTo>
                <a:cubicBezTo>
                  <a:pt x="141" y="162"/>
                  <a:pt x="144" y="164"/>
                  <a:pt x="146" y="167"/>
                </a:cubicBezTo>
                <a:cubicBezTo>
                  <a:pt x="146" y="167"/>
                  <a:pt x="146" y="169"/>
                  <a:pt x="147" y="168"/>
                </a:cubicBezTo>
                <a:cubicBezTo>
                  <a:pt x="147" y="165"/>
                  <a:pt x="144" y="161"/>
                  <a:pt x="144" y="157"/>
                </a:cubicBezTo>
                <a:cubicBezTo>
                  <a:pt x="144" y="157"/>
                  <a:pt x="145" y="157"/>
                  <a:pt x="145" y="157"/>
                </a:cubicBezTo>
                <a:cubicBezTo>
                  <a:pt x="147" y="158"/>
                  <a:pt x="149" y="159"/>
                  <a:pt x="151" y="160"/>
                </a:cubicBezTo>
                <a:cubicBezTo>
                  <a:pt x="150" y="152"/>
                  <a:pt x="143" y="149"/>
                  <a:pt x="140" y="142"/>
                </a:cubicBezTo>
                <a:cubicBezTo>
                  <a:pt x="138" y="141"/>
                  <a:pt x="138" y="138"/>
                  <a:pt x="136" y="136"/>
                </a:cubicBezTo>
                <a:cubicBezTo>
                  <a:pt x="135" y="141"/>
                  <a:pt x="134" y="145"/>
                  <a:pt x="133" y="151"/>
                </a:cubicBezTo>
                <a:close/>
                <a:moveTo>
                  <a:pt x="133" y="173"/>
                </a:moveTo>
                <a:cubicBezTo>
                  <a:pt x="133" y="174"/>
                  <a:pt x="132" y="176"/>
                  <a:pt x="131" y="177"/>
                </a:cubicBezTo>
                <a:cubicBezTo>
                  <a:pt x="129" y="187"/>
                  <a:pt x="128" y="196"/>
                  <a:pt x="126" y="205"/>
                </a:cubicBezTo>
                <a:cubicBezTo>
                  <a:pt x="127" y="204"/>
                  <a:pt x="128" y="203"/>
                  <a:pt x="129" y="203"/>
                </a:cubicBezTo>
                <a:cubicBezTo>
                  <a:pt x="131" y="191"/>
                  <a:pt x="133" y="178"/>
                  <a:pt x="135" y="166"/>
                </a:cubicBezTo>
                <a:cubicBezTo>
                  <a:pt x="136" y="163"/>
                  <a:pt x="138" y="160"/>
                  <a:pt x="136" y="158"/>
                </a:cubicBezTo>
                <a:cubicBezTo>
                  <a:pt x="134" y="162"/>
                  <a:pt x="134" y="168"/>
                  <a:pt x="133" y="173"/>
                </a:cubicBezTo>
                <a:close/>
                <a:moveTo>
                  <a:pt x="149" y="166"/>
                </a:moveTo>
                <a:cubicBezTo>
                  <a:pt x="149" y="164"/>
                  <a:pt x="150" y="163"/>
                  <a:pt x="150" y="161"/>
                </a:cubicBezTo>
                <a:cubicBezTo>
                  <a:pt x="149" y="160"/>
                  <a:pt x="147" y="159"/>
                  <a:pt x="146" y="159"/>
                </a:cubicBezTo>
                <a:cubicBezTo>
                  <a:pt x="147" y="162"/>
                  <a:pt x="148" y="164"/>
                  <a:pt x="149" y="166"/>
                </a:cubicBezTo>
                <a:close/>
                <a:moveTo>
                  <a:pt x="136" y="178"/>
                </a:moveTo>
                <a:cubicBezTo>
                  <a:pt x="140" y="177"/>
                  <a:pt x="143" y="175"/>
                  <a:pt x="146" y="174"/>
                </a:cubicBezTo>
                <a:cubicBezTo>
                  <a:pt x="147" y="174"/>
                  <a:pt x="147" y="173"/>
                  <a:pt x="147" y="172"/>
                </a:cubicBezTo>
                <a:cubicBezTo>
                  <a:pt x="145" y="168"/>
                  <a:pt x="142" y="164"/>
                  <a:pt x="139" y="162"/>
                </a:cubicBezTo>
                <a:cubicBezTo>
                  <a:pt x="138" y="167"/>
                  <a:pt x="136" y="173"/>
                  <a:pt x="136" y="178"/>
                </a:cubicBezTo>
                <a:close/>
                <a:moveTo>
                  <a:pt x="221" y="165"/>
                </a:moveTo>
                <a:cubicBezTo>
                  <a:pt x="214" y="164"/>
                  <a:pt x="207" y="164"/>
                  <a:pt x="201" y="167"/>
                </a:cubicBezTo>
                <a:cubicBezTo>
                  <a:pt x="201" y="167"/>
                  <a:pt x="200" y="167"/>
                  <a:pt x="200" y="167"/>
                </a:cubicBezTo>
                <a:cubicBezTo>
                  <a:pt x="198" y="175"/>
                  <a:pt x="195" y="181"/>
                  <a:pt x="194" y="188"/>
                </a:cubicBezTo>
                <a:cubicBezTo>
                  <a:pt x="201" y="185"/>
                  <a:pt x="209" y="180"/>
                  <a:pt x="215" y="175"/>
                </a:cubicBezTo>
                <a:cubicBezTo>
                  <a:pt x="216" y="175"/>
                  <a:pt x="217" y="175"/>
                  <a:pt x="217" y="174"/>
                </a:cubicBezTo>
                <a:cubicBezTo>
                  <a:pt x="218" y="174"/>
                  <a:pt x="218" y="173"/>
                  <a:pt x="219" y="172"/>
                </a:cubicBezTo>
                <a:cubicBezTo>
                  <a:pt x="221" y="170"/>
                  <a:pt x="223" y="170"/>
                  <a:pt x="223" y="167"/>
                </a:cubicBezTo>
                <a:cubicBezTo>
                  <a:pt x="223" y="166"/>
                  <a:pt x="221" y="166"/>
                  <a:pt x="221" y="165"/>
                </a:cubicBezTo>
                <a:close/>
                <a:moveTo>
                  <a:pt x="203" y="184"/>
                </a:moveTo>
                <a:cubicBezTo>
                  <a:pt x="202" y="186"/>
                  <a:pt x="199" y="187"/>
                  <a:pt x="197" y="188"/>
                </a:cubicBezTo>
                <a:cubicBezTo>
                  <a:pt x="196" y="189"/>
                  <a:pt x="195" y="191"/>
                  <a:pt x="193" y="191"/>
                </a:cubicBezTo>
                <a:cubicBezTo>
                  <a:pt x="193" y="192"/>
                  <a:pt x="192" y="193"/>
                  <a:pt x="192" y="193"/>
                </a:cubicBezTo>
                <a:cubicBezTo>
                  <a:pt x="196" y="193"/>
                  <a:pt x="199" y="190"/>
                  <a:pt x="202" y="189"/>
                </a:cubicBezTo>
                <a:cubicBezTo>
                  <a:pt x="204" y="187"/>
                  <a:pt x="209" y="185"/>
                  <a:pt x="211" y="183"/>
                </a:cubicBezTo>
                <a:cubicBezTo>
                  <a:pt x="214" y="181"/>
                  <a:pt x="218" y="180"/>
                  <a:pt x="220" y="178"/>
                </a:cubicBezTo>
                <a:cubicBezTo>
                  <a:pt x="223" y="176"/>
                  <a:pt x="228" y="172"/>
                  <a:pt x="225" y="169"/>
                </a:cubicBezTo>
                <a:cubicBezTo>
                  <a:pt x="220" y="175"/>
                  <a:pt x="211" y="180"/>
                  <a:pt x="203" y="184"/>
                </a:cubicBezTo>
                <a:close/>
                <a:moveTo>
                  <a:pt x="135" y="180"/>
                </a:moveTo>
                <a:cubicBezTo>
                  <a:pt x="133" y="186"/>
                  <a:pt x="133" y="194"/>
                  <a:pt x="131" y="201"/>
                </a:cubicBezTo>
                <a:cubicBezTo>
                  <a:pt x="133" y="202"/>
                  <a:pt x="133" y="202"/>
                  <a:pt x="137" y="202"/>
                </a:cubicBezTo>
                <a:cubicBezTo>
                  <a:pt x="136" y="202"/>
                  <a:pt x="137" y="201"/>
                  <a:pt x="137" y="200"/>
                </a:cubicBezTo>
                <a:cubicBezTo>
                  <a:pt x="141" y="193"/>
                  <a:pt x="143" y="184"/>
                  <a:pt x="146" y="176"/>
                </a:cubicBezTo>
                <a:cubicBezTo>
                  <a:pt x="146" y="176"/>
                  <a:pt x="146" y="176"/>
                  <a:pt x="146" y="176"/>
                </a:cubicBezTo>
                <a:cubicBezTo>
                  <a:pt x="142" y="178"/>
                  <a:pt x="138" y="178"/>
                  <a:pt x="135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4" name="Freeform 281"/>
          <p:cNvSpPr/>
          <p:nvPr/>
        </p:nvSpPr>
        <p:spPr bwMode="auto">
          <a:xfrm>
            <a:off x="2225675" y="1536700"/>
            <a:ext cx="34925" cy="139700"/>
          </a:xfrm>
          <a:custGeom>
            <a:avLst/>
            <a:gdLst>
              <a:gd name="T0" fmla="*/ 9 w 11"/>
              <a:gd name="T1" fmla="*/ 5 h 44"/>
              <a:gd name="T2" fmla="*/ 5 w 11"/>
              <a:gd name="T3" fmla="*/ 44 h 44"/>
              <a:gd name="T4" fmla="*/ 6 w 11"/>
              <a:gd name="T5" fmla="*/ 5 h 44"/>
              <a:gd name="T6" fmla="*/ 11 w 11"/>
              <a:gd name="T7" fmla="*/ 3 h 44"/>
              <a:gd name="T8" fmla="*/ 9 w 11"/>
              <a:gd name="T9" fmla="*/ 5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44">
                <a:moveTo>
                  <a:pt x="9" y="5"/>
                </a:moveTo>
                <a:cubicBezTo>
                  <a:pt x="1" y="14"/>
                  <a:pt x="4" y="30"/>
                  <a:pt x="5" y="44"/>
                </a:cubicBezTo>
                <a:cubicBezTo>
                  <a:pt x="2" y="35"/>
                  <a:pt x="0" y="15"/>
                  <a:pt x="6" y="5"/>
                </a:cubicBezTo>
                <a:cubicBezTo>
                  <a:pt x="6" y="5"/>
                  <a:pt x="11" y="0"/>
                  <a:pt x="11" y="3"/>
                </a:cubicBezTo>
                <a:cubicBezTo>
                  <a:pt x="11" y="4"/>
                  <a:pt x="10" y="4"/>
                  <a:pt x="9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5" name="Freeform 282"/>
          <p:cNvSpPr>
            <a:spLocks noEditPoints="1"/>
          </p:cNvSpPr>
          <p:nvPr/>
        </p:nvSpPr>
        <p:spPr bwMode="auto">
          <a:xfrm>
            <a:off x="2570163" y="1574800"/>
            <a:ext cx="61912" cy="66675"/>
          </a:xfrm>
          <a:custGeom>
            <a:avLst/>
            <a:gdLst>
              <a:gd name="T0" fmla="*/ 6 w 20"/>
              <a:gd name="T1" fmla="*/ 0 h 21"/>
              <a:gd name="T2" fmla="*/ 18 w 20"/>
              <a:gd name="T3" fmla="*/ 9 h 21"/>
              <a:gd name="T4" fmla="*/ 19 w 20"/>
              <a:gd name="T5" fmla="*/ 17 h 21"/>
              <a:gd name="T6" fmla="*/ 13 w 20"/>
              <a:gd name="T7" fmla="*/ 20 h 21"/>
              <a:gd name="T8" fmla="*/ 5 w 20"/>
              <a:gd name="T9" fmla="*/ 16 h 21"/>
              <a:gd name="T10" fmla="*/ 1 w 20"/>
              <a:gd name="T11" fmla="*/ 8 h 21"/>
              <a:gd name="T12" fmla="*/ 0 w 20"/>
              <a:gd name="T13" fmla="*/ 5 h 21"/>
              <a:gd name="T14" fmla="*/ 3 w 20"/>
              <a:gd name="T15" fmla="*/ 0 h 21"/>
              <a:gd name="T16" fmla="*/ 6 w 20"/>
              <a:gd name="T17" fmla="*/ 0 h 21"/>
              <a:gd name="T18" fmla="*/ 4 w 20"/>
              <a:gd name="T19" fmla="*/ 3 h 21"/>
              <a:gd name="T20" fmla="*/ 14 w 20"/>
              <a:gd name="T21" fmla="*/ 18 h 21"/>
              <a:gd name="T22" fmla="*/ 4 w 20"/>
              <a:gd name="T23" fmla="*/ 3 h 21"/>
              <a:gd name="T24" fmla="*/ 16 w 20"/>
              <a:gd name="T25" fmla="*/ 16 h 21"/>
              <a:gd name="T26" fmla="*/ 8 w 20"/>
              <a:gd name="T27" fmla="*/ 3 h 21"/>
              <a:gd name="T28" fmla="*/ 16 w 20"/>
              <a:gd name="T29" fmla="*/ 16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" h="21">
                <a:moveTo>
                  <a:pt x="6" y="0"/>
                </a:moveTo>
                <a:cubicBezTo>
                  <a:pt x="11" y="1"/>
                  <a:pt x="15" y="4"/>
                  <a:pt x="18" y="9"/>
                </a:cubicBezTo>
                <a:cubicBezTo>
                  <a:pt x="18" y="12"/>
                  <a:pt x="20" y="14"/>
                  <a:pt x="19" y="17"/>
                </a:cubicBezTo>
                <a:cubicBezTo>
                  <a:pt x="18" y="19"/>
                  <a:pt x="14" y="21"/>
                  <a:pt x="13" y="20"/>
                </a:cubicBezTo>
                <a:cubicBezTo>
                  <a:pt x="11" y="20"/>
                  <a:pt x="7" y="18"/>
                  <a:pt x="5" y="16"/>
                </a:cubicBezTo>
                <a:cubicBezTo>
                  <a:pt x="3" y="13"/>
                  <a:pt x="2" y="11"/>
                  <a:pt x="1" y="8"/>
                </a:cubicBezTo>
                <a:cubicBezTo>
                  <a:pt x="1" y="7"/>
                  <a:pt x="0" y="6"/>
                  <a:pt x="0" y="5"/>
                </a:cubicBezTo>
                <a:cubicBezTo>
                  <a:pt x="0" y="4"/>
                  <a:pt x="2" y="2"/>
                  <a:pt x="3" y="0"/>
                </a:cubicBezTo>
                <a:cubicBezTo>
                  <a:pt x="4" y="1"/>
                  <a:pt x="4" y="0"/>
                  <a:pt x="6" y="0"/>
                </a:cubicBezTo>
                <a:close/>
                <a:moveTo>
                  <a:pt x="4" y="3"/>
                </a:moveTo>
                <a:cubicBezTo>
                  <a:pt x="2" y="8"/>
                  <a:pt x="8" y="18"/>
                  <a:pt x="14" y="18"/>
                </a:cubicBezTo>
                <a:cubicBezTo>
                  <a:pt x="12" y="12"/>
                  <a:pt x="9" y="5"/>
                  <a:pt x="4" y="3"/>
                </a:cubicBezTo>
                <a:close/>
                <a:moveTo>
                  <a:pt x="16" y="16"/>
                </a:moveTo>
                <a:cubicBezTo>
                  <a:pt x="16" y="11"/>
                  <a:pt x="13" y="4"/>
                  <a:pt x="8" y="3"/>
                </a:cubicBezTo>
                <a:cubicBezTo>
                  <a:pt x="12" y="7"/>
                  <a:pt x="13" y="11"/>
                  <a:pt x="16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6" name="Freeform 283"/>
          <p:cNvSpPr/>
          <p:nvPr/>
        </p:nvSpPr>
        <p:spPr bwMode="auto">
          <a:xfrm>
            <a:off x="2244725" y="1584325"/>
            <a:ext cx="12700" cy="66675"/>
          </a:xfrm>
          <a:custGeom>
            <a:avLst/>
            <a:gdLst>
              <a:gd name="T0" fmla="*/ 3 w 4"/>
              <a:gd name="T1" fmla="*/ 0 h 21"/>
              <a:gd name="T2" fmla="*/ 4 w 4"/>
              <a:gd name="T3" fmla="*/ 0 h 21"/>
              <a:gd name="T4" fmla="*/ 2 w 4"/>
              <a:gd name="T5" fmla="*/ 11 h 21"/>
              <a:gd name="T6" fmla="*/ 4 w 4"/>
              <a:gd name="T7" fmla="*/ 21 h 21"/>
              <a:gd name="T8" fmla="*/ 3 w 4"/>
              <a:gd name="T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1">
                <a:moveTo>
                  <a:pt x="3" y="0"/>
                </a:moveTo>
                <a:cubicBezTo>
                  <a:pt x="4" y="0"/>
                  <a:pt x="4" y="0"/>
                  <a:pt x="4" y="0"/>
                </a:cubicBezTo>
                <a:cubicBezTo>
                  <a:pt x="4" y="3"/>
                  <a:pt x="2" y="7"/>
                  <a:pt x="2" y="11"/>
                </a:cubicBezTo>
                <a:cubicBezTo>
                  <a:pt x="3" y="14"/>
                  <a:pt x="4" y="17"/>
                  <a:pt x="4" y="21"/>
                </a:cubicBezTo>
                <a:cubicBezTo>
                  <a:pt x="0" y="17"/>
                  <a:pt x="0" y="5"/>
                  <a:pt x="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7" name="Freeform 284"/>
          <p:cNvSpPr/>
          <p:nvPr/>
        </p:nvSpPr>
        <p:spPr bwMode="auto">
          <a:xfrm>
            <a:off x="2263775" y="1619250"/>
            <a:ext cx="6350" cy="31750"/>
          </a:xfrm>
          <a:custGeom>
            <a:avLst/>
            <a:gdLst>
              <a:gd name="T0" fmla="*/ 1 w 2"/>
              <a:gd name="T1" fmla="*/ 0 h 10"/>
              <a:gd name="T2" fmla="*/ 1 w 2"/>
              <a:gd name="T3" fmla="*/ 0 h 10"/>
              <a:gd name="T4" fmla="*/ 2 w 2"/>
              <a:gd name="T5" fmla="*/ 10 h 10"/>
              <a:gd name="T6" fmla="*/ 1 w 2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2" y="3"/>
                  <a:pt x="2" y="7"/>
                  <a:pt x="2" y="10"/>
                </a:cubicBezTo>
                <a:cubicBezTo>
                  <a:pt x="0" y="8"/>
                  <a:pt x="0" y="3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8" name="Freeform 285"/>
          <p:cNvSpPr/>
          <p:nvPr/>
        </p:nvSpPr>
        <p:spPr bwMode="auto">
          <a:xfrm>
            <a:off x="2305050" y="1784350"/>
            <a:ext cx="61913" cy="52388"/>
          </a:xfrm>
          <a:custGeom>
            <a:avLst/>
            <a:gdLst>
              <a:gd name="T0" fmla="*/ 0 w 20"/>
              <a:gd name="T1" fmla="*/ 0 h 17"/>
              <a:gd name="T2" fmla="*/ 2 w 20"/>
              <a:gd name="T3" fmla="*/ 0 h 17"/>
              <a:gd name="T4" fmla="*/ 15 w 20"/>
              <a:gd name="T5" fmla="*/ 13 h 17"/>
              <a:gd name="T6" fmla="*/ 20 w 20"/>
              <a:gd name="T7" fmla="*/ 17 h 17"/>
              <a:gd name="T8" fmla="*/ 4 w 20"/>
              <a:gd name="T9" fmla="*/ 5 h 17"/>
              <a:gd name="T10" fmla="*/ 0 w 20"/>
              <a:gd name="T1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17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5" y="5"/>
                  <a:pt x="10" y="9"/>
                  <a:pt x="15" y="13"/>
                </a:cubicBezTo>
                <a:cubicBezTo>
                  <a:pt x="17" y="14"/>
                  <a:pt x="19" y="15"/>
                  <a:pt x="20" y="17"/>
                </a:cubicBezTo>
                <a:cubicBezTo>
                  <a:pt x="13" y="15"/>
                  <a:pt x="9" y="9"/>
                  <a:pt x="4" y="5"/>
                </a:cubicBezTo>
                <a:cubicBezTo>
                  <a:pt x="3" y="3"/>
                  <a:pt x="1" y="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9" name="Freeform 286"/>
          <p:cNvSpPr/>
          <p:nvPr/>
        </p:nvSpPr>
        <p:spPr bwMode="auto">
          <a:xfrm>
            <a:off x="2401888" y="1852613"/>
            <a:ext cx="174625" cy="53975"/>
          </a:xfrm>
          <a:custGeom>
            <a:avLst/>
            <a:gdLst>
              <a:gd name="T0" fmla="*/ 0 w 55"/>
              <a:gd name="T1" fmla="*/ 0 h 17"/>
              <a:gd name="T2" fmla="*/ 0 w 55"/>
              <a:gd name="T3" fmla="*/ 0 h 17"/>
              <a:gd name="T4" fmla="*/ 44 w 55"/>
              <a:gd name="T5" fmla="*/ 14 h 17"/>
              <a:gd name="T6" fmla="*/ 55 w 55"/>
              <a:gd name="T7" fmla="*/ 15 h 17"/>
              <a:gd name="T8" fmla="*/ 0 w 55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17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3" y="6"/>
                  <a:pt x="26" y="13"/>
                  <a:pt x="44" y="14"/>
                </a:cubicBezTo>
                <a:cubicBezTo>
                  <a:pt x="48" y="14"/>
                  <a:pt x="52" y="13"/>
                  <a:pt x="55" y="15"/>
                </a:cubicBezTo>
                <a:cubicBezTo>
                  <a:pt x="34" y="17"/>
                  <a:pt x="14" y="9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20" name="Freeform 287"/>
          <p:cNvSpPr/>
          <p:nvPr/>
        </p:nvSpPr>
        <p:spPr bwMode="auto">
          <a:xfrm>
            <a:off x="2443163" y="1855788"/>
            <a:ext cx="92075" cy="28575"/>
          </a:xfrm>
          <a:custGeom>
            <a:avLst/>
            <a:gdLst>
              <a:gd name="T0" fmla="*/ 29 w 29"/>
              <a:gd name="T1" fmla="*/ 7 h 9"/>
              <a:gd name="T2" fmla="*/ 22 w 29"/>
              <a:gd name="T3" fmla="*/ 7 h 9"/>
              <a:gd name="T4" fmla="*/ 0 w 29"/>
              <a:gd name="T5" fmla="*/ 0 h 9"/>
              <a:gd name="T6" fmla="*/ 9 w 29"/>
              <a:gd name="T7" fmla="*/ 3 h 9"/>
              <a:gd name="T8" fmla="*/ 26 w 29"/>
              <a:gd name="T9" fmla="*/ 6 h 9"/>
              <a:gd name="T10" fmla="*/ 29 w 29"/>
              <a:gd name="T11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9">
                <a:moveTo>
                  <a:pt x="29" y="7"/>
                </a:moveTo>
                <a:cubicBezTo>
                  <a:pt x="27" y="9"/>
                  <a:pt x="24" y="7"/>
                  <a:pt x="22" y="7"/>
                </a:cubicBezTo>
                <a:cubicBezTo>
                  <a:pt x="14" y="5"/>
                  <a:pt x="5" y="3"/>
                  <a:pt x="0" y="0"/>
                </a:cubicBezTo>
                <a:cubicBezTo>
                  <a:pt x="3" y="0"/>
                  <a:pt x="6" y="2"/>
                  <a:pt x="9" y="3"/>
                </a:cubicBezTo>
                <a:cubicBezTo>
                  <a:pt x="13" y="4"/>
                  <a:pt x="20" y="6"/>
                  <a:pt x="26" y="6"/>
                </a:cubicBezTo>
                <a:cubicBezTo>
                  <a:pt x="27" y="6"/>
                  <a:pt x="28" y="6"/>
                  <a:pt x="29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21" name="Freeform 288"/>
          <p:cNvSpPr>
            <a:spLocks noEditPoints="1"/>
          </p:cNvSpPr>
          <p:nvPr/>
        </p:nvSpPr>
        <p:spPr bwMode="auto">
          <a:xfrm>
            <a:off x="2187575" y="1341438"/>
            <a:ext cx="628650" cy="603250"/>
          </a:xfrm>
          <a:custGeom>
            <a:avLst/>
            <a:gdLst>
              <a:gd name="T0" fmla="*/ 53 w 199"/>
              <a:gd name="T1" fmla="*/ 27 h 191"/>
              <a:gd name="T2" fmla="*/ 66 w 199"/>
              <a:gd name="T3" fmla="*/ 10 h 191"/>
              <a:gd name="T4" fmla="*/ 95 w 199"/>
              <a:gd name="T5" fmla="*/ 1 h 191"/>
              <a:gd name="T6" fmla="*/ 126 w 199"/>
              <a:gd name="T7" fmla="*/ 12 h 191"/>
              <a:gd name="T8" fmla="*/ 171 w 199"/>
              <a:gd name="T9" fmla="*/ 47 h 191"/>
              <a:gd name="T10" fmla="*/ 197 w 199"/>
              <a:gd name="T11" fmla="*/ 101 h 191"/>
              <a:gd name="T12" fmla="*/ 196 w 199"/>
              <a:gd name="T13" fmla="*/ 144 h 191"/>
              <a:gd name="T14" fmla="*/ 169 w 199"/>
              <a:gd name="T15" fmla="*/ 175 h 191"/>
              <a:gd name="T16" fmla="*/ 74 w 199"/>
              <a:gd name="T17" fmla="*/ 181 h 191"/>
              <a:gd name="T18" fmla="*/ 52 w 199"/>
              <a:gd name="T19" fmla="*/ 170 h 191"/>
              <a:gd name="T20" fmla="*/ 24 w 199"/>
              <a:gd name="T21" fmla="*/ 149 h 191"/>
              <a:gd name="T22" fmla="*/ 1 w 199"/>
              <a:gd name="T23" fmla="*/ 107 h 191"/>
              <a:gd name="T24" fmla="*/ 9 w 199"/>
              <a:gd name="T25" fmla="*/ 66 h 191"/>
              <a:gd name="T26" fmla="*/ 177 w 199"/>
              <a:gd name="T27" fmla="*/ 164 h 191"/>
              <a:gd name="T28" fmla="*/ 189 w 199"/>
              <a:gd name="T29" fmla="*/ 154 h 191"/>
              <a:gd name="T30" fmla="*/ 197 w 199"/>
              <a:gd name="T31" fmla="*/ 119 h 191"/>
              <a:gd name="T32" fmla="*/ 192 w 199"/>
              <a:gd name="T33" fmla="*/ 91 h 191"/>
              <a:gd name="T34" fmla="*/ 162 w 199"/>
              <a:gd name="T35" fmla="*/ 41 h 191"/>
              <a:gd name="T36" fmla="*/ 137 w 199"/>
              <a:gd name="T37" fmla="*/ 20 h 191"/>
              <a:gd name="T38" fmla="*/ 112 w 199"/>
              <a:gd name="T39" fmla="*/ 8 h 191"/>
              <a:gd name="T40" fmla="*/ 87 w 199"/>
              <a:gd name="T41" fmla="*/ 3 h 191"/>
              <a:gd name="T42" fmla="*/ 51 w 199"/>
              <a:gd name="T43" fmla="*/ 46 h 191"/>
              <a:gd name="T44" fmla="*/ 77 w 199"/>
              <a:gd name="T45" fmla="*/ 127 h 191"/>
              <a:gd name="T46" fmla="*/ 93 w 199"/>
              <a:gd name="T47" fmla="*/ 144 h 191"/>
              <a:gd name="T48" fmla="*/ 47 w 199"/>
              <a:gd name="T49" fmla="*/ 48 h 191"/>
              <a:gd name="T50" fmla="*/ 47 w 199"/>
              <a:gd name="T51" fmla="*/ 48 h 191"/>
              <a:gd name="T52" fmla="*/ 109 w 199"/>
              <a:gd name="T53" fmla="*/ 164 h 191"/>
              <a:gd name="T54" fmla="*/ 79 w 199"/>
              <a:gd name="T55" fmla="*/ 140 h 191"/>
              <a:gd name="T56" fmla="*/ 59 w 199"/>
              <a:gd name="T57" fmla="*/ 110 h 191"/>
              <a:gd name="T58" fmla="*/ 51 w 199"/>
              <a:gd name="T59" fmla="*/ 90 h 191"/>
              <a:gd name="T60" fmla="*/ 49 w 199"/>
              <a:gd name="T61" fmla="*/ 82 h 191"/>
              <a:gd name="T62" fmla="*/ 5 w 199"/>
              <a:gd name="T63" fmla="*/ 90 h 191"/>
              <a:gd name="T64" fmla="*/ 31 w 199"/>
              <a:gd name="T65" fmla="*/ 145 h 191"/>
              <a:gd name="T66" fmla="*/ 40 w 199"/>
              <a:gd name="T67" fmla="*/ 153 h 191"/>
              <a:gd name="T68" fmla="*/ 54 w 199"/>
              <a:gd name="T69" fmla="*/ 163 h 191"/>
              <a:gd name="T70" fmla="*/ 79 w 199"/>
              <a:gd name="T71" fmla="*/ 176 h 191"/>
              <a:gd name="T72" fmla="*/ 95 w 199"/>
              <a:gd name="T73" fmla="*/ 181 h 191"/>
              <a:gd name="T74" fmla="*/ 117 w 199"/>
              <a:gd name="T75" fmla="*/ 184 h 191"/>
              <a:gd name="T76" fmla="*/ 150 w 199"/>
              <a:gd name="T77" fmla="*/ 179 h 191"/>
              <a:gd name="T78" fmla="*/ 48 w 199"/>
              <a:gd name="T79" fmla="*/ 67 h 191"/>
              <a:gd name="T80" fmla="*/ 49 w 199"/>
              <a:gd name="T81" fmla="*/ 72 h 191"/>
              <a:gd name="T82" fmla="*/ 59 w 199"/>
              <a:gd name="T83" fmla="*/ 107 h 191"/>
              <a:gd name="T84" fmla="*/ 112 w 199"/>
              <a:gd name="T85" fmla="*/ 164 h 191"/>
              <a:gd name="T86" fmla="*/ 145 w 199"/>
              <a:gd name="T87" fmla="*/ 171 h 191"/>
              <a:gd name="T88" fmla="*/ 82 w 199"/>
              <a:gd name="T89" fmla="*/ 135 h 191"/>
              <a:gd name="T90" fmla="*/ 49 w 199"/>
              <a:gd name="T91" fmla="*/ 69 h 191"/>
              <a:gd name="T92" fmla="*/ 5 w 199"/>
              <a:gd name="T93" fmla="*/ 78 h 191"/>
              <a:gd name="T94" fmla="*/ 2 w 199"/>
              <a:gd name="T95" fmla="*/ 98 h 191"/>
              <a:gd name="T96" fmla="*/ 14 w 199"/>
              <a:gd name="T97" fmla="*/ 132 h 191"/>
              <a:gd name="T98" fmla="*/ 18 w 199"/>
              <a:gd name="T99" fmla="*/ 139 h 191"/>
              <a:gd name="T100" fmla="*/ 48 w 199"/>
              <a:gd name="T101" fmla="*/ 165 h 191"/>
              <a:gd name="T102" fmla="*/ 84 w 199"/>
              <a:gd name="T103" fmla="*/ 183 h 191"/>
              <a:gd name="T104" fmla="*/ 163 w 199"/>
              <a:gd name="T105" fmla="*/ 177 h 191"/>
              <a:gd name="T106" fmla="*/ 161 w 199"/>
              <a:gd name="T107" fmla="*/ 177 h 191"/>
              <a:gd name="T108" fmla="*/ 129 w 199"/>
              <a:gd name="T109" fmla="*/ 186 h 191"/>
              <a:gd name="T110" fmla="*/ 76 w 199"/>
              <a:gd name="T111" fmla="*/ 177 h 191"/>
              <a:gd name="T112" fmla="*/ 18 w 199"/>
              <a:gd name="T113" fmla="*/ 135 h 191"/>
              <a:gd name="T114" fmla="*/ 8 w 199"/>
              <a:gd name="T115" fmla="*/ 116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9" h="191">
                <a:moveTo>
                  <a:pt x="46" y="45"/>
                </a:moveTo>
                <a:cubicBezTo>
                  <a:pt x="47" y="41"/>
                  <a:pt x="48" y="37"/>
                  <a:pt x="50" y="33"/>
                </a:cubicBezTo>
                <a:cubicBezTo>
                  <a:pt x="50" y="31"/>
                  <a:pt x="52" y="29"/>
                  <a:pt x="53" y="27"/>
                </a:cubicBezTo>
                <a:cubicBezTo>
                  <a:pt x="54" y="26"/>
                  <a:pt x="54" y="25"/>
                  <a:pt x="54" y="24"/>
                </a:cubicBezTo>
                <a:cubicBezTo>
                  <a:pt x="56" y="20"/>
                  <a:pt x="59" y="16"/>
                  <a:pt x="62" y="13"/>
                </a:cubicBezTo>
                <a:cubicBezTo>
                  <a:pt x="63" y="12"/>
                  <a:pt x="65" y="11"/>
                  <a:pt x="66" y="10"/>
                </a:cubicBezTo>
                <a:cubicBezTo>
                  <a:pt x="69" y="7"/>
                  <a:pt x="73" y="4"/>
                  <a:pt x="77" y="3"/>
                </a:cubicBezTo>
                <a:cubicBezTo>
                  <a:pt x="79" y="1"/>
                  <a:pt x="85" y="1"/>
                  <a:pt x="88" y="0"/>
                </a:cubicBezTo>
                <a:cubicBezTo>
                  <a:pt x="91" y="0"/>
                  <a:pt x="93" y="0"/>
                  <a:pt x="95" y="1"/>
                </a:cubicBezTo>
                <a:cubicBezTo>
                  <a:pt x="97" y="1"/>
                  <a:pt x="99" y="2"/>
                  <a:pt x="101" y="3"/>
                </a:cubicBezTo>
                <a:cubicBezTo>
                  <a:pt x="105" y="3"/>
                  <a:pt x="108" y="4"/>
                  <a:pt x="112" y="5"/>
                </a:cubicBezTo>
                <a:cubicBezTo>
                  <a:pt x="117" y="7"/>
                  <a:pt x="121" y="10"/>
                  <a:pt x="126" y="12"/>
                </a:cubicBezTo>
                <a:cubicBezTo>
                  <a:pt x="128" y="13"/>
                  <a:pt x="130" y="14"/>
                  <a:pt x="133" y="15"/>
                </a:cubicBezTo>
                <a:cubicBezTo>
                  <a:pt x="139" y="19"/>
                  <a:pt x="145" y="23"/>
                  <a:pt x="151" y="27"/>
                </a:cubicBezTo>
                <a:cubicBezTo>
                  <a:pt x="158" y="33"/>
                  <a:pt x="165" y="40"/>
                  <a:pt x="171" y="47"/>
                </a:cubicBezTo>
                <a:cubicBezTo>
                  <a:pt x="173" y="51"/>
                  <a:pt x="176" y="54"/>
                  <a:pt x="178" y="57"/>
                </a:cubicBezTo>
                <a:cubicBezTo>
                  <a:pt x="181" y="61"/>
                  <a:pt x="183" y="65"/>
                  <a:pt x="185" y="68"/>
                </a:cubicBezTo>
                <a:cubicBezTo>
                  <a:pt x="189" y="78"/>
                  <a:pt x="195" y="89"/>
                  <a:pt x="197" y="101"/>
                </a:cubicBezTo>
                <a:cubicBezTo>
                  <a:pt x="198" y="107"/>
                  <a:pt x="199" y="113"/>
                  <a:pt x="199" y="120"/>
                </a:cubicBezTo>
                <a:cubicBezTo>
                  <a:pt x="199" y="126"/>
                  <a:pt x="198" y="131"/>
                  <a:pt x="197" y="137"/>
                </a:cubicBezTo>
                <a:cubicBezTo>
                  <a:pt x="196" y="140"/>
                  <a:pt x="195" y="142"/>
                  <a:pt x="196" y="144"/>
                </a:cubicBezTo>
                <a:cubicBezTo>
                  <a:pt x="193" y="153"/>
                  <a:pt x="187" y="161"/>
                  <a:pt x="179" y="166"/>
                </a:cubicBezTo>
                <a:cubicBezTo>
                  <a:pt x="178" y="167"/>
                  <a:pt x="175" y="168"/>
                  <a:pt x="173" y="169"/>
                </a:cubicBezTo>
                <a:cubicBezTo>
                  <a:pt x="171" y="171"/>
                  <a:pt x="170" y="173"/>
                  <a:pt x="169" y="175"/>
                </a:cubicBezTo>
                <a:cubicBezTo>
                  <a:pt x="156" y="187"/>
                  <a:pt x="134" y="191"/>
                  <a:pt x="114" y="190"/>
                </a:cubicBezTo>
                <a:cubicBezTo>
                  <a:pt x="107" y="190"/>
                  <a:pt x="100" y="188"/>
                  <a:pt x="93" y="187"/>
                </a:cubicBezTo>
                <a:cubicBezTo>
                  <a:pt x="86" y="185"/>
                  <a:pt x="80" y="184"/>
                  <a:pt x="74" y="181"/>
                </a:cubicBezTo>
                <a:cubicBezTo>
                  <a:pt x="73" y="181"/>
                  <a:pt x="73" y="180"/>
                  <a:pt x="72" y="180"/>
                </a:cubicBezTo>
                <a:cubicBezTo>
                  <a:pt x="67" y="178"/>
                  <a:pt x="62" y="176"/>
                  <a:pt x="57" y="173"/>
                </a:cubicBezTo>
                <a:cubicBezTo>
                  <a:pt x="55" y="172"/>
                  <a:pt x="54" y="171"/>
                  <a:pt x="52" y="170"/>
                </a:cubicBezTo>
                <a:cubicBezTo>
                  <a:pt x="51" y="169"/>
                  <a:pt x="49" y="168"/>
                  <a:pt x="47" y="167"/>
                </a:cubicBezTo>
                <a:cubicBezTo>
                  <a:pt x="41" y="163"/>
                  <a:pt x="34" y="157"/>
                  <a:pt x="28" y="152"/>
                </a:cubicBezTo>
                <a:cubicBezTo>
                  <a:pt x="26" y="151"/>
                  <a:pt x="25" y="150"/>
                  <a:pt x="24" y="149"/>
                </a:cubicBezTo>
                <a:cubicBezTo>
                  <a:pt x="22" y="147"/>
                  <a:pt x="21" y="145"/>
                  <a:pt x="19" y="143"/>
                </a:cubicBezTo>
                <a:cubicBezTo>
                  <a:pt x="12" y="134"/>
                  <a:pt x="5" y="122"/>
                  <a:pt x="2" y="109"/>
                </a:cubicBezTo>
                <a:cubicBezTo>
                  <a:pt x="2" y="108"/>
                  <a:pt x="1" y="107"/>
                  <a:pt x="1" y="107"/>
                </a:cubicBezTo>
                <a:cubicBezTo>
                  <a:pt x="0" y="100"/>
                  <a:pt x="0" y="94"/>
                  <a:pt x="1" y="87"/>
                </a:cubicBezTo>
                <a:cubicBezTo>
                  <a:pt x="1" y="81"/>
                  <a:pt x="3" y="76"/>
                  <a:pt x="5" y="71"/>
                </a:cubicBezTo>
                <a:cubicBezTo>
                  <a:pt x="6" y="69"/>
                  <a:pt x="8" y="68"/>
                  <a:pt x="9" y="66"/>
                </a:cubicBezTo>
                <a:cubicBezTo>
                  <a:pt x="14" y="58"/>
                  <a:pt x="22" y="53"/>
                  <a:pt x="30" y="48"/>
                </a:cubicBezTo>
                <a:cubicBezTo>
                  <a:pt x="36" y="47"/>
                  <a:pt x="39" y="45"/>
                  <a:pt x="46" y="45"/>
                </a:cubicBezTo>
                <a:close/>
                <a:moveTo>
                  <a:pt x="177" y="164"/>
                </a:moveTo>
                <a:cubicBezTo>
                  <a:pt x="180" y="163"/>
                  <a:pt x="183" y="161"/>
                  <a:pt x="185" y="159"/>
                </a:cubicBezTo>
                <a:cubicBezTo>
                  <a:pt x="186" y="158"/>
                  <a:pt x="186" y="157"/>
                  <a:pt x="186" y="156"/>
                </a:cubicBezTo>
                <a:cubicBezTo>
                  <a:pt x="187" y="155"/>
                  <a:pt x="188" y="155"/>
                  <a:pt x="189" y="154"/>
                </a:cubicBezTo>
                <a:cubicBezTo>
                  <a:pt x="191" y="151"/>
                  <a:pt x="193" y="147"/>
                  <a:pt x="194" y="143"/>
                </a:cubicBezTo>
                <a:cubicBezTo>
                  <a:pt x="194" y="141"/>
                  <a:pt x="194" y="139"/>
                  <a:pt x="194" y="138"/>
                </a:cubicBezTo>
                <a:cubicBezTo>
                  <a:pt x="195" y="131"/>
                  <a:pt x="197" y="125"/>
                  <a:pt x="197" y="119"/>
                </a:cubicBezTo>
                <a:cubicBezTo>
                  <a:pt x="197" y="112"/>
                  <a:pt x="196" y="106"/>
                  <a:pt x="195" y="99"/>
                </a:cubicBezTo>
                <a:cubicBezTo>
                  <a:pt x="194" y="98"/>
                  <a:pt x="194" y="97"/>
                  <a:pt x="193" y="95"/>
                </a:cubicBezTo>
                <a:cubicBezTo>
                  <a:pt x="193" y="94"/>
                  <a:pt x="192" y="92"/>
                  <a:pt x="192" y="91"/>
                </a:cubicBezTo>
                <a:cubicBezTo>
                  <a:pt x="189" y="83"/>
                  <a:pt x="185" y="73"/>
                  <a:pt x="181" y="66"/>
                </a:cubicBezTo>
                <a:cubicBezTo>
                  <a:pt x="178" y="61"/>
                  <a:pt x="176" y="58"/>
                  <a:pt x="173" y="54"/>
                </a:cubicBezTo>
                <a:cubicBezTo>
                  <a:pt x="169" y="49"/>
                  <a:pt x="166" y="45"/>
                  <a:pt x="162" y="41"/>
                </a:cubicBezTo>
                <a:cubicBezTo>
                  <a:pt x="158" y="37"/>
                  <a:pt x="155" y="33"/>
                  <a:pt x="150" y="29"/>
                </a:cubicBezTo>
                <a:cubicBezTo>
                  <a:pt x="147" y="27"/>
                  <a:pt x="143" y="24"/>
                  <a:pt x="140" y="22"/>
                </a:cubicBezTo>
                <a:cubicBezTo>
                  <a:pt x="139" y="21"/>
                  <a:pt x="138" y="20"/>
                  <a:pt x="137" y="20"/>
                </a:cubicBezTo>
                <a:cubicBezTo>
                  <a:pt x="132" y="17"/>
                  <a:pt x="126" y="14"/>
                  <a:pt x="121" y="12"/>
                </a:cubicBezTo>
                <a:cubicBezTo>
                  <a:pt x="119" y="11"/>
                  <a:pt x="117" y="10"/>
                  <a:pt x="115" y="10"/>
                </a:cubicBezTo>
                <a:cubicBezTo>
                  <a:pt x="114" y="9"/>
                  <a:pt x="113" y="8"/>
                  <a:pt x="112" y="8"/>
                </a:cubicBezTo>
                <a:cubicBezTo>
                  <a:pt x="108" y="6"/>
                  <a:pt x="103" y="5"/>
                  <a:pt x="98" y="4"/>
                </a:cubicBezTo>
                <a:cubicBezTo>
                  <a:pt x="97" y="4"/>
                  <a:pt x="97" y="3"/>
                  <a:pt x="96" y="3"/>
                </a:cubicBezTo>
                <a:cubicBezTo>
                  <a:pt x="93" y="3"/>
                  <a:pt x="90" y="3"/>
                  <a:pt x="87" y="3"/>
                </a:cubicBezTo>
                <a:cubicBezTo>
                  <a:pt x="81" y="3"/>
                  <a:pt x="77" y="5"/>
                  <a:pt x="73" y="8"/>
                </a:cubicBezTo>
                <a:cubicBezTo>
                  <a:pt x="63" y="14"/>
                  <a:pt x="56" y="23"/>
                  <a:pt x="52" y="34"/>
                </a:cubicBezTo>
                <a:cubicBezTo>
                  <a:pt x="51" y="38"/>
                  <a:pt x="51" y="42"/>
                  <a:pt x="51" y="46"/>
                </a:cubicBezTo>
                <a:cubicBezTo>
                  <a:pt x="50" y="57"/>
                  <a:pt x="51" y="67"/>
                  <a:pt x="53" y="78"/>
                </a:cubicBezTo>
                <a:cubicBezTo>
                  <a:pt x="56" y="91"/>
                  <a:pt x="62" y="103"/>
                  <a:pt x="68" y="112"/>
                </a:cubicBezTo>
                <a:cubicBezTo>
                  <a:pt x="71" y="117"/>
                  <a:pt x="74" y="123"/>
                  <a:pt x="77" y="127"/>
                </a:cubicBezTo>
                <a:cubicBezTo>
                  <a:pt x="78" y="128"/>
                  <a:pt x="80" y="129"/>
                  <a:pt x="81" y="130"/>
                </a:cubicBezTo>
                <a:cubicBezTo>
                  <a:pt x="83" y="134"/>
                  <a:pt x="85" y="135"/>
                  <a:pt x="87" y="137"/>
                </a:cubicBezTo>
                <a:cubicBezTo>
                  <a:pt x="89" y="139"/>
                  <a:pt x="91" y="142"/>
                  <a:pt x="93" y="144"/>
                </a:cubicBezTo>
                <a:cubicBezTo>
                  <a:pt x="96" y="145"/>
                  <a:pt x="98" y="147"/>
                  <a:pt x="100" y="150"/>
                </a:cubicBezTo>
                <a:cubicBezTo>
                  <a:pt x="117" y="162"/>
                  <a:pt x="152" y="177"/>
                  <a:pt x="177" y="164"/>
                </a:cubicBezTo>
                <a:close/>
                <a:moveTo>
                  <a:pt x="47" y="48"/>
                </a:moveTo>
                <a:cubicBezTo>
                  <a:pt x="47" y="54"/>
                  <a:pt x="47" y="60"/>
                  <a:pt x="48" y="65"/>
                </a:cubicBezTo>
                <a:cubicBezTo>
                  <a:pt x="48" y="59"/>
                  <a:pt x="48" y="52"/>
                  <a:pt x="49" y="45"/>
                </a:cubicBezTo>
                <a:cubicBezTo>
                  <a:pt x="47" y="46"/>
                  <a:pt x="48" y="47"/>
                  <a:pt x="47" y="48"/>
                </a:cubicBezTo>
                <a:close/>
                <a:moveTo>
                  <a:pt x="152" y="174"/>
                </a:moveTo>
                <a:cubicBezTo>
                  <a:pt x="139" y="176"/>
                  <a:pt x="127" y="172"/>
                  <a:pt x="117" y="168"/>
                </a:cubicBezTo>
                <a:cubicBezTo>
                  <a:pt x="114" y="167"/>
                  <a:pt x="111" y="165"/>
                  <a:pt x="109" y="164"/>
                </a:cubicBezTo>
                <a:cubicBezTo>
                  <a:pt x="106" y="162"/>
                  <a:pt x="103" y="161"/>
                  <a:pt x="100" y="159"/>
                </a:cubicBezTo>
                <a:cubicBezTo>
                  <a:pt x="96" y="157"/>
                  <a:pt x="93" y="153"/>
                  <a:pt x="89" y="150"/>
                </a:cubicBezTo>
                <a:cubicBezTo>
                  <a:pt x="86" y="147"/>
                  <a:pt x="82" y="143"/>
                  <a:pt x="79" y="140"/>
                </a:cubicBezTo>
                <a:cubicBezTo>
                  <a:pt x="72" y="132"/>
                  <a:pt x="67" y="124"/>
                  <a:pt x="62" y="116"/>
                </a:cubicBezTo>
                <a:cubicBezTo>
                  <a:pt x="61" y="115"/>
                  <a:pt x="59" y="114"/>
                  <a:pt x="59" y="113"/>
                </a:cubicBezTo>
                <a:cubicBezTo>
                  <a:pt x="59" y="112"/>
                  <a:pt x="59" y="111"/>
                  <a:pt x="59" y="110"/>
                </a:cubicBezTo>
                <a:cubicBezTo>
                  <a:pt x="58" y="110"/>
                  <a:pt x="58" y="109"/>
                  <a:pt x="57" y="108"/>
                </a:cubicBezTo>
                <a:cubicBezTo>
                  <a:pt x="55" y="104"/>
                  <a:pt x="54" y="99"/>
                  <a:pt x="52" y="94"/>
                </a:cubicBezTo>
                <a:cubicBezTo>
                  <a:pt x="52" y="93"/>
                  <a:pt x="51" y="91"/>
                  <a:pt x="51" y="90"/>
                </a:cubicBezTo>
                <a:cubicBezTo>
                  <a:pt x="50" y="89"/>
                  <a:pt x="51" y="88"/>
                  <a:pt x="51" y="87"/>
                </a:cubicBezTo>
                <a:cubicBezTo>
                  <a:pt x="50" y="86"/>
                  <a:pt x="49" y="85"/>
                  <a:pt x="49" y="84"/>
                </a:cubicBezTo>
                <a:cubicBezTo>
                  <a:pt x="49" y="83"/>
                  <a:pt x="49" y="83"/>
                  <a:pt x="49" y="82"/>
                </a:cubicBezTo>
                <a:cubicBezTo>
                  <a:pt x="46" y="71"/>
                  <a:pt x="44" y="59"/>
                  <a:pt x="45" y="48"/>
                </a:cubicBezTo>
                <a:cubicBezTo>
                  <a:pt x="29" y="48"/>
                  <a:pt x="16" y="58"/>
                  <a:pt x="9" y="70"/>
                </a:cubicBezTo>
                <a:cubicBezTo>
                  <a:pt x="8" y="76"/>
                  <a:pt x="5" y="84"/>
                  <a:pt x="5" y="90"/>
                </a:cubicBezTo>
                <a:cubicBezTo>
                  <a:pt x="6" y="95"/>
                  <a:pt x="6" y="101"/>
                  <a:pt x="7" y="103"/>
                </a:cubicBezTo>
                <a:cubicBezTo>
                  <a:pt x="8" y="112"/>
                  <a:pt x="12" y="120"/>
                  <a:pt x="15" y="127"/>
                </a:cubicBezTo>
                <a:cubicBezTo>
                  <a:pt x="19" y="134"/>
                  <a:pt x="26" y="139"/>
                  <a:pt x="31" y="145"/>
                </a:cubicBezTo>
                <a:cubicBezTo>
                  <a:pt x="32" y="145"/>
                  <a:pt x="33" y="147"/>
                  <a:pt x="34" y="148"/>
                </a:cubicBezTo>
                <a:cubicBezTo>
                  <a:pt x="35" y="149"/>
                  <a:pt x="36" y="149"/>
                  <a:pt x="37" y="150"/>
                </a:cubicBezTo>
                <a:cubicBezTo>
                  <a:pt x="38" y="151"/>
                  <a:pt x="38" y="153"/>
                  <a:pt x="40" y="153"/>
                </a:cubicBezTo>
                <a:cubicBezTo>
                  <a:pt x="40" y="154"/>
                  <a:pt x="41" y="154"/>
                  <a:pt x="41" y="155"/>
                </a:cubicBezTo>
                <a:cubicBezTo>
                  <a:pt x="44" y="157"/>
                  <a:pt x="46" y="158"/>
                  <a:pt x="49" y="160"/>
                </a:cubicBezTo>
                <a:cubicBezTo>
                  <a:pt x="51" y="161"/>
                  <a:pt x="52" y="162"/>
                  <a:pt x="54" y="163"/>
                </a:cubicBezTo>
                <a:cubicBezTo>
                  <a:pt x="55" y="164"/>
                  <a:pt x="57" y="165"/>
                  <a:pt x="59" y="166"/>
                </a:cubicBezTo>
                <a:cubicBezTo>
                  <a:pt x="62" y="167"/>
                  <a:pt x="65" y="170"/>
                  <a:pt x="68" y="171"/>
                </a:cubicBezTo>
                <a:cubicBezTo>
                  <a:pt x="72" y="174"/>
                  <a:pt x="75" y="174"/>
                  <a:pt x="79" y="176"/>
                </a:cubicBezTo>
                <a:cubicBezTo>
                  <a:pt x="81" y="176"/>
                  <a:pt x="83" y="178"/>
                  <a:pt x="85" y="179"/>
                </a:cubicBezTo>
                <a:cubicBezTo>
                  <a:pt x="86" y="179"/>
                  <a:pt x="87" y="179"/>
                  <a:pt x="88" y="179"/>
                </a:cubicBezTo>
                <a:cubicBezTo>
                  <a:pt x="91" y="179"/>
                  <a:pt x="93" y="181"/>
                  <a:pt x="95" y="181"/>
                </a:cubicBezTo>
                <a:cubicBezTo>
                  <a:pt x="97" y="182"/>
                  <a:pt x="101" y="183"/>
                  <a:pt x="104" y="183"/>
                </a:cubicBezTo>
                <a:cubicBezTo>
                  <a:pt x="105" y="183"/>
                  <a:pt x="105" y="182"/>
                  <a:pt x="106" y="182"/>
                </a:cubicBezTo>
                <a:cubicBezTo>
                  <a:pt x="110" y="182"/>
                  <a:pt x="113" y="184"/>
                  <a:pt x="117" y="184"/>
                </a:cubicBezTo>
                <a:cubicBezTo>
                  <a:pt x="121" y="184"/>
                  <a:pt x="126" y="184"/>
                  <a:pt x="131" y="183"/>
                </a:cubicBezTo>
                <a:cubicBezTo>
                  <a:pt x="133" y="183"/>
                  <a:pt x="137" y="182"/>
                  <a:pt x="138" y="182"/>
                </a:cubicBezTo>
                <a:cubicBezTo>
                  <a:pt x="143" y="181"/>
                  <a:pt x="146" y="180"/>
                  <a:pt x="150" y="179"/>
                </a:cubicBezTo>
                <a:cubicBezTo>
                  <a:pt x="156" y="177"/>
                  <a:pt x="160" y="175"/>
                  <a:pt x="164" y="172"/>
                </a:cubicBezTo>
                <a:cubicBezTo>
                  <a:pt x="161" y="174"/>
                  <a:pt x="157" y="174"/>
                  <a:pt x="152" y="174"/>
                </a:cubicBezTo>
                <a:close/>
                <a:moveTo>
                  <a:pt x="48" y="67"/>
                </a:moveTo>
                <a:cubicBezTo>
                  <a:pt x="49" y="67"/>
                  <a:pt x="49" y="65"/>
                  <a:pt x="48" y="65"/>
                </a:cubicBezTo>
                <a:cubicBezTo>
                  <a:pt x="48" y="66"/>
                  <a:pt x="48" y="66"/>
                  <a:pt x="48" y="67"/>
                </a:cubicBezTo>
                <a:close/>
                <a:moveTo>
                  <a:pt x="49" y="72"/>
                </a:moveTo>
                <a:cubicBezTo>
                  <a:pt x="50" y="77"/>
                  <a:pt x="51" y="82"/>
                  <a:pt x="52" y="86"/>
                </a:cubicBezTo>
                <a:cubicBezTo>
                  <a:pt x="53" y="90"/>
                  <a:pt x="54" y="93"/>
                  <a:pt x="56" y="97"/>
                </a:cubicBezTo>
                <a:cubicBezTo>
                  <a:pt x="57" y="101"/>
                  <a:pt x="58" y="104"/>
                  <a:pt x="59" y="107"/>
                </a:cubicBezTo>
                <a:cubicBezTo>
                  <a:pt x="61" y="112"/>
                  <a:pt x="63" y="116"/>
                  <a:pt x="66" y="119"/>
                </a:cubicBezTo>
                <a:cubicBezTo>
                  <a:pt x="73" y="130"/>
                  <a:pt x="80" y="139"/>
                  <a:pt x="89" y="147"/>
                </a:cubicBezTo>
                <a:cubicBezTo>
                  <a:pt x="96" y="154"/>
                  <a:pt x="103" y="159"/>
                  <a:pt x="112" y="164"/>
                </a:cubicBezTo>
                <a:cubicBezTo>
                  <a:pt x="117" y="166"/>
                  <a:pt x="122" y="168"/>
                  <a:pt x="128" y="170"/>
                </a:cubicBezTo>
                <a:cubicBezTo>
                  <a:pt x="137" y="172"/>
                  <a:pt x="146" y="174"/>
                  <a:pt x="155" y="172"/>
                </a:cubicBezTo>
                <a:cubicBezTo>
                  <a:pt x="152" y="172"/>
                  <a:pt x="149" y="171"/>
                  <a:pt x="145" y="171"/>
                </a:cubicBezTo>
                <a:cubicBezTo>
                  <a:pt x="139" y="170"/>
                  <a:pt x="133" y="169"/>
                  <a:pt x="126" y="166"/>
                </a:cubicBezTo>
                <a:cubicBezTo>
                  <a:pt x="122" y="165"/>
                  <a:pt x="117" y="163"/>
                  <a:pt x="113" y="160"/>
                </a:cubicBezTo>
                <a:cubicBezTo>
                  <a:pt x="102" y="154"/>
                  <a:pt x="91" y="145"/>
                  <a:pt x="82" y="135"/>
                </a:cubicBezTo>
                <a:cubicBezTo>
                  <a:pt x="80" y="132"/>
                  <a:pt x="77" y="129"/>
                  <a:pt x="74" y="126"/>
                </a:cubicBezTo>
                <a:cubicBezTo>
                  <a:pt x="66" y="115"/>
                  <a:pt x="60" y="102"/>
                  <a:pt x="54" y="89"/>
                </a:cubicBezTo>
                <a:cubicBezTo>
                  <a:pt x="52" y="82"/>
                  <a:pt x="51" y="75"/>
                  <a:pt x="49" y="69"/>
                </a:cubicBezTo>
                <a:cubicBezTo>
                  <a:pt x="49" y="70"/>
                  <a:pt x="49" y="71"/>
                  <a:pt x="49" y="72"/>
                </a:cubicBezTo>
                <a:close/>
                <a:moveTo>
                  <a:pt x="5" y="79"/>
                </a:moveTo>
                <a:cubicBezTo>
                  <a:pt x="5" y="80"/>
                  <a:pt x="5" y="78"/>
                  <a:pt x="5" y="78"/>
                </a:cubicBezTo>
                <a:cubicBezTo>
                  <a:pt x="5" y="78"/>
                  <a:pt x="5" y="79"/>
                  <a:pt x="5" y="79"/>
                </a:cubicBezTo>
                <a:close/>
                <a:moveTo>
                  <a:pt x="3" y="96"/>
                </a:moveTo>
                <a:cubicBezTo>
                  <a:pt x="3" y="97"/>
                  <a:pt x="2" y="97"/>
                  <a:pt x="2" y="98"/>
                </a:cubicBezTo>
                <a:cubicBezTo>
                  <a:pt x="2" y="101"/>
                  <a:pt x="3" y="103"/>
                  <a:pt x="4" y="106"/>
                </a:cubicBezTo>
                <a:cubicBezTo>
                  <a:pt x="4" y="107"/>
                  <a:pt x="3" y="106"/>
                  <a:pt x="3" y="107"/>
                </a:cubicBezTo>
                <a:cubicBezTo>
                  <a:pt x="6" y="117"/>
                  <a:pt x="9" y="124"/>
                  <a:pt x="14" y="132"/>
                </a:cubicBezTo>
                <a:cubicBezTo>
                  <a:pt x="14" y="133"/>
                  <a:pt x="15" y="133"/>
                  <a:pt x="15" y="133"/>
                </a:cubicBezTo>
                <a:cubicBezTo>
                  <a:pt x="16" y="135"/>
                  <a:pt x="17" y="136"/>
                  <a:pt x="18" y="137"/>
                </a:cubicBezTo>
                <a:cubicBezTo>
                  <a:pt x="19" y="138"/>
                  <a:pt x="18" y="138"/>
                  <a:pt x="18" y="139"/>
                </a:cubicBezTo>
                <a:cubicBezTo>
                  <a:pt x="21" y="142"/>
                  <a:pt x="25" y="146"/>
                  <a:pt x="28" y="149"/>
                </a:cubicBezTo>
                <a:cubicBezTo>
                  <a:pt x="31" y="153"/>
                  <a:pt x="35" y="156"/>
                  <a:pt x="40" y="159"/>
                </a:cubicBezTo>
                <a:cubicBezTo>
                  <a:pt x="41" y="162"/>
                  <a:pt x="46" y="162"/>
                  <a:pt x="48" y="165"/>
                </a:cubicBezTo>
                <a:cubicBezTo>
                  <a:pt x="52" y="167"/>
                  <a:pt x="56" y="170"/>
                  <a:pt x="60" y="172"/>
                </a:cubicBezTo>
                <a:cubicBezTo>
                  <a:pt x="65" y="174"/>
                  <a:pt x="69" y="176"/>
                  <a:pt x="74" y="179"/>
                </a:cubicBezTo>
                <a:cubicBezTo>
                  <a:pt x="77" y="180"/>
                  <a:pt x="81" y="182"/>
                  <a:pt x="84" y="183"/>
                </a:cubicBezTo>
                <a:cubicBezTo>
                  <a:pt x="100" y="188"/>
                  <a:pt x="118" y="189"/>
                  <a:pt x="134" y="186"/>
                </a:cubicBezTo>
                <a:cubicBezTo>
                  <a:pt x="144" y="185"/>
                  <a:pt x="154" y="182"/>
                  <a:pt x="162" y="178"/>
                </a:cubicBezTo>
                <a:cubicBezTo>
                  <a:pt x="162" y="178"/>
                  <a:pt x="162" y="177"/>
                  <a:pt x="163" y="177"/>
                </a:cubicBezTo>
                <a:cubicBezTo>
                  <a:pt x="163" y="176"/>
                  <a:pt x="165" y="176"/>
                  <a:pt x="165" y="176"/>
                </a:cubicBezTo>
                <a:cubicBezTo>
                  <a:pt x="167" y="175"/>
                  <a:pt x="169" y="172"/>
                  <a:pt x="169" y="171"/>
                </a:cubicBezTo>
                <a:cubicBezTo>
                  <a:pt x="167" y="174"/>
                  <a:pt x="164" y="175"/>
                  <a:pt x="161" y="177"/>
                </a:cubicBezTo>
                <a:cubicBezTo>
                  <a:pt x="159" y="177"/>
                  <a:pt x="158" y="179"/>
                  <a:pt x="156" y="179"/>
                </a:cubicBezTo>
                <a:cubicBezTo>
                  <a:pt x="153" y="180"/>
                  <a:pt x="151" y="181"/>
                  <a:pt x="150" y="181"/>
                </a:cubicBezTo>
                <a:cubicBezTo>
                  <a:pt x="143" y="184"/>
                  <a:pt x="136" y="184"/>
                  <a:pt x="129" y="186"/>
                </a:cubicBezTo>
                <a:cubicBezTo>
                  <a:pt x="127" y="185"/>
                  <a:pt x="124" y="185"/>
                  <a:pt x="122" y="186"/>
                </a:cubicBezTo>
                <a:cubicBezTo>
                  <a:pt x="112" y="186"/>
                  <a:pt x="102" y="185"/>
                  <a:pt x="92" y="182"/>
                </a:cubicBezTo>
                <a:cubicBezTo>
                  <a:pt x="88" y="181"/>
                  <a:pt x="82" y="180"/>
                  <a:pt x="76" y="177"/>
                </a:cubicBezTo>
                <a:cubicBezTo>
                  <a:pt x="76" y="177"/>
                  <a:pt x="76" y="177"/>
                  <a:pt x="75" y="177"/>
                </a:cubicBezTo>
                <a:cubicBezTo>
                  <a:pt x="69" y="174"/>
                  <a:pt x="64" y="170"/>
                  <a:pt x="58" y="168"/>
                </a:cubicBezTo>
                <a:cubicBezTo>
                  <a:pt x="41" y="160"/>
                  <a:pt x="30" y="147"/>
                  <a:pt x="18" y="135"/>
                </a:cubicBezTo>
                <a:cubicBezTo>
                  <a:pt x="15" y="131"/>
                  <a:pt x="12" y="126"/>
                  <a:pt x="10" y="122"/>
                </a:cubicBezTo>
                <a:cubicBezTo>
                  <a:pt x="9" y="120"/>
                  <a:pt x="9" y="118"/>
                  <a:pt x="8" y="117"/>
                </a:cubicBezTo>
                <a:cubicBezTo>
                  <a:pt x="8" y="117"/>
                  <a:pt x="8" y="117"/>
                  <a:pt x="8" y="116"/>
                </a:cubicBezTo>
                <a:cubicBezTo>
                  <a:pt x="3" y="106"/>
                  <a:pt x="3" y="96"/>
                  <a:pt x="4" y="84"/>
                </a:cubicBezTo>
                <a:cubicBezTo>
                  <a:pt x="2" y="88"/>
                  <a:pt x="4" y="92"/>
                  <a:pt x="3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22" name="Freeform 289"/>
          <p:cNvSpPr>
            <a:spLocks noEditPoints="1"/>
          </p:cNvSpPr>
          <p:nvPr/>
        </p:nvSpPr>
        <p:spPr bwMode="auto">
          <a:xfrm>
            <a:off x="2525713" y="1522413"/>
            <a:ext cx="144462" cy="179387"/>
          </a:xfrm>
          <a:custGeom>
            <a:avLst/>
            <a:gdLst>
              <a:gd name="T0" fmla="*/ 16 w 46"/>
              <a:gd name="T1" fmla="*/ 0 h 57"/>
              <a:gd name="T2" fmla="*/ 45 w 46"/>
              <a:gd name="T3" fmla="*/ 35 h 57"/>
              <a:gd name="T4" fmla="*/ 39 w 46"/>
              <a:gd name="T5" fmla="*/ 53 h 57"/>
              <a:gd name="T6" fmla="*/ 36 w 46"/>
              <a:gd name="T7" fmla="*/ 55 h 57"/>
              <a:gd name="T8" fmla="*/ 1 w 46"/>
              <a:gd name="T9" fmla="*/ 19 h 57"/>
              <a:gd name="T10" fmla="*/ 1 w 46"/>
              <a:gd name="T11" fmla="*/ 9 h 57"/>
              <a:gd name="T12" fmla="*/ 5 w 46"/>
              <a:gd name="T13" fmla="*/ 3 h 57"/>
              <a:gd name="T14" fmla="*/ 16 w 46"/>
              <a:gd name="T15" fmla="*/ 0 h 57"/>
              <a:gd name="T16" fmla="*/ 16 w 46"/>
              <a:gd name="T17" fmla="*/ 3 h 57"/>
              <a:gd name="T18" fmla="*/ 7 w 46"/>
              <a:gd name="T19" fmla="*/ 5 h 57"/>
              <a:gd name="T20" fmla="*/ 9 w 46"/>
              <a:gd name="T21" fmla="*/ 32 h 57"/>
              <a:gd name="T22" fmla="*/ 14 w 46"/>
              <a:gd name="T23" fmla="*/ 42 h 57"/>
              <a:gd name="T24" fmla="*/ 21 w 46"/>
              <a:gd name="T25" fmla="*/ 49 h 57"/>
              <a:gd name="T26" fmla="*/ 28 w 46"/>
              <a:gd name="T27" fmla="*/ 52 h 57"/>
              <a:gd name="T28" fmla="*/ 40 w 46"/>
              <a:gd name="T29" fmla="*/ 50 h 57"/>
              <a:gd name="T30" fmla="*/ 41 w 46"/>
              <a:gd name="T31" fmla="*/ 28 h 57"/>
              <a:gd name="T32" fmla="*/ 35 w 46"/>
              <a:gd name="T33" fmla="*/ 16 h 57"/>
              <a:gd name="T34" fmla="*/ 34 w 46"/>
              <a:gd name="T35" fmla="*/ 15 h 57"/>
              <a:gd name="T36" fmla="*/ 16 w 46"/>
              <a:gd name="T37" fmla="*/ 3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6" h="57">
                <a:moveTo>
                  <a:pt x="16" y="0"/>
                </a:moveTo>
                <a:cubicBezTo>
                  <a:pt x="32" y="5"/>
                  <a:pt x="41" y="19"/>
                  <a:pt x="45" y="35"/>
                </a:cubicBezTo>
                <a:cubicBezTo>
                  <a:pt x="46" y="43"/>
                  <a:pt x="45" y="50"/>
                  <a:pt x="39" y="53"/>
                </a:cubicBezTo>
                <a:cubicBezTo>
                  <a:pt x="38" y="54"/>
                  <a:pt x="37" y="55"/>
                  <a:pt x="36" y="55"/>
                </a:cubicBezTo>
                <a:cubicBezTo>
                  <a:pt x="20" y="57"/>
                  <a:pt x="3" y="36"/>
                  <a:pt x="1" y="19"/>
                </a:cubicBezTo>
                <a:cubicBezTo>
                  <a:pt x="0" y="15"/>
                  <a:pt x="0" y="12"/>
                  <a:pt x="1" y="9"/>
                </a:cubicBezTo>
                <a:cubicBezTo>
                  <a:pt x="2" y="7"/>
                  <a:pt x="4" y="4"/>
                  <a:pt x="5" y="3"/>
                </a:cubicBezTo>
                <a:cubicBezTo>
                  <a:pt x="8" y="1"/>
                  <a:pt x="12" y="1"/>
                  <a:pt x="16" y="0"/>
                </a:cubicBezTo>
                <a:close/>
                <a:moveTo>
                  <a:pt x="16" y="3"/>
                </a:moveTo>
                <a:cubicBezTo>
                  <a:pt x="13" y="3"/>
                  <a:pt x="9" y="3"/>
                  <a:pt x="7" y="5"/>
                </a:cubicBezTo>
                <a:cubicBezTo>
                  <a:pt x="2" y="13"/>
                  <a:pt x="4" y="27"/>
                  <a:pt x="9" y="32"/>
                </a:cubicBezTo>
                <a:cubicBezTo>
                  <a:pt x="10" y="36"/>
                  <a:pt x="12" y="39"/>
                  <a:pt x="14" y="42"/>
                </a:cubicBezTo>
                <a:cubicBezTo>
                  <a:pt x="16" y="45"/>
                  <a:pt x="18" y="47"/>
                  <a:pt x="21" y="49"/>
                </a:cubicBezTo>
                <a:cubicBezTo>
                  <a:pt x="22" y="50"/>
                  <a:pt x="26" y="51"/>
                  <a:pt x="28" y="52"/>
                </a:cubicBezTo>
                <a:cubicBezTo>
                  <a:pt x="33" y="54"/>
                  <a:pt x="38" y="52"/>
                  <a:pt x="40" y="50"/>
                </a:cubicBezTo>
                <a:cubicBezTo>
                  <a:pt x="46" y="45"/>
                  <a:pt x="43" y="35"/>
                  <a:pt x="41" y="28"/>
                </a:cubicBezTo>
                <a:cubicBezTo>
                  <a:pt x="39" y="24"/>
                  <a:pt x="38" y="20"/>
                  <a:pt x="35" y="16"/>
                </a:cubicBezTo>
                <a:cubicBezTo>
                  <a:pt x="34" y="16"/>
                  <a:pt x="34" y="15"/>
                  <a:pt x="34" y="15"/>
                </a:cubicBezTo>
                <a:cubicBezTo>
                  <a:pt x="30" y="10"/>
                  <a:pt x="24" y="3"/>
                  <a:pt x="16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23" name="Freeform 290"/>
          <p:cNvSpPr/>
          <p:nvPr/>
        </p:nvSpPr>
        <p:spPr bwMode="auto">
          <a:xfrm>
            <a:off x="4281488" y="1903413"/>
            <a:ext cx="12700" cy="28575"/>
          </a:xfrm>
          <a:custGeom>
            <a:avLst/>
            <a:gdLst>
              <a:gd name="T0" fmla="*/ 1 w 4"/>
              <a:gd name="T1" fmla="*/ 0 h 9"/>
              <a:gd name="T2" fmla="*/ 2 w 4"/>
              <a:gd name="T3" fmla="*/ 0 h 9"/>
              <a:gd name="T4" fmla="*/ 3 w 4"/>
              <a:gd name="T5" fmla="*/ 9 h 9"/>
              <a:gd name="T6" fmla="*/ 1 w 4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9">
                <a:moveTo>
                  <a:pt x="1" y="0"/>
                </a:moveTo>
                <a:cubicBezTo>
                  <a:pt x="2" y="0"/>
                  <a:pt x="2" y="0"/>
                  <a:pt x="2" y="0"/>
                </a:cubicBezTo>
                <a:cubicBezTo>
                  <a:pt x="2" y="4"/>
                  <a:pt x="4" y="6"/>
                  <a:pt x="3" y="9"/>
                </a:cubicBezTo>
                <a:cubicBezTo>
                  <a:pt x="0" y="7"/>
                  <a:pt x="0" y="3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24" name="Freeform 291"/>
          <p:cNvSpPr>
            <a:spLocks noEditPoints="1"/>
          </p:cNvSpPr>
          <p:nvPr/>
        </p:nvSpPr>
        <p:spPr bwMode="auto">
          <a:xfrm>
            <a:off x="3903663" y="1497013"/>
            <a:ext cx="122237" cy="457200"/>
          </a:xfrm>
          <a:custGeom>
            <a:avLst/>
            <a:gdLst>
              <a:gd name="T0" fmla="*/ 29 w 39"/>
              <a:gd name="T1" fmla="*/ 86 h 145"/>
              <a:gd name="T2" fmla="*/ 25 w 39"/>
              <a:gd name="T3" fmla="*/ 92 h 145"/>
              <a:gd name="T4" fmla="*/ 24 w 39"/>
              <a:gd name="T5" fmla="*/ 100 h 145"/>
              <a:gd name="T6" fmla="*/ 21 w 39"/>
              <a:gd name="T7" fmla="*/ 142 h 145"/>
              <a:gd name="T8" fmla="*/ 11 w 39"/>
              <a:gd name="T9" fmla="*/ 144 h 145"/>
              <a:gd name="T10" fmla="*/ 9 w 39"/>
              <a:gd name="T11" fmla="*/ 136 h 145"/>
              <a:gd name="T12" fmla="*/ 10 w 39"/>
              <a:gd name="T13" fmla="*/ 100 h 145"/>
              <a:gd name="T14" fmla="*/ 7 w 39"/>
              <a:gd name="T15" fmla="*/ 94 h 145"/>
              <a:gd name="T16" fmla="*/ 11 w 39"/>
              <a:gd name="T17" fmla="*/ 89 h 145"/>
              <a:gd name="T18" fmla="*/ 11 w 39"/>
              <a:gd name="T19" fmla="*/ 80 h 145"/>
              <a:gd name="T20" fmla="*/ 3 w 39"/>
              <a:gd name="T21" fmla="*/ 65 h 145"/>
              <a:gd name="T22" fmla="*/ 7 w 39"/>
              <a:gd name="T23" fmla="*/ 36 h 145"/>
              <a:gd name="T24" fmla="*/ 12 w 39"/>
              <a:gd name="T25" fmla="*/ 26 h 145"/>
              <a:gd name="T26" fmla="*/ 12 w 39"/>
              <a:gd name="T27" fmla="*/ 12 h 145"/>
              <a:gd name="T28" fmla="*/ 22 w 39"/>
              <a:gd name="T29" fmla="*/ 0 h 145"/>
              <a:gd name="T30" fmla="*/ 26 w 39"/>
              <a:gd name="T31" fmla="*/ 18 h 145"/>
              <a:gd name="T32" fmla="*/ 34 w 39"/>
              <a:gd name="T33" fmla="*/ 64 h 145"/>
              <a:gd name="T34" fmla="*/ 25 w 39"/>
              <a:gd name="T35" fmla="*/ 80 h 145"/>
              <a:gd name="T36" fmla="*/ 26 w 39"/>
              <a:gd name="T37" fmla="*/ 47 h 145"/>
              <a:gd name="T38" fmla="*/ 19 w 39"/>
              <a:gd name="T39" fmla="*/ 55 h 145"/>
              <a:gd name="T40" fmla="*/ 17 w 39"/>
              <a:gd name="T41" fmla="*/ 43 h 145"/>
              <a:gd name="T42" fmla="*/ 19 w 39"/>
              <a:gd name="T43" fmla="*/ 42 h 145"/>
              <a:gd name="T44" fmla="*/ 19 w 39"/>
              <a:gd name="T45" fmla="*/ 19 h 145"/>
              <a:gd name="T46" fmla="*/ 19 w 39"/>
              <a:gd name="T47" fmla="*/ 3 h 145"/>
              <a:gd name="T48" fmla="*/ 16 w 39"/>
              <a:gd name="T49" fmla="*/ 18 h 145"/>
              <a:gd name="T50" fmla="*/ 11 w 39"/>
              <a:gd name="T51" fmla="*/ 31 h 145"/>
              <a:gd name="T52" fmla="*/ 8 w 39"/>
              <a:gd name="T53" fmla="*/ 38 h 145"/>
              <a:gd name="T54" fmla="*/ 4 w 39"/>
              <a:gd name="T55" fmla="*/ 47 h 145"/>
              <a:gd name="T56" fmla="*/ 13 w 39"/>
              <a:gd name="T57" fmla="*/ 80 h 145"/>
              <a:gd name="T58" fmla="*/ 32 w 39"/>
              <a:gd name="T59" fmla="*/ 60 h 145"/>
              <a:gd name="T60" fmla="*/ 32 w 39"/>
              <a:gd name="T61" fmla="*/ 42 h 145"/>
              <a:gd name="T62" fmla="*/ 26 w 39"/>
              <a:gd name="T63" fmla="*/ 29 h 145"/>
              <a:gd name="T64" fmla="*/ 23 w 39"/>
              <a:gd name="T65" fmla="*/ 17 h 145"/>
              <a:gd name="T66" fmla="*/ 21 w 39"/>
              <a:gd name="T67" fmla="*/ 2 h 145"/>
              <a:gd name="T68" fmla="*/ 22 w 39"/>
              <a:gd name="T69" fmla="*/ 42 h 145"/>
              <a:gd name="T70" fmla="*/ 21 w 39"/>
              <a:gd name="T71" fmla="*/ 45 h 145"/>
              <a:gd name="T72" fmla="*/ 16 w 39"/>
              <a:gd name="T73" fmla="*/ 48 h 145"/>
              <a:gd name="T74" fmla="*/ 19 w 39"/>
              <a:gd name="T75" fmla="*/ 46 h 145"/>
              <a:gd name="T76" fmla="*/ 11 w 39"/>
              <a:gd name="T77" fmla="*/ 86 h 145"/>
              <a:gd name="T78" fmla="*/ 27 w 39"/>
              <a:gd name="T79" fmla="*/ 85 h 145"/>
              <a:gd name="T80" fmla="*/ 11 w 39"/>
              <a:gd name="T81" fmla="*/ 86 h 145"/>
              <a:gd name="T82" fmla="*/ 13 w 39"/>
              <a:gd name="T83" fmla="*/ 92 h 145"/>
              <a:gd name="T84" fmla="*/ 23 w 39"/>
              <a:gd name="T85" fmla="*/ 88 h 145"/>
              <a:gd name="T86" fmla="*/ 23 w 39"/>
              <a:gd name="T87" fmla="*/ 95 h 145"/>
              <a:gd name="T88" fmla="*/ 9 w 39"/>
              <a:gd name="T89" fmla="*/ 97 h 145"/>
              <a:gd name="T90" fmla="*/ 26 w 39"/>
              <a:gd name="T91" fmla="*/ 96 h 145"/>
              <a:gd name="T92" fmla="*/ 13 w 39"/>
              <a:gd name="T93" fmla="*/ 100 h 145"/>
              <a:gd name="T94" fmla="*/ 11 w 39"/>
              <a:gd name="T95" fmla="*/ 127 h 145"/>
              <a:gd name="T96" fmla="*/ 20 w 39"/>
              <a:gd name="T97" fmla="*/ 138 h 145"/>
              <a:gd name="T98" fmla="*/ 22 w 39"/>
              <a:gd name="T99" fmla="*/ 126 h 145"/>
              <a:gd name="T100" fmla="*/ 21 w 39"/>
              <a:gd name="T101" fmla="*/ 10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9" h="145">
                <a:moveTo>
                  <a:pt x="25" y="80"/>
                </a:moveTo>
                <a:cubicBezTo>
                  <a:pt x="26" y="81"/>
                  <a:pt x="29" y="83"/>
                  <a:pt x="29" y="86"/>
                </a:cubicBezTo>
                <a:cubicBezTo>
                  <a:pt x="28" y="87"/>
                  <a:pt x="27" y="87"/>
                  <a:pt x="25" y="88"/>
                </a:cubicBezTo>
                <a:cubicBezTo>
                  <a:pt x="25" y="90"/>
                  <a:pt x="24" y="91"/>
                  <a:pt x="25" y="92"/>
                </a:cubicBezTo>
                <a:cubicBezTo>
                  <a:pt x="26" y="92"/>
                  <a:pt x="26" y="93"/>
                  <a:pt x="27" y="93"/>
                </a:cubicBezTo>
                <a:cubicBezTo>
                  <a:pt x="29" y="96"/>
                  <a:pt x="28" y="100"/>
                  <a:pt x="24" y="100"/>
                </a:cubicBezTo>
                <a:cubicBezTo>
                  <a:pt x="24" y="109"/>
                  <a:pt x="24" y="121"/>
                  <a:pt x="23" y="131"/>
                </a:cubicBezTo>
                <a:cubicBezTo>
                  <a:pt x="23" y="135"/>
                  <a:pt x="23" y="138"/>
                  <a:pt x="21" y="142"/>
                </a:cubicBezTo>
                <a:cubicBezTo>
                  <a:pt x="21" y="143"/>
                  <a:pt x="20" y="143"/>
                  <a:pt x="19" y="144"/>
                </a:cubicBezTo>
                <a:cubicBezTo>
                  <a:pt x="16" y="145"/>
                  <a:pt x="13" y="145"/>
                  <a:pt x="11" y="144"/>
                </a:cubicBezTo>
                <a:cubicBezTo>
                  <a:pt x="9" y="142"/>
                  <a:pt x="9" y="140"/>
                  <a:pt x="10" y="138"/>
                </a:cubicBezTo>
                <a:cubicBezTo>
                  <a:pt x="10" y="137"/>
                  <a:pt x="9" y="136"/>
                  <a:pt x="9" y="136"/>
                </a:cubicBezTo>
                <a:cubicBezTo>
                  <a:pt x="9" y="135"/>
                  <a:pt x="10" y="134"/>
                  <a:pt x="10" y="133"/>
                </a:cubicBezTo>
                <a:cubicBezTo>
                  <a:pt x="11" y="122"/>
                  <a:pt x="10" y="111"/>
                  <a:pt x="10" y="100"/>
                </a:cubicBezTo>
                <a:cubicBezTo>
                  <a:pt x="9" y="100"/>
                  <a:pt x="9" y="100"/>
                  <a:pt x="7" y="99"/>
                </a:cubicBezTo>
                <a:cubicBezTo>
                  <a:pt x="7" y="98"/>
                  <a:pt x="7" y="96"/>
                  <a:pt x="7" y="94"/>
                </a:cubicBezTo>
                <a:cubicBezTo>
                  <a:pt x="8" y="94"/>
                  <a:pt x="9" y="93"/>
                  <a:pt x="11" y="93"/>
                </a:cubicBezTo>
                <a:cubicBezTo>
                  <a:pt x="11" y="91"/>
                  <a:pt x="11" y="90"/>
                  <a:pt x="11" y="89"/>
                </a:cubicBezTo>
                <a:cubicBezTo>
                  <a:pt x="10" y="88"/>
                  <a:pt x="9" y="88"/>
                  <a:pt x="8" y="87"/>
                </a:cubicBezTo>
                <a:cubicBezTo>
                  <a:pt x="8" y="84"/>
                  <a:pt x="8" y="82"/>
                  <a:pt x="11" y="80"/>
                </a:cubicBezTo>
                <a:cubicBezTo>
                  <a:pt x="11" y="79"/>
                  <a:pt x="11" y="77"/>
                  <a:pt x="11" y="75"/>
                </a:cubicBezTo>
                <a:cubicBezTo>
                  <a:pt x="9" y="70"/>
                  <a:pt x="5" y="69"/>
                  <a:pt x="3" y="65"/>
                </a:cubicBezTo>
                <a:cubicBezTo>
                  <a:pt x="0" y="60"/>
                  <a:pt x="0" y="52"/>
                  <a:pt x="2" y="47"/>
                </a:cubicBezTo>
                <a:cubicBezTo>
                  <a:pt x="3" y="43"/>
                  <a:pt x="5" y="40"/>
                  <a:pt x="7" y="36"/>
                </a:cubicBezTo>
                <a:cubicBezTo>
                  <a:pt x="8" y="34"/>
                  <a:pt x="8" y="32"/>
                  <a:pt x="9" y="30"/>
                </a:cubicBezTo>
                <a:cubicBezTo>
                  <a:pt x="10" y="29"/>
                  <a:pt x="11" y="28"/>
                  <a:pt x="12" y="26"/>
                </a:cubicBezTo>
                <a:cubicBezTo>
                  <a:pt x="13" y="24"/>
                  <a:pt x="15" y="22"/>
                  <a:pt x="14" y="18"/>
                </a:cubicBezTo>
                <a:cubicBezTo>
                  <a:pt x="14" y="16"/>
                  <a:pt x="12" y="14"/>
                  <a:pt x="12" y="12"/>
                </a:cubicBezTo>
                <a:cubicBezTo>
                  <a:pt x="11" y="10"/>
                  <a:pt x="12" y="9"/>
                  <a:pt x="12" y="6"/>
                </a:cubicBezTo>
                <a:cubicBezTo>
                  <a:pt x="15" y="3"/>
                  <a:pt x="17" y="0"/>
                  <a:pt x="22" y="0"/>
                </a:cubicBezTo>
                <a:cubicBezTo>
                  <a:pt x="28" y="3"/>
                  <a:pt x="32" y="9"/>
                  <a:pt x="28" y="15"/>
                </a:cubicBezTo>
                <a:cubicBezTo>
                  <a:pt x="28" y="16"/>
                  <a:pt x="26" y="17"/>
                  <a:pt x="26" y="18"/>
                </a:cubicBezTo>
                <a:cubicBezTo>
                  <a:pt x="24" y="21"/>
                  <a:pt x="28" y="28"/>
                  <a:pt x="29" y="32"/>
                </a:cubicBezTo>
                <a:cubicBezTo>
                  <a:pt x="34" y="42"/>
                  <a:pt x="39" y="53"/>
                  <a:pt x="34" y="64"/>
                </a:cubicBezTo>
                <a:cubicBezTo>
                  <a:pt x="33" y="67"/>
                  <a:pt x="31" y="69"/>
                  <a:pt x="29" y="71"/>
                </a:cubicBezTo>
                <a:cubicBezTo>
                  <a:pt x="27" y="74"/>
                  <a:pt x="25" y="75"/>
                  <a:pt x="25" y="80"/>
                </a:cubicBezTo>
                <a:close/>
                <a:moveTo>
                  <a:pt x="22" y="42"/>
                </a:moveTo>
                <a:cubicBezTo>
                  <a:pt x="23" y="44"/>
                  <a:pt x="25" y="45"/>
                  <a:pt x="26" y="47"/>
                </a:cubicBezTo>
                <a:cubicBezTo>
                  <a:pt x="26" y="49"/>
                  <a:pt x="26" y="50"/>
                  <a:pt x="25" y="51"/>
                </a:cubicBezTo>
                <a:cubicBezTo>
                  <a:pt x="24" y="53"/>
                  <a:pt x="22" y="55"/>
                  <a:pt x="19" y="55"/>
                </a:cubicBezTo>
                <a:cubicBezTo>
                  <a:pt x="17" y="55"/>
                  <a:pt x="16" y="53"/>
                  <a:pt x="14" y="52"/>
                </a:cubicBezTo>
                <a:cubicBezTo>
                  <a:pt x="12" y="49"/>
                  <a:pt x="15" y="45"/>
                  <a:pt x="17" y="43"/>
                </a:cubicBezTo>
                <a:cubicBezTo>
                  <a:pt x="18" y="43"/>
                  <a:pt x="18" y="43"/>
                  <a:pt x="18" y="43"/>
                </a:cubicBezTo>
                <a:cubicBezTo>
                  <a:pt x="18" y="43"/>
                  <a:pt x="19" y="42"/>
                  <a:pt x="19" y="42"/>
                </a:cubicBezTo>
                <a:cubicBezTo>
                  <a:pt x="19" y="42"/>
                  <a:pt x="18" y="42"/>
                  <a:pt x="18" y="42"/>
                </a:cubicBezTo>
                <a:cubicBezTo>
                  <a:pt x="20" y="37"/>
                  <a:pt x="20" y="27"/>
                  <a:pt x="19" y="19"/>
                </a:cubicBezTo>
                <a:cubicBezTo>
                  <a:pt x="20" y="18"/>
                  <a:pt x="19" y="16"/>
                  <a:pt x="19" y="14"/>
                </a:cubicBezTo>
                <a:cubicBezTo>
                  <a:pt x="18" y="10"/>
                  <a:pt x="20" y="6"/>
                  <a:pt x="19" y="3"/>
                </a:cubicBezTo>
                <a:cubicBezTo>
                  <a:pt x="17" y="3"/>
                  <a:pt x="15" y="5"/>
                  <a:pt x="14" y="7"/>
                </a:cubicBezTo>
                <a:cubicBezTo>
                  <a:pt x="13" y="11"/>
                  <a:pt x="14" y="15"/>
                  <a:pt x="16" y="18"/>
                </a:cubicBezTo>
                <a:cubicBezTo>
                  <a:pt x="17" y="22"/>
                  <a:pt x="14" y="25"/>
                  <a:pt x="12" y="29"/>
                </a:cubicBezTo>
                <a:cubicBezTo>
                  <a:pt x="12" y="29"/>
                  <a:pt x="12" y="31"/>
                  <a:pt x="11" y="31"/>
                </a:cubicBezTo>
                <a:cubicBezTo>
                  <a:pt x="11" y="32"/>
                  <a:pt x="10" y="33"/>
                  <a:pt x="10" y="33"/>
                </a:cubicBezTo>
                <a:cubicBezTo>
                  <a:pt x="9" y="35"/>
                  <a:pt x="9" y="37"/>
                  <a:pt x="8" y="38"/>
                </a:cubicBezTo>
                <a:cubicBezTo>
                  <a:pt x="7" y="41"/>
                  <a:pt x="5" y="43"/>
                  <a:pt x="4" y="46"/>
                </a:cubicBezTo>
                <a:cubicBezTo>
                  <a:pt x="3" y="46"/>
                  <a:pt x="5" y="46"/>
                  <a:pt x="4" y="47"/>
                </a:cubicBezTo>
                <a:cubicBezTo>
                  <a:pt x="1" y="54"/>
                  <a:pt x="3" y="61"/>
                  <a:pt x="6" y="66"/>
                </a:cubicBezTo>
                <a:cubicBezTo>
                  <a:pt x="9" y="70"/>
                  <a:pt x="13" y="73"/>
                  <a:pt x="13" y="80"/>
                </a:cubicBezTo>
                <a:cubicBezTo>
                  <a:pt x="17" y="80"/>
                  <a:pt x="19" y="81"/>
                  <a:pt x="23" y="80"/>
                </a:cubicBezTo>
                <a:cubicBezTo>
                  <a:pt x="23" y="71"/>
                  <a:pt x="31" y="68"/>
                  <a:pt x="32" y="60"/>
                </a:cubicBezTo>
                <a:cubicBezTo>
                  <a:pt x="35" y="58"/>
                  <a:pt x="34" y="55"/>
                  <a:pt x="34" y="51"/>
                </a:cubicBezTo>
                <a:cubicBezTo>
                  <a:pt x="33" y="47"/>
                  <a:pt x="32" y="45"/>
                  <a:pt x="32" y="42"/>
                </a:cubicBezTo>
                <a:cubicBezTo>
                  <a:pt x="31" y="40"/>
                  <a:pt x="31" y="38"/>
                  <a:pt x="30" y="37"/>
                </a:cubicBezTo>
                <a:cubicBezTo>
                  <a:pt x="29" y="34"/>
                  <a:pt x="27" y="32"/>
                  <a:pt x="26" y="29"/>
                </a:cubicBezTo>
                <a:cubicBezTo>
                  <a:pt x="26" y="29"/>
                  <a:pt x="26" y="28"/>
                  <a:pt x="26" y="27"/>
                </a:cubicBezTo>
                <a:cubicBezTo>
                  <a:pt x="25" y="24"/>
                  <a:pt x="22" y="21"/>
                  <a:pt x="23" y="17"/>
                </a:cubicBezTo>
                <a:cubicBezTo>
                  <a:pt x="24" y="15"/>
                  <a:pt x="27" y="13"/>
                  <a:pt x="27" y="11"/>
                </a:cubicBezTo>
                <a:cubicBezTo>
                  <a:pt x="28" y="7"/>
                  <a:pt x="25" y="4"/>
                  <a:pt x="21" y="2"/>
                </a:cubicBezTo>
                <a:cubicBezTo>
                  <a:pt x="20" y="15"/>
                  <a:pt x="22" y="31"/>
                  <a:pt x="21" y="42"/>
                </a:cubicBezTo>
                <a:cubicBezTo>
                  <a:pt x="22" y="43"/>
                  <a:pt x="22" y="42"/>
                  <a:pt x="22" y="42"/>
                </a:cubicBezTo>
                <a:close/>
                <a:moveTo>
                  <a:pt x="21" y="53"/>
                </a:moveTo>
                <a:cubicBezTo>
                  <a:pt x="24" y="52"/>
                  <a:pt x="24" y="47"/>
                  <a:pt x="21" y="45"/>
                </a:cubicBezTo>
                <a:cubicBezTo>
                  <a:pt x="21" y="47"/>
                  <a:pt x="22" y="50"/>
                  <a:pt x="21" y="53"/>
                </a:cubicBezTo>
                <a:close/>
                <a:moveTo>
                  <a:pt x="16" y="48"/>
                </a:moveTo>
                <a:cubicBezTo>
                  <a:pt x="16" y="50"/>
                  <a:pt x="17" y="53"/>
                  <a:pt x="19" y="53"/>
                </a:cubicBezTo>
                <a:cubicBezTo>
                  <a:pt x="19" y="52"/>
                  <a:pt x="21" y="48"/>
                  <a:pt x="19" y="46"/>
                </a:cubicBezTo>
                <a:cubicBezTo>
                  <a:pt x="18" y="46"/>
                  <a:pt x="17" y="47"/>
                  <a:pt x="16" y="48"/>
                </a:cubicBezTo>
                <a:close/>
                <a:moveTo>
                  <a:pt x="11" y="86"/>
                </a:moveTo>
                <a:cubicBezTo>
                  <a:pt x="15" y="87"/>
                  <a:pt x="19" y="88"/>
                  <a:pt x="24" y="87"/>
                </a:cubicBezTo>
                <a:cubicBezTo>
                  <a:pt x="25" y="87"/>
                  <a:pt x="26" y="86"/>
                  <a:pt x="27" y="85"/>
                </a:cubicBezTo>
                <a:cubicBezTo>
                  <a:pt x="26" y="84"/>
                  <a:pt x="26" y="83"/>
                  <a:pt x="25" y="82"/>
                </a:cubicBezTo>
                <a:cubicBezTo>
                  <a:pt x="21" y="83"/>
                  <a:pt x="8" y="80"/>
                  <a:pt x="11" y="86"/>
                </a:cubicBezTo>
                <a:close/>
                <a:moveTo>
                  <a:pt x="14" y="88"/>
                </a:moveTo>
                <a:cubicBezTo>
                  <a:pt x="13" y="89"/>
                  <a:pt x="14" y="91"/>
                  <a:pt x="13" y="92"/>
                </a:cubicBezTo>
                <a:cubicBezTo>
                  <a:pt x="16" y="93"/>
                  <a:pt x="19" y="92"/>
                  <a:pt x="22" y="92"/>
                </a:cubicBezTo>
                <a:cubicBezTo>
                  <a:pt x="22" y="90"/>
                  <a:pt x="22" y="89"/>
                  <a:pt x="23" y="88"/>
                </a:cubicBezTo>
                <a:cubicBezTo>
                  <a:pt x="19" y="88"/>
                  <a:pt x="17" y="88"/>
                  <a:pt x="14" y="88"/>
                </a:cubicBezTo>
                <a:close/>
                <a:moveTo>
                  <a:pt x="23" y="95"/>
                </a:moveTo>
                <a:cubicBezTo>
                  <a:pt x="19" y="94"/>
                  <a:pt x="14" y="93"/>
                  <a:pt x="9" y="94"/>
                </a:cubicBezTo>
                <a:cubicBezTo>
                  <a:pt x="9" y="96"/>
                  <a:pt x="9" y="96"/>
                  <a:pt x="9" y="97"/>
                </a:cubicBezTo>
                <a:cubicBezTo>
                  <a:pt x="12" y="98"/>
                  <a:pt x="17" y="98"/>
                  <a:pt x="21" y="98"/>
                </a:cubicBezTo>
                <a:cubicBezTo>
                  <a:pt x="23" y="98"/>
                  <a:pt x="26" y="98"/>
                  <a:pt x="26" y="96"/>
                </a:cubicBezTo>
                <a:cubicBezTo>
                  <a:pt x="25" y="95"/>
                  <a:pt x="25" y="95"/>
                  <a:pt x="23" y="95"/>
                </a:cubicBezTo>
                <a:close/>
                <a:moveTo>
                  <a:pt x="13" y="100"/>
                </a:moveTo>
                <a:cubicBezTo>
                  <a:pt x="12" y="110"/>
                  <a:pt x="12" y="118"/>
                  <a:pt x="12" y="127"/>
                </a:cubicBezTo>
                <a:cubicBezTo>
                  <a:pt x="12" y="127"/>
                  <a:pt x="11" y="126"/>
                  <a:pt x="11" y="127"/>
                </a:cubicBezTo>
                <a:cubicBezTo>
                  <a:pt x="12" y="131"/>
                  <a:pt x="9" y="142"/>
                  <a:pt x="17" y="140"/>
                </a:cubicBezTo>
                <a:cubicBezTo>
                  <a:pt x="18" y="139"/>
                  <a:pt x="19" y="138"/>
                  <a:pt x="20" y="138"/>
                </a:cubicBezTo>
                <a:cubicBezTo>
                  <a:pt x="20" y="136"/>
                  <a:pt x="21" y="135"/>
                  <a:pt x="21" y="134"/>
                </a:cubicBezTo>
                <a:cubicBezTo>
                  <a:pt x="22" y="132"/>
                  <a:pt x="22" y="129"/>
                  <a:pt x="22" y="126"/>
                </a:cubicBezTo>
                <a:cubicBezTo>
                  <a:pt x="22" y="121"/>
                  <a:pt x="22" y="115"/>
                  <a:pt x="22" y="110"/>
                </a:cubicBezTo>
                <a:cubicBezTo>
                  <a:pt x="22" y="105"/>
                  <a:pt x="22" y="103"/>
                  <a:pt x="21" y="100"/>
                </a:cubicBezTo>
                <a:cubicBezTo>
                  <a:pt x="18" y="100"/>
                  <a:pt x="16" y="100"/>
                  <a:pt x="13" y="1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25" name="Freeform 292"/>
          <p:cNvSpPr>
            <a:spLocks noEditPoints="1"/>
          </p:cNvSpPr>
          <p:nvPr/>
        </p:nvSpPr>
        <p:spPr bwMode="auto">
          <a:xfrm>
            <a:off x="4252913" y="1500188"/>
            <a:ext cx="127000" cy="469900"/>
          </a:xfrm>
          <a:custGeom>
            <a:avLst/>
            <a:gdLst>
              <a:gd name="T0" fmla="*/ 29 w 40"/>
              <a:gd name="T1" fmla="*/ 82 h 149"/>
              <a:gd name="T2" fmla="*/ 29 w 40"/>
              <a:gd name="T3" fmla="*/ 90 h 149"/>
              <a:gd name="T4" fmla="*/ 28 w 40"/>
              <a:gd name="T5" fmla="*/ 103 h 149"/>
              <a:gd name="T6" fmla="*/ 26 w 40"/>
              <a:gd name="T7" fmla="*/ 128 h 149"/>
              <a:gd name="T8" fmla="*/ 19 w 40"/>
              <a:gd name="T9" fmla="*/ 146 h 149"/>
              <a:gd name="T10" fmla="*/ 7 w 40"/>
              <a:gd name="T11" fmla="*/ 133 h 149"/>
              <a:gd name="T12" fmla="*/ 7 w 40"/>
              <a:gd name="T13" fmla="*/ 103 h 149"/>
              <a:gd name="T14" fmla="*/ 10 w 40"/>
              <a:gd name="T15" fmla="*/ 94 h 149"/>
              <a:gd name="T16" fmla="*/ 13 w 40"/>
              <a:gd name="T17" fmla="*/ 88 h 149"/>
              <a:gd name="T18" fmla="*/ 11 w 40"/>
              <a:gd name="T19" fmla="*/ 79 h 149"/>
              <a:gd name="T20" fmla="*/ 2 w 40"/>
              <a:gd name="T21" fmla="*/ 69 h 149"/>
              <a:gd name="T22" fmla="*/ 6 w 40"/>
              <a:gd name="T23" fmla="*/ 35 h 149"/>
              <a:gd name="T24" fmla="*/ 14 w 40"/>
              <a:gd name="T25" fmla="*/ 12 h 149"/>
              <a:gd name="T26" fmla="*/ 21 w 40"/>
              <a:gd name="T27" fmla="*/ 0 h 149"/>
              <a:gd name="T28" fmla="*/ 30 w 40"/>
              <a:gd name="T29" fmla="*/ 23 h 149"/>
              <a:gd name="T30" fmla="*/ 37 w 40"/>
              <a:gd name="T31" fmla="*/ 47 h 149"/>
              <a:gd name="T32" fmla="*/ 22 w 40"/>
              <a:gd name="T33" fmla="*/ 35 h 149"/>
              <a:gd name="T34" fmla="*/ 25 w 40"/>
              <a:gd name="T35" fmla="*/ 44 h 149"/>
              <a:gd name="T36" fmla="*/ 15 w 40"/>
              <a:gd name="T37" fmla="*/ 51 h 149"/>
              <a:gd name="T38" fmla="*/ 19 w 40"/>
              <a:gd name="T39" fmla="*/ 5 h 149"/>
              <a:gd name="T40" fmla="*/ 5 w 40"/>
              <a:gd name="T41" fmla="*/ 44 h 149"/>
              <a:gd name="T42" fmla="*/ 4 w 40"/>
              <a:gd name="T43" fmla="*/ 67 h 149"/>
              <a:gd name="T44" fmla="*/ 31 w 40"/>
              <a:gd name="T45" fmla="*/ 72 h 149"/>
              <a:gd name="T46" fmla="*/ 34 w 40"/>
              <a:gd name="T47" fmla="*/ 41 h 149"/>
              <a:gd name="T48" fmla="*/ 21 w 40"/>
              <a:gd name="T49" fmla="*/ 4 h 149"/>
              <a:gd name="T50" fmla="*/ 21 w 40"/>
              <a:gd name="T51" fmla="*/ 50 h 149"/>
              <a:gd name="T52" fmla="*/ 21 w 40"/>
              <a:gd name="T53" fmla="*/ 50 h 149"/>
              <a:gd name="T54" fmla="*/ 19 w 40"/>
              <a:gd name="T55" fmla="*/ 44 h 149"/>
              <a:gd name="T56" fmla="*/ 14 w 40"/>
              <a:gd name="T57" fmla="*/ 80 h 149"/>
              <a:gd name="T58" fmla="*/ 16 w 40"/>
              <a:gd name="T59" fmla="*/ 82 h 149"/>
              <a:gd name="T60" fmla="*/ 14 w 40"/>
              <a:gd name="T61" fmla="*/ 80 h 149"/>
              <a:gd name="T62" fmla="*/ 15 w 40"/>
              <a:gd name="T63" fmla="*/ 89 h 149"/>
              <a:gd name="T64" fmla="*/ 24 w 40"/>
              <a:gd name="T65" fmla="*/ 85 h 149"/>
              <a:gd name="T66" fmla="*/ 12 w 40"/>
              <a:gd name="T67" fmla="*/ 92 h 149"/>
              <a:gd name="T68" fmla="*/ 26 w 40"/>
              <a:gd name="T69" fmla="*/ 92 h 149"/>
              <a:gd name="T70" fmla="*/ 15 w 40"/>
              <a:gd name="T71" fmla="*/ 96 h 149"/>
              <a:gd name="T72" fmla="*/ 24 w 40"/>
              <a:gd name="T73" fmla="*/ 104 h 149"/>
              <a:gd name="T74" fmla="*/ 15 w 40"/>
              <a:gd name="T75" fmla="*/ 96 h 149"/>
              <a:gd name="T76" fmla="*/ 8 w 40"/>
              <a:gd name="T77" fmla="*/ 140 h 149"/>
              <a:gd name="T78" fmla="*/ 24 w 40"/>
              <a:gd name="T79" fmla="*/ 126 h 149"/>
              <a:gd name="T80" fmla="*/ 24 w 40"/>
              <a:gd name="T81" fmla="*/ 110 h 149"/>
              <a:gd name="T82" fmla="*/ 25 w 40"/>
              <a:gd name="T83" fmla="*/ 105 h 149"/>
              <a:gd name="T84" fmla="*/ 14 w 40"/>
              <a:gd name="T85" fmla="*/ 114 h 149"/>
              <a:gd name="T86" fmla="*/ 11 w 40"/>
              <a:gd name="T87" fmla="*/ 124 h 149"/>
              <a:gd name="T88" fmla="*/ 9 w 40"/>
              <a:gd name="T89" fmla="*/ 10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0" h="149">
                <a:moveTo>
                  <a:pt x="27" y="78"/>
                </a:moveTo>
                <a:cubicBezTo>
                  <a:pt x="28" y="80"/>
                  <a:pt x="28" y="80"/>
                  <a:pt x="29" y="82"/>
                </a:cubicBezTo>
                <a:cubicBezTo>
                  <a:pt x="27" y="84"/>
                  <a:pt x="24" y="85"/>
                  <a:pt x="25" y="88"/>
                </a:cubicBezTo>
                <a:cubicBezTo>
                  <a:pt x="27" y="89"/>
                  <a:pt x="28" y="89"/>
                  <a:pt x="29" y="90"/>
                </a:cubicBezTo>
                <a:cubicBezTo>
                  <a:pt x="29" y="92"/>
                  <a:pt x="26" y="95"/>
                  <a:pt x="24" y="97"/>
                </a:cubicBezTo>
                <a:cubicBezTo>
                  <a:pt x="24" y="100"/>
                  <a:pt x="25" y="102"/>
                  <a:pt x="28" y="103"/>
                </a:cubicBezTo>
                <a:cubicBezTo>
                  <a:pt x="27" y="109"/>
                  <a:pt x="26" y="119"/>
                  <a:pt x="26" y="127"/>
                </a:cubicBezTo>
                <a:cubicBezTo>
                  <a:pt x="26" y="127"/>
                  <a:pt x="26" y="128"/>
                  <a:pt x="26" y="128"/>
                </a:cubicBezTo>
                <a:cubicBezTo>
                  <a:pt x="26" y="133"/>
                  <a:pt x="25" y="139"/>
                  <a:pt x="23" y="143"/>
                </a:cubicBezTo>
                <a:cubicBezTo>
                  <a:pt x="21" y="143"/>
                  <a:pt x="20" y="145"/>
                  <a:pt x="19" y="146"/>
                </a:cubicBezTo>
                <a:cubicBezTo>
                  <a:pt x="13" y="149"/>
                  <a:pt x="6" y="144"/>
                  <a:pt x="6" y="138"/>
                </a:cubicBezTo>
                <a:cubicBezTo>
                  <a:pt x="6" y="136"/>
                  <a:pt x="6" y="135"/>
                  <a:pt x="7" y="133"/>
                </a:cubicBezTo>
                <a:cubicBezTo>
                  <a:pt x="7" y="126"/>
                  <a:pt x="6" y="120"/>
                  <a:pt x="6" y="113"/>
                </a:cubicBezTo>
                <a:cubicBezTo>
                  <a:pt x="6" y="109"/>
                  <a:pt x="7" y="106"/>
                  <a:pt x="7" y="103"/>
                </a:cubicBezTo>
                <a:cubicBezTo>
                  <a:pt x="9" y="102"/>
                  <a:pt x="12" y="99"/>
                  <a:pt x="13" y="96"/>
                </a:cubicBezTo>
                <a:cubicBezTo>
                  <a:pt x="12" y="95"/>
                  <a:pt x="11" y="95"/>
                  <a:pt x="10" y="94"/>
                </a:cubicBezTo>
                <a:cubicBezTo>
                  <a:pt x="9" y="94"/>
                  <a:pt x="9" y="92"/>
                  <a:pt x="9" y="91"/>
                </a:cubicBezTo>
                <a:cubicBezTo>
                  <a:pt x="10" y="90"/>
                  <a:pt x="11" y="88"/>
                  <a:pt x="13" y="88"/>
                </a:cubicBezTo>
                <a:cubicBezTo>
                  <a:pt x="13" y="85"/>
                  <a:pt x="12" y="84"/>
                  <a:pt x="10" y="83"/>
                </a:cubicBezTo>
                <a:cubicBezTo>
                  <a:pt x="10" y="81"/>
                  <a:pt x="10" y="80"/>
                  <a:pt x="11" y="79"/>
                </a:cubicBezTo>
                <a:cubicBezTo>
                  <a:pt x="8" y="77"/>
                  <a:pt x="7" y="74"/>
                  <a:pt x="4" y="73"/>
                </a:cubicBezTo>
                <a:cubicBezTo>
                  <a:pt x="4" y="71"/>
                  <a:pt x="3" y="70"/>
                  <a:pt x="2" y="69"/>
                </a:cubicBezTo>
                <a:cubicBezTo>
                  <a:pt x="1" y="62"/>
                  <a:pt x="0" y="56"/>
                  <a:pt x="2" y="50"/>
                </a:cubicBezTo>
                <a:cubicBezTo>
                  <a:pt x="3" y="45"/>
                  <a:pt x="5" y="40"/>
                  <a:pt x="6" y="35"/>
                </a:cubicBezTo>
                <a:cubicBezTo>
                  <a:pt x="6" y="32"/>
                  <a:pt x="7" y="30"/>
                  <a:pt x="9" y="27"/>
                </a:cubicBezTo>
                <a:cubicBezTo>
                  <a:pt x="10" y="22"/>
                  <a:pt x="12" y="17"/>
                  <a:pt x="14" y="12"/>
                </a:cubicBezTo>
                <a:cubicBezTo>
                  <a:pt x="16" y="8"/>
                  <a:pt x="17" y="5"/>
                  <a:pt x="18" y="1"/>
                </a:cubicBezTo>
                <a:cubicBezTo>
                  <a:pt x="19" y="0"/>
                  <a:pt x="20" y="0"/>
                  <a:pt x="21" y="0"/>
                </a:cubicBezTo>
                <a:cubicBezTo>
                  <a:pt x="23" y="5"/>
                  <a:pt x="26" y="10"/>
                  <a:pt x="28" y="15"/>
                </a:cubicBezTo>
                <a:cubicBezTo>
                  <a:pt x="29" y="18"/>
                  <a:pt x="30" y="21"/>
                  <a:pt x="30" y="23"/>
                </a:cubicBezTo>
                <a:cubicBezTo>
                  <a:pt x="32" y="27"/>
                  <a:pt x="33" y="31"/>
                  <a:pt x="35" y="35"/>
                </a:cubicBezTo>
                <a:cubicBezTo>
                  <a:pt x="36" y="39"/>
                  <a:pt x="36" y="43"/>
                  <a:pt x="37" y="47"/>
                </a:cubicBezTo>
                <a:cubicBezTo>
                  <a:pt x="40" y="59"/>
                  <a:pt x="36" y="73"/>
                  <a:pt x="27" y="78"/>
                </a:cubicBezTo>
                <a:close/>
                <a:moveTo>
                  <a:pt x="22" y="35"/>
                </a:moveTo>
                <a:cubicBezTo>
                  <a:pt x="22" y="37"/>
                  <a:pt x="21" y="39"/>
                  <a:pt x="22" y="41"/>
                </a:cubicBezTo>
                <a:cubicBezTo>
                  <a:pt x="22" y="42"/>
                  <a:pt x="24" y="43"/>
                  <a:pt x="25" y="44"/>
                </a:cubicBezTo>
                <a:cubicBezTo>
                  <a:pt x="26" y="46"/>
                  <a:pt x="25" y="47"/>
                  <a:pt x="25" y="50"/>
                </a:cubicBezTo>
                <a:cubicBezTo>
                  <a:pt x="23" y="53"/>
                  <a:pt x="18" y="54"/>
                  <a:pt x="15" y="51"/>
                </a:cubicBezTo>
                <a:cubicBezTo>
                  <a:pt x="14" y="45"/>
                  <a:pt x="17" y="43"/>
                  <a:pt x="19" y="40"/>
                </a:cubicBezTo>
                <a:cubicBezTo>
                  <a:pt x="20" y="29"/>
                  <a:pt x="18" y="16"/>
                  <a:pt x="19" y="5"/>
                </a:cubicBezTo>
                <a:cubicBezTo>
                  <a:pt x="17" y="13"/>
                  <a:pt x="13" y="18"/>
                  <a:pt x="11" y="26"/>
                </a:cubicBezTo>
                <a:cubicBezTo>
                  <a:pt x="8" y="31"/>
                  <a:pt x="7" y="38"/>
                  <a:pt x="5" y="44"/>
                </a:cubicBezTo>
                <a:cubicBezTo>
                  <a:pt x="5" y="46"/>
                  <a:pt x="4" y="48"/>
                  <a:pt x="4" y="50"/>
                </a:cubicBezTo>
                <a:cubicBezTo>
                  <a:pt x="2" y="56"/>
                  <a:pt x="2" y="61"/>
                  <a:pt x="4" y="67"/>
                </a:cubicBezTo>
                <a:cubicBezTo>
                  <a:pt x="7" y="75"/>
                  <a:pt x="14" y="80"/>
                  <a:pt x="24" y="78"/>
                </a:cubicBezTo>
                <a:cubicBezTo>
                  <a:pt x="27" y="76"/>
                  <a:pt x="29" y="74"/>
                  <a:pt x="31" y="72"/>
                </a:cubicBezTo>
                <a:cubicBezTo>
                  <a:pt x="32" y="71"/>
                  <a:pt x="33" y="70"/>
                  <a:pt x="33" y="69"/>
                </a:cubicBezTo>
                <a:cubicBezTo>
                  <a:pt x="38" y="60"/>
                  <a:pt x="36" y="50"/>
                  <a:pt x="34" y="41"/>
                </a:cubicBezTo>
                <a:cubicBezTo>
                  <a:pt x="33" y="36"/>
                  <a:pt x="32" y="32"/>
                  <a:pt x="30" y="28"/>
                </a:cubicBezTo>
                <a:cubicBezTo>
                  <a:pt x="27" y="20"/>
                  <a:pt x="24" y="11"/>
                  <a:pt x="21" y="4"/>
                </a:cubicBezTo>
                <a:cubicBezTo>
                  <a:pt x="20" y="12"/>
                  <a:pt x="21" y="25"/>
                  <a:pt x="22" y="35"/>
                </a:cubicBezTo>
                <a:close/>
                <a:moveTo>
                  <a:pt x="21" y="50"/>
                </a:moveTo>
                <a:cubicBezTo>
                  <a:pt x="24" y="50"/>
                  <a:pt x="24" y="44"/>
                  <a:pt x="21" y="44"/>
                </a:cubicBezTo>
                <a:cubicBezTo>
                  <a:pt x="21" y="46"/>
                  <a:pt x="22" y="48"/>
                  <a:pt x="21" y="50"/>
                </a:cubicBezTo>
                <a:close/>
                <a:moveTo>
                  <a:pt x="18" y="50"/>
                </a:moveTo>
                <a:cubicBezTo>
                  <a:pt x="21" y="50"/>
                  <a:pt x="20" y="46"/>
                  <a:pt x="19" y="44"/>
                </a:cubicBezTo>
                <a:cubicBezTo>
                  <a:pt x="16" y="44"/>
                  <a:pt x="16" y="49"/>
                  <a:pt x="18" y="50"/>
                </a:cubicBezTo>
                <a:close/>
                <a:moveTo>
                  <a:pt x="14" y="80"/>
                </a:moveTo>
                <a:cubicBezTo>
                  <a:pt x="14" y="80"/>
                  <a:pt x="12" y="80"/>
                  <a:pt x="12" y="81"/>
                </a:cubicBezTo>
                <a:cubicBezTo>
                  <a:pt x="13" y="83"/>
                  <a:pt x="15" y="82"/>
                  <a:pt x="16" y="82"/>
                </a:cubicBezTo>
                <a:cubicBezTo>
                  <a:pt x="20" y="83"/>
                  <a:pt x="24" y="85"/>
                  <a:pt x="26" y="82"/>
                </a:cubicBezTo>
                <a:cubicBezTo>
                  <a:pt x="24" y="79"/>
                  <a:pt x="17" y="81"/>
                  <a:pt x="14" y="80"/>
                </a:cubicBezTo>
                <a:close/>
                <a:moveTo>
                  <a:pt x="15" y="85"/>
                </a:moveTo>
                <a:cubicBezTo>
                  <a:pt x="15" y="86"/>
                  <a:pt x="15" y="88"/>
                  <a:pt x="15" y="89"/>
                </a:cubicBezTo>
                <a:cubicBezTo>
                  <a:pt x="19" y="89"/>
                  <a:pt x="20" y="89"/>
                  <a:pt x="24" y="89"/>
                </a:cubicBezTo>
                <a:cubicBezTo>
                  <a:pt x="23" y="88"/>
                  <a:pt x="23" y="87"/>
                  <a:pt x="24" y="85"/>
                </a:cubicBezTo>
                <a:cubicBezTo>
                  <a:pt x="20" y="85"/>
                  <a:pt x="19" y="85"/>
                  <a:pt x="15" y="85"/>
                </a:cubicBezTo>
                <a:close/>
                <a:moveTo>
                  <a:pt x="12" y="92"/>
                </a:moveTo>
                <a:cubicBezTo>
                  <a:pt x="15" y="95"/>
                  <a:pt x="22" y="95"/>
                  <a:pt x="25" y="93"/>
                </a:cubicBezTo>
                <a:cubicBezTo>
                  <a:pt x="25" y="92"/>
                  <a:pt x="26" y="92"/>
                  <a:pt x="26" y="92"/>
                </a:cubicBezTo>
                <a:cubicBezTo>
                  <a:pt x="21" y="92"/>
                  <a:pt x="15" y="89"/>
                  <a:pt x="12" y="92"/>
                </a:cubicBezTo>
                <a:close/>
                <a:moveTo>
                  <a:pt x="15" y="96"/>
                </a:moveTo>
                <a:cubicBezTo>
                  <a:pt x="15" y="100"/>
                  <a:pt x="12" y="101"/>
                  <a:pt x="10" y="103"/>
                </a:cubicBezTo>
                <a:cubicBezTo>
                  <a:pt x="14" y="105"/>
                  <a:pt x="20" y="106"/>
                  <a:pt x="24" y="104"/>
                </a:cubicBezTo>
                <a:cubicBezTo>
                  <a:pt x="23" y="101"/>
                  <a:pt x="22" y="99"/>
                  <a:pt x="21" y="97"/>
                </a:cubicBezTo>
                <a:cubicBezTo>
                  <a:pt x="19" y="97"/>
                  <a:pt x="18" y="96"/>
                  <a:pt x="15" y="96"/>
                </a:cubicBezTo>
                <a:close/>
                <a:moveTo>
                  <a:pt x="9" y="122"/>
                </a:moveTo>
                <a:cubicBezTo>
                  <a:pt x="8" y="127"/>
                  <a:pt x="9" y="135"/>
                  <a:pt x="8" y="140"/>
                </a:cubicBezTo>
                <a:cubicBezTo>
                  <a:pt x="9" y="140"/>
                  <a:pt x="9" y="141"/>
                  <a:pt x="9" y="142"/>
                </a:cubicBezTo>
                <a:cubicBezTo>
                  <a:pt x="19" y="149"/>
                  <a:pt x="25" y="135"/>
                  <a:pt x="24" y="126"/>
                </a:cubicBezTo>
                <a:cubicBezTo>
                  <a:pt x="24" y="125"/>
                  <a:pt x="24" y="122"/>
                  <a:pt x="24" y="120"/>
                </a:cubicBezTo>
                <a:cubicBezTo>
                  <a:pt x="24" y="117"/>
                  <a:pt x="24" y="113"/>
                  <a:pt x="24" y="110"/>
                </a:cubicBezTo>
                <a:cubicBezTo>
                  <a:pt x="25" y="109"/>
                  <a:pt x="25" y="109"/>
                  <a:pt x="25" y="108"/>
                </a:cubicBezTo>
                <a:cubicBezTo>
                  <a:pt x="25" y="107"/>
                  <a:pt x="25" y="106"/>
                  <a:pt x="25" y="105"/>
                </a:cubicBezTo>
                <a:cubicBezTo>
                  <a:pt x="22" y="107"/>
                  <a:pt x="19" y="107"/>
                  <a:pt x="15" y="107"/>
                </a:cubicBezTo>
                <a:cubicBezTo>
                  <a:pt x="14" y="110"/>
                  <a:pt x="16" y="113"/>
                  <a:pt x="14" y="114"/>
                </a:cubicBezTo>
                <a:cubicBezTo>
                  <a:pt x="12" y="113"/>
                  <a:pt x="14" y="108"/>
                  <a:pt x="13" y="107"/>
                </a:cubicBezTo>
                <a:cubicBezTo>
                  <a:pt x="11" y="112"/>
                  <a:pt x="13" y="119"/>
                  <a:pt x="11" y="124"/>
                </a:cubicBezTo>
                <a:cubicBezTo>
                  <a:pt x="10" y="119"/>
                  <a:pt x="10" y="113"/>
                  <a:pt x="11" y="106"/>
                </a:cubicBezTo>
                <a:cubicBezTo>
                  <a:pt x="10" y="106"/>
                  <a:pt x="10" y="105"/>
                  <a:pt x="9" y="105"/>
                </a:cubicBezTo>
                <a:cubicBezTo>
                  <a:pt x="8" y="112"/>
                  <a:pt x="8" y="117"/>
                  <a:pt x="9" y="1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26" name="Freeform 293"/>
          <p:cNvSpPr>
            <a:spLocks noEditPoints="1"/>
          </p:cNvSpPr>
          <p:nvPr/>
        </p:nvSpPr>
        <p:spPr bwMode="auto">
          <a:xfrm>
            <a:off x="4105275" y="1625600"/>
            <a:ext cx="69850" cy="341313"/>
          </a:xfrm>
          <a:custGeom>
            <a:avLst/>
            <a:gdLst>
              <a:gd name="T0" fmla="*/ 10 w 22"/>
              <a:gd name="T1" fmla="*/ 0 h 108"/>
              <a:gd name="T2" fmla="*/ 10 w 22"/>
              <a:gd name="T3" fmla="*/ 0 h 108"/>
              <a:gd name="T4" fmla="*/ 12 w 22"/>
              <a:gd name="T5" fmla="*/ 4 h 108"/>
              <a:gd name="T6" fmla="*/ 22 w 22"/>
              <a:gd name="T7" fmla="*/ 33 h 108"/>
              <a:gd name="T8" fmla="*/ 20 w 22"/>
              <a:gd name="T9" fmla="*/ 77 h 108"/>
              <a:gd name="T10" fmla="*/ 21 w 22"/>
              <a:gd name="T11" fmla="*/ 86 h 108"/>
              <a:gd name="T12" fmla="*/ 13 w 22"/>
              <a:gd name="T13" fmla="*/ 107 h 108"/>
              <a:gd name="T14" fmla="*/ 5 w 22"/>
              <a:gd name="T15" fmla="*/ 107 h 108"/>
              <a:gd name="T16" fmla="*/ 1 w 22"/>
              <a:gd name="T17" fmla="*/ 102 h 108"/>
              <a:gd name="T18" fmla="*/ 0 w 22"/>
              <a:gd name="T19" fmla="*/ 97 h 108"/>
              <a:gd name="T20" fmla="*/ 0 w 22"/>
              <a:gd name="T21" fmla="*/ 85 h 108"/>
              <a:gd name="T22" fmla="*/ 0 w 22"/>
              <a:gd name="T23" fmla="*/ 73 h 108"/>
              <a:gd name="T24" fmla="*/ 0 w 22"/>
              <a:gd name="T25" fmla="*/ 65 h 108"/>
              <a:gd name="T26" fmla="*/ 0 w 22"/>
              <a:gd name="T27" fmla="*/ 34 h 108"/>
              <a:gd name="T28" fmla="*/ 5 w 22"/>
              <a:gd name="T29" fmla="*/ 14 h 108"/>
              <a:gd name="T30" fmla="*/ 10 w 22"/>
              <a:gd name="T31" fmla="*/ 0 h 108"/>
              <a:gd name="T32" fmla="*/ 11 w 22"/>
              <a:gd name="T33" fmla="*/ 26 h 108"/>
              <a:gd name="T34" fmla="*/ 16 w 22"/>
              <a:gd name="T35" fmla="*/ 33 h 108"/>
              <a:gd name="T36" fmla="*/ 13 w 22"/>
              <a:gd name="T37" fmla="*/ 37 h 108"/>
              <a:gd name="T38" fmla="*/ 9 w 22"/>
              <a:gd name="T39" fmla="*/ 26 h 108"/>
              <a:gd name="T40" fmla="*/ 9 w 22"/>
              <a:gd name="T41" fmla="*/ 8 h 108"/>
              <a:gd name="T42" fmla="*/ 4 w 22"/>
              <a:gd name="T43" fmla="*/ 21 h 108"/>
              <a:gd name="T44" fmla="*/ 4 w 22"/>
              <a:gd name="T45" fmla="*/ 25 h 108"/>
              <a:gd name="T46" fmla="*/ 2 w 22"/>
              <a:gd name="T47" fmla="*/ 37 h 108"/>
              <a:gd name="T48" fmla="*/ 2 w 22"/>
              <a:gd name="T49" fmla="*/ 49 h 108"/>
              <a:gd name="T50" fmla="*/ 2 w 22"/>
              <a:gd name="T51" fmla="*/ 55 h 108"/>
              <a:gd name="T52" fmla="*/ 2 w 22"/>
              <a:gd name="T53" fmla="*/ 77 h 108"/>
              <a:gd name="T54" fmla="*/ 2 w 22"/>
              <a:gd name="T55" fmla="*/ 86 h 108"/>
              <a:gd name="T56" fmla="*/ 5 w 22"/>
              <a:gd name="T57" fmla="*/ 104 h 108"/>
              <a:gd name="T58" fmla="*/ 13 w 22"/>
              <a:gd name="T59" fmla="*/ 105 h 108"/>
              <a:gd name="T60" fmla="*/ 17 w 22"/>
              <a:gd name="T61" fmla="*/ 101 h 108"/>
              <a:gd name="T62" fmla="*/ 17 w 22"/>
              <a:gd name="T63" fmla="*/ 97 h 108"/>
              <a:gd name="T64" fmla="*/ 18 w 22"/>
              <a:gd name="T65" fmla="*/ 96 h 108"/>
              <a:gd name="T66" fmla="*/ 19 w 22"/>
              <a:gd name="T67" fmla="*/ 85 h 108"/>
              <a:gd name="T68" fmla="*/ 20 w 22"/>
              <a:gd name="T69" fmla="*/ 58 h 108"/>
              <a:gd name="T70" fmla="*/ 20 w 22"/>
              <a:gd name="T71" fmla="*/ 39 h 108"/>
              <a:gd name="T72" fmla="*/ 19 w 22"/>
              <a:gd name="T73" fmla="*/ 30 h 108"/>
              <a:gd name="T74" fmla="*/ 18 w 22"/>
              <a:gd name="T75" fmla="*/ 27 h 108"/>
              <a:gd name="T76" fmla="*/ 18 w 22"/>
              <a:gd name="T77" fmla="*/ 24 h 108"/>
              <a:gd name="T78" fmla="*/ 14 w 22"/>
              <a:gd name="T79" fmla="*/ 16 h 108"/>
              <a:gd name="T80" fmla="*/ 11 w 22"/>
              <a:gd name="T81" fmla="*/ 7 h 108"/>
              <a:gd name="T82" fmla="*/ 11 w 22"/>
              <a:gd name="T83" fmla="*/ 26 h 108"/>
              <a:gd name="T84" fmla="*/ 12 w 22"/>
              <a:gd name="T85" fmla="*/ 29 h 108"/>
              <a:gd name="T86" fmla="*/ 10 w 22"/>
              <a:gd name="T87" fmla="*/ 35 h 108"/>
              <a:gd name="T88" fmla="*/ 12 w 22"/>
              <a:gd name="T89" fmla="*/ 29 h 108"/>
              <a:gd name="T90" fmla="*/ 13 w 22"/>
              <a:gd name="T91" fmla="*/ 35 h 108"/>
              <a:gd name="T92" fmla="*/ 13 w 22"/>
              <a:gd name="T93" fmla="*/ 29 h 108"/>
              <a:gd name="T94" fmla="*/ 13 w 22"/>
              <a:gd name="T95" fmla="*/ 3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" h="108"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2" y="1"/>
                  <a:pt x="12" y="3"/>
                  <a:pt x="12" y="4"/>
                </a:cubicBezTo>
                <a:cubicBezTo>
                  <a:pt x="15" y="14"/>
                  <a:pt x="20" y="22"/>
                  <a:pt x="22" y="33"/>
                </a:cubicBezTo>
                <a:cubicBezTo>
                  <a:pt x="22" y="45"/>
                  <a:pt x="21" y="64"/>
                  <a:pt x="20" y="77"/>
                </a:cubicBezTo>
                <a:cubicBezTo>
                  <a:pt x="20" y="80"/>
                  <a:pt x="20" y="83"/>
                  <a:pt x="21" y="86"/>
                </a:cubicBezTo>
                <a:cubicBezTo>
                  <a:pt x="20" y="94"/>
                  <a:pt x="20" y="105"/>
                  <a:pt x="13" y="107"/>
                </a:cubicBezTo>
                <a:cubicBezTo>
                  <a:pt x="12" y="108"/>
                  <a:pt x="7" y="108"/>
                  <a:pt x="5" y="107"/>
                </a:cubicBezTo>
                <a:cubicBezTo>
                  <a:pt x="4" y="107"/>
                  <a:pt x="2" y="104"/>
                  <a:pt x="1" y="102"/>
                </a:cubicBezTo>
                <a:cubicBezTo>
                  <a:pt x="0" y="101"/>
                  <a:pt x="0" y="98"/>
                  <a:pt x="0" y="97"/>
                </a:cubicBezTo>
                <a:cubicBezTo>
                  <a:pt x="0" y="94"/>
                  <a:pt x="0" y="90"/>
                  <a:pt x="0" y="85"/>
                </a:cubicBezTo>
                <a:cubicBezTo>
                  <a:pt x="0" y="81"/>
                  <a:pt x="0" y="78"/>
                  <a:pt x="0" y="73"/>
                </a:cubicBezTo>
                <a:cubicBezTo>
                  <a:pt x="0" y="71"/>
                  <a:pt x="0" y="68"/>
                  <a:pt x="0" y="65"/>
                </a:cubicBezTo>
                <a:cubicBezTo>
                  <a:pt x="0" y="54"/>
                  <a:pt x="0" y="43"/>
                  <a:pt x="0" y="34"/>
                </a:cubicBezTo>
                <a:cubicBezTo>
                  <a:pt x="0" y="26"/>
                  <a:pt x="4" y="21"/>
                  <a:pt x="5" y="14"/>
                </a:cubicBezTo>
                <a:cubicBezTo>
                  <a:pt x="6" y="9"/>
                  <a:pt x="7" y="1"/>
                  <a:pt x="10" y="0"/>
                </a:cubicBezTo>
                <a:close/>
                <a:moveTo>
                  <a:pt x="11" y="26"/>
                </a:moveTo>
                <a:cubicBezTo>
                  <a:pt x="14" y="28"/>
                  <a:pt x="17" y="29"/>
                  <a:pt x="16" y="33"/>
                </a:cubicBezTo>
                <a:cubicBezTo>
                  <a:pt x="16" y="35"/>
                  <a:pt x="14" y="36"/>
                  <a:pt x="13" y="37"/>
                </a:cubicBezTo>
                <a:cubicBezTo>
                  <a:pt x="7" y="39"/>
                  <a:pt x="3" y="29"/>
                  <a:pt x="9" y="26"/>
                </a:cubicBezTo>
                <a:cubicBezTo>
                  <a:pt x="9" y="18"/>
                  <a:pt x="10" y="16"/>
                  <a:pt x="9" y="8"/>
                </a:cubicBezTo>
                <a:cubicBezTo>
                  <a:pt x="8" y="12"/>
                  <a:pt x="7" y="17"/>
                  <a:pt x="4" y="21"/>
                </a:cubicBezTo>
                <a:cubicBezTo>
                  <a:pt x="5" y="24"/>
                  <a:pt x="4" y="23"/>
                  <a:pt x="4" y="25"/>
                </a:cubicBezTo>
                <a:cubicBezTo>
                  <a:pt x="1" y="29"/>
                  <a:pt x="2" y="33"/>
                  <a:pt x="2" y="37"/>
                </a:cubicBezTo>
                <a:cubicBezTo>
                  <a:pt x="2" y="41"/>
                  <a:pt x="2" y="45"/>
                  <a:pt x="2" y="49"/>
                </a:cubicBezTo>
                <a:cubicBezTo>
                  <a:pt x="2" y="51"/>
                  <a:pt x="2" y="53"/>
                  <a:pt x="2" y="55"/>
                </a:cubicBezTo>
                <a:cubicBezTo>
                  <a:pt x="2" y="62"/>
                  <a:pt x="2" y="70"/>
                  <a:pt x="2" y="77"/>
                </a:cubicBezTo>
                <a:cubicBezTo>
                  <a:pt x="2" y="80"/>
                  <a:pt x="3" y="83"/>
                  <a:pt x="2" y="86"/>
                </a:cubicBezTo>
                <a:cubicBezTo>
                  <a:pt x="3" y="92"/>
                  <a:pt x="1" y="100"/>
                  <a:pt x="5" y="104"/>
                </a:cubicBezTo>
                <a:cubicBezTo>
                  <a:pt x="7" y="105"/>
                  <a:pt x="10" y="106"/>
                  <a:pt x="13" y="105"/>
                </a:cubicBezTo>
                <a:cubicBezTo>
                  <a:pt x="14" y="104"/>
                  <a:pt x="16" y="103"/>
                  <a:pt x="17" y="101"/>
                </a:cubicBezTo>
                <a:cubicBezTo>
                  <a:pt x="17" y="100"/>
                  <a:pt x="16" y="98"/>
                  <a:pt x="17" y="97"/>
                </a:cubicBezTo>
                <a:cubicBezTo>
                  <a:pt x="17" y="96"/>
                  <a:pt x="18" y="96"/>
                  <a:pt x="18" y="96"/>
                </a:cubicBezTo>
                <a:cubicBezTo>
                  <a:pt x="19" y="93"/>
                  <a:pt x="19" y="89"/>
                  <a:pt x="19" y="85"/>
                </a:cubicBezTo>
                <a:cubicBezTo>
                  <a:pt x="18" y="76"/>
                  <a:pt x="19" y="66"/>
                  <a:pt x="20" y="58"/>
                </a:cubicBezTo>
                <a:cubicBezTo>
                  <a:pt x="20" y="51"/>
                  <a:pt x="19" y="44"/>
                  <a:pt x="20" y="39"/>
                </a:cubicBezTo>
                <a:cubicBezTo>
                  <a:pt x="19" y="36"/>
                  <a:pt x="20" y="33"/>
                  <a:pt x="19" y="30"/>
                </a:cubicBezTo>
                <a:cubicBezTo>
                  <a:pt x="19" y="29"/>
                  <a:pt x="18" y="28"/>
                  <a:pt x="18" y="27"/>
                </a:cubicBezTo>
                <a:cubicBezTo>
                  <a:pt x="18" y="26"/>
                  <a:pt x="18" y="25"/>
                  <a:pt x="18" y="24"/>
                </a:cubicBezTo>
                <a:cubicBezTo>
                  <a:pt x="17" y="21"/>
                  <a:pt x="15" y="19"/>
                  <a:pt x="14" y="16"/>
                </a:cubicBezTo>
                <a:cubicBezTo>
                  <a:pt x="13" y="13"/>
                  <a:pt x="13" y="10"/>
                  <a:pt x="11" y="7"/>
                </a:cubicBezTo>
                <a:cubicBezTo>
                  <a:pt x="12" y="13"/>
                  <a:pt x="11" y="19"/>
                  <a:pt x="11" y="26"/>
                </a:cubicBezTo>
                <a:close/>
                <a:moveTo>
                  <a:pt x="12" y="29"/>
                </a:moveTo>
                <a:cubicBezTo>
                  <a:pt x="8" y="25"/>
                  <a:pt x="5" y="36"/>
                  <a:pt x="10" y="35"/>
                </a:cubicBezTo>
                <a:cubicBezTo>
                  <a:pt x="12" y="35"/>
                  <a:pt x="12" y="32"/>
                  <a:pt x="12" y="29"/>
                </a:cubicBezTo>
                <a:close/>
                <a:moveTo>
                  <a:pt x="13" y="35"/>
                </a:moveTo>
                <a:cubicBezTo>
                  <a:pt x="15" y="34"/>
                  <a:pt x="14" y="30"/>
                  <a:pt x="13" y="29"/>
                </a:cubicBezTo>
                <a:cubicBezTo>
                  <a:pt x="14" y="31"/>
                  <a:pt x="13" y="33"/>
                  <a:pt x="13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27" name="Freeform 294"/>
          <p:cNvSpPr/>
          <p:nvPr/>
        </p:nvSpPr>
        <p:spPr bwMode="auto">
          <a:xfrm>
            <a:off x="1604963" y="3783013"/>
            <a:ext cx="9525" cy="22225"/>
          </a:xfrm>
          <a:custGeom>
            <a:avLst/>
            <a:gdLst>
              <a:gd name="T0" fmla="*/ 3 w 3"/>
              <a:gd name="T1" fmla="*/ 0 h 7"/>
              <a:gd name="T2" fmla="*/ 2 w 3"/>
              <a:gd name="T3" fmla="*/ 7 h 7"/>
              <a:gd name="T4" fmla="*/ 0 w 3"/>
              <a:gd name="T5" fmla="*/ 6 h 7"/>
              <a:gd name="T6" fmla="*/ 3 w 3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7">
                <a:moveTo>
                  <a:pt x="3" y="0"/>
                </a:moveTo>
                <a:cubicBezTo>
                  <a:pt x="3" y="3"/>
                  <a:pt x="3" y="5"/>
                  <a:pt x="2" y="7"/>
                </a:cubicBezTo>
                <a:cubicBezTo>
                  <a:pt x="1" y="7"/>
                  <a:pt x="1" y="6"/>
                  <a:pt x="0" y="6"/>
                </a:cubicBezTo>
                <a:cubicBezTo>
                  <a:pt x="2" y="4"/>
                  <a:pt x="2" y="2"/>
                  <a:pt x="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28" name="Freeform 295"/>
          <p:cNvSpPr/>
          <p:nvPr/>
        </p:nvSpPr>
        <p:spPr bwMode="auto">
          <a:xfrm>
            <a:off x="1403350" y="3808413"/>
            <a:ext cx="14288" cy="25400"/>
          </a:xfrm>
          <a:custGeom>
            <a:avLst/>
            <a:gdLst>
              <a:gd name="T0" fmla="*/ 5 w 5"/>
              <a:gd name="T1" fmla="*/ 8 h 8"/>
              <a:gd name="T2" fmla="*/ 0 w 5"/>
              <a:gd name="T3" fmla="*/ 0 h 8"/>
              <a:gd name="T4" fmla="*/ 5 w 5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8">
                <a:moveTo>
                  <a:pt x="5" y="8"/>
                </a:moveTo>
                <a:cubicBezTo>
                  <a:pt x="2" y="7"/>
                  <a:pt x="2" y="2"/>
                  <a:pt x="0" y="0"/>
                </a:cubicBezTo>
                <a:cubicBezTo>
                  <a:pt x="2" y="0"/>
                  <a:pt x="5" y="5"/>
                  <a:pt x="5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29" name="Freeform 296"/>
          <p:cNvSpPr>
            <a:spLocks noEditPoints="1"/>
          </p:cNvSpPr>
          <p:nvPr/>
        </p:nvSpPr>
        <p:spPr bwMode="auto">
          <a:xfrm>
            <a:off x="1566863" y="3741738"/>
            <a:ext cx="147637" cy="842962"/>
          </a:xfrm>
          <a:custGeom>
            <a:avLst/>
            <a:gdLst>
              <a:gd name="T0" fmla="*/ 21 w 47"/>
              <a:gd name="T1" fmla="*/ 263 h 267"/>
              <a:gd name="T2" fmla="*/ 16 w 47"/>
              <a:gd name="T3" fmla="*/ 259 h 267"/>
              <a:gd name="T4" fmla="*/ 15 w 47"/>
              <a:gd name="T5" fmla="*/ 248 h 267"/>
              <a:gd name="T6" fmla="*/ 11 w 47"/>
              <a:gd name="T7" fmla="*/ 199 h 267"/>
              <a:gd name="T8" fmla="*/ 8 w 47"/>
              <a:gd name="T9" fmla="*/ 149 h 267"/>
              <a:gd name="T10" fmla="*/ 7 w 47"/>
              <a:gd name="T11" fmla="*/ 133 h 267"/>
              <a:gd name="T12" fmla="*/ 7 w 47"/>
              <a:gd name="T13" fmla="*/ 124 h 267"/>
              <a:gd name="T14" fmla="*/ 1 w 47"/>
              <a:gd name="T15" fmla="*/ 52 h 267"/>
              <a:gd name="T16" fmla="*/ 3 w 47"/>
              <a:gd name="T17" fmla="*/ 38 h 267"/>
              <a:gd name="T18" fmla="*/ 14 w 47"/>
              <a:gd name="T19" fmla="*/ 1 h 267"/>
              <a:gd name="T20" fmla="*/ 23 w 47"/>
              <a:gd name="T21" fmla="*/ 19 h 267"/>
              <a:gd name="T22" fmla="*/ 30 w 47"/>
              <a:gd name="T23" fmla="*/ 38 h 267"/>
              <a:gd name="T24" fmla="*/ 35 w 47"/>
              <a:gd name="T25" fmla="*/ 69 h 267"/>
              <a:gd name="T26" fmla="*/ 36 w 47"/>
              <a:gd name="T27" fmla="*/ 83 h 267"/>
              <a:gd name="T28" fmla="*/ 42 w 47"/>
              <a:gd name="T29" fmla="*/ 152 h 267"/>
              <a:gd name="T30" fmla="*/ 44 w 47"/>
              <a:gd name="T31" fmla="*/ 167 h 267"/>
              <a:gd name="T32" fmla="*/ 44 w 47"/>
              <a:gd name="T33" fmla="*/ 189 h 267"/>
              <a:gd name="T34" fmla="*/ 47 w 47"/>
              <a:gd name="T35" fmla="*/ 236 h 267"/>
              <a:gd name="T36" fmla="*/ 47 w 47"/>
              <a:gd name="T37" fmla="*/ 253 h 267"/>
              <a:gd name="T38" fmla="*/ 31 w 47"/>
              <a:gd name="T39" fmla="*/ 43 h 267"/>
              <a:gd name="T40" fmla="*/ 3 w 47"/>
              <a:gd name="T41" fmla="*/ 44 h 267"/>
              <a:gd name="T42" fmla="*/ 4 w 47"/>
              <a:gd name="T43" fmla="*/ 69 h 267"/>
              <a:gd name="T44" fmla="*/ 7 w 47"/>
              <a:gd name="T45" fmla="*/ 93 h 267"/>
              <a:gd name="T46" fmla="*/ 11 w 47"/>
              <a:gd name="T47" fmla="*/ 156 h 267"/>
              <a:gd name="T48" fmla="*/ 13 w 47"/>
              <a:gd name="T49" fmla="*/ 173 h 267"/>
              <a:gd name="T50" fmla="*/ 17 w 47"/>
              <a:gd name="T51" fmla="*/ 229 h 267"/>
              <a:gd name="T52" fmla="*/ 18 w 47"/>
              <a:gd name="T53" fmla="*/ 258 h 267"/>
              <a:gd name="T54" fmla="*/ 44 w 47"/>
              <a:gd name="T55" fmla="*/ 257 h 267"/>
              <a:gd name="T56" fmla="*/ 44 w 47"/>
              <a:gd name="T57" fmla="*/ 226 h 267"/>
              <a:gd name="T58" fmla="*/ 42 w 47"/>
              <a:gd name="T59" fmla="*/ 191 h 267"/>
              <a:gd name="T60" fmla="*/ 23 w 47"/>
              <a:gd name="T61" fmla="*/ 181 h 267"/>
              <a:gd name="T62" fmla="*/ 21 w 47"/>
              <a:gd name="T63" fmla="*/ 138 h 267"/>
              <a:gd name="T64" fmla="*/ 16 w 47"/>
              <a:gd name="T65" fmla="*/ 79 h 267"/>
              <a:gd name="T66" fmla="*/ 15 w 47"/>
              <a:gd name="T67" fmla="*/ 59 h 267"/>
              <a:gd name="T68" fmla="*/ 31 w 47"/>
              <a:gd name="T69" fmla="*/ 57 h 267"/>
              <a:gd name="T70" fmla="*/ 31 w 47"/>
              <a:gd name="T71" fmla="*/ 43 h 267"/>
              <a:gd name="T72" fmla="*/ 12 w 47"/>
              <a:gd name="T73" fmla="*/ 42 h 267"/>
              <a:gd name="T74" fmla="*/ 22 w 47"/>
              <a:gd name="T75" fmla="*/ 42 h 267"/>
              <a:gd name="T76" fmla="*/ 39 w 47"/>
              <a:gd name="T77" fmla="*/ 149 h 267"/>
              <a:gd name="T78" fmla="*/ 38 w 47"/>
              <a:gd name="T79" fmla="*/ 138 h 267"/>
              <a:gd name="T80" fmla="*/ 35 w 47"/>
              <a:gd name="T81" fmla="*/ 105 h 267"/>
              <a:gd name="T82" fmla="*/ 35 w 47"/>
              <a:gd name="T83" fmla="*/ 89 h 267"/>
              <a:gd name="T84" fmla="*/ 31 w 47"/>
              <a:gd name="T85" fmla="*/ 61 h 267"/>
              <a:gd name="T86" fmla="*/ 19 w 47"/>
              <a:gd name="T87" fmla="*/ 87 h 267"/>
              <a:gd name="T88" fmla="*/ 25 w 47"/>
              <a:gd name="T89" fmla="*/ 190 h 267"/>
              <a:gd name="T90" fmla="*/ 40 w 47"/>
              <a:gd name="T91" fmla="*/ 155 h 267"/>
              <a:gd name="T92" fmla="*/ 15 w 47"/>
              <a:gd name="T93" fmla="*/ 4 h 267"/>
              <a:gd name="T94" fmla="*/ 8 w 47"/>
              <a:gd name="T95" fmla="*/ 34 h 267"/>
              <a:gd name="T96" fmla="*/ 9 w 47"/>
              <a:gd name="T97" fmla="*/ 39 h 267"/>
              <a:gd name="T98" fmla="*/ 21 w 47"/>
              <a:gd name="T99" fmla="*/ 17 h 267"/>
              <a:gd name="T100" fmla="*/ 21 w 47"/>
              <a:gd name="T101" fmla="*/ 17 h 267"/>
              <a:gd name="T102" fmla="*/ 5 w 47"/>
              <a:gd name="T103" fmla="*/ 40 h 267"/>
              <a:gd name="T104" fmla="*/ 12 w 47"/>
              <a:gd name="T105" fmla="*/ 42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7" h="267">
                <a:moveTo>
                  <a:pt x="46" y="259"/>
                </a:moveTo>
                <a:cubicBezTo>
                  <a:pt x="39" y="265"/>
                  <a:pt x="29" y="267"/>
                  <a:pt x="21" y="263"/>
                </a:cubicBezTo>
                <a:cubicBezTo>
                  <a:pt x="20" y="263"/>
                  <a:pt x="21" y="263"/>
                  <a:pt x="20" y="262"/>
                </a:cubicBezTo>
                <a:cubicBezTo>
                  <a:pt x="19" y="262"/>
                  <a:pt x="16" y="261"/>
                  <a:pt x="16" y="259"/>
                </a:cubicBezTo>
                <a:cubicBezTo>
                  <a:pt x="15" y="258"/>
                  <a:pt x="16" y="257"/>
                  <a:pt x="16" y="255"/>
                </a:cubicBezTo>
                <a:cubicBezTo>
                  <a:pt x="16" y="253"/>
                  <a:pt x="15" y="250"/>
                  <a:pt x="15" y="248"/>
                </a:cubicBezTo>
                <a:cubicBezTo>
                  <a:pt x="15" y="245"/>
                  <a:pt x="15" y="241"/>
                  <a:pt x="15" y="238"/>
                </a:cubicBezTo>
                <a:cubicBezTo>
                  <a:pt x="15" y="224"/>
                  <a:pt x="13" y="211"/>
                  <a:pt x="11" y="199"/>
                </a:cubicBezTo>
                <a:cubicBezTo>
                  <a:pt x="11" y="196"/>
                  <a:pt x="10" y="194"/>
                  <a:pt x="11" y="192"/>
                </a:cubicBezTo>
                <a:cubicBezTo>
                  <a:pt x="11" y="178"/>
                  <a:pt x="8" y="165"/>
                  <a:pt x="8" y="149"/>
                </a:cubicBezTo>
                <a:cubicBezTo>
                  <a:pt x="8" y="146"/>
                  <a:pt x="8" y="144"/>
                  <a:pt x="8" y="142"/>
                </a:cubicBezTo>
                <a:cubicBezTo>
                  <a:pt x="8" y="139"/>
                  <a:pt x="7" y="136"/>
                  <a:pt x="7" y="133"/>
                </a:cubicBezTo>
                <a:cubicBezTo>
                  <a:pt x="7" y="132"/>
                  <a:pt x="8" y="130"/>
                  <a:pt x="8" y="129"/>
                </a:cubicBezTo>
                <a:cubicBezTo>
                  <a:pt x="8" y="127"/>
                  <a:pt x="7" y="126"/>
                  <a:pt x="7" y="124"/>
                </a:cubicBezTo>
                <a:cubicBezTo>
                  <a:pt x="7" y="121"/>
                  <a:pt x="7" y="118"/>
                  <a:pt x="7" y="115"/>
                </a:cubicBezTo>
                <a:cubicBezTo>
                  <a:pt x="5" y="95"/>
                  <a:pt x="1" y="74"/>
                  <a:pt x="1" y="52"/>
                </a:cubicBezTo>
                <a:cubicBezTo>
                  <a:pt x="1" y="48"/>
                  <a:pt x="1" y="43"/>
                  <a:pt x="0" y="40"/>
                </a:cubicBezTo>
                <a:cubicBezTo>
                  <a:pt x="0" y="39"/>
                  <a:pt x="2" y="39"/>
                  <a:pt x="3" y="38"/>
                </a:cubicBezTo>
                <a:cubicBezTo>
                  <a:pt x="6" y="29"/>
                  <a:pt x="8" y="17"/>
                  <a:pt x="12" y="6"/>
                </a:cubicBezTo>
                <a:cubicBezTo>
                  <a:pt x="12" y="5"/>
                  <a:pt x="13" y="2"/>
                  <a:pt x="14" y="1"/>
                </a:cubicBezTo>
                <a:cubicBezTo>
                  <a:pt x="15" y="0"/>
                  <a:pt x="16" y="1"/>
                  <a:pt x="18" y="1"/>
                </a:cubicBezTo>
                <a:cubicBezTo>
                  <a:pt x="21" y="5"/>
                  <a:pt x="22" y="12"/>
                  <a:pt x="23" y="19"/>
                </a:cubicBezTo>
                <a:cubicBezTo>
                  <a:pt x="24" y="21"/>
                  <a:pt x="26" y="24"/>
                  <a:pt x="26" y="27"/>
                </a:cubicBezTo>
                <a:cubicBezTo>
                  <a:pt x="27" y="31"/>
                  <a:pt x="28" y="35"/>
                  <a:pt x="30" y="38"/>
                </a:cubicBezTo>
                <a:cubicBezTo>
                  <a:pt x="31" y="38"/>
                  <a:pt x="33" y="39"/>
                  <a:pt x="33" y="40"/>
                </a:cubicBezTo>
                <a:cubicBezTo>
                  <a:pt x="33" y="47"/>
                  <a:pt x="34" y="58"/>
                  <a:pt x="35" y="69"/>
                </a:cubicBezTo>
                <a:cubicBezTo>
                  <a:pt x="35" y="71"/>
                  <a:pt x="36" y="72"/>
                  <a:pt x="36" y="74"/>
                </a:cubicBezTo>
                <a:cubicBezTo>
                  <a:pt x="36" y="77"/>
                  <a:pt x="36" y="80"/>
                  <a:pt x="36" y="83"/>
                </a:cubicBezTo>
                <a:cubicBezTo>
                  <a:pt x="37" y="98"/>
                  <a:pt x="39" y="120"/>
                  <a:pt x="40" y="139"/>
                </a:cubicBezTo>
                <a:cubicBezTo>
                  <a:pt x="41" y="143"/>
                  <a:pt x="41" y="148"/>
                  <a:pt x="42" y="152"/>
                </a:cubicBezTo>
                <a:cubicBezTo>
                  <a:pt x="42" y="156"/>
                  <a:pt x="42" y="160"/>
                  <a:pt x="43" y="164"/>
                </a:cubicBezTo>
                <a:cubicBezTo>
                  <a:pt x="43" y="165"/>
                  <a:pt x="43" y="166"/>
                  <a:pt x="44" y="167"/>
                </a:cubicBezTo>
                <a:cubicBezTo>
                  <a:pt x="44" y="169"/>
                  <a:pt x="43" y="170"/>
                  <a:pt x="43" y="172"/>
                </a:cubicBezTo>
                <a:cubicBezTo>
                  <a:pt x="44" y="178"/>
                  <a:pt x="44" y="183"/>
                  <a:pt x="44" y="189"/>
                </a:cubicBezTo>
                <a:cubicBezTo>
                  <a:pt x="44" y="200"/>
                  <a:pt x="46" y="210"/>
                  <a:pt x="46" y="220"/>
                </a:cubicBezTo>
                <a:cubicBezTo>
                  <a:pt x="46" y="226"/>
                  <a:pt x="47" y="231"/>
                  <a:pt x="47" y="236"/>
                </a:cubicBezTo>
                <a:cubicBezTo>
                  <a:pt x="47" y="242"/>
                  <a:pt x="47" y="246"/>
                  <a:pt x="47" y="251"/>
                </a:cubicBezTo>
                <a:cubicBezTo>
                  <a:pt x="47" y="252"/>
                  <a:pt x="47" y="252"/>
                  <a:pt x="47" y="253"/>
                </a:cubicBezTo>
                <a:cubicBezTo>
                  <a:pt x="47" y="254"/>
                  <a:pt x="47" y="257"/>
                  <a:pt x="46" y="259"/>
                </a:cubicBezTo>
                <a:close/>
                <a:moveTo>
                  <a:pt x="31" y="43"/>
                </a:moveTo>
                <a:cubicBezTo>
                  <a:pt x="28" y="43"/>
                  <a:pt x="25" y="45"/>
                  <a:pt x="21" y="45"/>
                </a:cubicBezTo>
                <a:cubicBezTo>
                  <a:pt x="15" y="46"/>
                  <a:pt x="8" y="44"/>
                  <a:pt x="3" y="44"/>
                </a:cubicBezTo>
                <a:cubicBezTo>
                  <a:pt x="2" y="50"/>
                  <a:pt x="4" y="57"/>
                  <a:pt x="4" y="64"/>
                </a:cubicBezTo>
                <a:cubicBezTo>
                  <a:pt x="4" y="66"/>
                  <a:pt x="4" y="67"/>
                  <a:pt x="4" y="69"/>
                </a:cubicBezTo>
                <a:cubicBezTo>
                  <a:pt x="4" y="73"/>
                  <a:pt x="5" y="77"/>
                  <a:pt x="5" y="81"/>
                </a:cubicBezTo>
                <a:cubicBezTo>
                  <a:pt x="6" y="85"/>
                  <a:pt x="6" y="89"/>
                  <a:pt x="7" y="93"/>
                </a:cubicBezTo>
                <a:cubicBezTo>
                  <a:pt x="9" y="112"/>
                  <a:pt x="10" y="132"/>
                  <a:pt x="11" y="150"/>
                </a:cubicBezTo>
                <a:cubicBezTo>
                  <a:pt x="11" y="152"/>
                  <a:pt x="11" y="154"/>
                  <a:pt x="11" y="156"/>
                </a:cubicBezTo>
                <a:cubicBezTo>
                  <a:pt x="11" y="158"/>
                  <a:pt x="12" y="160"/>
                  <a:pt x="12" y="162"/>
                </a:cubicBezTo>
                <a:cubicBezTo>
                  <a:pt x="12" y="166"/>
                  <a:pt x="11" y="170"/>
                  <a:pt x="13" y="173"/>
                </a:cubicBezTo>
                <a:cubicBezTo>
                  <a:pt x="13" y="182"/>
                  <a:pt x="13" y="191"/>
                  <a:pt x="14" y="199"/>
                </a:cubicBezTo>
                <a:cubicBezTo>
                  <a:pt x="15" y="209"/>
                  <a:pt x="17" y="219"/>
                  <a:pt x="17" y="229"/>
                </a:cubicBezTo>
                <a:cubicBezTo>
                  <a:pt x="17" y="230"/>
                  <a:pt x="17" y="232"/>
                  <a:pt x="17" y="233"/>
                </a:cubicBezTo>
                <a:cubicBezTo>
                  <a:pt x="17" y="241"/>
                  <a:pt x="17" y="249"/>
                  <a:pt x="18" y="258"/>
                </a:cubicBezTo>
                <a:cubicBezTo>
                  <a:pt x="22" y="261"/>
                  <a:pt x="26" y="262"/>
                  <a:pt x="30" y="263"/>
                </a:cubicBezTo>
                <a:cubicBezTo>
                  <a:pt x="35" y="262"/>
                  <a:pt x="41" y="260"/>
                  <a:pt x="44" y="257"/>
                </a:cubicBezTo>
                <a:cubicBezTo>
                  <a:pt x="45" y="249"/>
                  <a:pt x="45" y="238"/>
                  <a:pt x="43" y="228"/>
                </a:cubicBezTo>
                <a:cubicBezTo>
                  <a:pt x="43" y="227"/>
                  <a:pt x="44" y="226"/>
                  <a:pt x="44" y="226"/>
                </a:cubicBezTo>
                <a:cubicBezTo>
                  <a:pt x="43" y="224"/>
                  <a:pt x="44" y="222"/>
                  <a:pt x="44" y="220"/>
                </a:cubicBezTo>
                <a:cubicBezTo>
                  <a:pt x="43" y="211"/>
                  <a:pt x="42" y="201"/>
                  <a:pt x="42" y="191"/>
                </a:cubicBezTo>
                <a:cubicBezTo>
                  <a:pt x="38" y="194"/>
                  <a:pt x="28" y="196"/>
                  <a:pt x="24" y="191"/>
                </a:cubicBezTo>
                <a:cubicBezTo>
                  <a:pt x="22" y="189"/>
                  <a:pt x="23" y="185"/>
                  <a:pt x="23" y="181"/>
                </a:cubicBezTo>
                <a:cubicBezTo>
                  <a:pt x="23" y="172"/>
                  <a:pt x="21" y="162"/>
                  <a:pt x="21" y="153"/>
                </a:cubicBezTo>
                <a:cubicBezTo>
                  <a:pt x="21" y="148"/>
                  <a:pt x="21" y="143"/>
                  <a:pt x="21" y="138"/>
                </a:cubicBezTo>
                <a:cubicBezTo>
                  <a:pt x="20" y="121"/>
                  <a:pt x="19" y="101"/>
                  <a:pt x="17" y="84"/>
                </a:cubicBezTo>
                <a:cubicBezTo>
                  <a:pt x="17" y="83"/>
                  <a:pt x="16" y="81"/>
                  <a:pt x="16" y="79"/>
                </a:cubicBezTo>
                <a:cubicBezTo>
                  <a:pt x="16" y="77"/>
                  <a:pt x="16" y="75"/>
                  <a:pt x="16" y="73"/>
                </a:cubicBezTo>
                <a:cubicBezTo>
                  <a:pt x="16" y="68"/>
                  <a:pt x="13" y="62"/>
                  <a:pt x="15" y="59"/>
                </a:cubicBezTo>
                <a:cubicBezTo>
                  <a:pt x="16" y="59"/>
                  <a:pt x="17" y="61"/>
                  <a:pt x="18" y="61"/>
                </a:cubicBezTo>
                <a:cubicBezTo>
                  <a:pt x="22" y="62"/>
                  <a:pt x="30" y="61"/>
                  <a:pt x="31" y="57"/>
                </a:cubicBezTo>
                <a:cubicBezTo>
                  <a:pt x="31" y="53"/>
                  <a:pt x="31" y="47"/>
                  <a:pt x="31" y="43"/>
                </a:cubicBezTo>
                <a:cubicBezTo>
                  <a:pt x="31" y="43"/>
                  <a:pt x="31" y="43"/>
                  <a:pt x="31" y="43"/>
                </a:cubicBezTo>
                <a:close/>
                <a:moveTo>
                  <a:pt x="22" y="42"/>
                </a:moveTo>
                <a:cubicBezTo>
                  <a:pt x="18" y="42"/>
                  <a:pt x="14" y="41"/>
                  <a:pt x="12" y="42"/>
                </a:cubicBezTo>
                <a:cubicBezTo>
                  <a:pt x="18" y="43"/>
                  <a:pt x="25" y="44"/>
                  <a:pt x="30" y="41"/>
                </a:cubicBezTo>
                <a:cubicBezTo>
                  <a:pt x="27" y="39"/>
                  <a:pt x="25" y="41"/>
                  <a:pt x="22" y="42"/>
                </a:cubicBezTo>
                <a:close/>
                <a:moveTo>
                  <a:pt x="40" y="155"/>
                </a:moveTo>
                <a:cubicBezTo>
                  <a:pt x="40" y="153"/>
                  <a:pt x="40" y="151"/>
                  <a:pt x="39" y="149"/>
                </a:cubicBezTo>
                <a:cubicBezTo>
                  <a:pt x="39" y="146"/>
                  <a:pt x="39" y="143"/>
                  <a:pt x="39" y="142"/>
                </a:cubicBezTo>
                <a:cubicBezTo>
                  <a:pt x="39" y="141"/>
                  <a:pt x="38" y="139"/>
                  <a:pt x="38" y="138"/>
                </a:cubicBezTo>
                <a:cubicBezTo>
                  <a:pt x="37" y="136"/>
                  <a:pt x="38" y="134"/>
                  <a:pt x="38" y="132"/>
                </a:cubicBezTo>
                <a:cubicBezTo>
                  <a:pt x="37" y="122"/>
                  <a:pt x="36" y="116"/>
                  <a:pt x="35" y="105"/>
                </a:cubicBezTo>
                <a:cubicBezTo>
                  <a:pt x="35" y="102"/>
                  <a:pt x="34" y="99"/>
                  <a:pt x="34" y="97"/>
                </a:cubicBezTo>
                <a:cubicBezTo>
                  <a:pt x="34" y="94"/>
                  <a:pt x="34" y="91"/>
                  <a:pt x="35" y="89"/>
                </a:cubicBezTo>
                <a:cubicBezTo>
                  <a:pt x="35" y="86"/>
                  <a:pt x="34" y="83"/>
                  <a:pt x="33" y="79"/>
                </a:cubicBezTo>
                <a:cubicBezTo>
                  <a:pt x="33" y="72"/>
                  <a:pt x="32" y="66"/>
                  <a:pt x="31" y="61"/>
                </a:cubicBezTo>
                <a:cubicBezTo>
                  <a:pt x="27" y="63"/>
                  <a:pt x="21" y="63"/>
                  <a:pt x="17" y="63"/>
                </a:cubicBezTo>
                <a:cubicBezTo>
                  <a:pt x="17" y="70"/>
                  <a:pt x="18" y="79"/>
                  <a:pt x="19" y="87"/>
                </a:cubicBezTo>
                <a:cubicBezTo>
                  <a:pt x="20" y="98"/>
                  <a:pt x="22" y="110"/>
                  <a:pt x="22" y="118"/>
                </a:cubicBezTo>
                <a:cubicBezTo>
                  <a:pt x="23" y="141"/>
                  <a:pt x="24" y="169"/>
                  <a:pt x="25" y="190"/>
                </a:cubicBezTo>
                <a:cubicBezTo>
                  <a:pt x="31" y="193"/>
                  <a:pt x="38" y="192"/>
                  <a:pt x="42" y="188"/>
                </a:cubicBezTo>
                <a:cubicBezTo>
                  <a:pt x="42" y="176"/>
                  <a:pt x="40" y="164"/>
                  <a:pt x="40" y="155"/>
                </a:cubicBezTo>
                <a:close/>
                <a:moveTo>
                  <a:pt x="21" y="17"/>
                </a:moveTo>
                <a:cubicBezTo>
                  <a:pt x="19" y="12"/>
                  <a:pt x="19" y="6"/>
                  <a:pt x="15" y="4"/>
                </a:cubicBezTo>
                <a:cubicBezTo>
                  <a:pt x="11" y="14"/>
                  <a:pt x="9" y="27"/>
                  <a:pt x="6" y="38"/>
                </a:cubicBezTo>
                <a:cubicBezTo>
                  <a:pt x="8" y="37"/>
                  <a:pt x="7" y="35"/>
                  <a:pt x="8" y="34"/>
                </a:cubicBezTo>
                <a:cubicBezTo>
                  <a:pt x="9" y="32"/>
                  <a:pt x="9" y="28"/>
                  <a:pt x="11" y="27"/>
                </a:cubicBezTo>
                <a:cubicBezTo>
                  <a:pt x="10" y="31"/>
                  <a:pt x="9" y="35"/>
                  <a:pt x="9" y="39"/>
                </a:cubicBezTo>
                <a:cubicBezTo>
                  <a:pt x="14" y="39"/>
                  <a:pt x="20" y="40"/>
                  <a:pt x="26" y="38"/>
                </a:cubicBezTo>
                <a:cubicBezTo>
                  <a:pt x="26" y="30"/>
                  <a:pt x="22" y="25"/>
                  <a:pt x="21" y="17"/>
                </a:cubicBezTo>
                <a:cubicBezTo>
                  <a:pt x="21" y="17"/>
                  <a:pt x="21" y="18"/>
                  <a:pt x="21" y="17"/>
                </a:cubicBezTo>
                <a:cubicBezTo>
                  <a:pt x="21" y="17"/>
                  <a:pt x="21" y="17"/>
                  <a:pt x="21" y="17"/>
                </a:cubicBezTo>
                <a:close/>
                <a:moveTo>
                  <a:pt x="5" y="41"/>
                </a:moveTo>
                <a:cubicBezTo>
                  <a:pt x="5" y="41"/>
                  <a:pt x="5" y="40"/>
                  <a:pt x="5" y="40"/>
                </a:cubicBezTo>
                <a:cubicBezTo>
                  <a:pt x="4" y="41"/>
                  <a:pt x="3" y="39"/>
                  <a:pt x="3" y="41"/>
                </a:cubicBezTo>
                <a:cubicBezTo>
                  <a:pt x="6" y="42"/>
                  <a:pt x="9" y="42"/>
                  <a:pt x="12" y="42"/>
                </a:cubicBezTo>
                <a:cubicBezTo>
                  <a:pt x="9" y="42"/>
                  <a:pt x="7" y="40"/>
                  <a:pt x="5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30" name="Freeform 297"/>
          <p:cNvSpPr>
            <a:spLocks noEditPoints="1"/>
          </p:cNvSpPr>
          <p:nvPr/>
        </p:nvSpPr>
        <p:spPr bwMode="auto">
          <a:xfrm>
            <a:off x="1365250" y="3773488"/>
            <a:ext cx="249238" cy="823912"/>
          </a:xfrm>
          <a:custGeom>
            <a:avLst/>
            <a:gdLst>
              <a:gd name="T0" fmla="*/ 5 w 79"/>
              <a:gd name="T1" fmla="*/ 41 h 261"/>
              <a:gd name="T2" fmla="*/ 6 w 79"/>
              <a:gd name="T3" fmla="*/ 8 h 261"/>
              <a:gd name="T4" fmla="*/ 12 w 79"/>
              <a:gd name="T5" fmla="*/ 4 h 261"/>
              <a:gd name="T6" fmla="*/ 27 w 79"/>
              <a:gd name="T7" fmla="*/ 27 h 261"/>
              <a:gd name="T8" fmla="*/ 34 w 79"/>
              <a:gd name="T9" fmla="*/ 35 h 261"/>
              <a:gd name="T10" fmla="*/ 38 w 79"/>
              <a:gd name="T11" fmla="*/ 46 h 261"/>
              <a:gd name="T12" fmla="*/ 43 w 79"/>
              <a:gd name="T13" fmla="*/ 69 h 261"/>
              <a:gd name="T14" fmla="*/ 61 w 79"/>
              <a:gd name="T15" fmla="*/ 137 h 261"/>
              <a:gd name="T16" fmla="*/ 70 w 79"/>
              <a:gd name="T17" fmla="*/ 187 h 261"/>
              <a:gd name="T18" fmla="*/ 77 w 79"/>
              <a:gd name="T19" fmla="*/ 229 h 261"/>
              <a:gd name="T20" fmla="*/ 76 w 79"/>
              <a:gd name="T21" fmla="*/ 252 h 261"/>
              <a:gd name="T22" fmla="*/ 53 w 79"/>
              <a:gd name="T23" fmla="*/ 259 h 261"/>
              <a:gd name="T24" fmla="*/ 46 w 79"/>
              <a:gd name="T25" fmla="*/ 257 h 261"/>
              <a:gd name="T26" fmla="*/ 41 w 79"/>
              <a:gd name="T27" fmla="*/ 221 h 261"/>
              <a:gd name="T28" fmla="*/ 36 w 79"/>
              <a:gd name="T29" fmla="*/ 190 h 261"/>
              <a:gd name="T30" fmla="*/ 24 w 79"/>
              <a:gd name="T31" fmla="*/ 140 h 261"/>
              <a:gd name="T32" fmla="*/ 14 w 79"/>
              <a:gd name="T33" fmla="*/ 101 h 261"/>
              <a:gd name="T34" fmla="*/ 7 w 79"/>
              <a:gd name="T35" fmla="*/ 69 h 261"/>
              <a:gd name="T36" fmla="*/ 2 w 79"/>
              <a:gd name="T37" fmla="*/ 50 h 261"/>
              <a:gd name="T38" fmla="*/ 13 w 79"/>
              <a:gd name="T39" fmla="*/ 85 h 261"/>
              <a:gd name="T40" fmla="*/ 17 w 79"/>
              <a:gd name="T41" fmla="*/ 102 h 261"/>
              <a:gd name="T42" fmla="*/ 33 w 79"/>
              <a:gd name="T43" fmla="*/ 172 h 261"/>
              <a:gd name="T44" fmla="*/ 40 w 79"/>
              <a:gd name="T45" fmla="*/ 201 h 261"/>
              <a:gd name="T46" fmla="*/ 48 w 79"/>
              <a:gd name="T47" fmla="*/ 255 h 261"/>
              <a:gd name="T48" fmla="*/ 56 w 79"/>
              <a:gd name="T49" fmla="*/ 258 h 261"/>
              <a:gd name="T50" fmla="*/ 75 w 79"/>
              <a:gd name="T51" fmla="*/ 250 h 261"/>
              <a:gd name="T52" fmla="*/ 75 w 79"/>
              <a:gd name="T53" fmla="*/ 234 h 261"/>
              <a:gd name="T54" fmla="*/ 51 w 79"/>
              <a:gd name="T55" fmla="*/ 201 h 261"/>
              <a:gd name="T56" fmla="*/ 45 w 79"/>
              <a:gd name="T57" fmla="*/ 195 h 261"/>
              <a:gd name="T58" fmla="*/ 38 w 79"/>
              <a:gd name="T59" fmla="*/ 154 h 261"/>
              <a:gd name="T60" fmla="*/ 19 w 79"/>
              <a:gd name="T61" fmla="*/ 78 h 261"/>
              <a:gd name="T62" fmla="*/ 13 w 79"/>
              <a:gd name="T63" fmla="*/ 55 h 261"/>
              <a:gd name="T64" fmla="*/ 33 w 79"/>
              <a:gd name="T65" fmla="*/ 38 h 261"/>
              <a:gd name="T66" fmla="*/ 13 w 79"/>
              <a:gd name="T67" fmla="*/ 85 h 261"/>
              <a:gd name="T68" fmla="*/ 34 w 79"/>
              <a:gd name="T69" fmla="*/ 128 h 261"/>
              <a:gd name="T70" fmla="*/ 48 w 79"/>
              <a:gd name="T71" fmla="*/ 194 h 261"/>
              <a:gd name="T72" fmla="*/ 67 w 79"/>
              <a:gd name="T73" fmla="*/ 194 h 261"/>
              <a:gd name="T74" fmla="*/ 62 w 79"/>
              <a:gd name="T75" fmla="*/ 156 h 261"/>
              <a:gd name="T76" fmla="*/ 59 w 79"/>
              <a:gd name="T77" fmla="*/ 137 h 261"/>
              <a:gd name="T78" fmla="*/ 47 w 79"/>
              <a:gd name="T79" fmla="*/ 95 h 261"/>
              <a:gd name="T80" fmla="*/ 33 w 79"/>
              <a:gd name="T81" fmla="*/ 52 h 261"/>
              <a:gd name="T82" fmla="*/ 28 w 79"/>
              <a:gd name="T83" fmla="*/ 105 h 261"/>
              <a:gd name="T84" fmla="*/ 6 w 79"/>
              <a:gd name="T85" fmla="*/ 43 h 261"/>
              <a:gd name="T86" fmla="*/ 32 w 79"/>
              <a:gd name="T87" fmla="*/ 36 h 261"/>
              <a:gd name="T88" fmla="*/ 26 w 79"/>
              <a:gd name="T89" fmla="*/ 30 h 261"/>
              <a:gd name="T90" fmla="*/ 11 w 79"/>
              <a:gd name="T91" fmla="*/ 5 h 261"/>
              <a:gd name="T92" fmla="*/ 7 w 79"/>
              <a:gd name="T93" fmla="*/ 40 h 261"/>
              <a:gd name="T94" fmla="*/ 19 w 79"/>
              <a:gd name="T95" fmla="*/ 22 h 261"/>
              <a:gd name="T96" fmla="*/ 26 w 79"/>
              <a:gd name="T97" fmla="*/ 3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9" h="261">
                <a:moveTo>
                  <a:pt x="0" y="45"/>
                </a:moveTo>
                <a:cubicBezTo>
                  <a:pt x="1" y="44"/>
                  <a:pt x="3" y="43"/>
                  <a:pt x="5" y="41"/>
                </a:cubicBezTo>
                <a:cubicBezTo>
                  <a:pt x="6" y="34"/>
                  <a:pt x="5" y="27"/>
                  <a:pt x="5" y="18"/>
                </a:cubicBezTo>
                <a:cubicBezTo>
                  <a:pt x="5" y="14"/>
                  <a:pt x="5" y="11"/>
                  <a:pt x="6" y="8"/>
                </a:cubicBezTo>
                <a:cubicBezTo>
                  <a:pt x="6" y="5"/>
                  <a:pt x="5" y="1"/>
                  <a:pt x="7" y="1"/>
                </a:cubicBezTo>
                <a:cubicBezTo>
                  <a:pt x="10" y="0"/>
                  <a:pt x="11" y="2"/>
                  <a:pt x="12" y="4"/>
                </a:cubicBezTo>
                <a:cubicBezTo>
                  <a:pt x="16" y="8"/>
                  <a:pt x="18" y="12"/>
                  <a:pt x="21" y="18"/>
                </a:cubicBezTo>
                <a:cubicBezTo>
                  <a:pt x="23" y="21"/>
                  <a:pt x="26" y="25"/>
                  <a:pt x="27" y="27"/>
                </a:cubicBezTo>
                <a:cubicBezTo>
                  <a:pt x="28" y="29"/>
                  <a:pt x="28" y="30"/>
                  <a:pt x="29" y="31"/>
                </a:cubicBezTo>
                <a:cubicBezTo>
                  <a:pt x="30" y="32"/>
                  <a:pt x="33" y="34"/>
                  <a:pt x="34" y="35"/>
                </a:cubicBezTo>
                <a:cubicBezTo>
                  <a:pt x="35" y="35"/>
                  <a:pt x="35" y="37"/>
                  <a:pt x="36" y="36"/>
                </a:cubicBezTo>
                <a:cubicBezTo>
                  <a:pt x="36" y="40"/>
                  <a:pt x="36" y="44"/>
                  <a:pt x="38" y="46"/>
                </a:cubicBezTo>
                <a:cubicBezTo>
                  <a:pt x="38" y="50"/>
                  <a:pt x="40" y="54"/>
                  <a:pt x="41" y="59"/>
                </a:cubicBezTo>
                <a:cubicBezTo>
                  <a:pt x="42" y="62"/>
                  <a:pt x="42" y="65"/>
                  <a:pt x="43" y="69"/>
                </a:cubicBezTo>
                <a:cubicBezTo>
                  <a:pt x="45" y="75"/>
                  <a:pt x="47" y="81"/>
                  <a:pt x="48" y="88"/>
                </a:cubicBezTo>
                <a:cubicBezTo>
                  <a:pt x="52" y="104"/>
                  <a:pt x="57" y="120"/>
                  <a:pt x="61" y="137"/>
                </a:cubicBezTo>
                <a:cubicBezTo>
                  <a:pt x="63" y="147"/>
                  <a:pt x="65" y="158"/>
                  <a:pt x="67" y="170"/>
                </a:cubicBezTo>
                <a:cubicBezTo>
                  <a:pt x="68" y="176"/>
                  <a:pt x="68" y="182"/>
                  <a:pt x="70" y="187"/>
                </a:cubicBezTo>
                <a:cubicBezTo>
                  <a:pt x="71" y="193"/>
                  <a:pt x="71" y="198"/>
                  <a:pt x="72" y="204"/>
                </a:cubicBezTo>
                <a:cubicBezTo>
                  <a:pt x="74" y="212"/>
                  <a:pt x="76" y="221"/>
                  <a:pt x="77" y="229"/>
                </a:cubicBezTo>
                <a:cubicBezTo>
                  <a:pt x="78" y="234"/>
                  <a:pt x="78" y="240"/>
                  <a:pt x="79" y="245"/>
                </a:cubicBezTo>
                <a:cubicBezTo>
                  <a:pt x="79" y="248"/>
                  <a:pt x="77" y="249"/>
                  <a:pt x="76" y="252"/>
                </a:cubicBezTo>
                <a:cubicBezTo>
                  <a:pt x="72" y="255"/>
                  <a:pt x="65" y="261"/>
                  <a:pt x="56" y="260"/>
                </a:cubicBezTo>
                <a:cubicBezTo>
                  <a:pt x="55" y="260"/>
                  <a:pt x="54" y="259"/>
                  <a:pt x="53" y="259"/>
                </a:cubicBezTo>
                <a:cubicBezTo>
                  <a:pt x="52" y="259"/>
                  <a:pt x="50" y="259"/>
                  <a:pt x="49" y="259"/>
                </a:cubicBezTo>
                <a:cubicBezTo>
                  <a:pt x="49" y="259"/>
                  <a:pt x="47" y="258"/>
                  <a:pt x="46" y="257"/>
                </a:cubicBezTo>
                <a:cubicBezTo>
                  <a:pt x="45" y="256"/>
                  <a:pt x="45" y="251"/>
                  <a:pt x="44" y="248"/>
                </a:cubicBezTo>
                <a:cubicBezTo>
                  <a:pt x="44" y="242"/>
                  <a:pt x="42" y="229"/>
                  <a:pt x="41" y="221"/>
                </a:cubicBezTo>
                <a:cubicBezTo>
                  <a:pt x="41" y="220"/>
                  <a:pt x="41" y="218"/>
                  <a:pt x="40" y="216"/>
                </a:cubicBezTo>
                <a:cubicBezTo>
                  <a:pt x="39" y="207"/>
                  <a:pt x="37" y="199"/>
                  <a:pt x="36" y="190"/>
                </a:cubicBezTo>
                <a:cubicBezTo>
                  <a:pt x="34" y="182"/>
                  <a:pt x="32" y="174"/>
                  <a:pt x="30" y="165"/>
                </a:cubicBezTo>
                <a:cubicBezTo>
                  <a:pt x="29" y="157"/>
                  <a:pt x="27" y="148"/>
                  <a:pt x="24" y="140"/>
                </a:cubicBezTo>
                <a:cubicBezTo>
                  <a:pt x="21" y="132"/>
                  <a:pt x="20" y="122"/>
                  <a:pt x="18" y="114"/>
                </a:cubicBezTo>
                <a:cubicBezTo>
                  <a:pt x="17" y="109"/>
                  <a:pt x="15" y="105"/>
                  <a:pt x="14" y="101"/>
                </a:cubicBezTo>
                <a:cubicBezTo>
                  <a:pt x="13" y="97"/>
                  <a:pt x="13" y="93"/>
                  <a:pt x="12" y="89"/>
                </a:cubicBezTo>
                <a:cubicBezTo>
                  <a:pt x="10" y="82"/>
                  <a:pt x="9" y="75"/>
                  <a:pt x="7" y="69"/>
                </a:cubicBezTo>
                <a:cubicBezTo>
                  <a:pt x="5" y="65"/>
                  <a:pt x="4" y="61"/>
                  <a:pt x="3" y="57"/>
                </a:cubicBezTo>
                <a:cubicBezTo>
                  <a:pt x="2" y="54"/>
                  <a:pt x="2" y="52"/>
                  <a:pt x="2" y="50"/>
                </a:cubicBezTo>
                <a:cubicBezTo>
                  <a:pt x="1" y="48"/>
                  <a:pt x="0" y="47"/>
                  <a:pt x="0" y="45"/>
                </a:cubicBezTo>
                <a:close/>
                <a:moveTo>
                  <a:pt x="13" y="85"/>
                </a:moveTo>
                <a:cubicBezTo>
                  <a:pt x="14" y="87"/>
                  <a:pt x="15" y="89"/>
                  <a:pt x="15" y="91"/>
                </a:cubicBezTo>
                <a:cubicBezTo>
                  <a:pt x="16" y="94"/>
                  <a:pt x="16" y="98"/>
                  <a:pt x="17" y="102"/>
                </a:cubicBezTo>
                <a:cubicBezTo>
                  <a:pt x="20" y="113"/>
                  <a:pt x="23" y="125"/>
                  <a:pt x="26" y="137"/>
                </a:cubicBezTo>
                <a:cubicBezTo>
                  <a:pt x="29" y="149"/>
                  <a:pt x="31" y="160"/>
                  <a:pt x="33" y="172"/>
                </a:cubicBezTo>
                <a:cubicBezTo>
                  <a:pt x="34" y="176"/>
                  <a:pt x="35" y="180"/>
                  <a:pt x="36" y="184"/>
                </a:cubicBezTo>
                <a:cubicBezTo>
                  <a:pt x="38" y="189"/>
                  <a:pt x="38" y="195"/>
                  <a:pt x="40" y="201"/>
                </a:cubicBezTo>
                <a:cubicBezTo>
                  <a:pt x="41" y="210"/>
                  <a:pt x="42" y="218"/>
                  <a:pt x="44" y="228"/>
                </a:cubicBezTo>
                <a:cubicBezTo>
                  <a:pt x="46" y="237"/>
                  <a:pt x="46" y="247"/>
                  <a:pt x="48" y="255"/>
                </a:cubicBezTo>
                <a:cubicBezTo>
                  <a:pt x="49" y="255"/>
                  <a:pt x="50" y="256"/>
                  <a:pt x="51" y="257"/>
                </a:cubicBezTo>
                <a:cubicBezTo>
                  <a:pt x="53" y="256"/>
                  <a:pt x="54" y="258"/>
                  <a:pt x="56" y="258"/>
                </a:cubicBezTo>
                <a:cubicBezTo>
                  <a:pt x="62" y="258"/>
                  <a:pt x="66" y="256"/>
                  <a:pt x="70" y="254"/>
                </a:cubicBezTo>
                <a:cubicBezTo>
                  <a:pt x="72" y="253"/>
                  <a:pt x="74" y="251"/>
                  <a:pt x="75" y="250"/>
                </a:cubicBezTo>
                <a:cubicBezTo>
                  <a:pt x="77" y="247"/>
                  <a:pt x="76" y="243"/>
                  <a:pt x="75" y="240"/>
                </a:cubicBezTo>
                <a:cubicBezTo>
                  <a:pt x="75" y="238"/>
                  <a:pt x="75" y="236"/>
                  <a:pt x="75" y="234"/>
                </a:cubicBezTo>
                <a:cubicBezTo>
                  <a:pt x="74" y="222"/>
                  <a:pt x="70" y="209"/>
                  <a:pt x="69" y="197"/>
                </a:cubicBezTo>
                <a:cubicBezTo>
                  <a:pt x="65" y="198"/>
                  <a:pt x="57" y="202"/>
                  <a:pt x="51" y="201"/>
                </a:cubicBezTo>
                <a:cubicBezTo>
                  <a:pt x="49" y="201"/>
                  <a:pt x="46" y="200"/>
                  <a:pt x="45" y="199"/>
                </a:cubicBezTo>
                <a:cubicBezTo>
                  <a:pt x="45" y="198"/>
                  <a:pt x="45" y="196"/>
                  <a:pt x="45" y="195"/>
                </a:cubicBezTo>
                <a:cubicBezTo>
                  <a:pt x="45" y="190"/>
                  <a:pt x="44" y="185"/>
                  <a:pt x="43" y="180"/>
                </a:cubicBezTo>
                <a:cubicBezTo>
                  <a:pt x="42" y="171"/>
                  <a:pt x="40" y="163"/>
                  <a:pt x="38" y="154"/>
                </a:cubicBezTo>
                <a:cubicBezTo>
                  <a:pt x="34" y="134"/>
                  <a:pt x="30" y="113"/>
                  <a:pt x="23" y="93"/>
                </a:cubicBezTo>
                <a:cubicBezTo>
                  <a:pt x="21" y="88"/>
                  <a:pt x="20" y="83"/>
                  <a:pt x="19" y="78"/>
                </a:cubicBezTo>
                <a:cubicBezTo>
                  <a:pt x="17" y="72"/>
                  <a:pt x="17" y="66"/>
                  <a:pt x="15" y="61"/>
                </a:cubicBezTo>
                <a:cubicBezTo>
                  <a:pt x="14" y="60"/>
                  <a:pt x="12" y="58"/>
                  <a:pt x="13" y="55"/>
                </a:cubicBezTo>
                <a:cubicBezTo>
                  <a:pt x="22" y="57"/>
                  <a:pt x="32" y="52"/>
                  <a:pt x="36" y="46"/>
                </a:cubicBezTo>
                <a:cubicBezTo>
                  <a:pt x="35" y="44"/>
                  <a:pt x="34" y="41"/>
                  <a:pt x="33" y="38"/>
                </a:cubicBezTo>
                <a:cubicBezTo>
                  <a:pt x="25" y="44"/>
                  <a:pt x="15" y="47"/>
                  <a:pt x="3" y="48"/>
                </a:cubicBezTo>
                <a:cubicBezTo>
                  <a:pt x="5" y="60"/>
                  <a:pt x="10" y="72"/>
                  <a:pt x="13" y="85"/>
                </a:cubicBezTo>
                <a:close/>
                <a:moveTo>
                  <a:pt x="28" y="105"/>
                </a:moveTo>
                <a:cubicBezTo>
                  <a:pt x="31" y="112"/>
                  <a:pt x="32" y="120"/>
                  <a:pt x="34" y="128"/>
                </a:cubicBezTo>
                <a:cubicBezTo>
                  <a:pt x="36" y="138"/>
                  <a:pt x="39" y="147"/>
                  <a:pt x="41" y="156"/>
                </a:cubicBezTo>
                <a:cubicBezTo>
                  <a:pt x="43" y="169"/>
                  <a:pt x="45" y="182"/>
                  <a:pt x="48" y="194"/>
                </a:cubicBezTo>
                <a:cubicBezTo>
                  <a:pt x="45" y="199"/>
                  <a:pt x="52" y="199"/>
                  <a:pt x="57" y="199"/>
                </a:cubicBezTo>
                <a:cubicBezTo>
                  <a:pt x="60" y="198"/>
                  <a:pt x="66" y="196"/>
                  <a:pt x="67" y="194"/>
                </a:cubicBezTo>
                <a:cubicBezTo>
                  <a:pt x="68" y="192"/>
                  <a:pt x="67" y="190"/>
                  <a:pt x="67" y="189"/>
                </a:cubicBezTo>
                <a:cubicBezTo>
                  <a:pt x="65" y="178"/>
                  <a:pt x="64" y="166"/>
                  <a:pt x="62" y="156"/>
                </a:cubicBezTo>
                <a:cubicBezTo>
                  <a:pt x="62" y="153"/>
                  <a:pt x="61" y="151"/>
                  <a:pt x="60" y="148"/>
                </a:cubicBezTo>
                <a:cubicBezTo>
                  <a:pt x="59" y="145"/>
                  <a:pt x="59" y="141"/>
                  <a:pt x="59" y="137"/>
                </a:cubicBezTo>
                <a:cubicBezTo>
                  <a:pt x="56" y="126"/>
                  <a:pt x="53" y="117"/>
                  <a:pt x="50" y="106"/>
                </a:cubicBezTo>
                <a:cubicBezTo>
                  <a:pt x="49" y="103"/>
                  <a:pt x="48" y="99"/>
                  <a:pt x="47" y="95"/>
                </a:cubicBezTo>
                <a:cubicBezTo>
                  <a:pt x="44" y="81"/>
                  <a:pt x="41" y="64"/>
                  <a:pt x="36" y="50"/>
                </a:cubicBezTo>
                <a:cubicBezTo>
                  <a:pt x="35" y="50"/>
                  <a:pt x="34" y="51"/>
                  <a:pt x="33" y="52"/>
                </a:cubicBezTo>
                <a:cubicBezTo>
                  <a:pt x="27" y="56"/>
                  <a:pt x="21" y="58"/>
                  <a:pt x="16" y="58"/>
                </a:cubicBezTo>
                <a:cubicBezTo>
                  <a:pt x="19" y="73"/>
                  <a:pt x="23" y="89"/>
                  <a:pt x="28" y="105"/>
                </a:cubicBezTo>
                <a:close/>
                <a:moveTo>
                  <a:pt x="27" y="37"/>
                </a:moveTo>
                <a:cubicBezTo>
                  <a:pt x="21" y="40"/>
                  <a:pt x="10" y="42"/>
                  <a:pt x="6" y="43"/>
                </a:cubicBezTo>
                <a:cubicBezTo>
                  <a:pt x="6" y="44"/>
                  <a:pt x="4" y="44"/>
                  <a:pt x="4" y="46"/>
                </a:cubicBezTo>
                <a:cubicBezTo>
                  <a:pt x="14" y="44"/>
                  <a:pt x="24" y="42"/>
                  <a:pt x="32" y="36"/>
                </a:cubicBezTo>
                <a:cubicBezTo>
                  <a:pt x="30" y="34"/>
                  <a:pt x="29" y="36"/>
                  <a:pt x="27" y="37"/>
                </a:cubicBezTo>
                <a:close/>
                <a:moveTo>
                  <a:pt x="26" y="30"/>
                </a:moveTo>
                <a:cubicBezTo>
                  <a:pt x="23" y="25"/>
                  <a:pt x="19" y="19"/>
                  <a:pt x="17" y="14"/>
                </a:cubicBezTo>
                <a:cubicBezTo>
                  <a:pt x="15" y="11"/>
                  <a:pt x="14" y="7"/>
                  <a:pt x="11" y="5"/>
                </a:cubicBezTo>
                <a:cubicBezTo>
                  <a:pt x="10" y="4"/>
                  <a:pt x="9" y="3"/>
                  <a:pt x="8" y="3"/>
                </a:cubicBezTo>
                <a:cubicBezTo>
                  <a:pt x="5" y="15"/>
                  <a:pt x="8" y="28"/>
                  <a:pt x="7" y="40"/>
                </a:cubicBezTo>
                <a:cubicBezTo>
                  <a:pt x="13" y="39"/>
                  <a:pt x="17" y="37"/>
                  <a:pt x="24" y="36"/>
                </a:cubicBezTo>
                <a:cubicBezTo>
                  <a:pt x="23" y="30"/>
                  <a:pt x="19" y="27"/>
                  <a:pt x="19" y="22"/>
                </a:cubicBezTo>
                <a:cubicBezTo>
                  <a:pt x="22" y="26"/>
                  <a:pt x="24" y="30"/>
                  <a:pt x="25" y="35"/>
                </a:cubicBezTo>
                <a:cubicBezTo>
                  <a:pt x="29" y="34"/>
                  <a:pt x="27" y="32"/>
                  <a:pt x="26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31" name="Freeform 298"/>
          <p:cNvSpPr>
            <a:spLocks noEditPoints="1"/>
          </p:cNvSpPr>
          <p:nvPr/>
        </p:nvSpPr>
        <p:spPr bwMode="auto">
          <a:xfrm>
            <a:off x="403225" y="517525"/>
            <a:ext cx="1033463" cy="641350"/>
          </a:xfrm>
          <a:custGeom>
            <a:avLst/>
            <a:gdLst>
              <a:gd name="T0" fmla="*/ 278 w 328"/>
              <a:gd name="T1" fmla="*/ 42 h 203"/>
              <a:gd name="T2" fmla="*/ 318 w 328"/>
              <a:gd name="T3" fmla="*/ 75 h 203"/>
              <a:gd name="T4" fmla="*/ 281 w 328"/>
              <a:gd name="T5" fmla="*/ 145 h 203"/>
              <a:gd name="T6" fmla="*/ 152 w 328"/>
              <a:gd name="T7" fmla="*/ 172 h 203"/>
              <a:gd name="T8" fmla="*/ 132 w 328"/>
              <a:gd name="T9" fmla="*/ 175 h 203"/>
              <a:gd name="T10" fmla="*/ 89 w 328"/>
              <a:gd name="T11" fmla="*/ 132 h 203"/>
              <a:gd name="T12" fmla="*/ 12 w 328"/>
              <a:gd name="T13" fmla="*/ 117 h 203"/>
              <a:gd name="T14" fmla="*/ 10 w 328"/>
              <a:gd name="T15" fmla="*/ 87 h 203"/>
              <a:gd name="T16" fmla="*/ 63 w 328"/>
              <a:gd name="T17" fmla="*/ 47 h 203"/>
              <a:gd name="T18" fmla="*/ 195 w 328"/>
              <a:gd name="T19" fmla="*/ 10 h 203"/>
              <a:gd name="T20" fmla="*/ 200 w 328"/>
              <a:gd name="T21" fmla="*/ 21 h 203"/>
              <a:gd name="T22" fmla="*/ 17 w 328"/>
              <a:gd name="T23" fmla="*/ 85 h 203"/>
              <a:gd name="T24" fmla="*/ 112 w 328"/>
              <a:gd name="T25" fmla="*/ 113 h 203"/>
              <a:gd name="T26" fmla="*/ 288 w 328"/>
              <a:gd name="T27" fmla="*/ 56 h 203"/>
              <a:gd name="T28" fmla="*/ 197 w 328"/>
              <a:gd name="T29" fmla="*/ 31 h 203"/>
              <a:gd name="T30" fmla="*/ 164 w 328"/>
              <a:gd name="T31" fmla="*/ 64 h 203"/>
              <a:gd name="T32" fmla="*/ 226 w 328"/>
              <a:gd name="T33" fmla="*/ 158 h 203"/>
              <a:gd name="T34" fmla="*/ 312 w 328"/>
              <a:gd name="T35" fmla="*/ 59 h 203"/>
              <a:gd name="T36" fmla="*/ 256 w 328"/>
              <a:gd name="T37" fmla="*/ 151 h 203"/>
              <a:gd name="T38" fmla="*/ 249 w 328"/>
              <a:gd name="T39" fmla="*/ 165 h 203"/>
              <a:gd name="T40" fmla="*/ 303 w 328"/>
              <a:gd name="T41" fmla="*/ 92 h 203"/>
              <a:gd name="T42" fmla="*/ 310 w 328"/>
              <a:gd name="T43" fmla="*/ 72 h 203"/>
              <a:gd name="T44" fmla="*/ 288 w 328"/>
              <a:gd name="T45" fmla="*/ 96 h 203"/>
              <a:gd name="T46" fmla="*/ 225 w 328"/>
              <a:gd name="T47" fmla="*/ 182 h 203"/>
              <a:gd name="T48" fmla="*/ 254 w 328"/>
              <a:gd name="T49" fmla="*/ 166 h 203"/>
              <a:gd name="T50" fmla="*/ 207 w 328"/>
              <a:gd name="T51" fmla="*/ 186 h 203"/>
              <a:gd name="T52" fmla="*/ 180 w 328"/>
              <a:gd name="T53" fmla="*/ 181 h 203"/>
              <a:gd name="T54" fmla="*/ 239 w 328"/>
              <a:gd name="T55" fmla="*/ 189 h 203"/>
              <a:gd name="T56" fmla="*/ 284 w 328"/>
              <a:gd name="T57" fmla="*/ 134 h 203"/>
              <a:gd name="T58" fmla="*/ 322 w 328"/>
              <a:gd name="T59" fmla="*/ 80 h 203"/>
              <a:gd name="T60" fmla="*/ 47 w 328"/>
              <a:gd name="T61" fmla="*/ 106 h 203"/>
              <a:gd name="T62" fmla="*/ 89 w 328"/>
              <a:gd name="T63" fmla="*/ 123 h 203"/>
              <a:gd name="T64" fmla="*/ 97 w 328"/>
              <a:gd name="T65" fmla="*/ 115 h 203"/>
              <a:gd name="T66" fmla="*/ 108 w 328"/>
              <a:gd name="T67" fmla="*/ 111 h 203"/>
              <a:gd name="T68" fmla="*/ 20 w 328"/>
              <a:gd name="T69" fmla="*/ 95 h 203"/>
              <a:gd name="T70" fmla="*/ 4 w 328"/>
              <a:gd name="T71" fmla="*/ 111 h 203"/>
              <a:gd name="T72" fmla="*/ 77 w 328"/>
              <a:gd name="T73" fmla="*/ 123 h 203"/>
              <a:gd name="T74" fmla="*/ 4 w 328"/>
              <a:gd name="T75" fmla="*/ 111 h 203"/>
              <a:gd name="T76" fmla="*/ 118 w 328"/>
              <a:gd name="T77" fmla="*/ 135 h 203"/>
              <a:gd name="T78" fmla="*/ 154 w 328"/>
              <a:gd name="T79" fmla="*/ 131 h 203"/>
              <a:gd name="T80" fmla="*/ 123 w 328"/>
              <a:gd name="T81" fmla="*/ 126 h 203"/>
              <a:gd name="T82" fmla="*/ 161 w 328"/>
              <a:gd name="T83" fmla="*/ 150 h 203"/>
              <a:gd name="T84" fmla="*/ 220 w 328"/>
              <a:gd name="T85" fmla="*/ 184 h 203"/>
              <a:gd name="T86" fmla="*/ 188 w 328"/>
              <a:gd name="T87" fmla="*/ 168 h 203"/>
              <a:gd name="T88" fmla="*/ 205 w 328"/>
              <a:gd name="T89" fmla="*/ 169 h 203"/>
              <a:gd name="T90" fmla="*/ 112 w 328"/>
              <a:gd name="T91" fmla="*/ 138 h 203"/>
              <a:gd name="T92" fmla="*/ 132 w 328"/>
              <a:gd name="T93" fmla="*/ 147 h 203"/>
              <a:gd name="T94" fmla="*/ 130 w 328"/>
              <a:gd name="T95" fmla="*/ 171 h 203"/>
              <a:gd name="T96" fmla="*/ 147 w 328"/>
              <a:gd name="T97" fmla="*/ 139 h 203"/>
              <a:gd name="T98" fmla="*/ 132 w 328"/>
              <a:gd name="T99" fmla="*/ 14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8" h="203">
                <a:moveTo>
                  <a:pt x="203" y="19"/>
                </a:moveTo>
                <a:cubicBezTo>
                  <a:pt x="214" y="16"/>
                  <a:pt x="222" y="11"/>
                  <a:pt x="236" y="13"/>
                </a:cubicBezTo>
                <a:cubicBezTo>
                  <a:pt x="246" y="14"/>
                  <a:pt x="257" y="21"/>
                  <a:pt x="265" y="26"/>
                </a:cubicBezTo>
                <a:cubicBezTo>
                  <a:pt x="270" y="30"/>
                  <a:pt x="273" y="37"/>
                  <a:pt x="278" y="42"/>
                </a:cubicBezTo>
                <a:cubicBezTo>
                  <a:pt x="286" y="51"/>
                  <a:pt x="296" y="56"/>
                  <a:pt x="313" y="56"/>
                </a:cubicBezTo>
                <a:cubicBezTo>
                  <a:pt x="315" y="55"/>
                  <a:pt x="315" y="53"/>
                  <a:pt x="318" y="54"/>
                </a:cubicBezTo>
                <a:cubicBezTo>
                  <a:pt x="318" y="60"/>
                  <a:pt x="316" y="65"/>
                  <a:pt x="315" y="71"/>
                </a:cubicBezTo>
                <a:cubicBezTo>
                  <a:pt x="317" y="71"/>
                  <a:pt x="316" y="74"/>
                  <a:pt x="318" y="75"/>
                </a:cubicBezTo>
                <a:cubicBezTo>
                  <a:pt x="322" y="78"/>
                  <a:pt x="328" y="77"/>
                  <a:pt x="328" y="84"/>
                </a:cubicBezTo>
                <a:cubicBezTo>
                  <a:pt x="328" y="87"/>
                  <a:pt x="323" y="94"/>
                  <a:pt x="320" y="97"/>
                </a:cubicBezTo>
                <a:cubicBezTo>
                  <a:pt x="315" y="105"/>
                  <a:pt x="309" y="112"/>
                  <a:pt x="303" y="119"/>
                </a:cubicBezTo>
                <a:cubicBezTo>
                  <a:pt x="296" y="128"/>
                  <a:pt x="288" y="136"/>
                  <a:pt x="281" y="145"/>
                </a:cubicBezTo>
                <a:cubicBezTo>
                  <a:pt x="272" y="157"/>
                  <a:pt x="260" y="168"/>
                  <a:pt x="252" y="180"/>
                </a:cubicBezTo>
                <a:cubicBezTo>
                  <a:pt x="242" y="184"/>
                  <a:pt x="239" y="203"/>
                  <a:pt x="225" y="201"/>
                </a:cubicBezTo>
                <a:cubicBezTo>
                  <a:pt x="223" y="201"/>
                  <a:pt x="219" y="200"/>
                  <a:pt x="217" y="199"/>
                </a:cubicBezTo>
                <a:cubicBezTo>
                  <a:pt x="196" y="192"/>
                  <a:pt x="170" y="179"/>
                  <a:pt x="152" y="172"/>
                </a:cubicBezTo>
                <a:cubicBezTo>
                  <a:pt x="151" y="175"/>
                  <a:pt x="152" y="179"/>
                  <a:pt x="151" y="183"/>
                </a:cubicBezTo>
                <a:cubicBezTo>
                  <a:pt x="148" y="184"/>
                  <a:pt x="148" y="181"/>
                  <a:pt x="147" y="178"/>
                </a:cubicBezTo>
                <a:cubicBezTo>
                  <a:pt x="145" y="175"/>
                  <a:pt x="141" y="171"/>
                  <a:pt x="140" y="168"/>
                </a:cubicBezTo>
                <a:cubicBezTo>
                  <a:pt x="136" y="169"/>
                  <a:pt x="135" y="173"/>
                  <a:pt x="132" y="175"/>
                </a:cubicBezTo>
                <a:cubicBezTo>
                  <a:pt x="131" y="178"/>
                  <a:pt x="131" y="181"/>
                  <a:pt x="126" y="180"/>
                </a:cubicBezTo>
                <a:cubicBezTo>
                  <a:pt x="126" y="174"/>
                  <a:pt x="125" y="166"/>
                  <a:pt x="128" y="158"/>
                </a:cubicBezTo>
                <a:cubicBezTo>
                  <a:pt x="123" y="152"/>
                  <a:pt x="115" y="149"/>
                  <a:pt x="110" y="142"/>
                </a:cubicBezTo>
                <a:cubicBezTo>
                  <a:pt x="100" y="144"/>
                  <a:pt x="93" y="139"/>
                  <a:pt x="89" y="132"/>
                </a:cubicBezTo>
                <a:cubicBezTo>
                  <a:pt x="78" y="130"/>
                  <a:pt x="64" y="129"/>
                  <a:pt x="52" y="126"/>
                </a:cubicBezTo>
                <a:cubicBezTo>
                  <a:pt x="49" y="125"/>
                  <a:pt x="46" y="123"/>
                  <a:pt x="43" y="123"/>
                </a:cubicBezTo>
                <a:cubicBezTo>
                  <a:pt x="41" y="122"/>
                  <a:pt x="39" y="123"/>
                  <a:pt x="38" y="123"/>
                </a:cubicBezTo>
                <a:cubicBezTo>
                  <a:pt x="29" y="121"/>
                  <a:pt x="21" y="117"/>
                  <a:pt x="12" y="117"/>
                </a:cubicBezTo>
                <a:cubicBezTo>
                  <a:pt x="9" y="116"/>
                  <a:pt x="6" y="115"/>
                  <a:pt x="2" y="115"/>
                </a:cubicBezTo>
                <a:cubicBezTo>
                  <a:pt x="1" y="113"/>
                  <a:pt x="1" y="112"/>
                  <a:pt x="0" y="110"/>
                </a:cubicBezTo>
                <a:cubicBezTo>
                  <a:pt x="2" y="104"/>
                  <a:pt x="8" y="101"/>
                  <a:pt x="14" y="99"/>
                </a:cubicBezTo>
                <a:cubicBezTo>
                  <a:pt x="13" y="94"/>
                  <a:pt x="14" y="91"/>
                  <a:pt x="10" y="87"/>
                </a:cubicBezTo>
                <a:cubicBezTo>
                  <a:pt x="14" y="80"/>
                  <a:pt x="22" y="77"/>
                  <a:pt x="28" y="73"/>
                </a:cubicBezTo>
                <a:cubicBezTo>
                  <a:pt x="33" y="70"/>
                  <a:pt x="37" y="67"/>
                  <a:pt x="42" y="63"/>
                </a:cubicBezTo>
                <a:cubicBezTo>
                  <a:pt x="46" y="60"/>
                  <a:pt x="50" y="56"/>
                  <a:pt x="54" y="53"/>
                </a:cubicBezTo>
                <a:cubicBezTo>
                  <a:pt x="57" y="51"/>
                  <a:pt x="60" y="49"/>
                  <a:pt x="63" y="47"/>
                </a:cubicBezTo>
                <a:cubicBezTo>
                  <a:pt x="66" y="45"/>
                  <a:pt x="70" y="41"/>
                  <a:pt x="73" y="37"/>
                </a:cubicBezTo>
                <a:cubicBezTo>
                  <a:pt x="84" y="27"/>
                  <a:pt x="95" y="16"/>
                  <a:pt x="104" y="4"/>
                </a:cubicBezTo>
                <a:cubicBezTo>
                  <a:pt x="108" y="3"/>
                  <a:pt x="112" y="5"/>
                  <a:pt x="115" y="5"/>
                </a:cubicBezTo>
                <a:cubicBezTo>
                  <a:pt x="142" y="8"/>
                  <a:pt x="172" y="0"/>
                  <a:pt x="195" y="10"/>
                </a:cubicBezTo>
                <a:cubicBezTo>
                  <a:pt x="197" y="13"/>
                  <a:pt x="202" y="15"/>
                  <a:pt x="203" y="19"/>
                </a:cubicBezTo>
                <a:close/>
                <a:moveTo>
                  <a:pt x="182" y="42"/>
                </a:moveTo>
                <a:cubicBezTo>
                  <a:pt x="184" y="40"/>
                  <a:pt x="185" y="37"/>
                  <a:pt x="187" y="35"/>
                </a:cubicBezTo>
                <a:cubicBezTo>
                  <a:pt x="190" y="32"/>
                  <a:pt x="200" y="25"/>
                  <a:pt x="200" y="21"/>
                </a:cubicBezTo>
                <a:cubicBezTo>
                  <a:pt x="200" y="20"/>
                  <a:pt x="196" y="16"/>
                  <a:pt x="194" y="15"/>
                </a:cubicBezTo>
                <a:cubicBezTo>
                  <a:pt x="190" y="12"/>
                  <a:pt x="181" y="10"/>
                  <a:pt x="178" y="9"/>
                </a:cubicBezTo>
                <a:cubicBezTo>
                  <a:pt x="159" y="7"/>
                  <a:pt x="128" y="10"/>
                  <a:pt x="107" y="8"/>
                </a:cubicBezTo>
                <a:cubicBezTo>
                  <a:pt x="81" y="37"/>
                  <a:pt x="50" y="63"/>
                  <a:pt x="17" y="85"/>
                </a:cubicBezTo>
                <a:cubicBezTo>
                  <a:pt x="29" y="90"/>
                  <a:pt x="45" y="87"/>
                  <a:pt x="58" y="88"/>
                </a:cubicBezTo>
                <a:cubicBezTo>
                  <a:pt x="63" y="88"/>
                  <a:pt x="70" y="89"/>
                  <a:pt x="75" y="90"/>
                </a:cubicBezTo>
                <a:cubicBezTo>
                  <a:pt x="90" y="92"/>
                  <a:pt x="104" y="97"/>
                  <a:pt x="111" y="108"/>
                </a:cubicBezTo>
                <a:cubicBezTo>
                  <a:pt x="113" y="109"/>
                  <a:pt x="110" y="113"/>
                  <a:pt x="112" y="113"/>
                </a:cubicBezTo>
                <a:cubicBezTo>
                  <a:pt x="115" y="112"/>
                  <a:pt x="117" y="109"/>
                  <a:pt x="118" y="106"/>
                </a:cubicBezTo>
                <a:cubicBezTo>
                  <a:pt x="128" y="98"/>
                  <a:pt x="137" y="90"/>
                  <a:pt x="144" y="79"/>
                </a:cubicBezTo>
                <a:cubicBezTo>
                  <a:pt x="157" y="68"/>
                  <a:pt x="169" y="53"/>
                  <a:pt x="182" y="42"/>
                </a:cubicBezTo>
                <a:close/>
                <a:moveTo>
                  <a:pt x="288" y="56"/>
                </a:moveTo>
                <a:cubicBezTo>
                  <a:pt x="278" y="50"/>
                  <a:pt x="272" y="38"/>
                  <a:pt x="264" y="31"/>
                </a:cubicBezTo>
                <a:cubicBezTo>
                  <a:pt x="255" y="22"/>
                  <a:pt x="240" y="16"/>
                  <a:pt x="226" y="16"/>
                </a:cubicBezTo>
                <a:cubicBezTo>
                  <a:pt x="221" y="16"/>
                  <a:pt x="218" y="18"/>
                  <a:pt x="214" y="20"/>
                </a:cubicBezTo>
                <a:cubicBezTo>
                  <a:pt x="205" y="22"/>
                  <a:pt x="203" y="26"/>
                  <a:pt x="197" y="31"/>
                </a:cubicBezTo>
                <a:cubicBezTo>
                  <a:pt x="194" y="34"/>
                  <a:pt x="191" y="37"/>
                  <a:pt x="187" y="41"/>
                </a:cubicBezTo>
                <a:cubicBezTo>
                  <a:pt x="184" y="44"/>
                  <a:pt x="180" y="47"/>
                  <a:pt x="177" y="50"/>
                </a:cubicBezTo>
                <a:cubicBezTo>
                  <a:pt x="174" y="54"/>
                  <a:pt x="171" y="58"/>
                  <a:pt x="169" y="61"/>
                </a:cubicBezTo>
                <a:cubicBezTo>
                  <a:pt x="167" y="62"/>
                  <a:pt x="165" y="63"/>
                  <a:pt x="164" y="64"/>
                </a:cubicBezTo>
                <a:cubicBezTo>
                  <a:pt x="155" y="73"/>
                  <a:pt x="146" y="83"/>
                  <a:pt x="138" y="92"/>
                </a:cubicBezTo>
                <a:cubicBezTo>
                  <a:pt x="131" y="101"/>
                  <a:pt x="123" y="107"/>
                  <a:pt x="117" y="115"/>
                </a:cubicBezTo>
                <a:cubicBezTo>
                  <a:pt x="133" y="112"/>
                  <a:pt x="145" y="123"/>
                  <a:pt x="157" y="128"/>
                </a:cubicBezTo>
                <a:cubicBezTo>
                  <a:pt x="175" y="144"/>
                  <a:pt x="197" y="157"/>
                  <a:pt x="226" y="158"/>
                </a:cubicBezTo>
                <a:cubicBezTo>
                  <a:pt x="227" y="158"/>
                  <a:pt x="227" y="159"/>
                  <a:pt x="229" y="160"/>
                </a:cubicBezTo>
                <a:cubicBezTo>
                  <a:pt x="234" y="156"/>
                  <a:pt x="238" y="151"/>
                  <a:pt x="242" y="146"/>
                </a:cubicBezTo>
                <a:cubicBezTo>
                  <a:pt x="246" y="140"/>
                  <a:pt x="252" y="135"/>
                  <a:pt x="254" y="129"/>
                </a:cubicBezTo>
                <a:cubicBezTo>
                  <a:pt x="274" y="106"/>
                  <a:pt x="294" y="84"/>
                  <a:pt x="312" y="59"/>
                </a:cubicBezTo>
                <a:cubicBezTo>
                  <a:pt x="303" y="60"/>
                  <a:pt x="295" y="60"/>
                  <a:pt x="288" y="56"/>
                </a:cubicBezTo>
                <a:close/>
                <a:moveTo>
                  <a:pt x="225" y="182"/>
                </a:moveTo>
                <a:cubicBezTo>
                  <a:pt x="233" y="174"/>
                  <a:pt x="241" y="166"/>
                  <a:pt x="248" y="158"/>
                </a:cubicBezTo>
                <a:cubicBezTo>
                  <a:pt x="250" y="155"/>
                  <a:pt x="252" y="151"/>
                  <a:pt x="256" y="151"/>
                </a:cubicBezTo>
                <a:cubicBezTo>
                  <a:pt x="251" y="161"/>
                  <a:pt x="241" y="169"/>
                  <a:pt x="234" y="177"/>
                </a:cubicBezTo>
                <a:cubicBezTo>
                  <a:pt x="232" y="180"/>
                  <a:pt x="228" y="182"/>
                  <a:pt x="227" y="185"/>
                </a:cubicBezTo>
                <a:cubicBezTo>
                  <a:pt x="230" y="186"/>
                  <a:pt x="233" y="183"/>
                  <a:pt x="234" y="181"/>
                </a:cubicBezTo>
                <a:cubicBezTo>
                  <a:pt x="240" y="176"/>
                  <a:pt x="245" y="170"/>
                  <a:pt x="249" y="165"/>
                </a:cubicBezTo>
                <a:cubicBezTo>
                  <a:pt x="258" y="157"/>
                  <a:pt x="265" y="148"/>
                  <a:pt x="271" y="138"/>
                </a:cubicBezTo>
                <a:cubicBezTo>
                  <a:pt x="277" y="136"/>
                  <a:pt x="277" y="130"/>
                  <a:pt x="283" y="127"/>
                </a:cubicBezTo>
                <a:cubicBezTo>
                  <a:pt x="291" y="112"/>
                  <a:pt x="306" y="99"/>
                  <a:pt x="314" y="82"/>
                </a:cubicBezTo>
                <a:cubicBezTo>
                  <a:pt x="310" y="83"/>
                  <a:pt x="308" y="90"/>
                  <a:pt x="303" y="92"/>
                </a:cubicBezTo>
                <a:cubicBezTo>
                  <a:pt x="304" y="86"/>
                  <a:pt x="311" y="82"/>
                  <a:pt x="313" y="76"/>
                </a:cubicBezTo>
                <a:cubicBezTo>
                  <a:pt x="312" y="75"/>
                  <a:pt x="310" y="76"/>
                  <a:pt x="309" y="77"/>
                </a:cubicBezTo>
                <a:cubicBezTo>
                  <a:pt x="301" y="83"/>
                  <a:pt x="297" y="95"/>
                  <a:pt x="288" y="100"/>
                </a:cubicBezTo>
                <a:cubicBezTo>
                  <a:pt x="294" y="89"/>
                  <a:pt x="303" y="82"/>
                  <a:pt x="310" y="72"/>
                </a:cubicBezTo>
                <a:cubicBezTo>
                  <a:pt x="310" y="72"/>
                  <a:pt x="311" y="72"/>
                  <a:pt x="311" y="71"/>
                </a:cubicBezTo>
                <a:cubicBezTo>
                  <a:pt x="312" y="69"/>
                  <a:pt x="313" y="67"/>
                  <a:pt x="313" y="64"/>
                </a:cubicBezTo>
                <a:cubicBezTo>
                  <a:pt x="309" y="66"/>
                  <a:pt x="309" y="71"/>
                  <a:pt x="305" y="73"/>
                </a:cubicBezTo>
                <a:cubicBezTo>
                  <a:pt x="301" y="82"/>
                  <a:pt x="292" y="87"/>
                  <a:pt x="288" y="96"/>
                </a:cubicBezTo>
                <a:cubicBezTo>
                  <a:pt x="266" y="118"/>
                  <a:pt x="249" y="146"/>
                  <a:pt x="226" y="167"/>
                </a:cubicBezTo>
                <a:cubicBezTo>
                  <a:pt x="226" y="169"/>
                  <a:pt x="227" y="171"/>
                  <a:pt x="226" y="172"/>
                </a:cubicBezTo>
                <a:cubicBezTo>
                  <a:pt x="232" y="169"/>
                  <a:pt x="235" y="162"/>
                  <a:pt x="241" y="161"/>
                </a:cubicBezTo>
                <a:cubicBezTo>
                  <a:pt x="236" y="168"/>
                  <a:pt x="227" y="174"/>
                  <a:pt x="225" y="182"/>
                </a:cubicBezTo>
                <a:close/>
                <a:moveTo>
                  <a:pt x="314" y="90"/>
                </a:moveTo>
                <a:cubicBezTo>
                  <a:pt x="308" y="98"/>
                  <a:pt x="300" y="107"/>
                  <a:pt x="296" y="115"/>
                </a:cubicBezTo>
                <a:cubicBezTo>
                  <a:pt x="292" y="118"/>
                  <a:pt x="289" y="123"/>
                  <a:pt x="286" y="129"/>
                </a:cubicBezTo>
                <a:cubicBezTo>
                  <a:pt x="274" y="140"/>
                  <a:pt x="264" y="153"/>
                  <a:pt x="254" y="166"/>
                </a:cubicBezTo>
                <a:cubicBezTo>
                  <a:pt x="250" y="170"/>
                  <a:pt x="245" y="174"/>
                  <a:pt x="241" y="179"/>
                </a:cubicBezTo>
                <a:cubicBezTo>
                  <a:pt x="237" y="182"/>
                  <a:pt x="231" y="190"/>
                  <a:pt x="226" y="191"/>
                </a:cubicBezTo>
                <a:cubicBezTo>
                  <a:pt x="223" y="191"/>
                  <a:pt x="221" y="189"/>
                  <a:pt x="218" y="188"/>
                </a:cubicBezTo>
                <a:cubicBezTo>
                  <a:pt x="214" y="187"/>
                  <a:pt x="211" y="187"/>
                  <a:pt x="207" y="186"/>
                </a:cubicBezTo>
                <a:cubicBezTo>
                  <a:pt x="188" y="180"/>
                  <a:pt x="171" y="169"/>
                  <a:pt x="154" y="162"/>
                </a:cubicBezTo>
                <a:cubicBezTo>
                  <a:pt x="153" y="164"/>
                  <a:pt x="153" y="166"/>
                  <a:pt x="153" y="168"/>
                </a:cubicBezTo>
                <a:cubicBezTo>
                  <a:pt x="154" y="168"/>
                  <a:pt x="155" y="168"/>
                  <a:pt x="157" y="168"/>
                </a:cubicBezTo>
                <a:cubicBezTo>
                  <a:pt x="163" y="173"/>
                  <a:pt x="171" y="177"/>
                  <a:pt x="180" y="181"/>
                </a:cubicBezTo>
                <a:cubicBezTo>
                  <a:pt x="185" y="183"/>
                  <a:pt x="190" y="184"/>
                  <a:pt x="195" y="185"/>
                </a:cubicBezTo>
                <a:cubicBezTo>
                  <a:pt x="199" y="187"/>
                  <a:pt x="204" y="190"/>
                  <a:pt x="209" y="192"/>
                </a:cubicBezTo>
                <a:cubicBezTo>
                  <a:pt x="215" y="194"/>
                  <a:pt x="221" y="197"/>
                  <a:pt x="227" y="198"/>
                </a:cubicBezTo>
                <a:cubicBezTo>
                  <a:pt x="232" y="196"/>
                  <a:pt x="234" y="191"/>
                  <a:pt x="239" y="189"/>
                </a:cubicBezTo>
                <a:cubicBezTo>
                  <a:pt x="241" y="183"/>
                  <a:pt x="246" y="182"/>
                  <a:pt x="247" y="177"/>
                </a:cubicBezTo>
                <a:cubicBezTo>
                  <a:pt x="250" y="178"/>
                  <a:pt x="250" y="172"/>
                  <a:pt x="253" y="172"/>
                </a:cubicBezTo>
                <a:cubicBezTo>
                  <a:pt x="256" y="168"/>
                  <a:pt x="259" y="165"/>
                  <a:pt x="262" y="161"/>
                </a:cubicBezTo>
                <a:cubicBezTo>
                  <a:pt x="272" y="154"/>
                  <a:pt x="276" y="143"/>
                  <a:pt x="284" y="134"/>
                </a:cubicBezTo>
                <a:cubicBezTo>
                  <a:pt x="288" y="129"/>
                  <a:pt x="295" y="125"/>
                  <a:pt x="297" y="119"/>
                </a:cubicBezTo>
                <a:cubicBezTo>
                  <a:pt x="302" y="115"/>
                  <a:pt x="305" y="109"/>
                  <a:pt x="310" y="104"/>
                </a:cubicBezTo>
                <a:cubicBezTo>
                  <a:pt x="314" y="99"/>
                  <a:pt x="317" y="94"/>
                  <a:pt x="320" y="90"/>
                </a:cubicBezTo>
                <a:cubicBezTo>
                  <a:pt x="322" y="86"/>
                  <a:pt x="325" y="84"/>
                  <a:pt x="322" y="80"/>
                </a:cubicBezTo>
                <a:cubicBezTo>
                  <a:pt x="320" y="81"/>
                  <a:pt x="319" y="80"/>
                  <a:pt x="318" y="80"/>
                </a:cubicBezTo>
                <a:cubicBezTo>
                  <a:pt x="321" y="83"/>
                  <a:pt x="316" y="88"/>
                  <a:pt x="314" y="90"/>
                </a:cubicBezTo>
                <a:close/>
                <a:moveTo>
                  <a:pt x="19" y="100"/>
                </a:moveTo>
                <a:cubicBezTo>
                  <a:pt x="27" y="103"/>
                  <a:pt x="40" y="102"/>
                  <a:pt x="47" y="106"/>
                </a:cubicBezTo>
                <a:cubicBezTo>
                  <a:pt x="38" y="108"/>
                  <a:pt x="30" y="104"/>
                  <a:pt x="18" y="104"/>
                </a:cubicBezTo>
                <a:cubicBezTo>
                  <a:pt x="18" y="108"/>
                  <a:pt x="23" y="108"/>
                  <a:pt x="25" y="108"/>
                </a:cubicBezTo>
                <a:cubicBezTo>
                  <a:pt x="38" y="111"/>
                  <a:pt x="50" y="112"/>
                  <a:pt x="61" y="115"/>
                </a:cubicBezTo>
                <a:cubicBezTo>
                  <a:pt x="71" y="117"/>
                  <a:pt x="78" y="122"/>
                  <a:pt x="89" y="123"/>
                </a:cubicBezTo>
                <a:cubicBezTo>
                  <a:pt x="90" y="121"/>
                  <a:pt x="91" y="120"/>
                  <a:pt x="92" y="118"/>
                </a:cubicBezTo>
                <a:cubicBezTo>
                  <a:pt x="88" y="115"/>
                  <a:pt x="81" y="116"/>
                  <a:pt x="75" y="114"/>
                </a:cubicBezTo>
                <a:cubicBezTo>
                  <a:pt x="78" y="112"/>
                  <a:pt x="85" y="113"/>
                  <a:pt x="89" y="114"/>
                </a:cubicBezTo>
                <a:cubicBezTo>
                  <a:pt x="93" y="114"/>
                  <a:pt x="95" y="117"/>
                  <a:pt x="97" y="115"/>
                </a:cubicBezTo>
                <a:cubicBezTo>
                  <a:pt x="92" y="110"/>
                  <a:pt x="82" y="107"/>
                  <a:pt x="73" y="106"/>
                </a:cubicBezTo>
                <a:cubicBezTo>
                  <a:pt x="71" y="106"/>
                  <a:pt x="67" y="107"/>
                  <a:pt x="66" y="105"/>
                </a:cubicBezTo>
                <a:cubicBezTo>
                  <a:pt x="81" y="103"/>
                  <a:pt x="92" y="108"/>
                  <a:pt x="101" y="113"/>
                </a:cubicBezTo>
                <a:cubicBezTo>
                  <a:pt x="103" y="112"/>
                  <a:pt x="107" y="112"/>
                  <a:pt x="108" y="111"/>
                </a:cubicBezTo>
                <a:cubicBezTo>
                  <a:pt x="107" y="108"/>
                  <a:pt x="105" y="108"/>
                  <a:pt x="104" y="105"/>
                </a:cubicBezTo>
                <a:cubicBezTo>
                  <a:pt x="80" y="89"/>
                  <a:pt x="49" y="94"/>
                  <a:pt x="17" y="90"/>
                </a:cubicBezTo>
                <a:cubicBezTo>
                  <a:pt x="18" y="92"/>
                  <a:pt x="18" y="95"/>
                  <a:pt x="18" y="97"/>
                </a:cubicBezTo>
                <a:cubicBezTo>
                  <a:pt x="18" y="96"/>
                  <a:pt x="19" y="95"/>
                  <a:pt x="20" y="95"/>
                </a:cubicBezTo>
                <a:cubicBezTo>
                  <a:pt x="26" y="98"/>
                  <a:pt x="38" y="97"/>
                  <a:pt x="45" y="101"/>
                </a:cubicBezTo>
                <a:cubicBezTo>
                  <a:pt x="37" y="101"/>
                  <a:pt x="24" y="98"/>
                  <a:pt x="19" y="98"/>
                </a:cubicBezTo>
                <a:cubicBezTo>
                  <a:pt x="20" y="98"/>
                  <a:pt x="19" y="100"/>
                  <a:pt x="19" y="100"/>
                </a:cubicBezTo>
                <a:close/>
                <a:moveTo>
                  <a:pt x="4" y="111"/>
                </a:moveTo>
                <a:cubicBezTo>
                  <a:pt x="15" y="115"/>
                  <a:pt x="34" y="118"/>
                  <a:pt x="46" y="119"/>
                </a:cubicBezTo>
                <a:cubicBezTo>
                  <a:pt x="57" y="123"/>
                  <a:pt x="69" y="125"/>
                  <a:pt x="81" y="127"/>
                </a:cubicBezTo>
                <a:cubicBezTo>
                  <a:pt x="83" y="127"/>
                  <a:pt x="87" y="128"/>
                  <a:pt x="88" y="126"/>
                </a:cubicBezTo>
                <a:cubicBezTo>
                  <a:pt x="86" y="123"/>
                  <a:pt x="81" y="123"/>
                  <a:pt x="77" y="123"/>
                </a:cubicBezTo>
                <a:cubicBezTo>
                  <a:pt x="58" y="118"/>
                  <a:pt x="43" y="114"/>
                  <a:pt x="22" y="110"/>
                </a:cubicBezTo>
                <a:cubicBezTo>
                  <a:pt x="20" y="111"/>
                  <a:pt x="18" y="110"/>
                  <a:pt x="16" y="109"/>
                </a:cubicBezTo>
                <a:cubicBezTo>
                  <a:pt x="16" y="106"/>
                  <a:pt x="15" y="105"/>
                  <a:pt x="14" y="103"/>
                </a:cubicBezTo>
                <a:cubicBezTo>
                  <a:pt x="10" y="105"/>
                  <a:pt x="5" y="107"/>
                  <a:pt x="4" y="111"/>
                </a:cubicBezTo>
                <a:close/>
                <a:moveTo>
                  <a:pt x="119" y="128"/>
                </a:moveTo>
                <a:cubicBezTo>
                  <a:pt x="119" y="114"/>
                  <a:pt x="98" y="112"/>
                  <a:pt x="94" y="124"/>
                </a:cubicBezTo>
                <a:cubicBezTo>
                  <a:pt x="100" y="124"/>
                  <a:pt x="107" y="116"/>
                  <a:pt x="114" y="122"/>
                </a:cubicBezTo>
                <a:cubicBezTo>
                  <a:pt x="118" y="125"/>
                  <a:pt x="117" y="131"/>
                  <a:pt x="118" y="135"/>
                </a:cubicBezTo>
                <a:cubicBezTo>
                  <a:pt x="118" y="132"/>
                  <a:pt x="120" y="130"/>
                  <a:pt x="119" y="128"/>
                </a:cubicBezTo>
                <a:close/>
                <a:moveTo>
                  <a:pt x="192" y="156"/>
                </a:moveTo>
                <a:cubicBezTo>
                  <a:pt x="184" y="153"/>
                  <a:pt x="176" y="147"/>
                  <a:pt x="170" y="142"/>
                </a:cubicBezTo>
                <a:cubicBezTo>
                  <a:pt x="164" y="138"/>
                  <a:pt x="159" y="134"/>
                  <a:pt x="154" y="131"/>
                </a:cubicBezTo>
                <a:cubicBezTo>
                  <a:pt x="145" y="125"/>
                  <a:pt x="132" y="117"/>
                  <a:pt x="121" y="118"/>
                </a:cubicBezTo>
                <a:cubicBezTo>
                  <a:pt x="121" y="118"/>
                  <a:pt x="120" y="118"/>
                  <a:pt x="120" y="119"/>
                </a:cubicBezTo>
                <a:cubicBezTo>
                  <a:pt x="125" y="123"/>
                  <a:pt x="136" y="122"/>
                  <a:pt x="141" y="127"/>
                </a:cubicBezTo>
                <a:cubicBezTo>
                  <a:pt x="136" y="129"/>
                  <a:pt x="127" y="121"/>
                  <a:pt x="123" y="126"/>
                </a:cubicBezTo>
                <a:cubicBezTo>
                  <a:pt x="133" y="129"/>
                  <a:pt x="142" y="131"/>
                  <a:pt x="150" y="136"/>
                </a:cubicBezTo>
                <a:cubicBezTo>
                  <a:pt x="155" y="139"/>
                  <a:pt x="159" y="145"/>
                  <a:pt x="164" y="147"/>
                </a:cubicBezTo>
                <a:cubicBezTo>
                  <a:pt x="165" y="149"/>
                  <a:pt x="168" y="152"/>
                  <a:pt x="166" y="154"/>
                </a:cubicBezTo>
                <a:cubicBezTo>
                  <a:pt x="163" y="154"/>
                  <a:pt x="163" y="151"/>
                  <a:pt x="161" y="150"/>
                </a:cubicBezTo>
                <a:cubicBezTo>
                  <a:pt x="159" y="152"/>
                  <a:pt x="155" y="156"/>
                  <a:pt x="155" y="159"/>
                </a:cubicBezTo>
                <a:cubicBezTo>
                  <a:pt x="158" y="159"/>
                  <a:pt x="160" y="162"/>
                  <a:pt x="164" y="162"/>
                </a:cubicBezTo>
                <a:cubicBezTo>
                  <a:pt x="179" y="170"/>
                  <a:pt x="197" y="180"/>
                  <a:pt x="216" y="184"/>
                </a:cubicBezTo>
                <a:cubicBezTo>
                  <a:pt x="218" y="184"/>
                  <a:pt x="219" y="185"/>
                  <a:pt x="220" y="184"/>
                </a:cubicBezTo>
                <a:cubicBezTo>
                  <a:pt x="217" y="180"/>
                  <a:pt x="212" y="180"/>
                  <a:pt x="208" y="179"/>
                </a:cubicBezTo>
                <a:cubicBezTo>
                  <a:pt x="199" y="176"/>
                  <a:pt x="190" y="172"/>
                  <a:pt x="183" y="168"/>
                </a:cubicBezTo>
                <a:cubicBezTo>
                  <a:pt x="179" y="165"/>
                  <a:pt x="175" y="164"/>
                  <a:pt x="173" y="160"/>
                </a:cubicBezTo>
                <a:cubicBezTo>
                  <a:pt x="179" y="160"/>
                  <a:pt x="183" y="165"/>
                  <a:pt x="188" y="168"/>
                </a:cubicBezTo>
                <a:cubicBezTo>
                  <a:pt x="198" y="174"/>
                  <a:pt x="210" y="178"/>
                  <a:pt x="222" y="178"/>
                </a:cubicBezTo>
                <a:cubicBezTo>
                  <a:pt x="222" y="177"/>
                  <a:pt x="223" y="176"/>
                  <a:pt x="224" y="175"/>
                </a:cubicBezTo>
                <a:cubicBezTo>
                  <a:pt x="221" y="175"/>
                  <a:pt x="218" y="173"/>
                  <a:pt x="215" y="172"/>
                </a:cubicBezTo>
                <a:cubicBezTo>
                  <a:pt x="211" y="171"/>
                  <a:pt x="207" y="172"/>
                  <a:pt x="205" y="169"/>
                </a:cubicBezTo>
                <a:cubicBezTo>
                  <a:pt x="212" y="168"/>
                  <a:pt x="216" y="169"/>
                  <a:pt x="221" y="170"/>
                </a:cubicBezTo>
                <a:cubicBezTo>
                  <a:pt x="222" y="167"/>
                  <a:pt x="222" y="165"/>
                  <a:pt x="223" y="162"/>
                </a:cubicBezTo>
                <a:cubicBezTo>
                  <a:pt x="212" y="158"/>
                  <a:pt x="202" y="160"/>
                  <a:pt x="192" y="156"/>
                </a:cubicBezTo>
                <a:close/>
                <a:moveTo>
                  <a:pt x="112" y="138"/>
                </a:moveTo>
                <a:cubicBezTo>
                  <a:pt x="104" y="135"/>
                  <a:pt x="98" y="134"/>
                  <a:pt x="92" y="130"/>
                </a:cubicBezTo>
                <a:cubicBezTo>
                  <a:pt x="94" y="138"/>
                  <a:pt x="105" y="141"/>
                  <a:pt x="112" y="138"/>
                </a:cubicBezTo>
                <a:close/>
                <a:moveTo>
                  <a:pt x="121" y="138"/>
                </a:moveTo>
                <a:cubicBezTo>
                  <a:pt x="124" y="141"/>
                  <a:pt x="129" y="144"/>
                  <a:pt x="132" y="147"/>
                </a:cubicBezTo>
                <a:cubicBezTo>
                  <a:pt x="136" y="143"/>
                  <a:pt x="140" y="140"/>
                  <a:pt x="144" y="137"/>
                </a:cubicBezTo>
                <a:cubicBezTo>
                  <a:pt x="138" y="134"/>
                  <a:pt x="122" y="126"/>
                  <a:pt x="121" y="138"/>
                </a:cubicBezTo>
                <a:close/>
                <a:moveTo>
                  <a:pt x="133" y="158"/>
                </a:moveTo>
                <a:cubicBezTo>
                  <a:pt x="131" y="161"/>
                  <a:pt x="128" y="166"/>
                  <a:pt x="130" y="171"/>
                </a:cubicBezTo>
                <a:cubicBezTo>
                  <a:pt x="134" y="168"/>
                  <a:pt x="136" y="163"/>
                  <a:pt x="141" y="162"/>
                </a:cubicBezTo>
                <a:cubicBezTo>
                  <a:pt x="145" y="164"/>
                  <a:pt x="143" y="171"/>
                  <a:pt x="148" y="173"/>
                </a:cubicBezTo>
                <a:cubicBezTo>
                  <a:pt x="149" y="162"/>
                  <a:pt x="151" y="153"/>
                  <a:pt x="158" y="147"/>
                </a:cubicBezTo>
                <a:cubicBezTo>
                  <a:pt x="154" y="144"/>
                  <a:pt x="151" y="141"/>
                  <a:pt x="147" y="139"/>
                </a:cubicBezTo>
                <a:cubicBezTo>
                  <a:pt x="141" y="145"/>
                  <a:pt x="134" y="147"/>
                  <a:pt x="133" y="158"/>
                </a:cubicBezTo>
                <a:close/>
                <a:moveTo>
                  <a:pt x="115" y="141"/>
                </a:moveTo>
                <a:cubicBezTo>
                  <a:pt x="119" y="146"/>
                  <a:pt x="123" y="151"/>
                  <a:pt x="130" y="154"/>
                </a:cubicBezTo>
                <a:cubicBezTo>
                  <a:pt x="130" y="152"/>
                  <a:pt x="131" y="151"/>
                  <a:pt x="132" y="149"/>
                </a:cubicBezTo>
                <a:cubicBezTo>
                  <a:pt x="125" y="148"/>
                  <a:pt x="122" y="139"/>
                  <a:pt x="115" y="1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32" name="Freeform 299"/>
          <p:cNvSpPr/>
          <p:nvPr/>
        </p:nvSpPr>
        <p:spPr bwMode="auto">
          <a:xfrm>
            <a:off x="1187450" y="4181475"/>
            <a:ext cx="25400" cy="96838"/>
          </a:xfrm>
          <a:custGeom>
            <a:avLst/>
            <a:gdLst>
              <a:gd name="T0" fmla="*/ 1 w 8"/>
              <a:gd name="T1" fmla="*/ 31 h 31"/>
              <a:gd name="T2" fmla="*/ 2 w 8"/>
              <a:gd name="T3" fmla="*/ 22 h 31"/>
              <a:gd name="T4" fmla="*/ 6 w 8"/>
              <a:gd name="T5" fmla="*/ 10 h 31"/>
              <a:gd name="T6" fmla="*/ 6 w 8"/>
              <a:gd name="T7" fmla="*/ 5 h 31"/>
              <a:gd name="T8" fmla="*/ 4 w 8"/>
              <a:gd name="T9" fmla="*/ 3 h 31"/>
              <a:gd name="T10" fmla="*/ 8 w 8"/>
              <a:gd name="T11" fmla="*/ 3 h 31"/>
              <a:gd name="T12" fmla="*/ 1 w 8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1">
                <a:moveTo>
                  <a:pt x="1" y="31"/>
                </a:moveTo>
                <a:cubicBezTo>
                  <a:pt x="0" y="28"/>
                  <a:pt x="1" y="25"/>
                  <a:pt x="2" y="22"/>
                </a:cubicBezTo>
                <a:cubicBezTo>
                  <a:pt x="3" y="18"/>
                  <a:pt x="5" y="13"/>
                  <a:pt x="6" y="10"/>
                </a:cubicBezTo>
                <a:cubicBezTo>
                  <a:pt x="6" y="8"/>
                  <a:pt x="6" y="6"/>
                  <a:pt x="6" y="5"/>
                </a:cubicBezTo>
                <a:cubicBezTo>
                  <a:pt x="5" y="4"/>
                  <a:pt x="5" y="4"/>
                  <a:pt x="4" y="3"/>
                </a:cubicBezTo>
                <a:cubicBezTo>
                  <a:pt x="4" y="0"/>
                  <a:pt x="7" y="2"/>
                  <a:pt x="8" y="3"/>
                </a:cubicBezTo>
                <a:cubicBezTo>
                  <a:pt x="8" y="14"/>
                  <a:pt x="3" y="21"/>
                  <a:pt x="1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33" name="Freeform 300"/>
          <p:cNvSpPr/>
          <p:nvPr/>
        </p:nvSpPr>
        <p:spPr bwMode="auto">
          <a:xfrm>
            <a:off x="1087438" y="4297363"/>
            <a:ext cx="100012" cy="227012"/>
          </a:xfrm>
          <a:custGeom>
            <a:avLst/>
            <a:gdLst>
              <a:gd name="T0" fmla="*/ 31 w 32"/>
              <a:gd name="T1" fmla="*/ 0 h 72"/>
              <a:gd name="T2" fmla="*/ 32 w 32"/>
              <a:gd name="T3" fmla="*/ 0 h 72"/>
              <a:gd name="T4" fmla="*/ 27 w 32"/>
              <a:gd name="T5" fmla="*/ 24 h 72"/>
              <a:gd name="T6" fmla="*/ 22 w 32"/>
              <a:gd name="T7" fmla="*/ 40 h 72"/>
              <a:gd name="T8" fmla="*/ 14 w 32"/>
              <a:gd name="T9" fmla="*/ 67 h 72"/>
              <a:gd name="T10" fmla="*/ 0 w 32"/>
              <a:gd name="T11" fmla="*/ 69 h 72"/>
              <a:gd name="T12" fmla="*/ 12 w 32"/>
              <a:gd name="T13" fmla="*/ 66 h 72"/>
              <a:gd name="T14" fmla="*/ 13 w 32"/>
              <a:gd name="T15" fmla="*/ 61 h 72"/>
              <a:gd name="T16" fmla="*/ 17 w 32"/>
              <a:gd name="T17" fmla="*/ 46 h 72"/>
              <a:gd name="T18" fmla="*/ 24 w 32"/>
              <a:gd name="T19" fmla="*/ 27 h 72"/>
              <a:gd name="T20" fmla="*/ 26 w 32"/>
              <a:gd name="T21" fmla="*/ 24 h 72"/>
              <a:gd name="T22" fmla="*/ 30 w 32"/>
              <a:gd name="T23" fmla="*/ 2 h 72"/>
              <a:gd name="T24" fmla="*/ 31 w 32"/>
              <a:gd name="T25" fmla="*/ 0 h 72"/>
              <a:gd name="T26" fmla="*/ 31 w 32"/>
              <a:gd name="T2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" h="72">
                <a:moveTo>
                  <a:pt x="31" y="0"/>
                </a:moveTo>
                <a:cubicBezTo>
                  <a:pt x="32" y="0"/>
                  <a:pt x="32" y="0"/>
                  <a:pt x="32" y="0"/>
                </a:cubicBezTo>
                <a:cubicBezTo>
                  <a:pt x="30" y="8"/>
                  <a:pt x="29" y="16"/>
                  <a:pt x="27" y="24"/>
                </a:cubicBezTo>
                <a:cubicBezTo>
                  <a:pt x="25" y="29"/>
                  <a:pt x="23" y="34"/>
                  <a:pt x="22" y="40"/>
                </a:cubicBezTo>
                <a:cubicBezTo>
                  <a:pt x="18" y="48"/>
                  <a:pt x="17" y="59"/>
                  <a:pt x="14" y="67"/>
                </a:cubicBezTo>
                <a:cubicBezTo>
                  <a:pt x="11" y="70"/>
                  <a:pt x="4" y="72"/>
                  <a:pt x="0" y="69"/>
                </a:cubicBezTo>
                <a:cubicBezTo>
                  <a:pt x="4" y="69"/>
                  <a:pt x="9" y="69"/>
                  <a:pt x="12" y="66"/>
                </a:cubicBezTo>
                <a:cubicBezTo>
                  <a:pt x="13" y="64"/>
                  <a:pt x="12" y="63"/>
                  <a:pt x="13" y="61"/>
                </a:cubicBezTo>
                <a:cubicBezTo>
                  <a:pt x="14" y="56"/>
                  <a:pt x="16" y="52"/>
                  <a:pt x="17" y="46"/>
                </a:cubicBezTo>
                <a:cubicBezTo>
                  <a:pt x="19" y="40"/>
                  <a:pt x="21" y="33"/>
                  <a:pt x="24" y="27"/>
                </a:cubicBezTo>
                <a:cubicBezTo>
                  <a:pt x="24" y="26"/>
                  <a:pt x="25" y="25"/>
                  <a:pt x="26" y="24"/>
                </a:cubicBezTo>
                <a:cubicBezTo>
                  <a:pt x="28" y="17"/>
                  <a:pt x="29" y="9"/>
                  <a:pt x="30" y="2"/>
                </a:cubicBezTo>
                <a:cubicBezTo>
                  <a:pt x="30" y="1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34" name="Freeform 301"/>
          <p:cNvSpPr/>
          <p:nvPr/>
        </p:nvSpPr>
        <p:spPr bwMode="auto">
          <a:xfrm>
            <a:off x="387350" y="4530725"/>
            <a:ext cx="28575" cy="63500"/>
          </a:xfrm>
          <a:custGeom>
            <a:avLst/>
            <a:gdLst>
              <a:gd name="T0" fmla="*/ 7 w 9"/>
              <a:gd name="T1" fmla="*/ 0 h 20"/>
              <a:gd name="T2" fmla="*/ 8 w 9"/>
              <a:gd name="T3" fmla="*/ 0 h 20"/>
              <a:gd name="T4" fmla="*/ 6 w 9"/>
              <a:gd name="T5" fmla="*/ 3 h 20"/>
              <a:gd name="T6" fmla="*/ 1 w 9"/>
              <a:gd name="T7" fmla="*/ 15 h 20"/>
              <a:gd name="T8" fmla="*/ 3 w 9"/>
              <a:gd name="T9" fmla="*/ 18 h 20"/>
              <a:gd name="T10" fmla="*/ 6 w 9"/>
              <a:gd name="T11" fmla="*/ 19 h 20"/>
              <a:gd name="T12" fmla="*/ 0 w 9"/>
              <a:gd name="T13" fmla="*/ 16 h 20"/>
              <a:gd name="T14" fmla="*/ 7 w 9"/>
              <a:gd name="T1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20">
                <a:moveTo>
                  <a:pt x="7" y="0"/>
                </a:moveTo>
                <a:cubicBezTo>
                  <a:pt x="7" y="0"/>
                  <a:pt x="7" y="0"/>
                  <a:pt x="8" y="0"/>
                </a:cubicBezTo>
                <a:cubicBezTo>
                  <a:pt x="9" y="1"/>
                  <a:pt x="7" y="2"/>
                  <a:pt x="6" y="3"/>
                </a:cubicBezTo>
                <a:cubicBezTo>
                  <a:pt x="5" y="7"/>
                  <a:pt x="3" y="11"/>
                  <a:pt x="1" y="15"/>
                </a:cubicBezTo>
                <a:cubicBezTo>
                  <a:pt x="2" y="16"/>
                  <a:pt x="2" y="17"/>
                  <a:pt x="3" y="18"/>
                </a:cubicBezTo>
                <a:cubicBezTo>
                  <a:pt x="4" y="19"/>
                  <a:pt x="6" y="18"/>
                  <a:pt x="6" y="19"/>
                </a:cubicBezTo>
                <a:cubicBezTo>
                  <a:pt x="3" y="20"/>
                  <a:pt x="1" y="18"/>
                  <a:pt x="0" y="16"/>
                </a:cubicBezTo>
                <a:cubicBezTo>
                  <a:pt x="1" y="10"/>
                  <a:pt x="5" y="5"/>
                  <a:pt x="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35" name="Freeform 302"/>
          <p:cNvSpPr>
            <a:spLocks noEditPoints="1"/>
          </p:cNvSpPr>
          <p:nvPr/>
        </p:nvSpPr>
        <p:spPr bwMode="auto">
          <a:xfrm>
            <a:off x="368300" y="3997325"/>
            <a:ext cx="863600" cy="606425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36" name="Freeform 303"/>
          <p:cNvSpPr>
            <a:spLocks noEditPoints="1"/>
          </p:cNvSpPr>
          <p:nvPr/>
        </p:nvSpPr>
        <p:spPr bwMode="auto">
          <a:xfrm>
            <a:off x="4022725" y="2181225"/>
            <a:ext cx="322263" cy="152400"/>
          </a:xfrm>
          <a:custGeom>
            <a:avLst/>
            <a:gdLst>
              <a:gd name="T0" fmla="*/ 99 w 102"/>
              <a:gd name="T1" fmla="*/ 21 h 48"/>
              <a:gd name="T2" fmla="*/ 64 w 102"/>
              <a:gd name="T3" fmla="*/ 41 h 48"/>
              <a:gd name="T4" fmla="*/ 53 w 102"/>
              <a:gd name="T5" fmla="*/ 47 h 48"/>
              <a:gd name="T6" fmla="*/ 16 w 102"/>
              <a:gd name="T7" fmla="*/ 32 h 48"/>
              <a:gd name="T8" fmla="*/ 1 w 102"/>
              <a:gd name="T9" fmla="*/ 22 h 48"/>
              <a:gd name="T10" fmla="*/ 44 w 102"/>
              <a:gd name="T11" fmla="*/ 2 h 48"/>
              <a:gd name="T12" fmla="*/ 55 w 102"/>
              <a:gd name="T13" fmla="*/ 1 h 48"/>
              <a:gd name="T14" fmla="*/ 57 w 102"/>
              <a:gd name="T15" fmla="*/ 1 h 48"/>
              <a:gd name="T16" fmla="*/ 81 w 102"/>
              <a:gd name="T17" fmla="*/ 9 h 48"/>
              <a:gd name="T18" fmla="*/ 100 w 102"/>
              <a:gd name="T19" fmla="*/ 15 h 48"/>
              <a:gd name="T20" fmla="*/ 60 w 102"/>
              <a:gd name="T21" fmla="*/ 41 h 48"/>
              <a:gd name="T22" fmla="*/ 98 w 102"/>
              <a:gd name="T23" fmla="*/ 19 h 48"/>
              <a:gd name="T24" fmla="*/ 49 w 102"/>
              <a:gd name="T25" fmla="*/ 44 h 48"/>
              <a:gd name="T26" fmla="*/ 81 w 102"/>
              <a:gd name="T27" fmla="*/ 12 h 48"/>
              <a:gd name="T28" fmla="*/ 57 w 102"/>
              <a:gd name="T29" fmla="*/ 26 h 48"/>
              <a:gd name="T30" fmla="*/ 39 w 102"/>
              <a:gd name="T31" fmla="*/ 37 h 48"/>
              <a:gd name="T32" fmla="*/ 40 w 102"/>
              <a:gd name="T33" fmla="*/ 39 h 48"/>
              <a:gd name="T34" fmla="*/ 52 w 102"/>
              <a:gd name="T35" fmla="*/ 40 h 48"/>
              <a:gd name="T36" fmla="*/ 79 w 102"/>
              <a:gd name="T37" fmla="*/ 24 h 48"/>
              <a:gd name="T38" fmla="*/ 95 w 102"/>
              <a:gd name="T39" fmla="*/ 15 h 48"/>
              <a:gd name="T40" fmla="*/ 68 w 102"/>
              <a:gd name="T41" fmla="*/ 8 h 48"/>
              <a:gd name="T42" fmla="*/ 23 w 102"/>
              <a:gd name="T43" fmla="*/ 33 h 48"/>
              <a:gd name="T44" fmla="*/ 34 w 102"/>
              <a:gd name="T45" fmla="*/ 36 h 48"/>
              <a:gd name="T46" fmla="*/ 68 w 102"/>
              <a:gd name="T47" fmla="*/ 8 h 48"/>
              <a:gd name="T48" fmla="*/ 40 w 102"/>
              <a:gd name="T49" fmla="*/ 11 h 48"/>
              <a:gd name="T50" fmla="*/ 24 w 102"/>
              <a:gd name="T51" fmla="*/ 18 h 48"/>
              <a:gd name="T52" fmla="*/ 20 w 102"/>
              <a:gd name="T53" fmla="*/ 32 h 48"/>
              <a:gd name="T54" fmla="*/ 65 w 102"/>
              <a:gd name="T55" fmla="*/ 7 h 48"/>
              <a:gd name="T56" fmla="*/ 55 w 102"/>
              <a:gd name="T57" fmla="*/ 4 h 48"/>
              <a:gd name="T58" fmla="*/ 39 w 102"/>
              <a:gd name="T59" fmla="*/ 5 h 48"/>
              <a:gd name="T60" fmla="*/ 24 w 102"/>
              <a:gd name="T61" fmla="*/ 12 h 48"/>
              <a:gd name="T62" fmla="*/ 13 w 102"/>
              <a:gd name="T63" fmla="*/ 16 h 48"/>
              <a:gd name="T64" fmla="*/ 3 w 102"/>
              <a:gd name="T65" fmla="*/ 22 h 48"/>
              <a:gd name="T66" fmla="*/ 28 w 102"/>
              <a:gd name="T67" fmla="*/ 13 h 48"/>
              <a:gd name="T68" fmla="*/ 40 w 102"/>
              <a:gd name="T69" fmla="*/ 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2" h="48">
                <a:moveTo>
                  <a:pt x="101" y="20"/>
                </a:moveTo>
                <a:cubicBezTo>
                  <a:pt x="100" y="21"/>
                  <a:pt x="100" y="21"/>
                  <a:pt x="99" y="21"/>
                </a:cubicBezTo>
                <a:cubicBezTo>
                  <a:pt x="95" y="24"/>
                  <a:pt x="90" y="26"/>
                  <a:pt x="86" y="29"/>
                </a:cubicBezTo>
                <a:cubicBezTo>
                  <a:pt x="79" y="33"/>
                  <a:pt x="71" y="36"/>
                  <a:pt x="64" y="41"/>
                </a:cubicBezTo>
                <a:cubicBezTo>
                  <a:pt x="63" y="42"/>
                  <a:pt x="61" y="43"/>
                  <a:pt x="59" y="44"/>
                </a:cubicBezTo>
                <a:cubicBezTo>
                  <a:pt x="57" y="46"/>
                  <a:pt x="54" y="48"/>
                  <a:pt x="53" y="47"/>
                </a:cubicBezTo>
                <a:cubicBezTo>
                  <a:pt x="49" y="47"/>
                  <a:pt x="46" y="44"/>
                  <a:pt x="42" y="43"/>
                </a:cubicBezTo>
                <a:cubicBezTo>
                  <a:pt x="34" y="39"/>
                  <a:pt x="24" y="37"/>
                  <a:pt x="16" y="32"/>
                </a:cubicBezTo>
                <a:cubicBezTo>
                  <a:pt x="12" y="30"/>
                  <a:pt x="9" y="28"/>
                  <a:pt x="5" y="26"/>
                </a:cubicBezTo>
                <a:cubicBezTo>
                  <a:pt x="3" y="25"/>
                  <a:pt x="0" y="24"/>
                  <a:pt x="1" y="22"/>
                </a:cubicBezTo>
                <a:cubicBezTo>
                  <a:pt x="2" y="19"/>
                  <a:pt x="7" y="17"/>
                  <a:pt x="9" y="16"/>
                </a:cubicBezTo>
                <a:cubicBezTo>
                  <a:pt x="19" y="11"/>
                  <a:pt x="32" y="6"/>
                  <a:pt x="44" y="2"/>
                </a:cubicBezTo>
                <a:cubicBezTo>
                  <a:pt x="47" y="1"/>
                  <a:pt x="49" y="0"/>
                  <a:pt x="53" y="0"/>
                </a:cubicBezTo>
                <a:cubicBezTo>
                  <a:pt x="54" y="0"/>
                  <a:pt x="54" y="1"/>
                  <a:pt x="55" y="1"/>
                </a:cubicBezTo>
                <a:cubicBezTo>
                  <a:pt x="56" y="1"/>
                  <a:pt x="56" y="0"/>
                  <a:pt x="57" y="1"/>
                </a:cubicBezTo>
                <a:cubicBezTo>
                  <a:pt x="57" y="0"/>
                  <a:pt x="57" y="1"/>
                  <a:pt x="57" y="1"/>
                </a:cubicBezTo>
                <a:cubicBezTo>
                  <a:pt x="62" y="4"/>
                  <a:pt x="68" y="5"/>
                  <a:pt x="73" y="7"/>
                </a:cubicBezTo>
                <a:cubicBezTo>
                  <a:pt x="76" y="8"/>
                  <a:pt x="78" y="9"/>
                  <a:pt x="81" y="9"/>
                </a:cubicBezTo>
                <a:cubicBezTo>
                  <a:pt x="86" y="10"/>
                  <a:pt x="90" y="12"/>
                  <a:pt x="94" y="13"/>
                </a:cubicBezTo>
                <a:cubicBezTo>
                  <a:pt x="96" y="13"/>
                  <a:pt x="98" y="14"/>
                  <a:pt x="100" y="15"/>
                </a:cubicBezTo>
                <a:cubicBezTo>
                  <a:pt x="101" y="16"/>
                  <a:pt x="102" y="18"/>
                  <a:pt x="101" y="20"/>
                </a:cubicBezTo>
                <a:close/>
                <a:moveTo>
                  <a:pt x="60" y="41"/>
                </a:moveTo>
                <a:cubicBezTo>
                  <a:pt x="67" y="37"/>
                  <a:pt x="74" y="33"/>
                  <a:pt x="82" y="29"/>
                </a:cubicBezTo>
                <a:cubicBezTo>
                  <a:pt x="86" y="27"/>
                  <a:pt x="95" y="22"/>
                  <a:pt x="98" y="19"/>
                </a:cubicBezTo>
                <a:cubicBezTo>
                  <a:pt x="98" y="19"/>
                  <a:pt x="99" y="17"/>
                  <a:pt x="97" y="16"/>
                </a:cubicBezTo>
                <a:cubicBezTo>
                  <a:pt x="82" y="26"/>
                  <a:pt x="64" y="34"/>
                  <a:pt x="49" y="44"/>
                </a:cubicBezTo>
                <a:cubicBezTo>
                  <a:pt x="53" y="46"/>
                  <a:pt x="57" y="44"/>
                  <a:pt x="60" y="41"/>
                </a:cubicBezTo>
                <a:close/>
                <a:moveTo>
                  <a:pt x="81" y="12"/>
                </a:moveTo>
                <a:cubicBezTo>
                  <a:pt x="78" y="12"/>
                  <a:pt x="74" y="17"/>
                  <a:pt x="70" y="18"/>
                </a:cubicBezTo>
                <a:cubicBezTo>
                  <a:pt x="66" y="21"/>
                  <a:pt x="61" y="23"/>
                  <a:pt x="57" y="26"/>
                </a:cubicBezTo>
                <a:cubicBezTo>
                  <a:pt x="54" y="27"/>
                  <a:pt x="51" y="30"/>
                  <a:pt x="47" y="32"/>
                </a:cubicBezTo>
                <a:cubicBezTo>
                  <a:pt x="44" y="33"/>
                  <a:pt x="41" y="34"/>
                  <a:pt x="39" y="37"/>
                </a:cubicBezTo>
                <a:cubicBezTo>
                  <a:pt x="38" y="37"/>
                  <a:pt x="37" y="37"/>
                  <a:pt x="37" y="38"/>
                </a:cubicBezTo>
                <a:cubicBezTo>
                  <a:pt x="37" y="39"/>
                  <a:pt x="39" y="39"/>
                  <a:pt x="40" y="39"/>
                </a:cubicBezTo>
                <a:cubicBezTo>
                  <a:pt x="42" y="40"/>
                  <a:pt x="45" y="43"/>
                  <a:pt x="47" y="43"/>
                </a:cubicBezTo>
                <a:cubicBezTo>
                  <a:pt x="48" y="43"/>
                  <a:pt x="50" y="41"/>
                  <a:pt x="52" y="40"/>
                </a:cubicBezTo>
                <a:cubicBezTo>
                  <a:pt x="56" y="37"/>
                  <a:pt x="61" y="35"/>
                  <a:pt x="65" y="32"/>
                </a:cubicBezTo>
                <a:cubicBezTo>
                  <a:pt x="70" y="30"/>
                  <a:pt x="74" y="27"/>
                  <a:pt x="79" y="24"/>
                </a:cubicBezTo>
                <a:cubicBezTo>
                  <a:pt x="84" y="21"/>
                  <a:pt x="90" y="19"/>
                  <a:pt x="94" y="16"/>
                </a:cubicBezTo>
                <a:cubicBezTo>
                  <a:pt x="94" y="16"/>
                  <a:pt x="95" y="16"/>
                  <a:pt x="95" y="15"/>
                </a:cubicBezTo>
                <a:cubicBezTo>
                  <a:pt x="91" y="15"/>
                  <a:pt x="85" y="11"/>
                  <a:pt x="81" y="12"/>
                </a:cubicBezTo>
                <a:close/>
                <a:moveTo>
                  <a:pt x="68" y="8"/>
                </a:moveTo>
                <a:cubicBezTo>
                  <a:pt x="61" y="13"/>
                  <a:pt x="53" y="17"/>
                  <a:pt x="44" y="20"/>
                </a:cubicBezTo>
                <a:cubicBezTo>
                  <a:pt x="37" y="25"/>
                  <a:pt x="29" y="28"/>
                  <a:pt x="23" y="33"/>
                </a:cubicBezTo>
                <a:cubicBezTo>
                  <a:pt x="26" y="35"/>
                  <a:pt x="30" y="37"/>
                  <a:pt x="35" y="38"/>
                </a:cubicBezTo>
                <a:cubicBezTo>
                  <a:pt x="35" y="37"/>
                  <a:pt x="34" y="37"/>
                  <a:pt x="34" y="36"/>
                </a:cubicBezTo>
                <a:cubicBezTo>
                  <a:pt x="49" y="28"/>
                  <a:pt x="65" y="20"/>
                  <a:pt x="78" y="11"/>
                </a:cubicBezTo>
                <a:cubicBezTo>
                  <a:pt x="75" y="10"/>
                  <a:pt x="71" y="9"/>
                  <a:pt x="68" y="8"/>
                </a:cubicBezTo>
                <a:close/>
                <a:moveTo>
                  <a:pt x="55" y="4"/>
                </a:moveTo>
                <a:cubicBezTo>
                  <a:pt x="50" y="6"/>
                  <a:pt x="45" y="8"/>
                  <a:pt x="40" y="11"/>
                </a:cubicBezTo>
                <a:cubicBezTo>
                  <a:pt x="36" y="12"/>
                  <a:pt x="32" y="13"/>
                  <a:pt x="28" y="15"/>
                </a:cubicBezTo>
                <a:cubicBezTo>
                  <a:pt x="27" y="16"/>
                  <a:pt x="26" y="17"/>
                  <a:pt x="24" y="18"/>
                </a:cubicBezTo>
                <a:cubicBezTo>
                  <a:pt x="19" y="20"/>
                  <a:pt x="14" y="23"/>
                  <a:pt x="9" y="26"/>
                </a:cubicBezTo>
                <a:cubicBezTo>
                  <a:pt x="12" y="28"/>
                  <a:pt x="17" y="29"/>
                  <a:pt x="20" y="32"/>
                </a:cubicBezTo>
                <a:cubicBezTo>
                  <a:pt x="30" y="27"/>
                  <a:pt x="39" y="20"/>
                  <a:pt x="49" y="16"/>
                </a:cubicBezTo>
                <a:cubicBezTo>
                  <a:pt x="54" y="13"/>
                  <a:pt x="60" y="11"/>
                  <a:pt x="65" y="7"/>
                </a:cubicBezTo>
                <a:cubicBezTo>
                  <a:pt x="65" y="7"/>
                  <a:pt x="66" y="7"/>
                  <a:pt x="65" y="7"/>
                </a:cubicBezTo>
                <a:cubicBezTo>
                  <a:pt x="61" y="6"/>
                  <a:pt x="59" y="5"/>
                  <a:pt x="55" y="4"/>
                </a:cubicBezTo>
                <a:close/>
                <a:moveTo>
                  <a:pt x="40" y="6"/>
                </a:moveTo>
                <a:cubicBezTo>
                  <a:pt x="40" y="6"/>
                  <a:pt x="39" y="5"/>
                  <a:pt x="39" y="5"/>
                </a:cubicBezTo>
                <a:cubicBezTo>
                  <a:pt x="38" y="6"/>
                  <a:pt x="36" y="6"/>
                  <a:pt x="35" y="7"/>
                </a:cubicBezTo>
                <a:cubicBezTo>
                  <a:pt x="31" y="8"/>
                  <a:pt x="27" y="10"/>
                  <a:pt x="24" y="12"/>
                </a:cubicBezTo>
                <a:cubicBezTo>
                  <a:pt x="22" y="12"/>
                  <a:pt x="20" y="12"/>
                  <a:pt x="18" y="13"/>
                </a:cubicBezTo>
                <a:cubicBezTo>
                  <a:pt x="17" y="14"/>
                  <a:pt x="15" y="16"/>
                  <a:pt x="13" y="16"/>
                </a:cubicBezTo>
                <a:cubicBezTo>
                  <a:pt x="11" y="17"/>
                  <a:pt x="9" y="18"/>
                  <a:pt x="7" y="19"/>
                </a:cubicBezTo>
                <a:cubicBezTo>
                  <a:pt x="6" y="20"/>
                  <a:pt x="4" y="20"/>
                  <a:pt x="3" y="22"/>
                </a:cubicBezTo>
                <a:cubicBezTo>
                  <a:pt x="4" y="23"/>
                  <a:pt x="5" y="24"/>
                  <a:pt x="7" y="24"/>
                </a:cubicBezTo>
                <a:cubicBezTo>
                  <a:pt x="13" y="22"/>
                  <a:pt x="21" y="17"/>
                  <a:pt x="28" y="13"/>
                </a:cubicBezTo>
                <a:cubicBezTo>
                  <a:pt x="36" y="9"/>
                  <a:pt x="46" y="7"/>
                  <a:pt x="52" y="2"/>
                </a:cubicBezTo>
                <a:cubicBezTo>
                  <a:pt x="47" y="2"/>
                  <a:pt x="44" y="4"/>
                  <a:pt x="40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37" name="Freeform 304"/>
          <p:cNvSpPr/>
          <p:nvPr/>
        </p:nvSpPr>
        <p:spPr bwMode="auto">
          <a:xfrm>
            <a:off x="3881438" y="2378075"/>
            <a:ext cx="12700" cy="15875"/>
          </a:xfrm>
          <a:custGeom>
            <a:avLst/>
            <a:gdLst>
              <a:gd name="T0" fmla="*/ 0 w 4"/>
              <a:gd name="T1" fmla="*/ 5 h 5"/>
              <a:gd name="T2" fmla="*/ 4 w 4"/>
              <a:gd name="T3" fmla="*/ 0 h 5"/>
              <a:gd name="T4" fmla="*/ 0 w 4"/>
              <a:gd name="T5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3"/>
                  <a:pt x="3" y="1"/>
                  <a:pt x="4" y="0"/>
                </a:cubicBezTo>
                <a:cubicBezTo>
                  <a:pt x="4" y="2"/>
                  <a:pt x="2" y="4"/>
                  <a:pt x="0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38" name="Freeform 305"/>
          <p:cNvSpPr>
            <a:spLocks noEditPoints="1"/>
          </p:cNvSpPr>
          <p:nvPr/>
        </p:nvSpPr>
        <p:spPr bwMode="auto">
          <a:xfrm>
            <a:off x="3770313" y="2146300"/>
            <a:ext cx="657225" cy="449263"/>
          </a:xfrm>
          <a:custGeom>
            <a:avLst/>
            <a:gdLst>
              <a:gd name="T0" fmla="*/ 20 w 208"/>
              <a:gd name="T1" fmla="*/ 51 h 142"/>
              <a:gd name="T2" fmla="*/ 145 w 208"/>
              <a:gd name="T3" fmla="*/ 0 h 142"/>
              <a:gd name="T4" fmla="*/ 206 w 208"/>
              <a:gd name="T5" fmla="*/ 21 h 142"/>
              <a:gd name="T6" fmla="*/ 200 w 208"/>
              <a:gd name="T7" fmla="*/ 47 h 142"/>
              <a:gd name="T8" fmla="*/ 122 w 208"/>
              <a:gd name="T9" fmla="*/ 106 h 142"/>
              <a:gd name="T10" fmla="*/ 94 w 208"/>
              <a:gd name="T11" fmla="*/ 133 h 142"/>
              <a:gd name="T12" fmla="*/ 54 w 208"/>
              <a:gd name="T13" fmla="*/ 121 h 142"/>
              <a:gd name="T14" fmla="*/ 13 w 208"/>
              <a:gd name="T15" fmla="*/ 94 h 142"/>
              <a:gd name="T16" fmla="*/ 9 w 208"/>
              <a:gd name="T17" fmla="*/ 78 h 142"/>
              <a:gd name="T18" fmla="*/ 140 w 208"/>
              <a:gd name="T19" fmla="*/ 70 h 142"/>
              <a:gd name="T20" fmla="*/ 195 w 208"/>
              <a:gd name="T21" fmla="*/ 47 h 142"/>
              <a:gd name="T22" fmla="*/ 204 w 208"/>
              <a:gd name="T23" fmla="*/ 39 h 142"/>
              <a:gd name="T24" fmla="*/ 187 w 208"/>
              <a:gd name="T25" fmla="*/ 17 h 142"/>
              <a:gd name="T26" fmla="*/ 142 w 208"/>
              <a:gd name="T27" fmla="*/ 3 h 142"/>
              <a:gd name="T28" fmla="*/ 114 w 208"/>
              <a:gd name="T29" fmla="*/ 58 h 142"/>
              <a:gd name="T30" fmla="*/ 204 w 208"/>
              <a:gd name="T31" fmla="*/ 23 h 142"/>
              <a:gd name="T32" fmla="*/ 117 w 208"/>
              <a:gd name="T33" fmla="*/ 86 h 142"/>
              <a:gd name="T34" fmla="*/ 73 w 208"/>
              <a:gd name="T35" fmla="*/ 63 h 142"/>
              <a:gd name="T36" fmla="*/ 115 w 208"/>
              <a:gd name="T37" fmla="*/ 93 h 142"/>
              <a:gd name="T38" fmla="*/ 111 w 208"/>
              <a:gd name="T39" fmla="*/ 85 h 142"/>
              <a:gd name="T40" fmla="*/ 93 w 208"/>
              <a:gd name="T41" fmla="*/ 100 h 142"/>
              <a:gd name="T42" fmla="*/ 115 w 208"/>
              <a:gd name="T43" fmla="*/ 106 h 142"/>
              <a:gd name="T44" fmla="*/ 94 w 208"/>
              <a:gd name="T45" fmla="*/ 110 h 142"/>
              <a:gd name="T46" fmla="*/ 107 w 208"/>
              <a:gd name="T47" fmla="*/ 105 h 142"/>
              <a:gd name="T48" fmla="*/ 73 w 208"/>
              <a:gd name="T49" fmla="*/ 90 h 142"/>
              <a:gd name="T50" fmla="*/ 85 w 208"/>
              <a:gd name="T51" fmla="*/ 71 h 142"/>
              <a:gd name="T52" fmla="*/ 81 w 208"/>
              <a:gd name="T53" fmla="*/ 94 h 142"/>
              <a:gd name="T54" fmla="*/ 73 w 208"/>
              <a:gd name="T55" fmla="*/ 112 h 142"/>
              <a:gd name="T56" fmla="*/ 92 w 208"/>
              <a:gd name="T57" fmla="*/ 103 h 142"/>
              <a:gd name="T58" fmla="*/ 80 w 208"/>
              <a:gd name="T59" fmla="*/ 117 h 142"/>
              <a:gd name="T60" fmla="*/ 58 w 208"/>
              <a:gd name="T61" fmla="*/ 105 h 142"/>
              <a:gd name="T62" fmla="*/ 40 w 208"/>
              <a:gd name="T63" fmla="*/ 95 h 142"/>
              <a:gd name="T64" fmla="*/ 15 w 208"/>
              <a:gd name="T65" fmla="*/ 86 h 142"/>
              <a:gd name="T66" fmla="*/ 97 w 208"/>
              <a:gd name="T67" fmla="*/ 129 h 142"/>
              <a:gd name="T68" fmla="*/ 56 w 208"/>
              <a:gd name="T69" fmla="*/ 80 h 142"/>
              <a:gd name="T70" fmla="*/ 75 w 208"/>
              <a:gd name="T71" fmla="*/ 116 h 142"/>
              <a:gd name="T72" fmla="*/ 75 w 208"/>
              <a:gd name="T73" fmla="*/ 116 h 142"/>
              <a:gd name="T74" fmla="*/ 61 w 208"/>
              <a:gd name="T75" fmla="*/ 103 h 142"/>
              <a:gd name="T76" fmla="*/ 66 w 208"/>
              <a:gd name="T77" fmla="*/ 93 h 142"/>
              <a:gd name="T78" fmla="*/ 58 w 208"/>
              <a:gd name="T79" fmla="*/ 94 h 142"/>
              <a:gd name="T80" fmla="*/ 67 w 208"/>
              <a:gd name="T81" fmla="*/ 108 h 142"/>
              <a:gd name="T82" fmla="*/ 67 w 208"/>
              <a:gd name="T83" fmla="*/ 62 h 142"/>
              <a:gd name="T84" fmla="*/ 48 w 208"/>
              <a:gd name="T85" fmla="*/ 75 h 142"/>
              <a:gd name="T86" fmla="*/ 54 w 208"/>
              <a:gd name="T87" fmla="*/ 82 h 142"/>
              <a:gd name="T88" fmla="*/ 48 w 208"/>
              <a:gd name="T89" fmla="*/ 78 h 142"/>
              <a:gd name="T90" fmla="*/ 58 w 208"/>
              <a:gd name="T91" fmla="*/ 86 h 142"/>
              <a:gd name="T92" fmla="*/ 45 w 208"/>
              <a:gd name="T93" fmla="*/ 107 h 142"/>
              <a:gd name="T94" fmla="*/ 43 w 208"/>
              <a:gd name="T95" fmla="*/ 94 h 142"/>
              <a:gd name="T96" fmla="*/ 33 w 208"/>
              <a:gd name="T97" fmla="*/ 61 h 142"/>
              <a:gd name="T98" fmla="*/ 31 w 208"/>
              <a:gd name="T99" fmla="*/ 73 h 142"/>
              <a:gd name="T100" fmla="*/ 30 w 208"/>
              <a:gd name="T101" fmla="*/ 75 h 142"/>
              <a:gd name="T102" fmla="*/ 40 w 208"/>
              <a:gd name="T103" fmla="*/ 73 h 142"/>
              <a:gd name="T104" fmla="*/ 37 w 208"/>
              <a:gd name="T105" fmla="*/ 87 h 142"/>
              <a:gd name="T106" fmla="*/ 42 w 208"/>
              <a:gd name="T107" fmla="*/ 90 h 142"/>
              <a:gd name="T108" fmla="*/ 26 w 208"/>
              <a:gd name="T109" fmla="*/ 58 h 142"/>
              <a:gd name="T110" fmla="*/ 17 w 208"/>
              <a:gd name="T111" fmla="*/ 61 h 142"/>
              <a:gd name="T112" fmla="*/ 31 w 208"/>
              <a:gd name="T113" fmla="*/ 65 h 142"/>
              <a:gd name="T114" fmla="*/ 13 w 208"/>
              <a:gd name="T115" fmla="*/ 77 h 142"/>
              <a:gd name="T116" fmla="*/ 16 w 208"/>
              <a:gd name="T117" fmla="*/ 84 h 142"/>
              <a:gd name="T118" fmla="*/ 8 w 208"/>
              <a:gd name="T119" fmla="*/ 6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8" h="142">
                <a:moveTo>
                  <a:pt x="13" y="72"/>
                </a:moveTo>
                <a:cubicBezTo>
                  <a:pt x="9" y="71"/>
                  <a:pt x="5" y="75"/>
                  <a:pt x="1" y="73"/>
                </a:cubicBezTo>
                <a:cubicBezTo>
                  <a:pt x="1" y="71"/>
                  <a:pt x="2" y="69"/>
                  <a:pt x="3" y="69"/>
                </a:cubicBezTo>
                <a:cubicBezTo>
                  <a:pt x="7" y="62"/>
                  <a:pt x="15" y="60"/>
                  <a:pt x="18" y="53"/>
                </a:cubicBezTo>
                <a:cubicBezTo>
                  <a:pt x="19" y="53"/>
                  <a:pt x="19" y="52"/>
                  <a:pt x="20" y="51"/>
                </a:cubicBezTo>
                <a:cubicBezTo>
                  <a:pt x="24" y="50"/>
                  <a:pt x="29" y="48"/>
                  <a:pt x="32" y="45"/>
                </a:cubicBezTo>
                <a:cubicBezTo>
                  <a:pt x="31" y="45"/>
                  <a:pt x="29" y="44"/>
                  <a:pt x="29" y="42"/>
                </a:cubicBezTo>
                <a:cubicBezTo>
                  <a:pt x="53" y="34"/>
                  <a:pt x="79" y="23"/>
                  <a:pt x="103" y="14"/>
                </a:cubicBezTo>
                <a:cubicBezTo>
                  <a:pt x="114" y="10"/>
                  <a:pt x="127" y="6"/>
                  <a:pt x="138" y="2"/>
                </a:cubicBezTo>
                <a:cubicBezTo>
                  <a:pt x="141" y="1"/>
                  <a:pt x="143" y="1"/>
                  <a:pt x="145" y="0"/>
                </a:cubicBezTo>
                <a:cubicBezTo>
                  <a:pt x="145" y="0"/>
                  <a:pt x="146" y="0"/>
                  <a:pt x="145" y="1"/>
                </a:cubicBezTo>
                <a:cubicBezTo>
                  <a:pt x="146" y="0"/>
                  <a:pt x="147" y="0"/>
                  <a:pt x="148" y="0"/>
                </a:cubicBezTo>
                <a:cubicBezTo>
                  <a:pt x="149" y="1"/>
                  <a:pt x="150" y="1"/>
                  <a:pt x="150" y="2"/>
                </a:cubicBezTo>
                <a:cubicBezTo>
                  <a:pt x="160" y="5"/>
                  <a:pt x="172" y="10"/>
                  <a:pt x="181" y="12"/>
                </a:cubicBezTo>
                <a:cubicBezTo>
                  <a:pt x="189" y="15"/>
                  <a:pt x="197" y="19"/>
                  <a:pt x="206" y="21"/>
                </a:cubicBezTo>
                <a:cubicBezTo>
                  <a:pt x="206" y="22"/>
                  <a:pt x="208" y="22"/>
                  <a:pt x="208" y="23"/>
                </a:cubicBezTo>
                <a:cubicBezTo>
                  <a:pt x="207" y="30"/>
                  <a:pt x="206" y="35"/>
                  <a:pt x="206" y="42"/>
                </a:cubicBezTo>
                <a:cubicBezTo>
                  <a:pt x="205" y="42"/>
                  <a:pt x="205" y="43"/>
                  <a:pt x="205" y="44"/>
                </a:cubicBezTo>
                <a:cubicBezTo>
                  <a:pt x="204" y="44"/>
                  <a:pt x="204" y="44"/>
                  <a:pt x="204" y="44"/>
                </a:cubicBezTo>
                <a:cubicBezTo>
                  <a:pt x="203" y="45"/>
                  <a:pt x="202" y="45"/>
                  <a:pt x="200" y="47"/>
                </a:cubicBezTo>
                <a:cubicBezTo>
                  <a:pt x="194" y="49"/>
                  <a:pt x="190" y="53"/>
                  <a:pt x="185" y="57"/>
                </a:cubicBezTo>
                <a:cubicBezTo>
                  <a:pt x="170" y="67"/>
                  <a:pt x="154" y="79"/>
                  <a:pt x="140" y="90"/>
                </a:cubicBezTo>
                <a:cubicBezTo>
                  <a:pt x="140" y="91"/>
                  <a:pt x="139" y="92"/>
                  <a:pt x="139" y="92"/>
                </a:cubicBezTo>
                <a:cubicBezTo>
                  <a:pt x="138" y="93"/>
                  <a:pt x="138" y="92"/>
                  <a:pt x="137" y="93"/>
                </a:cubicBezTo>
                <a:cubicBezTo>
                  <a:pt x="132" y="97"/>
                  <a:pt x="127" y="102"/>
                  <a:pt x="122" y="106"/>
                </a:cubicBezTo>
                <a:cubicBezTo>
                  <a:pt x="120" y="108"/>
                  <a:pt x="119" y="109"/>
                  <a:pt x="117" y="111"/>
                </a:cubicBezTo>
                <a:cubicBezTo>
                  <a:pt x="110" y="113"/>
                  <a:pt x="106" y="119"/>
                  <a:pt x="102" y="125"/>
                </a:cubicBezTo>
                <a:cubicBezTo>
                  <a:pt x="102" y="126"/>
                  <a:pt x="101" y="127"/>
                  <a:pt x="100" y="128"/>
                </a:cubicBezTo>
                <a:cubicBezTo>
                  <a:pt x="100" y="129"/>
                  <a:pt x="100" y="130"/>
                  <a:pt x="99" y="131"/>
                </a:cubicBezTo>
                <a:cubicBezTo>
                  <a:pt x="98" y="132"/>
                  <a:pt x="96" y="132"/>
                  <a:pt x="94" y="133"/>
                </a:cubicBezTo>
                <a:cubicBezTo>
                  <a:pt x="91" y="135"/>
                  <a:pt x="90" y="135"/>
                  <a:pt x="88" y="137"/>
                </a:cubicBezTo>
                <a:cubicBezTo>
                  <a:pt x="84" y="138"/>
                  <a:pt x="82" y="140"/>
                  <a:pt x="79" y="142"/>
                </a:cubicBezTo>
                <a:cubicBezTo>
                  <a:pt x="74" y="137"/>
                  <a:pt x="70" y="132"/>
                  <a:pt x="64" y="130"/>
                </a:cubicBezTo>
                <a:cubicBezTo>
                  <a:pt x="65" y="129"/>
                  <a:pt x="64" y="129"/>
                  <a:pt x="64" y="128"/>
                </a:cubicBezTo>
                <a:cubicBezTo>
                  <a:pt x="61" y="126"/>
                  <a:pt x="58" y="124"/>
                  <a:pt x="54" y="121"/>
                </a:cubicBezTo>
                <a:cubicBezTo>
                  <a:pt x="51" y="120"/>
                  <a:pt x="47" y="117"/>
                  <a:pt x="43" y="114"/>
                </a:cubicBezTo>
                <a:cubicBezTo>
                  <a:pt x="41" y="113"/>
                  <a:pt x="39" y="112"/>
                  <a:pt x="37" y="110"/>
                </a:cubicBezTo>
                <a:cubicBezTo>
                  <a:pt x="36" y="110"/>
                  <a:pt x="36" y="109"/>
                  <a:pt x="35" y="110"/>
                </a:cubicBezTo>
                <a:cubicBezTo>
                  <a:pt x="35" y="109"/>
                  <a:pt x="34" y="108"/>
                  <a:pt x="34" y="108"/>
                </a:cubicBezTo>
                <a:cubicBezTo>
                  <a:pt x="26" y="104"/>
                  <a:pt x="20" y="99"/>
                  <a:pt x="13" y="94"/>
                </a:cubicBezTo>
                <a:cubicBezTo>
                  <a:pt x="11" y="93"/>
                  <a:pt x="9" y="91"/>
                  <a:pt x="6" y="90"/>
                </a:cubicBezTo>
                <a:cubicBezTo>
                  <a:pt x="5" y="89"/>
                  <a:pt x="4" y="89"/>
                  <a:pt x="4" y="89"/>
                </a:cubicBezTo>
                <a:cubicBezTo>
                  <a:pt x="3" y="88"/>
                  <a:pt x="2" y="87"/>
                  <a:pt x="1" y="86"/>
                </a:cubicBezTo>
                <a:cubicBezTo>
                  <a:pt x="0" y="85"/>
                  <a:pt x="1" y="84"/>
                  <a:pt x="2" y="83"/>
                </a:cubicBezTo>
                <a:cubicBezTo>
                  <a:pt x="3" y="81"/>
                  <a:pt x="6" y="80"/>
                  <a:pt x="9" y="78"/>
                </a:cubicBezTo>
                <a:cubicBezTo>
                  <a:pt x="11" y="76"/>
                  <a:pt x="12" y="74"/>
                  <a:pt x="13" y="72"/>
                </a:cubicBezTo>
                <a:close/>
                <a:moveTo>
                  <a:pt x="189" y="34"/>
                </a:moveTo>
                <a:cubicBezTo>
                  <a:pt x="180" y="39"/>
                  <a:pt x="172" y="45"/>
                  <a:pt x="164" y="51"/>
                </a:cubicBezTo>
                <a:cubicBezTo>
                  <a:pt x="155" y="57"/>
                  <a:pt x="148" y="63"/>
                  <a:pt x="140" y="69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38" y="74"/>
                  <a:pt x="140" y="82"/>
                  <a:pt x="139" y="88"/>
                </a:cubicBezTo>
                <a:cubicBezTo>
                  <a:pt x="143" y="86"/>
                  <a:pt x="147" y="83"/>
                  <a:pt x="151" y="80"/>
                </a:cubicBezTo>
                <a:cubicBezTo>
                  <a:pt x="157" y="74"/>
                  <a:pt x="164" y="69"/>
                  <a:pt x="171" y="64"/>
                </a:cubicBezTo>
                <a:cubicBezTo>
                  <a:pt x="176" y="61"/>
                  <a:pt x="182" y="57"/>
                  <a:pt x="187" y="53"/>
                </a:cubicBezTo>
                <a:cubicBezTo>
                  <a:pt x="189" y="51"/>
                  <a:pt x="192" y="48"/>
                  <a:pt x="195" y="47"/>
                </a:cubicBezTo>
                <a:cubicBezTo>
                  <a:pt x="197" y="45"/>
                  <a:pt x="199" y="45"/>
                  <a:pt x="200" y="43"/>
                </a:cubicBezTo>
                <a:cubicBezTo>
                  <a:pt x="201" y="43"/>
                  <a:pt x="202" y="41"/>
                  <a:pt x="202" y="41"/>
                </a:cubicBezTo>
                <a:cubicBezTo>
                  <a:pt x="202" y="41"/>
                  <a:pt x="203" y="41"/>
                  <a:pt x="203" y="41"/>
                </a:cubicBezTo>
                <a:cubicBezTo>
                  <a:pt x="203" y="40"/>
                  <a:pt x="202" y="41"/>
                  <a:pt x="203" y="40"/>
                </a:cubicBezTo>
                <a:cubicBezTo>
                  <a:pt x="204" y="40"/>
                  <a:pt x="204" y="39"/>
                  <a:pt x="204" y="39"/>
                </a:cubicBezTo>
                <a:cubicBezTo>
                  <a:pt x="205" y="34"/>
                  <a:pt x="204" y="29"/>
                  <a:pt x="206" y="25"/>
                </a:cubicBezTo>
                <a:cubicBezTo>
                  <a:pt x="206" y="25"/>
                  <a:pt x="206" y="24"/>
                  <a:pt x="205" y="24"/>
                </a:cubicBezTo>
                <a:cubicBezTo>
                  <a:pt x="201" y="29"/>
                  <a:pt x="195" y="32"/>
                  <a:pt x="189" y="34"/>
                </a:cubicBezTo>
                <a:close/>
                <a:moveTo>
                  <a:pt x="203" y="23"/>
                </a:moveTo>
                <a:cubicBezTo>
                  <a:pt x="198" y="21"/>
                  <a:pt x="193" y="19"/>
                  <a:pt x="187" y="17"/>
                </a:cubicBezTo>
                <a:cubicBezTo>
                  <a:pt x="184" y="16"/>
                  <a:pt x="180" y="14"/>
                  <a:pt x="176" y="13"/>
                </a:cubicBezTo>
                <a:cubicBezTo>
                  <a:pt x="174" y="12"/>
                  <a:pt x="171" y="12"/>
                  <a:pt x="169" y="11"/>
                </a:cubicBezTo>
                <a:cubicBezTo>
                  <a:pt x="167" y="10"/>
                  <a:pt x="165" y="9"/>
                  <a:pt x="163" y="9"/>
                </a:cubicBezTo>
                <a:cubicBezTo>
                  <a:pt x="158" y="7"/>
                  <a:pt x="153" y="5"/>
                  <a:pt x="150" y="4"/>
                </a:cubicBezTo>
                <a:cubicBezTo>
                  <a:pt x="146" y="4"/>
                  <a:pt x="145" y="5"/>
                  <a:pt x="142" y="3"/>
                </a:cubicBezTo>
                <a:cubicBezTo>
                  <a:pt x="110" y="12"/>
                  <a:pt x="84" y="24"/>
                  <a:pt x="54" y="35"/>
                </a:cubicBezTo>
                <a:cubicBezTo>
                  <a:pt x="56" y="37"/>
                  <a:pt x="58" y="38"/>
                  <a:pt x="61" y="38"/>
                </a:cubicBezTo>
                <a:cubicBezTo>
                  <a:pt x="65" y="40"/>
                  <a:pt x="72" y="42"/>
                  <a:pt x="76" y="44"/>
                </a:cubicBezTo>
                <a:cubicBezTo>
                  <a:pt x="84" y="47"/>
                  <a:pt x="93" y="50"/>
                  <a:pt x="101" y="53"/>
                </a:cubicBezTo>
                <a:cubicBezTo>
                  <a:pt x="105" y="55"/>
                  <a:pt x="110" y="56"/>
                  <a:pt x="114" y="58"/>
                </a:cubicBezTo>
                <a:cubicBezTo>
                  <a:pt x="117" y="59"/>
                  <a:pt x="120" y="61"/>
                  <a:pt x="122" y="62"/>
                </a:cubicBezTo>
                <a:cubicBezTo>
                  <a:pt x="125" y="64"/>
                  <a:pt x="128" y="65"/>
                  <a:pt x="132" y="67"/>
                </a:cubicBezTo>
                <a:cubicBezTo>
                  <a:pt x="133" y="67"/>
                  <a:pt x="135" y="68"/>
                  <a:pt x="137" y="68"/>
                </a:cubicBezTo>
                <a:cubicBezTo>
                  <a:pt x="148" y="60"/>
                  <a:pt x="158" y="53"/>
                  <a:pt x="169" y="45"/>
                </a:cubicBezTo>
                <a:cubicBezTo>
                  <a:pt x="180" y="37"/>
                  <a:pt x="194" y="31"/>
                  <a:pt x="204" y="23"/>
                </a:cubicBezTo>
                <a:cubicBezTo>
                  <a:pt x="204" y="22"/>
                  <a:pt x="203" y="22"/>
                  <a:pt x="203" y="23"/>
                </a:cubicBezTo>
                <a:close/>
                <a:moveTo>
                  <a:pt x="137" y="90"/>
                </a:moveTo>
                <a:cubicBezTo>
                  <a:pt x="138" y="85"/>
                  <a:pt x="137" y="78"/>
                  <a:pt x="138" y="72"/>
                </a:cubicBezTo>
                <a:cubicBezTo>
                  <a:pt x="138" y="72"/>
                  <a:pt x="137" y="71"/>
                  <a:pt x="137" y="71"/>
                </a:cubicBezTo>
                <a:cubicBezTo>
                  <a:pt x="131" y="76"/>
                  <a:pt x="124" y="81"/>
                  <a:pt x="117" y="86"/>
                </a:cubicBezTo>
                <a:cubicBezTo>
                  <a:pt x="117" y="94"/>
                  <a:pt x="117" y="99"/>
                  <a:pt x="118" y="108"/>
                </a:cubicBezTo>
                <a:cubicBezTo>
                  <a:pt x="124" y="103"/>
                  <a:pt x="130" y="96"/>
                  <a:pt x="137" y="90"/>
                </a:cubicBezTo>
                <a:close/>
                <a:moveTo>
                  <a:pt x="50" y="37"/>
                </a:moveTo>
                <a:cubicBezTo>
                  <a:pt x="44" y="39"/>
                  <a:pt x="39" y="41"/>
                  <a:pt x="33" y="43"/>
                </a:cubicBezTo>
                <a:cubicBezTo>
                  <a:pt x="46" y="49"/>
                  <a:pt x="59" y="56"/>
                  <a:pt x="73" y="63"/>
                </a:cubicBezTo>
                <a:cubicBezTo>
                  <a:pt x="86" y="70"/>
                  <a:pt x="101" y="74"/>
                  <a:pt x="113" y="83"/>
                </a:cubicBezTo>
                <a:cubicBezTo>
                  <a:pt x="114" y="84"/>
                  <a:pt x="115" y="83"/>
                  <a:pt x="116" y="85"/>
                </a:cubicBezTo>
                <a:cubicBezTo>
                  <a:pt x="122" y="79"/>
                  <a:pt x="129" y="75"/>
                  <a:pt x="135" y="70"/>
                </a:cubicBezTo>
                <a:cubicBezTo>
                  <a:pt x="108" y="57"/>
                  <a:pt x="78" y="47"/>
                  <a:pt x="50" y="37"/>
                </a:cubicBezTo>
                <a:close/>
                <a:moveTo>
                  <a:pt x="115" y="93"/>
                </a:moveTo>
                <a:cubicBezTo>
                  <a:pt x="115" y="92"/>
                  <a:pt x="115" y="89"/>
                  <a:pt x="115" y="87"/>
                </a:cubicBezTo>
                <a:cubicBezTo>
                  <a:pt x="114" y="88"/>
                  <a:pt x="114" y="87"/>
                  <a:pt x="113" y="86"/>
                </a:cubicBezTo>
                <a:cubicBezTo>
                  <a:pt x="113" y="86"/>
                  <a:pt x="113" y="87"/>
                  <a:pt x="113" y="87"/>
                </a:cubicBezTo>
                <a:cubicBezTo>
                  <a:pt x="113" y="86"/>
                  <a:pt x="112" y="86"/>
                  <a:pt x="112" y="85"/>
                </a:cubicBezTo>
                <a:cubicBezTo>
                  <a:pt x="112" y="85"/>
                  <a:pt x="111" y="85"/>
                  <a:pt x="111" y="85"/>
                </a:cubicBezTo>
                <a:cubicBezTo>
                  <a:pt x="108" y="83"/>
                  <a:pt x="105" y="79"/>
                  <a:pt x="102" y="79"/>
                </a:cubicBezTo>
                <a:cubicBezTo>
                  <a:pt x="97" y="82"/>
                  <a:pt x="91" y="85"/>
                  <a:pt x="86" y="89"/>
                </a:cubicBezTo>
                <a:cubicBezTo>
                  <a:pt x="86" y="90"/>
                  <a:pt x="85" y="91"/>
                  <a:pt x="85" y="92"/>
                </a:cubicBezTo>
                <a:cubicBezTo>
                  <a:pt x="88" y="91"/>
                  <a:pt x="96" y="87"/>
                  <a:pt x="96" y="93"/>
                </a:cubicBezTo>
                <a:cubicBezTo>
                  <a:pt x="96" y="95"/>
                  <a:pt x="94" y="97"/>
                  <a:pt x="93" y="100"/>
                </a:cubicBezTo>
                <a:cubicBezTo>
                  <a:pt x="97" y="99"/>
                  <a:pt x="99" y="102"/>
                  <a:pt x="100" y="105"/>
                </a:cubicBezTo>
                <a:cubicBezTo>
                  <a:pt x="105" y="101"/>
                  <a:pt x="110" y="97"/>
                  <a:pt x="115" y="93"/>
                </a:cubicBezTo>
                <a:close/>
                <a:moveTo>
                  <a:pt x="115" y="96"/>
                </a:moveTo>
                <a:cubicBezTo>
                  <a:pt x="112" y="97"/>
                  <a:pt x="110" y="99"/>
                  <a:pt x="108" y="102"/>
                </a:cubicBezTo>
                <a:cubicBezTo>
                  <a:pt x="111" y="103"/>
                  <a:pt x="113" y="105"/>
                  <a:pt x="115" y="106"/>
                </a:cubicBezTo>
                <a:cubicBezTo>
                  <a:pt x="115" y="102"/>
                  <a:pt x="115" y="100"/>
                  <a:pt x="115" y="96"/>
                </a:cubicBezTo>
                <a:close/>
                <a:moveTo>
                  <a:pt x="107" y="105"/>
                </a:moveTo>
                <a:cubicBezTo>
                  <a:pt x="106" y="104"/>
                  <a:pt x="106" y="104"/>
                  <a:pt x="106" y="103"/>
                </a:cubicBezTo>
                <a:cubicBezTo>
                  <a:pt x="104" y="105"/>
                  <a:pt x="101" y="108"/>
                  <a:pt x="98" y="109"/>
                </a:cubicBezTo>
                <a:cubicBezTo>
                  <a:pt x="97" y="109"/>
                  <a:pt x="95" y="109"/>
                  <a:pt x="94" y="110"/>
                </a:cubicBezTo>
                <a:cubicBezTo>
                  <a:pt x="89" y="111"/>
                  <a:pt x="85" y="114"/>
                  <a:pt x="81" y="116"/>
                </a:cubicBezTo>
                <a:cubicBezTo>
                  <a:pt x="86" y="119"/>
                  <a:pt x="93" y="122"/>
                  <a:pt x="99" y="125"/>
                </a:cubicBezTo>
                <a:cubicBezTo>
                  <a:pt x="103" y="119"/>
                  <a:pt x="107" y="113"/>
                  <a:pt x="114" y="110"/>
                </a:cubicBezTo>
                <a:cubicBezTo>
                  <a:pt x="114" y="110"/>
                  <a:pt x="114" y="109"/>
                  <a:pt x="114" y="109"/>
                </a:cubicBezTo>
                <a:cubicBezTo>
                  <a:pt x="112" y="107"/>
                  <a:pt x="109" y="106"/>
                  <a:pt x="107" y="105"/>
                </a:cubicBezTo>
                <a:close/>
                <a:moveTo>
                  <a:pt x="85" y="71"/>
                </a:moveTo>
                <a:cubicBezTo>
                  <a:pt x="79" y="75"/>
                  <a:pt x="72" y="78"/>
                  <a:pt x="67" y="82"/>
                </a:cubicBezTo>
                <a:cubicBezTo>
                  <a:pt x="66" y="83"/>
                  <a:pt x="64" y="83"/>
                  <a:pt x="64" y="85"/>
                </a:cubicBezTo>
                <a:cubicBezTo>
                  <a:pt x="67" y="84"/>
                  <a:pt x="70" y="83"/>
                  <a:pt x="73" y="83"/>
                </a:cubicBezTo>
                <a:cubicBezTo>
                  <a:pt x="75" y="85"/>
                  <a:pt x="75" y="88"/>
                  <a:pt x="73" y="90"/>
                </a:cubicBezTo>
                <a:cubicBezTo>
                  <a:pt x="74" y="91"/>
                  <a:pt x="75" y="91"/>
                  <a:pt x="75" y="92"/>
                </a:cubicBezTo>
                <a:cubicBezTo>
                  <a:pt x="78" y="91"/>
                  <a:pt x="81" y="90"/>
                  <a:pt x="83" y="88"/>
                </a:cubicBezTo>
                <a:cubicBezTo>
                  <a:pt x="84" y="87"/>
                  <a:pt x="84" y="88"/>
                  <a:pt x="85" y="87"/>
                </a:cubicBezTo>
                <a:cubicBezTo>
                  <a:pt x="89" y="84"/>
                  <a:pt x="95" y="81"/>
                  <a:pt x="100" y="78"/>
                </a:cubicBezTo>
                <a:cubicBezTo>
                  <a:pt x="94" y="75"/>
                  <a:pt x="90" y="73"/>
                  <a:pt x="85" y="71"/>
                </a:cubicBezTo>
                <a:close/>
                <a:moveTo>
                  <a:pt x="90" y="101"/>
                </a:moveTo>
                <a:cubicBezTo>
                  <a:pt x="90" y="99"/>
                  <a:pt x="94" y="97"/>
                  <a:pt x="94" y="93"/>
                </a:cubicBezTo>
                <a:cubicBezTo>
                  <a:pt x="91" y="91"/>
                  <a:pt x="87" y="94"/>
                  <a:pt x="83" y="95"/>
                </a:cubicBezTo>
                <a:cubicBezTo>
                  <a:pt x="81" y="98"/>
                  <a:pt x="79" y="103"/>
                  <a:pt x="76" y="105"/>
                </a:cubicBezTo>
                <a:cubicBezTo>
                  <a:pt x="77" y="101"/>
                  <a:pt x="80" y="98"/>
                  <a:pt x="81" y="94"/>
                </a:cubicBezTo>
                <a:cubicBezTo>
                  <a:pt x="82" y="93"/>
                  <a:pt x="84" y="92"/>
                  <a:pt x="83" y="90"/>
                </a:cubicBezTo>
                <a:cubicBezTo>
                  <a:pt x="80" y="92"/>
                  <a:pt x="77" y="95"/>
                  <a:pt x="75" y="96"/>
                </a:cubicBezTo>
                <a:cubicBezTo>
                  <a:pt x="73" y="100"/>
                  <a:pt x="71" y="104"/>
                  <a:pt x="69" y="108"/>
                </a:cubicBezTo>
                <a:cubicBezTo>
                  <a:pt x="69" y="108"/>
                  <a:pt x="70" y="108"/>
                  <a:pt x="71" y="109"/>
                </a:cubicBezTo>
                <a:cubicBezTo>
                  <a:pt x="71" y="110"/>
                  <a:pt x="71" y="112"/>
                  <a:pt x="73" y="112"/>
                </a:cubicBezTo>
                <a:cubicBezTo>
                  <a:pt x="73" y="112"/>
                  <a:pt x="74" y="112"/>
                  <a:pt x="75" y="112"/>
                </a:cubicBezTo>
                <a:cubicBezTo>
                  <a:pt x="76" y="113"/>
                  <a:pt x="77" y="113"/>
                  <a:pt x="77" y="116"/>
                </a:cubicBezTo>
                <a:cubicBezTo>
                  <a:pt x="83" y="113"/>
                  <a:pt x="89" y="110"/>
                  <a:pt x="96" y="107"/>
                </a:cubicBezTo>
                <a:cubicBezTo>
                  <a:pt x="98" y="105"/>
                  <a:pt x="97" y="101"/>
                  <a:pt x="93" y="102"/>
                </a:cubicBezTo>
                <a:cubicBezTo>
                  <a:pt x="93" y="102"/>
                  <a:pt x="92" y="103"/>
                  <a:pt x="92" y="103"/>
                </a:cubicBezTo>
                <a:cubicBezTo>
                  <a:pt x="86" y="104"/>
                  <a:pt x="82" y="110"/>
                  <a:pt x="77" y="112"/>
                </a:cubicBezTo>
                <a:cubicBezTo>
                  <a:pt x="80" y="107"/>
                  <a:pt x="85" y="104"/>
                  <a:pt x="90" y="101"/>
                </a:cubicBezTo>
                <a:close/>
                <a:moveTo>
                  <a:pt x="96" y="127"/>
                </a:moveTo>
                <a:cubicBezTo>
                  <a:pt x="93" y="124"/>
                  <a:pt x="90" y="123"/>
                  <a:pt x="86" y="121"/>
                </a:cubicBezTo>
                <a:cubicBezTo>
                  <a:pt x="84" y="120"/>
                  <a:pt x="82" y="118"/>
                  <a:pt x="80" y="117"/>
                </a:cubicBezTo>
                <a:cubicBezTo>
                  <a:pt x="78" y="116"/>
                  <a:pt x="77" y="118"/>
                  <a:pt x="75" y="119"/>
                </a:cubicBezTo>
                <a:cubicBezTo>
                  <a:pt x="71" y="120"/>
                  <a:pt x="63" y="124"/>
                  <a:pt x="60" y="120"/>
                </a:cubicBezTo>
                <a:cubicBezTo>
                  <a:pt x="61" y="119"/>
                  <a:pt x="61" y="118"/>
                  <a:pt x="61" y="117"/>
                </a:cubicBezTo>
                <a:cubicBezTo>
                  <a:pt x="63" y="115"/>
                  <a:pt x="64" y="112"/>
                  <a:pt x="66" y="109"/>
                </a:cubicBezTo>
                <a:cubicBezTo>
                  <a:pt x="63" y="108"/>
                  <a:pt x="62" y="105"/>
                  <a:pt x="58" y="105"/>
                </a:cubicBezTo>
                <a:cubicBezTo>
                  <a:pt x="57" y="105"/>
                  <a:pt x="55" y="106"/>
                  <a:pt x="54" y="107"/>
                </a:cubicBezTo>
                <a:cubicBezTo>
                  <a:pt x="52" y="107"/>
                  <a:pt x="51" y="107"/>
                  <a:pt x="50" y="108"/>
                </a:cubicBezTo>
                <a:cubicBezTo>
                  <a:pt x="47" y="109"/>
                  <a:pt x="45" y="110"/>
                  <a:pt x="43" y="107"/>
                </a:cubicBezTo>
                <a:cubicBezTo>
                  <a:pt x="44" y="104"/>
                  <a:pt x="46" y="102"/>
                  <a:pt x="48" y="100"/>
                </a:cubicBezTo>
                <a:cubicBezTo>
                  <a:pt x="46" y="98"/>
                  <a:pt x="44" y="95"/>
                  <a:pt x="40" y="95"/>
                </a:cubicBezTo>
                <a:cubicBezTo>
                  <a:pt x="38" y="96"/>
                  <a:pt x="35" y="96"/>
                  <a:pt x="32" y="97"/>
                </a:cubicBezTo>
                <a:cubicBezTo>
                  <a:pt x="30" y="94"/>
                  <a:pt x="32" y="93"/>
                  <a:pt x="34" y="90"/>
                </a:cubicBezTo>
                <a:cubicBezTo>
                  <a:pt x="30" y="89"/>
                  <a:pt x="27" y="84"/>
                  <a:pt x="22" y="85"/>
                </a:cubicBezTo>
                <a:cubicBezTo>
                  <a:pt x="21" y="85"/>
                  <a:pt x="21" y="85"/>
                  <a:pt x="20" y="85"/>
                </a:cubicBezTo>
                <a:cubicBezTo>
                  <a:pt x="19" y="86"/>
                  <a:pt x="17" y="86"/>
                  <a:pt x="15" y="86"/>
                </a:cubicBezTo>
                <a:cubicBezTo>
                  <a:pt x="12" y="85"/>
                  <a:pt x="15" y="82"/>
                  <a:pt x="16" y="81"/>
                </a:cubicBezTo>
                <a:cubicBezTo>
                  <a:pt x="12" y="76"/>
                  <a:pt x="7" y="82"/>
                  <a:pt x="4" y="85"/>
                </a:cubicBezTo>
                <a:cubicBezTo>
                  <a:pt x="28" y="104"/>
                  <a:pt x="56" y="119"/>
                  <a:pt x="79" y="138"/>
                </a:cubicBezTo>
                <a:cubicBezTo>
                  <a:pt x="82" y="139"/>
                  <a:pt x="83" y="136"/>
                  <a:pt x="86" y="135"/>
                </a:cubicBezTo>
                <a:cubicBezTo>
                  <a:pt x="91" y="133"/>
                  <a:pt x="95" y="131"/>
                  <a:pt x="97" y="129"/>
                </a:cubicBezTo>
                <a:cubicBezTo>
                  <a:pt x="96" y="128"/>
                  <a:pt x="96" y="127"/>
                  <a:pt x="96" y="127"/>
                </a:cubicBezTo>
                <a:close/>
                <a:moveTo>
                  <a:pt x="69" y="64"/>
                </a:moveTo>
                <a:cubicBezTo>
                  <a:pt x="64" y="68"/>
                  <a:pt x="58" y="71"/>
                  <a:pt x="52" y="75"/>
                </a:cubicBezTo>
                <a:cubicBezTo>
                  <a:pt x="53" y="75"/>
                  <a:pt x="53" y="75"/>
                  <a:pt x="54" y="75"/>
                </a:cubicBezTo>
                <a:cubicBezTo>
                  <a:pt x="55" y="76"/>
                  <a:pt x="56" y="79"/>
                  <a:pt x="56" y="80"/>
                </a:cubicBezTo>
                <a:cubicBezTo>
                  <a:pt x="58" y="80"/>
                  <a:pt x="61" y="81"/>
                  <a:pt x="61" y="84"/>
                </a:cubicBezTo>
                <a:cubicBezTo>
                  <a:pt x="61" y="84"/>
                  <a:pt x="62" y="83"/>
                  <a:pt x="62" y="83"/>
                </a:cubicBezTo>
                <a:cubicBezTo>
                  <a:pt x="69" y="79"/>
                  <a:pt x="76" y="75"/>
                  <a:pt x="83" y="70"/>
                </a:cubicBezTo>
                <a:cubicBezTo>
                  <a:pt x="78" y="68"/>
                  <a:pt x="73" y="65"/>
                  <a:pt x="69" y="64"/>
                </a:cubicBezTo>
                <a:close/>
                <a:moveTo>
                  <a:pt x="75" y="116"/>
                </a:moveTo>
                <a:cubicBezTo>
                  <a:pt x="74" y="116"/>
                  <a:pt x="75" y="114"/>
                  <a:pt x="74" y="114"/>
                </a:cubicBezTo>
                <a:cubicBezTo>
                  <a:pt x="72" y="115"/>
                  <a:pt x="69" y="113"/>
                  <a:pt x="69" y="111"/>
                </a:cubicBezTo>
                <a:cubicBezTo>
                  <a:pt x="67" y="111"/>
                  <a:pt x="66" y="113"/>
                  <a:pt x="65" y="114"/>
                </a:cubicBezTo>
                <a:cubicBezTo>
                  <a:pt x="64" y="116"/>
                  <a:pt x="63" y="118"/>
                  <a:pt x="63" y="120"/>
                </a:cubicBezTo>
                <a:cubicBezTo>
                  <a:pt x="66" y="120"/>
                  <a:pt x="72" y="118"/>
                  <a:pt x="75" y="116"/>
                </a:cubicBezTo>
                <a:close/>
                <a:moveTo>
                  <a:pt x="55" y="97"/>
                </a:moveTo>
                <a:cubicBezTo>
                  <a:pt x="55" y="99"/>
                  <a:pt x="55" y="99"/>
                  <a:pt x="55" y="100"/>
                </a:cubicBezTo>
                <a:cubicBezTo>
                  <a:pt x="56" y="101"/>
                  <a:pt x="57" y="99"/>
                  <a:pt x="59" y="99"/>
                </a:cubicBezTo>
                <a:cubicBezTo>
                  <a:pt x="60" y="100"/>
                  <a:pt x="60" y="101"/>
                  <a:pt x="60" y="102"/>
                </a:cubicBezTo>
                <a:cubicBezTo>
                  <a:pt x="61" y="102"/>
                  <a:pt x="61" y="102"/>
                  <a:pt x="61" y="103"/>
                </a:cubicBezTo>
                <a:cubicBezTo>
                  <a:pt x="65" y="102"/>
                  <a:pt x="68" y="101"/>
                  <a:pt x="71" y="99"/>
                </a:cubicBezTo>
                <a:cubicBezTo>
                  <a:pt x="72" y="98"/>
                  <a:pt x="73" y="96"/>
                  <a:pt x="73" y="95"/>
                </a:cubicBezTo>
                <a:cubicBezTo>
                  <a:pt x="73" y="94"/>
                  <a:pt x="73" y="94"/>
                  <a:pt x="73" y="93"/>
                </a:cubicBezTo>
                <a:cubicBezTo>
                  <a:pt x="68" y="90"/>
                  <a:pt x="66" y="97"/>
                  <a:pt x="62" y="97"/>
                </a:cubicBezTo>
                <a:cubicBezTo>
                  <a:pt x="63" y="96"/>
                  <a:pt x="65" y="95"/>
                  <a:pt x="66" y="93"/>
                </a:cubicBezTo>
                <a:cubicBezTo>
                  <a:pt x="68" y="92"/>
                  <a:pt x="69" y="90"/>
                  <a:pt x="70" y="89"/>
                </a:cubicBezTo>
                <a:cubicBezTo>
                  <a:pt x="72" y="88"/>
                  <a:pt x="73" y="87"/>
                  <a:pt x="72" y="85"/>
                </a:cubicBezTo>
                <a:cubicBezTo>
                  <a:pt x="68" y="85"/>
                  <a:pt x="68" y="86"/>
                  <a:pt x="65" y="86"/>
                </a:cubicBezTo>
                <a:cubicBezTo>
                  <a:pt x="64" y="87"/>
                  <a:pt x="63" y="89"/>
                  <a:pt x="62" y="91"/>
                </a:cubicBezTo>
                <a:cubicBezTo>
                  <a:pt x="61" y="92"/>
                  <a:pt x="60" y="94"/>
                  <a:pt x="58" y="94"/>
                </a:cubicBezTo>
                <a:cubicBezTo>
                  <a:pt x="59" y="91"/>
                  <a:pt x="62" y="89"/>
                  <a:pt x="62" y="85"/>
                </a:cubicBezTo>
                <a:cubicBezTo>
                  <a:pt x="58" y="88"/>
                  <a:pt x="56" y="93"/>
                  <a:pt x="52" y="97"/>
                </a:cubicBezTo>
                <a:cubicBezTo>
                  <a:pt x="54" y="97"/>
                  <a:pt x="54" y="98"/>
                  <a:pt x="55" y="97"/>
                </a:cubicBezTo>
                <a:close/>
                <a:moveTo>
                  <a:pt x="61" y="105"/>
                </a:moveTo>
                <a:cubicBezTo>
                  <a:pt x="63" y="105"/>
                  <a:pt x="64" y="107"/>
                  <a:pt x="67" y="108"/>
                </a:cubicBezTo>
                <a:cubicBezTo>
                  <a:pt x="67" y="105"/>
                  <a:pt x="69" y="104"/>
                  <a:pt x="69" y="102"/>
                </a:cubicBezTo>
                <a:cubicBezTo>
                  <a:pt x="66" y="103"/>
                  <a:pt x="64" y="103"/>
                  <a:pt x="61" y="105"/>
                </a:cubicBezTo>
                <a:close/>
                <a:moveTo>
                  <a:pt x="57" y="70"/>
                </a:moveTo>
                <a:cubicBezTo>
                  <a:pt x="60" y="68"/>
                  <a:pt x="64" y="66"/>
                  <a:pt x="67" y="63"/>
                </a:cubicBezTo>
                <a:cubicBezTo>
                  <a:pt x="67" y="62"/>
                  <a:pt x="67" y="62"/>
                  <a:pt x="67" y="62"/>
                </a:cubicBezTo>
                <a:cubicBezTo>
                  <a:pt x="61" y="60"/>
                  <a:pt x="56" y="57"/>
                  <a:pt x="50" y="54"/>
                </a:cubicBezTo>
                <a:cubicBezTo>
                  <a:pt x="45" y="57"/>
                  <a:pt x="40" y="61"/>
                  <a:pt x="35" y="63"/>
                </a:cubicBezTo>
                <a:cubicBezTo>
                  <a:pt x="35" y="65"/>
                  <a:pt x="38" y="64"/>
                  <a:pt x="39" y="65"/>
                </a:cubicBezTo>
                <a:cubicBezTo>
                  <a:pt x="41" y="66"/>
                  <a:pt x="40" y="69"/>
                  <a:pt x="41" y="71"/>
                </a:cubicBezTo>
                <a:cubicBezTo>
                  <a:pt x="46" y="70"/>
                  <a:pt x="48" y="71"/>
                  <a:pt x="48" y="75"/>
                </a:cubicBezTo>
                <a:cubicBezTo>
                  <a:pt x="51" y="74"/>
                  <a:pt x="54" y="72"/>
                  <a:pt x="57" y="70"/>
                </a:cubicBezTo>
                <a:close/>
                <a:moveTo>
                  <a:pt x="58" y="84"/>
                </a:moveTo>
                <a:cubicBezTo>
                  <a:pt x="60" y="84"/>
                  <a:pt x="58" y="82"/>
                  <a:pt x="57" y="82"/>
                </a:cubicBezTo>
                <a:cubicBezTo>
                  <a:pt x="54" y="83"/>
                  <a:pt x="51" y="88"/>
                  <a:pt x="48" y="87"/>
                </a:cubicBezTo>
                <a:cubicBezTo>
                  <a:pt x="50" y="85"/>
                  <a:pt x="52" y="84"/>
                  <a:pt x="54" y="82"/>
                </a:cubicBezTo>
                <a:cubicBezTo>
                  <a:pt x="54" y="82"/>
                  <a:pt x="54" y="80"/>
                  <a:pt x="54" y="79"/>
                </a:cubicBezTo>
                <a:cubicBezTo>
                  <a:pt x="51" y="80"/>
                  <a:pt x="48" y="86"/>
                  <a:pt x="45" y="86"/>
                </a:cubicBezTo>
                <a:cubicBezTo>
                  <a:pt x="47" y="83"/>
                  <a:pt x="50" y="81"/>
                  <a:pt x="52" y="77"/>
                </a:cubicBezTo>
                <a:cubicBezTo>
                  <a:pt x="51" y="77"/>
                  <a:pt x="51" y="77"/>
                  <a:pt x="50" y="77"/>
                </a:cubicBezTo>
                <a:cubicBezTo>
                  <a:pt x="50" y="78"/>
                  <a:pt x="48" y="78"/>
                  <a:pt x="48" y="78"/>
                </a:cubicBezTo>
                <a:cubicBezTo>
                  <a:pt x="46" y="79"/>
                  <a:pt x="45" y="82"/>
                  <a:pt x="44" y="84"/>
                </a:cubicBezTo>
                <a:cubicBezTo>
                  <a:pt x="43" y="85"/>
                  <a:pt x="41" y="85"/>
                  <a:pt x="42" y="87"/>
                </a:cubicBezTo>
                <a:cubicBezTo>
                  <a:pt x="43" y="87"/>
                  <a:pt x="43" y="88"/>
                  <a:pt x="45" y="88"/>
                </a:cubicBezTo>
                <a:cubicBezTo>
                  <a:pt x="45" y="89"/>
                  <a:pt x="45" y="89"/>
                  <a:pt x="45" y="90"/>
                </a:cubicBezTo>
                <a:cubicBezTo>
                  <a:pt x="49" y="89"/>
                  <a:pt x="55" y="87"/>
                  <a:pt x="58" y="86"/>
                </a:cubicBezTo>
                <a:cubicBezTo>
                  <a:pt x="58" y="85"/>
                  <a:pt x="58" y="84"/>
                  <a:pt x="58" y="84"/>
                </a:cubicBezTo>
                <a:close/>
                <a:moveTo>
                  <a:pt x="59" y="103"/>
                </a:moveTo>
                <a:cubicBezTo>
                  <a:pt x="59" y="102"/>
                  <a:pt x="58" y="102"/>
                  <a:pt x="58" y="101"/>
                </a:cubicBezTo>
                <a:cubicBezTo>
                  <a:pt x="56" y="103"/>
                  <a:pt x="51" y="103"/>
                  <a:pt x="53" y="99"/>
                </a:cubicBezTo>
                <a:cubicBezTo>
                  <a:pt x="49" y="100"/>
                  <a:pt x="46" y="102"/>
                  <a:pt x="45" y="107"/>
                </a:cubicBezTo>
                <a:cubicBezTo>
                  <a:pt x="50" y="106"/>
                  <a:pt x="55" y="105"/>
                  <a:pt x="59" y="103"/>
                </a:cubicBezTo>
                <a:close/>
                <a:moveTo>
                  <a:pt x="43" y="94"/>
                </a:moveTo>
                <a:cubicBezTo>
                  <a:pt x="45" y="95"/>
                  <a:pt x="47" y="96"/>
                  <a:pt x="50" y="98"/>
                </a:cubicBezTo>
                <a:cubicBezTo>
                  <a:pt x="52" y="95"/>
                  <a:pt x="55" y="91"/>
                  <a:pt x="57" y="88"/>
                </a:cubicBezTo>
                <a:cubicBezTo>
                  <a:pt x="52" y="89"/>
                  <a:pt x="47" y="91"/>
                  <a:pt x="43" y="94"/>
                </a:cubicBezTo>
                <a:close/>
                <a:moveTo>
                  <a:pt x="33" y="46"/>
                </a:moveTo>
                <a:cubicBezTo>
                  <a:pt x="31" y="49"/>
                  <a:pt x="27" y="50"/>
                  <a:pt x="24" y="52"/>
                </a:cubicBezTo>
                <a:cubicBezTo>
                  <a:pt x="26" y="54"/>
                  <a:pt x="28" y="56"/>
                  <a:pt x="29" y="59"/>
                </a:cubicBezTo>
                <a:cubicBezTo>
                  <a:pt x="30" y="60"/>
                  <a:pt x="30" y="58"/>
                  <a:pt x="31" y="59"/>
                </a:cubicBezTo>
                <a:cubicBezTo>
                  <a:pt x="32" y="60"/>
                  <a:pt x="32" y="61"/>
                  <a:pt x="33" y="61"/>
                </a:cubicBezTo>
                <a:cubicBezTo>
                  <a:pt x="39" y="60"/>
                  <a:pt x="44" y="57"/>
                  <a:pt x="48" y="53"/>
                </a:cubicBezTo>
                <a:cubicBezTo>
                  <a:pt x="43" y="50"/>
                  <a:pt x="38" y="48"/>
                  <a:pt x="33" y="46"/>
                </a:cubicBezTo>
                <a:close/>
                <a:moveTo>
                  <a:pt x="40" y="73"/>
                </a:moveTo>
                <a:cubicBezTo>
                  <a:pt x="38" y="71"/>
                  <a:pt x="40" y="66"/>
                  <a:pt x="37" y="67"/>
                </a:cubicBezTo>
                <a:cubicBezTo>
                  <a:pt x="35" y="69"/>
                  <a:pt x="33" y="71"/>
                  <a:pt x="31" y="73"/>
                </a:cubicBezTo>
                <a:cubicBezTo>
                  <a:pt x="32" y="69"/>
                  <a:pt x="34" y="68"/>
                  <a:pt x="36" y="66"/>
                </a:cubicBezTo>
                <a:cubicBezTo>
                  <a:pt x="34" y="66"/>
                  <a:pt x="34" y="66"/>
                  <a:pt x="32" y="66"/>
                </a:cubicBezTo>
                <a:cubicBezTo>
                  <a:pt x="29" y="69"/>
                  <a:pt x="27" y="73"/>
                  <a:pt x="23" y="76"/>
                </a:cubicBezTo>
                <a:cubicBezTo>
                  <a:pt x="24" y="77"/>
                  <a:pt x="24" y="77"/>
                  <a:pt x="24" y="78"/>
                </a:cubicBezTo>
                <a:cubicBezTo>
                  <a:pt x="26" y="78"/>
                  <a:pt x="28" y="75"/>
                  <a:pt x="30" y="75"/>
                </a:cubicBezTo>
                <a:cubicBezTo>
                  <a:pt x="29" y="77"/>
                  <a:pt x="27" y="78"/>
                  <a:pt x="26" y="80"/>
                </a:cubicBezTo>
                <a:cubicBezTo>
                  <a:pt x="27" y="79"/>
                  <a:pt x="27" y="80"/>
                  <a:pt x="27" y="80"/>
                </a:cubicBezTo>
                <a:cubicBezTo>
                  <a:pt x="34" y="79"/>
                  <a:pt x="39" y="77"/>
                  <a:pt x="45" y="75"/>
                </a:cubicBezTo>
                <a:cubicBezTo>
                  <a:pt x="45" y="74"/>
                  <a:pt x="45" y="73"/>
                  <a:pt x="46" y="73"/>
                </a:cubicBezTo>
                <a:cubicBezTo>
                  <a:pt x="44" y="73"/>
                  <a:pt x="42" y="73"/>
                  <a:pt x="40" y="73"/>
                </a:cubicBezTo>
                <a:close/>
                <a:moveTo>
                  <a:pt x="31" y="81"/>
                </a:moveTo>
                <a:cubicBezTo>
                  <a:pt x="29" y="82"/>
                  <a:pt x="27" y="82"/>
                  <a:pt x="26" y="84"/>
                </a:cubicBezTo>
                <a:cubicBezTo>
                  <a:pt x="28" y="85"/>
                  <a:pt x="31" y="87"/>
                  <a:pt x="33" y="88"/>
                </a:cubicBezTo>
                <a:cubicBezTo>
                  <a:pt x="34" y="88"/>
                  <a:pt x="35" y="89"/>
                  <a:pt x="36" y="89"/>
                </a:cubicBezTo>
                <a:cubicBezTo>
                  <a:pt x="36" y="89"/>
                  <a:pt x="36" y="88"/>
                  <a:pt x="37" y="87"/>
                </a:cubicBezTo>
                <a:cubicBezTo>
                  <a:pt x="40" y="85"/>
                  <a:pt x="44" y="81"/>
                  <a:pt x="45" y="77"/>
                </a:cubicBezTo>
                <a:cubicBezTo>
                  <a:pt x="41" y="77"/>
                  <a:pt x="36" y="80"/>
                  <a:pt x="31" y="81"/>
                </a:cubicBezTo>
                <a:close/>
                <a:moveTo>
                  <a:pt x="39" y="88"/>
                </a:moveTo>
                <a:cubicBezTo>
                  <a:pt x="38" y="91"/>
                  <a:pt x="34" y="92"/>
                  <a:pt x="34" y="95"/>
                </a:cubicBezTo>
                <a:cubicBezTo>
                  <a:pt x="37" y="94"/>
                  <a:pt x="41" y="92"/>
                  <a:pt x="42" y="90"/>
                </a:cubicBezTo>
                <a:cubicBezTo>
                  <a:pt x="41" y="89"/>
                  <a:pt x="40" y="89"/>
                  <a:pt x="39" y="88"/>
                </a:cubicBezTo>
                <a:close/>
                <a:moveTo>
                  <a:pt x="20" y="67"/>
                </a:moveTo>
                <a:cubicBezTo>
                  <a:pt x="20" y="65"/>
                  <a:pt x="22" y="65"/>
                  <a:pt x="24" y="64"/>
                </a:cubicBezTo>
                <a:cubicBezTo>
                  <a:pt x="25" y="63"/>
                  <a:pt x="27" y="62"/>
                  <a:pt x="27" y="61"/>
                </a:cubicBezTo>
                <a:cubicBezTo>
                  <a:pt x="27" y="61"/>
                  <a:pt x="26" y="59"/>
                  <a:pt x="26" y="58"/>
                </a:cubicBezTo>
                <a:cubicBezTo>
                  <a:pt x="24" y="58"/>
                  <a:pt x="22" y="61"/>
                  <a:pt x="20" y="61"/>
                </a:cubicBezTo>
                <a:cubicBezTo>
                  <a:pt x="21" y="58"/>
                  <a:pt x="23" y="58"/>
                  <a:pt x="24" y="56"/>
                </a:cubicBezTo>
                <a:cubicBezTo>
                  <a:pt x="24" y="55"/>
                  <a:pt x="23" y="53"/>
                  <a:pt x="22" y="53"/>
                </a:cubicBezTo>
                <a:cubicBezTo>
                  <a:pt x="17" y="56"/>
                  <a:pt x="14" y="61"/>
                  <a:pt x="10" y="64"/>
                </a:cubicBezTo>
                <a:cubicBezTo>
                  <a:pt x="13" y="66"/>
                  <a:pt x="14" y="60"/>
                  <a:pt x="17" y="61"/>
                </a:cubicBezTo>
                <a:cubicBezTo>
                  <a:pt x="16" y="63"/>
                  <a:pt x="14" y="64"/>
                  <a:pt x="12" y="66"/>
                </a:cubicBezTo>
                <a:cubicBezTo>
                  <a:pt x="13" y="67"/>
                  <a:pt x="14" y="68"/>
                  <a:pt x="14" y="69"/>
                </a:cubicBezTo>
                <a:cubicBezTo>
                  <a:pt x="15" y="69"/>
                  <a:pt x="16" y="69"/>
                  <a:pt x="16" y="68"/>
                </a:cubicBezTo>
                <a:cubicBezTo>
                  <a:pt x="19" y="68"/>
                  <a:pt x="21" y="67"/>
                  <a:pt x="23" y="67"/>
                </a:cubicBezTo>
                <a:cubicBezTo>
                  <a:pt x="26" y="66"/>
                  <a:pt x="29" y="66"/>
                  <a:pt x="31" y="65"/>
                </a:cubicBezTo>
                <a:cubicBezTo>
                  <a:pt x="31" y="65"/>
                  <a:pt x="30" y="65"/>
                  <a:pt x="30" y="64"/>
                </a:cubicBezTo>
                <a:cubicBezTo>
                  <a:pt x="30" y="63"/>
                  <a:pt x="31" y="63"/>
                  <a:pt x="30" y="61"/>
                </a:cubicBezTo>
                <a:cubicBezTo>
                  <a:pt x="26" y="63"/>
                  <a:pt x="24" y="67"/>
                  <a:pt x="20" y="67"/>
                </a:cubicBezTo>
                <a:close/>
                <a:moveTo>
                  <a:pt x="19" y="70"/>
                </a:moveTo>
                <a:cubicBezTo>
                  <a:pt x="16" y="72"/>
                  <a:pt x="14" y="73"/>
                  <a:pt x="13" y="77"/>
                </a:cubicBezTo>
                <a:cubicBezTo>
                  <a:pt x="15" y="78"/>
                  <a:pt x="16" y="79"/>
                  <a:pt x="17" y="80"/>
                </a:cubicBezTo>
                <a:cubicBezTo>
                  <a:pt x="20" y="75"/>
                  <a:pt x="25" y="73"/>
                  <a:pt x="28" y="68"/>
                </a:cubicBezTo>
                <a:cubicBezTo>
                  <a:pt x="25" y="69"/>
                  <a:pt x="22" y="70"/>
                  <a:pt x="19" y="70"/>
                </a:cubicBezTo>
                <a:close/>
                <a:moveTo>
                  <a:pt x="22" y="78"/>
                </a:moveTo>
                <a:cubicBezTo>
                  <a:pt x="19" y="79"/>
                  <a:pt x="17" y="82"/>
                  <a:pt x="16" y="84"/>
                </a:cubicBezTo>
                <a:cubicBezTo>
                  <a:pt x="18" y="85"/>
                  <a:pt x="24" y="82"/>
                  <a:pt x="24" y="81"/>
                </a:cubicBezTo>
                <a:cubicBezTo>
                  <a:pt x="24" y="81"/>
                  <a:pt x="24" y="81"/>
                  <a:pt x="24" y="81"/>
                </a:cubicBezTo>
                <a:cubicBezTo>
                  <a:pt x="23" y="80"/>
                  <a:pt x="22" y="79"/>
                  <a:pt x="22" y="78"/>
                </a:cubicBezTo>
                <a:close/>
                <a:moveTo>
                  <a:pt x="11" y="69"/>
                </a:moveTo>
                <a:cubicBezTo>
                  <a:pt x="11" y="66"/>
                  <a:pt x="10" y="66"/>
                  <a:pt x="8" y="66"/>
                </a:cubicBezTo>
                <a:cubicBezTo>
                  <a:pt x="7" y="68"/>
                  <a:pt x="4" y="69"/>
                  <a:pt x="4" y="72"/>
                </a:cubicBezTo>
                <a:cubicBezTo>
                  <a:pt x="7" y="71"/>
                  <a:pt x="10" y="70"/>
                  <a:pt x="11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39" name="Freeform 306"/>
          <p:cNvSpPr/>
          <p:nvPr/>
        </p:nvSpPr>
        <p:spPr bwMode="auto">
          <a:xfrm>
            <a:off x="1554163" y="2295525"/>
            <a:ext cx="31750" cy="60325"/>
          </a:xfrm>
          <a:custGeom>
            <a:avLst/>
            <a:gdLst>
              <a:gd name="T0" fmla="*/ 10 w 10"/>
              <a:gd name="T1" fmla="*/ 14 h 19"/>
              <a:gd name="T2" fmla="*/ 9 w 10"/>
              <a:gd name="T3" fmla="*/ 17 h 19"/>
              <a:gd name="T4" fmla="*/ 2 w 10"/>
              <a:gd name="T5" fmla="*/ 7 h 19"/>
              <a:gd name="T6" fmla="*/ 6 w 10"/>
              <a:gd name="T7" fmla="*/ 15 h 19"/>
              <a:gd name="T8" fmla="*/ 3 w 10"/>
              <a:gd name="T9" fmla="*/ 0 h 19"/>
              <a:gd name="T10" fmla="*/ 4 w 10"/>
              <a:gd name="T11" fmla="*/ 1 h 19"/>
              <a:gd name="T12" fmla="*/ 10 w 10"/>
              <a:gd name="T13" fmla="*/ 1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9">
                <a:moveTo>
                  <a:pt x="10" y="14"/>
                </a:moveTo>
                <a:cubicBezTo>
                  <a:pt x="9" y="15"/>
                  <a:pt x="9" y="16"/>
                  <a:pt x="9" y="17"/>
                </a:cubicBezTo>
                <a:cubicBezTo>
                  <a:pt x="5" y="19"/>
                  <a:pt x="1" y="11"/>
                  <a:pt x="2" y="7"/>
                </a:cubicBezTo>
                <a:cubicBezTo>
                  <a:pt x="3" y="9"/>
                  <a:pt x="3" y="13"/>
                  <a:pt x="6" y="15"/>
                </a:cubicBezTo>
                <a:cubicBezTo>
                  <a:pt x="7" y="9"/>
                  <a:pt x="0" y="5"/>
                  <a:pt x="3" y="0"/>
                </a:cubicBezTo>
                <a:cubicBezTo>
                  <a:pt x="4" y="0"/>
                  <a:pt x="4" y="1"/>
                  <a:pt x="4" y="1"/>
                </a:cubicBezTo>
                <a:cubicBezTo>
                  <a:pt x="5" y="5"/>
                  <a:pt x="7" y="10"/>
                  <a:pt x="10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40" name="Freeform 307"/>
          <p:cNvSpPr/>
          <p:nvPr/>
        </p:nvSpPr>
        <p:spPr bwMode="auto">
          <a:xfrm>
            <a:off x="1477963" y="1822450"/>
            <a:ext cx="57150" cy="150813"/>
          </a:xfrm>
          <a:custGeom>
            <a:avLst/>
            <a:gdLst>
              <a:gd name="T0" fmla="*/ 17 w 18"/>
              <a:gd name="T1" fmla="*/ 48 h 48"/>
              <a:gd name="T2" fmla="*/ 12 w 18"/>
              <a:gd name="T3" fmla="*/ 37 h 48"/>
              <a:gd name="T4" fmla="*/ 2 w 18"/>
              <a:gd name="T5" fmla="*/ 6 h 48"/>
              <a:gd name="T6" fmla="*/ 2 w 18"/>
              <a:gd name="T7" fmla="*/ 0 h 48"/>
              <a:gd name="T8" fmla="*/ 4 w 18"/>
              <a:gd name="T9" fmla="*/ 4 h 48"/>
              <a:gd name="T10" fmla="*/ 7 w 18"/>
              <a:gd name="T11" fmla="*/ 14 h 48"/>
              <a:gd name="T12" fmla="*/ 10 w 18"/>
              <a:gd name="T13" fmla="*/ 25 h 48"/>
              <a:gd name="T14" fmla="*/ 17 w 18"/>
              <a:gd name="T15" fmla="*/ 45 h 48"/>
              <a:gd name="T16" fmla="*/ 17 w 18"/>
              <a:gd name="T17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48">
                <a:moveTo>
                  <a:pt x="17" y="48"/>
                </a:moveTo>
                <a:cubicBezTo>
                  <a:pt x="14" y="45"/>
                  <a:pt x="13" y="41"/>
                  <a:pt x="12" y="37"/>
                </a:cubicBezTo>
                <a:cubicBezTo>
                  <a:pt x="8" y="27"/>
                  <a:pt x="6" y="16"/>
                  <a:pt x="2" y="6"/>
                </a:cubicBezTo>
                <a:cubicBezTo>
                  <a:pt x="1" y="5"/>
                  <a:pt x="0" y="2"/>
                  <a:pt x="2" y="0"/>
                </a:cubicBezTo>
                <a:cubicBezTo>
                  <a:pt x="4" y="1"/>
                  <a:pt x="3" y="3"/>
                  <a:pt x="4" y="4"/>
                </a:cubicBezTo>
                <a:cubicBezTo>
                  <a:pt x="4" y="7"/>
                  <a:pt x="6" y="11"/>
                  <a:pt x="7" y="14"/>
                </a:cubicBezTo>
                <a:cubicBezTo>
                  <a:pt x="8" y="18"/>
                  <a:pt x="9" y="22"/>
                  <a:pt x="10" y="25"/>
                </a:cubicBezTo>
                <a:cubicBezTo>
                  <a:pt x="12" y="33"/>
                  <a:pt x="15" y="40"/>
                  <a:pt x="17" y="45"/>
                </a:cubicBezTo>
                <a:cubicBezTo>
                  <a:pt x="17" y="45"/>
                  <a:pt x="18" y="47"/>
                  <a:pt x="17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41" name="Freeform 308"/>
          <p:cNvSpPr>
            <a:spLocks noEditPoints="1"/>
          </p:cNvSpPr>
          <p:nvPr/>
        </p:nvSpPr>
        <p:spPr bwMode="auto">
          <a:xfrm>
            <a:off x="1343025" y="1543050"/>
            <a:ext cx="393700" cy="828675"/>
          </a:xfrm>
          <a:custGeom>
            <a:avLst/>
            <a:gdLst>
              <a:gd name="T0" fmla="*/ 13 w 125"/>
              <a:gd name="T1" fmla="*/ 77 h 262"/>
              <a:gd name="T2" fmla="*/ 0 w 125"/>
              <a:gd name="T3" fmla="*/ 35 h 262"/>
              <a:gd name="T4" fmla="*/ 51 w 125"/>
              <a:gd name="T5" fmla="*/ 50 h 262"/>
              <a:gd name="T6" fmla="*/ 33 w 125"/>
              <a:gd name="T7" fmla="*/ 38 h 262"/>
              <a:gd name="T8" fmla="*/ 75 w 125"/>
              <a:gd name="T9" fmla="*/ 94 h 262"/>
              <a:gd name="T10" fmla="*/ 93 w 125"/>
              <a:gd name="T11" fmla="*/ 168 h 262"/>
              <a:gd name="T12" fmla="*/ 125 w 125"/>
              <a:gd name="T13" fmla="*/ 228 h 262"/>
              <a:gd name="T14" fmla="*/ 107 w 125"/>
              <a:gd name="T15" fmla="*/ 254 h 262"/>
              <a:gd name="T16" fmla="*/ 67 w 125"/>
              <a:gd name="T17" fmla="*/ 257 h 262"/>
              <a:gd name="T18" fmla="*/ 52 w 125"/>
              <a:gd name="T19" fmla="*/ 214 h 262"/>
              <a:gd name="T20" fmla="*/ 43 w 125"/>
              <a:gd name="T21" fmla="*/ 196 h 262"/>
              <a:gd name="T22" fmla="*/ 39 w 125"/>
              <a:gd name="T23" fmla="*/ 175 h 262"/>
              <a:gd name="T24" fmla="*/ 23 w 125"/>
              <a:gd name="T25" fmla="*/ 126 h 262"/>
              <a:gd name="T26" fmla="*/ 18 w 125"/>
              <a:gd name="T27" fmla="*/ 107 h 262"/>
              <a:gd name="T28" fmla="*/ 45 w 125"/>
              <a:gd name="T29" fmla="*/ 187 h 262"/>
              <a:gd name="T30" fmla="*/ 54 w 125"/>
              <a:gd name="T31" fmla="*/ 202 h 262"/>
              <a:gd name="T32" fmla="*/ 59 w 125"/>
              <a:gd name="T33" fmla="*/ 230 h 262"/>
              <a:gd name="T34" fmla="*/ 109 w 125"/>
              <a:gd name="T35" fmla="*/ 252 h 262"/>
              <a:gd name="T36" fmla="*/ 105 w 125"/>
              <a:gd name="T37" fmla="*/ 205 h 262"/>
              <a:gd name="T38" fmla="*/ 85 w 125"/>
              <a:gd name="T39" fmla="*/ 154 h 262"/>
              <a:gd name="T40" fmla="*/ 53 w 125"/>
              <a:gd name="T41" fmla="*/ 60 h 262"/>
              <a:gd name="T42" fmla="*/ 29 w 125"/>
              <a:gd name="T43" fmla="*/ 62 h 262"/>
              <a:gd name="T44" fmla="*/ 25 w 125"/>
              <a:gd name="T45" fmla="*/ 104 h 262"/>
              <a:gd name="T46" fmla="*/ 28 w 125"/>
              <a:gd name="T47" fmla="*/ 118 h 262"/>
              <a:gd name="T48" fmla="*/ 79 w 125"/>
              <a:gd name="T49" fmla="*/ 236 h 262"/>
              <a:gd name="T50" fmla="*/ 82 w 125"/>
              <a:gd name="T51" fmla="*/ 237 h 262"/>
              <a:gd name="T52" fmla="*/ 82 w 125"/>
              <a:gd name="T53" fmla="*/ 246 h 262"/>
              <a:gd name="T54" fmla="*/ 88 w 125"/>
              <a:gd name="T55" fmla="*/ 254 h 262"/>
              <a:gd name="T56" fmla="*/ 61 w 125"/>
              <a:gd name="T57" fmla="*/ 234 h 262"/>
              <a:gd name="T58" fmla="*/ 85 w 125"/>
              <a:gd name="T59" fmla="*/ 254 h 262"/>
              <a:gd name="T60" fmla="*/ 51 w 125"/>
              <a:gd name="T61" fmla="*/ 209 h 262"/>
              <a:gd name="T62" fmla="*/ 49 w 125"/>
              <a:gd name="T63" fmla="*/ 199 h 262"/>
              <a:gd name="T64" fmla="*/ 45 w 125"/>
              <a:gd name="T65" fmla="*/ 190 h 262"/>
              <a:gd name="T66" fmla="*/ 43 w 125"/>
              <a:gd name="T67" fmla="*/ 179 h 262"/>
              <a:gd name="T68" fmla="*/ 32 w 125"/>
              <a:gd name="T69" fmla="*/ 36 h 262"/>
              <a:gd name="T70" fmla="*/ 36 w 125"/>
              <a:gd name="T71" fmla="*/ 52 h 262"/>
              <a:gd name="T72" fmla="*/ 10 w 125"/>
              <a:gd name="T73" fmla="*/ 60 h 262"/>
              <a:gd name="T74" fmla="*/ 17 w 125"/>
              <a:gd name="T75" fmla="*/ 60 h 262"/>
              <a:gd name="T76" fmla="*/ 23 w 125"/>
              <a:gd name="T77" fmla="*/ 57 h 262"/>
              <a:gd name="T78" fmla="*/ 28 w 125"/>
              <a:gd name="T79" fmla="*/ 57 h 262"/>
              <a:gd name="T80" fmla="*/ 11 w 125"/>
              <a:gd name="T81" fmla="*/ 27 h 262"/>
              <a:gd name="T82" fmla="*/ 7 w 125"/>
              <a:gd name="T83" fmla="*/ 46 h 262"/>
              <a:gd name="T84" fmla="*/ 14 w 125"/>
              <a:gd name="T85" fmla="*/ 31 h 262"/>
              <a:gd name="T86" fmla="*/ 18 w 125"/>
              <a:gd name="T87" fmla="*/ 31 h 262"/>
              <a:gd name="T88" fmla="*/ 19 w 125"/>
              <a:gd name="T89" fmla="*/ 39 h 262"/>
              <a:gd name="T90" fmla="*/ 26 w 125"/>
              <a:gd name="T91" fmla="*/ 30 h 262"/>
              <a:gd name="T92" fmla="*/ 31 w 125"/>
              <a:gd name="T93" fmla="*/ 36 h 262"/>
              <a:gd name="T94" fmla="*/ 26 w 125"/>
              <a:gd name="T95" fmla="*/ 128 h 262"/>
              <a:gd name="T96" fmla="*/ 24 w 125"/>
              <a:gd name="T97" fmla="*/ 120 h 262"/>
              <a:gd name="T98" fmla="*/ 20 w 125"/>
              <a:gd name="T99" fmla="*/ 103 h 262"/>
              <a:gd name="T100" fmla="*/ 20 w 125"/>
              <a:gd name="T101" fmla="*/ 103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5" h="262">
                <a:moveTo>
                  <a:pt x="18" y="107"/>
                </a:moveTo>
                <a:cubicBezTo>
                  <a:pt x="17" y="104"/>
                  <a:pt x="16" y="101"/>
                  <a:pt x="14" y="100"/>
                </a:cubicBezTo>
                <a:cubicBezTo>
                  <a:pt x="13" y="94"/>
                  <a:pt x="11" y="89"/>
                  <a:pt x="9" y="83"/>
                </a:cubicBezTo>
                <a:cubicBezTo>
                  <a:pt x="10" y="81"/>
                  <a:pt x="13" y="79"/>
                  <a:pt x="13" y="77"/>
                </a:cubicBezTo>
                <a:cubicBezTo>
                  <a:pt x="13" y="76"/>
                  <a:pt x="12" y="73"/>
                  <a:pt x="12" y="72"/>
                </a:cubicBezTo>
                <a:cubicBezTo>
                  <a:pt x="11" y="67"/>
                  <a:pt x="9" y="62"/>
                  <a:pt x="7" y="57"/>
                </a:cubicBezTo>
                <a:cubicBezTo>
                  <a:pt x="6" y="53"/>
                  <a:pt x="5" y="49"/>
                  <a:pt x="4" y="46"/>
                </a:cubicBezTo>
                <a:cubicBezTo>
                  <a:pt x="2" y="42"/>
                  <a:pt x="0" y="38"/>
                  <a:pt x="0" y="35"/>
                </a:cubicBezTo>
                <a:cubicBezTo>
                  <a:pt x="11" y="25"/>
                  <a:pt x="21" y="14"/>
                  <a:pt x="30" y="3"/>
                </a:cubicBezTo>
                <a:cubicBezTo>
                  <a:pt x="31" y="1"/>
                  <a:pt x="31" y="0"/>
                  <a:pt x="32" y="0"/>
                </a:cubicBezTo>
                <a:cubicBezTo>
                  <a:pt x="34" y="0"/>
                  <a:pt x="34" y="1"/>
                  <a:pt x="34" y="3"/>
                </a:cubicBezTo>
                <a:cubicBezTo>
                  <a:pt x="40" y="19"/>
                  <a:pt x="46" y="35"/>
                  <a:pt x="51" y="50"/>
                </a:cubicBezTo>
                <a:cubicBezTo>
                  <a:pt x="52" y="52"/>
                  <a:pt x="53" y="54"/>
                  <a:pt x="52" y="55"/>
                </a:cubicBezTo>
                <a:cubicBezTo>
                  <a:pt x="48" y="54"/>
                  <a:pt x="49" y="49"/>
                  <a:pt x="47" y="47"/>
                </a:cubicBezTo>
                <a:cubicBezTo>
                  <a:pt x="46" y="41"/>
                  <a:pt x="43" y="37"/>
                  <a:pt x="42" y="31"/>
                </a:cubicBezTo>
                <a:cubicBezTo>
                  <a:pt x="40" y="33"/>
                  <a:pt x="37" y="37"/>
                  <a:pt x="33" y="38"/>
                </a:cubicBezTo>
                <a:cubicBezTo>
                  <a:pt x="35" y="43"/>
                  <a:pt x="37" y="47"/>
                  <a:pt x="39" y="52"/>
                </a:cubicBezTo>
                <a:cubicBezTo>
                  <a:pt x="44" y="53"/>
                  <a:pt x="50" y="55"/>
                  <a:pt x="53" y="57"/>
                </a:cubicBezTo>
                <a:cubicBezTo>
                  <a:pt x="60" y="64"/>
                  <a:pt x="60" y="76"/>
                  <a:pt x="65" y="85"/>
                </a:cubicBezTo>
                <a:cubicBezTo>
                  <a:pt x="67" y="89"/>
                  <a:pt x="72" y="90"/>
                  <a:pt x="75" y="94"/>
                </a:cubicBezTo>
                <a:cubicBezTo>
                  <a:pt x="76" y="95"/>
                  <a:pt x="78" y="99"/>
                  <a:pt x="78" y="101"/>
                </a:cubicBezTo>
                <a:cubicBezTo>
                  <a:pt x="78" y="106"/>
                  <a:pt x="75" y="109"/>
                  <a:pt x="76" y="115"/>
                </a:cubicBezTo>
                <a:cubicBezTo>
                  <a:pt x="77" y="121"/>
                  <a:pt x="79" y="127"/>
                  <a:pt x="80" y="133"/>
                </a:cubicBezTo>
                <a:cubicBezTo>
                  <a:pt x="84" y="145"/>
                  <a:pt x="89" y="156"/>
                  <a:pt x="93" y="168"/>
                </a:cubicBezTo>
                <a:cubicBezTo>
                  <a:pt x="97" y="178"/>
                  <a:pt x="99" y="189"/>
                  <a:pt x="104" y="198"/>
                </a:cubicBezTo>
                <a:cubicBezTo>
                  <a:pt x="103" y="199"/>
                  <a:pt x="104" y="199"/>
                  <a:pt x="104" y="200"/>
                </a:cubicBezTo>
                <a:cubicBezTo>
                  <a:pt x="107" y="204"/>
                  <a:pt x="111" y="208"/>
                  <a:pt x="115" y="212"/>
                </a:cubicBezTo>
                <a:cubicBezTo>
                  <a:pt x="119" y="216"/>
                  <a:pt x="125" y="221"/>
                  <a:pt x="125" y="228"/>
                </a:cubicBezTo>
                <a:cubicBezTo>
                  <a:pt x="125" y="231"/>
                  <a:pt x="124" y="236"/>
                  <a:pt x="123" y="239"/>
                </a:cubicBezTo>
                <a:cubicBezTo>
                  <a:pt x="122" y="244"/>
                  <a:pt x="120" y="248"/>
                  <a:pt x="117" y="251"/>
                </a:cubicBezTo>
                <a:cubicBezTo>
                  <a:pt x="115" y="255"/>
                  <a:pt x="112" y="257"/>
                  <a:pt x="107" y="256"/>
                </a:cubicBezTo>
                <a:cubicBezTo>
                  <a:pt x="106" y="256"/>
                  <a:pt x="107" y="255"/>
                  <a:pt x="107" y="254"/>
                </a:cubicBezTo>
                <a:cubicBezTo>
                  <a:pt x="103" y="254"/>
                  <a:pt x="103" y="251"/>
                  <a:pt x="101" y="250"/>
                </a:cubicBezTo>
                <a:cubicBezTo>
                  <a:pt x="98" y="252"/>
                  <a:pt x="97" y="254"/>
                  <a:pt x="92" y="254"/>
                </a:cubicBezTo>
                <a:cubicBezTo>
                  <a:pt x="92" y="255"/>
                  <a:pt x="91" y="255"/>
                  <a:pt x="90" y="256"/>
                </a:cubicBezTo>
                <a:cubicBezTo>
                  <a:pt x="83" y="257"/>
                  <a:pt x="73" y="262"/>
                  <a:pt x="67" y="257"/>
                </a:cubicBezTo>
                <a:cubicBezTo>
                  <a:pt x="63" y="250"/>
                  <a:pt x="61" y="241"/>
                  <a:pt x="58" y="233"/>
                </a:cubicBezTo>
                <a:cubicBezTo>
                  <a:pt x="54" y="231"/>
                  <a:pt x="54" y="225"/>
                  <a:pt x="52" y="220"/>
                </a:cubicBezTo>
                <a:cubicBezTo>
                  <a:pt x="51" y="218"/>
                  <a:pt x="49" y="217"/>
                  <a:pt x="50" y="215"/>
                </a:cubicBezTo>
                <a:cubicBezTo>
                  <a:pt x="50" y="214"/>
                  <a:pt x="50" y="214"/>
                  <a:pt x="52" y="214"/>
                </a:cubicBezTo>
                <a:cubicBezTo>
                  <a:pt x="50" y="212"/>
                  <a:pt x="50" y="210"/>
                  <a:pt x="49" y="208"/>
                </a:cubicBezTo>
                <a:cubicBezTo>
                  <a:pt x="47" y="209"/>
                  <a:pt x="45" y="205"/>
                  <a:pt x="48" y="204"/>
                </a:cubicBezTo>
                <a:cubicBezTo>
                  <a:pt x="48" y="202"/>
                  <a:pt x="47" y="200"/>
                  <a:pt x="47" y="199"/>
                </a:cubicBezTo>
                <a:cubicBezTo>
                  <a:pt x="46" y="198"/>
                  <a:pt x="44" y="198"/>
                  <a:pt x="43" y="196"/>
                </a:cubicBezTo>
                <a:cubicBezTo>
                  <a:pt x="43" y="195"/>
                  <a:pt x="44" y="194"/>
                  <a:pt x="45" y="194"/>
                </a:cubicBezTo>
                <a:cubicBezTo>
                  <a:pt x="44" y="192"/>
                  <a:pt x="44" y="189"/>
                  <a:pt x="41" y="189"/>
                </a:cubicBezTo>
                <a:cubicBezTo>
                  <a:pt x="40" y="186"/>
                  <a:pt x="44" y="179"/>
                  <a:pt x="38" y="178"/>
                </a:cubicBezTo>
                <a:cubicBezTo>
                  <a:pt x="38" y="176"/>
                  <a:pt x="39" y="176"/>
                  <a:pt x="39" y="175"/>
                </a:cubicBezTo>
                <a:cubicBezTo>
                  <a:pt x="35" y="164"/>
                  <a:pt x="31" y="151"/>
                  <a:pt x="27" y="140"/>
                </a:cubicBezTo>
                <a:cubicBezTo>
                  <a:pt x="27" y="139"/>
                  <a:pt x="24" y="137"/>
                  <a:pt x="25" y="135"/>
                </a:cubicBezTo>
                <a:cubicBezTo>
                  <a:pt x="25" y="134"/>
                  <a:pt x="26" y="133"/>
                  <a:pt x="27" y="133"/>
                </a:cubicBezTo>
                <a:cubicBezTo>
                  <a:pt x="25" y="131"/>
                  <a:pt x="25" y="127"/>
                  <a:pt x="23" y="126"/>
                </a:cubicBezTo>
                <a:cubicBezTo>
                  <a:pt x="24" y="124"/>
                  <a:pt x="23" y="121"/>
                  <a:pt x="22" y="119"/>
                </a:cubicBezTo>
                <a:cubicBezTo>
                  <a:pt x="21" y="120"/>
                  <a:pt x="21" y="119"/>
                  <a:pt x="20" y="119"/>
                </a:cubicBezTo>
                <a:cubicBezTo>
                  <a:pt x="20" y="116"/>
                  <a:pt x="21" y="112"/>
                  <a:pt x="18" y="112"/>
                </a:cubicBezTo>
                <a:cubicBezTo>
                  <a:pt x="17" y="111"/>
                  <a:pt x="17" y="107"/>
                  <a:pt x="18" y="107"/>
                </a:cubicBezTo>
                <a:close/>
                <a:moveTo>
                  <a:pt x="28" y="135"/>
                </a:moveTo>
                <a:cubicBezTo>
                  <a:pt x="31" y="148"/>
                  <a:pt x="37" y="162"/>
                  <a:pt x="41" y="175"/>
                </a:cubicBezTo>
                <a:cubicBezTo>
                  <a:pt x="43" y="176"/>
                  <a:pt x="44" y="177"/>
                  <a:pt x="47" y="177"/>
                </a:cubicBezTo>
                <a:cubicBezTo>
                  <a:pt x="49" y="182"/>
                  <a:pt x="44" y="183"/>
                  <a:pt x="45" y="187"/>
                </a:cubicBezTo>
                <a:cubicBezTo>
                  <a:pt x="47" y="187"/>
                  <a:pt x="49" y="187"/>
                  <a:pt x="51" y="188"/>
                </a:cubicBezTo>
                <a:cubicBezTo>
                  <a:pt x="52" y="193"/>
                  <a:pt x="48" y="193"/>
                  <a:pt x="47" y="196"/>
                </a:cubicBezTo>
                <a:cubicBezTo>
                  <a:pt x="50" y="197"/>
                  <a:pt x="53" y="198"/>
                  <a:pt x="54" y="200"/>
                </a:cubicBezTo>
                <a:cubicBezTo>
                  <a:pt x="54" y="201"/>
                  <a:pt x="54" y="201"/>
                  <a:pt x="54" y="202"/>
                </a:cubicBezTo>
                <a:cubicBezTo>
                  <a:pt x="53" y="203"/>
                  <a:pt x="51" y="204"/>
                  <a:pt x="50" y="206"/>
                </a:cubicBezTo>
                <a:cubicBezTo>
                  <a:pt x="53" y="209"/>
                  <a:pt x="59" y="208"/>
                  <a:pt x="57" y="214"/>
                </a:cubicBezTo>
                <a:cubicBezTo>
                  <a:pt x="55" y="213"/>
                  <a:pt x="54" y="214"/>
                  <a:pt x="53" y="215"/>
                </a:cubicBezTo>
                <a:cubicBezTo>
                  <a:pt x="54" y="219"/>
                  <a:pt x="55" y="227"/>
                  <a:pt x="59" y="230"/>
                </a:cubicBezTo>
                <a:cubicBezTo>
                  <a:pt x="62" y="232"/>
                  <a:pt x="67" y="232"/>
                  <a:pt x="70" y="232"/>
                </a:cubicBezTo>
                <a:cubicBezTo>
                  <a:pt x="82" y="233"/>
                  <a:pt x="94" y="236"/>
                  <a:pt x="99" y="242"/>
                </a:cubicBezTo>
                <a:cubicBezTo>
                  <a:pt x="101" y="244"/>
                  <a:pt x="102" y="247"/>
                  <a:pt x="104" y="250"/>
                </a:cubicBezTo>
                <a:cubicBezTo>
                  <a:pt x="105" y="250"/>
                  <a:pt x="106" y="253"/>
                  <a:pt x="109" y="252"/>
                </a:cubicBezTo>
                <a:cubicBezTo>
                  <a:pt x="109" y="253"/>
                  <a:pt x="110" y="253"/>
                  <a:pt x="111" y="254"/>
                </a:cubicBezTo>
                <a:cubicBezTo>
                  <a:pt x="119" y="249"/>
                  <a:pt x="120" y="237"/>
                  <a:pt x="122" y="227"/>
                </a:cubicBezTo>
                <a:cubicBezTo>
                  <a:pt x="122" y="224"/>
                  <a:pt x="120" y="221"/>
                  <a:pt x="118" y="218"/>
                </a:cubicBezTo>
                <a:cubicBezTo>
                  <a:pt x="114" y="214"/>
                  <a:pt x="109" y="210"/>
                  <a:pt x="105" y="205"/>
                </a:cubicBezTo>
                <a:cubicBezTo>
                  <a:pt x="103" y="204"/>
                  <a:pt x="102" y="203"/>
                  <a:pt x="101" y="201"/>
                </a:cubicBezTo>
                <a:cubicBezTo>
                  <a:pt x="101" y="199"/>
                  <a:pt x="99" y="196"/>
                  <a:pt x="98" y="193"/>
                </a:cubicBezTo>
                <a:cubicBezTo>
                  <a:pt x="98" y="193"/>
                  <a:pt x="98" y="192"/>
                  <a:pt x="98" y="192"/>
                </a:cubicBezTo>
                <a:cubicBezTo>
                  <a:pt x="95" y="180"/>
                  <a:pt x="90" y="166"/>
                  <a:pt x="85" y="154"/>
                </a:cubicBezTo>
                <a:cubicBezTo>
                  <a:pt x="81" y="142"/>
                  <a:pt x="76" y="128"/>
                  <a:pt x="74" y="115"/>
                </a:cubicBezTo>
                <a:cubicBezTo>
                  <a:pt x="72" y="109"/>
                  <a:pt x="75" y="107"/>
                  <a:pt x="75" y="103"/>
                </a:cubicBezTo>
                <a:cubicBezTo>
                  <a:pt x="76" y="94"/>
                  <a:pt x="67" y="92"/>
                  <a:pt x="63" y="87"/>
                </a:cubicBezTo>
                <a:cubicBezTo>
                  <a:pt x="58" y="78"/>
                  <a:pt x="58" y="68"/>
                  <a:pt x="53" y="60"/>
                </a:cubicBezTo>
                <a:cubicBezTo>
                  <a:pt x="49" y="57"/>
                  <a:pt x="39" y="53"/>
                  <a:pt x="33" y="56"/>
                </a:cubicBezTo>
                <a:cubicBezTo>
                  <a:pt x="33" y="57"/>
                  <a:pt x="33" y="59"/>
                  <a:pt x="32" y="59"/>
                </a:cubicBezTo>
                <a:cubicBezTo>
                  <a:pt x="31" y="59"/>
                  <a:pt x="32" y="57"/>
                  <a:pt x="31" y="58"/>
                </a:cubicBezTo>
                <a:cubicBezTo>
                  <a:pt x="30" y="59"/>
                  <a:pt x="30" y="60"/>
                  <a:pt x="29" y="62"/>
                </a:cubicBezTo>
                <a:cubicBezTo>
                  <a:pt x="28" y="62"/>
                  <a:pt x="27" y="63"/>
                  <a:pt x="26" y="63"/>
                </a:cubicBezTo>
                <a:cubicBezTo>
                  <a:pt x="21" y="69"/>
                  <a:pt x="17" y="78"/>
                  <a:pt x="12" y="84"/>
                </a:cubicBezTo>
                <a:cubicBezTo>
                  <a:pt x="13" y="89"/>
                  <a:pt x="15" y="96"/>
                  <a:pt x="17" y="99"/>
                </a:cubicBezTo>
                <a:cubicBezTo>
                  <a:pt x="20" y="100"/>
                  <a:pt x="23" y="101"/>
                  <a:pt x="25" y="104"/>
                </a:cubicBezTo>
                <a:cubicBezTo>
                  <a:pt x="24" y="107"/>
                  <a:pt x="20" y="107"/>
                  <a:pt x="21" y="110"/>
                </a:cubicBezTo>
                <a:cubicBezTo>
                  <a:pt x="23" y="110"/>
                  <a:pt x="25" y="110"/>
                  <a:pt x="26" y="112"/>
                </a:cubicBezTo>
                <a:cubicBezTo>
                  <a:pt x="26" y="115"/>
                  <a:pt x="23" y="115"/>
                  <a:pt x="23" y="117"/>
                </a:cubicBezTo>
                <a:cubicBezTo>
                  <a:pt x="25" y="118"/>
                  <a:pt x="26" y="118"/>
                  <a:pt x="28" y="118"/>
                </a:cubicBezTo>
                <a:cubicBezTo>
                  <a:pt x="32" y="120"/>
                  <a:pt x="28" y="123"/>
                  <a:pt x="27" y="125"/>
                </a:cubicBezTo>
                <a:cubicBezTo>
                  <a:pt x="30" y="126"/>
                  <a:pt x="33" y="127"/>
                  <a:pt x="33" y="131"/>
                </a:cubicBezTo>
                <a:cubicBezTo>
                  <a:pt x="32" y="132"/>
                  <a:pt x="30" y="133"/>
                  <a:pt x="28" y="135"/>
                </a:cubicBezTo>
                <a:close/>
                <a:moveTo>
                  <a:pt x="79" y="236"/>
                </a:moveTo>
                <a:cubicBezTo>
                  <a:pt x="79" y="237"/>
                  <a:pt x="79" y="238"/>
                  <a:pt x="79" y="240"/>
                </a:cubicBezTo>
                <a:cubicBezTo>
                  <a:pt x="86" y="243"/>
                  <a:pt x="92" y="246"/>
                  <a:pt x="98" y="249"/>
                </a:cubicBezTo>
                <a:cubicBezTo>
                  <a:pt x="98" y="249"/>
                  <a:pt x="99" y="248"/>
                  <a:pt x="100" y="248"/>
                </a:cubicBezTo>
                <a:cubicBezTo>
                  <a:pt x="95" y="243"/>
                  <a:pt x="86" y="242"/>
                  <a:pt x="82" y="237"/>
                </a:cubicBezTo>
                <a:cubicBezTo>
                  <a:pt x="87" y="239"/>
                  <a:pt x="92" y="242"/>
                  <a:pt x="96" y="243"/>
                </a:cubicBezTo>
                <a:cubicBezTo>
                  <a:pt x="92" y="239"/>
                  <a:pt x="86" y="236"/>
                  <a:pt x="79" y="236"/>
                </a:cubicBezTo>
                <a:close/>
                <a:moveTo>
                  <a:pt x="80" y="242"/>
                </a:moveTo>
                <a:cubicBezTo>
                  <a:pt x="80" y="243"/>
                  <a:pt x="81" y="245"/>
                  <a:pt x="82" y="246"/>
                </a:cubicBezTo>
                <a:cubicBezTo>
                  <a:pt x="86" y="246"/>
                  <a:pt x="91" y="252"/>
                  <a:pt x="96" y="250"/>
                </a:cubicBezTo>
                <a:cubicBezTo>
                  <a:pt x="91" y="247"/>
                  <a:pt x="85" y="244"/>
                  <a:pt x="80" y="242"/>
                </a:cubicBezTo>
                <a:close/>
                <a:moveTo>
                  <a:pt x="82" y="246"/>
                </a:moveTo>
                <a:cubicBezTo>
                  <a:pt x="83" y="250"/>
                  <a:pt x="86" y="252"/>
                  <a:pt x="88" y="254"/>
                </a:cubicBezTo>
                <a:cubicBezTo>
                  <a:pt x="89" y="253"/>
                  <a:pt x="91" y="253"/>
                  <a:pt x="91" y="252"/>
                </a:cubicBezTo>
                <a:cubicBezTo>
                  <a:pt x="88" y="250"/>
                  <a:pt x="84" y="249"/>
                  <a:pt x="82" y="246"/>
                </a:cubicBezTo>
                <a:close/>
                <a:moveTo>
                  <a:pt x="76" y="235"/>
                </a:moveTo>
                <a:cubicBezTo>
                  <a:pt x="71" y="234"/>
                  <a:pt x="65" y="235"/>
                  <a:pt x="61" y="234"/>
                </a:cubicBezTo>
                <a:cubicBezTo>
                  <a:pt x="62" y="238"/>
                  <a:pt x="64" y="242"/>
                  <a:pt x="65" y="247"/>
                </a:cubicBezTo>
                <a:cubicBezTo>
                  <a:pt x="66" y="249"/>
                  <a:pt x="67" y="254"/>
                  <a:pt x="69" y="256"/>
                </a:cubicBezTo>
                <a:cubicBezTo>
                  <a:pt x="70" y="256"/>
                  <a:pt x="71" y="257"/>
                  <a:pt x="72" y="257"/>
                </a:cubicBezTo>
                <a:cubicBezTo>
                  <a:pt x="75" y="259"/>
                  <a:pt x="82" y="256"/>
                  <a:pt x="85" y="254"/>
                </a:cubicBezTo>
                <a:cubicBezTo>
                  <a:pt x="80" y="250"/>
                  <a:pt x="78" y="243"/>
                  <a:pt x="76" y="235"/>
                </a:cubicBezTo>
                <a:close/>
                <a:moveTo>
                  <a:pt x="51" y="209"/>
                </a:moveTo>
                <a:cubicBezTo>
                  <a:pt x="52" y="210"/>
                  <a:pt x="51" y="212"/>
                  <a:pt x="52" y="213"/>
                </a:cubicBezTo>
                <a:cubicBezTo>
                  <a:pt x="54" y="212"/>
                  <a:pt x="53" y="209"/>
                  <a:pt x="51" y="209"/>
                </a:cubicBezTo>
                <a:close/>
                <a:moveTo>
                  <a:pt x="49" y="199"/>
                </a:moveTo>
                <a:cubicBezTo>
                  <a:pt x="50" y="200"/>
                  <a:pt x="49" y="202"/>
                  <a:pt x="50" y="202"/>
                </a:cubicBezTo>
                <a:cubicBezTo>
                  <a:pt x="50" y="202"/>
                  <a:pt x="51" y="202"/>
                  <a:pt x="51" y="201"/>
                </a:cubicBezTo>
                <a:cubicBezTo>
                  <a:pt x="50" y="200"/>
                  <a:pt x="50" y="199"/>
                  <a:pt x="49" y="199"/>
                </a:cubicBezTo>
                <a:close/>
                <a:moveTo>
                  <a:pt x="45" y="190"/>
                </a:moveTo>
                <a:cubicBezTo>
                  <a:pt x="46" y="190"/>
                  <a:pt x="45" y="192"/>
                  <a:pt x="46" y="192"/>
                </a:cubicBezTo>
                <a:cubicBezTo>
                  <a:pt x="46" y="192"/>
                  <a:pt x="47" y="191"/>
                  <a:pt x="48" y="190"/>
                </a:cubicBezTo>
                <a:cubicBezTo>
                  <a:pt x="47" y="190"/>
                  <a:pt x="46" y="189"/>
                  <a:pt x="45" y="190"/>
                </a:cubicBezTo>
                <a:close/>
                <a:moveTo>
                  <a:pt x="43" y="179"/>
                </a:moveTo>
                <a:cubicBezTo>
                  <a:pt x="43" y="180"/>
                  <a:pt x="43" y="182"/>
                  <a:pt x="44" y="182"/>
                </a:cubicBezTo>
                <a:cubicBezTo>
                  <a:pt x="45" y="182"/>
                  <a:pt x="44" y="181"/>
                  <a:pt x="45" y="180"/>
                </a:cubicBezTo>
                <a:cubicBezTo>
                  <a:pt x="45" y="179"/>
                  <a:pt x="44" y="179"/>
                  <a:pt x="43" y="179"/>
                </a:cubicBezTo>
                <a:close/>
                <a:moveTo>
                  <a:pt x="41" y="28"/>
                </a:moveTo>
                <a:cubicBezTo>
                  <a:pt x="38" y="21"/>
                  <a:pt x="35" y="13"/>
                  <a:pt x="33" y="5"/>
                </a:cubicBezTo>
                <a:cubicBezTo>
                  <a:pt x="30" y="7"/>
                  <a:pt x="28" y="11"/>
                  <a:pt x="25" y="13"/>
                </a:cubicBezTo>
                <a:cubicBezTo>
                  <a:pt x="26" y="21"/>
                  <a:pt x="30" y="28"/>
                  <a:pt x="32" y="36"/>
                </a:cubicBezTo>
                <a:cubicBezTo>
                  <a:pt x="36" y="35"/>
                  <a:pt x="38" y="31"/>
                  <a:pt x="41" y="28"/>
                </a:cubicBezTo>
                <a:close/>
                <a:moveTo>
                  <a:pt x="35" y="48"/>
                </a:moveTo>
                <a:cubicBezTo>
                  <a:pt x="35" y="50"/>
                  <a:pt x="33" y="51"/>
                  <a:pt x="34" y="53"/>
                </a:cubicBezTo>
                <a:cubicBezTo>
                  <a:pt x="34" y="52"/>
                  <a:pt x="35" y="52"/>
                  <a:pt x="36" y="52"/>
                </a:cubicBezTo>
                <a:cubicBezTo>
                  <a:pt x="36" y="51"/>
                  <a:pt x="36" y="49"/>
                  <a:pt x="35" y="48"/>
                </a:cubicBezTo>
                <a:close/>
                <a:moveTo>
                  <a:pt x="32" y="53"/>
                </a:moveTo>
                <a:cubicBezTo>
                  <a:pt x="33" y="49"/>
                  <a:pt x="34" y="43"/>
                  <a:pt x="32" y="40"/>
                </a:cubicBezTo>
                <a:cubicBezTo>
                  <a:pt x="24" y="45"/>
                  <a:pt x="17" y="53"/>
                  <a:pt x="10" y="60"/>
                </a:cubicBezTo>
                <a:cubicBezTo>
                  <a:pt x="11" y="62"/>
                  <a:pt x="11" y="62"/>
                  <a:pt x="12" y="63"/>
                </a:cubicBezTo>
                <a:cubicBezTo>
                  <a:pt x="12" y="63"/>
                  <a:pt x="12" y="61"/>
                  <a:pt x="13" y="61"/>
                </a:cubicBezTo>
                <a:cubicBezTo>
                  <a:pt x="14" y="66"/>
                  <a:pt x="12" y="70"/>
                  <a:pt x="15" y="72"/>
                </a:cubicBezTo>
                <a:cubicBezTo>
                  <a:pt x="15" y="68"/>
                  <a:pt x="15" y="63"/>
                  <a:pt x="17" y="60"/>
                </a:cubicBezTo>
                <a:cubicBezTo>
                  <a:pt x="17" y="63"/>
                  <a:pt x="17" y="67"/>
                  <a:pt x="16" y="71"/>
                </a:cubicBezTo>
                <a:cubicBezTo>
                  <a:pt x="20" y="68"/>
                  <a:pt x="18" y="60"/>
                  <a:pt x="21" y="57"/>
                </a:cubicBezTo>
                <a:cubicBezTo>
                  <a:pt x="21" y="61"/>
                  <a:pt x="20" y="64"/>
                  <a:pt x="20" y="67"/>
                </a:cubicBezTo>
                <a:cubicBezTo>
                  <a:pt x="21" y="65"/>
                  <a:pt x="22" y="60"/>
                  <a:pt x="23" y="57"/>
                </a:cubicBezTo>
                <a:cubicBezTo>
                  <a:pt x="23" y="55"/>
                  <a:pt x="22" y="52"/>
                  <a:pt x="24" y="51"/>
                </a:cubicBezTo>
                <a:cubicBezTo>
                  <a:pt x="24" y="56"/>
                  <a:pt x="23" y="59"/>
                  <a:pt x="23" y="63"/>
                </a:cubicBezTo>
                <a:cubicBezTo>
                  <a:pt x="28" y="60"/>
                  <a:pt x="26" y="52"/>
                  <a:pt x="28" y="48"/>
                </a:cubicBezTo>
                <a:cubicBezTo>
                  <a:pt x="29" y="50"/>
                  <a:pt x="28" y="55"/>
                  <a:pt x="28" y="57"/>
                </a:cubicBezTo>
                <a:cubicBezTo>
                  <a:pt x="30" y="56"/>
                  <a:pt x="30" y="54"/>
                  <a:pt x="32" y="53"/>
                </a:cubicBezTo>
                <a:close/>
                <a:moveTo>
                  <a:pt x="31" y="36"/>
                </a:moveTo>
                <a:cubicBezTo>
                  <a:pt x="28" y="29"/>
                  <a:pt x="26" y="22"/>
                  <a:pt x="23" y="15"/>
                </a:cubicBezTo>
                <a:cubicBezTo>
                  <a:pt x="19" y="20"/>
                  <a:pt x="15" y="23"/>
                  <a:pt x="11" y="27"/>
                </a:cubicBezTo>
                <a:cubicBezTo>
                  <a:pt x="9" y="30"/>
                  <a:pt x="7" y="33"/>
                  <a:pt x="4" y="34"/>
                </a:cubicBezTo>
                <a:cubicBezTo>
                  <a:pt x="4" y="37"/>
                  <a:pt x="2" y="38"/>
                  <a:pt x="4" y="41"/>
                </a:cubicBezTo>
                <a:cubicBezTo>
                  <a:pt x="5" y="39"/>
                  <a:pt x="5" y="37"/>
                  <a:pt x="6" y="36"/>
                </a:cubicBezTo>
                <a:cubicBezTo>
                  <a:pt x="7" y="39"/>
                  <a:pt x="3" y="44"/>
                  <a:pt x="7" y="46"/>
                </a:cubicBezTo>
                <a:cubicBezTo>
                  <a:pt x="7" y="41"/>
                  <a:pt x="8" y="35"/>
                  <a:pt x="10" y="33"/>
                </a:cubicBezTo>
                <a:cubicBezTo>
                  <a:pt x="9" y="39"/>
                  <a:pt x="8" y="45"/>
                  <a:pt x="8" y="51"/>
                </a:cubicBezTo>
                <a:cubicBezTo>
                  <a:pt x="9" y="52"/>
                  <a:pt x="9" y="55"/>
                  <a:pt x="10" y="55"/>
                </a:cubicBezTo>
                <a:cubicBezTo>
                  <a:pt x="10" y="47"/>
                  <a:pt x="12" y="38"/>
                  <a:pt x="14" y="31"/>
                </a:cubicBezTo>
                <a:cubicBezTo>
                  <a:pt x="14" y="40"/>
                  <a:pt x="10" y="48"/>
                  <a:pt x="12" y="56"/>
                </a:cubicBezTo>
                <a:cubicBezTo>
                  <a:pt x="12" y="55"/>
                  <a:pt x="12" y="54"/>
                  <a:pt x="13" y="54"/>
                </a:cubicBezTo>
                <a:cubicBezTo>
                  <a:pt x="14" y="47"/>
                  <a:pt x="15" y="41"/>
                  <a:pt x="16" y="35"/>
                </a:cubicBezTo>
                <a:cubicBezTo>
                  <a:pt x="16" y="34"/>
                  <a:pt x="16" y="31"/>
                  <a:pt x="18" y="31"/>
                </a:cubicBezTo>
                <a:cubicBezTo>
                  <a:pt x="17" y="38"/>
                  <a:pt x="16" y="44"/>
                  <a:pt x="15" y="51"/>
                </a:cubicBezTo>
                <a:cubicBezTo>
                  <a:pt x="17" y="50"/>
                  <a:pt x="16" y="49"/>
                  <a:pt x="18" y="49"/>
                </a:cubicBezTo>
                <a:cubicBezTo>
                  <a:pt x="18" y="48"/>
                  <a:pt x="17" y="48"/>
                  <a:pt x="18" y="47"/>
                </a:cubicBezTo>
                <a:cubicBezTo>
                  <a:pt x="19" y="45"/>
                  <a:pt x="19" y="42"/>
                  <a:pt x="19" y="39"/>
                </a:cubicBezTo>
                <a:cubicBezTo>
                  <a:pt x="20" y="36"/>
                  <a:pt x="21" y="32"/>
                  <a:pt x="22" y="28"/>
                </a:cubicBezTo>
                <a:cubicBezTo>
                  <a:pt x="22" y="27"/>
                  <a:pt x="22" y="25"/>
                  <a:pt x="23" y="24"/>
                </a:cubicBezTo>
                <a:cubicBezTo>
                  <a:pt x="24" y="30"/>
                  <a:pt x="20" y="38"/>
                  <a:pt x="20" y="46"/>
                </a:cubicBezTo>
                <a:cubicBezTo>
                  <a:pt x="24" y="44"/>
                  <a:pt x="22" y="34"/>
                  <a:pt x="26" y="30"/>
                </a:cubicBezTo>
                <a:cubicBezTo>
                  <a:pt x="26" y="34"/>
                  <a:pt x="24" y="38"/>
                  <a:pt x="24" y="42"/>
                </a:cubicBezTo>
                <a:cubicBezTo>
                  <a:pt x="28" y="41"/>
                  <a:pt x="27" y="35"/>
                  <a:pt x="28" y="33"/>
                </a:cubicBezTo>
                <a:cubicBezTo>
                  <a:pt x="29" y="35"/>
                  <a:pt x="29" y="36"/>
                  <a:pt x="29" y="38"/>
                </a:cubicBezTo>
                <a:cubicBezTo>
                  <a:pt x="29" y="38"/>
                  <a:pt x="30" y="37"/>
                  <a:pt x="31" y="36"/>
                </a:cubicBezTo>
                <a:close/>
                <a:moveTo>
                  <a:pt x="26" y="128"/>
                </a:moveTo>
                <a:cubicBezTo>
                  <a:pt x="27" y="129"/>
                  <a:pt x="26" y="131"/>
                  <a:pt x="28" y="132"/>
                </a:cubicBezTo>
                <a:cubicBezTo>
                  <a:pt x="29" y="131"/>
                  <a:pt x="29" y="131"/>
                  <a:pt x="29" y="130"/>
                </a:cubicBezTo>
                <a:cubicBezTo>
                  <a:pt x="28" y="130"/>
                  <a:pt x="27" y="128"/>
                  <a:pt x="26" y="128"/>
                </a:cubicBezTo>
                <a:close/>
                <a:moveTo>
                  <a:pt x="24" y="120"/>
                </a:moveTo>
                <a:cubicBezTo>
                  <a:pt x="25" y="120"/>
                  <a:pt x="24" y="122"/>
                  <a:pt x="25" y="123"/>
                </a:cubicBezTo>
                <a:cubicBezTo>
                  <a:pt x="25" y="122"/>
                  <a:pt x="26" y="122"/>
                  <a:pt x="26" y="120"/>
                </a:cubicBezTo>
                <a:cubicBezTo>
                  <a:pt x="25" y="120"/>
                  <a:pt x="24" y="120"/>
                  <a:pt x="24" y="120"/>
                </a:cubicBezTo>
                <a:close/>
                <a:moveTo>
                  <a:pt x="22" y="112"/>
                </a:moveTo>
                <a:cubicBezTo>
                  <a:pt x="21" y="112"/>
                  <a:pt x="21" y="114"/>
                  <a:pt x="22" y="114"/>
                </a:cubicBezTo>
                <a:cubicBezTo>
                  <a:pt x="22" y="113"/>
                  <a:pt x="23" y="113"/>
                  <a:pt x="22" y="112"/>
                </a:cubicBezTo>
                <a:close/>
                <a:moveTo>
                  <a:pt x="20" y="103"/>
                </a:moveTo>
                <a:cubicBezTo>
                  <a:pt x="20" y="103"/>
                  <a:pt x="19" y="102"/>
                  <a:pt x="18" y="102"/>
                </a:cubicBezTo>
                <a:cubicBezTo>
                  <a:pt x="18" y="103"/>
                  <a:pt x="19" y="104"/>
                  <a:pt x="19" y="105"/>
                </a:cubicBezTo>
                <a:cubicBezTo>
                  <a:pt x="20" y="105"/>
                  <a:pt x="20" y="105"/>
                  <a:pt x="21" y="104"/>
                </a:cubicBezTo>
                <a:cubicBezTo>
                  <a:pt x="20" y="104"/>
                  <a:pt x="21" y="103"/>
                  <a:pt x="20" y="1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42" name="Freeform 309"/>
          <p:cNvSpPr/>
          <p:nvPr/>
        </p:nvSpPr>
        <p:spPr bwMode="auto">
          <a:xfrm>
            <a:off x="1406525" y="1752600"/>
            <a:ext cx="220663" cy="514350"/>
          </a:xfrm>
          <a:custGeom>
            <a:avLst/>
            <a:gdLst>
              <a:gd name="T0" fmla="*/ 68 w 70"/>
              <a:gd name="T1" fmla="*/ 163 h 163"/>
              <a:gd name="T2" fmla="*/ 47 w 70"/>
              <a:gd name="T3" fmla="*/ 155 h 163"/>
              <a:gd name="T4" fmla="*/ 40 w 70"/>
              <a:gd name="T5" fmla="*/ 135 h 163"/>
              <a:gd name="T6" fmla="*/ 29 w 70"/>
              <a:gd name="T7" fmla="*/ 98 h 163"/>
              <a:gd name="T8" fmla="*/ 20 w 70"/>
              <a:gd name="T9" fmla="*/ 75 h 163"/>
              <a:gd name="T10" fmla="*/ 13 w 70"/>
              <a:gd name="T11" fmla="*/ 50 h 163"/>
              <a:gd name="T12" fmla="*/ 10 w 70"/>
              <a:gd name="T13" fmla="*/ 42 h 163"/>
              <a:gd name="T14" fmla="*/ 7 w 70"/>
              <a:gd name="T15" fmla="*/ 33 h 163"/>
              <a:gd name="T16" fmla="*/ 5 w 70"/>
              <a:gd name="T17" fmla="*/ 25 h 163"/>
              <a:gd name="T18" fmla="*/ 3 w 70"/>
              <a:gd name="T19" fmla="*/ 12 h 163"/>
              <a:gd name="T20" fmla="*/ 9 w 70"/>
              <a:gd name="T21" fmla="*/ 4 h 163"/>
              <a:gd name="T22" fmla="*/ 15 w 70"/>
              <a:gd name="T23" fmla="*/ 0 h 163"/>
              <a:gd name="T24" fmla="*/ 20 w 70"/>
              <a:gd name="T25" fmla="*/ 9 h 163"/>
              <a:gd name="T26" fmla="*/ 21 w 70"/>
              <a:gd name="T27" fmla="*/ 18 h 163"/>
              <a:gd name="T28" fmla="*/ 16 w 70"/>
              <a:gd name="T29" fmla="*/ 4 h 163"/>
              <a:gd name="T30" fmla="*/ 5 w 70"/>
              <a:gd name="T31" fmla="*/ 12 h 163"/>
              <a:gd name="T32" fmla="*/ 9 w 70"/>
              <a:gd name="T33" fmla="*/ 31 h 163"/>
              <a:gd name="T34" fmla="*/ 12 w 70"/>
              <a:gd name="T35" fmla="*/ 44 h 163"/>
              <a:gd name="T36" fmla="*/ 15 w 70"/>
              <a:gd name="T37" fmla="*/ 50 h 163"/>
              <a:gd name="T38" fmla="*/ 23 w 70"/>
              <a:gd name="T39" fmla="*/ 75 h 163"/>
              <a:gd name="T40" fmla="*/ 43 w 70"/>
              <a:gd name="T41" fmla="*/ 138 h 163"/>
              <a:gd name="T42" fmla="*/ 46 w 70"/>
              <a:gd name="T43" fmla="*/ 150 h 163"/>
              <a:gd name="T44" fmla="*/ 53 w 70"/>
              <a:gd name="T45" fmla="*/ 155 h 163"/>
              <a:gd name="T46" fmla="*/ 66 w 70"/>
              <a:gd name="T47" fmla="*/ 160 h 163"/>
              <a:gd name="T48" fmla="*/ 62 w 70"/>
              <a:gd name="T49" fmla="*/ 140 h 163"/>
              <a:gd name="T50" fmla="*/ 49 w 70"/>
              <a:gd name="T51" fmla="*/ 102 h 163"/>
              <a:gd name="T52" fmla="*/ 46 w 70"/>
              <a:gd name="T53" fmla="*/ 93 h 163"/>
              <a:gd name="T54" fmla="*/ 44 w 70"/>
              <a:gd name="T55" fmla="*/ 83 h 163"/>
              <a:gd name="T56" fmla="*/ 43 w 70"/>
              <a:gd name="T57" fmla="*/ 77 h 163"/>
              <a:gd name="T58" fmla="*/ 48 w 70"/>
              <a:gd name="T59" fmla="*/ 93 h 163"/>
              <a:gd name="T60" fmla="*/ 69 w 70"/>
              <a:gd name="T61" fmla="*/ 160 h 163"/>
              <a:gd name="T62" fmla="*/ 68 w 70"/>
              <a:gd name="T6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0" h="163">
                <a:moveTo>
                  <a:pt x="68" y="163"/>
                </a:moveTo>
                <a:cubicBezTo>
                  <a:pt x="60" y="163"/>
                  <a:pt x="53" y="158"/>
                  <a:pt x="47" y="155"/>
                </a:cubicBezTo>
                <a:cubicBezTo>
                  <a:pt x="44" y="150"/>
                  <a:pt x="42" y="142"/>
                  <a:pt x="40" y="135"/>
                </a:cubicBezTo>
                <a:cubicBezTo>
                  <a:pt x="36" y="123"/>
                  <a:pt x="33" y="111"/>
                  <a:pt x="29" y="98"/>
                </a:cubicBezTo>
                <a:cubicBezTo>
                  <a:pt x="26" y="90"/>
                  <a:pt x="23" y="82"/>
                  <a:pt x="20" y="75"/>
                </a:cubicBezTo>
                <a:cubicBezTo>
                  <a:pt x="17" y="66"/>
                  <a:pt x="16" y="58"/>
                  <a:pt x="13" y="50"/>
                </a:cubicBezTo>
                <a:cubicBezTo>
                  <a:pt x="12" y="47"/>
                  <a:pt x="11" y="45"/>
                  <a:pt x="10" y="42"/>
                </a:cubicBezTo>
                <a:cubicBezTo>
                  <a:pt x="9" y="39"/>
                  <a:pt x="8" y="36"/>
                  <a:pt x="7" y="33"/>
                </a:cubicBezTo>
                <a:cubicBezTo>
                  <a:pt x="6" y="31"/>
                  <a:pt x="6" y="28"/>
                  <a:pt x="5" y="25"/>
                </a:cubicBezTo>
                <a:cubicBezTo>
                  <a:pt x="3" y="21"/>
                  <a:pt x="0" y="18"/>
                  <a:pt x="3" y="12"/>
                </a:cubicBezTo>
                <a:cubicBezTo>
                  <a:pt x="3" y="11"/>
                  <a:pt x="7" y="6"/>
                  <a:pt x="9" y="4"/>
                </a:cubicBezTo>
                <a:cubicBezTo>
                  <a:pt x="10" y="3"/>
                  <a:pt x="15" y="0"/>
                  <a:pt x="15" y="0"/>
                </a:cubicBezTo>
                <a:cubicBezTo>
                  <a:pt x="18" y="0"/>
                  <a:pt x="19" y="5"/>
                  <a:pt x="20" y="9"/>
                </a:cubicBezTo>
                <a:cubicBezTo>
                  <a:pt x="21" y="12"/>
                  <a:pt x="23" y="16"/>
                  <a:pt x="21" y="18"/>
                </a:cubicBezTo>
                <a:cubicBezTo>
                  <a:pt x="18" y="14"/>
                  <a:pt x="18" y="7"/>
                  <a:pt x="16" y="4"/>
                </a:cubicBezTo>
                <a:cubicBezTo>
                  <a:pt x="11" y="4"/>
                  <a:pt x="7" y="9"/>
                  <a:pt x="5" y="12"/>
                </a:cubicBezTo>
                <a:cubicBezTo>
                  <a:pt x="3" y="18"/>
                  <a:pt x="7" y="25"/>
                  <a:pt x="9" y="31"/>
                </a:cubicBezTo>
                <a:cubicBezTo>
                  <a:pt x="10" y="36"/>
                  <a:pt x="11" y="40"/>
                  <a:pt x="12" y="44"/>
                </a:cubicBezTo>
                <a:cubicBezTo>
                  <a:pt x="13" y="46"/>
                  <a:pt x="14" y="48"/>
                  <a:pt x="15" y="50"/>
                </a:cubicBezTo>
                <a:cubicBezTo>
                  <a:pt x="18" y="58"/>
                  <a:pt x="20" y="66"/>
                  <a:pt x="23" y="75"/>
                </a:cubicBezTo>
                <a:cubicBezTo>
                  <a:pt x="31" y="95"/>
                  <a:pt x="36" y="117"/>
                  <a:pt x="43" y="138"/>
                </a:cubicBezTo>
                <a:cubicBezTo>
                  <a:pt x="44" y="142"/>
                  <a:pt x="46" y="146"/>
                  <a:pt x="46" y="150"/>
                </a:cubicBezTo>
                <a:cubicBezTo>
                  <a:pt x="48" y="153"/>
                  <a:pt x="50" y="154"/>
                  <a:pt x="53" y="155"/>
                </a:cubicBezTo>
                <a:cubicBezTo>
                  <a:pt x="57" y="157"/>
                  <a:pt x="60" y="160"/>
                  <a:pt x="66" y="160"/>
                </a:cubicBezTo>
                <a:cubicBezTo>
                  <a:pt x="66" y="153"/>
                  <a:pt x="63" y="147"/>
                  <a:pt x="62" y="140"/>
                </a:cubicBezTo>
                <a:cubicBezTo>
                  <a:pt x="59" y="127"/>
                  <a:pt x="54" y="114"/>
                  <a:pt x="49" y="102"/>
                </a:cubicBezTo>
                <a:cubicBezTo>
                  <a:pt x="48" y="99"/>
                  <a:pt x="47" y="96"/>
                  <a:pt x="46" y="93"/>
                </a:cubicBezTo>
                <a:cubicBezTo>
                  <a:pt x="45" y="89"/>
                  <a:pt x="45" y="86"/>
                  <a:pt x="44" y="83"/>
                </a:cubicBezTo>
                <a:cubicBezTo>
                  <a:pt x="43" y="81"/>
                  <a:pt x="41" y="79"/>
                  <a:pt x="43" y="77"/>
                </a:cubicBezTo>
                <a:cubicBezTo>
                  <a:pt x="46" y="81"/>
                  <a:pt x="46" y="88"/>
                  <a:pt x="48" y="93"/>
                </a:cubicBezTo>
                <a:cubicBezTo>
                  <a:pt x="56" y="114"/>
                  <a:pt x="64" y="137"/>
                  <a:pt x="69" y="160"/>
                </a:cubicBezTo>
                <a:cubicBezTo>
                  <a:pt x="70" y="160"/>
                  <a:pt x="69" y="162"/>
                  <a:pt x="68" y="1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43" name="Freeform 310"/>
          <p:cNvSpPr>
            <a:spLocks noEditPoints="1"/>
          </p:cNvSpPr>
          <p:nvPr/>
        </p:nvSpPr>
        <p:spPr bwMode="auto">
          <a:xfrm>
            <a:off x="4459288" y="3906838"/>
            <a:ext cx="33337" cy="30162"/>
          </a:xfrm>
          <a:custGeom>
            <a:avLst/>
            <a:gdLst>
              <a:gd name="T0" fmla="*/ 4 w 11"/>
              <a:gd name="T1" fmla="*/ 1 h 10"/>
              <a:gd name="T2" fmla="*/ 5 w 11"/>
              <a:gd name="T3" fmla="*/ 1 h 10"/>
              <a:gd name="T4" fmla="*/ 7 w 11"/>
              <a:gd name="T5" fmla="*/ 0 h 10"/>
              <a:gd name="T6" fmla="*/ 2 w 11"/>
              <a:gd name="T7" fmla="*/ 7 h 10"/>
              <a:gd name="T8" fmla="*/ 4 w 11"/>
              <a:gd name="T9" fmla="*/ 1 h 10"/>
              <a:gd name="T10" fmla="*/ 3 w 11"/>
              <a:gd name="T11" fmla="*/ 5 h 10"/>
              <a:gd name="T12" fmla="*/ 4 w 11"/>
              <a:gd name="T13" fmla="*/ 6 h 10"/>
              <a:gd name="T14" fmla="*/ 6 w 11"/>
              <a:gd name="T15" fmla="*/ 2 h 10"/>
              <a:gd name="T16" fmla="*/ 3 w 11"/>
              <a:gd name="T17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0">
                <a:moveTo>
                  <a:pt x="4" y="1"/>
                </a:moveTo>
                <a:cubicBezTo>
                  <a:pt x="5" y="1"/>
                  <a:pt x="5" y="1"/>
                  <a:pt x="5" y="1"/>
                </a:cubicBezTo>
                <a:cubicBezTo>
                  <a:pt x="6" y="2"/>
                  <a:pt x="6" y="0"/>
                  <a:pt x="7" y="0"/>
                </a:cubicBezTo>
                <a:cubicBezTo>
                  <a:pt x="11" y="4"/>
                  <a:pt x="5" y="10"/>
                  <a:pt x="2" y="7"/>
                </a:cubicBezTo>
                <a:cubicBezTo>
                  <a:pt x="0" y="6"/>
                  <a:pt x="1" y="1"/>
                  <a:pt x="4" y="1"/>
                </a:cubicBezTo>
                <a:close/>
                <a:moveTo>
                  <a:pt x="3" y="5"/>
                </a:moveTo>
                <a:cubicBezTo>
                  <a:pt x="4" y="5"/>
                  <a:pt x="4" y="6"/>
                  <a:pt x="4" y="6"/>
                </a:cubicBezTo>
                <a:cubicBezTo>
                  <a:pt x="5" y="5"/>
                  <a:pt x="6" y="4"/>
                  <a:pt x="6" y="2"/>
                </a:cubicBezTo>
                <a:cubicBezTo>
                  <a:pt x="4" y="3"/>
                  <a:pt x="3" y="3"/>
                  <a:pt x="3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44" name="Freeform 311"/>
          <p:cNvSpPr>
            <a:spLocks noEditPoints="1"/>
          </p:cNvSpPr>
          <p:nvPr/>
        </p:nvSpPr>
        <p:spPr bwMode="auto">
          <a:xfrm>
            <a:off x="4440238" y="3949700"/>
            <a:ext cx="26987" cy="25400"/>
          </a:xfrm>
          <a:custGeom>
            <a:avLst/>
            <a:gdLst>
              <a:gd name="T0" fmla="*/ 9 w 9"/>
              <a:gd name="T1" fmla="*/ 2 h 8"/>
              <a:gd name="T2" fmla="*/ 8 w 9"/>
              <a:gd name="T3" fmla="*/ 7 h 8"/>
              <a:gd name="T4" fmla="*/ 3 w 9"/>
              <a:gd name="T5" fmla="*/ 8 h 8"/>
              <a:gd name="T6" fmla="*/ 4 w 9"/>
              <a:gd name="T7" fmla="*/ 0 h 8"/>
              <a:gd name="T8" fmla="*/ 9 w 9"/>
              <a:gd name="T9" fmla="*/ 2 h 8"/>
              <a:gd name="T10" fmla="*/ 4 w 9"/>
              <a:gd name="T11" fmla="*/ 2 h 8"/>
              <a:gd name="T12" fmla="*/ 4 w 9"/>
              <a:gd name="T13" fmla="*/ 5 h 8"/>
              <a:gd name="T14" fmla="*/ 6 w 9"/>
              <a:gd name="T15" fmla="*/ 3 h 8"/>
              <a:gd name="T16" fmla="*/ 4 w 9"/>
              <a:gd name="T17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8">
                <a:moveTo>
                  <a:pt x="9" y="2"/>
                </a:moveTo>
                <a:cubicBezTo>
                  <a:pt x="9" y="4"/>
                  <a:pt x="8" y="5"/>
                  <a:pt x="8" y="7"/>
                </a:cubicBezTo>
                <a:cubicBezTo>
                  <a:pt x="6" y="7"/>
                  <a:pt x="4" y="8"/>
                  <a:pt x="3" y="8"/>
                </a:cubicBezTo>
                <a:cubicBezTo>
                  <a:pt x="0" y="6"/>
                  <a:pt x="0" y="0"/>
                  <a:pt x="4" y="0"/>
                </a:cubicBezTo>
                <a:cubicBezTo>
                  <a:pt x="6" y="0"/>
                  <a:pt x="7" y="2"/>
                  <a:pt x="9" y="2"/>
                </a:cubicBezTo>
                <a:close/>
                <a:moveTo>
                  <a:pt x="4" y="2"/>
                </a:moveTo>
                <a:cubicBezTo>
                  <a:pt x="3" y="3"/>
                  <a:pt x="3" y="5"/>
                  <a:pt x="4" y="5"/>
                </a:cubicBezTo>
                <a:cubicBezTo>
                  <a:pt x="5" y="5"/>
                  <a:pt x="6" y="5"/>
                  <a:pt x="6" y="3"/>
                </a:cubicBezTo>
                <a:cubicBezTo>
                  <a:pt x="6" y="3"/>
                  <a:pt x="5" y="2"/>
                  <a:pt x="4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45" name="Freeform 312"/>
          <p:cNvSpPr>
            <a:spLocks noEditPoints="1"/>
          </p:cNvSpPr>
          <p:nvPr/>
        </p:nvSpPr>
        <p:spPr bwMode="auto">
          <a:xfrm>
            <a:off x="4271963" y="3849688"/>
            <a:ext cx="31750" cy="34925"/>
          </a:xfrm>
          <a:custGeom>
            <a:avLst/>
            <a:gdLst>
              <a:gd name="T0" fmla="*/ 3 w 10"/>
              <a:gd name="T1" fmla="*/ 10 h 11"/>
              <a:gd name="T2" fmla="*/ 4 w 10"/>
              <a:gd name="T3" fmla="*/ 1 h 11"/>
              <a:gd name="T4" fmla="*/ 3 w 10"/>
              <a:gd name="T5" fmla="*/ 10 h 11"/>
              <a:gd name="T6" fmla="*/ 3 w 10"/>
              <a:gd name="T7" fmla="*/ 5 h 11"/>
              <a:gd name="T8" fmla="*/ 5 w 10"/>
              <a:gd name="T9" fmla="*/ 7 h 11"/>
              <a:gd name="T10" fmla="*/ 6 w 10"/>
              <a:gd name="T11" fmla="*/ 4 h 11"/>
              <a:gd name="T12" fmla="*/ 3 w 10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1">
                <a:moveTo>
                  <a:pt x="3" y="10"/>
                </a:moveTo>
                <a:cubicBezTo>
                  <a:pt x="0" y="8"/>
                  <a:pt x="1" y="2"/>
                  <a:pt x="4" y="1"/>
                </a:cubicBezTo>
                <a:cubicBezTo>
                  <a:pt x="9" y="0"/>
                  <a:pt x="10" y="11"/>
                  <a:pt x="3" y="10"/>
                </a:cubicBezTo>
                <a:close/>
                <a:moveTo>
                  <a:pt x="3" y="5"/>
                </a:moveTo>
                <a:cubicBezTo>
                  <a:pt x="4" y="6"/>
                  <a:pt x="4" y="7"/>
                  <a:pt x="5" y="7"/>
                </a:cubicBezTo>
                <a:cubicBezTo>
                  <a:pt x="6" y="7"/>
                  <a:pt x="6" y="6"/>
                  <a:pt x="6" y="4"/>
                </a:cubicBezTo>
                <a:cubicBezTo>
                  <a:pt x="5" y="3"/>
                  <a:pt x="4" y="4"/>
                  <a:pt x="3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46" name="Freeform 313"/>
          <p:cNvSpPr>
            <a:spLocks noEditPoints="1"/>
          </p:cNvSpPr>
          <p:nvPr/>
        </p:nvSpPr>
        <p:spPr bwMode="auto">
          <a:xfrm>
            <a:off x="4259263" y="3897313"/>
            <a:ext cx="25400" cy="26987"/>
          </a:xfrm>
          <a:custGeom>
            <a:avLst/>
            <a:gdLst>
              <a:gd name="T0" fmla="*/ 3 w 8"/>
              <a:gd name="T1" fmla="*/ 0 h 9"/>
              <a:gd name="T2" fmla="*/ 8 w 8"/>
              <a:gd name="T3" fmla="*/ 2 h 9"/>
              <a:gd name="T4" fmla="*/ 3 w 8"/>
              <a:gd name="T5" fmla="*/ 8 h 9"/>
              <a:gd name="T6" fmla="*/ 3 w 8"/>
              <a:gd name="T7" fmla="*/ 0 h 9"/>
              <a:gd name="T8" fmla="*/ 4 w 8"/>
              <a:gd name="T9" fmla="*/ 2 h 9"/>
              <a:gd name="T10" fmla="*/ 3 w 8"/>
              <a:gd name="T11" fmla="*/ 5 h 9"/>
              <a:gd name="T12" fmla="*/ 6 w 8"/>
              <a:gd name="T13" fmla="*/ 2 h 9"/>
              <a:gd name="T14" fmla="*/ 4 w 8"/>
              <a:gd name="T15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9">
                <a:moveTo>
                  <a:pt x="3" y="0"/>
                </a:moveTo>
                <a:cubicBezTo>
                  <a:pt x="5" y="0"/>
                  <a:pt x="6" y="1"/>
                  <a:pt x="8" y="2"/>
                </a:cubicBezTo>
                <a:cubicBezTo>
                  <a:pt x="8" y="6"/>
                  <a:pt x="6" y="9"/>
                  <a:pt x="3" y="8"/>
                </a:cubicBezTo>
                <a:cubicBezTo>
                  <a:pt x="0" y="8"/>
                  <a:pt x="0" y="3"/>
                  <a:pt x="3" y="0"/>
                </a:cubicBezTo>
                <a:close/>
                <a:moveTo>
                  <a:pt x="4" y="2"/>
                </a:moveTo>
                <a:cubicBezTo>
                  <a:pt x="4" y="3"/>
                  <a:pt x="3" y="4"/>
                  <a:pt x="3" y="5"/>
                </a:cubicBezTo>
                <a:cubicBezTo>
                  <a:pt x="5" y="6"/>
                  <a:pt x="5" y="4"/>
                  <a:pt x="6" y="2"/>
                </a:cubicBezTo>
                <a:cubicBezTo>
                  <a:pt x="5" y="2"/>
                  <a:pt x="4" y="2"/>
                  <a:pt x="4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47" name="Freeform 314"/>
          <p:cNvSpPr/>
          <p:nvPr/>
        </p:nvSpPr>
        <p:spPr bwMode="auto">
          <a:xfrm>
            <a:off x="3686175" y="4035425"/>
            <a:ext cx="3175" cy="3175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0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48" name="Freeform 315"/>
          <p:cNvSpPr>
            <a:spLocks noEditPoints="1"/>
          </p:cNvSpPr>
          <p:nvPr/>
        </p:nvSpPr>
        <p:spPr bwMode="auto">
          <a:xfrm>
            <a:off x="3600450" y="3827463"/>
            <a:ext cx="914400" cy="804862"/>
          </a:xfrm>
          <a:custGeom>
            <a:avLst/>
            <a:gdLst>
              <a:gd name="T0" fmla="*/ 17 w 290"/>
              <a:gd name="T1" fmla="*/ 153 h 255"/>
              <a:gd name="T2" fmla="*/ 10 w 290"/>
              <a:gd name="T3" fmla="*/ 29 h 255"/>
              <a:gd name="T4" fmla="*/ 100 w 290"/>
              <a:gd name="T5" fmla="*/ 7 h 255"/>
              <a:gd name="T6" fmla="*/ 195 w 290"/>
              <a:gd name="T7" fmla="*/ 41 h 255"/>
              <a:gd name="T8" fmla="*/ 206 w 290"/>
              <a:gd name="T9" fmla="*/ 36 h 255"/>
              <a:gd name="T10" fmla="*/ 271 w 290"/>
              <a:gd name="T11" fmla="*/ 12 h 255"/>
              <a:gd name="T12" fmla="*/ 281 w 290"/>
              <a:gd name="T13" fmla="*/ 54 h 255"/>
              <a:gd name="T14" fmla="*/ 264 w 290"/>
              <a:gd name="T15" fmla="*/ 184 h 255"/>
              <a:gd name="T16" fmla="*/ 198 w 290"/>
              <a:gd name="T17" fmla="*/ 153 h 255"/>
              <a:gd name="T18" fmla="*/ 184 w 290"/>
              <a:gd name="T19" fmla="*/ 187 h 255"/>
              <a:gd name="T20" fmla="*/ 151 w 290"/>
              <a:gd name="T21" fmla="*/ 189 h 255"/>
              <a:gd name="T22" fmla="*/ 132 w 290"/>
              <a:gd name="T23" fmla="*/ 171 h 255"/>
              <a:gd name="T24" fmla="*/ 124 w 290"/>
              <a:gd name="T25" fmla="*/ 95 h 255"/>
              <a:gd name="T26" fmla="*/ 77 w 290"/>
              <a:gd name="T27" fmla="*/ 101 h 255"/>
              <a:gd name="T28" fmla="*/ 58 w 290"/>
              <a:gd name="T29" fmla="*/ 253 h 255"/>
              <a:gd name="T30" fmla="*/ 283 w 290"/>
              <a:gd name="T31" fmla="*/ 19 h 255"/>
              <a:gd name="T32" fmla="*/ 209 w 290"/>
              <a:gd name="T33" fmla="*/ 34 h 255"/>
              <a:gd name="T34" fmla="*/ 267 w 290"/>
              <a:gd name="T35" fmla="*/ 130 h 255"/>
              <a:gd name="T36" fmla="*/ 267 w 290"/>
              <a:gd name="T37" fmla="*/ 89 h 255"/>
              <a:gd name="T38" fmla="*/ 192 w 290"/>
              <a:gd name="T39" fmla="*/ 142 h 255"/>
              <a:gd name="T40" fmla="*/ 263 w 290"/>
              <a:gd name="T41" fmla="*/ 118 h 255"/>
              <a:gd name="T42" fmla="*/ 265 w 290"/>
              <a:gd name="T43" fmla="*/ 84 h 255"/>
              <a:gd name="T44" fmla="*/ 248 w 290"/>
              <a:gd name="T45" fmla="*/ 88 h 255"/>
              <a:gd name="T46" fmla="*/ 229 w 290"/>
              <a:gd name="T47" fmla="*/ 39 h 255"/>
              <a:gd name="T48" fmla="*/ 260 w 290"/>
              <a:gd name="T49" fmla="*/ 177 h 255"/>
              <a:gd name="T50" fmla="*/ 250 w 290"/>
              <a:gd name="T51" fmla="*/ 93 h 255"/>
              <a:gd name="T52" fmla="*/ 152 w 290"/>
              <a:gd name="T53" fmla="*/ 97 h 255"/>
              <a:gd name="T54" fmla="*/ 180 w 290"/>
              <a:gd name="T55" fmla="*/ 120 h 255"/>
              <a:gd name="T56" fmla="*/ 220 w 290"/>
              <a:gd name="T57" fmla="*/ 118 h 255"/>
              <a:gd name="T58" fmla="*/ 209 w 290"/>
              <a:gd name="T59" fmla="*/ 131 h 255"/>
              <a:gd name="T60" fmla="*/ 251 w 290"/>
              <a:gd name="T61" fmla="*/ 110 h 255"/>
              <a:gd name="T62" fmla="*/ 207 w 290"/>
              <a:gd name="T63" fmla="*/ 53 h 255"/>
              <a:gd name="T64" fmla="*/ 203 w 290"/>
              <a:gd name="T65" fmla="*/ 76 h 255"/>
              <a:gd name="T66" fmla="*/ 156 w 290"/>
              <a:gd name="T67" fmla="*/ 46 h 255"/>
              <a:gd name="T68" fmla="*/ 68 w 290"/>
              <a:gd name="T69" fmla="*/ 63 h 255"/>
              <a:gd name="T70" fmla="*/ 191 w 290"/>
              <a:gd name="T71" fmla="*/ 135 h 255"/>
              <a:gd name="T72" fmla="*/ 187 w 290"/>
              <a:gd name="T73" fmla="*/ 147 h 255"/>
              <a:gd name="T74" fmla="*/ 191 w 290"/>
              <a:gd name="T75" fmla="*/ 135 h 255"/>
              <a:gd name="T76" fmla="*/ 107 w 290"/>
              <a:gd name="T77" fmla="*/ 13 h 255"/>
              <a:gd name="T78" fmla="*/ 34 w 290"/>
              <a:gd name="T79" fmla="*/ 33 h 255"/>
              <a:gd name="T80" fmla="*/ 137 w 290"/>
              <a:gd name="T81" fmla="*/ 46 h 255"/>
              <a:gd name="T82" fmla="*/ 93 w 290"/>
              <a:gd name="T83" fmla="*/ 95 h 255"/>
              <a:gd name="T84" fmla="*/ 136 w 290"/>
              <a:gd name="T85" fmla="*/ 57 h 255"/>
              <a:gd name="T86" fmla="*/ 141 w 290"/>
              <a:gd name="T87" fmla="*/ 227 h 255"/>
              <a:gd name="T88" fmla="*/ 143 w 290"/>
              <a:gd name="T89" fmla="*/ 149 h 255"/>
              <a:gd name="T90" fmla="*/ 145 w 290"/>
              <a:gd name="T91" fmla="*/ 227 h 255"/>
              <a:gd name="T92" fmla="*/ 141 w 290"/>
              <a:gd name="T93" fmla="*/ 109 h 255"/>
              <a:gd name="T94" fmla="*/ 95 w 290"/>
              <a:gd name="T95" fmla="*/ 99 h 255"/>
              <a:gd name="T96" fmla="*/ 60 w 290"/>
              <a:gd name="T97" fmla="*/ 247 h 255"/>
              <a:gd name="T98" fmla="*/ 60 w 290"/>
              <a:gd name="T99" fmla="*/ 247 h 255"/>
              <a:gd name="T100" fmla="*/ 66 w 290"/>
              <a:gd name="T101" fmla="*/ 171 h 255"/>
              <a:gd name="T102" fmla="*/ 63 w 290"/>
              <a:gd name="T103" fmla="*/ 245 h 255"/>
              <a:gd name="T104" fmla="*/ 33 w 290"/>
              <a:gd name="T105" fmla="*/ 36 h 255"/>
              <a:gd name="T106" fmla="*/ 64 w 290"/>
              <a:gd name="T107" fmla="*/ 60 h 255"/>
              <a:gd name="T108" fmla="*/ 14 w 290"/>
              <a:gd name="T109" fmla="*/ 44 h 255"/>
              <a:gd name="T110" fmla="*/ 36 w 290"/>
              <a:gd name="T111" fmla="*/ 76 h 255"/>
              <a:gd name="T112" fmla="*/ 23 w 290"/>
              <a:gd name="T113" fmla="*/ 115 h 255"/>
              <a:gd name="T114" fmla="*/ 64 w 290"/>
              <a:gd name="T115" fmla="*/ 154 h 255"/>
              <a:gd name="T116" fmla="*/ 39 w 290"/>
              <a:gd name="T117" fmla="*/ 192 h 255"/>
              <a:gd name="T118" fmla="*/ 13 w 290"/>
              <a:gd name="T119" fmla="*/ 186 h 255"/>
              <a:gd name="T120" fmla="*/ 25 w 290"/>
              <a:gd name="T121" fmla="*/ 180 h 255"/>
              <a:gd name="T122" fmla="*/ 15 w 290"/>
              <a:gd name="T123" fmla="*/ 64 h 255"/>
              <a:gd name="T124" fmla="*/ 22 w 290"/>
              <a:gd name="T125" fmla="*/ 15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0" h="255">
                <a:moveTo>
                  <a:pt x="61" y="242"/>
                </a:moveTo>
                <a:cubicBezTo>
                  <a:pt x="61" y="236"/>
                  <a:pt x="61" y="234"/>
                  <a:pt x="62" y="228"/>
                </a:cubicBezTo>
                <a:cubicBezTo>
                  <a:pt x="61" y="227"/>
                  <a:pt x="60" y="226"/>
                  <a:pt x="58" y="226"/>
                </a:cubicBezTo>
                <a:cubicBezTo>
                  <a:pt x="50" y="212"/>
                  <a:pt x="40" y="200"/>
                  <a:pt x="31" y="187"/>
                </a:cubicBezTo>
                <a:cubicBezTo>
                  <a:pt x="29" y="194"/>
                  <a:pt x="10" y="195"/>
                  <a:pt x="11" y="185"/>
                </a:cubicBezTo>
                <a:cubicBezTo>
                  <a:pt x="13" y="184"/>
                  <a:pt x="13" y="181"/>
                  <a:pt x="15" y="182"/>
                </a:cubicBezTo>
                <a:cubicBezTo>
                  <a:pt x="16" y="173"/>
                  <a:pt x="15" y="166"/>
                  <a:pt x="16" y="159"/>
                </a:cubicBezTo>
                <a:cubicBezTo>
                  <a:pt x="16" y="157"/>
                  <a:pt x="17" y="155"/>
                  <a:pt x="17" y="153"/>
                </a:cubicBezTo>
                <a:cubicBezTo>
                  <a:pt x="17" y="147"/>
                  <a:pt x="15" y="143"/>
                  <a:pt x="15" y="138"/>
                </a:cubicBezTo>
                <a:cubicBezTo>
                  <a:pt x="15" y="132"/>
                  <a:pt x="14" y="127"/>
                  <a:pt x="14" y="121"/>
                </a:cubicBezTo>
                <a:cubicBezTo>
                  <a:pt x="14" y="120"/>
                  <a:pt x="14" y="120"/>
                  <a:pt x="15" y="119"/>
                </a:cubicBezTo>
                <a:cubicBezTo>
                  <a:pt x="13" y="113"/>
                  <a:pt x="15" y="107"/>
                  <a:pt x="15" y="102"/>
                </a:cubicBezTo>
                <a:cubicBezTo>
                  <a:pt x="13" y="89"/>
                  <a:pt x="13" y="75"/>
                  <a:pt x="12" y="62"/>
                </a:cubicBezTo>
                <a:cubicBezTo>
                  <a:pt x="14" y="59"/>
                  <a:pt x="12" y="56"/>
                  <a:pt x="11" y="53"/>
                </a:cubicBezTo>
                <a:cubicBezTo>
                  <a:pt x="11" y="49"/>
                  <a:pt x="12" y="45"/>
                  <a:pt x="12" y="41"/>
                </a:cubicBezTo>
                <a:cubicBezTo>
                  <a:pt x="12" y="37"/>
                  <a:pt x="10" y="33"/>
                  <a:pt x="10" y="29"/>
                </a:cubicBezTo>
                <a:cubicBezTo>
                  <a:pt x="10" y="28"/>
                  <a:pt x="9" y="27"/>
                  <a:pt x="7" y="27"/>
                </a:cubicBezTo>
                <a:cubicBezTo>
                  <a:pt x="6" y="25"/>
                  <a:pt x="4" y="25"/>
                  <a:pt x="3" y="23"/>
                </a:cubicBezTo>
                <a:cubicBezTo>
                  <a:pt x="0" y="20"/>
                  <a:pt x="3" y="15"/>
                  <a:pt x="7" y="14"/>
                </a:cubicBezTo>
                <a:cubicBezTo>
                  <a:pt x="8" y="14"/>
                  <a:pt x="8" y="15"/>
                  <a:pt x="9" y="15"/>
                </a:cubicBezTo>
                <a:cubicBezTo>
                  <a:pt x="25" y="12"/>
                  <a:pt x="41" y="14"/>
                  <a:pt x="57" y="11"/>
                </a:cubicBezTo>
                <a:cubicBezTo>
                  <a:pt x="66" y="12"/>
                  <a:pt x="76" y="8"/>
                  <a:pt x="85" y="10"/>
                </a:cubicBezTo>
                <a:cubicBezTo>
                  <a:pt x="87" y="9"/>
                  <a:pt x="90" y="9"/>
                  <a:pt x="92" y="8"/>
                </a:cubicBezTo>
                <a:cubicBezTo>
                  <a:pt x="95" y="8"/>
                  <a:pt x="98" y="7"/>
                  <a:pt x="100" y="7"/>
                </a:cubicBezTo>
                <a:cubicBezTo>
                  <a:pt x="102" y="8"/>
                  <a:pt x="104" y="9"/>
                  <a:pt x="105" y="9"/>
                </a:cubicBezTo>
                <a:cubicBezTo>
                  <a:pt x="110" y="13"/>
                  <a:pt x="119" y="13"/>
                  <a:pt x="124" y="17"/>
                </a:cubicBezTo>
                <a:cubicBezTo>
                  <a:pt x="128" y="18"/>
                  <a:pt x="132" y="20"/>
                  <a:pt x="136" y="22"/>
                </a:cubicBezTo>
                <a:cubicBezTo>
                  <a:pt x="140" y="23"/>
                  <a:pt x="144" y="25"/>
                  <a:pt x="148" y="26"/>
                </a:cubicBezTo>
                <a:cubicBezTo>
                  <a:pt x="150" y="27"/>
                  <a:pt x="152" y="28"/>
                  <a:pt x="154" y="29"/>
                </a:cubicBezTo>
                <a:cubicBezTo>
                  <a:pt x="156" y="30"/>
                  <a:pt x="158" y="29"/>
                  <a:pt x="160" y="30"/>
                </a:cubicBezTo>
                <a:cubicBezTo>
                  <a:pt x="164" y="32"/>
                  <a:pt x="168" y="34"/>
                  <a:pt x="172" y="34"/>
                </a:cubicBezTo>
                <a:cubicBezTo>
                  <a:pt x="179" y="38"/>
                  <a:pt x="187" y="38"/>
                  <a:pt x="195" y="41"/>
                </a:cubicBezTo>
                <a:cubicBezTo>
                  <a:pt x="196" y="43"/>
                  <a:pt x="197" y="44"/>
                  <a:pt x="196" y="47"/>
                </a:cubicBezTo>
                <a:cubicBezTo>
                  <a:pt x="193" y="51"/>
                  <a:pt x="184" y="49"/>
                  <a:pt x="177" y="51"/>
                </a:cubicBezTo>
                <a:cubicBezTo>
                  <a:pt x="170" y="60"/>
                  <a:pt x="165" y="71"/>
                  <a:pt x="159" y="82"/>
                </a:cubicBezTo>
                <a:cubicBezTo>
                  <a:pt x="162" y="81"/>
                  <a:pt x="166" y="79"/>
                  <a:pt x="169" y="79"/>
                </a:cubicBezTo>
                <a:cubicBezTo>
                  <a:pt x="178" y="77"/>
                  <a:pt x="187" y="77"/>
                  <a:pt x="195" y="75"/>
                </a:cubicBezTo>
                <a:cubicBezTo>
                  <a:pt x="197" y="74"/>
                  <a:pt x="197" y="75"/>
                  <a:pt x="198" y="75"/>
                </a:cubicBezTo>
                <a:cubicBezTo>
                  <a:pt x="198" y="74"/>
                  <a:pt x="197" y="73"/>
                  <a:pt x="197" y="72"/>
                </a:cubicBezTo>
                <a:cubicBezTo>
                  <a:pt x="199" y="59"/>
                  <a:pt x="200" y="45"/>
                  <a:pt x="206" y="36"/>
                </a:cubicBezTo>
                <a:cubicBezTo>
                  <a:pt x="202" y="31"/>
                  <a:pt x="205" y="23"/>
                  <a:pt x="207" y="16"/>
                </a:cubicBezTo>
                <a:cubicBezTo>
                  <a:pt x="208" y="11"/>
                  <a:pt x="208" y="3"/>
                  <a:pt x="212" y="1"/>
                </a:cubicBezTo>
                <a:cubicBezTo>
                  <a:pt x="214" y="0"/>
                  <a:pt x="219" y="1"/>
                  <a:pt x="222" y="1"/>
                </a:cubicBezTo>
                <a:cubicBezTo>
                  <a:pt x="226" y="2"/>
                  <a:pt x="229" y="2"/>
                  <a:pt x="233" y="3"/>
                </a:cubicBezTo>
                <a:cubicBezTo>
                  <a:pt x="236" y="4"/>
                  <a:pt x="238" y="5"/>
                  <a:pt x="240" y="6"/>
                </a:cubicBezTo>
                <a:cubicBezTo>
                  <a:pt x="245" y="7"/>
                  <a:pt x="250" y="7"/>
                  <a:pt x="254" y="8"/>
                </a:cubicBezTo>
                <a:cubicBezTo>
                  <a:pt x="257" y="9"/>
                  <a:pt x="259" y="10"/>
                  <a:pt x="261" y="11"/>
                </a:cubicBezTo>
                <a:cubicBezTo>
                  <a:pt x="264" y="11"/>
                  <a:pt x="268" y="11"/>
                  <a:pt x="271" y="12"/>
                </a:cubicBezTo>
                <a:cubicBezTo>
                  <a:pt x="272" y="12"/>
                  <a:pt x="273" y="13"/>
                  <a:pt x="274" y="13"/>
                </a:cubicBezTo>
                <a:cubicBezTo>
                  <a:pt x="275" y="13"/>
                  <a:pt x="276" y="13"/>
                  <a:pt x="277" y="13"/>
                </a:cubicBezTo>
                <a:cubicBezTo>
                  <a:pt x="280" y="14"/>
                  <a:pt x="283" y="17"/>
                  <a:pt x="285" y="17"/>
                </a:cubicBezTo>
                <a:cubicBezTo>
                  <a:pt x="286" y="19"/>
                  <a:pt x="289" y="20"/>
                  <a:pt x="289" y="23"/>
                </a:cubicBezTo>
                <a:cubicBezTo>
                  <a:pt x="289" y="27"/>
                  <a:pt x="287" y="29"/>
                  <a:pt x="285" y="31"/>
                </a:cubicBezTo>
                <a:cubicBezTo>
                  <a:pt x="286" y="34"/>
                  <a:pt x="290" y="35"/>
                  <a:pt x="289" y="39"/>
                </a:cubicBezTo>
                <a:cubicBezTo>
                  <a:pt x="289" y="40"/>
                  <a:pt x="286" y="43"/>
                  <a:pt x="285" y="46"/>
                </a:cubicBezTo>
                <a:cubicBezTo>
                  <a:pt x="284" y="49"/>
                  <a:pt x="282" y="51"/>
                  <a:pt x="281" y="54"/>
                </a:cubicBezTo>
                <a:cubicBezTo>
                  <a:pt x="280" y="57"/>
                  <a:pt x="280" y="59"/>
                  <a:pt x="279" y="62"/>
                </a:cubicBezTo>
                <a:cubicBezTo>
                  <a:pt x="278" y="64"/>
                  <a:pt x="277" y="65"/>
                  <a:pt x="277" y="66"/>
                </a:cubicBezTo>
                <a:cubicBezTo>
                  <a:pt x="276" y="67"/>
                  <a:pt x="276" y="69"/>
                  <a:pt x="276" y="71"/>
                </a:cubicBezTo>
                <a:cubicBezTo>
                  <a:pt x="274" y="75"/>
                  <a:pt x="272" y="80"/>
                  <a:pt x="271" y="85"/>
                </a:cubicBezTo>
                <a:cubicBezTo>
                  <a:pt x="270" y="91"/>
                  <a:pt x="271" y="99"/>
                  <a:pt x="270" y="106"/>
                </a:cubicBezTo>
                <a:cubicBezTo>
                  <a:pt x="269" y="123"/>
                  <a:pt x="269" y="145"/>
                  <a:pt x="269" y="164"/>
                </a:cubicBezTo>
                <a:cubicBezTo>
                  <a:pt x="269" y="166"/>
                  <a:pt x="269" y="169"/>
                  <a:pt x="269" y="172"/>
                </a:cubicBezTo>
                <a:cubicBezTo>
                  <a:pt x="269" y="179"/>
                  <a:pt x="269" y="182"/>
                  <a:pt x="264" y="184"/>
                </a:cubicBezTo>
                <a:cubicBezTo>
                  <a:pt x="262" y="184"/>
                  <a:pt x="262" y="183"/>
                  <a:pt x="260" y="184"/>
                </a:cubicBezTo>
                <a:cubicBezTo>
                  <a:pt x="259" y="182"/>
                  <a:pt x="258" y="182"/>
                  <a:pt x="256" y="181"/>
                </a:cubicBezTo>
                <a:cubicBezTo>
                  <a:pt x="255" y="164"/>
                  <a:pt x="260" y="140"/>
                  <a:pt x="258" y="123"/>
                </a:cubicBezTo>
                <a:cubicBezTo>
                  <a:pt x="242" y="128"/>
                  <a:pt x="226" y="133"/>
                  <a:pt x="212" y="139"/>
                </a:cubicBezTo>
                <a:cubicBezTo>
                  <a:pt x="210" y="139"/>
                  <a:pt x="208" y="141"/>
                  <a:pt x="206" y="142"/>
                </a:cubicBezTo>
                <a:cubicBezTo>
                  <a:pt x="205" y="142"/>
                  <a:pt x="205" y="142"/>
                  <a:pt x="204" y="142"/>
                </a:cubicBezTo>
                <a:cubicBezTo>
                  <a:pt x="199" y="144"/>
                  <a:pt x="200" y="145"/>
                  <a:pt x="199" y="150"/>
                </a:cubicBezTo>
                <a:cubicBezTo>
                  <a:pt x="199" y="151"/>
                  <a:pt x="198" y="152"/>
                  <a:pt x="198" y="153"/>
                </a:cubicBezTo>
                <a:cubicBezTo>
                  <a:pt x="198" y="166"/>
                  <a:pt x="197" y="181"/>
                  <a:pt x="196" y="195"/>
                </a:cubicBezTo>
                <a:cubicBezTo>
                  <a:pt x="196" y="198"/>
                  <a:pt x="195" y="201"/>
                  <a:pt x="196" y="205"/>
                </a:cubicBezTo>
                <a:cubicBezTo>
                  <a:pt x="194" y="208"/>
                  <a:pt x="191" y="209"/>
                  <a:pt x="188" y="210"/>
                </a:cubicBezTo>
                <a:cubicBezTo>
                  <a:pt x="187" y="208"/>
                  <a:pt x="183" y="208"/>
                  <a:pt x="182" y="206"/>
                </a:cubicBezTo>
                <a:cubicBezTo>
                  <a:pt x="183" y="206"/>
                  <a:pt x="182" y="203"/>
                  <a:pt x="182" y="203"/>
                </a:cubicBezTo>
                <a:cubicBezTo>
                  <a:pt x="182" y="202"/>
                  <a:pt x="182" y="202"/>
                  <a:pt x="183" y="201"/>
                </a:cubicBezTo>
                <a:cubicBezTo>
                  <a:pt x="183" y="199"/>
                  <a:pt x="183" y="196"/>
                  <a:pt x="183" y="194"/>
                </a:cubicBezTo>
                <a:cubicBezTo>
                  <a:pt x="183" y="192"/>
                  <a:pt x="184" y="189"/>
                  <a:pt x="184" y="187"/>
                </a:cubicBezTo>
                <a:cubicBezTo>
                  <a:pt x="184" y="177"/>
                  <a:pt x="184" y="166"/>
                  <a:pt x="185" y="156"/>
                </a:cubicBezTo>
                <a:cubicBezTo>
                  <a:pt x="185" y="153"/>
                  <a:pt x="185" y="150"/>
                  <a:pt x="185" y="148"/>
                </a:cubicBezTo>
                <a:cubicBezTo>
                  <a:pt x="186" y="143"/>
                  <a:pt x="186" y="139"/>
                  <a:pt x="182" y="137"/>
                </a:cubicBezTo>
                <a:cubicBezTo>
                  <a:pt x="173" y="129"/>
                  <a:pt x="161" y="125"/>
                  <a:pt x="152" y="117"/>
                </a:cubicBezTo>
                <a:cubicBezTo>
                  <a:pt x="151" y="136"/>
                  <a:pt x="151" y="152"/>
                  <a:pt x="152" y="170"/>
                </a:cubicBezTo>
                <a:cubicBezTo>
                  <a:pt x="152" y="172"/>
                  <a:pt x="151" y="173"/>
                  <a:pt x="151" y="175"/>
                </a:cubicBezTo>
                <a:cubicBezTo>
                  <a:pt x="151" y="176"/>
                  <a:pt x="152" y="177"/>
                  <a:pt x="152" y="178"/>
                </a:cubicBezTo>
                <a:cubicBezTo>
                  <a:pt x="152" y="182"/>
                  <a:pt x="151" y="185"/>
                  <a:pt x="151" y="189"/>
                </a:cubicBezTo>
                <a:cubicBezTo>
                  <a:pt x="151" y="200"/>
                  <a:pt x="151" y="211"/>
                  <a:pt x="152" y="224"/>
                </a:cubicBezTo>
                <a:cubicBezTo>
                  <a:pt x="154" y="225"/>
                  <a:pt x="156" y="227"/>
                  <a:pt x="158" y="229"/>
                </a:cubicBezTo>
                <a:cubicBezTo>
                  <a:pt x="158" y="230"/>
                  <a:pt x="157" y="233"/>
                  <a:pt x="156" y="234"/>
                </a:cubicBezTo>
                <a:cubicBezTo>
                  <a:pt x="154" y="237"/>
                  <a:pt x="138" y="242"/>
                  <a:pt x="134" y="236"/>
                </a:cubicBezTo>
                <a:cubicBezTo>
                  <a:pt x="132" y="232"/>
                  <a:pt x="134" y="225"/>
                  <a:pt x="141" y="225"/>
                </a:cubicBezTo>
                <a:cubicBezTo>
                  <a:pt x="142" y="209"/>
                  <a:pt x="141" y="192"/>
                  <a:pt x="140" y="175"/>
                </a:cubicBezTo>
                <a:cubicBezTo>
                  <a:pt x="138" y="174"/>
                  <a:pt x="137" y="174"/>
                  <a:pt x="136" y="175"/>
                </a:cubicBezTo>
                <a:cubicBezTo>
                  <a:pt x="133" y="173"/>
                  <a:pt x="134" y="173"/>
                  <a:pt x="132" y="171"/>
                </a:cubicBezTo>
                <a:cubicBezTo>
                  <a:pt x="131" y="170"/>
                  <a:pt x="133" y="168"/>
                  <a:pt x="133" y="166"/>
                </a:cubicBezTo>
                <a:cubicBezTo>
                  <a:pt x="134" y="161"/>
                  <a:pt x="134" y="154"/>
                  <a:pt x="135" y="148"/>
                </a:cubicBezTo>
                <a:cubicBezTo>
                  <a:pt x="135" y="146"/>
                  <a:pt x="135" y="144"/>
                  <a:pt x="135" y="141"/>
                </a:cubicBezTo>
                <a:cubicBezTo>
                  <a:pt x="136" y="133"/>
                  <a:pt x="138" y="124"/>
                  <a:pt x="138" y="117"/>
                </a:cubicBezTo>
                <a:cubicBezTo>
                  <a:pt x="139" y="114"/>
                  <a:pt x="138" y="112"/>
                  <a:pt x="138" y="110"/>
                </a:cubicBezTo>
                <a:cubicBezTo>
                  <a:pt x="139" y="106"/>
                  <a:pt x="140" y="102"/>
                  <a:pt x="140" y="97"/>
                </a:cubicBezTo>
                <a:cubicBezTo>
                  <a:pt x="142" y="97"/>
                  <a:pt x="141" y="95"/>
                  <a:pt x="141" y="94"/>
                </a:cubicBezTo>
                <a:cubicBezTo>
                  <a:pt x="135" y="94"/>
                  <a:pt x="129" y="95"/>
                  <a:pt x="124" y="95"/>
                </a:cubicBezTo>
                <a:cubicBezTo>
                  <a:pt x="117" y="96"/>
                  <a:pt x="110" y="97"/>
                  <a:pt x="102" y="98"/>
                </a:cubicBezTo>
                <a:cubicBezTo>
                  <a:pt x="103" y="116"/>
                  <a:pt x="104" y="134"/>
                  <a:pt x="102" y="151"/>
                </a:cubicBezTo>
                <a:cubicBezTo>
                  <a:pt x="104" y="154"/>
                  <a:pt x="109" y="155"/>
                  <a:pt x="107" y="162"/>
                </a:cubicBezTo>
                <a:cubicBezTo>
                  <a:pt x="103" y="166"/>
                  <a:pt x="98" y="162"/>
                  <a:pt x="92" y="163"/>
                </a:cubicBezTo>
                <a:cubicBezTo>
                  <a:pt x="91" y="162"/>
                  <a:pt x="90" y="162"/>
                  <a:pt x="89" y="161"/>
                </a:cubicBezTo>
                <a:cubicBezTo>
                  <a:pt x="88" y="157"/>
                  <a:pt x="89" y="152"/>
                  <a:pt x="93" y="153"/>
                </a:cubicBezTo>
                <a:cubicBezTo>
                  <a:pt x="94" y="137"/>
                  <a:pt x="91" y="117"/>
                  <a:pt x="93" y="99"/>
                </a:cubicBezTo>
                <a:cubicBezTo>
                  <a:pt x="87" y="100"/>
                  <a:pt x="83" y="101"/>
                  <a:pt x="77" y="101"/>
                </a:cubicBezTo>
                <a:cubicBezTo>
                  <a:pt x="76" y="118"/>
                  <a:pt x="76" y="136"/>
                  <a:pt x="76" y="148"/>
                </a:cubicBezTo>
                <a:cubicBezTo>
                  <a:pt x="75" y="173"/>
                  <a:pt x="72" y="212"/>
                  <a:pt x="75" y="243"/>
                </a:cubicBezTo>
                <a:cubicBezTo>
                  <a:pt x="76" y="243"/>
                  <a:pt x="82" y="246"/>
                  <a:pt x="80" y="250"/>
                </a:cubicBezTo>
                <a:cubicBezTo>
                  <a:pt x="79" y="251"/>
                  <a:pt x="78" y="252"/>
                  <a:pt x="76" y="253"/>
                </a:cubicBezTo>
                <a:cubicBezTo>
                  <a:pt x="75" y="253"/>
                  <a:pt x="74" y="254"/>
                  <a:pt x="74" y="254"/>
                </a:cubicBezTo>
                <a:cubicBezTo>
                  <a:pt x="73" y="255"/>
                  <a:pt x="70" y="255"/>
                  <a:pt x="68" y="255"/>
                </a:cubicBezTo>
                <a:cubicBezTo>
                  <a:pt x="67" y="255"/>
                  <a:pt x="65" y="255"/>
                  <a:pt x="64" y="255"/>
                </a:cubicBezTo>
                <a:cubicBezTo>
                  <a:pt x="64" y="255"/>
                  <a:pt x="58" y="254"/>
                  <a:pt x="58" y="253"/>
                </a:cubicBezTo>
                <a:cubicBezTo>
                  <a:pt x="54" y="251"/>
                  <a:pt x="55" y="243"/>
                  <a:pt x="61" y="242"/>
                </a:cubicBezTo>
                <a:close/>
                <a:moveTo>
                  <a:pt x="263" y="49"/>
                </a:moveTo>
                <a:cubicBezTo>
                  <a:pt x="265" y="50"/>
                  <a:pt x="269" y="53"/>
                  <a:pt x="272" y="52"/>
                </a:cubicBezTo>
                <a:cubicBezTo>
                  <a:pt x="272" y="52"/>
                  <a:pt x="274" y="49"/>
                  <a:pt x="275" y="48"/>
                </a:cubicBezTo>
                <a:cubicBezTo>
                  <a:pt x="276" y="45"/>
                  <a:pt x="277" y="41"/>
                  <a:pt x="279" y="37"/>
                </a:cubicBezTo>
                <a:cubicBezTo>
                  <a:pt x="282" y="32"/>
                  <a:pt x="285" y="28"/>
                  <a:pt x="287" y="24"/>
                </a:cubicBezTo>
                <a:cubicBezTo>
                  <a:pt x="287" y="23"/>
                  <a:pt x="287" y="23"/>
                  <a:pt x="286" y="23"/>
                </a:cubicBezTo>
                <a:cubicBezTo>
                  <a:pt x="285" y="23"/>
                  <a:pt x="284" y="21"/>
                  <a:pt x="283" y="19"/>
                </a:cubicBezTo>
                <a:cubicBezTo>
                  <a:pt x="281" y="19"/>
                  <a:pt x="279" y="16"/>
                  <a:pt x="276" y="15"/>
                </a:cubicBezTo>
                <a:cubicBezTo>
                  <a:pt x="275" y="15"/>
                  <a:pt x="274" y="15"/>
                  <a:pt x="272" y="15"/>
                </a:cubicBezTo>
                <a:cubicBezTo>
                  <a:pt x="270" y="14"/>
                  <a:pt x="267" y="13"/>
                  <a:pt x="264" y="13"/>
                </a:cubicBezTo>
                <a:cubicBezTo>
                  <a:pt x="260" y="12"/>
                  <a:pt x="258" y="11"/>
                  <a:pt x="254" y="11"/>
                </a:cubicBezTo>
                <a:cubicBezTo>
                  <a:pt x="242" y="8"/>
                  <a:pt x="230" y="5"/>
                  <a:pt x="220" y="3"/>
                </a:cubicBezTo>
                <a:cubicBezTo>
                  <a:pt x="217" y="3"/>
                  <a:pt x="214" y="3"/>
                  <a:pt x="212" y="4"/>
                </a:cubicBezTo>
                <a:cubicBezTo>
                  <a:pt x="210" y="12"/>
                  <a:pt x="208" y="21"/>
                  <a:pt x="206" y="30"/>
                </a:cubicBezTo>
                <a:cubicBezTo>
                  <a:pt x="207" y="31"/>
                  <a:pt x="207" y="33"/>
                  <a:pt x="209" y="34"/>
                </a:cubicBezTo>
                <a:cubicBezTo>
                  <a:pt x="210" y="35"/>
                  <a:pt x="211" y="34"/>
                  <a:pt x="213" y="34"/>
                </a:cubicBezTo>
                <a:cubicBezTo>
                  <a:pt x="214" y="34"/>
                  <a:pt x="216" y="35"/>
                  <a:pt x="217" y="35"/>
                </a:cubicBezTo>
                <a:cubicBezTo>
                  <a:pt x="223" y="36"/>
                  <a:pt x="231" y="37"/>
                  <a:pt x="236" y="38"/>
                </a:cubicBezTo>
                <a:cubicBezTo>
                  <a:pt x="240" y="39"/>
                  <a:pt x="243" y="41"/>
                  <a:pt x="245" y="42"/>
                </a:cubicBezTo>
                <a:cubicBezTo>
                  <a:pt x="249" y="43"/>
                  <a:pt x="251" y="44"/>
                  <a:pt x="254" y="46"/>
                </a:cubicBezTo>
                <a:cubicBezTo>
                  <a:pt x="257" y="46"/>
                  <a:pt x="259" y="48"/>
                  <a:pt x="263" y="49"/>
                </a:cubicBezTo>
                <a:close/>
                <a:moveTo>
                  <a:pt x="267" y="166"/>
                </a:moveTo>
                <a:cubicBezTo>
                  <a:pt x="266" y="152"/>
                  <a:pt x="267" y="140"/>
                  <a:pt x="267" y="130"/>
                </a:cubicBezTo>
                <a:cubicBezTo>
                  <a:pt x="266" y="120"/>
                  <a:pt x="268" y="108"/>
                  <a:pt x="268" y="97"/>
                </a:cubicBezTo>
                <a:cubicBezTo>
                  <a:pt x="268" y="88"/>
                  <a:pt x="270" y="79"/>
                  <a:pt x="272" y="69"/>
                </a:cubicBezTo>
                <a:cubicBezTo>
                  <a:pt x="274" y="61"/>
                  <a:pt x="278" y="52"/>
                  <a:pt x="283" y="45"/>
                </a:cubicBezTo>
                <a:cubicBezTo>
                  <a:pt x="284" y="43"/>
                  <a:pt x="288" y="38"/>
                  <a:pt x="287" y="37"/>
                </a:cubicBezTo>
                <a:cubicBezTo>
                  <a:pt x="286" y="37"/>
                  <a:pt x="286" y="35"/>
                  <a:pt x="285" y="34"/>
                </a:cubicBezTo>
                <a:cubicBezTo>
                  <a:pt x="279" y="46"/>
                  <a:pt x="271" y="58"/>
                  <a:pt x="271" y="73"/>
                </a:cubicBezTo>
                <a:cubicBezTo>
                  <a:pt x="270" y="75"/>
                  <a:pt x="270" y="76"/>
                  <a:pt x="270" y="79"/>
                </a:cubicBezTo>
                <a:cubicBezTo>
                  <a:pt x="267" y="82"/>
                  <a:pt x="268" y="85"/>
                  <a:pt x="267" y="89"/>
                </a:cubicBezTo>
                <a:cubicBezTo>
                  <a:pt x="267" y="94"/>
                  <a:pt x="265" y="99"/>
                  <a:pt x="265" y="103"/>
                </a:cubicBezTo>
                <a:cubicBezTo>
                  <a:pt x="264" y="106"/>
                  <a:pt x="265" y="111"/>
                  <a:pt x="263" y="113"/>
                </a:cubicBezTo>
                <a:cubicBezTo>
                  <a:pt x="261" y="114"/>
                  <a:pt x="257" y="116"/>
                  <a:pt x="254" y="117"/>
                </a:cubicBezTo>
                <a:cubicBezTo>
                  <a:pt x="246" y="120"/>
                  <a:pt x="242" y="123"/>
                  <a:pt x="234" y="126"/>
                </a:cubicBezTo>
                <a:cubicBezTo>
                  <a:pt x="231" y="127"/>
                  <a:pt x="227" y="128"/>
                  <a:pt x="224" y="129"/>
                </a:cubicBezTo>
                <a:cubicBezTo>
                  <a:pt x="222" y="130"/>
                  <a:pt x="221" y="129"/>
                  <a:pt x="219" y="130"/>
                </a:cubicBezTo>
                <a:cubicBezTo>
                  <a:pt x="215" y="132"/>
                  <a:pt x="210" y="134"/>
                  <a:pt x="205" y="135"/>
                </a:cubicBezTo>
                <a:cubicBezTo>
                  <a:pt x="200" y="137"/>
                  <a:pt x="194" y="136"/>
                  <a:pt x="192" y="142"/>
                </a:cubicBezTo>
                <a:cubicBezTo>
                  <a:pt x="193" y="159"/>
                  <a:pt x="190" y="182"/>
                  <a:pt x="189" y="204"/>
                </a:cubicBezTo>
                <a:cubicBezTo>
                  <a:pt x="191" y="203"/>
                  <a:pt x="192" y="202"/>
                  <a:pt x="193" y="201"/>
                </a:cubicBezTo>
                <a:cubicBezTo>
                  <a:pt x="194" y="182"/>
                  <a:pt x="196" y="161"/>
                  <a:pt x="197" y="143"/>
                </a:cubicBezTo>
                <a:cubicBezTo>
                  <a:pt x="200" y="141"/>
                  <a:pt x="204" y="140"/>
                  <a:pt x="208" y="139"/>
                </a:cubicBezTo>
                <a:cubicBezTo>
                  <a:pt x="215" y="135"/>
                  <a:pt x="222" y="132"/>
                  <a:pt x="229" y="130"/>
                </a:cubicBezTo>
                <a:cubicBezTo>
                  <a:pt x="233" y="129"/>
                  <a:pt x="237" y="128"/>
                  <a:pt x="241" y="127"/>
                </a:cubicBezTo>
                <a:cubicBezTo>
                  <a:pt x="243" y="126"/>
                  <a:pt x="244" y="125"/>
                  <a:pt x="246" y="124"/>
                </a:cubicBezTo>
                <a:cubicBezTo>
                  <a:pt x="251" y="122"/>
                  <a:pt x="257" y="121"/>
                  <a:pt x="263" y="118"/>
                </a:cubicBezTo>
                <a:cubicBezTo>
                  <a:pt x="265" y="130"/>
                  <a:pt x="263" y="142"/>
                  <a:pt x="263" y="152"/>
                </a:cubicBezTo>
                <a:cubicBezTo>
                  <a:pt x="263" y="160"/>
                  <a:pt x="262" y="169"/>
                  <a:pt x="263" y="178"/>
                </a:cubicBezTo>
                <a:cubicBezTo>
                  <a:pt x="268" y="176"/>
                  <a:pt x="267" y="171"/>
                  <a:pt x="267" y="166"/>
                </a:cubicBezTo>
                <a:close/>
                <a:moveTo>
                  <a:pt x="270" y="55"/>
                </a:moveTo>
                <a:cubicBezTo>
                  <a:pt x="266" y="69"/>
                  <a:pt x="261" y="80"/>
                  <a:pt x="260" y="96"/>
                </a:cubicBezTo>
                <a:cubicBezTo>
                  <a:pt x="260" y="97"/>
                  <a:pt x="260" y="97"/>
                  <a:pt x="260" y="98"/>
                </a:cubicBezTo>
                <a:cubicBezTo>
                  <a:pt x="261" y="98"/>
                  <a:pt x="261" y="100"/>
                  <a:pt x="263" y="100"/>
                </a:cubicBezTo>
                <a:cubicBezTo>
                  <a:pt x="264" y="95"/>
                  <a:pt x="264" y="89"/>
                  <a:pt x="265" y="84"/>
                </a:cubicBezTo>
                <a:cubicBezTo>
                  <a:pt x="266" y="80"/>
                  <a:pt x="267" y="77"/>
                  <a:pt x="267" y="75"/>
                </a:cubicBezTo>
                <a:cubicBezTo>
                  <a:pt x="269" y="68"/>
                  <a:pt x="271" y="62"/>
                  <a:pt x="272" y="55"/>
                </a:cubicBezTo>
                <a:cubicBezTo>
                  <a:pt x="272" y="57"/>
                  <a:pt x="271" y="55"/>
                  <a:pt x="270" y="55"/>
                </a:cubicBezTo>
                <a:close/>
                <a:moveTo>
                  <a:pt x="223" y="80"/>
                </a:moveTo>
                <a:cubicBezTo>
                  <a:pt x="224" y="81"/>
                  <a:pt x="225" y="81"/>
                  <a:pt x="226" y="81"/>
                </a:cubicBezTo>
                <a:cubicBezTo>
                  <a:pt x="229" y="82"/>
                  <a:pt x="233" y="84"/>
                  <a:pt x="236" y="85"/>
                </a:cubicBezTo>
                <a:cubicBezTo>
                  <a:pt x="239" y="86"/>
                  <a:pt x="241" y="86"/>
                  <a:pt x="243" y="87"/>
                </a:cubicBezTo>
                <a:cubicBezTo>
                  <a:pt x="245" y="87"/>
                  <a:pt x="246" y="89"/>
                  <a:pt x="248" y="88"/>
                </a:cubicBezTo>
                <a:cubicBezTo>
                  <a:pt x="248" y="89"/>
                  <a:pt x="249" y="89"/>
                  <a:pt x="249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52" y="91"/>
                  <a:pt x="255" y="94"/>
                  <a:pt x="258" y="96"/>
                </a:cubicBezTo>
                <a:cubicBezTo>
                  <a:pt x="259" y="79"/>
                  <a:pt x="265" y="69"/>
                  <a:pt x="267" y="55"/>
                </a:cubicBezTo>
                <a:cubicBezTo>
                  <a:pt x="260" y="53"/>
                  <a:pt x="256" y="49"/>
                  <a:pt x="250" y="47"/>
                </a:cubicBezTo>
                <a:cubicBezTo>
                  <a:pt x="249" y="46"/>
                  <a:pt x="247" y="46"/>
                  <a:pt x="245" y="45"/>
                </a:cubicBezTo>
                <a:cubicBezTo>
                  <a:pt x="241" y="43"/>
                  <a:pt x="235" y="41"/>
                  <a:pt x="231" y="40"/>
                </a:cubicBezTo>
                <a:cubicBezTo>
                  <a:pt x="230" y="40"/>
                  <a:pt x="230" y="39"/>
                  <a:pt x="229" y="39"/>
                </a:cubicBezTo>
                <a:cubicBezTo>
                  <a:pt x="225" y="39"/>
                  <a:pt x="222" y="38"/>
                  <a:pt x="217" y="37"/>
                </a:cubicBezTo>
                <a:cubicBezTo>
                  <a:pt x="210" y="48"/>
                  <a:pt x="209" y="61"/>
                  <a:pt x="208" y="77"/>
                </a:cubicBezTo>
                <a:cubicBezTo>
                  <a:pt x="215" y="77"/>
                  <a:pt x="220" y="79"/>
                  <a:pt x="223" y="80"/>
                </a:cubicBezTo>
                <a:close/>
                <a:moveTo>
                  <a:pt x="260" y="122"/>
                </a:moveTo>
                <a:cubicBezTo>
                  <a:pt x="260" y="126"/>
                  <a:pt x="261" y="134"/>
                  <a:pt x="260" y="141"/>
                </a:cubicBezTo>
                <a:cubicBezTo>
                  <a:pt x="260" y="145"/>
                  <a:pt x="260" y="150"/>
                  <a:pt x="259" y="154"/>
                </a:cubicBezTo>
                <a:cubicBezTo>
                  <a:pt x="259" y="161"/>
                  <a:pt x="258" y="168"/>
                  <a:pt x="258" y="173"/>
                </a:cubicBezTo>
                <a:cubicBezTo>
                  <a:pt x="258" y="174"/>
                  <a:pt x="257" y="177"/>
                  <a:pt x="260" y="177"/>
                </a:cubicBezTo>
                <a:cubicBezTo>
                  <a:pt x="260" y="172"/>
                  <a:pt x="260" y="166"/>
                  <a:pt x="261" y="162"/>
                </a:cubicBezTo>
                <a:cubicBezTo>
                  <a:pt x="261" y="162"/>
                  <a:pt x="260" y="161"/>
                  <a:pt x="260" y="161"/>
                </a:cubicBezTo>
                <a:cubicBezTo>
                  <a:pt x="260" y="158"/>
                  <a:pt x="260" y="154"/>
                  <a:pt x="261" y="151"/>
                </a:cubicBezTo>
                <a:cubicBezTo>
                  <a:pt x="261" y="142"/>
                  <a:pt x="262" y="137"/>
                  <a:pt x="262" y="128"/>
                </a:cubicBezTo>
                <a:cubicBezTo>
                  <a:pt x="262" y="125"/>
                  <a:pt x="262" y="122"/>
                  <a:pt x="261" y="122"/>
                </a:cubicBezTo>
                <a:cubicBezTo>
                  <a:pt x="261" y="122"/>
                  <a:pt x="261" y="122"/>
                  <a:pt x="260" y="122"/>
                </a:cubicBezTo>
                <a:close/>
                <a:moveTo>
                  <a:pt x="256" y="99"/>
                </a:moveTo>
                <a:cubicBezTo>
                  <a:pt x="255" y="96"/>
                  <a:pt x="252" y="95"/>
                  <a:pt x="250" y="93"/>
                </a:cubicBezTo>
                <a:cubicBezTo>
                  <a:pt x="236" y="87"/>
                  <a:pt x="221" y="82"/>
                  <a:pt x="206" y="79"/>
                </a:cubicBezTo>
                <a:cubicBezTo>
                  <a:pt x="205" y="78"/>
                  <a:pt x="205" y="79"/>
                  <a:pt x="205" y="79"/>
                </a:cubicBezTo>
                <a:cubicBezTo>
                  <a:pt x="200" y="77"/>
                  <a:pt x="194" y="78"/>
                  <a:pt x="188" y="78"/>
                </a:cubicBezTo>
                <a:cubicBezTo>
                  <a:pt x="183" y="78"/>
                  <a:pt x="178" y="80"/>
                  <a:pt x="173" y="80"/>
                </a:cubicBezTo>
                <a:cubicBezTo>
                  <a:pt x="169" y="80"/>
                  <a:pt x="166" y="82"/>
                  <a:pt x="162" y="83"/>
                </a:cubicBezTo>
                <a:cubicBezTo>
                  <a:pt x="159" y="84"/>
                  <a:pt x="157" y="85"/>
                  <a:pt x="155" y="86"/>
                </a:cubicBezTo>
                <a:cubicBezTo>
                  <a:pt x="155" y="88"/>
                  <a:pt x="153" y="88"/>
                  <a:pt x="152" y="89"/>
                </a:cubicBezTo>
                <a:cubicBezTo>
                  <a:pt x="151" y="93"/>
                  <a:pt x="151" y="94"/>
                  <a:pt x="152" y="97"/>
                </a:cubicBezTo>
                <a:cubicBezTo>
                  <a:pt x="152" y="98"/>
                  <a:pt x="153" y="98"/>
                  <a:pt x="153" y="99"/>
                </a:cubicBezTo>
                <a:cubicBezTo>
                  <a:pt x="153" y="99"/>
                  <a:pt x="154" y="100"/>
                  <a:pt x="154" y="100"/>
                </a:cubicBezTo>
                <a:cubicBezTo>
                  <a:pt x="156" y="103"/>
                  <a:pt x="159" y="105"/>
                  <a:pt x="162" y="107"/>
                </a:cubicBezTo>
                <a:cubicBezTo>
                  <a:pt x="163" y="107"/>
                  <a:pt x="163" y="108"/>
                  <a:pt x="164" y="108"/>
                </a:cubicBezTo>
                <a:cubicBezTo>
                  <a:pt x="171" y="113"/>
                  <a:pt x="178" y="119"/>
                  <a:pt x="187" y="121"/>
                </a:cubicBezTo>
                <a:cubicBezTo>
                  <a:pt x="188" y="122"/>
                  <a:pt x="190" y="121"/>
                  <a:pt x="191" y="123"/>
                </a:cubicBezTo>
                <a:cubicBezTo>
                  <a:pt x="190" y="124"/>
                  <a:pt x="187" y="123"/>
                  <a:pt x="186" y="123"/>
                </a:cubicBezTo>
                <a:cubicBezTo>
                  <a:pt x="184" y="122"/>
                  <a:pt x="181" y="121"/>
                  <a:pt x="180" y="120"/>
                </a:cubicBezTo>
                <a:cubicBezTo>
                  <a:pt x="171" y="116"/>
                  <a:pt x="162" y="108"/>
                  <a:pt x="154" y="102"/>
                </a:cubicBezTo>
                <a:cubicBezTo>
                  <a:pt x="153" y="102"/>
                  <a:pt x="152" y="100"/>
                  <a:pt x="152" y="102"/>
                </a:cubicBezTo>
                <a:cubicBezTo>
                  <a:pt x="152" y="104"/>
                  <a:pt x="152" y="105"/>
                  <a:pt x="152" y="109"/>
                </a:cubicBezTo>
                <a:cubicBezTo>
                  <a:pt x="154" y="109"/>
                  <a:pt x="154" y="111"/>
                  <a:pt x="156" y="111"/>
                </a:cubicBezTo>
                <a:cubicBezTo>
                  <a:pt x="160" y="116"/>
                  <a:pt x="167" y="117"/>
                  <a:pt x="171" y="121"/>
                </a:cubicBezTo>
                <a:cubicBezTo>
                  <a:pt x="178" y="125"/>
                  <a:pt x="184" y="129"/>
                  <a:pt x="191" y="133"/>
                </a:cubicBezTo>
                <a:cubicBezTo>
                  <a:pt x="191" y="130"/>
                  <a:pt x="192" y="128"/>
                  <a:pt x="193" y="127"/>
                </a:cubicBezTo>
                <a:cubicBezTo>
                  <a:pt x="202" y="122"/>
                  <a:pt x="212" y="121"/>
                  <a:pt x="220" y="118"/>
                </a:cubicBezTo>
                <a:cubicBezTo>
                  <a:pt x="221" y="118"/>
                  <a:pt x="221" y="118"/>
                  <a:pt x="222" y="118"/>
                </a:cubicBezTo>
                <a:cubicBezTo>
                  <a:pt x="223" y="118"/>
                  <a:pt x="223" y="117"/>
                  <a:pt x="224" y="117"/>
                </a:cubicBezTo>
                <a:cubicBezTo>
                  <a:pt x="234" y="113"/>
                  <a:pt x="243" y="111"/>
                  <a:pt x="253" y="107"/>
                </a:cubicBezTo>
                <a:cubicBezTo>
                  <a:pt x="255" y="107"/>
                  <a:pt x="257" y="106"/>
                  <a:pt x="260" y="105"/>
                </a:cubicBezTo>
                <a:cubicBezTo>
                  <a:pt x="261" y="105"/>
                  <a:pt x="261" y="106"/>
                  <a:pt x="262" y="106"/>
                </a:cubicBezTo>
                <a:cubicBezTo>
                  <a:pt x="262" y="102"/>
                  <a:pt x="259" y="100"/>
                  <a:pt x="256" y="99"/>
                </a:cubicBezTo>
                <a:close/>
                <a:moveTo>
                  <a:pt x="201" y="134"/>
                </a:moveTo>
                <a:cubicBezTo>
                  <a:pt x="204" y="133"/>
                  <a:pt x="206" y="132"/>
                  <a:pt x="209" y="131"/>
                </a:cubicBezTo>
                <a:cubicBezTo>
                  <a:pt x="211" y="130"/>
                  <a:pt x="213" y="130"/>
                  <a:pt x="215" y="129"/>
                </a:cubicBezTo>
                <a:cubicBezTo>
                  <a:pt x="218" y="128"/>
                  <a:pt x="221" y="126"/>
                  <a:pt x="224" y="127"/>
                </a:cubicBezTo>
                <a:cubicBezTo>
                  <a:pt x="227" y="126"/>
                  <a:pt x="229" y="124"/>
                  <a:pt x="232" y="123"/>
                </a:cubicBezTo>
                <a:cubicBezTo>
                  <a:pt x="233" y="123"/>
                  <a:pt x="235" y="123"/>
                  <a:pt x="236" y="123"/>
                </a:cubicBezTo>
                <a:cubicBezTo>
                  <a:pt x="241" y="121"/>
                  <a:pt x="245" y="118"/>
                  <a:pt x="250" y="116"/>
                </a:cubicBezTo>
                <a:cubicBezTo>
                  <a:pt x="254" y="114"/>
                  <a:pt x="258" y="113"/>
                  <a:pt x="261" y="110"/>
                </a:cubicBezTo>
                <a:cubicBezTo>
                  <a:pt x="261" y="110"/>
                  <a:pt x="260" y="109"/>
                  <a:pt x="260" y="108"/>
                </a:cubicBezTo>
                <a:cubicBezTo>
                  <a:pt x="257" y="107"/>
                  <a:pt x="254" y="109"/>
                  <a:pt x="251" y="110"/>
                </a:cubicBezTo>
                <a:cubicBezTo>
                  <a:pt x="250" y="111"/>
                  <a:pt x="248" y="111"/>
                  <a:pt x="246" y="112"/>
                </a:cubicBezTo>
                <a:cubicBezTo>
                  <a:pt x="244" y="112"/>
                  <a:pt x="242" y="113"/>
                  <a:pt x="241" y="114"/>
                </a:cubicBezTo>
                <a:cubicBezTo>
                  <a:pt x="230" y="117"/>
                  <a:pt x="218" y="120"/>
                  <a:pt x="207" y="124"/>
                </a:cubicBezTo>
                <a:cubicBezTo>
                  <a:pt x="206" y="124"/>
                  <a:pt x="204" y="125"/>
                  <a:pt x="203" y="126"/>
                </a:cubicBezTo>
                <a:cubicBezTo>
                  <a:pt x="198" y="127"/>
                  <a:pt x="191" y="129"/>
                  <a:pt x="194" y="135"/>
                </a:cubicBezTo>
                <a:cubicBezTo>
                  <a:pt x="196" y="135"/>
                  <a:pt x="199" y="134"/>
                  <a:pt x="201" y="134"/>
                </a:cubicBezTo>
                <a:close/>
                <a:moveTo>
                  <a:pt x="213" y="37"/>
                </a:moveTo>
                <a:cubicBezTo>
                  <a:pt x="210" y="41"/>
                  <a:pt x="208" y="47"/>
                  <a:pt x="207" y="53"/>
                </a:cubicBezTo>
                <a:cubicBezTo>
                  <a:pt x="206" y="61"/>
                  <a:pt x="205" y="67"/>
                  <a:pt x="205" y="75"/>
                </a:cubicBezTo>
                <a:cubicBezTo>
                  <a:pt x="205" y="75"/>
                  <a:pt x="204" y="75"/>
                  <a:pt x="204" y="76"/>
                </a:cubicBezTo>
                <a:cubicBezTo>
                  <a:pt x="205" y="76"/>
                  <a:pt x="205" y="76"/>
                  <a:pt x="206" y="76"/>
                </a:cubicBezTo>
                <a:cubicBezTo>
                  <a:pt x="207" y="64"/>
                  <a:pt x="209" y="47"/>
                  <a:pt x="214" y="37"/>
                </a:cubicBezTo>
                <a:cubicBezTo>
                  <a:pt x="214" y="37"/>
                  <a:pt x="214" y="37"/>
                  <a:pt x="213" y="37"/>
                </a:cubicBezTo>
                <a:close/>
                <a:moveTo>
                  <a:pt x="208" y="36"/>
                </a:moveTo>
                <a:cubicBezTo>
                  <a:pt x="202" y="46"/>
                  <a:pt x="201" y="61"/>
                  <a:pt x="199" y="75"/>
                </a:cubicBezTo>
                <a:cubicBezTo>
                  <a:pt x="201" y="75"/>
                  <a:pt x="201" y="76"/>
                  <a:pt x="203" y="76"/>
                </a:cubicBezTo>
                <a:cubicBezTo>
                  <a:pt x="202" y="69"/>
                  <a:pt x="204" y="62"/>
                  <a:pt x="205" y="57"/>
                </a:cubicBezTo>
                <a:cubicBezTo>
                  <a:pt x="207" y="49"/>
                  <a:pt x="207" y="43"/>
                  <a:pt x="211" y="37"/>
                </a:cubicBezTo>
                <a:cubicBezTo>
                  <a:pt x="211" y="37"/>
                  <a:pt x="211" y="37"/>
                  <a:pt x="211" y="37"/>
                </a:cubicBezTo>
                <a:cubicBezTo>
                  <a:pt x="210" y="37"/>
                  <a:pt x="209" y="36"/>
                  <a:pt x="208" y="36"/>
                </a:cubicBezTo>
                <a:close/>
                <a:moveTo>
                  <a:pt x="187" y="43"/>
                </a:moveTo>
                <a:cubicBezTo>
                  <a:pt x="186" y="42"/>
                  <a:pt x="186" y="42"/>
                  <a:pt x="185" y="42"/>
                </a:cubicBezTo>
                <a:cubicBezTo>
                  <a:pt x="179" y="42"/>
                  <a:pt x="173" y="43"/>
                  <a:pt x="166" y="44"/>
                </a:cubicBezTo>
                <a:cubicBezTo>
                  <a:pt x="163" y="44"/>
                  <a:pt x="160" y="45"/>
                  <a:pt x="156" y="46"/>
                </a:cubicBezTo>
                <a:cubicBezTo>
                  <a:pt x="153" y="46"/>
                  <a:pt x="152" y="47"/>
                  <a:pt x="149" y="47"/>
                </a:cubicBezTo>
                <a:cubicBezTo>
                  <a:pt x="147" y="47"/>
                  <a:pt x="143" y="48"/>
                  <a:pt x="141" y="48"/>
                </a:cubicBezTo>
                <a:cubicBezTo>
                  <a:pt x="135" y="48"/>
                  <a:pt x="129" y="51"/>
                  <a:pt x="124" y="52"/>
                </a:cubicBezTo>
                <a:cubicBezTo>
                  <a:pt x="120" y="53"/>
                  <a:pt x="117" y="53"/>
                  <a:pt x="114" y="53"/>
                </a:cubicBezTo>
                <a:cubicBezTo>
                  <a:pt x="110" y="54"/>
                  <a:pt x="107" y="55"/>
                  <a:pt x="104" y="55"/>
                </a:cubicBezTo>
                <a:cubicBezTo>
                  <a:pt x="100" y="56"/>
                  <a:pt x="95" y="57"/>
                  <a:pt x="91" y="57"/>
                </a:cubicBezTo>
                <a:cubicBezTo>
                  <a:pt x="83" y="59"/>
                  <a:pt x="75" y="58"/>
                  <a:pt x="69" y="60"/>
                </a:cubicBezTo>
                <a:cubicBezTo>
                  <a:pt x="68" y="61"/>
                  <a:pt x="68" y="62"/>
                  <a:pt x="68" y="63"/>
                </a:cubicBezTo>
                <a:cubicBezTo>
                  <a:pt x="69" y="64"/>
                  <a:pt x="70" y="63"/>
                  <a:pt x="71" y="64"/>
                </a:cubicBezTo>
                <a:cubicBezTo>
                  <a:pt x="79" y="63"/>
                  <a:pt x="85" y="62"/>
                  <a:pt x="94" y="62"/>
                </a:cubicBezTo>
                <a:cubicBezTo>
                  <a:pt x="103" y="62"/>
                  <a:pt x="108" y="59"/>
                  <a:pt x="115" y="58"/>
                </a:cubicBezTo>
                <a:cubicBezTo>
                  <a:pt x="119" y="57"/>
                  <a:pt x="123" y="57"/>
                  <a:pt x="127" y="56"/>
                </a:cubicBezTo>
                <a:cubicBezTo>
                  <a:pt x="145" y="52"/>
                  <a:pt x="165" y="48"/>
                  <a:pt x="184" y="48"/>
                </a:cubicBezTo>
                <a:cubicBezTo>
                  <a:pt x="188" y="47"/>
                  <a:pt x="191" y="48"/>
                  <a:pt x="195" y="46"/>
                </a:cubicBezTo>
                <a:cubicBezTo>
                  <a:pt x="195" y="41"/>
                  <a:pt x="190" y="42"/>
                  <a:pt x="187" y="43"/>
                </a:cubicBezTo>
                <a:close/>
                <a:moveTo>
                  <a:pt x="191" y="135"/>
                </a:moveTo>
                <a:cubicBezTo>
                  <a:pt x="186" y="132"/>
                  <a:pt x="181" y="129"/>
                  <a:pt x="176" y="127"/>
                </a:cubicBezTo>
                <a:cubicBezTo>
                  <a:pt x="171" y="124"/>
                  <a:pt x="166" y="120"/>
                  <a:pt x="161" y="117"/>
                </a:cubicBezTo>
                <a:cubicBezTo>
                  <a:pt x="158" y="115"/>
                  <a:pt x="155" y="113"/>
                  <a:pt x="151" y="112"/>
                </a:cubicBezTo>
                <a:cubicBezTo>
                  <a:pt x="151" y="113"/>
                  <a:pt x="152" y="114"/>
                  <a:pt x="152" y="115"/>
                </a:cubicBezTo>
                <a:cubicBezTo>
                  <a:pt x="155" y="116"/>
                  <a:pt x="156" y="118"/>
                  <a:pt x="159" y="119"/>
                </a:cubicBezTo>
                <a:cubicBezTo>
                  <a:pt x="160" y="121"/>
                  <a:pt x="164" y="122"/>
                  <a:pt x="166" y="123"/>
                </a:cubicBezTo>
                <a:cubicBezTo>
                  <a:pt x="171" y="128"/>
                  <a:pt x="181" y="131"/>
                  <a:pt x="186" y="137"/>
                </a:cubicBezTo>
                <a:cubicBezTo>
                  <a:pt x="188" y="139"/>
                  <a:pt x="187" y="143"/>
                  <a:pt x="187" y="147"/>
                </a:cubicBezTo>
                <a:cubicBezTo>
                  <a:pt x="187" y="153"/>
                  <a:pt x="186" y="159"/>
                  <a:pt x="186" y="166"/>
                </a:cubicBezTo>
                <a:cubicBezTo>
                  <a:pt x="187" y="168"/>
                  <a:pt x="186" y="171"/>
                  <a:pt x="186" y="174"/>
                </a:cubicBezTo>
                <a:cubicBezTo>
                  <a:pt x="186" y="180"/>
                  <a:pt x="186" y="187"/>
                  <a:pt x="185" y="194"/>
                </a:cubicBezTo>
                <a:cubicBezTo>
                  <a:pt x="185" y="197"/>
                  <a:pt x="184" y="200"/>
                  <a:pt x="187" y="202"/>
                </a:cubicBezTo>
                <a:cubicBezTo>
                  <a:pt x="188" y="182"/>
                  <a:pt x="190" y="160"/>
                  <a:pt x="190" y="140"/>
                </a:cubicBezTo>
                <a:cubicBezTo>
                  <a:pt x="191" y="139"/>
                  <a:pt x="190" y="137"/>
                  <a:pt x="192" y="136"/>
                </a:cubicBezTo>
                <a:cubicBezTo>
                  <a:pt x="192" y="136"/>
                  <a:pt x="192" y="136"/>
                  <a:pt x="192" y="136"/>
                </a:cubicBezTo>
                <a:cubicBezTo>
                  <a:pt x="192" y="136"/>
                  <a:pt x="191" y="136"/>
                  <a:pt x="191" y="135"/>
                </a:cubicBezTo>
                <a:close/>
                <a:moveTo>
                  <a:pt x="172" y="38"/>
                </a:moveTo>
                <a:cubicBezTo>
                  <a:pt x="167" y="35"/>
                  <a:pt x="160" y="34"/>
                  <a:pt x="155" y="31"/>
                </a:cubicBezTo>
                <a:cubicBezTo>
                  <a:pt x="149" y="29"/>
                  <a:pt x="143" y="27"/>
                  <a:pt x="137" y="25"/>
                </a:cubicBezTo>
                <a:cubicBezTo>
                  <a:pt x="135" y="23"/>
                  <a:pt x="131" y="23"/>
                  <a:pt x="128" y="22"/>
                </a:cubicBezTo>
                <a:cubicBezTo>
                  <a:pt x="127" y="22"/>
                  <a:pt x="126" y="20"/>
                  <a:pt x="125" y="19"/>
                </a:cubicBezTo>
                <a:cubicBezTo>
                  <a:pt x="121" y="18"/>
                  <a:pt x="117" y="17"/>
                  <a:pt x="113" y="16"/>
                </a:cubicBezTo>
                <a:cubicBezTo>
                  <a:pt x="112" y="15"/>
                  <a:pt x="112" y="15"/>
                  <a:pt x="111" y="14"/>
                </a:cubicBezTo>
                <a:cubicBezTo>
                  <a:pt x="109" y="14"/>
                  <a:pt x="108" y="14"/>
                  <a:pt x="107" y="13"/>
                </a:cubicBezTo>
                <a:cubicBezTo>
                  <a:pt x="104" y="13"/>
                  <a:pt x="103" y="11"/>
                  <a:pt x="101" y="10"/>
                </a:cubicBezTo>
                <a:cubicBezTo>
                  <a:pt x="97" y="9"/>
                  <a:pt x="93" y="11"/>
                  <a:pt x="89" y="12"/>
                </a:cubicBezTo>
                <a:cubicBezTo>
                  <a:pt x="86" y="12"/>
                  <a:pt x="83" y="11"/>
                  <a:pt x="80" y="12"/>
                </a:cubicBezTo>
                <a:cubicBezTo>
                  <a:pt x="76" y="12"/>
                  <a:pt x="73" y="13"/>
                  <a:pt x="70" y="13"/>
                </a:cubicBezTo>
                <a:cubicBezTo>
                  <a:pt x="61" y="14"/>
                  <a:pt x="51" y="14"/>
                  <a:pt x="42" y="15"/>
                </a:cubicBezTo>
                <a:cubicBezTo>
                  <a:pt x="31" y="15"/>
                  <a:pt x="21" y="16"/>
                  <a:pt x="11" y="17"/>
                </a:cubicBezTo>
                <a:cubicBezTo>
                  <a:pt x="19" y="21"/>
                  <a:pt x="24" y="27"/>
                  <a:pt x="32" y="31"/>
                </a:cubicBezTo>
                <a:cubicBezTo>
                  <a:pt x="32" y="32"/>
                  <a:pt x="34" y="32"/>
                  <a:pt x="34" y="33"/>
                </a:cubicBezTo>
                <a:cubicBezTo>
                  <a:pt x="40" y="36"/>
                  <a:pt x="43" y="41"/>
                  <a:pt x="49" y="42"/>
                </a:cubicBezTo>
                <a:cubicBezTo>
                  <a:pt x="55" y="47"/>
                  <a:pt x="62" y="52"/>
                  <a:pt x="69" y="55"/>
                </a:cubicBezTo>
                <a:cubicBezTo>
                  <a:pt x="70" y="56"/>
                  <a:pt x="71" y="56"/>
                  <a:pt x="71" y="57"/>
                </a:cubicBezTo>
                <a:cubicBezTo>
                  <a:pt x="79" y="55"/>
                  <a:pt x="89" y="56"/>
                  <a:pt x="98" y="54"/>
                </a:cubicBezTo>
                <a:cubicBezTo>
                  <a:pt x="102" y="52"/>
                  <a:pt x="105" y="52"/>
                  <a:pt x="109" y="51"/>
                </a:cubicBezTo>
                <a:cubicBezTo>
                  <a:pt x="112" y="51"/>
                  <a:pt x="115" y="51"/>
                  <a:pt x="118" y="51"/>
                </a:cubicBezTo>
                <a:cubicBezTo>
                  <a:pt x="119" y="51"/>
                  <a:pt x="119" y="50"/>
                  <a:pt x="120" y="50"/>
                </a:cubicBezTo>
                <a:cubicBezTo>
                  <a:pt x="125" y="49"/>
                  <a:pt x="132" y="47"/>
                  <a:pt x="137" y="46"/>
                </a:cubicBezTo>
                <a:cubicBezTo>
                  <a:pt x="142" y="45"/>
                  <a:pt x="147" y="44"/>
                  <a:pt x="151" y="44"/>
                </a:cubicBezTo>
                <a:cubicBezTo>
                  <a:pt x="158" y="43"/>
                  <a:pt x="166" y="42"/>
                  <a:pt x="173" y="39"/>
                </a:cubicBezTo>
                <a:cubicBezTo>
                  <a:pt x="174" y="40"/>
                  <a:pt x="177" y="40"/>
                  <a:pt x="178" y="39"/>
                </a:cubicBezTo>
                <a:cubicBezTo>
                  <a:pt x="176" y="39"/>
                  <a:pt x="175" y="38"/>
                  <a:pt x="172" y="38"/>
                </a:cubicBezTo>
                <a:close/>
                <a:moveTo>
                  <a:pt x="68" y="72"/>
                </a:moveTo>
                <a:cubicBezTo>
                  <a:pt x="69" y="79"/>
                  <a:pt x="65" y="89"/>
                  <a:pt x="69" y="98"/>
                </a:cubicBezTo>
                <a:cubicBezTo>
                  <a:pt x="74" y="99"/>
                  <a:pt x="81" y="98"/>
                  <a:pt x="87" y="96"/>
                </a:cubicBezTo>
                <a:cubicBezTo>
                  <a:pt x="89" y="97"/>
                  <a:pt x="91" y="96"/>
                  <a:pt x="93" y="95"/>
                </a:cubicBezTo>
                <a:cubicBezTo>
                  <a:pt x="98" y="95"/>
                  <a:pt x="105" y="95"/>
                  <a:pt x="111" y="94"/>
                </a:cubicBezTo>
                <a:cubicBezTo>
                  <a:pt x="112" y="94"/>
                  <a:pt x="113" y="93"/>
                  <a:pt x="114" y="93"/>
                </a:cubicBezTo>
                <a:cubicBezTo>
                  <a:pt x="119" y="93"/>
                  <a:pt x="124" y="92"/>
                  <a:pt x="129" y="91"/>
                </a:cubicBezTo>
                <a:cubicBezTo>
                  <a:pt x="132" y="90"/>
                  <a:pt x="139" y="90"/>
                  <a:pt x="144" y="89"/>
                </a:cubicBezTo>
                <a:cubicBezTo>
                  <a:pt x="147" y="88"/>
                  <a:pt x="149" y="88"/>
                  <a:pt x="151" y="87"/>
                </a:cubicBezTo>
                <a:cubicBezTo>
                  <a:pt x="154" y="84"/>
                  <a:pt x="157" y="81"/>
                  <a:pt x="159" y="78"/>
                </a:cubicBezTo>
                <a:cubicBezTo>
                  <a:pt x="163" y="68"/>
                  <a:pt x="169" y="60"/>
                  <a:pt x="174" y="51"/>
                </a:cubicBezTo>
                <a:cubicBezTo>
                  <a:pt x="161" y="52"/>
                  <a:pt x="148" y="55"/>
                  <a:pt x="136" y="57"/>
                </a:cubicBezTo>
                <a:cubicBezTo>
                  <a:pt x="127" y="59"/>
                  <a:pt x="118" y="60"/>
                  <a:pt x="109" y="62"/>
                </a:cubicBezTo>
                <a:cubicBezTo>
                  <a:pt x="96" y="65"/>
                  <a:pt x="83" y="64"/>
                  <a:pt x="69" y="66"/>
                </a:cubicBezTo>
                <a:cubicBezTo>
                  <a:pt x="70" y="68"/>
                  <a:pt x="68" y="71"/>
                  <a:pt x="68" y="72"/>
                </a:cubicBezTo>
                <a:close/>
                <a:moveTo>
                  <a:pt x="136" y="234"/>
                </a:moveTo>
                <a:cubicBezTo>
                  <a:pt x="137" y="239"/>
                  <a:pt x="155" y="235"/>
                  <a:pt x="155" y="231"/>
                </a:cubicBezTo>
                <a:cubicBezTo>
                  <a:pt x="156" y="229"/>
                  <a:pt x="153" y="228"/>
                  <a:pt x="151" y="227"/>
                </a:cubicBezTo>
                <a:cubicBezTo>
                  <a:pt x="153" y="233"/>
                  <a:pt x="144" y="233"/>
                  <a:pt x="140" y="231"/>
                </a:cubicBezTo>
                <a:cubicBezTo>
                  <a:pt x="139" y="230"/>
                  <a:pt x="141" y="228"/>
                  <a:pt x="141" y="227"/>
                </a:cubicBezTo>
                <a:cubicBezTo>
                  <a:pt x="139" y="228"/>
                  <a:pt x="139" y="228"/>
                  <a:pt x="137" y="228"/>
                </a:cubicBezTo>
                <a:cubicBezTo>
                  <a:pt x="136" y="231"/>
                  <a:pt x="135" y="232"/>
                  <a:pt x="136" y="234"/>
                </a:cubicBezTo>
                <a:close/>
                <a:moveTo>
                  <a:pt x="149" y="154"/>
                </a:moveTo>
                <a:cubicBezTo>
                  <a:pt x="149" y="148"/>
                  <a:pt x="149" y="143"/>
                  <a:pt x="149" y="138"/>
                </a:cubicBezTo>
                <a:cubicBezTo>
                  <a:pt x="150" y="128"/>
                  <a:pt x="149" y="118"/>
                  <a:pt x="149" y="108"/>
                </a:cubicBezTo>
                <a:cubicBezTo>
                  <a:pt x="150" y="102"/>
                  <a:pt x="150" y="97"/>
                  <a:pt x="149" y="91"/>
                </a:cubicBezTo>
                <a:cubicBezTo>
                  <a:pt x="147" y="92"/>
                  <a:pt x="145" y="92"/>
                  <a:pt x="143" y="93"/>
                </a:cubicBezTo>
                <a:cubicBezTo>
                  <a:pt x="144" y="109"/>
                  <a:pt x="144" y="131"/>
                  <a:pt x="143" y="149"/>
                </a:cubicBezTo>
                <a:cubicBezTo>
                  <a:pt x="143" y="154"/>
                  <a:pt x="143" y="159"/>
                  <a:pt x="143" y="164"/>
                </a:cubicBezTo>
                <a:cubicBezTo>
                  <a:pt x="143" y="169"/>
                  <a:pt x="142" y="174"/>
                  <a:pt x="142" y="179"/>
                </a:cubicBezTo>
                <a:cubicBezTo>
                  <a:pt x="142" y="183"/>
                  <a:pt x="143" y="186"/>
                  <a:pt x="143" y="190"/>
                </a:cubicBezTo>
                <a:cubicBezTo>
                  <a:pt x="143" y="201"/>
                  <a:pt x="144" y="212"/>
                  <a:pt x="143" y="223"/>
                </a:cubicBezTo>
                <a:cubicBezTo>
                  <a:pt x="146" y="223"/>
                  <a:pt x="148" y="222"/>
                  <a:pt x="149" y="221"/>
                </a:cubicBezTo>
                <a:cubicBezTo>
                  <a:pt x="148" y="199"/>
                  <a:pt x="150" y="176"/>
                  <a:pt x="149" y="154"/>
                </a:cubicBezTo>
                <a:close/>
                <a:moveTo>
                  <a:pt x="143" y="225"/>
                </a:moveTo>
                <a:cubicBezTo>
                  <a:pt x="143" y="226"/>
                  <a:pt x="145" y="225"/>
                  <a:pt x="145" y="227"/>
                </a:cubicBezTo>
                <a:cubicBezTo>
                  <a:pt x="144" y="227"/>
                  <a:pt x="143" y="227"/>
                  <a:pt x="143" y="227"/>
                </a:cubicBezTo>
                <a:cubicBezTo>
                  <a:pt x="143" y="228"/>
                  <a:pt x="142" y="229"/>
                  <a:pt x="143" y="230"/>
                </a:cubicBezTo>
                <a:cubicBezTo>
                  <a:pt x="145" y="230"/>
                  <a:pt x="147" y="231"/>
                  <a:pt x="149" y="229"/>
                </a:cubicBezTo>
                <a:cubicBezTo>
                  <a:pt x="149" y="227"/>
                  <a:pt x="149" y="226"/>
                  <a:pt x="149" y="224"/>
                </a:cubicBezTo>
                <a:cubicBezTo>
                  <a:pt x="147" y="224"/>
                  <a:pt x="144" y="224"/>
                  <a:pt x="143" y="225"/>
                </a:cubicBezTo>
                <a:close/>
                <a:moveTo>
                  <a:pt x="136" y="166"/>
                </a:moveTo>
                <a:cubicBezTo>
                  <a:pt x="137" y="167"/>
                  <a:pt x="138" y="167"/>
                  <a:pt x="140" y="167"/>
                </a:cubicBezTo>
                <a:cubicBezTo>
                  <a:pt x="140" y="148"/>
                  <a:pt x="143" y="126"/>
                  <a:pt x="141" y="109"/>
                </a:cubicBezTo>
                <a:cubicBezTo>
                  <a:pt x="140" y="129"/>
                  <a:pt x="137" y="147"/>
                  <a:pt x="136" y="166"/>
                </a:cubicBezTo>
                <a:close/>
                <a:moveTo>
                  <a:pt x="106" y="160"/>
                </a:moveTo>
                <a:cubicBezTo>
                  <a:pt x="106" y="157"/>
                  <a:pt x="104" y="155"/>
                  <a:pt x="102" y="155"/>
                </a:cubicBezTo>
                <a:cubicBezTo>
                  <a:pt x="101" y="160"/>
                  <a:pt x="94" y="158"/>
                  <a:pt x="92" y="155"/>
                </a:cubicBezTo>
                <a:cubicBezTo>
                  <a:pt x="91" y="156"/>
                  <a:pt x="90" y="158"/>
                  <a:pt x="91" y="160"/>
                </a:cubicBezTo>
                <a:cubicBezTo>
                  <a:pt x="94" y="161"/>
                  <a:pt x="102" y="164"/>
                  <a:pt x="106" y="160"/>
                </a:cubicBezTo>
                <a:close/>
                <a:moveTo>
                  <a:pt x="100" y="99"/>
                </a:moveTo>
                <a:cubicBezTo>
                  <a:pt x="98" y="98"/>
                  <a:pt x="97" y="98"/>
                  <a:pt x="95" y="99"/>
                </a:cubicBezTo>
                <a:cubicBezTo>
                  <a:pt x="93" y="115"/>
                  <a:pt x="96" y="135"/>
                  <a:pt x="95" y="152"/>
                </a:cubicBezTo>
                <a:cubicBezTo>
                  <a:pt x="97" y="152"/>
                  <a:pt x="99" y="151"/>
                  <a:pt x="100" y="151"/>
                </a:cubicBezTo>
                <a:cubicBezTo>
                  <a:pt x="101" y="132"/>
                  <a:pt x="101" y="119"/>
                  <a:pt x="100" y="99"/>
                </a:cubicBezTo>
                <a:close/>
                <a:moveTo>
                  <a:pt x="95" y="155"/>
                </a:moveTo>
                <a:cubicBezTo>
                  <a:pt x="96" y="155"/>
                  <a:pt x="98" y="156"/>
                  <a:pt x="99" y="155"/>
                </a:cubicBezTo>
                <a:cubicBezTo>
                  <a:pt x="99" y="155"/>
                  <a:pt x="100" y="155"/>
                  <a:pt x="100" y="154"/>
                </a:cubicBezTo>
                <a:cubicBezTo>
                  <a:pt x="98" y="153"/>
                  <a:pt x="96" y="153"/>
                  <a:pt x="95" y="155"/>
                </a:cubicBezTo>
                <a:close/>
                <a:moveTo>
                  <a:pt x="60" y="247"/>
                </a:moveTo>
                <a:cubicBezTo>
                  <a:pt x="60" y="246"/>
                  <a:pt x="59" y="246"/>
                  <a:pt x="58" y="246"/>
                </a:cubicBezTo>
                <a:cubicBezTo>
                  <a:pt x="57" y="248"/>
                  <a:pt x="57" y="249"/>
                  <a:pt x="58" y="250"/>
                </a:cubicBezTo>
                <a:cubicBezTo>
                  <a:pt x="60" y="250"/>
                  <a:pt x="62" y="252"/>
                  <a:pt x="64" y="253"/>
                </a:cubicBezTo>
                <a:cubicBezTo>
                  <a:pt x="68" y="254"/>
                  <a:pt x="73" y="251"/>
                  <a:pt x="77" y="250"/>
                </a:cubicBezTo>
                <a:cubicBezTo>
                  <a:pt x="78" y="248"/>
                  <a:pt x="76" y="247"/>
                  <a:pt x="75" y="247"/>
                </a:cubicBezTo>
                <a:cubicBezTo>
                  <a:pt x="75" y="247"/>
                  <a:pt x="75" y="249"/>
                  <a:pt x="74" y="249"/>
                </a:cubicBezTo>
                <a:cubicBezTo>
                  <a:pt x="73" y="249"/>
                  <a:pt x="73" y="248"/>
                  <a:pt x="73" y="248"/>
                </a:cubicBezTo>
                <a:cubicBezTo>
                  <a:pt x="68" y="250"/>
                  <a:pt x="65" y="249"/>
                  <a:pt x="60" y="247"/>
                </a:cubicBezTo>
                <a:close/>
                <a:moveTo>
                  <a:pt x="71" y="187"/>
                </a:moveTo>
                <a:cubicBezTo>
                  <a:pt x="72" y="180"/>
                  <a:pt x="72" y="173"/>
                  <a:pt x="73" y="166"/>
                </a:cubicBezTo>
                <a:cubicBezTo>
                  <a:pt x="73" y="156"/>
                  <a:pt x="74" y="149"/>
                  <a:pt x="74" y="138"/>
                </a:cubicBezTo>
                <a:cubicBezTo>
                  <a:pt x="74" y="124"/>
                  <a:pt x="74" y="112"/>
                  <a:pt x="74" y="102"/>
                </a:cubicBezTo>
                <a:cubicBezTo>
                  <a:pt x="73" y="101"/>
                  <a:pt x="68" y="103"/>
                  <a:pt x="66" y="101"/>
                </a:cubicBezTo>
                <a:cubicBezTo>
                  <a:pt x="66" y="108"/>
                  <a:pt x="66" y="113"/>
                  <a:pt x="66" y="118"/>
                </a:cubicBezTo>
                <a:cubicBezTo>
                  <a:pt x="67" y="128"/>
                  <a:pt x="67" y="138"/>
                  <a:pt x="67" y="147"/>
                </a:cubicBezTo>
                <a:cubicBezTo>
                  <a:pt x="67" y="153"/>
                  <a:pt x="67" y="163"/>
                  <a:pt x="66" y="171"/>
                </a:cubicBezTo>
                <a:cubicBezTo>
                  <a:pt x="66" y="176"/>
                  <a:pt x="65" y="182"/>
                  <a:pt x="65" y="187"/>
                </a:cubicBezTo>
                <a:cubicBezTo>
                  <a:pt x="65" y="194"/>
                  <a:pt x="65" y="201"/>
                  <a:pt x="65" y="208"/>
                </a:cubicBezTo>
                <a:cubicBezTo>
                  <a:pt x="65" y="218"/>
                  <a:pt x="63" y="228"/>
                  <a:pt x="64" y="238"/>
                </a:cubicBezTo>
                <a:cubicBezTo>
                  <a:pt x="67" y="238"/>
                  <a:pt x="69" y="239"/>
                  <a:pt x="72" y="236"/>
                </a:cubicBezTo>
                <a:cubicBezTo>
                  <a:pt x="72" y="219"/>
                  <a:pt x="71" y="202"/>
                  <a:pt x="71" y="187"/>
                </a:cubicBezTo>
                <a:close/>
                <a:moveTo>
                  <a:pt x="72" y="240"/>
                </a:moveTo>
                <a:cubicBezTo>
                  <a:pt x="69" y="240"/>
                  <a:pt x="67" y="242"/>
                  <a:pt x="64" y="240"/>
                </a:cubicBezTo>
                <a:cubicBezTo>
                  <a:pt x="63" y="241"/>
                  <a:pt x="63" y="243"/>
                  <a:pt x="63" y="245"/>
                </a:cubicBezTo>
                <a:cubicBezTo>
                  <a:pt x="66" y="247"/>
                  <a:pt x="70" y="247"/>
                  <a:pt x="72" y="245"/>
                </a:cubicBezTo>
                <a:cubicBezTo>
                  <a:pt x="72" y="244"/>
                  <a:pt x="73" y="242"/>
                  <a:pt x="72" y="240"/>
                </a:cubicBezTo>
                <a:close/>
                <a:moveTo>
                  <a:pt x="64" y="55"/>
                </a:moveTo>
                <a:cubicBezTo>
                  <a:pt x="63" y="55"/>
                  <a:pt x="63" y="55"/>
                  <a:pt x="62" y="55"/>
                </a:cubicBezTo>
                <a:cubicBezTo>
                  <a:pt x="61" y="54"/>
                  <a:pt x="59" y="53"/>
                  <a:pt x="58" y="51"/>
                </a:cubicBezTo>
                <a:cubicBezTo>
                  <a:pt x="54" y="50"/>
                  <a:pt x="52" y="47"/>
                  <a:pt x="49" y="46"/>
                </a:cubicBezTo>
                <a:cubicBezTo>
                  <a:pt x="47" y="43"/>
                  <a:pt x="44" y="43"/>
                  <a:pt x="41" y="41"/>
                </a:cubicBezTo>
                <a:cubicBezTo>
                  <a:pt x="38" y="39"/>
                  <a:pt x="37" y="36"/>
                  <a:pt x="33" y="36"/>
                </a:cubicBezTo>
                <a:cubicBezTo>
                  <a:pt x="31" y="32"/>
                  <a:pt x="26" y="31"/>
                  <a:pt x="22" y="28"/>
                </a:cubicBezTo>
                <a:cubicBezTo>
                  <a:pt x="21" y="27"/>
                  <a:pt x="19" y="25"/>
                  <a:pt x="17" y="24"/>
                </a:cubicBezTo>
                <a:cubicBezTo>
                  <a:pt x="14" y="22"/>
                  <a:pt x="9" y="18"/>
                  <a:pt x="6" y="17"/>
                </a:cubicBezTo>
                <a:cubicBezTo>
                  <a:pt x="5" y="18"/>
                  <a:pt x="4" y="20"/>
                  <a:pt x="4" y="22"/>
                </a:cubicBezTo>
                <a:cubicBezTo>
                  <a:pt x="5" y="23"/>
                  <a:pt x="7" y="23"/>
                  <a:pt x="7" y="25"/>
                </a:cubicBezTo>
                <a:cubicBezTo>
                  <a:pt x="21" y="31"/>
                  <a:pt x="32" y="41"/>
                  <a:pt x="46" y="48"/>
                </a:cubicBezTo>
                <a:cubicBezTo>
                  <a:pt x="49" y="52"/>
                  <a:pt x="54" y="53"/>
                  <a:pt x="57" y="56"/>
                </a:cubicBezTo>
                <a:cubicBezTo>
                  <a:pt x="60" y="57"/>
                  <a:pt x="61" y="60"/>
                  <a:pt x="64" y="60"/>
                </a:cubicBezTo>
                <a:cubicBezTo>
                  <a:pt x="64" y="61"/>
                  <a:pt x="65" y="62"/>
                  <a:pt x="66" y="61"/>
                </a:cubicBezTo>
                <a:cubicBezTo>
                  <a:pt x="65" y="60"/>
                  <a:pt x="67" y="59"/>
                  <a:pt x="68" y="58"/>
                </a:cubicBezTo>
                <a:cubicBezTo>
                  <a:pt x="66" y="57"/>
                  <a:pt x="65" y="56"/>
                  <a:pt x="64" y="55"/>
                </a:cubicBezTo>
                <a:close/>
                <a:moveTo>
                  <a:pt x="62" y="63"/>
                </a:moveTo>
                <a:cubicBezTo>
                  <a:pt x="55" y="58"/>
                  <a:pt x="50" y="54"/>
                  <a:pt x="42" y="50"/>
                </a:cubicBezTo>
                <a:cubicBezTo>
                  <a:pt x="35" y="43"/>
                  <a:pt x="26" y="38"/>
                  <a:pt x="17" y="33"/>
                </a:cubicBezTo>
                <a:cubicBezTo>
                  <a:pt x="16" y="32"/>
                  <a:pt x="15" y="30"/>
                  <a:pt x="13" y="31"/>
                </a:cubicBezTo>
                <a:cubicBezTo>
                  <a:pt x="14" y="35"/>
                  <a:pt x="14" y="39"/>
                  <a:pt x="14" y="44"/>
                </a:cubicBezTo>
                <a:cubicBezTo>
                  <a:pt x="14" y="46"/>
                  <a:pt x="15" y="48"/>
                  <a:pt x="15" y="50"/>
                </a:cubicBezTo>
                <a:cubicBezTo>
                  <a:pt x="15" y="53"/>
                  <a:pt x="14" y="55"/>
                  <a:pt x="15" y="57"/>
                </a:cubicBezTo>
                <a:cubicBezTo>
                  <a:pt x="15" y="59"/>
                  <a:pt x="18" y="60"/>
                  <a:pt x="19" y="62"/>
                </a:cubicBezTo>
                <a:cubicBezTo>
                  <a:pt x="19" y="62"/>
                  <a:pt x="19" y="63"/>
                  <a:pt x="20" y="64"/>
                </a:cubicBezTo>
                <a:cubicBezTo>
                  <a:pt x="22" y="66"/>
                  <a:pt x="25" y="67"/>
                  <a:pt x="27" y="69"/>
                </a:cubicBezTo>
                <a:cubicBezTo>
                  <a:pt x="28" y="70"/>
                  <a:pt x="30" y="72"/>
                  <a:pt x="31" y="72"/>
                </a:cubicBezTo>
                <a:cubicBezTo>
                  <a:pt x="31" y="73"/>
                  <a:pt x="32" y="72"/>
                  <a:pt x="33" y="73"/>
                </a:cubicBezTo>
                <a:cubicBezTo>
                  <a:pt x="34" y="73"/>
                  <a:pt x="35" y="75"/>
                  <a:pt x="36" y="76"/>
                </a:cubicBezTo>
                <a:cubicBezTo>
                  <a:pt x="45" y="84"/>
                  <a:pt x="56" y="92"/>
                  <a:pt x="66" y="97"/>
                </a:cubicBezTo>
                <a:cubicBezTo>
                  <a:pt x="63" y="87"/>
                  <a:pt x="65" y="78"/>
                  <a:pt x="64" y="68"/>
                </a:cubicBezTo>
                <a:cubicBezTo>
                  <a:pt x="65" y="67"/>
                  <a:pt x="66" y="66"/>
                  <a:pt x="66" y="64"/>
                </a:cubicBezTo>
                <a:cubicBezTo>
                  <a:pt x="64" y="64"/>
                  <a:pt x="64" y="63"/>
                  <a:pt x="62" y="63"/>
                </a:cubicBezTo>
                <a:close/>
                <a:moveTo>
                  <a:pt x="42" y="84"/>
                </a:moveTo>
                <a:cubicBezTo>
                  <a:pt x="36" y="81"/>
                  <a:pt x="28" y="74"/>
                  <a:pt x="22" y="70"/>
                </a:cubicBezTo>
                <a:cubicBezTo>
                  <a:pt x="22" y="75"/>
                  <a:pt x="22" y="83"/>
                  <a:pt x="22" y="89"/>
                </a:cubicBezTo>
                <a:cubicBezTo>
                  <a:pt x="22" y="97"/>
                  <a:pt x="23" y="105"/>
                  <a:pt x="23" y="115"/>
                </a:cubicBezTo>
                <a:cubicBezTo>
                  <a:pt x="24" y="128"/>
                  <a:pt x="24" y="145"/>
                  <a:pt x="25" y="160"/>
                </a:cubicBezTo>
                <a:cubicBezTo>
                  <a:pt x="25" y="163"/>
                  <a:pt x="25" y="167"/>
                  <a:pt x="25" y="169"/>
                </a:cubicBezTo>
                <a:cubicBezTo>
                  <a:pt x="25" y="171"/>
                  <a:pt x="27" y="172"/>
                  <a:pt x="27" y="174"/>
                </a:cubicBezTo>
                <a:cubicBezTo>
                  <a:pt x="39" y="188"/>
                  <a:pt x="51" y="202"/>
                  <a:pt x="62" y="217"/>
                </a:cubicBezTo>
                <a:cubicBezTo>
                  <a:pt x="63" y="212"/>
                  <a:pt x="63" y="208"/>
                  <a:pt x="63" y="204"/>
                </a:cubicBezTo>
                <a:cubicBezTo>
                  <a:pt x="62" y="196"/>
                  <a:pt x="63" y="189"/>
                  <a:pt x="63" y="182"/>
                </a:cubicBezTo>
                <a:cubicBezTo>
                  <a:pt x="63" y="178"/>
                  <a:pt x="62" y="175"/>
                  <a:pt x="64" y="172"/>
                </a:cubicBezTo>
                <a:cubicBezTo>
                  <a:pt x="63" y="166"/>
                  <a:pt x="64" y="159"/>
                  <a:pt x="64" y="154"/>
                </a:cubicBezTo>
                <a:cubicBezTo>
                  <a:pt x="65" y="147"/>
                  <a:pt x="64" y="139"/>
                  <a:pt x="63" y="132"/>
                </a:cubicBezTo>
                <a:cubicBezTo>
                  <a:pt x="63" y="120"/>
                  <a:pt x="64" y="109"/>
                  <a:pt x="63" y="100"/>
                </a:cubicBezTo>
                <a:cubicBezTo>
                  <a:pt x="57" y="95"/>
                  <a:pt x="49" y="90"/>
                  <a:pt x="42" y="84"/>
                </a:cubicBezTo>
                <a:close/>
                <a:moveTo>
                  <a:pt x="62" y="220"/>
                </a:moveTo>
                <a:cubicBezTo>
                  <a:pt x="62" y="219"/>
                  <a:pt x="62" y="220"/>
                  <a:pt x="61" y="220"/>
                </a:cubicBezTo>
                <a:cubicBezTo>
                  <a:pt x="60" y="218"/>
                  <a:pt x="58" y="215"/>
                  <a:pt x="56" y="213"/>
                </a:cubicBezTo>
                <a:cubicBezTo>
                  <a:pt x="54" y="211"/>
                  <a:pt x="53" y="208"/>
                  <a:pt x="51" y="207"/>
                </a:cubicBezTo>
                <a:cubicBezTo>
                  <a:pt x="49" y="201"/>
                  <a:pt x="43" y="197"/>
                  <a:pt x="39" y="192"/>
                </a:cubicBezTo>
                <a:cubicBezTo>
                  <a:pt x="36" y="188"/>
                  <a:pt x="33" y="183"/>
                  <a:pt x="29" y="179"/>
                </a:cubicBezTo>
                <a:cubicBezTo>
                  <a:pt x="26" y="176"/>
                  <a:pt x="24" y="171"/>
                  <a:pt x="22" y="168"/>
                </a:cubicBezTo>
                <a:cubicBezTo>
                  <a:pt x="22" y="171"/>
                  <a:pt x="24" y="174"/>
                  <a:pt x="26" y="176"/>
                </a:cubicBezTo>
                <a:cubicBezTo>
                  <a:pt x="26" y="177"/>
                  <a:pt x="27" y="178"/>
                  <a:pt x="27" y="178"/>
                </a:cubicBezTo>
                <a:cubicBezTo>
                  <a:pt x="39" y="193"/>
                  <a:pt x="50" y="210"/>
                  <a:pt x="62" y="225"/>
                </a:cubicBezTo>
                <a:cubicBezTo>
                  <a:pt x="62" y="223"/>
                  <a:pt x="62" y="222"/>
                  <a:pt x="62" y="220"/>
                </a:cubicBezTo>
                <a:close/>
                <a:moveTo>
                  <a:pt x="16" y="184"/>
                </a:moveTo>
                <a:cubicBezTo>
                  <a:pt x="14" y="184"/>
                  <a:pt x="14" y="186"/>
                  <a:pt x="13" y="186"/>
                </a:cubicBezTo>
                <a:cubicBezTo>
                  <a:pt x="14" y="191"/>
                  <a:pt x="18" y="190"/>
                  <a:pt x="23" y="191"/>
                </a:cubicBezTo>
                <a:cubicBezTo>
                  <a:pt x="25" y="189"/>
                  <a:pt x="26" y="189"/>
                  <a:pt x="28" y="187"/>
                </a:cubicBezTo>
                <a:cubicBezTo>
                  <a:pt x="28" y="186"/>
                  <a:pt x="29" y="186"/>
                  <a:pt x="28" y="185"/>
                </a:cubicBezTo>
                <a:cubicBezTo>
                  <a:pt x="26" y="188"/>
                  <a:pt x="17" y="188"/>
                  <a:pt x="16" y="184"/>
                </a:cubicBezTo>
                <a:close/>
                <a:moveTo>
                  <a:pt x="25" y="180"/>
                </a:moveTo>
                <a:cubicBezTo>
                  <a:pt x="23" y="181"/>
                  <a:pt x="20" y="181"/>
                  <a:pt x="18" y="181"/>
                </a:cubicBezTo>
                <a:cubicBezTo>
                  <a:pt x="18" y="182"/>
                  <a:pt x="17" y="183"/>
                  <a:pt x="18" y="185"/>
                </a:cubicBezTo>
                <a:cubicBezTo>
                  <a:pt x="21" y="185"/>
                  <a:pt x="29" y="185"/>
                  <a:pt x="25" y="180"/>
                </a:cubicBezTo>
                <a:close/>
                <a:moveTo>
                  <a:pt x="22" y="151"/>
                </a:moveTo>
                <a:cubicBezTo>
                  <a:pt x="22" y="139"/>
                  <a:pt x="22" y="128"/>
                  <a:pt x="22" y="116"/>
                </a:cubicBezTo>
                <a:cubicBezTo>
                  <a:pt x="22" y="111"/>
                  <a:pt x="21" y="105"/>
                  <a:pt x="20" y="100"/>
                </a:cubicBezTo>
                <a:cubicBezTo>
                  <a:pt x="20" y="95"/>
                  <a:pt x="21" y="91"/>
                  <a:pt x="20" y="86"/>
                </a:cubicBezTo>
                <a:cubicBezTo>
                  <a:pt x="20" y="84"/>
                  <a:pt x="19" y="82"/>
                  <a:pt x="19" y="80"/>
                </a:cubicBezTo>
                <a:cubicBezTo>
                  <a:pt x="19" y="79"/>
                  <a:pt x="20" y="77"/>
                  <a:pt x="19" y="75"/>
                </a:cubicBezTo>
                <a:cubicBezTo>
                  <a:pt x="19" y="72"/>
                  <a:pt x="19" y="70"/>
                  <a:pt x="19" y="67"/>
                </a:cubicBezTo>
                <a:cubicBezTo>
                  <a:pt x="17" y="67"/>
                  <a:pt x="16" y="64"/>
                  <a:pt x="15" y="64"/>
                </a:cubicBezTo>
                <a:cubicBezTo>
                  <a:pt x="14" y="79"/>
                  <a:pt x="18" y="93"/>
                  <a:pt x="17" y="107"/>
                </a:cubicBezTo>
                <a:cubicBezTo>
                  <a:pt x="16" y="118"/>
                  <a:pt x="16" y="131"/>
                  <a:pt x="17" y="142"/>
                </a:cubicBezTo>
                <a:cubicBezTo>
                  <a:pt x="21" y="152"/>
                  <a:pt x="16" y="166"/>
                  <a:pt x="18" y="177"/>
                </a:cubicBezTo>
                <a:cubicBezTo>
                  <a:pt x="20" y="178"/>
                  <a:pt x="22" y="178"/>
                  <a:pt x="23" y="176"/>
                </a:cubicBezTo>
                <a:cubicBezTo>
                  <a:pt x="23" y="175"/>
                  <a:pt x="20" y="173"/>
                  <a:pt x="19" y="171"/>
                </a:cubicBezTo>
                <a:cubicBezTo>
                  <a:pt x="19" y="170"/>
                  <a:pt x="20" y="166"/>
                  <a:pt x="20" y="165"/>
                </a:cubicBezTo>
                <a:cubicBezTo>
                  <a:pt x="21" y="164"/>
                  <a:pt x="23" y="165"/>
                  <a:pt x="23" y="166"/>
                </a:cubicBezTo>
                <a:cubicBezTo>
                  <a:pt x="23" y="161"/>
                  <a:pt x="23" y="156"/>
                  <a:pt x="22" y="1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49" name="Freeform 316"/>
          <p:cNvSpPr>
            <a:spLocks noEditPoints="1"/>
          </p:cNvSpPr>
          <p:nvPr/>
        </p:nvSpPr>
        <p:spPr bwMode="auto">
          <a:xfrm>
            <a:off x="3273425" y="2439988"/>
            <a:ext cx="358775" cy="319087"/>
          </a:xfrm>
          <a:custGeom>
            <a:avLst/>
            <a:gdLst>
              <a:gd name="T0" fmla="*/ 101 w 114"/>
              <a:gd name="T1" fmla="*/ 51 h 101"/>
              <a:gd name="T2" fmla="*/ 89 w 114"/>
              <a:gd name="T3" fmla="*/ 59 h 101"/>
              <a:gd name="T4" fmla="*/ 80 w 114"/>
              <a:gd name="T5" fmla="*/ 67 h 101"/>
              <a:gd name="T6" fmla="*/ 57 w 114"/>
              <a:gd name="T7" fmla="*/ 101 h 101"/>
              <a:gd name="T8" fmla="*/ 27 w 114"/>
              <a:gd name="T9" fmla="*/ 91 h 101"/>
              <a:gd name="T10" fmla="*/ 8 w 114"/>
              <a:gd name="T11" fmla="*/ 84 h 101"/>
              <a:gd name="T12" fmla="*/ 0 w 114"/>
              <a:gd name="T13" fmla="*/ 59 h 101"/>
              <a:gd name="T14" fmla="*/ 19 w 114"/>
              <a:gd name="T15" fmla="*/ 33 h 101"/>
              <a:gd name="T16" fmla="*/ 35 w 114"/>
              <a:gd name="T17" fmla="*/ 25 h 101"/>
              <a:gd name="T18" fmla="*/ 45 w 114"/>
              <a:gd name="T19" fmla="*/ 14 h 101"/>
              <a:gd name="T20" fmla="*/ 60 w 114"/>
              <a:gd name="T21" fmla="*/ 2 h 101"/>
              <a:gd name="T22" fmla="*/ 80 w 114"/>
              <a:gd name="T23" fmla="*/ 10 h 101"/>
              <a:gd name="T24" fmla="*/ 86 w 114"/>
              <a:gd name="T25" fmla="*/ 12 h 101"/>
              <a:gd name="T26" fmla="*/ 99 w 114"/>
              <a:gd name="T27" fmla="*/ 50 h 101"/>
              <a:gd name="T28" fmla="*/ 111 w 114"/>
              <a:gd name="T29" fmla="*/ 26 h 101"/>
              <a:gd name="T30" fmla="*/ 110 w 114"/>
              <a:gd name="T31" fmla="*/ 23 h 101"/>
              <a:gd name="T32" fmla="*/ 94 w 114"/>
              <a:gd name="T33" fmla="*/ 24 h 101"/>
              <a:gd name="T34" fmla="*/ 78 w 114"/>
              <a:gd name="T35" fmla="*/ 40 h 101"/>
              <a:gd name="T36" fmla="*/ 50 w 114"/>
              <a:gd name="T37" fmla="*/ 60 h 101"/>
              <a:gd name="T38" fmla="*/ 33 w 114"/>
              <a:gd name="T39" fmla="*/ 40 h 101"/>
              <a:gd name="T40" fmla="*/ 71 w 114"/>
              <a:gd name="T41" fmla="*/ 7 h 101"/>
              <a:gd name="T42" fmla="*/ 53 w 114"/>
              <a:gd name="T43" fmla="*/ 4 h 101"/>
              <a:gd name="T44" fmla="*/ 44 w 114"/>
              <a:gd name="T45" fmla="*/ 17 h 101"/>
              <a:gd name="T46" fmla="*/ 30 w 114"/>
              <a:gd name="T47" fmla="*/ 32 h 101"/>
              <a:gd name="T48" fmla="*/ 34 w 114"/>
              <a:gd name="T49" fmla="*/ 61 h 101"/>
              <a:gd name="T50" fmla="*/ 67 w 114"/>
              <a:gd name="T51" fmla="*/ 65 h 101"/>
              <a:gd name="T52" fmla="*/ 72 w 114"/>
              <a:gd name="T53" fmla="*/ 59 h 101"/>
              <a:gd name="T54" fmla="*/ 79 w 114"/>
              <a:gd name="T55" fmla="*/ 44 h 101"/>
              <a:gd name="T56" fmla="*/ 91 w 114"/>
              <a:gd name="T57" fmla="*/ 36 h 101"/>
              <a:gd name="T58" fmla="*/ 93 w 114"/>
              <a:gd name="T59" fmla="*/ 40 h 101"/>
              <a:gd name="T60" fmla="*/ 93 w 114"/>
              <a:gd name="T61" fmla="*/ 39 h 101"/>
              <a:gd name="T62" fmla="*/ 69 w 114"/>
              <a:gd name="T63" fmla="*/ 23 h 101"/>
              <a:gd name="T64" fmla="*/ 35 w 114"/>
              <a:gd name="T65" fmla="*/ 54 h 101"/>
              <a:gd name="T66" fmla="*/ 60 w 114"/>
              <a:gd name="T67" fmla="*/ 54 h 101"/>
              <a:gd name="T68" fmla="*/ 97 w 114"/>
              <a:gd name="T69" fmla="*/ 19 h 101"/>
              <a:gd name="T70" fmla="*/ 91 w 114"/>
              <a:gd name="T71" fmla="*/ 42 h 101"/>
              <a:gd name="T72" fmla="*/ 92 w 114"/>
              <a:gd name="T73" fmla="*/ 53 h 101"/>
              <a:gd name="T74" fmla="*/ 84 w 114"/>
              <a:gd name="T75" fmla="*/ 43 h 101"/>
              <a:gd name="T76" fmla="*/ 82 w 114"/>
              <a:gd name="T77" fmla="*/ 46 h 101"/>
              <a:gd name="T78" fmla="*/ 84 w 114"/>
              <a:gd name="T79" fmla="*/ 60 h 101"/>
              <a:gd name="T80" fmla="*/ 75 w 114"/>
              <a:gd name="T81" fmla="*/ 54 h 101"/>
              <a:gd name="T82" fmla="*/ 54 w 114"/>
              <a:gd name="T83" fmla="*/ 33 h 101"/>
              <a:gd name="T84" fmla="*/ 67 w 114"/>
              <a:gd name="T85" fmla="*/ 22 h 101"/>
              <a:gd name="T86" fmla="*/ 71 w 114"/>
              <a:gd name="T87" fmla="*/ 18 h 101"/>
              <a:gd name="T88" fmla="*/ 73 w 114"/>
              <a:gd name="T89" fmla="*/ 9 h 101"/>
              <a:gd name="T90" fmla="*/ 53 w 114"/>
              <a:gd name="T91" fmla="*/ 25 h 101"/>
              <a:gd name="T92" fmla="*/ 35 w 114"/>
              <a:gd name="T93" fmla="*/ 42 h 101"/>
              <a:gd name="T94" fmla="*/ 38 w 114"/>
              <a:gd name="T95" fmla="*/ 45 h 101"/>
              <a:gd name="T96" fmla="*/ 46 w 114"/>
              <a:gd name="T97" fmla="*/ 38 h 101"/>
              <a:gd name="T98" fmla="*/ 53 w 114"/>
              <a:gd name="T99" fmla="*/ 29 h 101"/>
              <a:gd name="T100" fmla="*/ 72 w 114"/>
              <a:gd name="T101" fmla="*/ 61 h 101"/>
              <a:gd name="T102" fmla="*/ 66 w 114"/>
              <a:gd name="T103" fmla="*/ 91 h 101"/>
              <a:gd name="T104" fmla="*/ 71 w 114"/>
              <a:gd name="T105" fmla="*/ 65 h 101"/>
              <a:gd name="T106" fmla="*/ 30 w 114"/>
              <a:gd name="T107" fmla="*/ 63 h 101"/>
              <a:gd name="T108" fmla="*/ 4 w 114"/>
              <a:gd name="T109" fmla="*/ 78 h 101"/>
              <a:gd name="T110" fmla="*/ 41 w 114"/>
              <a:gd name="T111" fmla="*/ 95 h 101"/>
              <a:gd name="T112" fmla="*/ 57 w 114"/>
              <a:gd name="T113" fmla="*/ 84 h 101"/>
              <a:gd name="T114" fmla="*/ 58 w 114"/>
              <a:gd name="T115" fmla="*/ 98 h 101"/>
              <a:gd name="T116" fmla="*/ 32 w 114"/>
              <a:gd name="T117" fmla="*/ 45 h 101"/>
              <a:gd name="T118" fmla="*/ 32 w 114"/>
              <a:gd name="T119" fmla="*/ 46 h 101"/>
              <a:gd name="T120" fmla="*/ 32 w 114"/>
              <a:gd name="T121" fmla="*/ 4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4" h="101">
                <a:moveTo>
                  <a:pt x="114" y="22"/>
                </a:moveTo>
                <a:cubicBezTo>
                  <a:pt x="113" y="29"/>
                  <a:pt x="114" y="35"/>
                  <a:pt x="112" y="40"/>
                </a:cubicBezTo>
                <a:cubicBezTo>
                  <a:pt x="109" y="44"/>
                  <a:pt x="104" y="47"/>
                  <a:pt x="101" y="51"/>
                </a:cubicBezTo>
                <a:cubicBezTo>
                  <a:pt x="100" y="51"/>
                  <a:pt x="100" y="52"/>
                  <a:pt x="98" y="52"/>
                </a:cubicBezTo>
                <a:cubicBezTo>
                  <a:pt x="98" y="53"/>
                  <a:pt x="97" y="54"/>
                  <a:pt x="97" y="55"/>
                </a:cubicBezTo>
                <a:cubicBezTo>
                  <a:pt x="93" y="54"/>
                  <a:pt x="91" y="56"/>
                  <a:pt x="89" y="59"/>
                </a:cubicBezTo>
                <a:cubicBezTo>
                  <a:pt x="88" y="59"/>
                  <a:pt x="88" y="59"/>
                  <a:pt x="87" y="59"/>
                </a:cubicBezTo>
                <a:cubicBezTo>
                  <a:pt x="86" y="60"/>
                  <a:pt x="86" y="63"/>
                  <a:pt x="83" y="63"/>
                </a:cubicBezTo>
                <a:cubicBezTo>
                  <a:pt x="83" y="65"/>
                  <a:pt x="82" y="67"/>
                  <a:pt x="80" y="67"/>
                </a:cubicBezTo>
                <a:cubicBezTo>
                  <a:pt x="80" y="70"/>
                  <a:pt x="79" y="74"/>
                  <a:pt x="77" y="76"/>
                </a:cubicBezTo>
                <a:cubicBezTo>
                  <a:pt x="78" y="79"/>
                  <a:pt x="76" y="80"/>
                  <a:pt x="76" y="82"/>
                </a:cubicBezTo>
                <a:cubicBezTo>
                  <a:pt x="69" y="88"/>
                  <a:pt x="65" y="96"/>
                  <a:pt x="57" y="101"/>
                </a:cubicBezTo>
                <a:cubicBezTo>
                  <a:pt x="56" y="101"/>
                  <a:pt x="54" y="100"/>
                  <a:pt x="52" y="101"/>
                </a:cubicBezTo>
                <a:cubicBezTo>
                  <a:pt x="48" y="98"/>
                  <a:pt x="42" y="97"/>
                  <a:pt x="37" y="95"/>
                </a:cubicBezTo>
                <a:cubicBezTo>
                  <a:pt x="34" y="94"/>
                  <a:pt x="30" y="92"/>
                  <a:pt x="27" y="91"/>
                </a:cubicBezTo>
                <a:cubicBezTo>
                  <a:pt x="27" y="90"/>
                  <a:pt x="26" y="89"/>
                  <a:pt x="25" y="89"/>
                </a:cubicBezTo>
                <a:cubicBezTo>
                  <a:pt x="23" y="88"/>
                  <a:pt x="20" y="88"/>
                  <a:pt x="17" y="87"/>
                </a:cubicBezTo>
                <a:cubicBezTo>
                  <a:pt x="15" y="86"/>
                  <a:pt x="12" y="84"/>
                  <a:pt x="8" y="84"/>
                </a:cubicBezTo>
                <a:cubicBezTo>
                  <a:pt x="6" y="81"/>
                  <a:pt x="2" y="80"/>
                  <a:pt x="1" y="77"/>
                </a:cubicBezTo>
                <a:cubicBezTo>
                  <a:pt x="0" y="73"/>
                  <a:pt x="0" y="65"/>
                  <a:pt x="0" y="62"/>
                </a:cubicBezTo>
                <a:cubicBezTo>
                  <a:pt x="0" y="61"/>
                  <a:pt x="0" y="60"/>
                  <a:pt x="0" y="59"/>
                </a:cubicBezTo>
                <a:cubicBezTo>
                  <a:pt x="0" y="56"/>
                  <a:pt x="0" y="53"/>
                  <a:pt x="0" y="50"/>
                </a:cubicBezTo>
                <a:cubicBezTo>
                  <a:pt x="1" y="50"/>
                  <a:pt x="2" y="50"/>
                  <a:pt x="2" y="50"/>
                </a:cubicBezTo>
                <a:cubicBezTo>
                  <a:pt x="7" y="43"/>
                  <a:pt x="14" y="38"/>
                  <a:pt x="19" y="33"/>
                </a:cubicBezTo>
                <a:cubicBezTo>
                  <a:pt x="23" y="32"/>
                  <a:pt x="26" y="34"/>
                  <a:pt x="28" y="30"/>
                </a:cubicBezTo>
                <a:cubicBezTo>
                  <a:pt x="31" y="30"/>
                  <a:pt x="32" y="29"/>
                  <a:pt x="33" y="25"/>
                </a:cubicBezTo>
                <a:cubicBezTo>
                  <a:pt x="34" y="25"/>
                  <a:pt x="35" y="25"/>
                  <a:pt x="35" y="25"/>
                </a:cubicBezTo>
                <a:cubicBezTo>
                  <a:pt x="37" y="24"/>
                  <a:pt x="36" y="22"/>
                  <a:pt x="37" y="21"/>
                </a:cubicBezTo>
                <a:cubicBezTo>
                  <a:pt x="42" y="21"/>
                  <a:pt x="41" y="18"/>
                  <a:pt x="43" y="15"/>
                </a:cubicBezTo>
                <a:cubicBezTo>
                  <a:pt x="43" y="15"/>
                  <a:pt x="44" y="14"/>
                  <a:pt x="45" y="14"/>
                </a:cubicBezTo>
                <a:cubicBezTo>
                  <a:pt x="45" y="12"/>
                  <a:pt x="45" y="11"/>
                  <a:pt x="45" y="9"/>
                </a:cubicBezTo>
                <a:cubicBezTo>
                  <a:pt x="48" y="5"/>
                  <a:pt x="52" y="3"/>
                  <a:pt x="55" y="0"/>
                </a:cubicBezTo>
                <a:cubicBezTo>
                  <a:pt x="57" y="1"/>
                  <a:pt x="59" y="0"/>
                  <a:pt x="60" y="2"/>
                </a:cubicBezTo>
                <a:cubicBezTo>
                  <a:pt x="64" y="3"/>
                  <a:pt x="69" y="3"/>
                  <a:pt x="73" y="6"/>
                </a:cubicBezTo>
                <a:cubicBezTo>
                  <a:pt x="74" y="6"/>
                  <a:pt x="74" y="5"/>
                  <a:pt x="75" y="5"/>
                </a:cubicBezTo>
                <a:cubicBezTo>
                  <a:pt x="77" y="6"/>
                  <a:pt x="78" y="8"/>
                  <a:pt x="80" y="10"/>
                </a:cubicBezTo>
                <a:cubicBezTo>
                  <a:pt x="80" y="10"/>
                  <a:pt x="81" y="10"/>
                  <a:pt x="81" y="10"/>
                </a:cubicBezTo>
                <a:cubicBezTo>
                  <a:pt x="83" y="11"/>
                  <a:pt x="85" y="11"/>
                  <a:pt x="86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94" y="14"/>
                  <a:pt x="104" y="18"/>
                  <a:pt x="114" y="22"/>
                </a:cubicBezTo>
                <a:close/>
                <a:moveTo>
                  <a:pt x="98" y="39"/>
                </a:moveTo>
                <a:cubicBezTo>
                  <a:pt x="99" y="43"/>
                  <a:pt x="97" y="47"/>
                  <a:pt x="99" y="50"/>
                </a:cubicBezTo>
                <a:cubicBezTo>
                  <a:pt x="101" y="48"/>
                  <a:pt x="103" y="45"/>
                  <a:pt x="105" y="43"/>
                </a:cubicBezTo>
                <a:cubicBezTo>
                  <a:pt x="107" y="42"/>
                  <a:pt x="109" y="42"/>
                  <a:pt x="110" y="40"/>
                </a:cubicBezTo>
                <a:cubicBezTo>
                  <a:pt x="113" y="37"/>
                  <a:pt x="111" y="30"/>
                  <a:pt x="111" y="26"/>
                </a:cubicBezTo>
                <a:cubicBezTo>
                  <a:pt x="108" y="31"/>
                  <a:pt x="103" y="36"/>
                  <a:pt x="98" y="39"/>
                </a:cubicBezTo>
                <a:close/>
                <a:moveTo>
                  <a:pt x="103" y="32"/>
                </a:moveTo>
                <a:cubicBezTo>
                  <a:pt x="106" y="29"/>
                  <a:pt x="110" y="28"/>
                  <a:pt x="110" y="23"/>
                </a:cubicBezTo>
                <a:cubicBezTo>
                  <a:pt x="107" y="22"/>
                  <a:pt x="104" y="20"/>
                  <a:pt x="100" y="19"/>
                </a:cubicBezTo>
                <a:cubicBezTo>
                  <a:pt x="99" y="20"/>
                  <a:pt x="98" y="20"/>
                  <a:pt x="98" y="21"/>
                </a:cubicBezTo>
                <a:cubicBezTo>
                  <a:pt x="97" y="21"/>
                  <a:pt x="95" y="23"/>
                  <a:pt x="94" y="24"/>
                </a:cubicBezTo>
                <a:cubicBezTo>
                  <a:pt x="92" y="25"/>
                  <a:pt x="91" y="28"/>
                  <a:pt x="90" y="29"/>
                </a:cubicBezTo>
                <a:cubicBezTo>
                  <a:pt x="89" y="29"/>
                  <a:pt x="89" y="30"/>
                  <a:pt x="88" y="30"/>
                </a:cubicBezTo>
                <a:cubicBezTo>
                  <a:pt x="85" y="34"/>
                  <a:pt x="82" y="37"/>
                  <a:pt x="78" y="40"/>
                </a:cubicBezTo>
                <a:cubicBezTo>
                  <a:pt x="76" y="43"/>
                  <a:pt x="74" y="47"/>
                  <a:pt x="70" y="49"/>
                </a:cubicBezTo>
                <a:cubicBezTo>
                  <a:pt x="69" y="51"/>
                  <a:pt x="66" y="52"/>
                  <a:pt x="65" y="54"/>
                </a:cubicBezTo>
                <a:cubicBezTo>
                  <a:pt x="60" y="57"/>
                  <a:pt x="57" y="60"/>
                  <a:pt x="50" y="60"/>
                </a:cubicBezTo>
                <a:cubicBezTo>
                  <a:pt x="45" y="60"/>
                  <a:pt x="41" y="59"/>
                  <a:pt x="36" y="57"/>
                </a:cubicBezTo>
                <a:cubicBezTo>
                  <a:pt x="33" y="55"/>
                  <a:pt x="31" y="54"/>
                  <a:pt x="29" y="52"/>
                </a:cubicBezTo>
                <a:cubicBezTo>
                  <a:pt x="26" y="47"/>
                  <a:pt x="32" y="43"/>
                  <a:pt x="33" y="40"/>
                </a:cubicBezTo>
                <a:cubicBezTo>
                  <a:pt x="41" y="33"/>
                  <a:pt x="48" y="26"/>
                  <a:pt x="57" y="20"/>
                </a:cubicBezTo>
                <a:cubicBezTo>
                  <a:pt x="59" y="18"/>
                  <a:pt x="62" y="16"/>
                  <a:pt x="64" y="14"/>
                </a:cubicBezTo>
                <a:cubicBezTo>
                  <a:pt x="66" y="12"/>
                  <a:pt x="70" y="10"/>
                  <a:pt x="71" y="7"/>
                </a:cubicBezTo>
                <a:cubicBezTo>
                  <a:pt x="69" y="5"/>
                  <a:pt x="67" y="6"/>
                  <a:pt x="65" y="5"/>
                </a:cubicBezTo>
                <a:cubicBezTo>
                  <a:pt x="62" y="5"/>
                  <a:pt x="57" y="2"/>
                  <a:pt x="56" y="3"/>
                </a:cubicBezTo>
                <a:cubicBezTo>
                  <a:pt x="55" y="3"/>
                  <a:pt x="54" y="4"/>
                  <a:pt x="53" y="4"/>
                </a:cubicBezTo>
                <a:cubicBezTo>
                  <a:pt x="51" y="6"/>
                  <a:pt x="49" y="7"/>
                  <a:pt x="47" y="10"/>
                </a:cubicBezTo>
                <a:cubicBezTo>
                  <a:pt x="47" y="12"/>
                  <a:pt x="47" y="13"/>
                  <a:pt x="46" y="16"/>
                </a:cubicBezTo>
                <a:cubicBezTo>
                  <a:pt x="45" y="17"/>
                  <a:pt x="44" y="17"/>
                  <a:pt x="44" y="17"/>
                </a:cubicBezTo>
                <a:cubicBezTo>
                  <a:pt x="44" y="20"/>
                  <a:pt x="42" y="22"/>
                  <a:pt x="39" y="22"/>
                </a:cubicBezTo>
                <a:cubicBezTo>
                  <a:pt x="38" y="24"/>
                  <a:pt x="38" y="28"/>
                  <a:pt x="34" y="27"/>
                </a:cubicBezTo>
                <a:cubicBezTo>
                  <a:pt x="34" y="29"/>
                  <a:pt x="32" y="32"/>
                  <a:pt x="30" y="32"/>
                </a:cubicBezTo>
                <a:cubicBezTo>
                  <a:pt x="28" y="34"/>
                  <a:pt x="24" y="35"/>
                  <a:pt x="20" y="35"/>
                </a:cubicBezTo>
                <a:cubicBezTo>
                  <a:pt x="14" y="39"/>
                  <a:pt x="9" y="45"/>
                  <a:pt x="4" y="50"/>
                </a:cubicBezTo>
                <a:cubicBezTo>
                  <a:pt x="13" y="53"/>
                  <a:pt x="24" y="58"/>
                  <a:pt x="34" y="61"/>
                </a:cubicBezTo>
                <a:cubicBezTo>
                  <a:pt x="34" y="61"/>
                  <a:pt x="35" y="62"/>
                  <a:pt x="36" y="62"/>
                </a:cubicBezTo>
                <a:cubicBezTo>
                  <a:pt x="43" y="64"/>
                  <a:pt x="52" y="68"/>
                  <a:pt x="59" y="70"/>
                </a:cubicBezTo>
                <a:cubicBezTo>
                  <a:pt x="62" y="68"/>
                  <a:pt x="65" y="67"/>
                  <a:pt x="67" y="65"/>
                </a:cubicBezTo>
                <a:cubicBezTo>
                  <a:pt x="68" y="64"/>
                  <a:pt x="68" y="63"/>
                  <a:pt x="69" y="62"/>
                </a:cubicBezTo>
                <a:cubicBezTo>
                  <a:pt x="69" y="62"/>
                  <a:pt x="70" y="63"/>
                  <a:pt x="70" y="62"/>
                </a:cubicBezTo>
                <a:cubicBezTo>
                  <a:pt x="71" y="62"/>
                  <a:pt x="72" y="60"/>
                  <a:pt x="72" y="59"/>
                </a:cubicBezTo>
                <a:cubicBezTo>
                  <a:pt x="72" y="58"/>
                  <a:pt x="71" y="56"/>
                  <a:pt x="71" y="55"/>
                </a:cubicBezTo>
                <a:cubicBezTo>
                  <a:pt x="72" y="53"/>
                  <a:pt x="74" y="53"/>
                  <a:pt x="75" y="52"/>
                </a:cubicBezTo>
                <a:cubicBezTo>
                  <a:pt x="77" y="50"/>
                  <a:pt x="76" y="46"/>
                  <a:pt x="79" y="44"/>
                </a:cubicBezTo>
                <a:cubicBezTo>
                  <a:pt x="79" y="44"/>
                  <a:pt x="80" y="44"/>
                  <a:pt x="81" y="44"/>
                </a:cubicBezTo>
                <a:cubicBezTo>
                  <a:pt x="82" y="43"/>
                  <a:pt x="84" y="40"/>
                  <a:pt x="87" y="40"/>
                </a:cubicBezTo>
                <a:cubicBezTo>
                  <a:pt x="89" y="39"/>
                  <a:pt x="89" y="37"/>
                  <a:pt x="91" y="36"/>
                </a:cubicBezTo>
                <a:cubicBezTo>
                  <a:pt x="93" y="37"/>
                  <a:pt x="95" y="36"/>
                  <a:pt x="97" y="37"/>
                </a:cubicBezTo>
                <a:cubicBezTo>
                  <a:pt x="99" y="36"/>
                  <a:pt x="101" y="34"/>
                  <a:pt x="103" y="32"/>
                </a:cubicBezTo>
                <a:close/>
                <a:moveTo>
                  <a:pt x="93" y="40"/>
                </a:moveTo>
                <a:cubicBezTo>
                  <a:pt x="92" y="44"/>
                  <a:pt x="95" y="49"/>
                  <a:pt x="96" y="52"/>
                </a:cubicBezTo>
                <a:cubicBezTo>
                  <a:pt x="97" y="53"/>
                  <a:pt x="96" y="52"/>
                  <a:pt x="97" y="52"/>
                </a:cubicBezTo>
                <a:cubicBezTo>
                  <a:pt x="95" y="48"/>
                  <a:pt x="99" y="38"/>
                  <a:pt x="93" y="39"/>
                </a:cubicBezTo>
                <a:cubicBezTo>
                  <a:pt x="93" y="39"/>
                  <a:pt x="93" y="40"/>
                  <a:pt x="93" y="40"/>
                </a:cubicBezTo>
                <a:close/>
                <a:moveTo>
                  <a:pt x="80" y="13"/>
                </a:moveTo>
                <a:cubicBezTo>
                  <a:pt x="77" y="16"/>
                  <a:pt x="72" y="20"/>
                  <a:pt x="69" y="23"/>
                </a:cubicBezTo>
                <a:cubicBezTo>
                  <a:pt x="65" y="26"/>
                  <a:pt x="61" y="29"/>
                  <a:pt x="58" y="33"/>
                </a:cubicBezTo>
                <a:cubicBezTo>
                  <a:pt x="51" y="37"/>
                  <a:pt x="45" y="43"/>
                  <a:pt x="38" y="48"/>
                </a:cubicBezTo>
                <a:cubicBezTo>
                  <a:pt x="37" y="49"/>
                  <a:pt x="36" y="52"/>
                  <a:pt x="35" y="54"/>
                </a:cubicBezTo>
                <a:cubicBezTo>
                  <a:pt x="38" y="56"/>
                  <a:pt x="42" y="58"/>
                  <a:pt x="46" y="58"/>
                </a:cubicBezTo>
                <a:cubicBezTo>
                  <a:pt x="49" y="58"/>
                  <a:pt x="54" y="58"/>
                  <a:pt x="58" y="56"/>
                </a:cubicBezTo>
                <a:cubicBezTo>
                  <a:pt x="58" y="56"/>
                  <a:pt x="59" y="55"/>
                  <a:pt x="60" y="54"/>
                </a:cubicBezTo>
                <a:cubicBezTo>
                  <a:pt x="61" y="53"/>
                  <a:pt x="64" y="52"/>
                  <a:pt x="65" y="51"/>
                </a:cubicBezTo>
                <a:cubicBezTo>
                  <a:pt x="68" y="49"/>
                  <a:pt x="69" y="46"/>
                  <a:pt x="72" y="45"/>
                </a:cubicBezTo>
                <a:cubicBezTo>
                  <a:pt x="79" y="36"/>
                  <a:pt x="89" y="28"/>
                  <a:pt x="97" y="19"/>
                </a:cubicBezTo>
                <a:cubicBezTo>
                  <a:pt x="97" y="19"/>
                  <a:pt x="97" y="19"/>
                  <a:pt x="97" y="18"/>
                </a:cubicBezTo>
                <a:cubicBezTo>
                  <a:pt x="91" y="17"/>
                  <a:pt x="87" y="14"/>
                  <a:pt x="80" y="13"/>
                </a:cubicBezTo>
                <a:close/>
                <a:moveTo>
                  <a:pt x="91" y="42"/>
                </a:moveTo>
                <a:cubicBezTo>
                  <a:pt x="90" y="42"/>
                  <a:pt x="90" y="41"/>
                  <a:pt x="90" y="41"/>
                </a:cubicBezTo>
                <a:cubicBezTo>
                  <a:pt x="90" y="41"/>
                  <a:pt x="89" y="42"/>
                  <a:pt x="89" y="42"/>
                </a:cubicBezTo>
                <a:cubicBezTo>
                  <a:pt x="89" y="45"/>
                  <a:pt x="89" y="51"/>
                  <a:pt x="92" y="53"/>
                </a:cubicBezTo>
                <a:cubicBezTo>
                  <a:pt x="95" y="50"/>
                  <a:pt x="91" y="46"/>
                  <a:pt x="91" y="42"/>
                </a:cubicBezTo>
                <a:close/>
                <a:moveTo>
                  <a:pt x="86" y="42"/>
                </a:moveTo>
                <a:cubicBezTo>
                  <a:pt x="86" y="42"/>
                  <a:pt x="85" y="42"/>
                  <a:pt x="84" y="43"/>
                </a:cubicBezTo>
                <a:cubicBezTo>
                  <a:pt x="84" y="48"/>
                  <a:pt x="84" y="54"/>
                  <a:pt x="88" y="57"/>
                </a:cubicBezTo>
                <a:cubicBezTo>
                  <a:pt x="90" y="52"/>
                  <a:pt x="88" y="47"/>
                  <a:pt x="86" y="42"/>
                </a:cubicBezTo>
                <a:close/>
                <a:moveTo>
                  <a:pt x="82" y="46"/>
                </a:moveTo>
                <a:cubicBezTo>
                  <a:pt x="81" y="46"/>
                  <a:pt x="80" y="46"/>
                  <a:pt x="79" y="47"/>
                </a:cubicBezTo>
                <a:cubicBezTo>
                  <a:pt x="78" y="52"/>
                  <a:pt x="81" y="57"/>
                  <a:pt x="83" y="60"/>
                </a:cubicBezTo>
                <a:cubicBezTo>
                  <a:pt x="84" y="61"/>
                  <a:pt x="83" y="60"/>
                  <a:pt x="84" y="60"/>
                </a:cubicBezTo>
                <a:cubicBezTo>
                  <a:pt x="85" y="55"/>
                  <a:pt x="82" y="52"/>
                  <a:pt x="82" y="46"/>
                </a:cubicBezTo>
                <a:close/>
                <a:moveTo>
                  <a:pt x="78" y="52"/>
                </a:moveTo>
                <a:cubicBezTo>
                  <a:pt x="77" y="52"/>
                  <a:pt x="76" y="53"/>
                  <a:pt x="75" y="54"/>
                </a:cubicBezTo>
                <a:cubicBezTo>
                  <a:pt x="77" y="58"/>
                  <a:pt x="77" y="62"/>
                  <a:pt x="80" y="65"/>
                </a:cubicBezTo>
                <a:cubicBezTo>
                  <a:pt x="83" y="61"/>
                  <a:pt x="78" y="56"/>
                  <a:pt x="78" y="52"/>
                </a:cubicBezTo>
                <a:close/>
                <a:moveTo>
                  <a:pt x="54" y="33"/>
                </a:moveTo>
                <a:cubicBezTo>
                  <a:pt x="57" y="30"/>
                  <a:pt x="61" y="27"/>
                  <a:pt x="65" y="24"/>
                </a:cubicBezTo>
                <a:cubicBezTo>
                  <a:pt x="66" y="22"/>
                  <a:pt x="65" y="19"/>
                  <a:pt x="66" y="18"/>
                </a:cubicBezTo>
                <a:cubicBezTo>
                  <a:pt x="67" y="19"/>
                  <a:pt x="67" y="20"/>
                  <a:pt x="67" y="22"/>
                </a:cubicBezTo>
                <a:cubicBezTo>
                  <a:pt x="69" y="22"/>
                  <a:pt x="68" y="20"/>
                  <a:pt x="70" y="19"/>
                </a:cubicBezTo>
                <a:cubicBezTo>
                  <a:pt x="70" y="18"/>
                  <a:pt x="70" y="14"/>
                  <a:pt x="71" y="12"/>
                </a:cubicBezTo>
                <a:cubicBezTo>
                  <a:pt x="71" y="14"/>
                  <a:pt x="72" y="16"/>
                  <a:pt x="71" y="18"/>
                </a:cubicBezTo>
                <a:cubicBezTo>
                  <a:pt x="74" y="16"/>
                  <a:pt x="76" y="13"/>
                  <a:pt x="78" y="11"/>
                </a:cubicBezTo>
                <a:cubicBezTo>
                  <a:pt x="77" y="10"/>
                  <a:pt x="76" y="10"/>
                  <a:pt x="75" y="9"/>
                </a:cubicBezTo>
                <a:cubicBezTo>
                  <a:pt x="74" y="9"/>
                  <a:pt x="73" y="8"/>
                  <a:pt x="73" y="9"/>
                </a:cubicBezTo>
                <a:cubicBezTo>
                  <a:pt x="71" y="10"/>
                  <a:pt x="68" y="13"/>
                  <a:pt x="65" y="16"/>
                </a:cubicBezTo>
                <a:cubicBezTo>
                  <a:pt x="61" y="19"/>
                  <a:pt x="57" y="22"/>
                  <a:pt x="54" y="25"/>
                </a:cubicBezTo>
                <a:cubicBezTo>
                  <a:pt x="54" y="25"/>
                  <a:pt x="54" y="25"/>
                  <a:pt x="53" y="25"/>
                </a:cubicBezTo>
                <a:cubicBezTo>
                  <a:pt x="52" y="26"/>
                  <a:pt x="51" y="28"/>
                  <a:pt x="50" y="29"/>
                </a:cubicBezTo>
                <a:cubicBezTo>
                  <a:pt x="46" y="32"/>
                  <a:pt x="42" y="34"/>
                  <a:pt x="39" y="37"/>
                </a:cubicBezTo>
                <a:cubicBezTo>
                  <a:pt x="38" y="39"/>
                  <a:pt x="36" y="40"/>
                  <a:pt x="35" y="42"/>
                </a:cubicBezTo>
                <a:cubicBezTo>
                  <a:pt x="35" y="44"/>
                  <a:pt x="35" y="45"/>
                  <a:pt x="36" y="48"/>
                </a:cubicBezTo>
                <a:cubicBezTo>
                  <a:pt x="38" y="46"/>
                  <a:pt x="36" y="41"/>
                  <a:pt x="38" y="41"/>
                </a:cubicBezTo>
                <a:cubicBezTo>
                  <a:pt x="38" y="42"/>
                  <a:pt x="38" y="43"/>
                  <a:pt x="38" y="45"/>
                </a:cubicBezTo>
                <a:cubicBezTo>
                  <a:pt x="40" y="43"/>
                  <a:pt x="42" y="41"/>
                  <a:pt x="45" y="40"/>
                </a:cubicBezTo>
                <a:cubicBezTo>
                  <a:pt x="45" y="38"/>
                  <a:pt x="44" y="35"/>
                  <a:pt x="46" y="35"/>
                </a:cubicBezTo>
                <a:cubicBezTo>
                  <a:pt x="46" y="36"/>
                  <a:pt x="47" y="37"/>
                  <a:pt x="46" y="38"/>
                </a:cubicBezTo>
                <a:cubicBezTo>
                  <a:pt x="49" y="38"/>
                  <a:pt x="47" y="33"/>
                  <a:pt x="48" y="32"/>
                </a:cubicBezTo>
                <a:cubicBezTo>
                  <a:pt x="49" y="32"/>
                  <a:pt x="49" y="34"/>
                  <a:pt x="49" y="35"/>
                </a:cubicBezTo>
                <a:cubicBezTo>
                  <a:pt x="53" y="35"/>
                  <a:pt x="51" y="31"/>
                  <a:pt x="53" y="29"/>
                </a:cubicBezTo>
                <a:cubicBezTo>
                  <a:pt x="53" y="30"/>
                  <a:pt x="53" y="33"/>
                  <a:pt x="54" y="33"/>
                </a:cubicBezTo>
                <a:close/>
                <a:moveTo>
                  <a:pt x="74" y="54"/>
                </a:moveTo>
                <a:cubicBezTo>
                  <a:pt x="72" y="56"/>
                  <a:pt x="74" y="59"/>
                  <a:pt x="72" y="61"/>
                </a:cubicBezTo>
                <a:cubicBezTo>
                  <a:pt x="73" y="65"/>
                  <a:pt x="75" y="69"/>
                  <a:pt x="76" y="73"/>
                </a:cubicBezTo>
                <a:cubicBezTo>
                  <a:pt x="80" y="68"/>
                  <a:pt x="75" y="60"/>
                  <a:pt x="74" y="54"/>
                </a:cubicBezTo>
                <a:close/>
                <a:moveTo>
                  <a:pt x="66" y="91"/>
                </a:moveTo>
                <a:cubicBezTo>
                  <a:pt x="67" y="89"/>
                  <a:pt x="67" y="88"/>
                  <a:pt x="68" y="87"/>
                </a:cubicBezTo>
                <a:cubicBezTo>
                  <a:pt x="70" y="85"/>
                  <a:pt x="73" y="82"/>
                  <a:pt x="74" y="80"/>
                </a:cubicBezTo>
                <a:cubicBezTo>
                  <a:pt x="76" y="76"/>
                  <a:pt x="73" y="70"/>
                  <a:pt x="71" y="65"/>
                </a:cubicBezTo>
                <a:cubicBezTo>
                  <a:pt x="70" y="65"/>
                  <a:pt x="69" y="67"/>
                  <a:pt x="67" y="67"/>
                </a:cubicBezTo>
                <a:cubicBezTo>
                  <a:pt x="66" y="71"/>
                  <a:pt x="62" y="72"/>
                  <a:pt x="58" y="72"/>
                </a:cubicBezTo>
                <a:cubicBezTo>
                  <a:pt x="48" y="68"/>
                  <a:pt x="40" y="66"/>
                  <a:pt x="30" y="63"/>
                </a:cubicBezTo>
                <a:cubicBezTo>
                  <a:pt x="30" y="63"/>
                  <a:pt x="30" y="62"/>
                  <a:pt x="29" y="62"/>
                </a:cubicBezTo>
                <a:cubicBezTo>
                  <a:pt x="21" y="59"/>
                  <a:pt x="11" y="56"/>
                  <a:pt x="2" y="52"/>
                </a:cubicBezTo>
                <a:cubicBezTo>
                  <a:pt x="2" y="62"/>
                  <a:pt x="1" y="71"/>
                  <a:pt x="4" y="78"/>
                </a:cubicBezTo>
                <a:cubicBezTo>
                  <a:pt x="8" y="82"/>
                  <a:pt x="14" y="83"/>
                  <a:pt x="19" y="85"/>
                </a:cubicBezTo>
                <a:cubicBezTo>
                  <a:pt x="21" y="86"/>
                  <a:pt x="23" y="86"/>
                  <a:pt x="25" y="87"/>
                </a:cubicBezTo>
                <a:cubicBezTo>
                  <a:pt x="30" y="89"/>
                  <a:pt x="35" y="93"/>
                  <a:pt x="41" y="95"/>
                </a:cubicBezTo>
                <a:cubicBezTo>
                  <a:pt x="41" y="95"/>
                  <a:pt x="42" y="95"/>
                  <a:pt x="42" y="95"/>
                </a:cubicBezTo>
                <a:cubicBezTo>
                  <a:pt x="46" y="96"/>
                  <a:pt x="50" y="98"/>
                  <a:pt x="55" y="99"/>
                </a:cubicBezTo>
                <a:cubicBezTo>
                  <a:pt x="58" y="96"/>
                  <a:pt x="57" y="89"/>
                  <a:pt x="57" y="84"/>
                </a:cubicBezTo>
                <a:cubicBezTo>
                  <a:pt x="57" y="81"/>
                  <a:pt x="58" y="79"/>
                  <a:pt x="58" y="77"/>
                </a:cubicBezTo>
                <a:cubicBezTo>
                  <a:pt x="60" y="81"/>
                  <a:pt x="57" y="89"/>
                  <a:pt x="59" y="94"/>
                </a:cubicBezTo>
                <a:cubicBezTo>
                  <a:pt x="58" y="96"/>
                  <a:pt x="58" y="97"/>
                  <a:pt x="58" y="98"/>
                </a:cubicBezTo>
                <a:cubicBezTo>
                  <a:pt x="61" y="96"/>
                  <a:pt x="63" y="93"/>
                  <a:pt x="66" y="91"/>
                </a:cubicBezTo>
                <a:close/>
                <a:moveTo>
                  <a:pt x="34" y="43"/>
                </a:moveTo>
                <a:cubicBezTo>
                  <a:pt x="33" y="43"/>
                  <a:pt x="33" y="44"/>
                  <a:pt x="32" y="45"/>
                </a:cubicBezTo>
                <a:cubicBezTo>
                  <a:pt x="34" y="45"/>
                  <a:pt x="33" y="47"/>
                  <a:pt x="34" y="48"/>
                </a:cubicBezTo>
                <a:cubicBezTo>
                  <a:pt x="34" y="46"/>
                  <a:pt x="34" y="44"/>
                  <a:pt x="34" y="43"/>
                </a:cubicBezTo>
                <a:close/>
                <a:moveTo>
                  <a:pt x="32" y="46"/>
                </a:moveTo>
                <a:cubicBezTo>
                  <a:pt x="31" y="47"/>
                  <a:pt x="31" y="48"/>
                  <a:pt x="30" y="47"/>
                </a:cubicBezTo>
                <a:cubicBezTo>
                  <a:pt x="30" y="50"/>
                  <a:pt x="31" y="51"/>
                  <a:pt x="33" y="52"/>
                </a:cubicBezTo>
                <a:cubicBezTo>
                  <a:pt x="33" y="50"/>
                  <a:pt x="33" y="47"/>
                  <a:pt x="32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50" name="Freeform 317"/>
          <p:cNvSpPr>
            <a:spLocks noEditPoints="1"/>
          </p:cNvSpPr>
          <p:nvPr/>
        </p:nvSpPr>
        <p:spPr bwMode="auto">
          <a:xfrm>
            <a:off x="3462338" y="2532063"/>
            <a:ext cx="57150" cy="41275"/>
          </a:xfrm>
          <a:custGeom>
            <a:avLst/>
            <a:gdLst>
              <a:gd name="T0" fmla="*/ 14 w 18"/>
              <a:gd name="T1" fmla="*/ 0 h 13"/>
              <a:gd name="T2" fmla="*/ 17 w 18"/>
              <a:gd name="T3" fmla="*/ 8 h 13"/>
              <a:gd name="T4" fmla="*/ 1 w 18"/>
              <a:gd name="T5" fmla="*/ 9 h 13"/>
              <a:gd name="T6" fmla="*/ 0 w 18"/>
              <a:gd name="T7" fmla="*/ 5 h 13"/>
              <a:gd name="T8" fmla="*/ 14 w 18"/>
              <a:gd name="T9" fmla="*/ 0 h 13"/>
              <a:gd name="T10" fmla="*/ 10 w 18"/>
              <a:gd name="T11" fmla="*/ 6 h 13"/>
              <a:gd name="T12" fmla="*/ 12 w 18"/>
              <a:gd name="T13" fmla="*/ 8 h 13"/>
              <a:gd name="T14" fmla="*/ 14 w 18"/>
              <a:gd name="T15" fmla="*/ 7 h 13"/>
              <a:gd name="T16" fmla="*/ 14 w 18"/>
              <a:gd name="T17" fmla="*/ 5 h 13"/>
              <a:gd name="T18" fmla="*/ 14 w 18"/>
              <a:gd name="T19" fmla="*/ 5 h 13"/>
              <a:gd name="T20" fmla="*/ 10 w 18"/>
              <a:gd name="T21" fmla="*/ 6 h 13"/>
              <a:gd name="T22" fmla="*/ 10 w 18"/>
              <a:gd name="T23" fmla="*/ 3 h 13"/>
              <a:gd name="T24" fmla="*/ 10 w 18"/>
              <a:gd name="T25" fmla="*/ 5 h 13"/>
              <a:gd name="T26" fmla="*/ 13 w 18"/>
              <a:gd name="T27" fmla="*/ 3 h 13"/>
              <a:gd name="T28" fmla="*/ 10 w 18"/>
              <a:gd name="T29" fmla="*/ 3 h 13"/>
              <a:gd name="T30" fmla="*/ 8 w 18"/>
              <a:gd name="T31" fmla="*/ 6 h 13"/>
              <a:gd name="T32" fmla="*/ 5 w 18"/>
              <a:gd name="T33" fmla="*/ 8 h 13"/>
              <a:gd name="T34" fmla="*/ 9 w 18"/>
              <a:gd name="T35" fmla="*/ 9 h 13"/>
              <a:gd name="T36" fmla="*/ 8 w 18"/>
              <a:gd name="T37" fmla="*/ 6 h 13"/>
              <a:gd name="T38" fmla="*/ 8 w 18"/>
              <a:gd name="T39" fmla="*/ 3 h 13"/>
              <a:gd name="T40" fmla="*/ 2 w 18"/>
              <a:gd name="T41" fmla="*/ 7 h 13"/>
              <a:gd name="T42" fmla="*/ 8 w 18"/>
              <a:gd name="T43" fmla="*/ 5 h 13"/>
              <a:gd name="T44" fmla="*/ 8 w 18"/>
              <a:gd name="T45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" h="13">
                <a:moveTo>
                  <a:pt x="14" y="0"/>
                </a:moveTo>
                <a:cubicBezTo>
                  <a:pt x="17" y="2"/>
                  <a:pt x="18" y="5"/>
                  <a:pt x="17" y="8"/>
                </a:cubicBezTo>
                <a:cubicBezTo>
                  <a:pt x="15" y="13"/>
                  <a:pt x="3" y="13"/>
                  <a:pt x="1" y="9"/>
                </a:cubicBezTo>
                <a:cubicBezTo>
                  <a:pt x="0" y="8"/>
                  <a:pt x="0" y="7"/>
                  <a:pt x="0" y="5"/>
                </a:cubicBezTo>
                <a:cubicBezTo>
                  <a:pt x="2" y="1"/>
                  <a:pt x="9" y="1"/>
                  <a:pt x="14" y="0"/>
                </a:cubicBezTo>
                <a:close/>
                <a:moveTo>
                  <a:pt x="10" y="6"/>
                </a:moveTo>
                <a:cubicBezTo>
                  <a:pt x="10" y="7"/>
                  <a:pt x="11" y="8"/>
                  <a:pt x="12" y="8"/>
                </a:cubicBezTo>
                <a:cubicBezTo>
                  <a:pt x="12" y="8"/>
                  <a:pt x="13" y="7"/>
                  <a:pt x="14" y="7"/>
                </a:cubicBezTo>
                <a:cubicBezTo>
                  <a:pt x="14" y="6"/>
                  <a:pt x="13" y="6"/>
                  <a:pt x="14" y="5"/>
                </a:cubicBezTo>
                <a:cubicBezTo>
                  <a:pt x="14" y="6"/>
                  <a:pt x="14" y="5"/>
                  <a:pt x="14" y="5"/>
                </a:cubicBezTo>
                <a:cubicBezTo>
                  <a:pt x="13" y="5"/>
                  <a:pt x="12" y="6"/>
                  <a:pt x="10" y="6"/>
                </a:cubicBezTo>
                <a:close/>
                <a:moveTo>
                  <a:pt x="10" y="3"/>
                </a:moveTo>
                <a:cubicBezTo>
                  <a:pt x="10" y="4"/>
                  <a:pt x="10" y="4"/>
                  <a:pt x="10" y="5"/>
                </a:cubicBezTo>
                <a:cubicBezTo>
                  <a:pt x="11" y="4"/>
                  <a:pt x="12" y="4"/>
                  <a:pt x="13" y="3"/>
                </a:cubicBezTo>
                <a:cubicBezTo>
                  <a:pt x="12" y="2"/>
                  <a:pt x="11" y="3"/>
                  <a:pt x="10" y="3"/>
                </a:cubicBezTo>
                <a:close/>
                <a:moveTo>
                  <a:pt x="8" y="6"/>
                </a:moveTo>
                <a:cubicBezTo>
                  <a:pt x="7" y="8"/>
                  <a:pt x="6" y="7"/>
                  <a:pt x="5" y="8"/>
                </a:cubicBezTo>
                <a:cubicBezTo>
                  <a:pt x="7" y="8"/>
                  <a:pt x="7" y="9"/>
                  <a:pt x="9" y="9"/>
                </a:cubicBezTo>
                <a:cubicBezTo>
                  <a:pt x="9" y="7"/>
                  <a:pt x="9" y="7"/>
                  <a:pt x="8" y="6"/>
                </a:cubicBezTo>
                <a:close/>
                <a:moveTo>
                  <a:pt x="8" y="3"/>
                </a:moveTo>
                <a:cubicBezTo>
                  <a:pt x="5" y="4"/>
                  <a:pt x="2" y="4"/>
                  <a:pt x="2" y="7"/>
                </a:cubicBezTo>
                <a:cubicBezTo>
                  <a:pt x="4" y="6"/>
                  <a:pt x="6" y="6"/>
                  <a:pt x="8" y="5"/>
                </a:cubicBezTo>
                <a:cubicBezTo>
                  <a:pt x="8" y="4"/>
                  <a:pt x="8" y="4"/>
                  <a:pt x="8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51" name="Freeform 318"/>
          <p:cNvSpPr>
            <a:spLocks noEditPoints="1"/>
          </p:cNvSpPr>
          <p:nvPr/>
        </p:nvSpPr>
        <p:spPr bwMode="auto">
          <a:xfrm>
            <a:off x="3282950" y="2636838"/>
            <a:ext cx="112713" cy="73025"/>
          </a:xfrm>
          <a:custGeom>
            <a:avLst/>
            <a:gdLst>
              <a:gd name="T0" fmla="*/ 29 w 36"/>
              <a:gd name="T1" fmla="*/ 21 h 23"/>
              <a:gd name="T2" fmla="*/ 19 w 36"/>
              <a:gd name="T3" fmla="*/ 22 h 23"/>
              <a:gd name="T4" fmla="*/ 5 w 36"/>
              <a:gd name="T5" fmla="*/ 15 h 23"/>
              <a:gd name="T6" fmla="*/ 3 w 36"/>
              <a:gd name="T7" fmla="*/ 4 h 23"/>
              <a:gd name="T8" fmla="*/ 10 w 36"/>
              <a:gd name="T9" fmla="*/ 0 h 23"/>
              <a:gd name="T10" fmla="*/ 25 w 36"/>
              <a:gd name="T11" fmla="*/ 5 h 23"/>
              <a:gd name="T12" fmla="*/ 29 w 36"/>
              <a:gd name="T13" fmla="*/ 21 h 23"/>
              <a:gd name="T14" fmla="*/ 30 w 36"/>
              <a:gd name="T15" fmla="*/ 14 h 23"/>
              <a:gd name="T16" fmla="*/ 25 w 36"/>
              <a:gd name="T17" fmla="*/ 17 h 23"/>
              <a:gd name="T18" fmla="*/ 30 w 36"/>
              <a:gd name="T19" fmla="*/ 15 h 23"/>
              <a:gd name="T20" fmla="*/ 30 w 36"/>
              <a:gd name="T21" fmla="*/ 14 h 23"/>
              <a:gd name="T22" fmla="*/ 28 w 36"/>
              <a:gd name="T23" fmla="*/ 11 h 23"/>
              <a:gd name="T24" fmla="*/ 21 w 36"/>
              <a:gd name="T25" fmla="*/ 16 h 23"/>
              <a:gd name="T26" fmla="*/ 29 w 36"/>
              <a:gd name="T27" fmla="*/ 12 h 23"/>
              <a:gd name="T28" fmla="*/ 28 w 36"/>
              <a:gd name="T29" fmla="*/ 11 h 23"/>
              <a:gd name="T30" fmla="*/ 25 w 36"/>
              <a:gd name="T31" fmla="*/ 8 h 23"/>
              <a:gd name="T32" fmla="*/ 17 w 36"/>
              <a:gd name="T33" fmla="*/ 14 h 23"/>
              <a:gd name="T34" fmla="*/ 27 w 36"/>
              <a:gd name="T35" fmla="*/ 9 h 23"/>
              <a:gd name="T36" fmla="*/ 25 w 36"/>
              <a:gd name="T37" fmla="*/ 8 h 23"/>
              <a:gd name="T38" fmla="*/ 11 w 36"/>
              <a:gd name="T39" fmla="*/ 7 h 23"/>
              <a:gd name="T40" fmla="*/ 15 w 36"/>
              <a:gd name="T41" fmla="*/ 3 h 23"/>
              <a:gd name="T42" fmla="*/ 4 w 36"/>
              <a:gd name="T43" fmla="*/ 10 h 23"/>
              <a:gd name="T44" fmla="*/ 12 w 36"/>
              <a:gd name="T45" fmla="*/ 17 h 23"/>
              <a:gd name="T46" fmla="*/ 13 w 36"/>
              <a:gd name="T47" fmla="*/ 17 h 23"/>
              <a:gd name="T48" fmla="*/ 14 w 36"/>
              <a:gd name="T49" fmla="*/ 18 h 23"/>
              <a:gd name="T50" fmla="*/ 25 w 36"/>
              <a:gd name="T51" fmla="*/ 19 h 23"/>
              <a:gd name="T52" fmla="*/ 11 w 36"/>
              <a:gd name="T53" fmla="*/ 7 h 23"/>
              <a:gd name="T54" fmla="*/ 21 w 36"/>
              <a:gd name="T55" fmla="*/ 6 h 23"/>
              <a:gd name="T56" fmla="*/ 13 w 36"/>
              <a:gd name="T57" fmla="*/ 11 h 23"/>
              <a:gd name="T58" fmla="*/ 14 w 36"/>
              <a:gd name="T59" fmla="*/ 12 h 23"/>
              <a:gd name="T60" fmla="*/ 23 w 36"/>
              <a:gd name="T61" fmla="*/ 7 h 23"/>
              <a:gd name="T62" fmla="*/ 21 w 36"/>
              <a:gd name="T63" fmla="*/ 6 h 23"/>
              <a:gd name="T64" fmla="*/ 18 w 36"/>
              <a:gd name="T65" fmla="*/ 6 h 23"/>
              <a:gd name="T66" fmla="*/ 19 w 36"/>
              <a:gd name="T67" fmla="*/ 4 h 23"/>
              <a:gd name="T68" fmla="*/ 18 w 36"/>
              <a:gd name="T69" fmla="*/ 5 h 23"/>
              <a:gd name="T70" fmla="*/ 13 w 36"/>
              <a:gd name="T71" fmla="*/ 9 h 23"/>
              <a:gd name="T72" fmla="*/ 18 w 36"/>
              <a:gd name="T73" fmla="*/ 6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6" h="23">
                <a:moveTo>
                  <a:pt x="29" y="21"/>
                </a:moveTo>
                <a:cubicBezTo>
                  <a:pt x="26" y="21"/>
                  <a:pt x="23" y="23"/>
                  <a:pt x="19" y="22"/>
                </a:cubicBezTo>
                <a:cubicBezTo>
                  <a:pt x="14" y="21"/>
                  <a:pt x="8" y="18"/>
                  <a:pt x="5" y="15"/>
                </a:cubicBezTo>
                <a:cubicBezTo>
                  <a:pt x="2" y="12"/>
                  <a:pt x="0" y="8"/>
                  <a:pt x="3" y="4"/>
                </a:cubicBezTo>
                <a:cubicBezTo>
                  <a:pt x="4" y="2"/>
                  <a:pt x="7" y="1"/>
                  <a:pt x="10" y="0"/>
                </a:cubicBezTo>
                <a:cubicBezTo>
                  <a:pt x="16" y="0"/>
                  <a:pt x="20" y="3"/>
                  <a:pt x="25" y="5"/>
                </a:cubicBezTo>
                <a:cubicBezTo>
                  <a:pt x="29" y="9"/>
                  <a:pt x="36" y="16"/>
                  <a:pt x="29" y="21"/>
                </a:cubicBezTo>
                <a:close/>
                <a:moveTo>
                  <a:pt x="30" y="14"/>
                </a:moveTo>
                <a:cubicBezTo>
                  <a:pt x="28" y="15"/>
                  <a:pt x="26" y="15"/>
                  <a:pt x="25" y="17"/>
                </a:cubicBezTo>
                <a:cubicBezTo>
                  <a:pt x="27" y="17"/>
                  <a:pt x="29" y="16"/>
                  <a:pt x="30" y="15"/>
                </a:cubicBezTo>
                <a:cubicBezTo>
                  <a:pt x="30" y="15"/>
                  <a:pt x="30" y="14"/>
                  <a:pt x="30" y="14"/>
                </a:cubicBezTo>
                <a:close/>
                <a:moveTo>
                  <a:pt x="28" y="11"/>
                </a:moveTo>
                <a:cubicBezTo>
                  <a:pt x="26" y="13"/>
                  <a:pt x="23" y="13"/>
                  <a:pt x="21" y="16"/>
                </a:cubicBezTo>
                <a:cubicBezTo>
                  <a:pt x="25" y="16"/>
                  <a:pt x="27" y="13"/>
                  <a:pt x="29" y="12"/>
                </a:cubicBezTo>
                <a:cubicBezTo>
                  <a:pt x="29" y="11"/>
                  <a:pt x="29" y="11"/>
                  <a:pt x="28" y="11"/>
                </a:cubicBezTo>
                <a:close/>
                <a:moveTo>
                  <a:pt x="25" y="8"/>
                </a:moveTo>
                <a:cubicBezTo>
                  <a:pt x="22" y="10"/>
                  <a:pt x="19" y="12"/>
                  <a:pt x="17" y="14"/>
                </a:cubicBezTo>
                <a:cubicBezTo>
                  <a:pt x="21" y="15"/>
                  <a:pt x="24" y="11"/>
                  <a:pt x="27" y="9"/>
                </a:cubicBezTo>
                <a:cubicBezTo>
                  <a:pt x="26" y="9"/>
                  <a:pt x="26" y="8"/>
                  <a:pt x="25" y="8"/>
                </a:cubicBezTo>
                <a:close/>
                <a:moveTo>
                  <a:pt x="11" y="7"/>
                </a:moveTo>
                <a:cubicBezTo>
                  <a:pt x="11" y="5"/>
                  <a:pt x="13" y="5"/>
                  <a:pt x="15" y="3"/>
                </a:cubicBezTo>
                <a:cubicBezTo>
                  <a:pt x="10" y="2"/>
                  <a:pt x="3" y="3"/>
                  <a:pt x="4" y="10"/>
                </a:cubicBezTo>
                <a:cubicBezTo>
                  <a:pt x="6" y="12"/>
                  <a:pt x="8" y="16"/>
                  <a:pt x="12" y="17"/>
                </a:cubicBezTo>
                <a:cubicBezTo>
                  <a:pt x="12" y="18"/>
                  <a:pt x="13" y="17"/>
                  <a:pt x="13" y="17"/>
                </a:cubicBezTo>
                <a:cubicBezTo>
                  <a:pt x="13" y="17"/>
                  <a:pt x="13" y="18"/>
                  <a:pt x="14" y="18"/>
                </a:cubicBezTo>
                <a:cubicBezTo>
                  <a:pt x="17" y="19"/>
                  <a:pt x="22" y="21"/>
                  <a:pt x="25" y="19"/>
                </a:cubicBezTo>
                <a:cubicBezTo>
                  <a:pt x="20" y="18"/>
                  <a:pt x="9" y="14"/>
                  <a:pt x="11" y="7"/>
                </a:cubicBezTo>
                <a:close/>
                <a:moveTo>
                  <a:pt x="21" y="6"/>
                </a:moveTo>
                <a:cubicBezTo>
                  <a:pt x="19" y="8"/>
                  <a:pt x="16" y="9"/>
                  <a:pt x="13" y="11"/>
                </a:cubicBezTo>
                <a:cubicBezTo>
                  <a:pt x="14" y="11"/>
                  <a:pt x="14" y="12"/>
                  <a:pt x="14" y="12"/>
                </a:cubicBezTo>
                <a:cubicBezTo>
                  <a:pt x="18" y="11"/>
                  <a:pt x="21" y="9"/>
                  <a:pt x="23" y="7"/>
                </a:cubicBezTo>
                <a:cubicBezTo>
                  <a:pt x="23" y="6"/>
                  <a:pt x="22" y="6"/>
                  <a:pt x="21" y="6"/>
                </a:cubicBezTo>
                <a:close/>
                <a:moveTo>
                  <a:pt x="18" y="6"/>
                </a:moveTo>
                <a:cubicBezTo>
                  <a:pt x="18" y="6"/>
                  <a:pt x="20" y="5"/>
                  <a:pt x="19" y="4"/>
                </a:cubicBezTo>
                <a:cubicBezTo>
                  <a:pt x="19" y="5"/>
                  <a:pt x="19" y="5"/>
                  <a:pt x="18" y="5"/>
                </a:cubicBezTo>
                <a:cubicBezTo>
                  <a:pt x="16" y="4"/>
                  <a:pt x="12" y="6"/>
                  <a:pt x="13" y="9"/>
                </a:cubicBezTo>
                <a:cubicBezTo>
                  <a:pt x="14" y="8"/>
                  <a:pt x="17" y="8"/>
                  <a:pt x="18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52" name="Freeform 319"/>
          <p:cNvSpPr/>
          <p:nvPr/>
        </p:nvSpPr>
        <p:spPr bwMode="auto">
          <a:xfrm>
            <a:off x="4213225" y="773113"/>
            <a:ext cx="141288" cy="63500"/>
          </a:xfrm>
          <a:custGeom>
            <a:avLst/>
            <a:gdLst>
              <a:gd name="T0" fmla="*/ 45 w 45"/>
              <a:gd name="T1" fmla="*/ 19 h 20"/>
              <a:gd name="T2" fmla="*/ 39 w 45"/>
              <a:gd name="T3" fmla="*/ 18 h 20"/>
              <a:gd name="T4" fmla="*/ 24 w 45"/>
              <a:gd name="T5" fmla="*/ 11 h 20"/>
              <a:gd name="T6" fmla="*/ 16 w 45"/>
              <a:gd name="T7" fmla="*/ 9 h 20"/>
              <a:gd name="T8" fmla="*/ 0 w 45"/>
              <a:gd name="T9" fmla="*/ 2 h 20"/>
              <a:gd name="T10" fmla="*/ 8 w 45"/>
              <a:gd name="T11" fmla="*/ 3 h 20"/>
              <a:gd name="T12" fmla="*/ 16 w 45"/>
              <a:gd name="T13" fmla="*/ 6 h 20"/>
              <a:gd name="T14" fmla="*/ 30 w 45"/>
              <a:gd name="T15" fmla="*/ 11 h 20"/>
              <a:gd name="T16" fmla="*/ 32 w 45"/>
              <a:gd name="T17" fmla="*/ 13 h 20"/>
              <a:gd name="T18" fmla="*/ 45 w 45"/>
              <a:gd name="T19" fmla="*/ 17 h 20"/>
              <a:gd name="T20" fmla="*/ 45 w 45"/>
              <a:gd name="T21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5" h="20">
                <a:moveTo>
                  <a:pt x="45" y="19"/>
                </a:moveTo>
                <a:cubicBezTo>
                  <a:pt x="43" y="20"/>
                  <a:pt x="40" y="19"/>
                  <a:pt x="39" y="18"/>
                </a:cubicBezTo>
                <a:cubicBezTo>
                  <a:pt x="33" y="17"/>
                  <a:pt x="29" y="14"/>
                  <a:pt x="24" y="11"/>
                </a:cubicBezTo>
                <a:cubicBezTo>
                  <a:pt x="21" y="10"/>
                  <a:pt x="18" y="10"/>
                  <a:pt x="16" y="9"/>
                </a:cubicBezTo>
                <a:cubicBezTo>
                  <a:pt x="11" y="7"/>
                  <a:pt x="6" y="4"/>
                  <a:pt x="0" y="2"/>
                </a:cubicBezTo>
                <a:cubicBezTo>
                  <a:pt x="2" y="0"/>
                  <a:pt x="6" y="2"/>
                  <a:pt x="8" y="3"/>
                </a:cubicBezTo>
                <a:cubicBezTo>
                  <a:pt x="10" y="4"/>
                  <a:pt x="13" y="5"/>
                  <a:pt x="16" y="6"/>
                </a:cubicBezTo>
                <a:cubicBezTo>
                  <a:pt x="21" y="8"/>
                  <a:pt x="26" y="8"/>
                  <a:pt x="30" y="11"/>
                </a:cubicBezTo>
                <a:cubicBezTo>
                  <a:pt x="31" y="12"/>
                  <a:pt x="31" y="12"/>
                  <a:pt x="32" y="13"/>
                </a:cubicBezTo>
                <a:cubicBezTo>
                  <a:pt x="37" y="15"/>
                  <a:pt x="41" y="14"/>
                  <a:pt x="45" y="17"/>
                </a:cubicBezTo>
                <a:cubicBezTo>
                  <a:pt x="45" y="18"/>
                  <a:pt x="45" y="18"/>
                  <a:pt x="45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53" name="Freeform 320"/>
          <p:cNvSpPr>
            <a:spLocks noEditPoints="1"/>
          </p:cNvSpPr>
          <p:nvPr/>
        </p:nvSpPr>
        <p:spPr bwMode="auto">
          <a:xfrm>
            <a:off x="3759200" y="817563"/>
            <a:ext cx="254000" cy="211137"/>
          </a:xfrm>
          <a:custGeom>
            <a:avLst/>
            <a:gdLst>
              <a:gd name="T0" fmla="*/ 9 w 81"/>
              <a:gd name="T1" fmla="*/ 63 h 67"/>
              <a:gd name="T2" fmla="*/ 5 w 81"/>
              <a:gd name="T3" fmla="*/ 43 h 67"/>
              <a:gd name="T4" fmla="*/ 2 w 81"/>
              <a:gd name="T5" fmla="*/ 33 h 67"/>
              <a:gd name="T6" fmla="*/ 20 w 81"/>
              <a:gd name="T7" fmla="*/ 21 h 67"/>
              <a:gd name="T8" fmla="*/ 25 w 81"/>
              <a:gd name="T9" fmla="*/ 18 h 67"/>
              <a:gd name="T10" fmla="*/ 39 w 81"/>
              <a:gd name="T11" fmla="*/ 14 h 67"/>
              <a:gd name="T12" fmla="*/ 45 w 81"/>
              <a:gd name="T13" fmla="*/ 11 h 67"/>
              <a:gd name="T14" fmla="*/ 59 w 81"/>
              <a:gd name="T15" fmla="*/ 5 h 67"/>
              <a:gd name="T16" fmla="*/ 62 w 81"/>
              <a:gd name="T17" fmla="*/ 6 h 67"/>
              <a:gd name="T18" fmla="*/ 72 w 81"/>
              <a:gd name="T19" fmla="*/ 14 h 67"/>
              <a:gd name="T20" fmla="*/ 78 w 81"/>
              <a:gd name="T21" fmla="*/ 36 h 67"/>
              <a:gd name="T22" fmla="*/ 56 w 81"/>
              <a:gd name="T23" fmla="*/ 53 h 67"/>
              <a:gd name="T24" fmla="*/ 44 w 81"/>
              <a:gd name="T25" fmla="*/ 59 h 67"/>
              <a:gd name="T26" fmla="*/ 36 w 81"/>
              <a:gd name="T27" fmla="*/ 60 h 67"/>
              <a:gd name="T28" fmla="*/ 33 w 81"/>
              <a:gd name="T29" fmla="*/ 62 h 67"/>
              <a:gd name="T30" fmla="*/ 9 w 81"/>
              <a:gd name="T31" fmla="*/ 63 h 67"/>
              <a:gd name="T32" fmla="*/ 32 w 81"/>
              <a:gd name="T33" fmla="*/ 57 h 67"/>
              <a:gd name="T34" fmla="*/ 35 w 81"/>
              <a:gd name="T35" fmla="*/ 57 h 67"/>
              <a:gd name="T36" fmla="*/ 41 w 81"/>
              <a:gd name="T37" fmla="*/ 55 h 67"/>
              <a:gd name="T38" fmla="*/ 76 w 81"/>
              <a:gd name="T39" fmla="*/ 40 h 67"/>
              <a:gd name="T40" fmla="*/ 67 w 81"/>
              <a:gd name="T41" fmla="*/ 7 h 67"/>
              <a:gd name="T42" fmla="*/ 60 w 81"/>
              <a:gd name="T43" fmla="*/ 8 h 67"/>
              <a:gd name="T44" fmla="*/ 51 w 81"/>
              <a:gd name="T45" fmla="*/ 13 h 67"/>
              <a:gd name="T46" fmla="*/ 47 w 81"/>
              <a:gd name="T47" fmla="*/ 13 h 67"/>
              <a:gd name="T48" fmla="*/ 44 w 81"/>
              <a:gd name="T49" fmla="*/ 16 h 67"/>
              <a:gd name="T50" fmla="*/ 34 w 81"/>
              <a:gd name="T51" fmla="*/ 19 h 67"/>
              <a:gd name="T52" fmla="*/ 17 w 81"/>
              <a:gd name="T53" fmla="*/ 25 h 67"/>
              <a:gd name="T54" fmla="*/ 5 w 81"/>
              <a:gd name="T55" fmla="*/ 30 h 67"/>
              <a:gd name="T56" fmla="*/ 12 w 81"/>
              <a:gd name="T57" fmla="*/ 61 h 67"/>
              <a:gd name="T58" fmla="*/ 32 w 81"/>
              <a:gd name="T59" fmla="*/ 5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1" h="67">
                <a:moveTo>
                  <a:pt x="9" y="63"/>
                </a:moveTo>
                <a:cubicBezTo>
                  <a:pt x="8" y="56"/>
                  <a:pt x="7" y="50"/>
                  <a:pt x="5" y="43"/>
                </a:cubicBezTo>
                <a:cubicBezTo>
                  <a:pt x="4" y="40"/>
                  <a:pt x="2" y="36"/>
                  <a:pt x="2" y="33"/>
                </a:cubicBezTo>
                <a:cubicBezTo>
                  <a:pt x="0" y="21"/>
                  <a:pt x="12" y="24"/>
                  <a:pt x="20" y="21"/>
                </a:cubicBezTo>
                <a:cubicBezTo>
                  <a:pt x="22" y="20"/>
                  <a:pt x="23" y="19"/>
                  <a:pt x="25" y="18"/>
                </a:cubicBezTo>
                <a:cubicBezTo>
                  <a:pt x="30" y="17"/>
                  <a:pt x="34" y="16"/>
                  <a:pt x="39" y="14"/>
                </a:cubicBezTo>
                <a:cubicBezTo>
                  <a:pt x="41" y="13"/>
                  <a:pt x="43" y="12"/>
                  <a:pt x="45" y="11"/>
                </a:cubicBezTo>
                <a:cubicBezTo>
                  <a:pt x="50" y="9"/>
                  <a:pt x="55" y="8"/>
                  <a:pt x="59" y="5"/>
                </a:cubicBezTo>
                <a:cubicBezTo>
                  <a:pt x="60" y="6"/>
                  <a:pt x="62" y="5"/>
                  <a:pt x="62" y="6"/>
                </a:cubicBezTo>
                <a:cubicBezTo>
                  <a:pt x="69" y="0"/>
                  <a:pt x="71" y="6"/>
                  <a:pt x="72" y="14"/>
                </a:cubicBezTo>
                <a:cubicBezTo>
                  <a:pt x="73" y="22"/>
                  <a:pt x="77" y="31"/>
                  <a:pt x="78" y="36"/>
                </a:cubicBezTo>
                <a:cubicBezTo>
                  <a:pt x="81" y="48"/>
                  <a:pt x="65" y="50"/>
                  <a:pt x="56" y="53"/>
                </a:cubicBezTo>
                <a:cubicBezTo>
                  <a:pt x="52" y="55"/>
                  <a:pt x="48" y="57"/>
                  <a:pt x="44" y="59"/>
                </a:cubicBezTo>
                <a:cubicBezTo>
                  <a:pt x="41" y="57"/>
                  <a:pt x="38" y="62"/>
                  <a:pt x="36" y="60"/>
                </a:cubicBezTo>
                <a:cubicBezTo>
                  <a:pt x="35" y="61"/>
                  <a:pt x="34" y="61"/>
                  <a:pt x="33" y="62"/>
                </a:cubicBezTo>
                <a:cubicBezTo>
                  <a:pt x="25" y="62"/>
                  <a:pt x="17" y="67"/>
                  <a:pt x="9" y="63"/>
                </a:cubicBezTo>
                <a:close/>
                <a:moveTo>
                  <a:pt x="32" y="57"/>
                </a:moveTo>
                <a:cubicBezTo>
                  <a:pt x="33" y="57"/>
                  <a:pt x="34" y="58"/>
                  <a:pt x="35" y="57"/>
                </a:cubicBezTo>
                <a:cubicBezTo>
                  <a:pt x="37" y="57"/>
                  <a:pt x="39" y="56"/>
                  <a:pt x="41" y="55"/>
                </a:cubicBezTo>
                <a:cubicBezTo>
                  <a:pt x="55" y="51"/>
                  <a:pt x="64" y="47"/>
                  <a:pt x="76" y="40"/>
                </a:cubicBezTo>
                <a:cubicBezTo>
                  <a:pt x="73" y="31"/>
                  <a:pt x="71" y="17"/>
                  <a:pt x="67" y="7"/>
                </a:cubicBezTo>
                <a:cubicBezTo>
                  <a:pt x="64" y="8"/>
                  <a:pt x="63" y="9"/>
                  <a:pt x="60" y="8"/>
                </a:cubicBezTo>
                <a:cubicBezTo>
                  <a:pt x="57" y="10"/>
                  <a:pt x="54" y="12"/>
                  <a:pt x="51" y="13"/>
                </a:cubicBezTo>
                <a:cubicBezTo>
                  <a:pt x="50" y="13"/>
                  <a:pt x="48" y="13"/>
                  <a:pt x="47" y="13"/>
                </a:cubicBezTo>
                <a:cubicBezTo>
                  <a:pt x="46" y="14"/>
                  <a:pt x="45" y="15"/>
                  <a:pt x="44" y="16"/>
                </a:cubicBezTo>
                <a:cubicBezTo>
                  <a:pt x="40" y="17"/>
                  <a:pt x="37" y="18"/>
                  <a:pt x="34" y="19"/>
                </a:cubicBezTo>
                <a:cubicBezTo>
                  <a:pt x="29" y="21"/>
                  <a:pt x="22" y="23"/>
                  <a:pt x="17" y="25"/>
                </a:cubicBezTo>
                <a:cubicBezTo>
                  <a:pt x="12" y="26"/>
                  <a:pt x="7" y="26"/>
                  <a:pt x="5" y="30"/>
                </a:cubicBezTo>
                <a:cubicBezTo>
                  <a:pt x="6" y="39"/>
                  <a:pt x="10" y="51"/>
                  <a:pt x="12" y="61"/>
                </a:cubicBezTo>
                <a:cubicBezTo>
                  <a:pt x="20" y="63"/>
                  <a:pt x="26" y="58"/>
                  <a:pt x="32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54" name="Freeform 321"/>
          <p:cNvSpPr/>
          <p:nvPr/>
        </p:nvSpPr>
        <p:spPr bwMode="auto">
          <a:xfrm>
            <a:off x="3833813" y="930275"/>
            <a:ext cx="133350" cy="53975"/>
          </a:xfrm>
          <a:custGeom>
            <a:avLst/>
            <a:gdLst>
              <a:gd name="T0" fmla="*/ 0 w 42"/>
              <a:gd name="T1" fmla="*/ 15 h 17"/>
              <a:gd name="T2" fmla="*/ 39 w 42"/>
              <a:gd name="T3" fmla="*/ 0 h 17"/>
              <a:gd name="T4" fmla="*/ 42 w 42"/>
              <a:gd name="T5" fmla="*/ 1 h 17"/>
              <a:gd name="T6" fmla="*/ 23 w 42"/>
              <a:gd name="T7" fmla="*/ 9 h 17"/>
              <a:gd name="T8" fmla="*/ 13 w 42"/>
              <a:gd name="T9" fmla="*/ 13 h 17"/>
              <a:gd name="T10" fmla="*/ 0 w 42"/>
              <a:gd name="T11" fmla="*/ 1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17">
                <a:moveTo>
                  <a:pt x="0" y="15"/>
                </a:moveTo>
                <a:cubicBezTo>
                  <a:pt x="11" y="7"/>
                  <a:pt x="29" y="8"/>
                  <a:pt x="39" y="0"/>
                </a:cubicBezTo>
                <a:cubicBezTo>
                  <a:pt x="40" y="1"/>
                  <a:pt x="42" y="1"/>
                  <a:pt x="42" y="1"/>
                </a:cubicBezTo>
                <a:cubicBezTo>
                  <a:pt x="40" y="7"/>
                  <a:pt x="29" y="7"/>
                  <a:pt x="23" y="9"/>
                </a:cubicBezTo>
                <a:cubicBezTo>
                  <a:pt x="19" y="10"/>
                  <a:pt x="16" y="11"/>
                  <a:pt x="13" y="13"/>
                </a:cubicBezTo>
                <a:cubicBezTo>
                  <a:pt x="9" y="12"/>
                  <a:pt x="4" y="17"/>
                  <a:pt x="0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55" name="Freeform 322"/>
          <p:cNvSpPr/>
          <p:nvPr/>
        </p:nvSpPr>
        <p:spPr bwMode="auto">
          <a:xfrm>
            <a:off x="3827463" y="909638"/>
            <a:ext cx="127000" cy="46037"/>
          </a:xfrm>
          <a:custGeom>
            <a:avLst/>
            <a:gdLst>
              <a:gd name="T0" fmla="*/ 40 w 40"/>
              <a:gd name="T1" fmla="*/ 0 h 15"/>
              <a:gd name="T2" fmla="*/ 39 w 40"/>
              <a:gd name="T3" fmla="*/ 1 h 15"/>
              <a:gd name="T4" fmla="*/ 28 w 40"/>
              <a:gd name="T5" fmla="*/ 6 h 15"/>
              <a:gd name="T6" fmla="*/ 26 w 40"/>
              <a:gd name="T7" fmla="*/ 8 h 15"/>
              <a:gd name="T8" fmla="*/ 19 w 40"/>
              <a:gd name="T9" fmla="*/ 9 h 15"/>
              <a:gd name="T10" fmla="*/ 10 w 40"/>
              <a:gd name="T11" fmla="*/ 12 h 15"/>
              <a:gd name="T12" fmla="*/ 7 w 40"/>
              <a:gd name="T13" fmla="*/ 12 h 15"/>
              <a:gd name="T14" fmla="*/ 0 w 40"/>
              <a:gd name="T15" fmla="*/ 12 h 15"/>
              <a:gd name="T16" fmla="*/ 19 w 40"/>
              <a:gd name="T17" fmla="*/ 6 h 15"/>
              <a:gd name="T18" fmla="*/ 21 w 40"/>
              <a:gd name="T19" fmla="*/ 6 h 15"/>
              <a:gd name="T20" fmla="*/ 40 w 40"/>
              <a:gd name="T2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" h="15">
                <a:moveTo>
                  <a:pt x="40" y="0"/>
                </a:moveTo>
                <a:cubicBezTo>
                  <a:pt x="40" y="0"/>
                  <a:pt x="40" y="0"/>
                  <a:pt x="39" y="1"/>
                </a:cubicBezTo>
                <a:cubicBezTo>
                  <a:pt x="37" y="4"/>
                  <a:pt x="32" y="4"/>
                  <a:pt x="28" y="6"/>
                </a:cubicBezTo>
                <a:cubicBezTo>
                  <a:pt x="27" y="6"/>
                  <a:pt x="27" y="7"/>
                  <a:pt x="26" y="8"/>
                </a:cubicBezTo>
                <a:cubicBezTo>
                  <a:pt x="23" y="9"/>
                  <a:pt x="21" y="8"/>
                  <a:pt x="19" y="9"/>
                </a:cubicBezTo>
                <a:cubicBezTo>
                  <a:pt x="16" y="9"/>
                  <a:pt x="14" y="11"/>
                  <a:pt x="10" y="12"/>
                </a:cubicBezTo>
                <a:cubicBezTo>
                  <a:pt x="9" y="12"/>
                  <a:pt x="8" y="12"/>
                  <a:pt x="7" y="12"/>
                </a:cubicBezTo>
                <a:cubicBezTo>
                  <a:pt x="5" y="13"/>
                  <a:pt x="2" y="15"/>
                  <a:pt x="0" y="12"/>
                </a:cubicBezTo>
                <a:cubicBezTo>
                  <a:pt x="5" y="8"/>
                  <a:pt x="14" y="9"/>
                  <a:pt x="19" y="6"/>
                </a:cubicBezTo>
                <a:cubicBezTo>
                  <a:pt x="20" y="6"/>
                  <a:pt x="21" y="5"/>
                  <a:pt x="21" y="6"/>
                </a:cubicBezTo>
                <a:cubicBezTo>
                  <a:pt x="27" y="4"/>
                  <a:pt x="33" y="0"/>
                  <a:pt x="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56" name="Freeform 323"/>
          <p:cNvSpPr/>
          <p:nvPr/>
        </p:nvSpPr>
        <p:spPr bwMode="auto">
          <a:xfrm>
            <a:off x="3827463" y="877888"/>
            <a:ext cx="120650" cy="50800"/>
          </a:xfrm>
          <a:custGeom>
            <a:avLst/>
            <a:gdLst>
              <a:gd name="T0" fmla="*/ 38 w 38"/>
              <a:gd name="T1" fmla="*/ 2 h 16"/>
              <a:gd name="T2" fmla="*/ 34 w 38"/>
              <a:gd name="T3" fmla="*/ 2 h 16"/>
              <a:gd name="T4" fmla="*/ 16 w 38"/>
              <a:gd name="T5" fmla="*/ 9 h 16"/>
              <a:gd name="T6" fmla="*/ 0 w 38"/>
              <a:gd name="T7" fmla="*/ 15 h 16"/>
              <a:gd name="T8" fmla="*/ 5 w 38"/>
              <a:gd name="T9" fmla="*/ 11 h 16"/>
              <a:gd name="T10" fmla="*/ 10 w 38"/>
              <a:gd name="T11" fmla="*/ 8 h 16"/>
              <a:gd name="T12" fmla="*/ 24 w 38"/>
              <a:gd name="T13" fmla="*/ 4 h 16"/>
              <a:gd name="T14" fmla="*/ 37 w 38"/>
              <a:gd name="T15" fmla="*/ 0 h 16"/>
              <a:gd name="T16" fmla="*/ 38 w 38"/>
              <a:gd name="T17" fmla="*/ 1 h 16"/>
              <a:gd name="T18" fmla="*/ 38 w 38"/>
              <a:gd name="T19" fmla="*/ 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" h="16">
                <a:moveTo>
                  <a:pt x="38" y="2"/>
                </a:moveTo>
                <a:cubicBezTo>
                  <a:pt x="36" y="3"/>
                  <a:pt x="36" y="3"/>
                  <a:pt x="34" y="2"/>
                </a:cubicBezTo>
                <a:cubicBezTo>
                  <a:pt x="29" y="5"/>
                  <a:pt x="22" y="7"/>
                  <a:pt x="16" y="9"/>
                </a:cubicBezTo>
                <a:cubicBezTo>
                  <a:pt x="11" y="11"/>
                  <a:pt x="6" y="16"/>
                  <a:pt x="0" y="15"/>
                </a:cubicBezTo>
                <a:cubicBezTo>
                  <a:pt x="0" y="13"/>
                  <a:pt x="3" y="12"/>
                  <a:pt x="5" y="11"/>
                </a:cubicBezTo>
                <a:cubicBezTo>
                  <a:pt x="7" y="10"/>
                  <a:pt x="8" y="8"/>
                  <a:pt x="10" y="8"/>
                </a:cubicBezTo>
                <a:cubicBezTo>
                  <a:pt x="13" y="6"/>
                  <a:pt x="19" y="5"/>
                  <a:pt x="24" y="4"/>
                </a:cubicBezTo>
                <a:cubicBezTo>
                  <a:pt x="29" y="2"/>
                  <a:pt x="32" y="0"/>
                  <a:pt x="37" y="0"/>
                </a:cubicBezTo>
                <a:cubicBezTo>
                  <a:pt x="37" y="0"/>
                  <a:pt x="38" y="0"/>
                  <a:pt x="38" y="1"/>
                </a:cubicBezTo>
                <a:cubicBezTo>
                  <a:pt x="38" y="1"/>
                  <a:pt x="38" y="2"/>
                  <a:pt x="38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57" name="Freeform 324"/>
          <p:cNvSpPr>
            <a:spLocks noEditPoints="1"/>
          </p:cNvSpPr>
          <p:nvPr/>
        </p:nvSpPr>
        <p:spPr bwMode="auto">
          <a:xfrm>
            <a:off x="3609975" y="546100"/>
            <a:ext cx="911225" cy="820738"/>
          </a:xfrm>
          <a:custGeom>
            <a:avLst/>
            <a:gdLst>
              <a:gd name="T0" fmla="*/ 36 w 289"/>
              <a:gd name="T1" fmla="*/ 218 h 260"/>
              <a:gd name="T2" fmla="*/ 28 w 289"/>
              <a:gd name="T3" fmla="*/ 175 h 260"/>
              <a:gd name="T4" fmla="*/ 10 w 289"/>
              <a:gd name="T5" fmla="*/ 126 h 260"/>
              <a:gd name="T6" fmla="*/ 7 w 289"/>
              <a:gd name="T7" fmla="*/ 87 h 260"/>
              <a:gd name="T8" fmla="*/ 130 w 289"/>
              <a:gd name="T9" fmla="*/ 50 h 260"/>
              <a:gd name="T10" fmla="*/ 173 w 289"/>
              <a:gd name="T11" fmla="*/ 1 h 260"/>
              <a:gd name="T12" fmla="*/ 284 w 289"/>
              <a:gd name="T13" fmla="*/ 53 h 260"/>
              <a:gd name="T14" fmla="*/ 232 w 289"/>
              <a:gd name="T15" fmla="*/ 192 h 260"/>
              <a:gd name="T16" fmla="*/ 172 w 289"/>
              <a:gd name="T17" fmla="*/ 212 h 260"/>
              <a:gd name="T18" fmla="*/ 118 w 289"/>
              <a:gd name="T19" fmla="*/ 244 h 260"/>
              <a:gd name="T20" fmla="*/ 243 w 289"/>
              <a:gd name="T21" fmla="*/ 154 h 260"/>
              <a:gd name="T22" fmla="*/ 274 w 289"/>
              <a:gd name="T23" fmla="*/ 46 h 260"/>
              <a:gd name="T24" fmla="*/ 163 w 289"/>
              <a:gd name="T25" fmla="*/ 28 h 260"/>
              <a:gd name="T26" fmla="*/ 171 w 289"/>
              <a:gd name="T27" fmla="*/ 34 h 260"/>
              <a:gd name="T28" fmla="*/ 232 w 289"/>
              <a:gd name="T29" fmla="*/ 38 h 260"/>
              <a:gd name="T30" fmla="*/ 277 w 289"/>
              <a:gd name="T31" fmla="*/ 57 h 260"/>
              <a:gd name="T32" fmla="*/ 240 w 289"/>
              <a:gd name="T33" fmla="*/ 144 h 260"/>
              <a:gd name="T34" fmla="*/ 216 w 289"/>
              <a:gd name="T35" fmla="*/ 203 h 260"/>
              <a:gd name="T36" fmla="*/ 221 w 289"/>
              <a:gd name="T37" fmla="*/ 212 h 260"/>
              <a:gd name="T38" fmla="*/ 257 w 289"/>
              <a:gd name="T39" fmla="*/ 94 h 260"/>
              <a:gd name="T40" fmla="*/ 225 w 289"/>
              <a:gd name="T41" fmla="*/ 38 h 260"/>
              <a:gd name="T42" fmla="*/ 177 w 289"/>
              <a:gd name="T43" fmla="*/ 30 h 260"/>
              <a:gd name="T44" fmla="*/ 157 w 289"/>
              <a:gd name="T45" fmla="*/ 86 h 260"/>
              <a:gd name="T46" fmla="*/ 199 w 289"/>
              <a:gd name="T47" fmla="*/ 194 h 260"/>
              <a:gd name="T48" fmla="*/ 63 w 289"/>
              <a:gd name="T49" fmla="*/ 246 h 260"/>
              <a:gd name="T50" fmla="*/ 103 w 289"/>
              <a:gd name="T51" fmla="*/ 246 h 260"/>
              <a:gd name="T52" fmla="*/ 166 w 289"/>
              <a:gd name="T53" fmla="*/ 193 h 260"/>
              <a:gd name="T54" fmla="*/ 73 w 289"/>
              <a:gd name="T55" fmla="*/ 66 h 260"/>
              <a:gd name="T56" fmla="*/ 11 w 289"/>
              <a:gd name="T57" fmla="*/ 96 h 260"/>
              <a:gd name="T58" fmla="*/ 30 w 289"/>
              <a:gd name="T59" fmla="*/ 133 h 260"/>
              <a:gd name="T60" fmla="*/ 39 w 289"/>
              <a:gd name="T61" fmla="*/ 170 h 260"/>
              <a:gd name="T62" fmla="*/ 49 w 289"/>
              <a:gd name="T63" fmla="*/ 199 h 260"/>
              <a:gd name="T64" fmla="*/ 61 w 289"/>
              <a:gd name="T65" fmla="*/ 239 h 260"/>
              <a:gd name="T66" fmla="*/ 147 w 289"/>
              <a:gd name="T67" fmla="*/ 68 h 260"/>
              <a:gd name="T68" fmla="*/ 60 w 289"/>
              <a:gd name="T69" fmla="*/ 246 h 260"/>
              <a:gd name="T70" fmla="*/ 54 w 289"/>
              <a:gd name="T71" fmla="*/ 249 h 260"/>
              <a:gd name="T72" fmla="*/ 51 w 289"/>
              <a:gd name="T73" fmla="*/ 230 h 260"/>
              <a:gd name="T74" fmla="*/ 51 w 289"/>
              <a:gd name="T75" fmla="*/ 230 h 260"/>
              <a:gd name="T76" fmla="*/ 39 w 289"/>
              <a:gd name="T77" fmla="*/ 219 h 260"/>
              <a:gd name="T78" fmla="*/ 49 w 289"/>
              <a:gd name="T79" fmla="*/ 208 h 260"/>
              <a:gd name="T80" fmla="*/ 46 w 289"/>
              <a:gd name="T81" fmla="*/ 205 h 260"/>
              <a:gd name="T82" fmla="*/ 36 w 289"/>
              <a:gd name="T83" fmla="*/ 200 h 260"/>
              <a:gd name="T84" fmla="*/ 43 w 289"/>
              <a:gd name="T85" fmla="*/ 187 h 260"/>
              <a:gd name="T86" fmla="*/ 32 w 289"/>
              <a:gd name="T87" fmla="*/ 187 h 260"/>
              <a:gd name="T88" fmla="*/ 40 w 289"/>
              <a:gd name="T89" fmla="*/ 174 h 260"/>
              <a:gd name="T90" fmla="*/ 26 w 289"/>
              <a:gd name="T91" fmla="*/ 169 h 260"/>
              <a:gd name="T92" fmla="*/ 30 w 289"/>
              <a:gd name="T93" fmla="*/ 156 h 260"/>
              <a:gd name="T94" fmla="*/ 21 w 289"/>
              <a:gd name="T95" fmla="*/ 150 h 260"/>
              <a:gd name="T96" fmla="*/ 20 w 289"/>
              <a:gd name="T97" fmla="*/ 142 h 260"/>
              <a:gd name="T98" fmla="*/ 16 w 289"/>
              <a:gd name="T99" fmla="*/ 136 h 260"/>
              <a:gd name="T100" fmla="*/ 19 w 289"/>
              <a:gd name="T101" fmla="*/ 122 h 260"/>
              <a:gd name="T102" fmla="*/ 11 w 289"/>
              <a:gd name="T103" fmla="*/ 115 h 260"/>
              <a:gd name="T104" fmla="*/ 11 w 289"/>
              <a:gd name="T105" fmla="*/ 109 h 260"/>
              <a:gd name="T106" fmla="*/ 5 w 289"/>
              <a:gd name="T107" fmla="*/ 92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9" h="260">
                <a:moveTo>
                  <a:pt x="53" y="256"/>
                </a:moveTo>
                <a:cubicBezTo>
                  <a:pt x="50" y="258"/>
                  <a:pt x="46" y="259"/>
                  <a:pt x="43" y="255"/>
                </a:cubicBezTo>
                <a:cubicBezTo>
                  <a:pt x="44" y="247"/>
                  <a:pt x="38" y="247"/>
                  <a:pt x="41" y="241"/>
                </a:cubicBezTo>
                <a:cubicBezTo>
                  <a:pt x="37" y="239"/>
                  <a:pt x="39" y="233"/>
                  <a:pt x="37" y="230"/>
                </a:cubicBezTo>
                <a:cubicBezTo>
                  <a:pt x="37" y="229"/>
                  <a:pt x="37" y="227"/>
                  <a:pt x="38" y="227"/>
                </a:cubicBezTo>
                <a:cubicBezTo>
                  <a:pt x="37" y="225"/>
                  <a:pt x="35" y="222"/>
                  <a:pt x="36" y="218"/>
                </a:cubicBezTo>
                <a:cubicBezTo>
                  <a:pt x="34" y="214"/>
                  <a:pt x="28" y="210"/>
                  <a:pt x="33" y="205"/>
                </a:cubicBezTo>
                <a:cubicBezTo>
                  <a:pt x="33" y="204"/>
                  <a:pt x="32" y="203"/>
                  <a:pt x="31" y="201"/>
                </a:cubicBezTo>
                <a:cubicBezTo>
                  <a:pt x="31" y="200"/>
                  <a:pt x="32" y="199"/>
                  <a:pt x="33" y="197"/>
                </a:cubicBezTo>
                <a:cubicBezTo>
                  <a:pt x="33" y="196"/>
                  <a:pt x="32" y="195"/>
                  <a:pt x="31" y="194"/>
                </a:cubicBezTo>
                <a:cubicBezTo>
                  <a:pt x="33" y="191"/>
                  <a:pt x="25" y="187"/>
                  <a:pt x="29" y="184"/>
                </a:cubicBezTo>
                <a:cubicBezTo>
                  <a:pt x="26" y="182"/>
                  <a:pt x="26" y="177"/>
                  <a:pt x="28" y="175"/>
                </a:cubicBezTo>
                <a:cubicBezTo>
                  <a:pt x="26" y="174"/>
                  <a:pt x="21" y="171"/>
                  <a:pt x="25" y="168"/>
                </a:cubicBezTo>
                <a:cubicBezTo>
                  <a:pt x="23" y="166"/>
                  <a:pt x="21" y="164"/>
                  <a:pt x="23" y="161"/>
                </a:cubicBezTo>
                <a:cubicBezTo>
                  <a:pt x="20" y="160"/>
                  <a:pt x="19" y="156"/>
                  <a:pt x="21" y="153"/>
                </a:cubicBezTo>
                <a:cubicBezTo>
                  <a:pt x="18" y="152"/>
                  <a:pt x="17" y="149"/>
                  <a:pt x="18" y="146"/>
                </a:cubicBezTo>
                <a:cubicBezTo>
                  <a:pt x="17" y="144"/>
                  <a:pt x="15" y="143"/>
                  <a:pt x="16" y="139"/>
                </a:cubicBezTo>
                <a:cubicBezTo>
                  <a:pt x="9" y="138"/>
                  <a:pt x="17" y="127"/>
                  <a:pt x="10" y="126"/>
                </a:cubicBezTo>
                <a:cubicBezTo>
                  <a:pt x="9" y="123"/>
                  <a:pt x="8" y="120"/>
                  <a:pt x="11" y="119"/>
                </a:cubicBezTo>
                <a:cubicBezTo>
                  <a:pt x="10" y="117"/>
                  <a:pt x="7" y="115"/>
                  <a:pt x="9" y="112"/>
                </a:cubicBezTo>
                <a:cubicBezTo>
                  <a:pt x="7" y="111"/>
                  <a:pt x="5" y="108"/>
                  <a:pt x="5" y="104"/>
                </a:cubicBezTo>
                <a:cubicBezTo>
                  <a:pt x="5" y="104"/>
                  <a:pt x="5" y="103"/>
                  <a:pt x="5" y="102"/>
                </a:cubicBezTo>
                <a:cubicBezTo>
                  <a:pt x="4" y="98"/>
                  <a:pt x="0" y="94"/>
                  <a:pt x="2" y="90"/>
                </a:cubicBezTo>
                <a:cubicBezTo>
                  <a:pt x="3" y="89"/>
                  <a:pt x="6" y="88"/>
                  <a:pt x="7" y="87"/>
                </a:cubicBezTo>
                <a:cubicBezTo>
                  <a:pt x="6" y="86"/>
                  <a:pt x="8" y="85"/>
                  <a:pt x="8" y="83"/>
                </a:cubicBezTo>
                <a:cubicBezTo>
                  <a:pt x="29" y="75"/>
                  <a:pt x="52" y="70"/>
                  <a:pt x="75" y="62"/>
                </a:cubicBezTo>
                <a:cubicBezTo>
                  <a:pt x="79" y="63"/>
                  <a:pt x="82" y="61"/>
                  <a:pt x="86" y="59"/>
                </a:cubicBezTo>
                <a:cubicBezTo>
                  <a:pt x="91" y="57"/>
                  <a:pt x="97" y="56"/>
                  <a:pt x="103" y="54"/>
                </a:cubicBezTo>
                <a:cubicBezTo>
                  <a:pt x="111" y="51"/>
                  <a:pt x="119" y="46"/>
                  <a:pt x="126" y="46"/>
                </a:cubicBezTo>
                <a:cubicBezTo>
                  <a:pt x="127" y="47"/>
                  <a:pt x="129" y="49"/>
                  <a:pt x="130" y="50"/>
                </a:cubicBezTo>
                <a:cubicBezTo>
                  <a:pt x="132" y="57"/>
                  <a:pt x="135" y="66"/>
                  <a:pt x="137" y="74"/>
                </a:cubicBezTo>
                <a:cubicBezTo>
                  <a:pt x="143" y="57"/>
                  <a:pt x="149" y="39"/>
                  <a:pt x="156" y="20"/>
                </a:cubicBezTo>
                <a:cubicBezTo>
                  <a:pt x="158" y="16"/>
                  <a:pt x="159" y="12"/>
                  <a:pt x="160" y="8"/>
                </a:cubicBezTo>
                <a:cubicBezTo>
                  <a:pt x="161" y="7"/>
                  <a:pt x="160" y="5"/>
                  <a:pt x="161" y="4"/>
                </a:cubicBezTo>
                <a:cubicBezTo>
                  <a:pt x="162" y="2"/>
                  <a:pt x="165" y="0"/>
                  <a:pt x="167" y="0"/>
                </a:cubicBezTo>
                <a:cubicBezTo>
                  <a:pt x="169" y="0"/>
                  <a:pt x="171" y="2"/>
                  <a:pt x="173" y="1"/>
                </a:cubicBezTo>
                <a:cubicBezTo>
                  <a:pt x="173" y="2"/>
                  <a:pt x="175" y="2"/>
                  <a:pt x="175" y="3"/>
                </a:cubicBezTo>
                <a:cubicBezTo>
                  <a:pt x="190" y="10"/>
                  <a:pt x="204" y="13"/>
                  <a:pt x="221" y="19"/>
                </a:cubicBezTo>
                <a:cubicBezTo>
                  <a:pt x="233" y="27"/>
                  <a:pt x="252" y="31"/>
                  <a:pt x="263" y="37"/>
                </a:cubicBezTo>
                <a:cubicBezTo>
                  <a:pt x="265" y="38"/>
                  <a:pt x="269" y="39"/>
                  <a:pt x="271" y="41"/>
                </a:cubicBezTo>
                <a:cubicBezTo>
                  <a:pt x="274" y="41"/>
                  <a:pt x="276" y="44"/>
                  <a:pt x="279" y="45"/>
                </a:cubicBezTo>
                <a:cubicBezTo>
                  <a:pt x="282" y="46"/>
                  <a:pt x="289" y="48"/>
                  <a:pt x="284" y="53"/>
                </a:cubicBezTo>
                <a:cubicBezTo>
                  <a:pt x="282" y="61"/>
                  <a:pt x="279" y="67"/>
                  <a:pt x="277" y="75"/>
                </a:cubicBezTo>
                <a:cubicBezTo>
                  <a:pt x="276" y="76"/>
                  <a:pt x="275" y="78"/>
                  <a:pt x="274" y="81"/>
                </a:cubicBezTo>
                <a:cubicBezTo>
                  <a:pt x="265" y="98"/>
                  <a:pt x="260" y="118"/>
                  <a:pt x="253" y="137"/>
                </a:cubicBezTo>
                <a:cubicBezTo>
                  <a:pt x="250" y="144"/>
                  <a:pt x="247" y="151"/>
                  <a:pt x="244" y="158"/>
                </a:cubicBezTo>
                <a:cubicBezTo>
                  <a:pt x="242" y="165"/>
                  <a:pt x="239" y="172"/>
                  <a:pt x="236" y="179"/>
                </a:cubicBezTo>
                <a:cubicBezTo>
                  <a:pt x="234" y="183"/>
                  <a:pt x="234" y="188"/>
                  <a:pt x="232" y="192"/>
                </a:cubicBezTo>
                <a:cubicBezTo>
                  <a:pt x="230" y="198"/>
                  <a:pt x="226" y="203"/>
                  <a:pt x="226" y="209"/>
                </a:cubicBezTo>
                <a:cubicBezTo>
                  <a:pt x="224" y="209"/>
                  <a:pt x="224" y="211"/>
                  <a:pt x="224" y="213"/>
                </a:cubicBezTo>
                <a:cubicBezTo>
                  <a:pt x="223" y="214"/>
                  <a:pt x="222" y="215"/>
                  <a:pt x="220" y="217"/>
                </a:cubicBezTo>
                <a:cubicBezTo>
                  <a:pt x="213" y="215"/>
                  <a:pt x="201" y="209"/>
                  <a:pt x="192" y="207"/>
                </a:cubicBezTo>
                <a:cubicBezTo>
                  <a:pt x="183" y="205"/>
                  <a:pt x="177" y="199"/>
                  <a:pt x="169" y="197"/>
                </a:cubicBezTo>
                <a:cubicBezTo>
                  <a:pt x="171" y="202"/>
                  <a:pt x="170" y="207"/>
                  <a:pt x="172" y="212"/>
                </a:cubicBezTo>
                <a:cubicBezTo>
                  <a:pt x="173" y="218"/>
                  <a:pt x="177" y="225"/>
                  <a:pt x="170" y="229"/>
                </a:cubicBezTo>
                <a:cubicBezTo>
                  <a:pt x="166" y="231"/>
                  <a:pt x="159" y="231"/>
                  <a:pt x="153" y="233"/>
                </a:cubicBezTo>
                <a:cubicBezTo>
                  <a:pt x="151" y="234"/>
                  <a:pt x="149" y="235"/>
                  <a:pt x="147" y="236"/>
                </a:cubicBezTo>
                <a:cubicBezTo>
                  <a:pt x="145" y="237"/>
                  <a:pt x="142" y="237"/>
                  <a:pt x="140" y="237"/>
                </a:cubicBezTo>
                <a:cubicBezTo>
                  <a:pt x="132" y="239"/>
                  <a:pt x="125" y="241"/>
                  <a:pt x="120" y="243"/>
                </a:cubicBezTo>
                <a:cubicBezTo>
                  <a:pt x="119" y="244"/>
                  <a:pt x="118" y="244"/>
                  <a:pt x="118" y="244"/>
                </a:cubicBezTo>
                <a:cubicBezTo>
                  <a:pt x="111" y="247"/>
                  <a:pt x="105" y="248"/>
                  <a:pt x="98" y="249"/>
                </a:cubicBezTo>
                <a:cubicBezTo>
                  <a:pt x="84" y="253"/>
                  <a:pt x="74" y="258"/>
                  <a:pt x="58" y="258"/>
                </a:cubicBezTo>
                <a:cubicBezTo>
                  <a:pt x="58" y="259"/>
                  <a:pt x="57" y="260"/>
                  <a:pt x="56" y="260"/>
                </a:cubicBezTo>
                <a:cubicBezTo>
                  <a:pt x="53" y="259"/>
                  <a:pt x="54" y="259"/>
                  <a:pt x="53" y="256"/>
                </a:cubicBezTo>
                <a:close/>
                <a:moveTo>
                  <a:pt x="227" y="197"/>
                </a:moveTo>
                <a:cubicBezTo>
                  <a:pt x="231" y="182"/>
                  <a:pt x="238" y="169"/>
                  <a:pt x="243" y="154"/>
                </a:cubicBezTo>
                <a:cubicBezTo>
                  <a:pt x="246" y="146"/>
                  <a:pt x="249" y="136"/>
                  <a:pt x="252" y="127"/>
                </a:cubicBezTo>
                <a:cubicBezTo>
                  <a:pt x="254" y="121"/>
                  <a:pt x="258" y="115"/>
                  <a:pt x="259" y="108"/>
                </a:cubicBezTo>
                <a:cubicBezTo>
                  <a:pt x="262" y="104"/>
                  <a:pt x="263" y="99"/>
                  <a:pt x="264" y="94"/>
                </a:cubicBezTo>
                <a:cubicBezTo>
                  <a:pt x="268" y="86"/>
                  <a:pt x="273" y="77"/>
                  <a:pt x="277" y="69"/>
                </a:cubicBezTo>
                <a:cubicBezTo>
                  <a:pt x="279" y="64"/>
                  <a:pt x="282" y="53"/>
                  <a:pt x="280" y="49"/>
                </a:cubicBezTo>
                <a:cubicBezTo>
                  <a:pt x="278" y="48"/>
                  <a:pt x="276" y="47"/>
                  <a:pt x="274" y="46"/>
                </a:cubicBezTo>
                <a:cubicBezTo>
                  <a:pt x="273" y="46"/>
                  <a:pt x="273" y="45"/>
                  <a:pt x="271" y="46"/>
                </a:cubicBezTo>
                <a:cubicBezTo>
                  <a:pt x="266" y="42"/>
                  <a:pt x="258" y="41"/>
                  <a:pt x="253" y="36"/>
                </a:cubicBezTo>
                <a:cubicBezTo>
                  <a:pt x="240" y="32"/>
                  <a:pt x="225" y="23"/>
                  <a:pt x="212" y="19"/>
                </a:cubicBezTo>
                <a:cubicBezTo>
                  <a:pt x="199" y="14"/>
                  <a:pt x="184" y="13"/>
                  <a:pt x="173" y="5"/>
                </a:cubicBezTo>
                <a:cubicBezTo>
                  <a:pt x="171" y="5"/>
                  <a:pt x="170" y="7"/>
                  <a:pt x="170" y="9"/>
                </a:cubicBezTo>
                <a:cubicBezTo>
                  <a:pt x="167" y="15"/>
                  <a:pt x="165" y="21"/>
                  <a:pt x="163" y="28"/>
                </a:cubicBezTo>
                <a:cubicBezTo>
                  <a:pt x="158" y="39"/>
                  <a:pt x="156" y="49"/>
                  <a:pt x="152" y="58"/>
                </a:cubicBezTo>
                <a:cubicBezTo>
                  <a:pt x="152" y="59"/>
                  <a:pt x="152" y="60"/>
                  <a:pt x="152" y="61"/>
                </a:cubicBezTo>
                <a:cubicBezTo>
                  <a:pt x="147" y="71"/>
                  <a:pt x="145" y="81"/>
                  <a:pt x="141" y="92"/>
                </a:cubicBezTo>
                <a:cubicBezTo>
                  <a:pt x="143" y="96"/>
                  <a:pt x="144" y="102"/>
                  <a:pt x="146" y="106"/>
                </a:cubicBezTo>
                <a:cubicBezTo>
                  <a:pt x="152" y="86"/>
                  <a:pt x="161" y="68"/>
                  <a:pt x="166" y="49"/>
                </a:cubicBezTo>
                <a:cubicBezTo>
                  <a:pt x="168" y="45"/>
                  <a:pt x="169" y="39"/>
                  <a:pt x="171" y="34"/>
                </a:cubicBezTo>
                <a:cubicBezTo>
                  <a:pt x="171" y="33"/>
                  <a:pt x="172" y="34"/>
                  <a:pt x="172" y="33"/>
                </a:cubicBezTo>
                <a:cubicBezTo>
                  <a:pt x="172" y="28"/>
                  <a:pt x="176" y="25"/>
                  <a:pt x="176" y="20"/>
                </a:cubicBezTo>
                <a:cubicBezTo>
                  <a:pt x="179" y="20"/>
                  <a:pt x="178" y="17"/>
                  <a:pt x="180" y="17"/>
                </a:cubicBezTo>
                <a:cubicBezTo>
                  <a:pt x="187" y="21"/>
                  <a:pt x="194" y="24"/>
                  <a:pt x="202" y="26"/>
                </a:cubicBezTo>
                <a:cubicBezTo>
                  <a:pt x="210" y="29"/>
                  <a:pt x="220" y="32"/>
                  <a:pt x="228" y="36"/>
                </a:cubicBezTo>
                <a:cubicBezTo>
                  <a:pt x="229" y="36"/>
                  <a:pt x="230" y="38"/>
                  <a:pt x="232" y="38"/>
                </a:cubicBezTo>
                <a:cubicBezTo>
                  <a:pt x="235" y="39"/>
                  <a:pt x="239" y="39"/>
                  <a:pt x="242" y="40"/>
                </a:cubicBezTo>
                <a:cubicBezTo>
                  <a:pt x="243" y="41"/>
                  <a:pt x="243" y="42"/>
                  <a:pt x="244" y="42"/>
                </a:cubicBezTo>
                <a:cubicBezTo>
                  <a:pt x="248" y="44"/>
                  <a:pt x="251" y="44"/>
                  <a:pt x="254" y="45"/>
                </a:cubicBezTo>
                <a:cubicBezTo>
                  <a:pt x="254" y="47"/>
                  <a:pt x="257" y="46"/>
                  <a:pt x="257" y="48"/>
                </a:cubicBezTo>
                <a:cubicBezTo>
                  <a:pt x="263" y="48"/>
                  <a:pt x="268" y="52"/>
                  <a:pt x="274" y="54"/>
                </a:cubicBezTo>
                <a:cubicBezTo>
                  <a:pt x="275" y="55"/>
                  <a:pt x="276" y="55"/>
                  <a:pt x="277" y="57"/>
                </a:cubicBezTo>
                <a:cubicBezTo>
                  <a:pt x="275" y="61"/>
                  <a:pt x="273" y="65"/>
                  <a:pt x="271" y="69"/>
                </a:cubicBezTo>
                <a:cubicBezTo>
                  <a:pt x="267" y="80"/>
                  <a:pt x="261" y="92"/>
                  <a:pt x="257" y="104"/>
                </a:cubicBezTo>
                <a:cubicBezTo>
                  <a:pt x="254" y="111"/>
                  <a:pt x="251" y="116"/>
                  <a:pt x="249" y="122"/>
                </a:cubicBezTo>
                <a:cubicBezTo>
                  <a:pt x="248" y="124"/>
                  <a:pt x="247" y="128"/>
                  <a:pt x="246" y="130"/>
                </a:cubicBezTo>
                <a:cubicBezTo>
                  <a:pt x="245" y="134"/>
                  <a:pt x="242" y="137"/>
                  <a:pt x="241" y="140"/>
                </a:cubicBezTo>
                <a:cubicBezTo>
                  <a:pt x="240" y="142"/>
                  <a:pt x="240" y="143"/>
                  <a:pt x="240" y="144"/>
                </a:cubicBezTo>
                <a:cubicBezTo>
                  <a:pt x="237" y="150"/>
                  <a:pt x="237" y="155"/>
                  <a:pt x="235" y="161"/>
                </a:cubicBezTo>
                <a:cubicBezTo>
                  <a:pt x="234" y="165"/>
                  <a:pt x="231" y="169"/>
                  <a:pt x="230" y="173"/>
                </a:cubicBezTo>
                <a:cubicBezTo>
                  <a:pt x="230" y="175"/>
                  <a:pt x="230" y="176"/>
                  <a:pt x="229" y="178"/>
                </a:cubicBezTo>
                <a:cubicBezTo>
                  <a:pt x="227" y="185"/>
                  <a:pt x="223" y="191"/>
                  <a:pt x="222" y="199"/>
                </a:cubicBezTo>
                <a:cubicBezTo>
                  <a:pt x="221" y="200"/>
                  <a:pt x="220" y="201"/>
                  <a:pt x="219" y="202"/>
                </a:cubicBezTo>
                <a:cubicBezTo>
                  <a:pt x="217" y="202"/>
                  <a:pt x="217" y="202"/>
                  <a:pt x="216" y="203"/>
                </a:cubicBezTo>
                <a:cubicBezTo>
                  <a:pt x="200" y="199"/>
                  <a:pt x="186" y="193"/>
                  <a:pt x="171" y="187"/>
                </a:cubicBezTo>
                <a:cubicBezTo>
                  <a:pt x="169" y="186"/>
                  <a:pt x="168" y="184"/>
                  <a:pt x="166" y="185"/>
                </a:cubicBezTo>
                <a:cubicBezTo>
                  <a:pt x="166" y="188"/>
                  <a:pt x="168" y="191"/>
                  <a:pt x="168" y="194"/>
                </a:cubicBezTo>
                <a:cubicBezTo>
                  <a:pt x="176" y="195"/>
                  <a:pt x="182" y="200"/>
                  <a:pt x="189" y="203"/>
                </a:cubicBezTo>
                <a:cubicBezTo>
                  <a:pt x="195" y="206"/>
                  <a:pt x="201" y="207"/>
                  <a:pt x="208" y="208"/>
                </a:cubicBezTo>
                <a:cubicBezTo>
                  <a:pt x="211" y="210"/>
                  <a:pt x="216" y="214"/>
                  <a:pt x="221" y="212"/>
                </a:cubicBezTo>
                <a:cubicBezTo>
                  <a:pt x="222" y="208"/>
                  <a:pt x="223" y="202"/>
                  <a:pt x="227" y="197"/>
                </a:cubicBezTo>
                <a:close/>
                <a:moveTo>
                  <a:pt x="219" y="192"/>
                </a:moveTo>
                <a:cubicBezTo>
                  <a:pt x="223" y="183"/>
                  <a:pt x="226" y="174"/>
                  <a:pt x="229" y="164"/>
                </a:cubicBezTo>
                <a:cubicBezTo>
                  <a:pt x="234" y="154"/>
                  <a:pt x="238" y="142"/>
                  <a:pt x="242" y="131"/>
                </a:cubicBezTo>
                <a:cubicBezTo>
                  <a:pt x="244" y="126"/>
                  <a:pt x="247" y="123"/>
                  <a:pt x="248" y="118"/>
                </a:cubicBezTo>
                <a:cubicBezTo>
                  <a:pt x="252" y="111"/>
                  <a:pt x="254" y="102"/>
                  <a:pt x="257" y="94"/>
                </a:cubicBezTo>
                <a:cubicBezTo>
                  <a:pt x="261" y="88"/>
                  <a:pt x="264" y="80"/>
                  <a:pt x="266" y="73"/>
                </a:cubicBezTo>
                <a:cubicBezTo>
                  <a:pt x="269" y="69"/>
                  <a:pt x="270" y="63"/>
                  <a:pt x="273" y="59"/>
                </a:cubicBezTo>
                <a:cubicBezTo>
                  <a:pt x="273" y="59"/>
                  <a:pt x="273" y="59"/>
                  <a:pt x="273" y="59"/>
                </a:cubicBezTo>
                <a:cubicBezTo>
                  <a:pt x="264" y="53"/>
                  <a:pt x="255" y="50"/>
                  <a:pt x="244" y="46"/>
                </a:cubicBezTo>
                <a:cubicBezTo>
                  <a:pt x="242" y="43"/>
                  <a:pt x="239" y="44"/>
                  <a:pt x="234" y="42"/>
                </a:cubicBezTo>
                <a:cubicBezTo>
                  <a:pt x="231" y="41"/>
                  <a:pt x="228" y="39"/>
                  <a:pt x="225" y="38"/>
                </a:cubicBezTo>
                <a:cubicBezTo>
                  <a:pt x="222" y="36"/>
                  <a:pt x="219" y="36"/>
                  <a:pt x="216" y="35"/>
                </a:cubicBezTo>
                <a:cubicBezTo>
                  <a:pt x="212" y="33"/>
                  <a:pt x="210" y="32"/>
                  <a:pt x="207" y="30"/>
                </a:cubicBezTo>
                <a:cubicBezTo>
                  <a:pt x="203" y="29"/>
                  <a:pt x="200" y="29"/>
                  <a:pt x="197" y="27"/>
                </a:cubicBezTo>
                <a:cubicBezTo>
                  <a:pt x="195" y="27"/>
                  <a:pt x="192" y="25"/>
                  <a:pt x="189" y="24"/>
                </a:cubicBezTo>
                <a:cubicBezTo>
                  <a:pt x="188" y="24"/>
                  <a:pt x="182" y="21"/>
                  <a:pt x="182" y="21"/>
                </a:cubicBezTo>
                <a:cubicBezTo>
                  <a:pt x="180" y="21"/>
                  <a:pt x="177" y="29"/>
                  <a:pt x="177" y="30"/>
                </a:cubicBezTo>
                <a:cubicBezTo>
                  <a:pt x="175" y="34"/>
                  <a:pt x="174" y="37"/>
                  <a:pt x="174" y="40"/>
                </a:cubicBezTo>
                <a:cubicBezTo>
                  <a:pt x="173" y="40"/>
                  <a:pt x="174" y="42"/>
                  <a:pt x="172" y="42"/>
                </a:cubicBezTo>
                <a:cubicBezTo>
                  <a:pt x="172" y="45"/>
                  <a:pt x="171" y="47"/>
                  <a:pt x="170" y="49"/>
                </a:cubicBezTo>
                <a:cubicBezTo>
                  <a:pt x="168" y="54"/>
                  <a:pt x="167" y="61"/>
                  <a:pt x="164" y="67"/>
                </a:cubicBezTo>
                <a:cubicBezTo>
                  <a:pt x="164" y="68"/>
                  <a:pt x="162" y="69"/>
                  <a:pt x="162" y="70"/>
                </a:cubicBezTo>
                <a:cubicBezTo>
                  <a:pt x="159" y="75"/>
                  <a:pt x="159" y="81"/>
                  <a:pt x="157" y="86"/>
                </a:cubicBezTo>
                <a:cubicBezTo>
                  <a:pt x="155" y="92"/>
                  <a:pt x="151" y="97"/>
                  <a:pt x="149" y="103"/>
                </a:cubicBezTo>
                <a:cubicBezTo>
                  <a:pt x="149" y="105"/>
                  <a:pt x="148" y="109"/>
                  <a:pt x="146" y="110"/>
                </a:cubicBezTo>
                <a:cubicBezTo>
                  <a:pt x="153" y="135"/>
                  <a:pt x="158" y="157"/>
                  <a:pt x="165" y="181"/>
                </a:cubicBezTo>
                <a:cubicBezTo>
                  <a:pt x="167" y="182"/>
                  <a:pt x="170" y="183"/>
                  <a:pt x="173" y="184"/>
                </a:cubicBezTo>
                <a:cubicBezTo>
                  <a:pt x="180" y="187"/>
                  <a:pt x="188" y="192"/>
                  <a:pt x="195" y="193"/>
                </a:cubicBezTo>
                <a:cubicBezTo>
                  <a:pt x="196" y="194"/>
                  <a:pt x="198" y="193"/>
                  <a:pt x="199" y="194"/>
                </a:cubicBezTo>
                <a:cubicBezTo>
                  <a:pt x="203" y="195"/>
                  <a:pt x="206" y="197"/>
                  <a:pt x="209" y="198"/>
                </a:cubicBezTo>
                <a:cubicBezTo>
                  <a:pt x="214" y="198"/>
                  <a:pt x="214" y="196"/>
                  <a:pt x="218" y="197"/>
                </a:cubicBezTo>
                <a:cubicBezTo>
                  <a:pt x="218" y="195"/>
                  <a:pt x="220" y="194"/>
                  <a:pt x="219" y="192"/>
                </a:cubicBezTo>
                <a:close/>
                <a:moveTo>
                  <a:pt x="61" y="239"/>
                </a:moveTo>
                <a:cubicBezTo>
                  <a:pt x="61" y="240"/>
                  <a:pt x="60" y="241"/>
                  <a:pt x="60" y="241"/>
                </a:cubicBezTo>
                <a:cubicBezTo>
                  <a:pt x="61" y="243"/>
                  <a:pt x="63" y="244"/>
                  <a:pt x="63" y="246"/>
                </a:cubicBezTo>
                <a:cubicBezTo>
                  <a:pt x="63" y="247"/>
                  <a:pt x="63" y="248"/>
                  <a:pt x="62" y="248"/>
                </a:cubicBezTo>
                <a:cubicBezTo>
                  <a:pt x="62" y="249"/>
                  <a:pt x="63" y="249"/>
                  <a:pt x="63" y="251"/>
                </a:cubicBezTo>
                <a:cubicBezTo>
                  <a:pt x="63" y="255"/>
                  <a:pt x="57" y="254"/>
                  <a:pt x="55" y="255"/>
                </a:cubicBezTo>
                <a:cubicBezTo>
                  <a:pt x="57" y="254"/>
                  <a:pt x="57" y="256"/>
                  <a:pt x="58" y="256"/>
                </a:cubicBezTo>
                <a:cubicBezTo>
                  <a:pt x="70" y="253"/>
                  <a:pt x="83" y="250"/>
                  <a:pt x="95" y="247"/>
                </a:cubicBezTo>
                <a:cubicBezTo>
                  <a:pt x="98" y="246"/>
                  <a:pt x="101" y="245"/>
                  <a:pt x="103" y="246"/>
                </a:cubicBezTo>
                <a:cubicBezTo>
                  <a:pt x="118" y="242"/>
                  <a:pt x="128" y="233"/>
                  <a:pt x="145" y="233"/>
                </a:cubicBezTo>
                <a:cubicBezTo>
                  <a:pt x="145" y="232"/>
                  <a:pt x="146" y="232"/>
                  <a:pt x="147" y="231"/>
                </a:cubicBezTo>
                <a:cubicBezTo>
                  <a:pt x="148" y="231"/>
                  <a:pt x="149" y="231"/>
                  <a:pt x="150" y="231"/>
                </a:cubicBezTo>
                <a:cubicBezTo>
                  <a:pt x="156" y="229"/>
                  <a:pt x="163" y="227"/>
                  <a:pt x="169" y="226"/>
                </a:cubicBezTo>
                <a:cubicBezTo>
                  <a:pt x="171" y="223"/>
                  <a:pt x="170" y="223"/>
                  <a:pt x="170" y="220"/>
                </a:cubicBezTo>
                <a:cubicBezTo>
                  <a:pt x="168" y="212"/>
                  <a:pt x="168" y="200"/>
                  <a:pt x="166" y="193"/>
                </a:cubicBezTo>
                <a:cubicBezTo>
                  <a:pt x="160" y="174"/>
                  <a:pt x="154" y="151"/>
                  <a:pt x="148" y="129"/>
                </a:cubicBezTo>
                <a:cubicBezTo>
                  <a:pt x="147" y="125"/>
                  <a:pt x="147" y="121"/>
                  <a:pt x="146" y="117"/>
                </a:cubicBezTo>
                <a:cubicBezTo>
                  <a:pt x="142" y="104"/>
                  <a:pt x="138" y="91"/>
                  <a:pt x="135" y="80"/>
                </a:cubicBezTo>
                <a:cubicBezTo>
                  <a:pt x="134" y="75"/>
                  <a:pt x="134" y="70"/>
                  <a:pt x="133" y="66"/>
                </a:cubicBezTo>
                <a:cubicBezTo>
                  <a:pt x="131" y="59"/>
                  <a:pt x="129" y="51"/>
                  <a:pt x="123" y="50"/>
                </a:cubicBezTo>
                <a:cubicBezTo>
                  <a:pt x="108" y="57"/>
                  <a:pt x="89" y="62"/>
                  <a:pt x="73" y="66"/>
                </a:cubicBezTo>
                <a:cubicBezTo>
                  <a:pt x="73" y="66"/>
                  <a:pt x="72" y="67"/>
                  <a:pt x="72" y="67"/>
                </a:cubicBezTo>
                <a:cubicBezTo>
                  <a:pt x="61" y="70"/>
                  <a:pt x="50" y="73"/>
                  <a:pt x="39" y="76"/>
                </a:cubicBezTo>
                <a:cubicBezTo>
                  <a:pt x="29" y="80"/>
                  <a:pt x="17" y="81"/>
                  <a:pt x="10" y="87"/>
                </a:cubicBezTo>
                <a:cubicBezTo>
                  <a:pt x="13" y="87"/>
                  <a:pt x="19" y="91"/>
                  <a:pt x="16" y="96"/>
                </a:cubicBezTo>
                <a:cubicBezTo>
                  <a:pt x="14" y="97"/>
                  <a:pt x="9" y="95"/>
                  <a:pt x="11" y="97"/>
                </a:cubicBezTo>
                <a:cubicBezTo>
                  <a:pt x="11" y="97"/>
                  <a:pt x="11" y="97"/>
                  <a:pt x="11" y="96"/>
                </a:cubicBezTo>
                <a:cubicBezTo>
                  <a:pt x="14" y="97"/>
                  <a:pt x="23" y="99"/>
                  <a:pt x="23" y="104"/>
                </a:cubicBezTo>
                <a:cubicBezTo>
                  <a:pt x="23" y="106"/>
                  <a:pt x="21" y="106"/>
                  <a:pt x="19" y="107"/>
                </a:cubicBezTo>
                <a:cubicBezTo>
                  <a:pt x="22" y="108"/>
                  <a:pt x="24" y="110"/>
                  <a:pt x="24" y="114"/>
                </a:cubicBezTo>
                <a:cubicBezTo>
                  <a:pt x="26" y="114"/>
                  <a:pt x="26" y="116"/>
                  <a:pt x="27" y="117"/>
                </a:cubicBezTo>
                <a:cubicBezTo>
                  <a:pt x="24" y="121"/>
                  <a:pt x="28" y="122"/>
                  <a:pt x="30" y="126"/>
                </a:cubicBezTo>
                <a:cubicBezTo>
                  <a:pt x="33" y="130"/>
                  <a:pt x="31" y="131"/>
                  <a:pt x="30" y="133"/>
                </a:cubicBezTo>
                <a:cubicBezTo>
                  <a:pt x="33" y="135"/>
                  <a:pt x="32" y="138"/>
                  <a:pt x="31" y="140"/>
                </a:cubicBezTo>
                <a:cubicBezTo>
                  <a:pt x="34" y="141"/>
                  <a:pt x="33" y="144"/>
                  <a:pt x="33" y="146"/>
                </a:cubicBezTo>
                <a:cubicBezTo>
                  <a:pt x="34" y="148"/>
                  <a:pt x="36" y="150"/>
                  <a:pt x="34" y="153"/>
                </a:cubicBezTo>
                <a:cubicBezTo>
                  <a:pt x="37" y="154"/>
                  <a:pt x="40" y="158"/>
                  <a:pt x="37" y="162"/>
                </a:cubicBezTo>
                <a:cubicBezTo>
                  <a:pt x="39" y="163"/>
                  <a:pt x="41" y="164"/>
                  <a:pt x="41" y="167"/>
                </a:cubicBezTo>
                <a:cubicBezTo>
                  <a:pt x="41" y="168"/>
                  <a:pt x="39" y="168"/>
                  <a:pt x="39" y="170"/>
                </a:cubicBezTo>
                <a:cubicBezTo>
                  <a:pt x="42" y="170"/>
                  <a:pt x="43" y="172"/>
                  <a:pt x="44" y="174"/>
                </a:cubicBezTo>
                <a:cubicBezTo>
                  <a:pt x="43" y="175"/>
                  <a:pt x="43" y="176"/>
                  <a:pt x="43" y="177"/>
                </a:cubicBezTo>
                <a:cubicBezTo>
                  <a:pt x="45" y="179"/>
                  <a:pt x="44" y="182"/>
                  <a:pt x="45" y="185"/>
                </a:cubicBezTo>
                <a:cubicBezTo>
                  <a:pt x="45" y="186"/>
                  <a:pt x="46" y="186"/>
                  <a:pt x="47" y="188"/>
                </a:cubicBezTo>
                <a:cubicBezTo>
                  <a:pt x="47" y="189"/>
                  <a:pt x="47" y="190"/>
                  <a:pt x="47" y="191"/>
                </a:cubicBezTo>
                <a:cubicBezTo>
                  <a:pt x="48" y="193"/>
                  <a:pt x="52" y="195"/>
                  <a:pt x="49" y="199"/>
                </a:cubicBezTo>
                <a:cubicBezTo>
                  <a:pt x="50" y="200"/>
                  <a:pt x="52" y="200"/>
                  <a:pt x="52" y="202"/>
                </a:cubicBezTo>
                <a:cubicBezTo>
                  <a:pt x="50" y="206"/>
                  <a:pt x="54" y="208"/>
                  <a:pt x="52" y="212"/>
                </a:cubicBezTo>
                <a:cubicBezTo>
                  <a:pt x="54" y="213"/>
                  <a:pt x="57" y="217"/>
                  <a:pt x="55" y="220"/>
                </a:cubicBezTo>
                <a:cubicBezTo>
                  <a:pt x="56" y="222"/>
                  <a:pt x="57" y="223"/>
                  <a:pt x="58" y="225"/>
                </a:cubicBezTo>
                <a:cubicBezTo>
                  <a:pt x="58" y="226"/>
                  <a:pt x="57" y="227"/>
                  <a:pt x="57" y="227"/>
                </a:cubicBezTo>
                <a:cubicBezTo>
                  <a:pt x="59" y="231"/>
                  <a:pt x="58" y="236"/>
                  <a:pt x="61" y="239"/>
                </a:cubicBezTo>
                <a:close/>
                <a:moveTo>
                  <a:pt x="166" y="4"/>
                </a:moveTo>
                <a:cubicBezTo>
                  <a:pt x="160" y="10"/>
                  <a:pt x="160" y="21"/>
                  <a:pt x="156" y="29"/>
                </a:cubicBezTo>
                <a:cubicBezTo>
                  <a:pt x="151" y="46"/>
                  <a:pt x="143" y="61"/>
                  <a:pt x="138" y="80"/>
                </a:cubicBezTo>
                <a:cubicBezTo>
                  <a:pt x="138" y="81"/>
                  <a:pt x="139" y="83"/>
                  <a:pt x="140" y="84"/>
                </a:cubicBezTo>
                <a:cubicBezTo>
                  <a:pt x="143" y="82"/>
                  <a:pt x="143" y="77"/>
                  <a:pt x="144" y="73"/>
                </a:cubicBezTo>
                <a:cubicBezTo>
                  <a:pt x="145" y="71"/>
                  <a:pt x="146" y="70"/>
                  <a:pt x="147" y="68"/>
                </a:cubicBezTo>
                <a:cubicBezTo>
                  <a:pt x="153" y="47"/>
                  <a:pt x="160" y="25"/>
                  <a:pt x="168" y="5"/>
                </a:cubicBezTo>
                <a:cubicBezTo>
                  <a:pt x="168" y="5"/>
                  <a:pt x="168" y="5"/>
                  <a:pt x="168" y="4"/>
                </a:cubicBezTo>
                <a:cubicBezTo>
                  <a:pt x="167" y="4"/>
                  <a:pt x="167" y="4"/>
                  <a:pt x="166" y="4"/>
                </a:cubicBezTo>
                <a:close/>
                <a:moveTo>
                  <a:pt x="45" y="249"/>
                </a:moveTo>
                <a:cubicBezTo>
                  <a:pt x="47" y="249"/>
                  <a:pt x="48" y="250"/>
                  <a:pt x="49" y="250"/>
                </a:cubicBezTo>
                <a:cubicBezTo>
                  <a:pt x="51" y="246"/>
                  <a:pt x="58" y="248"/>
                  <a:pt x="60" y="246"/>
                </a:cubicBezTo>
                <a:cubicBezTo>
                  <a:pt x="56" y="244"/>
                  <a:pt x="49" y="245"/>
                  <a:pt x="45" y="249"/>
                </a:cubicBezTo>
                <a:close/>
                <a:moveTo>
                  <a:pt x="54" y="249"/>
                </a:moveTo>
                <a:cubicBezTo>
                  <a:pt x="52" y="250"/>
                  <a:pt x="49" y="252"/>
                  <a:pt x="48" y="254"/>
                </a:cubicBezTo>
                <a:cubicBezTo>
                  <a:pt x="51" y="253"/>
                  <a:pt x="55" y="252"/>
                  <a:pt x="60" y="251"/>
                </a:cubicBezTo>
                <a:cubicBezTo>
                  <a:pt x="60" y="251"/>
                  <a:pt x="60" y="250"/>
                  <a:pt x="60" y="250"/>
                </a:cubicBezTo>
                <a:cubicBezTo>
                  <a:pt x="57" y="250"/>
                  <a:pt x="57" y="248"/>
                  <a:pt x="54" y="249"/>
                </a:cubicBezTo>
                <a:close/>
                <a:moveTo>
                  <a:pt x="58" y="239"/>
                </a:moveTo>
                <a:cubicBezTo>
                  <a:pt x="56" y="239"/>
                  <a:pt x="56" y="239"/>
                  <a:pt x="54" y="239"/>
                </a:cubicBezTo>
                <a:cubicBezTo>
                  <a:pt x="52" y="234"/>
                  <a:pt x="47" y="239"/>
                  <a:pt x="45" y="241"/>
                </a:cubicBezTo>
                <a:cubicBezTo>
                  <a:pt x="45" y="242"/>
                  <a:pt x="45" y="244"/>
                  <a:pt x="46" y="244"/>
                </a:cubicBezTo>
                <a:cubicBezTo>
                  <a:pt x="49" y="240"/>
                  <a:pt x="58" y="243"/>
                  <a:pt x="58" y="239"/>
                </a:cubicBezTo>
                <a:close/>
                <a:moveTo>
                  <a:pt x="51" y="230"/>
                </a:moveTo>
                <a:cubicBezTo>
                  <a:pt x="47" y="231"/>
                  <a:pt x="45" y="233"/>
                  <a:pt x="40" y="235"/>
                </a:cubicBezTo>
                <a:cubicBezTo>
                  <a:pt x="40" y="236"/>
                  <a:pt x="41" y="237"/>
                  <a:pt x="42" y="238"/>
                </a:cubicBezTo>
                <a:cubicBezTo>
                  <a:pt x="46" y="237"/>
                  <a:pt x="48" y="232"/>
                  <a:pt x="54" y="234"/>
                </a:cubicBezTo>
                <a:cubicBezTo>
                  <a:pt x="54" y="233"/>
                  <a:pt x="55" y="233"/>
                  <a:pt x="55" y="233"/>
                </a:cubicBezTo>
                <a:cubicBezTo>
                  <a:pt x="55" y="232"/>
                  <a:pt x="55" y="231"/>
                  <a:pt x="55" y="231"/>
                </a:cubicBezTo>
                <a:cubicBezTo>
                  <a:pt x="54" y="230"/>
                  <a:pt x="52" y="230"/>
                  <a:pt x="51" y="230"/>
                </a:cubicBezTo>
                <a:close/>
                <a:moveTo>
                  <a:pt x="54" y="224"/>
                </a:moveTo>
                <a:cubicBezTo>
                  <a:pt x="54" y="224"/>
                  <a:pt x="53" y="223"/>
                  <a:pt x="53" y="223"/>
                </a:cubicBezTo>
                <a:cubicBezTo>
                  <a:pt x="46" y="221"/>
                  <a:pt x="40" y="227"/>
                  <a:pt x="40" y="231"/>
                </a:cubicBezTo>
                <a:cubicBezTo>
                  <a:pt x="44" y="229"/>
                  <a:pt x="51" y="227"/>
                  <a:pt x="54" y="224"/>
                </a:cubicBezTo>
                <a:close/>
                <a:moveTo>
                  <a:pt x="50" y="215"/>
                </a:moveTo>
                <a:cubicBezTo>
                  <a:pt x="46" y="215"/>
                  <a:pt x="42" y="217"/>
                  <a:pt x="39" y="219"/>
                </a:cubicBezTo>
                <a:cubicBezTo>
                  <a:pt x="39" y="221"/>
                  <a:pt x="38" y="223"/>
                  <a:pt x="40" y="224"/>
                </a:cubicBezTo>
                <a:cubicBezTo>
                  <a:pt x="43" y="220"/>
                  <a:pt x="50" y="220"/>
                  <a:pt x="52" y="217"/>
                </a:cubicBezTo>
                <a:cubicBezTo>
                  <a:pt x="51" y="217"/>
                  <a:pt x="51" y="215"/>
                  <a:pt x="50" y="215"/>
                </a:cubicBezTo>
                <a:close/>
                <a:moveTo>
                  <a:pt x="37" y="214"/>
                </a:moveTo>
                <a:cubicBezTo>
                  <a:pt x="37" y="215"/>
                  <a:pt x="38" y="215"/>
                  <a:pt x="39" y="216"/>
                </a:cubicBezTo>
                <a:cubicBezTo>
                  <a:pt x="42" y="213"/>
                  <a:pt x="48" y="213"/>
                  <a:pt x="49" y="208"/>
                </a:cubicBezTo>
                <a:cubicBezTo>
                  <a:pt x="44" y="207"/>
                  <a:pt x="40" y="211"/>
                  <a:pt x="37" y="214"/>
                </a:cubicBezTo>
                <a:close/>
                <a:moveTo>
                  <a:pt x="48" y="202"/>
                </a:moveTo>
                <a:cubicBezTo>
                  <a:pt x="45" y="203"/>
                  <a:pt x="43" y="202"/>
                  <a:pt x="42" y="201"/>
                </a:cubicBezTo>
                <a:cubicBezTo>
                  <a:pt x="41" y="203"/>
                  <a:pt x="37" y="203"/>
                  <a:pt x="36" y="204"/>
                </a:cubicBezTo>
                <a:cubicBezTo>
                  <a:pt x="36" y="207"/>
                  <a:pt x="35" y="208"/>
                  <a:pt x="34" y="210"/>
                </a:cubicBezTo>
                <a:cubicBezTo>
                  <a:pt x="39" y="212"/>
                  <a:pt x="42" y="204"/>
                  <a:pt x="46" y="205"/>
                </a:cubicBezTo>
                <a:cubicBezTo>
                  <a:pt x="46" y="203"/>
                  <a:pt x="48" y="205"/>
                  <a:pt x="48" y="203"/>
                </a:cubicBezTo>
                <a:cubicBezTo>
                  <a:pt x="48" y="203"/>
                  <a:pt x="48" y="202"/>
                  <a:pt x="48" y="202"/>
                </a:cubicBezTo>
                <a:close/>
                <a:moveTo>
                  <a:pt x="36" y="200"/>
                </a:moveTo>
                <a:cubicBezTo>
                  <a:pt x="39" y="200"/>
                  <a:pt x="43" y="194"/>
                  <a:pt x="46" y="197"/>
                </a:cubicBezTo>
                <a:cubicBezTo>
                  <a:pt x="46" y="197"/>
                  <a:pt x="47" y="197"/>
                  <a:pt x="48" y="197"/>
                </a:cubicBezTo>
                <a:cubicBezTo>
                  <a:pt x="45" y="190"/>
                  <a:pt x="37" y="195"/>
                  <a:pt x="36" y="200"/>
                </a:cubicBezTo>
                <a:close/>
                <a:moveTo>
                  <a:pt x="43" y="187"/>
                </a:moveTo>
                <a:cubicBezTo>
                  <a:pt x="41" y="187"/>
                  <a:pt x="39" y="188"/>
                  <a:pt x="38" y="189"/>
                </a:cubicBezTo>
                <a:cubicBezTo>
                  <a:pt x="37" y="188"/>
                  <a:pt x="37" y="188"/>
                  <a:pt x="36" y="187"/>
                </a:cubicBezTo>
                <a:cubicBezTo>
                  <a:pt x="35" y="189"/>
                  <a:pt x="31" y="192"/>
                  <a:pt x="35" y="194"/>
                </a:cubicBezTo>
                <a:cubicBezTo>
                  <a:pt x="38" y="193"/>
                  <a:pt x="41" y="188"/>
                  <a:pt x="44" y="189"/>
                </a:cubicBezTo>
                <a:cubicBezTo>
                  <a:pt x="43" y="189"/>
                  <a:pt x="44" y="188"/>
                  <a:pt x="43" y="187"/>
                </a:cubicBezTo>
                <a:close/>
                <a:moveTo>
                  <a:pt x="40" y="179"/>
                </a:moveTo>
                <a:cubicBezTo>
                  <a:pt x="39" y="181"/>
                  <a:pt x="38" y="180"/>
                  <a:pt x="36" y="180"/>
                </a:cubicBezTo>
                <a:cubicBezTo>
                  <a:pt x="35" y="180"/>
                  <a:pt x="34" y="181"/>
                  <a:pt x="33" y="181"/>
                </a:cubicBezTo>
                <a:cubicBezTo>
                  <a:pt x="34" y="182"/>
                  <a:pt x="34" y="181"/>
                  <a:pt x="35" y="182"/>
                </a:cubicBezTo>
                <a:cubicBezTo>
                  <a:pt x="33" y="183"/>
                  <a:pt x="30" y="183"/>
                  <a:pt x="30" y="186"/>
                </a:cubicBezTo>
                <a:cubicBezTo>
                  <a:pt x="30" y="187"/>
                  <a:pt x="31" y="187"/>
                  <a:pt x="32" y="187"/>
                </a:cubicBezTo>
                <a:cubicBezTo>
                  <a:pt x="34" y="184"/>
                  <a:pt x="38" y="185"/>
                  <a:pt x="43" y="183"/>
                </a:cubicBezTo>
                <a:cubicBezTo>
                  <a:pt x="43" y="181"/>
                  <a:pt x="42" y="180"/>
                  <a:pt x="40" y="179"/>
                </a:cubicBezTo>
                <a:close/>
                <a:moveTo>
                  <a:pt x="39" y="172"/>
                </a:moveTo>
                <a:cubicBezTo>
                  <a:pt x="36" y="173"/>
                  <a:pt x="33" y="173"/>
                  <a:pt x="30" y="174"/>
                </a:cubicBezTo>
                <a:cubicBezTo>
                  <a:pt x="30" y="176"/>
                  <a:pt x="28" y="178"/>
                  <a:pt x="29" y="180"/>
                </a:cubicBezTo>
                <a:cubicBezTo>
                  <a:pt x="32" y="179"/>
                  <a:pt x="38" y="176"/>
                  <a:pt x="40" y="174"/>
                </a:cubicBezTo>
                <a:cubicBezTo>
                  <a:pt x="39" y="174"/>
                  <a:pt x="39" y="173"/>
                  <a:pt x="39" y="172"/>
                </a:cubicBezTo>
                <a:close/>
                <a:moveTo>
                  <a:pt x="26" y="169"/>
                </a:moveTo>
                <a:cubicBezTo>
                  <a:pt x="28" y="171"/>
                  <a:pt x="29" y="170"/>
                  <a:pt x="31" y="171"/>
                </a:cubicBezTo>
                <a:cubicBezTo>
                  <a:pt x="32" y="170"/>
                  <a:pt x="34" y="169"/>
                  <a:pt x="35" y="168"/>
                </a:cubicBezTo>
                <a:cubicBezTo>
                  <a:pt x="36" y="168"/>
                  <a:pt x="37" y="167"/>
                  <a:pt x="38" y="166"/>
                </a:cubicBezTo>
                <a:cubicBezTo>
                  <a:pt x="34" y="162"/>
                  <a:pt x="29" y="165"/>
                  <a:pt x="26" y="169"/>
                </a:cubicBezTo>
                <a:close/>
                <a:moveTo>
                  <a:pt x="30" y="156"/>
                </a:moveTo>
                <a:cubicBezTo>
                  <a:pt x="26" y="158"/>
                  <a:pt x="26" y="160"/>
                  <a:pt x="24" y="164"/>
                </a:cubicBezTo>
                <a:cubicBezTo>
                  <a:pt x="25" y="164"/>
                  <a:pt x="25" y="164"/>
                  <a:pt x="26" y="164"/>
                </a:cubicBezTo>
                <a:cubicBezTo>
                  <a:pt x="29" y="162"/>
                  <a:pt x="33" y="161"/>
                  <a:pt x="36" y="159"/>
                </a:cubicBezTo>
                <a:cubicBezTo>
                  <a:pt x="35" y="157"/>
                  <a:pt x="34" y="156"/>
                  <a:pt x="32" y="156"/>
                </a:cubicBezTo>
                <a:cubicBezTo>
                  <a:pt x="31" y="156"/>
                  <a:pt x="30" y="158"/>
                  <a:pt x="30" y="156"/>
                </a:cubicBezTo>
                <a:close/>
                <a:moveTo>
                  <a:pt x="22" y="156"/>
                </a:moveTo>
                <a:cubicBezTo>
                  <a:pt x="26" y="156"/>
                  <a:pt x="30" y="153"/>
                  <a:pt x="32" y="149"/>
                </a:cubicBezTo>
                <a:cubicBezTo>
                  <a:pt x="28" y="148"/>
                  <a:pt x="22" y="152"/>
                  <a:pt x="22" y="156"/>
                </a:cubicBezTo>
                <a:close/>
                <a:moveTo>
                  <a:pt x="28" y="144"/>
                </a:moveTo>
                <a:cubicBezTo>
                  <a:pt x="27" y="144"/>
                  <a:pt x="26" y="143"/>
                  <a:pt x="25" y="143"/>
                </a:cubicBezTo>
                <a:cubicBezTo>
                  <a:pt x="23" y="144"/>
                  <a:pt x="18" y="147"/>
                  <a:pt x="21" y="150"/>
                </a:cubicBezTo>
                <a:cubicBezTo>
                  <a:pt x="25" y="148"/>
                  <a:pt x="27" y="147"/>
                  <a:pt x="30" y="144"/>
                </a:cubicBezTo>
                <a:cubicBezTo>
                  <a:pt x="29" y="143"/>
                  <a:pt x="28" y="144"/>
                  <a:pt x="28" y="144"/>
                </a:cubicBezTo>
                <a:close/>
                <a:moveTo>
                  <a:pt x="28" y="135"/>
                </a:moveTo>
                <a:cubicBezTo>
                  <a:pt x="27" y="134"/>
                  <a:pt x="24" y="135"/>
                  <a:pt x="22" y="136"/>
                </a:cubicBezTo>
                <a:cubicBezTo>
                  <a:pt x="21" y="137"/>
                  <a:pt x="21" y="139"/>
                  <a:pt x="19" y="139"/>
                </a:cubicBezTo>
                <a:cubicBezTo>
                  <a:pt x="18" y="141"/>
                  <a:pt x="19" y="142"/>
                  <a:pt x="20" y="142"/>
                </a:cubicBezTo>
                <a:cubicBezTo>
                  <a:pt x="22" y="139"/>
                  <a:pt x="33" y="139"/>
                  <a:pt x="28" y="135"/>
                </a:cubicBezTo>
                <a:close/>
                <a:moveTo>
                  <a:pt x="28" y="129"/>
                </a:moveTo>
                <a:cubicBezTo>
                  <a:pt x="28" y="128"/>
                  <a:pt x="26" y="127"/>
                  <a:pt x="25" y="127"/>
                </a:cubicBezTo>
                <a:cubicBezTo>
                  <a:pt x="23" y="128"/>
                  <a:pt x="23" y="128"/>
                  <a:pt x="20" y="128"/>
                </a:cubicBezTo>
                <a:cubicBezTo>
                  <a:pt x="18" y="129"/>
                  <a:pt x="17" y="131"/>
                  <a:pt x="15" y="132"/>
                </a:cubicBezTo>
                <a:cubicBezTo>
                  <a:pt x="15" y="133"/>
                  <a:pt x="15" y="134"/>
                  <a:pt x="16" y="136"/>
                </a:cubicBezTo>
                <a:cubicBezTo>
                  <a:pt x="20" y="134"/>
                  <a:pt x="26" y="132"/>
                  <a:pt x="28" y="129"/>
                </a:cubicBezTo>
                <a:close/>
                <a:moveTo>
                  <a:pt x="19" y="122"/>
                </a:moveTo>
                <a:cubicBezTo>
                  <a:pt x="19" y="125"/>
                  <a:pt x="13" y="124"/>
                  <a:pt x="15" y="128"/>
                </a:cubicBezTo>
                <a:cubicBezTo>
                  <a:pt x="18" y="128"/>
                  <a:pt x="20" y="125"/>
                  <a:pt x="21" y="123"/>
                </a:cubicBezTo>
                <a:cubicBezTo>
                  <a:pt x="22" y="123"/>
                  <a:pt x="23" y="124"/>
                  <a:pt x="24" y="123"/>
                </a:cubicBezTo>
                <a:cubicBezTo>
                  <a:pt x="22" y="122"/>
                  <a:pt x="21" y="123"/>
                  <a:pt x="19" y="122"/>
                </a:cubicBezTo>
                <a:close/>
                <a:moveTo>
                  <a:pt x="18" y="116"/>
                </a:moveTo>
                <a:cubicBezTo>
                  <a:pt x="15" y="118"/>
                  <a:pt x="12" y="121"/>
                  <a:pt x="12" y="124"/>
                </a:cubicBezTo>
                <a:cubicBezTo>
                  <a:pt x="16" y="121"/>
                  <a:pt x="18" y="118"/>
                  <a:pt x="23" y="118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21" y="116"/>
                  <a:pt x="20" y="117"/>
                  <a:pt x="18" y="116"/>
                </a:cubicBezTo>
                <a:close/>
                <a:moveTo>
                  <a:pt x="11" y="115"/>
                </a:moveTo>
                <a:cubicBezTo>
                  <a:pt x="14" y="114"/>
                  <a:pt x="16" y="111"/>
                  <a:pt x="20" y="112"/>
                </a:cubicBezTo>
                <a:cubicBezTo>
                  <a:pt x="20" y="112"/>
                  <a:pt x="20" y="111"/>
                  <a:pt x="20" y="111"/>
                </a:cubicBezTo>
                <a:cubicBezTo>
                  <a:pt x="17" y="108"/>
                  <a:pt x="10" y="110"/>
                  <a:pt x="11" y="115"/>
                </a:cubicBezTo>
                <a:close/>
                <a:moveTo>
                  <a:pt x="19" y="103"/>
                </a:moveTo>
                <a:cubicBezTo>
                  <a:pt x="16" y="98"/>
                  <a:pt x="8" y="101"/>
                  <a:pt x="7" y="105"/>
                </a:cubicBezTo>
                <a:cubicBezTo>
                  <a:pt x="8" y="106"/>
                  <a:pt x="8" y="109"/>
                  <a:pt x="11" y="109"/>
                </a:cubicBezTo>
                <a:cubicBezTo>
                  <a:pt x="11" y="105"/>
                  <a:pt x="15" y="104"/>
                  <a:pt x="19" y="104"/>
                </a:cubicBezTo>
                <a:cubicBezTo>
                  <a:pt x="19" y="104"/>
                  <a:pt x="20" y="104"/>
                  <a:pt x="19" y="103"/>
                </a:cubicBezTo>
                <a:close/>
                <a:moveTo>
                  <a:pt x="5" y="92"/>
                </a:moveTo>
                <a:cubicBezTo>
                  <a:pt x="4" y="94"/>
                  <a:pt x="5" y="97"/>
                  <a:pt x="7" y="97"/>
                </a:cubicBezTo>
                <a:cubicBezTo>
                  <a:pt x="7" y="93"/>
                  <a:pt x="12" y="93"/>
                  <a:pt x="13" y="92"/>
                </a:cubicBezTo>
                <a:cubicBezTo>
                  <a:pt x="12" y="89"/>
                  <a:pt x="8" y="92"/>
                  <a:pt x="5" y="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58" name="Freeform 325"/>
          <p:cNvSpPr>
            <a:spLocks noEditPoints="1"/>
          </p:cNvSpPr>
          <p:nvPr/>
        </p:nvSpPr>
        <p:spPr bwMode="auto">
          <a:xfrm>
            <a:off x="4149725" y="684213"/>
            <a:ext cx="265113" cy="215900"/>
          </a:xfrm>
          <a:custGeom>
            <a:avLst/>
            <a:gdLst>
              <a:gd name="T0" fmla="*/ 20 w 84"/>
              <a:gd name="T1" fmla="*/ 0 h 68"/>
              <a:gd name="T2" fmla="*/ 23 w 84"/>
              <a:gd name="T3" fmla="*/ 2 h 68"/>
              <a:gd name="T4" fmla="*/ 36 w 84"/>
              <a:gd name="T5" fmla="*/ 8 h 68"/>
              <a:gd name="T6" fmla="*/ 46 w 84"/>
              <a:gd name="T7" fmla="*/ 12 h 68"/>
              <a:gd name="T8" fmla="*/ 50 w 84"/>
              <a:gd name="T9" fmla="*/ 12 h 68"/>
              <a:gd name="T10" fmla="*/ 53 w 84"/>
              <a:gd name="T11" fmla="*/ 15 h 68"/>
              <a:gd name="T12" fmla="*/ 62 w 84"/>
              <a:gd name="T13" fmla="*/ 18 h 68"/>
              <a:gd name="T14" fmla="*/ 68 w 84"/>
              <a:gd name="T15" fmla="*/ 20 h 68"/>
              <a:gd name="T16" fmla="*/ 70 w 84"/>
              <a:gd name="T17" fmla="*/ 22 h 68"/>
              <a:gd name="T18" fmla="*/ 81 w 84"/>
              <a:gd name="T19" fmla="*/ 25 h 68"/>
              <a:gd name="T20" fmla="*/ 83 w 84"/>
              <a:gd name="T21" fmla="*/ 29 h 68"/>
              <a:gd name="T22" fmla="*/ 69 w 84"/>
              <a:gd name="T23" fmla="*/ 60 h 68"/>
              <a:gd name="T24" fmla="*/ 66 w 84"/>
              <a:gd name="T25" fmla="*/ 68 h 68"/>
              <a:gd name="T26" fmla="*/ 38 w 84"/>
              <a:gd name="T27" fmla="*/ 62 h 68"/>
              <a:gd name="T28" fmla="*/ 0 w 84"/>
              <a:gd name="T29" fmla="*/ 36 h 68"/>
              <a:gd name="T30" fmla="*/ 13 w 84"/>
              <a:gd name="T31" fmla="*/ 10 h 68"/>
              <a:gd name="T32" fmla="*/ 20 w 84"/>
              <a:gd name="T33" fmla="*/ 0 h 68"/>
              <a:gd name="T34" fmla="*/ 51 w 84"/>
              <a:gd name="T35" fmla="*/ 62 h 68"/>
              <a:gd name="T36" fmla="*/ 63 w 84"/>
              <a:gd name="T37" fmla="*/ 65 h 68"/>
              <a:gd name="T38" fmla="*/ 69 w 84"/>
              <a:gd name="T39" fmla="*/ 55 h 68"/>
              <a:gd name="T40" fmla="*/ 80 w 84"/>
              <a:gd name="T41" fmla="*/ 28 h 68"/>
              <a:gd name="T42" fmla="*/ 66 w 84"/>
              <a:gd name="T43" fmla="*/ 22 h 68"/>
              <a:gd name="T44" fmla="*/ 61 w 84"/>
              <a:gd name="T45" fmla="*/ 19 h 68"/>
              <a:gd name="T46" fmla="*/ 33 w 84"/>
              <a:gd name="T47" fmla="*/ 8 h 68"/>
              <a:gd name="T48" fmla="*/ 20 w 84"/>
              <a:gd name="T49" fmla="*/ 7 h 68"/>
              <a:gd name="T50" fmla="*/ 17 w 84"/>
              <a:gd name="T51" fmla="*/ 8 h 68"/>
              <a:gd name="T52" fmla="*/ 12 w 84"/>
              <a:gd name="T53" fmla="*/ 15 h 68"/>
              <a:gd name="T54" fmla="*/ 3 w 84"/>
              <a:gd name="T55" fmla="*/ 39 h 68"/>
              <a:gd name="T56" fmla="*/ 36 w 84"/>
              <a:gd name="T57" fmla="*/ 56 h 68"/>
              <a:gd name="T58" fmla="*/ 39 w 84"/>
              <a:gd name="T59" fmla="*/ 56 h 68"/>
              <a:gd name="T60" fmla="*/ 45 w 84"/>
              <a:gd name="T61" fmla="*/ 59 h 68"/>
              <a:gd name="T62" fmla="*/ 45 w 84"/>
              <a:gd name="T63" fmla="*/ 59 h 68"/>
              <a:gd name="T64" fmla="*/ 51 w 84"/>
              <a:gd name="T65" fmla="*/ 6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4" h="68">
                <a:moveTo>
                  <a:pt x="20" y="0"/>
                </a:moveTo>
                <a:cubicBezTo>
                  <a:pt x="22" y="0"/>
                  <a:pt x="22" y="2"/>
                  <a:pt x="23" y="2"/>
                </a:cubicBezTo>
                <a:cubicBezTo>
                  <a:pt x="28" y="2"/>
                  <a:pt x="33" y="4"/>
                  <a:pt x="36" y="8"/>
                </a:cubicBezTo>
                <a:cubicBezTo>
                  <a:pt x="40" y="8"/>
                  <a:pt x="43" y="11"/>
                  <a:pt x="46" y="12"/>
                </a:cubicBezTo>
                <a:cubicBezTo>
                  <a:pt x="48" y="12"/>
                  <a:pt x="49" y="12"/>
                  <a:pt x="50" y="12"/>
                </a:cubicBezTo>
                <a:cubicBezTo>
                  <a:pt x="51" y="13"/>
                  <a:pt x="52" y="14"/>
                  <a:pt x="53" y="15"/>
                </a:cubicBezTo>
                <a:cubicBezTo>
                  <a:pt x="56" y="16"/>
                  <a:pt x="59" y="17"/>
                  <a:pt x="62" y="18"/>
                </a:cubicBezTo>
                <a:cubicBezTo>
                  <a:pt x="64" y="19"/>
                  <a:pt x="66" y="19"/>
                  <a:pt x="68" y="20"/>
                </a:cubicBezTo>
                <a:cubicBezTo>
                  <a:pt x="68" y="20"/>
                  <a:pt x="69" y="22"/>
                  <a:pt x="70" y="22"/>
                </a:cubicBezTo>
                <a:cubicBezTo>
                  <a:pt x="73" y="23"/>
                  <a:pt x="77" y="23"/>
                  <a:pt x="81" y="25"/>
                </a:cubicBezTo>
                <a:cubicBezTo>
                  <a:pt x="81" y="27"/>
                  <a:pt x="84" y="27"/>
                  <a:pt x="83" y="29"/>
                </a:cubicBezTo>
                <a:cubicBezTo>
                  <a:pt x="83" y="38"/>
                  <a:pt x="73" y="49"/>
                  <a:pt x="69" y="60"/>
                </a:cubicBezTo>
                <a:cubicBezTo>
                  <a:pt x="68" y="63"/>
                  <a:pt x="68" y="66"/>
                  <a:pt x="66" y="68"/>
                </a:cubicBezTo>
                <a:cubicBezTo>
                  <a:pt x="56" y="68"/>
                  <a:pt x="46" y="65"/>
                  <a:pt x="38" y="62"/>
                </a:cubicBezTo>
                <a:cubicBezTo>
                  <a:pt x="26" y="51"/>
                  <a:pt x="4" y="54"/>
                  <a:pt x="0" y="36"/>
                </a:cubicBezTo>
                <a:cubicBezTo>
                  <a:pt x="3" y="28"/>
                  <a:pt x="9" y="18"/>
                  <a:pt x="13" y="10"/>
                </a:cubicBezTo>
                <a:cubicBezTo>
                  <a:pt x="15" y="6"/>
                  <a:pt x="15" y="1"/>
                  <a:pt x="20" y="0"/>
                </a:cubicBezTo>
                <a:close/>
                <a:moveTo>
                  <a:pt x="51" y="62"/>
                </a:moveTo>
                <a:cubicBezTo>
                  <a:pt x="53" y="63"/>
                  <a:pt x="58" y="64"/>
                  <a:pt x="63" y="65"/>
                </a:cubicBezTo>
                <a:cubicBezTo>
                  <a:pt x="67" y="62"/>
                  <a:pt x="67" y="59"/>
                  <a:pt x="69" y="55"/>
                </a:cubicBezTo>
                <a:cubicBezTo>
                  <a:pt x="73" y="46"/>
                  <a:pt x="80" y="38"/>
                  <a:pt x="80" y="28"/>
                </a:cubicBezTo>
                <a:cubicBezTo>
                  <a:pt x="76" y="24"/>
                  <a:pt x="70" y="26"/>
                  <a:pt x="66" y="22"/>
                </a:cubicBezTo>
                <a:cubicBezTo>
                  <a:pt x="63" y="21"/>
                  <a:pt x="62" y="20"/>
                  <a:pt x="61" y="19"/>
                </a:cubicBezTo>
                <a:cubicBezTo>
                  <a:pt x="50" y="17"/>
                  <a:pt x="41" y="12"/>
                  <a:pt x="33" y="8"/>
                </a:cubicBezTo>
                <a:cubicBezTo>
                  <a:pt x="29" y="6"/>
                  <a:pt x="22" y="4"/>
                  <a:pt x="20" y="7"/>
                </a:cubicBezTo>
                <a:cubicBezTo>
                  <a:pt x="19" y="6"/>
                  <a:pt x="18" y="8"/>
                  <a:pt x="17" y="8"/>
                </a:cubicBezTo>
                <a:cubicBezTo>
                  <a:pt x="15" y="10"/>
                  <a:pt x="15" y="14"/>
                  <a:pt x="12" y="15"/>
                </a:cubicBezTo>
                <a:cubicBezTo>
                  <a:pt x="10" y="26"/>
                  <a:pt x="3" y="27"/>
                  <a:pt x="3" y="39"/>
                </a:cubicBezTo>
                <a:cubicBezTo>
                  <a:pt x="10" y="49"/>
                  <a:pt x="27" y="49"/>
                  <a:pt x="36" y="56"/>
                </a:cubicBezTo>
                <a:cubicBezTo>
                  <a:pt x="38" y="56"/>
                  <a:pt x="38" y="57"/>
                  <a:pt x="39" y="56"/>
                </a:cubicBezTo>
                <a:cubicBezTo>
                  <a:pt x="40" y="58"/>
                  <a:pt x="44" y="57"/>
                  <a:pt x="45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7" y="59"/>
                  <a:pt x="49" y="61"/>
                  <a:pt x="51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59" name="Freeform 326"/>
          <p:cNvSpPr/>
          <p:nvPr/>
        </p:nvSpPr>
        <p:spPr bwMode="auto">
          <a:xfrm>
            <a:off x="4225925" y="744538"/>
            <a:ext cx="141288" cy="57150"/>
          </a:xfrm>
          <a:custGeom>
            <a:avLst/>
            <a:gdLst>
              <a:gd name="T0" fmla="*/ 0 w 45"/>
              <a:gd name="T1" fmla="*/ 0 h 18"/>
              <a:gd name="T2" fmla="*/ 19 w 45"/>
              <a:gd name="T3" fmla="*/ 5 h 18"/>
              <a:gd name="T4" fmla="*/ 26 w 45"/>
              <a:gd name="T5" fmla="*/ 10 h 18"/>
              <a:gd name="T6" fmla="*/ 37 w 45"/>
              <a:gd name="T7" fmla="*/ 14 h 18"/>
              <a:gd name="T8" fmla="*/ 43 w 45"/>
              <a:gd name="T9" fmla="*/ 18 h 18"/>
              <a:gd name="T10" fmla="*/ 13 w 45"/>
              <a:gd name="T11" fmla="*/ 6 h 18"/>
              <a:gd name="T12" fmla="*/ 14 w 45"/>
              <a:gd name="T13" fmla="*/ 6 h 18"/>
              <a:gd name="T14" fmla="*/ 0 w 45"/>
              <a:gd name="T1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18">
                <a:moveTo>
                  <a:pt x="0" y="0"/>
                </a:moveTo>
                <a:cubicBezTo>
                  <a:pt x="5" y="0"/>
                  <a:pt x="13" y="5"/>
                  <a:pt x="19" y="5"/>
                </a:cubicBezTo>
                <a:cubicBezTo>
                  <a:pt x="21" y="7"/>
                  <a:pt x="24" y="8"/>
                  <a:pt x="26" y="10"/>
                </a:cubicBezTo>
                <a:cubicBezTo>
                  <a:pt x="30" y="10"/>
                  <a:pt x="33" y="12"/>
                  <a:pt x="37" y="14"/>
                </a:cubicBezTo>
                <a:cubicBezTo>
                  <a:pt x="39" y="13"/>
                  <a:pt x="45" y="15"/>
                  <a:pt x="43" y="18"/>
                </a:cubicBezTo>
                <a:cubicBezTo>
                  <a:pt x="32" y="14"/>
                  <a:pt x="21" y="10"/>
                  <a:pt x="13" y="6"/>
                </a:cubicBezTo>
                <a:cubicBezTo>
                  <a:pt x="13" y="6"/>
                  <a:pt x="13" y="6"/>
                  <a:pt x="14" y="6"/>
                </a:cubicBezTo>
                <a:cubicBezTo>
                  <a:pt x="10" y="5"/>
                  <a:pt x="4" y="3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60" name="Freeform 327"/>
          <p:cNvSpPr/>
          <p:nvPr/>
        </p:nvSpPr>
        <p:spPr bwMode="auto">
          <a:xfrm>
            <a:off x="4181475" y="798513"/>
            <a:ext cx="150813" cy="66675"/>
          </a:xfrm>
          <a:custGeom>
            <a:avLst/>
            <a:gdLst>
              <a:gd name="T0" fmla="*/ 48 w 48"/>
              <a:gd name="T1" fmla="*/ 20 h 21"/>
              <a:gd name="T2" fmla="*/ 47 w 48"/>
              <a:gd name="T3" fmla="*/ 20 h 21"/>
              <a:gd name="T4" fmla="*/ 43 w 48"/>
              <a:gd name="T5" fmla="*/ 19 h 21"/>
              <a:gd name="T6" fmla="*/ 23 w 48"/>
              <a:gd name="T7" fmla="*/ 10 h 21"/>
              <a:gd name="T8" fmla="*/ 0 w 48"/>
              <a:gd name="T9" fmla="*/ 3 h 21"/>
              <a:gd name="T10" fmla="*/ 12 w 48"/>
              <a:gd name="T11" fmla="*/ 3 h 21"/>
              <a:gd name="T12" fmla="*/ 48 w 48"/>
              <a:gd name="T13" fmla="*/ 19 h 21"/>
              <a:gd name="T14" fmla="*/ 48 w 48"/>
              <a:gd name="T15" fmla="*/ 2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21">
                <a:moveTo>
                  <a:pt x="48" y="20"/>
                </a:moveTo>
                <a:cubicBezTo>
                  <a:pt x="48" y="20"/>
                  <a:pt x="48" y="20"/>
                  <a:pt x="47" y="20"/>
                </a:cubicBezTo>
                <a:cubicBezTo>
                  <a:pt x="46" y="21"/>
                  <a:pt x="44" y="20"/>
                  <a:pt x="43" y="19"/>
                </a:cubicBezTo>
                <a:cubicBezTo>
                  <a:pt x="36" y="16"/>
                  <a:pt x="29" y="14"/>
                  <a:pt x="23" y="10"/>
                </a:cubicBezTo>
                <a:cubicBezTo>
                  <a:pt x="15" y="8"/>
                  <a:pt x="7" y="5"/>
                  <a:pt x="0" y="3"/>
                </a:cubicBezTo>
                <a:cubicBezTo>
                  <a:pt x="2" y="0"/>
                  <a:pt x="7" y="3"/>
                  <a:pt x="12" y="3"/>
                </a:cubicBezTo>
                <a:cubicBezTo>
                  <a:pt x="23" y="10"/>
                  <a:pt x="35" y="13"/>
                  <a:pt x="48" y="19"/>
                </a:cubicBezTo>
                <a:cubicBezTo>
                  <a:pt x="48" y="19"/>
                  <a:pt x="47" y="20"/>
                  <a:pt x="48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61" name="Freeform 328"/>
          <p:cNvSpPr/>
          <p:nvPr/>
        </p:nvSpPr>
        <p:spPr bwMode="auto">
          <a:xfrm>
            <a:off x="611188" y="1306513"/>
            <a:ext cx="101600" cy="98425"/>
          </a:xfrm>
          <a:custGeom>
            <a:avLst/>
            <a:gdLst>
              <a:gd name="T0" fmla="*/ 32 w 32"/>
              <a:gd name="T1" fmla="*/ 6 h 31"/>
              <a:gd name="T2" fmla="*/ 29 w 32"/>
              <a:gd name="T3" fmla="*/ 5 h 31"/>
              <a:gd name="T4" fmla="*/ 24 w 32"/>
              <a:gd name="T5" fmla="*/ 4 h 31"/>
              <a:gd name="T6" fmla="*/ 15 w 32"/>
              <a:gd name="T7" fmla="*/ 4 h 31"/>
              <a:gd name="T8" fmla="*/ 14 w 32"/>
              <a:gd name="T9" fmla="*/ 6 h 31"/>
              <a:gd name="T10" fmla="*/ 10 w 32"/>
              <a:gd name="T11" fmla="*/ 11 h 31"/>
              <a:gd name="T12" fmla="*/ 17 w 32"/>
              <a:gd name="T13" fmla="*/ 12 h 31"/>
              <a:gd name="T14" fmla="*/ 21 w 32"/>
              <a:gd name="T15" fmla="*/ 15 h 31"/>
              <a:gd name="T16" fmla="*/ 9 w 32"/>
              <a:gd name="T17" fmla="*/ 13 h 31"/>
              <a:gd name="T18" fmla="*/ 6 w 32"/>
              <a:gd name="T19" fmla="*/ 17 h 31"/>
              <a:gd name="T20" fmla="*/ 4 w 32"/>
              <a:gd name="T21" fmla="*/ 20 h 31"/>
              <a:gd name="T22" fmla="*/ 20 w 32"/>
              <a:gd name="T23" fmla="*/ 29 h 31"/>
              <a:gd name="T24" fmla="*/ 14 w 32"/>
              <a:gd name="T25" fmla="*/ 30 h 31"/>
              <a:gd name="T26" fmla="*/ 6 w 32"/>
              <a:gd name="T27" fmla="*/ 28 h 31"/>
              <a:gd name="T28" fmla="*/ 2 w 32"/>
              <a:gd name="T29" fmla="*/ 20 h 31"/>
              <a:gd name="T30" fmla="*/ 5 w 32"/>
              <a:gd name="T31" fmla="*/ 16 h 31"/>
              <a:gd name="T32" fmla="*/ 9 w 32"/>
              <a:gd name="T33" fmla="*/ 9 h 31"/>
              <a:gd name="T34" fmla="*/ 13 w 32"/>
              <a:gd name="T35" fmla="*/ 4 h 31"/>
              <a:gd name="T36" fmla="*/ 20 w 32"/>
              <a:gd name="T37" fmla="*/ 1 h 31"/>
              <a:gd name="T38" fmla="*/ 23 w 32"/>
              <a:gd name="T39" fmla="*/ 2 h 31"/>
              <a:gd name="T40" fmla="*/ 32 w 32"/>
              <a:gd name="T41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" h="31">
                <a:moveTo>
                  <a:pt x="32" y="6"/>
                </a:moveTo>
                <a:cubicBezTo>
                  <a:pt x="31" y="6"/>
                  <a:pt x="30" y="5"/>
                  <a:pt x="29" y="5"/>
                </a:cubicBezTo>
                <a:cubicBezTo>
                  <a:pt x="28" y="4"/>
                  <a:pt x="25" y="4"/>
                  <a:pt x="24" y="4"/>
                </a:cubicBezTo>
                <a:cubicBezTo>
                  <a:pt x="20" y="3"/>
                  <a:pt x="18" y="2"/>
                  <a:pt x="15" y="4"/>
                </a:cubicBezTo>
                <a:cubicBezTo>
                  <a:pt x="15" y="5"/>
                  <a:pt x="14" y="6"/>
                  <a:pt x="14" y="6"/>
                </a:cubicBezTo>
                <a:cubicBezTo>
                  <a:pt x="12" y="8"/>
                  <a:pt x="11" y="9"/>
                  <a:pt x="10" y="11"/>
                </a:cubicBezTo>
                <a:cubicBezTo>
                  <a:pt x="12" y="12"/>
                  <a:pt x="15" y="12"/>
                  <a:pt x="17" y="12"/>
                </a:cubicBezTo>
                <a:cubicBezTo>
                  <a:pt x="18" y="13"/>
                  <a:pt x="21" y="13"/>
                  <a:pt x="21" y="15"/>
                </a:cubicBezTo>
                <a:cubicBezTo>
                  <a:pt x="17" y="14"/>
                  <a:pt x="13" y="13"/>
                  <a:pt x="9" y="13"/>
                </a:cubicBezTo>
                <a:cubicBezTo>
                  <a:pt x="8" y="14"/>
                  <a:pt x="7" y="15"/>
                  <a:pt x="6" y="17"/>
                </a:cubicBezTo>
                <a:cubicBezTo>
                  <a:pt x="5" y="18"/>
                  <a:pt x="4" y="19"/>
                  <a:pt x="4" y="20"/>
                </a:cubicBezTo>
                <a:cubicBezTo>
                  <a:pt x="0" y="28"/>
                  <a:pt x="15" y="28"/>
                  <a:pt x="20" y="29"/>
                </a:cubicBezTo>
                <a:cubicBezTo>
                  <a:pt x="19" y="31"/>
                  <a:pt x="16" y="30"/>
                  <a:pt x="14" y="30"/>
                </a:cubicBezTo>
                <a:cubicBezTo>
                  <a:pt x="11" y="29"/>
                  <a:pt x="8" y="29"/>
                  <a:pt x="6" y="28"/>
                </a:cubicBezTo>
                <a:cubicBezTo>
                  <a:pt x="2" y="26"/>
                  <a:pt x="0" y="25"/>
                  <a:pt x="2" y="20"/>
                </a:cubicBezTo>
                <a:cubicBezTo>
                  <a:pt x="3" y="18"/>
                  <a:pt x="4" y="17"/>
                  <a:pt x="5" y="16"/>
                </a:cubicBezTo>
                <a:cubicBezTo>
                  <a:pt x="5" y="13"/>
                  <a:pt x="8" y="11"/>
                  <a:pt x="9" y="9"/>
                </a:cubicBezTo>
                <a:cubicBezTo>
                  <a:pt x="11" y="7"/>
                  <a:pt x="11" y="6"/>
                  <a:pt x="13" y="4"/>
                </a:cubicBezTo>
                <a:cubicBezTo>
                  <a:pt x="15" y="2"/>
                  <a:pt x="16" y="0"/>
                  <a:pt x="20" y="1"/>
                </a:cubicBezTo>
                <a:cubicBezTo>
                  <a:pt x="21" y="1"/>
                  <a:pt x="22" y="1"/>
                  <a:pt x="23" y="2"/>
                </a:cubicBezTo>
                <a:cubicBezTo>
                  <a:pt x="27" y="2"/>
                  <a:pt x="32" y="3"/>
                  <a:pt x="32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62" name="Freeform 329"/>
          <p:cNvSpPr/>
          <p:nvPr/>
        </p:nvSpPr>
        <p:spPr bwMode="auto">
          <a:xfrm>
            <a:off x="709613" y="1347788"/>
            <a:ext cx="42862" cy="12700"/>
          </a:xfrm>
          <a:custGeom>
            <a:avLst/>
            <a:gdLst>
              <a:gd name="T0" fmla="*/ 14 w 14"/>
              <a:gd name="T1" fmla="*/ 3 h 4"/>
              <a:gd name="T2" fmla="*/ 14 w 14"/>
              <a:gd name="T3" fmla="*/ 4 h 4"/>
              <a:gd name="T4" fmla="*/ 5 w 14"/>
              <a:gd name="T5" fmla="*/ 2 h 4"/>
              <a:gd name="T6" fmla="*/ 0 w 14"/>
              <a:gd name="T7" fmla="*/ 1 h 4"/>
              <a:gd name="T8" fmla="*/ 0 w 14"/>
              <a:gd name="T9" fmla="*/ 0 h 4"/>
              <a:gd name="T10" fmla="*/ 1 w 14"/>
              <a:gd name="T11" fmla="*/ 0 h 4"/>
              <a:gd name="T12" fmla="*/ 12 w 14"/>
              <a:gd name="T13" fmla="*/ 2 h 4"/>
              <a:gd name="T14" fmla="*/ 14 w 14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4">
                <a:moveTo>
                  <a:pt x="14" y="3"/>
                </a:moveTo>
                <a:cubicBezTo>
                  <a:pt x="14" y="3"/>
                  <a:pt x="14" y="4"/>
                  <a:pt x="14" y="4"/>
                </a:cubicBezTo>
                <a:cubicBezTo>
                  <a:pt x="11" y="4"/>
                  <a:pt x="8" y="2"/>
                  <a:pt x="5" y="2"/>
                </a:cubicBezTo>
                <a:cubicBezTo>
                  <a:pt x="3" y="2"/>
                  <a:pt x="1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4" y="0"/>
                  <a:pt x="9" y="0"/>
                  <a:pt x="12" y="2"/>
                </a:cubicBezTo>
                <a:cubicBezTo>
                  <a:pt x="13" y="2"/>
                  <a:pt x="14" y="2"/>
                  <a:pt x="14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63" name="Freeform 330"/>
          <p:cNvSpPr/>
          <p:nvPr/>
        </p:nvSpPr>
        <p:spPr bwMode="auto">
          <a:xfrm>
            <a:off x="957263" y="1350963"/>
            <a:ext cx="53975" cy="57150"/>
          </a:xfrm>
          <a:custGeom>
            <a:avLst/>
            <a:gdLst>
              <a:gd name="T0" fmla="*/ 3 w 17"/>
              <a:gd name="T1" fmla="*/ 13 h 18"/>
              <a:gd name="T2" fmla="*/ 3 w 17"/>
              <a:gd name="T3" fmla="*/ 14 h 18"/>
              <a:gd name="T4" fmla="*/ 11 w 17"/>
              <a:gd name="T5" fmla="*/ 16 h 18"/>
              <a:gd name="T6" fmla="*/ 14 w 17"/>
              <a:gd name="T7" fmla="*/ 16 h 18"/>
              <a:gd name="T8" fmla="*/ 0 w 17"/>
              <a:gd name="T9" fmla="*/ 15 h 18"/>
              <a:gd name="T10" fmla="*/ 2 w 17"/>
              <a:gd name="T11" fmla="*/ 11 h 18"/>
              <a:gd name="T12" fmla="*/ 14 w 17"/>
              <a:gd name="T13" fmla="*/ 4 h 18"/>
              <a:gd name="T14" fmla="*/ 11 w 17"/>
              <a:gd name="T15" fmla="*/ 3 h 18"/>
              <a:gd name="T16" fmla="*/ 6 w 17"/>
              <a:gd name="T17" fmla="*/ 6 h 18"/>
              <a:gd name="T18" fmla="*/ 15 w 17"/>
              <a:gd name="T19" fmla="*/ 3 h 18"/>
              <a:gd name="T20" fmla="*/ 16 w 17"/>
              <a:gd name="T21" fmla="*/ 6 h 18"/>
              <a:gd name="T22" fmla="*/ 3 w 17"/>
              <a:gd name="T23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" h="18">
                <a:moveTo>
                  <a:pt x="3" y="13"/>
                </a:moveTo>
                <a:cubicBezTo>
                  <a:pt x="4" y="13"/>
                  <a:pt x="3" y="14"/>
                  <a:pt x="3" y="14"/>
                </a:cubicBezTo>
                <a:cubicBezTo>
                  <a:pt x="5" y="15"/>
                  <a:pt x="9" y="16"/>
                  <a:pt x="11" y="16"/>
                </a:cubicBezTo>
                <a:cubicBezTo>
                  <a:pt x="13" y="16"/>
                  <a:pt x="14" y="15"/>
                  <a:pt x="14" y="16"/>
                </a:cubicBezTo>
                <a:cubicBezTo>
                  <a:pt x="11" y="18"/>
                  <a:pt x="4" y="17"/>
                  <a:pt x="0" y="15"/>
                </a:cubicBezTo>
                <a:cubicBezTo>
                  <a:pt x="0" y="13"/>
                  <a:pt x="1" y="12"/>
                  <a:pt x="2" y="11"/>
                </a:cubicBezTo>
                <a:cubicBezTo>
                  <a:pt x="6" y="10"/>
                  <a:pt x="17" y="10"/>
                  <a:pt x="14" y="4"/>
                </a:cubicBezTo>
                <a:cubicBezTo>
                  <a:pt x="12" y="3"/>
                  <a:pt x="12" y="3"/>
                  <a:pt x="11" y="3"/>
                </a:cubicBezTo>
                <a:cubicBezTo>
                  <a:pt x="9" y="3"/>
                  <a:pt x="8" y="6"/>
                  <a:pt x="6" y="6"/>
                </a:cubicBezTo>
                <a:cubicBezTo>
                  <a:pt x="6" y="2"/>
                  <a:pt x="12" y="0"/>
                  <a:pt x="15" y="3"/>
                </a:cubicBezTo>
                <a:cubicBezTo>
                  <a:pt x="16" y="4"/>
                  <a:pt x="16" y="5"/>
                  <a:pt x="16" y="6"/>
                </a:cubicBezTo>
                <a:cubicBezTo>
                  <a:pt x="16" y="12"/>
                  <a:pt x="8" y="12"/>
                  <a:pt x="3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64" name="Freeform 331"/>
          <p:cNvSpPr/>
          <p:nvPr/>
        </p:nvSpPr>
        <p:spPr bwMode="auto">
          <a:xfrm>
            <a:off x="768350" y="1357313"/>
            <a:ext cx="98425" cy="76200"/>
          </a:xfrm>
          <a:custGeom>
            <a:avLst/>
            <a:gdLst>
              <a:gd name="T0" fmla="*/ 8 w 31"/>
              <a:gd name="T1" fmla="*/ 2 h 24"/>
              <a:gd name="T2" fmla="*/ 6 w 31"/>
              <a:gd name="T3" fmla="*/ 6 h 24"/>
              <a:gd name="T4" fmla="*/ 18 w 31"/>
              <a:gd name="T5" fmla="*/ 8 h 24"/>
              <a:gd name="T6" fmla="*/ 28 w 31"/>
              <a:gd name="T7" fmla="*/ 12 h 24"/>
              <a:gd name="T8" fmla="*/ 26 w 31"/>
              <a:gd name="T9" fmla="*/ 17 h 24"/>
              <a:gd name="T10" fmla="*/ 23 w 31"/>
              <a:gd name="T11" fmla="*/ 23 h 24"/>
              <a:gd name="T12" fmla="*/ 22 w 31"/>
              <a:gd name="T13" fmla="*/ 24 h 24"/>
              <a:gd name="T14" fmla="*/ 22 w 31"/>
              <a:gd name="T15" fmla="*/ 21 h 24"/>
              <a:gd name="T16" fmla="*/ 27 w 31"/>
              <a:gd name="T17" fmla="*/ 12 h 24"/>
              <a:gd name="T18" fmla="*/ 26 w 31"/>
              <a:gd name="T19" fmla="*/ 8 h 24"/>
              <a:gd name="T20" fmla="*/ 18 w 31"/>
              <a:gd name="T21" fmla="*/ 11 h 24"/>
              <a:gd name="T22" fmla="*/ 15 w 31"/>
              <a:gd name="T23" fmla="*/ 16 h 24"/>
              <a:gd name="T24" fmla="*/ 11 w 31"/>
              <a:gd name="T25" fmla="*/ 19 h 24"/>
              <a:gd name="T26" fmla="*/ 16 w 31"/>
              <a:gd name="T27" fmla="*/ 5 h 24"/>
              <a:gd name="T28" fmla="*/ 5 w 31"/>
              <a:gd name="T29" fmla="*/ 9 h 24"/>
              <a:gd name="T30" fmla="*/ 1 w 31"/>
              <a:gd name="T31" fmla="*/ 17 h 24"/>
              <a:gd name="T32" fmla="*/ 0 w 31"/>
              <a:gd name="T33" fmla="*/ 17 h 24"/>
              <a:gd name="T34" fmla="*/ 6 w 31"/>
              <a:gd name="T35" fmla="*/ 2 h 24"/>
              <a:gd name="T36" fmla="*/ 7 w 31"/>
              <a:gd name="T37" fmla="*/ 1 h 24"/>
              <a:gd name="T38" fmla="*/ 8 w 31"/>
              <a:gd name="T39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" h="24">
                <a:moveTo>
                  <a:pt x="8" y="2"/>
                </a:moveTo>
                <a:cubicBezTo>
                  <a:pt x="8" y="3"/>
                  <a:pt x="7" y="5"/>
                  <a:pt x="6" y="6"/>
                </a:cubicBezTo>
                <a:cubicBezTo>
                  <a:pt x="8" y="4"/>
                  <a:pt x="21" y="0"/>
                  <a:pt x="18" y="8"/>
                </a:cubicBezTo>
                <a:cubicBezTo>
                  <a:pt x="22" y="6"/>
                  <a:pt x="31" y="4"/>
                  <a:pt x="28" y="12"/>
                </a:cubicBezTo>
                <a:cubicBezTo>
                  <a:pt x="28" y="13"/>
                  <a:pt x="27" y="15"/>
                  <a:pt x="26" y="17"/>
                </a:cubicBezTo>
                <a:cubicBezTo>
                  <a:pt x="25" y="19"/>
                  <a:pt x="24" y="21"/>
                  <a:pt x="23" y="23"/>
                </a:cubicBezTo>
                <a:cubicBezTo>
                  <a:pt x="23" y="23"/>
                  <a:pt x="22" y="24"/>
                  <a:pt x="22" y="24"/>
                </a:cubicBezTo>
                <a:cubicBezTo>
                  <a:pt x="20" y="22"/>
                  <a:pt x="22" y="22"/>
                  <a:pt x="22" y="21"/>
                </a:cubicBezTo>
                <a:cubicBezTo>
                  <a:pt x="24" y="19"/>
                  <a:pt x="25" y="14"/>
                  <a:pt x="27" y="12"/>
                </a:cubicBezTo>
                <a:cubicBezTo>
                  <a:pt x="27" y="10"/>
                  <a:pt x="27" y="9"/>
                  <a:pt x="26" y="8"/>
                </a:cubicBezTo>
                <a:cubicBezTo>
                  <a:pt x="23" y="7"/>
                  <a:pt x="20" y="10"/>
                  <a:pt x="18" y="11"/>
                </a:cubicBezTo>
                <a:cubicBezTo>
                  <a:pt x="17" y="13"/>
                  <a:pt x="16" y="14"/>
                  <a:pt x="15" y="16"/>
                </a:cubicBezTo>
                <a:cubicBezTo>
                  <a:pt x="14" y="17"/>
                  <a:pt x="14" y="20"/>
                  <a:pt x="11" y="19"/>
                </a:cubicBezTo>
                <a:cubicBezTo>
                  <a:pt x="13" y="14"/>
                  <a:pt x="18" y="11"/>
                  <a:pt x="16" y="5"/>
                </a:cubicBezTo>
                <a:cubicBezTo>
                  <a:pt x="10" y="5"/>
                  <a:pt x="9" y="7"/>
                  <a:pt x="5" y="9"/>
                </a:cubicBezTo>
                <a:cubicBezTo>
                  <a:pt x="4" y="12"/>
                  <a:pt x="3" y="15"/>
                  <a:pt x="1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2" y="12"/>
                  <a:pt x="5" y="7"/>
                  <a:pt x="6" y="2"/>
                </a:cubicBezTo>
                <a:cubicBezTo>
                  <a:pt x="6" y="1"/>
                  <a:pt x="6" y="1"/>
                  <a:pt x="7" y="1"/>
                </a:cubicBezTo>
                <a:cubicBezTo>
                  <a:pt x="7" y="1"/>
                  <a:pt x="7" y="1"/>
                  <a:pt x="8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65" name="Freeform 332"/>
          <p:cNvSpPr/>
          <p:nvPr/>
        </p:nvSpPr>
        <p:spPr bwMode="auto">
          <a:xfrm>
            <a:off x="703263" y="1366838"/>
            <a:ext cx="42862" cy="15875"/>
          </a:xfrm>
          <a:custGeom>
            <a:avLst/>
            <a:gdLst>
              <a:gd name="T0" fmla="*/ 14 w 14"/>
              <a:gd name="T1" fmla="*/ 4 h 5"/>
              <a:gd name="T2" fmla="*/ 11 w 14"/>
              <a:gd name="T3" fmla="*/ 3 h 5"/>
              <a:gd name="T4" fmla="*/ 9 w 14"/>
              <a:gd name="T5" fmla="*/ 3 h 5"/>
              <a:gd name="T6" fmla="*/ 6 w 14"/>
              <a:gd name="T7" fmla="*/ 3 h 5"/>
              <a:gd name="T8" fmla="*/ 0 w 14"/>
              <a:gd name="T9" fmla="*/ 1 h 5"/>
              <a:gd name="T10" fmla="*/ 0 w 14"/>
              <a:gd name="T11" fmla="*/ 1 h 5"/>
              <a:gd name="T12" fmla="*/ 11 w 14"/>
              <a:gd name="T13" fmla="*/ 2 h 5"/>
              <a:gd name="T14" fmla="*/ 14 w 14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5">
                <a:moveTo>
                  <a:pt x="14" y="4"/>
                </a:moveTo>
                <a:cubicBezTo>
                  <a:pt x="13" y="5"/>
                  <a:pt x="12" y="3"/>
                  <a:pt x="11" y="3"/>
                </a:cubicBezTo>
                <a:cubicBezTo>
                  <a:pt x="10" y="3"/>
                  <a:pt x="10" y="3"/>
                  <a:pt x="9" y="3"/>
                </a:cubicBezTo>
                <a:cubicBezTo>
                  <a:pt x="8" y="3"/>
                  <a:pt x="7" y="3"/>
                  <a:pt x="6" y="3"/>
                </a:cubicBezTo>
                <a:cubicBezTo>
                  <a:pt x="4" y="2"/>
                  <a:pt x="1" y="3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4" y="0"/>
                  <a:pt x="8" y="2"/>
                  <a:pt x="11" y="2"/>
                </a:cubicBezTo>
                <a:cubicBezTo>
                  <a:pt x="13" y="2"/>
                  <a:pt x="14" y="2"/>
                  <a:pt x="14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66" name="Freeform 333"/>
          <p:cNvSpPr/>
          <p:nvPr/>
        </p:nvSpPr>
        <p:spPr bwMode="auto">
          <a:xfrm>
            <a:off x="876300" y="1389063"/>
            <a:ext cx="57150" cy="63500"/>
          </a:xfrm>
          <a:custGeom>
            <a:avLst/>
            <a:gdLst>
              <a:gd name="T0" fmla="*/ 16 w 18"/>
              <a:gd name="T1" fmla="*/ 4 h 20"/>
              <a:gd name="T2" fmla="*/ 14 w 18"/>
              <a:gd name="T3" fmla="*/ 5 h 20"/>
              <a:gd name="T4" fmla="*/ 13 w 18"/>
              <a:gd name="T5" fmla="*/ 3 h 20"/>
              <a:gd name="T6" fmla="*/ 13 w 18"/>
              <a:gd name="T7" fmla="*/ 2 h 20"/>
              <a:gd name="T8" fmla="*/ 5 w 18"/>
              <a:gd name="T9" fmla="*/ 4 h 20"/>
              <a:gd name="T10" fmla="*/ 5 w 18"/>
              <a:gd name="T11" fmla="*/ 16 h 20"/>
              <a:gd name="T12" fmla="*/ 16 w 18"/>
              <a:gd name="T13" fmla="*/ 13 h 20"/>
              <a:gd name="T14" fmla="*/ 10 w 18"/>
              <a:gd name="T15" fmla="*/ 18 h 20"/>
              <a:gd name="T16" fmla="*/ 0 w 18"/>
              <a:gd name="T17" fmla="*/ 10 h 20"/>
              <a:gd name="T18" fmla="*/ 5 w 18"/>
              <a:gd name="T19" fmla="*/ 2 h 20"/>
              <a:gd name="T20" fmla="*/ 16 w 18"/>
              <a:gd name="T21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" h="20">
                <a:moveTo>
                  <a:pt x="16" y="4"/>
                </a:moveTo>
                <a:cubicBezTo>
                  <a:pt x="16" y="4"/>
                  <a:pt x="15" y="5"/>
                  <a:pt x="14" y="5"/>
                </a:cubicBezTo>
                <a:cubicBezTo>
                  <a:pt x="13" y="4"/>
                  <a:pt x="14" y="3"/>
                  <a:pt x="13" y="3"/>
                </a:cubicBezTo>
                <a:cubicBezTo>
                  <a:pt x="13" y="3"/>
                  <a:pt x="13" y="3"/>
                  <a:pt x="13" y="2"/>
                </a:cubicBezTo>
                <a:cubicBezTo>
                  <a:pt x="9" y="2"/>
                  <a:pt x="7" y="2"/>
                  <a:pt x="5" y="4"/>
                </a:cubicBezTo>
                <a:cubicBezTo>
                  <a:pt x="2" y="7"/>
                  <a:pt x="0" y="15"/>
                  <a:pt x="5" y="16"/>
                </a:cubicBezTo>
                <a:cubicBezTo>
                  <a:pt x="8" y="18"/>
                  <a:pt x="14" y="16"/>
                  <a:pt x="16" y="13"/>
                </a:cubicBezTo>
                <a:cubicBezTo>
                  <a:pt x="18" y="16"/>
                  <a:pt x="12" y="18"/>
                  <a:pt x="10" y="18"/>
                </a:cubicBezTo>
                <a:cubicBezTo>
                  <a:pt x="4" y="20"/>
                  <a:pt x="0" y="16"/>
                  <a:pt x="0" y="10"/>
                </a:cubicBezTo>
                <a:cubicBezTo>
                  <a:pt x="0" y="7"/>
                  <a:pt x="2" y="3"/>
                  <a:pt x="5" y="2"/>
                </a:cubicBezTo>
                <a:cubicBezTo>
                  <a:pt x="9" y="0"/>
                  <a:pt x="15" y="0"/>
                  <a:pt x="16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67" name="Freeform 334"/>
          <p:cNvSpPr>
            <a:spLocks noEditPoints="1"/>
          </p:cNvSpPr>
          <p:nvPr/>
        </p:nvSpPr>
        <p:spPr bwMode="auto">
          <a:xfrm>
            <a:off x="441325" y="1222375"/>
            <a:ext cx="696913" cy="371475"/>
          </a:xfrm>
          <a:custGeom>
            <a:avLst/>
            <a:gdLst>
              <a:gd name="T0" fmla="*/ 27 w 221"/>
              <a:gd name="T1" fmla="*/ 46 h 118"/>
              <a:gd name="T2" fmla="*/ 17 w 221"/>
              <a:gd name="T3" fmla="*/ 45 h 118"/>
              <a:gd name="T4" fmla="*/ 19 w 221"/>
              <a:gd name="T5" fmla="*/ 31 h 118"/>
              <a:gd name="T6" fmla="*/ 32 w 221"/>
              <a:gd name="T7" fmla="*/ 27 h 118"/>
              <a:gd name="T8" fmla="*/ 20 w 221"/>
              <a:gd name="T9" fmla="*/ 26 h 118"/>
              <a:gd name="T10" fmla="*/ 29 w 221"/>
              <a:gd name="T11" fmla="*/ 17 h 118"/>
              <a:gd name="T12" fmla="*/ 36 w 221"/>
              <a:gd name="T13" fmla="*/ 11 h 118"/>
              <a:gd name="T14" fmla="*/ 29 w 221"/>
              <a:gd name="T15" fmla="*/ 8 h 118"/>
              <a:gd name="T16" fmla="*/ 89 w 221"/>
              <a:gd name="T17" fmla="*/ 11 h 118"/>
              <a:gd name="T18" fmla="*/ 148 w 221"/>
              <a:gd name="T19" fmla="*/ 21 h 118"/>
              <a:gd name="T20" fmla="*/ 220 w 221"/>
              <a:gd name="T21" fmla="*/ 44 h 118"/>
              <a:gd name="T22" fmla="*/ 191 w 221"/>
              <a:gd name="T23" fmla="*/ 101 h 118"/>
              <a:gd name="T24" fmla="*/ 164 w 221"/>
              <a:gd name="T25" fmla="*/ 115 h 118"/>
              <a:gd name="T26" fmla="*/ 100 w 221"/>
              <a:gd name="T27" fmla="*/ 103 h 118"/>
              <a:gd name="T28" fmla="*/ 41 w 221"/>
              <a:gd name="T29" fmla="*/ 91 h 118"/>
              <a:gd name="T30" fmla="*/ 0 w 221"/>
              <a:gd name="T31" fmla="*/ 80 h 118"/>
              <a:gd name="T32" fmla="*/ 16 w 221"/>
              <a:gd name="T33" fmla="*/ 67 h 118"/>
              <a:gd name="T34" fmla="*/ 16 w 221"/>
              <a:gd name="T35" fmla="*/ 63 h 118"/>
              <a:gd name="T36" fmla="*/ 9 w 221"/>
              <a:gd name="T37" fmla="*/ 59 h 118"/>
              <a:gd name="T38" fmla="*/ 11 w 221"/>
              <a:gd name="T39" fmla="*/ 59 h 118"/>
              <a:gd name="T40" fmla="*/ 23 w 221"/>
              <a:gd name="T41" fmla="*/ 65 h 118"/>
              <a:gd name="T42" fmla="*/ 4 w 221"/>
              <a:gd name="T43" fmla="*/ 79 h 118"/>
              <a:gd name="T44" fmla="*/ 59 w 221"/>
              <a:gd name="T45" fmla="*/ 93 h 118"/>
              <a:gd name="T46" fmla="*/ 120 w 221"/>
              <a:gd name="T47" fmla="*/ 106 h 118"/>
              <a:gd name="T48" fmla="*/ 189 w 221"/>
              <a:gd name="T49" fmla="*/ 101 h 118"/>
              <a:gd name="T50" fmla="*/ 166 w 221"/>
              <a:gd name="T51" fmla="*/ 106 h 118"/>
              <a:gd name="T52" fmla="*/ 154 w 221"/>
              <a:gd name="T53" fmla="*/ 99 h 118"/>
              <a:gd name="T54" fmla="*/ 138 w 221"/>
              <a:gd name="T55" fmla="*/ 97 h 118"/>
              <a:gd name="T56" fmla="*/ 128 w 221"/>
              <a:gd name="T57" fmla="*/ 90 h 118"/>
              <a:gd name="T58" fmla="*/ 144 w 221"/>
              <a:gd name="T59" fmla="*/ 86 h 118"/>
              <a:gd name="T60" fmla="*/ 142 w 221"/>
              <a:gd name="T61" fmla="*/ 91 h 118"/>
              <a:gd name="T62" fmla="*/ 165 w 221"/>
              <a:gd name="T63" fmla="*/ 81 h 118"/>
              <a:gd name="T64" fmla="*/ 172 w 221"/>
              <a:gd name="T65" fmla="*/ 74 h 118"/>
              <a:gd name="T66" fmla="*/ 189 w 221"/>
              <a:gd name="T67" fmla="*/ 72 h 118"/>
              <a:gd name="T68" fmla="*/ 195 w 221"/>
              <a:gd name="T69" fmla="*/ 66 h 118"/>
              <a:gd name="T70" fmla="*/ 218 w 221"/>
              <a:gd name="T71" fmla="*/ 44 h 118"/>
              <a:gd name="T72" fmla="*/ 198 w 221"/>
              <a:gd name="T73" fmla="*/ 36 h 118"/>
              <a:gd name="T74" fmla="*/ 188 w 221"/>
              <a:gd name="T75" fmla="*/ 33 h 118"/>
              <a:gd name="T76" fmla="*/ 171 w 221"/>
              <a:gd name="T77" fmla="*/ 29 h 118"/>
              <a:gd name="T78" fmla="*/ 137 w 221"/>
              <a:gd name="T79" fmla="*/ 22 h 118"/>
              <a:gd name="T80" fmla="*/ 105 w 221"/>
              <a:gd name="T81" fmla="*/ 16 h 118"/>
              <a:gd name="T82" fmla="*/ 71 w 221"/>
              <a:gd name="T83" fmla="*/ 8 h 118"/>
              <a:gd name="T84" fmla="*/ 32 w 221"/>
              <a:gd name="T85" fmla="*/ 11 h 118"/>
              <a:gd name="T86" fmla="*/ 32 w 221"/>
              <a:gd name="T87" fmla="*/ 22 h 118"/>
              <a:gd name="T88" fmla="*/ 23 w 221"/>
              <a:gd name="T89" fmla="*/ 25 h 118"/>
              <a:gd name="T90" fmla="*/ 35 w 221"/>
              <a:gd name="T91" fmla="*/ 34 h 118"/>
              <a:gd name="T92" fmla="*/ 21 w 221"/>
              <a:gd name="T93" fmla="*/ 32 h 118"/>
              <a:gd name="T94" fmla="*/ 22 w 221"/>
              <a:gd name="T95" fmla="*/ 42 h 118"/>
              <a:gd name="T96" fmla="*/ 18 w 221"/>
              <a:gd name="T97" fmla="*/ 51 h 118"/>
              <a:gd name="T98" fmla="*/ 191 w 221"/>
              <a:gd name="T99" fmla="*/ 72 h 118"/>
              <a:gd name="T100" fmla="*/ 202 w 221"/>
              <a:gd name="T101" fmla="*/ 75 h 118"/>
              <a:gd name="T102" fmla="*/ 159 w 221"/>
              <a:gd name="T103" fmla="*/ 94 h 118"/>
              <a:gd name="T104" fmla="*/ 167 w 221"/>
              <a:gd name="T105" fmla="*/ 83 h 118"/>
              <a:gd name="T106" fmla="*/ 175 w 221"/>
              <a:gd name="T107" fmla="*/ 97 h 118"/>
              <a:gd name="T108" fmla="*/ 182 w 221"/>
              <a:gd name="T109" fmla="*/ 8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1" h="118">
                <a:moveTo>
                  <a:pt x="14" y="48"/>
                </a:moveTo>
                <a:cubicBezTo>
                  <a:pt x="16" y="48"/>
                  <a:pt x="18" y="48"/>
                  <a:pt x="21" y="49"/>
                </a:cubicBezTo>
                <a:cubicBezTo>
                  <a:pt x="20" y="56"/>
                  <a:pt x="29" y="50"/>
                  <a:pt x="27" y="46"/>
                </a:cubicBezTo>
                <a:cubicBezTo>
                  <a:pt x="27" y="45"/>
                  <a:pt x="26" y="44"/>
                  <a:pt x="25" y="43"/>
                </a:cubicBezTo>
                <a:cubicBezTo>
                  <a:pt x="23" y="44"/>
                  <a:pt x="22" y="45"/>
                  <a:pt x="21" y="47"/>
                </a:cubicBezTo>
                <a:cubicBezTo>
                  <a:pt x="19" y="47"/>
                  <a:pt x="19" y="45"/>
                  <a:pt x="17" y="45"/>
                </a:cubicBezTo>
                <a:cubicBezTo>
                  <a:pt x="16" y="45"/>
                  <a:pt x="15" y="46"/>
                  <a:pt x="14" y="45"/>
                </a:cubicBezTo>
                <a:cubicBezTo>
                  <a:pt x="13" y="44"/>
                  <a:pt x="14" y="43"/>
                  <a:pt x="14" y="41"/>
                </a:cubicBezTo>
                <a:cubicBezTo>
                  <a:pt x="17" y="39"/>
                  <a:pt x="18" y="35"/>
                  <a:pt x="19" y="31"/>
                </a:cubicBezTo>
                <a:cubicBezTo>
                  <a:pt x="21" y="31"/>
                  <a:pt x="25" y="32"/>
                  <a:pt x="27" y="32"/>
                </a:cubicBezTo>
                <a:cubicBezTo>
                  <a:pt x="25" y="34"/>
                  <a:pt x="27" y="37"/>
                  <a:pt x="30" y="36"/>
                </a:cubicBezTo>
                <a:cubicBezTo>
                  <a:pt x="33" y="35"/>
                  <a:pt x="35" y="28"/>
                  <a:pt x="32" y="27"/>
                </a:cubicBezTo>
                <a:cubicBezTo>
                  <a:pt x="30" y="26"/>
                  <a:pt x="29" y="28"/>
                  <a:pt x="28" y="29"/>
                </a:cubicBezTo>
                <a:cubicBezTo>
                  <a:pt x="26" y="29"/>
                  <a:pt x="25" y="28"/>
                  <a:pt x="24" y="28"/>
                </a:cubicBezTo>
                <a:cubicBezTo>
                  <a:pt x="22" y="27"/>
                  <a:pt x="20" y="29"/>
                  <a:pt x="20" y="26"/>
                </a:cubicBezTo>
                <a:cubicBezTo>
                  <a:pt x="20" y="25"/>
                  <a:pt x="21" y="25"/>
                  <a:pt x="22" y="24"/>
                </a:cubicBezTo>
                <a:cubicBezTo>
                  <a:pt x="23" y="22"/>
                  <a:pt x="24" y="20"/>
                  <a:pt x="25" y="17"/>
                </a:cubicBezTo>
                <a:cubicBezTo>
                  <a:pt x="26" y="15"/>
                  <a:pt x="27" y="17"/>
                  <a:pt x="29" y="17"/>
                </a:cubicBezTo>
                <a:cubicBezTo>
                  <a:pt x="30" y="17"/>
                  <a:pt x="31" y="16"/>
                  <a:pt x="32" y="16"/>
                </a:cubicBezTo>
                <a:cubicBezTo>
                  <a:pt x="34" y="17"/>
                  <a:pt x="32" y="19"/>
                  <a:pt x="34" y="20"/>
                </a:cubicBezTo>
                <a:cubicBezTo>
                  <a:pt x="39" y="20"/>
                  <a:pt x="40" y="12"/>
                  <a:pt x="36" y="11"/>
                </a:cubicBezTo>
                <a:cubicBezTo>
                  <a:pt x="34" y="11"/>
                  <a:pt x="34" y="13"/>
                  <a:pt x="33" y="13"/>
                </a:cubicBezTo>
                <a:cubicBezTo>
                  <a:pt x="31" y="13"/>
                  <a:pt x="29" y="13"/>
                  <a:pt x="27" y="12"/>
                </a:cubicBezTo>
                <a:cubicBezTo>
                  <a:pt x="27" y="10"/>
                  <a:pt x="28" y="9"/>
                  <a:pt x="29" y="8"/>
                </a:cubicBezTo>
                <a:cubicBezTo>
                  <a:pt x="30" y="4"/>
                  <a:pt x="31" y="3"/>
                  <a:pt x="32" y="0"/>
                </a:cubicBezTo>
                <a:cubicBezTo>
                  <a:pt x="44" y="2"/>
                  <a:pt x="57" y="4"/>
                  <a:pt x="69" y="6"/>
                </a:cubicBezTo>
                <a:cubicBezTo>
                  <a:pt x="76" y="7"/>
                  <a:pt x="82" y="10"/>
                  <a:pt x="89" y="11"/>
                </a:cubicBezTo>
                <a:cubicBezTo>
                  <a:pt x="95" y="12"/>
                  <a:pt x="102" y="14"/>
                  <a:pt x="108" y="15"/>
                </a:cubicBezTo>
                <a:cubicBezTo>
                  <a:pt x="110" y="15"/>
                  <a:pt x="112" y="15"/>
                  <a:pt x="114" y="16"/>
                </a:cubicBezTo>
                <a:cubicBezTo>
                  <a:pt x="125" y="17"/>
                  <a:pt x="137" y="20"/>
                  <a:pt x="148" y="21"/>
                </a:cubicBezTo>
                <a:cubicBezTo>
                  <a:pt x="172" y="26"/>
                  <a:pt x="194" y="34"/>
                  <a:pt x="217" y="40"/>
                </a:cubicBezTo>
                <a:cubicBezTo>
                  <a:pt x="218" y="42"/>
                  <a:pt x="221" y="41"/>
                  <a:pt x="221" y="43"/>
                </a:cubicBezTo>
                <a:cubicBezTo>
                  <a:pt x="221" y="44"/>
                  <a:pt x="221" y="44"/>
                  <a:pt x="220" y="44"/>
                </a:cubicBezTo>
                <a:cubicBezTo>
                  <a:pt x="213" y="57"/>
                  <a:pt x="207" y="69"/>
                  <a:pt x="200" y="83"/>
                </a:cubicBezTo>
                <a:cubicBezTo>
                  <a:pt x="199" y="85"/>
                  <a:pt x="198" y="87"/>
                  <a:pt x="197" y="89"/>
                </a:cubicBezTo>
                <a:cubicBezTo>
                  <a:pt x="195" y="93"/>
                  <a:pt x="193" y="97"/>
                  <a:pt x="191" y="101"/>
                </a:cubicBezTo>
                <a:cubicBezTo>
                  <a:pt x="190" y="103"/>
                  <a:pt x="189" y="105"/>
                  <a:pt x="188" y="107"/>
                </a:cubicBezTo>
                <a:cubicBezTo>
                  <a:pt x="186" y="111"/>
                  <a:pt x="184" y="115"/>
                  <a:pt x="181" y="118"/>
                </a:cubicBezTo>
                <a:cubicBezTo>
                  <a:pt x="176" y="117"/>
                  <a:pt x="169" y="115"/>
                  <a:pt x="164" y="115"/>
                </a:cubicBezTo>
                <a:cubicBezTo>
                  <a:pt x="150" y="110"/>
                  <a:pt x="135" y="111"/>
                  <a:pt x="119" y="108"/>
                </a:cubicBezTo>
                <a:cubicBezTo>
                  <a:pt x="113" y="107"/>
                  <a:pt x="107" y="104"/>
                  <a:pt x="101" y="103"/>
                </a:cubicBezTo>
                <a:cubicBezTo>
                  <a:pt x="101" y="103"/>
                  <a:pt x="100" y="103"/>
                  <a:pt x="100" y="103"/>
                </a:cubicBezTo>
                <a:cubicBezTo>
                  <a:pt x="93" y="102"/>
                  <a:pt x="86" y="100"/>
                  <a:pt x="79" y="99"/>
                </a:cubicBezTo>
                <a:cubicBezTo>
                  <a:pt x="75" y="99"/>
                  <a:pt x="72" y="98"/>
                  <a:pt x="69" y="97"/>
                </a:cubicBezTo>
                <a:cubicBezTo>
                  <a:pt x="60" y="95"/>
                  <a:pt x="51" y="93"/>
                  <a:pt x="41" y="91"/>
                </a:cubicBezTo>
                <a:cubicBezTo>
                  <a:pt x="38" y="91"/>
                  <a:pt x="35" y="90"/>
                  <a:pt x="32" y="89"/>
                </a:cubicBezTo>
                <a:cubicBezTo>
                  <a:pt x="22" y="87"/>
                  <a:pt x="12" y="84"/>
                  <a:pt x="3" y="80"/>
                </a:cubicBezTo>
                <a:cubicBezTo>
                  <a:pt x="2" y="80"/>
                  <a:pt x="1" y="80"/>
                  <a:pt x="0" y="80"/>
                </a:cubicBezTo>
                <a:cubicBezTo>
                  <a:pt x="0" y="78"/>
                  <a:pt x="1" y="78"/>
                  <a:pt x="2" y="77"/>
                </a:cubicBezTo>
                <a:cubicBezTo>
                  <a:pt x="4" y="73"/>
                  <a:pt x="7" y="71"/>
                  <a:pt x="9" y="66"/>
                </a:cubicBezTo>
                <a:cubicBezTo>
                  <a:pt x="11" y="66"/>
                  <a:pt x="14" y="65"/>
                  <a:pt x="16" y="67"/>
                </a:cubicBezTo>
                <a:cubicBezTo>
                  <a:pt x="15" y="68"/>
                  <a:pt x="14" y="68"/>
                  <a:pt x="14" y="69"/>
                </a:cubicBezTo>
                <a:cubicBezTo>
                  <a:pt x="17" y="71"/>
                  <a:pt x="22" y="68"/>
                  <a:pt x="21" y="65"/>
                </a:cubicBezTo>
                <a:cubicBezTo>
                  <a:pt x="21" y="63"/>
                  <a:pt x="17" y="59"/>
                  <a:pt x="16" y="63"/>
                </a:cubicBezTo>
                <a:cubicBezTo>
                  <a:pt x="16" y="64"/>
                  <a:pt x="15" y="64"/>
                  <a:pt x="14" y="64"/>
                </a:cubicBezTo>
                <a:cubicBezTo>
                  <a:pt x="13" y="62"/>
                  <a:pt x="11" y="61"/>
                  <a:pt x="9" y="61"/>
                </a:cubicBezTo>
                <a:cubicBezTo>
                  <a:pt x="8" y="60"/>
                  <a:pt x="8" y="58"/>
                  <a:pt x="9" y="59"/>
                </a:cubicBezTo>
                <a:cubicBezTo>
                  <a:pt x="9" y="59"/>
                  <a:pt x="9" y="58"/>
                  <a:pt x="9" y="57"/>
                </a:cubicBezTo>
                <a:cubicBezTo>
                  <a:pt x="12" y="55"/>
                  <a:pt x="13" y="51"/>
                  <a:pt x="14" y="48"/>
                </a:cubicBezTo>
                <a:close/>
                <a:moveTo>
                  <a:pt x="11" y="59"/>
                </a:moveTo>
                <a:cubicBezTo>
                  <a:pt x="12" y="60"/>
                  <a:pt x="14" y="61"/>
                  <a:pt x="15" y="61"/>
                </a:cubicBezTo>
                <a:cubicBezTo>
                  <a:pt x="16" y="60"/>
                  <a:pt x="17" y="59"/>
                  <a:pt x="20" y="60"/>
                </a:cubicBezTo>
                <a:cubicBezTo>
                  <a:pt x="21" y="62"/>
                  <a:pt x="23" y="63"/>
                  <a:pt x="23" y="65"/>
                </a:cubicBezTo>
                <a:cubicBezTo>
                  <a:pt x="24" y="70"/>
                  <a:pt x="13" y="76"/>
                  <a:pt x="12" y="68"/>
                </a:cubicBezTo>
                <a:cubicBezTo>
                  <a:pt x="12" y="68"/>
                  <a:pt x="11" y="68"/>
                  <a:pt x="10" y="68"/>
                </a:cubicBezTo>
                <a:cubicBezTo>
                  <a:pt x="8" y="72"/>
                  <a:pt x="5" y="74"/>
                  <a:pt x="4" y="79"/>
                </a:cubicBezTo>
                <a:cubicBezTo>
                  <a:pt x="4" y="79"/>
                  <a:pt x="5" y="79"/>
                  <a:pt x="6" y="80"/>
                </a:cubicBezTo>
                <a:cubicBezTo>
                  <a:pt x="6" y="80"/>
                  <a:pt x="6" y="80"/>
                  <a:pt x="7" y="80"/>
                </a:cubicBezTo>
                <a:cubicBezTo>
                  <a:pt x="23" y="86"/>
                  <a:pt x="41" y="89"/>
                  <a:pt x="59" y="93"/>
                </a:cubicBezTo>
                <a:cubicBezTo>
                  <a:pt x="64" y="94"/>
                  <a:pt x="69" y="96"/>
                  <a:pt x="74" y="97"/>
                </a:cubicBezTo>
                <a:cubicBezTo>
                  <a:pt x="83" y="99"/>
                  <a:pt x="92" y="100"/>
                  <a:pt x="100" y="101"/>
                </a:cubicBezTo>
                <a:cubicBezTo>
                  <a:pt x="107" y="102"/>
                  <a:pt x="113" y="105"/>
                  <a:pt x="120" y="106"/>
                </a:cubicBezTo>
                <a:cubicBezTo>
                  <a:pt x="127" y="107"/>
                  <a:pt x="135" y="108"/>
                  <a:pt x="143" y="109"/>
                </a:cubicBezTo>
                <a:cubicBezTo>
                  <a:pt x="156" y="111"/>
                  <a:pt x="169" y="114"/>
                  <a:pt x="181" y="116"/>
                </a:cubicBezTo>
                <a:cubicBezTo>
                  <a:pt x="184" y="110"/>
                  <a:pt x="186" y="106"/>
                  <a:pt x="189" y="101"/>
                </a:cubicBezTo>
                <a:cubicBezTo>
                  <a:pt x="184" y="100"/>
                  <a:pt x="179" y="99"/>
                  <a:pt x="173" y="98"/>
                </a:cubicBezTo>
                <a:cubicBezTo>
                  <a:pt x="172" y="100"/>
                  <a:pt x="171" y="101"/>
                  <a:pt x="170" y="103"/>
                </a:cubicBezTo>
                <a:cubicBezTo>
                  <a:pt x="169" y="104"/>
                  <a:pt x="168" y="106"/>
                  <a:pt x="166" y="106"/>
                </a:cubicBezTo>
                <a:cubicBezTo>
                  <a:pt x="168" y="103"/>
                  <a:pt x="170" y="101"/>
                  <a:pt x="172" y="98"/>
                </a:cubicBezTo>
                <a:cubicBezTo>
                  <a:pt x="168" y="97"/>
                  <a:pt x="162" y="96"/>
                  <a:pt x="158" y="95"/>
                </a:cubicBezTo>
                <a:cubicBezTo>
                  <a:pt x="156" y="96"/>
                  <a:pt x="156" y="98"/>
                  <a:pt x="154" y="99"/>
                </a:cubicBezTo>
                <a:cubicBezTo>
                  <a:pt x="154" y="98"/>
                  <a:pt x="156" y="96"/>
                  <a:pt x="156" y="95"/>
                </a:cubicBezTo>
                <a:cubicBezTo>
                  <a:pt x="151" y="94"/>
                  <a:pt x="146" y="93"/>
                  <a:pt x="141" y="92"/>
                </a:cubicBezTo>
                <a:cubicBezTo>
                  <a:pt x="140" y="94"/>
                  <a:pt x="139" y="95"/>
                  <a:pt x="138" y="97"/>
                </a:cubicBezTo>
                <a:cubicBezTo>
                  <a:pt x="137" y="99"/>
                  <a:pt x="136" y="101"/>
                  <a:pt x="134" y="102"/>
                </a:cubicBezTo>
                <a:cubicBezTo>
                  <a:pt x="135" y="98"/>
                  <a:pt x="138" y="95"/>
                  <a:pt x="140" y="92"/>
                </a:cubicBezTo>
                <a:cubicBezTo>
                  <a:pt x="136" y="91"/>
                  <a:pt x="132" y="92"/>
                  <a:pt x="128" y="90"/>
                </a:cubicBezTo>
                <a:cubicBezTo>
                  <a:pt x="129" y="89"/>
                  <a:pt x="130" y="90"/>
                  <a:pt x="131" y="90"/>
                </a:cubicBezTo>
                <a:cubicBezTo>
                  <a:pt x="134" y="90"/>
                  <a:pt x="138" y="90"/>
                  <a:pt x="141" y="91"/>
                </a:cubicBezTo>
                <a:cubicBezTo>
                  <a:pt x="142" y="89"/>
                  <a:pt x="143" y="88"/>
                  <a:pt x="144" y="86"/>
                </a:cubicBezTo>
                <a:cubicBezTo>
                  <a:pt x="145" y="85"/>
                  <a:pt x="146" y="83"/>
                  <a:pt x="148" y="82"/>
                </a:cubicBezTo>
                <a:cubicBezTo>
                  <a:pt x="148" y="84"/>
                  <a:pt x="146" y="85"/>
                  <a:pt x="145" y="86"/>
                </a:cubicBezTo>
                <a:cubicBezTo>
                  <a:pt x="144" y="88"/>
                  <a:pt x="143" y="90"/>
                  <a:pt x="142" y="91"/>
                </a:cubicBezTo>
                <a:cubicBezTo>
                  <a:pt x="147" y="92"/>
                  <a:pt x="152" y="93"/>
                  <a:pt x="157" y="94"/>
                </a:cubicBezTo>
                <a:cubicBezTo>
                  <a:pt x="160" y="91"/>
                  <a:pt x="163" y="87"/>
                  <a:pt x="165" y="83"/>
                </a:cubicBezTo>
                <a:cubicBezTo>
                  <a:pt x="166" y="82"/>
                  <a:pt x="165" y="82"/>
                  <a:pt x="165" y="81"/>
                </a:cubicBezTo>
                <a:cubicBezTo>
                  <a:pt x="166" y="82"/>
                  <a:pt x="166" y="82"/>
                  <a:pt x="166" y="81"/>
                </a:cubicBezTo>
                <a:cubicBezTo>
                  <a:pt x="167" y="80"/>
                  <a:pt x="168" y="79"/>
                  <a:pt x="169" y="77"/>
                </a:cubicBezTo>
                <a:cubicBezTo>
                  <a:pt x="170" y="76"/>
                  <a:pt x="171" y="74"/>
                  <a:pt x="172" y="74"/>
                </a:cubicBezTo>
                <a:cubicBezTo>
                  <a:pt x="171" y="77"/>
                  <a:pt x="169" y="79"/>
                  <a:pt x="168" y="82"/>
                </a:cubicBezTo>
                <a:cubicBezTo>
                  <a:pt x="172" y="83"/>
                  <a:pt x="177" y="83"/>
                  <a:pt x="181" y="84"/>
                </a:cubicBezTo>
                <a:cubicBezTo>
                  <a:pt x="184" y="79"/>
                  <a:pt x="186" y="76"/>
                  <a:pt x="189" y="72"/>
                </a:cubicBezTo>
                <a:cubicBezTo>
                  <a:pt x="186" y="71"/>
                  <a:pt x="182" y="71"/>
                  <a:pt x="179" y="70"/>
                </a:cubicBezTo>
                <a:cubicBezTo>
                  <a:pt x="182" y="69"/>
                  <a:pt x="186" y="70"/>
                  <a:pt x="190" y="71"/>
                </a:cubicBezTo>
                <a:cubicBezTo>
                  <a:pt x="192" y="69"/>
                  <a:pt x="193" y="66"/>
                  <a:pt x="195" y="66"/>
                </a:cubicBezTo>
                <a:cubicBezTo>
                  <a:pt x="195" y="68"/>
                  <a:pt x="192" y="70"/>
                  <a:pt x="192" y="71"/>
                </a:cubicBezTo>
                <a:cubicBezTo>
                  <a:pt x="196" y="72"/>
                  <a:pt x="199" y="73"/>
                  <a:pt x="203" y="73"/>
                </a:cubicBezTo>
                <a:cubicBezTo>
                  <a:pt x="208" y="63"/>
                  <a:pt x="214" y="55"/>
                  <a:pt x="218" y="44"/>
                </a:cubicBezTo>
                <a:cubicBezTo>
                  <a:pt x="217" y="43"/>
                  <a:pt x="215" y="43"/>
                  <a:pt x="215" y="42"/>
                </a:cubicBezTo>
                <a:cubicBezTo>
                  <a:pt x="211" y="40"/>
                  <a:pt x="204" y="39"/>
                  <a:pt x="199" y="36"/>
                </a:cubicBezTo>
                <a:cubicBezTo>
                  <a:pt x="199" y="37"/>
                  <a:pt x="199" y="36"/>
                  <a:pt x="198" y="36"/>
                </a:cubicBezTo>
                <a:cubicBezTo>
                  <a:pt x="197" y="35"/>
                  <a:pt x="193" y="35"/>
                  <a:pt x="193" y="34"/>
                </a:cubicBezTo>
                <a:cubicBezTo>
                  <a:pt x="193" y="34"/>
                  <a:pt x="193" y="35"/>
                  <a:pt x="192" y="35"/>
                </a:cubicBezTo>
                <a:cubicBezTo>
                  <a:pt x="191" y="34"/>
                  <a:pt x="189" y="33"/>
                  <a:pt x="188" y="33"/>
                </a:cubicBezTo>
                <a:cubicBezTo>
                  <a:pt x="186" y="32"/>
                  <a:pt x="184" y="32"/>
                  <a:pt x="181" y="32"/>
                </a:cubicBezTo>
                <a:cubicBezTo>
                  <a:pt x="180" y="31"/>
                  <a:pt x="178" y="30"/>
                  <a:pt x="177" y="30"/>
                </a:cubicBezTo>
                <a:cubicBezTo>
                  <a:pt x="175" y="29"/>
                  <a:pt x="173" y="29"/>
                  <a:pt x="171" y="29"/>
                </a:cubicBezTo>
                <a:cubicBezTo>
                  <a:pt x="168" y="28"/>
                  <a:pt x="164" y="26"/>
                  <a:pt x="160" y="26"/>
                </a:cubicBezTo>
                <a:cubicBezTo>
                  <a:pt x="160" y="25"/>
                  <a:pt x="158" y="25"/>
                  <a:pt x="156" y="25"/>
                </a:cubicBezTo>
                <a:cubicBezTo>
                  <a:pt x="150" y="23"/>
                  <a:pt x="144" y="23"/>
                  <a:pt x="137" y="22"/>
                </a:cubicBezTo>
                <a:cubicBezTo>
                  <a:pt x="134" y="21"/>
                  <a:pt x="129" y="20"/>
                  <a:pt x="125" y="20"/>
                </a:cubicBezTo>
                <a:cubicBezTo>
                  <a:pt x="123" y="19"/>
                  <a:pt x="121" y="18"/>
                  <a:pt x="118" y="18"/>
                </a:cubicBezTo>
                <a:cubicBezTo>
                  <a:pt x="114" y="17"/>
                  <a:pt x="109" y="16"/>
                  <a:pt x="105" y="16"/>
                </a:cubicBezTo>
                <a:cubicBezTo>
                  <a:pt x="103" y="16"/>
                  <a:pt x="101" y="15"/>
                  <a:pt x="100" y="14"/>
                </a:cubicBezTo>
                <a:cubicBezTo>
                  <a:pt x="95" y="13"/>
                  <a:pt x="89" y="13"/>
                  <a:pt x="84" y="12"/>
                </a:cubicBezTo>
                <a:cubicBezTo>
                  <a:pt x="80" y="11"/>
                  <a:pt x="75" y="9"/>
                  <a:pt x="71" y="8"/>
                </a:cubicBezTo>
                <a:cubicBezTo>
                  <a:pt x="59" y="6"/>
                  <a:pt x="46" y="4"/>
                  <a:pt x="33" y="2"/>
                </a:cubicBezTo>
                <a:cubicBezTo>
                  <a:pt x="32" y="4"/>
                  <a:pt x="30" y="7"/>
                  <a:pt x="30" y="10"/>
                </a:cubicBezTo>
                <a:cubicBezTo>
                  <a:pt x="30" y="11"/>
                  <a:pt x="31" y="11"/>
                  <a:pt x="32" y="11"/>
                </a:cubicBezTo>
                <a:cubicBezTo>
                  <a:pt x="33" y="11"/>
                  <a:pt x="34" y="10"/>
                  <a:pt x="34" y="9"/>
                </a:cubicBezTo>
                <a:cubicBezTo>
                  <a:pt x="39" y="6"/>
                  <a:pt x="43" y="14"/>
                  <a:pt x="39" y="19"/>
                </a:cubicBezTo>
                <a:cubicBezTo>
                  <a:pt x="38" y="21"/>
                  <a:pt x="35" y="23"/>
                  <a:pt x="32" y="22"/>
                </a:cubicBezTo>
                <a:cubicBezTo>
                  <a:pt x="31" y="21"/>
                  <a:pt x="30" y="20"/>
                  <a:pt x="30" y="18"/>
                </a:cubicBezTo>
                <a:cubicBezTo>
                  <a:pt x="29" y="19"/>
                  <a:pt x="28" y="18"/>
                  <a:pt x="27" y="18"/>
                </a:cubicBezTo>
                <a:cubicBezTo>
                  <a:pt x="25" y="20"/>
                  <a:pt x="24" y="23"/>
                  <a:pt x="23" y="25"/>
                </a:cubicBezTo>
                <a:cubicBezTo>
                  <a:pt x="24" y="25"/>
                  <a:pt x="25" y="25"/>
                  <a:pt x="26" y="25"/>
                </a:cubicBezTo>
                <a:cubicBezTo>
                  <a:pt x="28" y="28"/>
                  <a:pt x="32" y="24"/>
                  <a:pt x="34" y="27"/>
                </a:cubicBezTo>
                <a:cubicBezTo>
                  <a:pt x="35" y="28"/>
                  <a:pt x="35" y="31"/>
                  <a:pt x="35" y="34"/>
                </a:cubicBezTo>
                <a:cubicBezTo>
                  <a:pt x="33" y="35"/>
                  <a:pt x="33" y="37"/>
                  <a:pt x="31" y="38"/>
                </a:cubicBezTo>
                <a:cubicBezTo>
                  <a:pt x="28" y="39"/>
                  <a:pt x="24" y="37"/>
                  <a:pt x="24" y="33"/>
                </a:cubicBezTo>
                <a:cubicBezTo>
                  <a:pt x="24" y="33"/>
                  <a:pt x="22" y="33"/>
                  <a:pt x="21" y="32"/>
                </a:cubicBezTo>
                <a:cubicBezTo>
                  <a:pt x="19" y="36"/>
                  <a:pt x="17" y="40"/>
                  <a:pt x="17" y="44"/>
                </a:cubicBezTo>
                <a:cubicBezTo>
                  <a:pt x="18" y="44"/>
                  <a:pt x="19" y="44"/>
                  <a:pt x="20" y="45"/>
                </a:cubicBezTo>
                <a:cubicBezTo>
                  <a:pt x="21" y="44"/>
                  <a:pt x="22" y="43"/>
                  <a:pt x="22" y="42"/>
                </a:cubicBezTo>
                <a:cubicBezTo>
                  <a:pt x="26" y="41"/>
                  <a:pt x="28" y="43"/>
                  <a:pt x="29" y="45"/>
                </a:cubicBezTo>
                <a:cubicBezTo>
                  <a:pt x="30" y="51"/>
                  <a:pt x="24" y="57"/>
                  <a:pt x="20" y="54"/>
                </a:cubicBezTo>
                <a:cubicBezTo>
                  <a:pt x="19" y="53"/>
                  <a:pt x="19" y="52"/>
                  <a:pt x="18" y="51"/>
                </a:cubicBezTo>
                <a:cubicBezTo>
                  <a:pt x="18" y="50"/>
                  <a:pt x="16" y="50"/>
                  <a:pt x="16" y="50"/>
                </a:cubicBezTo>
                <a:cubicBezTo>
                  <a:pt x="15" y="52"/>
                  <a:pt x="12" y="56"/>
                  <a:pt x="11" y="59"/>
                </a:cubicBezTo>
                <a:close/>
                <a:moveTo>
                  <a:pt x="191" y="72"/>
                </a:moveTo>
                <a:cubicBezTo>
                  <a:pt x="188" y="76"/>
                  <a:pt x="185" y="80"/>
                  <a:pt x="183" y="84"/>
                </a:cubicBezTo>
                <a:cubicBezTo>
                  <a:pt x="188" y="84"/>
                  <a:pt x="192" y="86"/>
                  <a:pt x="197" y="86"/>
                </a:cubicBezTo>
                <a:cubicBezTo>
                  <a:pt x="199" y="82"/>
                  <a:pt x="200" y="79"/>
                  <a:pt x="202" y="75"/>
                </a:cubicBezTo>
                <a:cubicBezTo>
                  <a:pt x="199" y="74"/>
                  <a:pt x="195" y="73"/>
                  <a:pt x="191" y="72"/>
                </a:cubicBezTo>
                <a:close/>
                <a:moveTo>
                  <a:pt x="167" y="83"/>
                </a:moveTo>
                <a:cubicBezTo>
                  <a:pt x="164" y="86"/>
                  <a:pt x="162" y="90"/>
                  <a:pt x="159" y="94"/>
                </a:cubicBezTo>
                <a:cubicBezTo>
                  <a:pt x="163" y="95"/>
                  <a:pt x="168" y="96"/>
                  <a:pt x="173" y="97"/>
                </a:cubicBezTo>
                <a:cubicBezTo>
                  <a:pt x="176" y="93"/>
                  <a:pt x="177" y="88"/>
                  <a:pt x="180" y="85"/>
                </a:cubicBezTo>
                <a:cubicBezTo>
                  <a:pt x="176" y="84"/>
                  <a:pt x="171" y="83"/>
                  <a:pt x="167" y="83"/>
                </a:cubicBezTo>
                <a:close/>
                <a:moveTo>
                  <a:pt x="182" y="85"/>
                </a:moveTo>
                <a:cubicBezTo>
                  <a:pt x="180" y="88"/>
                  <a:pt x="178" y="91"/>
                  <a:pt x="176" y="94"/>
                </a:cubicBezTo>
                <a:cubicBezTo>
                  <a:pt x="176" y="95"/>
                  <a:pt x="174" y="96"/>
                  <a:pt x="175" y="97"/>
                </a:cubicBezTo>
                <a:cubicBezTo>
                  <a:pt x="179" y="98"/>
                  <a:pt x="185" y="98"/>
                  <a:pt x="190" y="100"/>
                </a:cubicBezTo>
                <a:cubicBezTo>
                  <a:pt x="191" y="95"/>
                  <a:pt x="194" y="92"/>
                  <a:pt x="195" y="88"/>
                </a:cubicBezTo>
                <a:cubicBezTo>
                  <a:pt x="191" y="86"/>
                  <a:pt x="187" y="86"/>
                  <a:pt x="182" y="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68" name="Freeform 335"/>
          <p:cNvSpPr/>
          <p:nvPr/>
        </p:nvSpPr>
        <p:spPr bwMode="auto">
          <a:xfrm>
            <a:off x="481013" y="1878013"/>
            <a:ext cx="92075" cy="22225"/>
          </a:xfrm>
          <a:custGeom>
            <a:avLst/>
            <a:gdLst>
              <a:gd name="T0" fmla="*/ 29 w 29"/>
              <a:gd name="T1" fmla="*/ 6 h 7"/>
              <a:gd name="T2" fmla="*/ 12 w 29"/>
              <a:gd name="T3" fmla="*/ 5 h 7"/>
              <a:gd name="T4" fmla="*/ 0 w 29"/>
              <a:gd name="T5" fmla="*/ 0 h 7"/>
              <a:gd name="T6" fmla="*/ 29 w 29"/>
              <a:gd name="T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7">
                <a:moveTo>
                  <a:pt x="29" y="6"/>
                </a:moveTo>
                <a:cubicBezTo>
                  <a:pt x="25" y="7"/>
                  <a:pt x="18" y="6"/>
                  <a:pt x="12" y="5"/>
                </a:cubicBezTo>
                <a:cubicBezTo>
                  <a:pt x="7" y="4"/>
                  <a:pt x="1" y="4"/>
                  <a:pt x="0" y="0"/>
                </a:cubicBezTo>
                <a:cubicBezTo>
                  <a:pt x="8" y="0"/>
                  <a:pt x="21" y="3"/>
                  <a:pt x="29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69" name="Freeform 336"/>
          <p:cNvSpPr>
            <a:spLocks noEditPoints="1"/>
          </p:cNvSpPr>
          <p:nvPr/>
        </p:nvSpPr>
        <p:spPr bwMode="auto">
          <a:xfrm>
            <a:off x="387350" y="1711325"/>
            <a:ext cx="788988" cy="412750"/>
          </a:xfrm>
          <a:custGeom>
            <a:avLst/>
            <a:gdLst>
              <a:gd name="T0" fmla="*/ 249 w 250"/>
              <a:gd name="T1" fmla="*/ 35 h 131"/>
              <a:gd name="T2" fmla="*/ 237 w 250"/>
              <a:gd name="T3" fmla="*/ 51 h 131"/>
              <a:gd name="T4" fmla="*/ 178 w 250"/>
              <a:gd name="T5" fmla="*/ 90 h 131"/>
              <a:gd name="T6" fmla="*/ 146 w 250"/>
              <a:gd name="T7" fmla="*/ 111 h 131"/>
              <a:gd name="T8" fmla="*/ 104 w 250"/>
              <a:gd name="T9" fmla="*/ 112 h 131"/>
              <a:gd name="T10" fmla="*/ 89 w 250"/>
              <a:gd name="T11" fmla="*/ 130 h 131"/>
              <a:gd name="T12" fmla="*/ 90 w 250"/>
              <a:gd name="T13" fmla="*/ 118 h 131"/>
              <a:gd name="T14" fmla="*/ 79 w 250"/>
              <a:gd name="T15" fmla="*/ 105 h 131"/>
              <a:gd name="T16" fmla="*/ 2 w 250"/>
              <a:gd name="T17" fmla="*/ 85 h 131"/>
              <a:gd name="T18" fmla="*/ 2 w 250"/>
              <a:gd name="T19" fmla="*/ 79 h 131"/>
              <a:gd name="T20" fmla="*/ 17 w 250"/>
              <a:gd name="T21" fmla="*/ 72 h 131"/>
              <a:gd name="T22" fmla="*/ 14 w 250"/>
              <a:gd name="T23" fmla="*/ 61 h 131"/>
              <a:gd name="T24" fmla="*/ 7 w 250"/>
              <a:gd name="T25" fmla="*/ 54 h 131"/>
              <a:gd name="T26" fmla="*/ 57 w 250"/>
              <a:gd name="T27" fmla="*/ 30 h 131"/>
              <a:gd name="T28" fmla="*/ 93 w 250"/>
              <a:gd name="T29" fmla="*/ 14 h 131"/>
              <a:gd name="T30" fmla="*/ 107 w 250"/>
              <a:gd name="T31" fmla="*/ 7 h 131"/>
              <a:gd name="T32" fmla="*/ 141 w 250"/>
              <a:gd name="T33" fmla="*/ 3 h 131"/>
              <a:gd name="T34" fmla="*/ 200 w 250"/>
              <a:gd name="T35" fmla="*/ 10 h 131"/>
              <a:gd name="T36" fmla="*/ 232 w 250"/>
              <a:gd name="T37" fmla="*/ 16 h 131"/>
              <a:gd name="T38" fmla="*/ 126 w 250"/>
              <a:gd name="T39" fmla="*/ 6 h 131"/>
              <a:gd name="T40" fmla="*/ 96 w 250"/>
              <a:gd name="T41" fmla="*/ 16 h 131"/>
              <a:gd name="T42" fmla="*/ 72 w 250"/>
              <a:gd name="T43" fmla="*/ 27 h 131"/>
              <a:gd name="T44" fmla="*/ 34 w 250"/>
              <a:gd name="T45" fmla="*/ 58 h 131"/>
              <a:gd name="T46" fmla="*/ 72 w 250"/>
              <a:gd name="T47" fmla="*/ 64 h 131"/>
              <a:gd name="T48" fmla="*/ 140 w 250"/>
              <a:gd name="T49" fmla="*/ 84 h 131"/>
              <a:gd name="T50" fmla="*/ 132 w 250"/>
              <a:gd name="T51" fmla="*/ 107 h 131"/>
              <a:gd name="T52" fmla="*/ 108 w 250"/>
              <a:gd name="T53" fmla="*/ 109 h 131"/>
              <a:gd name="T54" fmla="*/ 141 w 250"/>
              <a:gd name="T55" fmla="*/ 109 h 131"/>
              <a:gd name="T56" fmla="*/ 140 w 250"/>
              <a:gd name="T57" fmla="*/ 73 h 131"/>
              <a:gd name="T58" fmla="*/ 89 w 250"/>
              <a:gd name="T59" fmla="*/ 62 h 131"/>
              <a:gd name="T60" fmla="*/ 143 w 250"/>
              <a:gd name="T61" fmla="*/ 71 h 131"/>
              <a:gd name="T62" fmla="*/ 152 w 250"/>
              <a:gd name="T63" fmla="*/ 9 h 131"/>
              <a:gd name="T64" fmla="*/ 149 w 250"/>
              <a:gd name="T65" fmla="*/ 104 h 131"/>
              <a:gd name="T66" fmla="*/ 242 w 250"/>
              <a:gd name="T67" fmla="*/ 42 h 131"/>
              <a:gd name="T68" fmla="*/ 228 w 250"/>
              <a:gd name="T69" fmla="*/ 26 h 131"/>
              <a:gd name="T70" fmla="*/ 183 w 250"/>
              <a:gd name="T71" fmla="*/ 54 h 131"/>
              <a:gd name="T72" fmla="*/ 163 w 250"/>
              <a:gd name="T73" fmla="*/ 65 h 131"/>
              <a:gd name="T74" fmla="*/ 149 w 250"/>
              <a:gd name="T75" fmla="*/ 103 h 131"/>
              <a:gd name="T76" fmla="*/ 49 w 250"/>
              <a:gd name="T77" fmla="*/ 70 h 131"/>
              <a:gd name="T78" fmla="*/ 20 w 250"/>
              <a:gd name="T79" fmla="*/ 69 h 131"/>
              <a:gd name="T80" fmla="*/ 28 w 250"/>
              <a:gd name="T81" fmla="*/ 74 h 131"/>
              <a:gd name="T82" fmla="*/ 24 w 250"/>
              <a:gd name="T83" fmla="*/ 76 h 131"/>
              <a:gd name="T84" fmla="*/ 24 w 250"/>
              <a:gd name="T85" fmla="*/ 78 h 131"/>
              <a:gd name="T86" fmla="*/ 85 w 250"/>
              <a:gd name="T87" fmla="*/ 83 h 131"/>
              <a:gd name="T88" fmla="*/ 96 w 250"/>
              <a:gd name="T89" fmla="*/ 82 h 131"/>
              <a:gd name="T90" fmla="*/ 113 w 250"/>
              <a:gd name="T91" fmla="*/ 84 h 131"/>
              <a:gd name="T92" fmla="*/ 115 w 250"/>
              <a:gd name="T93" fmla="*/ 88 h 131"/>
              <a:gd name="T94" fmla="*/ 136 w 250"/>
              <a:gd name="T95" fmla="*/ 99 h 131"/>
              <a:gd name="T96" fmla="*/ 139 w 250"/>
              <a:gd name="T97" fmla="*/ 93 h 131"/>
              <a:gd name="T98" fmla="*/ 138 w 250"/>
              <a:gd name="T99" fmla="*/ 90 h 131"/>
              <a:gd name="T100" fmla="*/ 16 w 250"/>
              <a:gd name="T101" fmla="*/ 59 h 131"/>
              <a:gd name="T102" fmla="*/ 43 w 250"/>
              <a:gd name="T103" fmla="*/ 87 h 131"/>
              <a:gd name="T104" fmla="*/ 5 w 250"/>
              <a:gd name="T105" fmla="*/ 83 h 131"/>
              <a:gd name="T106" fmla="*/ 80 w 250"/>
              <a:gd name="T107" fmla="*/ 96 h 131"/>
              <a:gd name="T108" fmla="*/ 85 w 250"/>
              <a:gd name="T109" fmla="*/ 88 h 131"/>
              <a:gd name="T110" fmla="*/ 82 w 250"/>
              <a:gd name="T111" fmla="*/ 105 h 131"/>
              <a:gd name="T112" fmla="*/ 75 w 250"/>
              <a:gd name="T113" fmla="*/ 121 h 131"/>
              <a:gd name="T114" fmla="*/ 91 w 250"/>
              <a:gd name="T115" fmla="*/ 107 h 131"/>
              <a:gd name="T116" fmla="*/ 98 w 250"/>
              <a:gd name="T117" fmla="*/ 120 h 131"/>
              <a:gd name="T118" fmla="*/ 110 w 250"/>
              <a:gd name="T119" fmla="*/ 87 h 131"/>
              <a:gd name="T120" fmla="*/ 85 w 250"/>
              <a:gd name="T121" fmla="*/ 88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0" h="131">
                <a:moveTo>
                  <a:pt x="232" y="16"/>
                </a:moveTo>
                <a:cubicBezTo>
                  <a:pt x="242" y="9"/>
                  <a:pt x="250" y="27"/>
                  <a:pt x="249" y="35"/>
                </a:cubicBezTo>
                <a:cubicBezTo>
                  <a:pt x="248" y="37"/>
                  <a:pt x="247" y="39"/>
                  <a:pt x="245" y="41"/>
                </a:cubicBezTo>
                <a:cubicBezTo>
                  <a:pt x="242" y="46"/>
                  <a:pt x="241" y="48"/>
                  <a:pt x="237" y="51"/>
                </a:cubicBezTo>
                <a:cubicBezTo>
                  <a:pt x="232" y="55"/>
                  <a:pt x="224" y="58"/>
                  <a:pt x="219" y="62"/>
                </a:cubicBezTo>
                <a:cubicBezTo>
                  <a:pt x="208" y="73"/>
                  <a:pt x="191" y="79"/>
                  <a:pt x="178" y="90"/>
                </a:cubicBezTo>
                <a:cubicBezTo>
                  <a:pt x="172" y="92"/>
                  <a:pt x="167" y="96"/>
                  <a:pt x="162" y="100"/>
                </a:cubicBezTo>
                <a:cubicBezTo>
                  <a:pt x="156" y="102"/>
                  <a:pt x="150" y="106"/>
                  <a:pt x="146" y="111"/>
                </a:cubicBezTo>
                <a:cubicBezTo>
                  <a:pt x="141" y="113"/>
                  <a:pt x="137" y="115"/>
                  <a:pt x="130" y="114"/>
                </a:cubicBezTo>
                <a:cubicBezTo>
                  <a:pt x="120" y="114"/>
                  <a:pt x="110" y="113"/>
                  <a:pt x="104" y="112"/>
                </a:cubicBezTo>
                <a:cubicBezTo>
                  <a:pt x="104" y="118"/>
                  <a:pt x="100" y="124"/>
                  <a:pt x="96" y="128"/>
                </a:cubicBezTo>
                <a:cubicBezTo>
                  <a:pt x="94" y="129"/>
                  <a:pt x="91" y="131"/>
                  <a:pt x="89" y="130"/>
                </a:cubicBezTo>
                <a:cubicBezTo>
                  <a:pt x="87" y="124"/>
                  <a:pt x="95" y="121"/>
                  <a:pt x="91" y="115"/>
                </a:cubicBezTo>
                <a:cubicBezTo>
                  <a:pt x="91" y="116"/>
                  <a:pt x="91" y="117"/>
                  <a:pt x="90" y="118"/>
                </a:cubicBezTo>
                <a:cubicBezTo>
                  <a:pt x="86" y="125"/>
                  <a:pt x="59" y="129"/>
                  <a:pt x="73" y="118"/>
                </a:cubicBezTo>
                <a:cubicBezTo>
                  <a:pt x="74" y="113"/>
                  <a:pt x="78" y="110"/>
                  <a:pt x="79" y="105"/>
                </a:cubicBezTo>
                <a:cubicBezTo>
                  <a:pt x="77" y="103"/>
                  <a:pt x="74" y="104"/>
                  <a:pt x="72" y="102"/>
                </a:cubicBezTo>
                <a:cubicBezTo>
                  <a:pt x="48" y="96"/>
                  <a:pt x="25" y="92"/>
                  <a:pt x="2" y="85"/>
                </a:cubicBezTo>
                <a:cubicBezTo>
                  <a:pt x="2" y="85"/>
                  <a:pt x="1" y="84"/>
                  <a:pt x="1" y="84"/>
                </a:cubicBezTo>
                <a:cubicBezTo>
                  <a:pt x="0" y="82"/>
                  <a:pt x="2" y="81"/>
                  <a:pt x="2" y="79"/>
                </a:cubicBezTo>
                <a:cubicBezTo>
                  <a:pt x="5" y="77"/>
                  <a:pt x="8" y="76"/>
                  <a:pt x="14" y="77"/>
                </a:cubicBezTo>
                <a:cubicBezTo>
                  <a:pt x="14" y="76"/>
                  <a:pt x="15" y="73"/>
                  <a:pt x="17" y="72"/>
                </a:cubicBezTo>
                <a:cubicBezTo>
                  <a:pt x="13" y="71"/>
                  <a:pt x="14" y="64"/>
                  <a:pt x="17" y="64"/>
                </a:cubicBezTo>
                <a:cubicBezTo>
                  <a:pt x="17" y="62"/>
                  <a:pt x="15" y="63"/>
                  <a:pt x="14" y="61"/>
                </a:cubicBezTo>
                <a:cubicBezTo>
                  <a:pt x="13" y="60"/>
                  <a:pt x="14" y="59"/>
                  <a:pt x="14" y="59"/>
                </a:cubicBezTo>
                <a:cubicBezTo>
                  <a:pt x="11" y="57"/>
                  <a:pt x="7" y="58"/>
                  <a:pt x="7" y="54"/>
                </a:cubicBezTo>
                <a:cubicBezTo>
                  <a:pt x="7" y="51"/>
                  <a:pt x="10" y="51"/>
                  <a:pt x="12" y="50"/>
                </a:cubicBezTo>
                <a:cubicBezTo>
                  <a:pt x="26" y="44"/>
                  <a:pt x="41" y="37"/>
                  <a:pt x="57" y="30"/>
                </a:cubicBezTo>
                <a:cubicBezTo>
                  <a:pt x="66" y="26"/>
                  <a:pt x="75" y="21"/>
                  <a:pt x="84" y="17"/>
                </a:cubicBezTo>
                <a:cubicBezTo>
                  <a:pt x="87" y="16"/>
                  <a:pt x="90" y="15"/>
                  <a:pt x="93" y="14"/>
                </a:cubicBezTo>
                <a:cubicBezTo>
                  <a:pt x="97" y="12"/>
                  <a:pt x="100" y="10"/>
                  <a:pt x="105" y="8"/>
                </a:cubicBezTo>
                <a:cubicBezTo>
                  <a:pt x="106" y="8"/>
                  <a:pt x="106" y="7"/>
                  <a:pt x="107" y="7"/>
                </a:cubicBezTo>
                <a:cubicBezTo>
                  <a:pt x="110" y="7"/>
                  <a:pt x="112" y="4"/>
                  <a:pt x="115" y="3"/>
                </a:cubicBezTo>
                <a:cubicBezTo>
                  <a:pt x="122" y="0"/>
                  <a:pt x="133" y="2"/>
                  <a:pt x="141" y="3"/>
                </a:cubicBezTo>
                <a:cubicBezTo>
                  <a:pt x="155" y="4"/>
                  <a:pt x="170" y="8"/>
                  <a:pt x="184" y="9"/>
                </a:cubicBezTo>
                <a:cubicBezTo>
                  <a:pt x="190" y="10"/>
                  <a:pt x="195" y="9"/>
                  <a:pt x="200" y="10"/>
                </a:cubicBezTo>
                <a:cubicBezTo>
                  <a:pt x="211" y="11"/>
                  <a:pt x="223" y="15"/>
                  <a:pt x="231" y="15"/>
                </a:cubicBezTo>
                <a:cubicBezTo>
                  <a:pt x="232" y="15"/>
                  <a:pt x="232" y="16"/>
                  <a:pt x="232" y="16"/>
                </a:cubicBezTo>
                <a:close/>
                <a:moveTo>
                  <a:pt x="152" y="9"/>
                </a:moveTo>
                <a:cubicBezTo>
                  <a:pt x="143" y="9"/>
                  <a:pt x="134" y="6"/>
                  <a:pt x="126" y="6"/>
                </a:cubicBezTo>
                <a:cubicBezTo>
                  <a:pt x="120" y="5"/>
                  <a:pt x="115" y="8"/>
                  <a:pt x="111" y="9"/>
                </a:cubicBezTo>
                <a:cubicBezTo>
                  <a:pt x="106" y="12"/>
                  <a:pt x="101" y="14"/>
                  <a:pt x="96" y="16"/>
                </a:cubicBezTo>
                <a:cubicBezTo>
                  <a:pt x="90" y="19"/>
                  <a:pt x="83" y="21"/>
                  <a:pt x="77" y="24"/>
                </a:cubicBezTo>
                <a:cubicBezTo>
                  <a:pt x="75" y="24"/>
                  <a:pt x="74" y="26"/>
                  <a:pt x="72" y="27"/>
                </a:cubicBezTo>
                <a:cubicBezTo>
                  <a:pt x="52" y="36"/>
                  <a:pt x="30" y="44"/>
                  <a:pt x="10" y="55"/>
                </a:cubicBezTo>
                <a:cubicBezTo>
                  <a:pt x="19" y="57"/>
                  <a:pt x="27" y="57"/>
                  <a:pt x="34" y="58"/>
                </a:cubicBezTo>
                <a:cubicBezTo>
                  <a:pt x="39" y="59"/>
                  <a:pt x="43" y="60"/>
                  <a:pt x="47" y="61"/>
                </a:cubicBezTo>
                <a:cubicBezTo>
                  <a:pt x="55" y="62"/>
                  <a:pt x="64" y="63"/>
                  <a:pt x="72" y="64"/>
                </a:cubicBezTo>
                <a:cubicBezTo>
                  <a:pt x="81" y="66"/>
                  <a:pt x="89" y="69"/>
                  <a:pt x="98" y="71"/>
                </a:cubicBezTo>
                <a:cubicBezTo>
                  <a:pt x="112" y="74"/>
                  <a:pt x="129" y="74"/>
                  <a:pt x="140" y="84"/>
                </a:cubicBezTo>
                <a:cubicBezTo>
                  <a:pt x="143" y="88"/>
                  <a:pt x="143" y="94"/>
                  <a:pt x="142" y="99"/>
                </a:cubicBezTo>
                <a:cubicBezTo>
                  <a:pt x="139" y="102"/>
                  <a:pt x="137" y="107"/>
                  <a:pt x="132" y="107"/>
                </a:cubicBezTo>
                <a:cubicBezTo>
                  <a:pt x="123" y="108"/>
                  <a:pt x="110" y="103"/>
                  <a:pt x="103" y="105"/>
                </a:cubicBezTo>
                <a:cubicBezTo>
                  <a:pt x="102" y="108"/>
                  <a:pt x="106" y="108"/>
                  <a:pt x="108" y="109"/>
                </a:cubicBezTo>
                <a:cubicBezTo>
                  <a:pt x="113" y="110"/>
                  <a:pt x="117" y="110"/>
                  <a:pt x="122" y="110"/>
                </a:cubicBezTo>
                <a:cubicBezTo>
                  <a:pt x="129" y="110"/>
                  <a:pt x="135" y="112"/>
                  <a:pt x="141" y="109"/>
                </a:cubicBezTo>
                <a:cubicBezTo>
                  <a:pt x="144" y="105"/>
                  <a:pt x="148" y="100"/>
                  <a:pt x="148" y="95"/>
                </a:cubicBezTo>
                <a:cubicBezTo>
                  <a:pt x="149" y="87"/>
                  <a:pt x="146" y="76"/>
                  <a:pt x="140" y="73"/>
                </a:cubicBezTo>
                <a:cubicBezTo>
                  <a:pt x="131" y="69"/>
                  <a:pt x="116" y="68"/>
                  <a:pt x="104" y="67"/>
                </a:cubicBezTo>
                <a:cubicBezTo>
                  <a:pt x="99" y="67"/>
                  <a:pt x="92" y="67"/>
                  <a:pt x="89" y="62"/>
                </a:cubicBezTo>
                <a:cubicBezTo>
                  <a:pt x="92" y="61"/>
                  <a:pt x="94" y="63"/>
                  <a:pt x="97" y="64"/>
                </a:cubicBezTo>
                <a:cubicBezTo>
                  <a:pt x="111" y="66"/>
                  <a:pt x="133" y="64"/>
                  <a:pt x="143" y="71"/>
                </a:cubicBezTo>
                <a:cubicBezTo>
                  <a:pt x="174" y="56"/>
                  <a:pt x="204" y="40"/>
                  <a:pt x="229" y="19"/>
                </a:cubicBezTo>
                <a:cubicBezTo>
                  <a:pt x="205" y="17"/>
                  <a:pt x="180" y="12"/>
                  <a:pt x="152" y="9"/>
                </a:cubicBezTo>
                <a:close/>
                <a:moveTo>
                  <a:pt x="149" y="103"/>
                </a:moveTo>
                <a:cubicBezTo>
                  <a:pt x="149" y="104"/>
                  <a:pt x="149" y="104"/>
                  <a:pt x="149" y="104"/>
                </a:cubicBezTo>
                <a:cubicBezTo>
                  <a:pt x="176" y="86"/>
                  <a:pt x="205" y="71"/>
                  <a:pt x="229" y="51"/>
                </a:cubicBezTo>
                <a:cubicBezTo>
                  <a:pt x="233" y="49"/>
                  <a:pt x="239" y="46"/>
                  <a:pt x="242" y="42"/>
                </a:cubicBezTo>
                <a:cubicBezTo>
                  <a:pt x="248" y="34"/>
                  <a:pt x="244" y="24"/>
                  <a:pt x="238" y="19"/>
                </a:cubicBezTo>
                <a:cubicBezTo>
                  <a:pt x="233" y="19"/>
                  <a:pt x="231" y="23"/>
                  <a:pt x="228" y="26"/>
                </a:cubicBezTo>
                <a:cubicBezTo>
                  <a:pt x="223" y="30"/>
                  <a:pt x="217" y="32"/>
                  <a:pt x="212" y="37"/>
                </a:cubicBezTo>
                <a:cubicBezTo>
                  <a:pt x="202" y="42"/>
                  <a:pt x="193" y="49"/>
                  <a:pt x="183" y="54"/>
                </a:cubicBezTo>
                <a:cubicBezTo>
                  <a:pt x="178" y="57"/>
                  <a:pt x="172" y="59"/>
                  <a:pt x="168" y="62"/>
                </a:cubicBezTo>
                <a:cubicBezTo>
                  <a:pt x="166" y="63"/>
                  <a:pt x="165" y="64"/>
                  <a:pt x="163" y="65"/>
                </a:cubicBezTo>
                <a:cubicBezTo>
                  <a:pt x="157" y="68"/>
                  <a:pt x="151" y="70"/>
                  <a:pt x="146" y="74"/>
                </a:cubicBezTo>
                <a:cubicBezTo>
                  <a:pt x="153" y="82"/>
                  <a:pt x="154" y="95"/>
                  <a:pt x="149" y="103"/>
                </a:cubicBezTo>
                <a:close/>
                <a:moveTo>
                  <a:pt x="20" y="66"/>
                </a:moveTo>
                <a:cubicBezTo>
                  <a:pt x="29" y="68"/>
                  <a:pt x="40" y="69"/>
                  <a:pt x="49" y="70"/>
                </a:cubicBezTo>
                <a:cubicBezTo>
                  <a:pt x="53" y="70"/>
                  <a:pt x="59" y="70"/>
                  <a:pt x="60" y="74"/>
                </a:cubicBezTo>
                <a:cubicBezTo>
                  <a:pt x="48" y="72"/>
                  <a:pt x="33" y="71"/>
                  <a:pt x="20" y="69"/>
                </a:cubicBezTo>
                <a:cubicBezTo>
                  <a:pt x="20" y="70"/>
                  <a:pt x="21" y="71"/>
                  <a:pt x="21" y="72"/>
                </a:cubicBezTo>
                <a:cubicBezTo>
                  <a:pt x="23" y="72"/>
                  <a:pt x="25" y="74"/>
                  <a:pt x="28" y="74"/>
                </a:cubicBezTo>
                <a:cubicBezTo>
                  <a:pt x="35" y="75"/>
                  <a:pt x="43" y="74"/>
                  <a:pt x="47" y="77"/>
                </a:cubicBezTo>
                <a:cubicBezTo>
                  <a:pt x="38" y="77"/>
                  <a:pt x="31" y="77"/>
                  <a:pt x="24" y="76"/>
                </a:cubicBezTo>
                <a:cubicBezTo>
                  <a:pt x="22" y="76"/>
                  <a:pt x="20" y="74"/>
                  <a:pt x="17" y="75"/>
                </a:cubicBezTo>
                <a:cubicBezTo>
                  <a:pt x="17" y="79"/>
                  <a:pt x="22" y="79"/>
                  <a:pt x="24" y="78"/>
                </a:cubicBezTo>
                <a:cubicBezTo>
                  <a:pt x="43" y="83"/>
                  <a:pt x="62" y="89"/>
                  <a:pt x="80" y="92"/>
                </a:cubicBezTo>
                <a:cubicBezTo>
                  <a:pt x="80" y="89"/>
                  <a:pt x="82" y="84"/>
                  <a:pt x="85" y="83"/>
                </a:cubicBezTo>
                <a:cubicBezTo>
                  <a:pt x="80" y="81"/>
                  <a:pt x="73" y="83"/>
                  <a:pt x="71" y="79"/>
                </a:cubicBezTo>
                <a:cubicBezTo>
                  <a:pt x="79" y="77"/>
                  <a:pt x="88" y="80"/>
                  <a:pt x="96" y="82"/>
                </a:cubicBezTo>
                <a:cubicBezTo>
                  <a:pt x="99" y="82"/>
                  <a:pt x="102" y="82"/>
                  <a:pt x="105" y="82"/>
                </a:cubicBezTo>
                <a:cubicBezTo>
                  <a:pt x="108" y="83"/>
                  <a:pt x="110" y="84"/>
                  <a:pt x="113" y="84"/>
                </a:cubicBezTo>
                <a:cubicBezTo>
                  <a:pt x="117" y="85"/>
                  <a:pt x="120" y="84"/>
                  <a:pt x="123" y="86"/>
                </a:cubicBezTo>
                <a:cubicBezTo>
                  <a:pt x="122" y="89"/>
                  <a:pt x="118" y="87"/>
                  <a:pt x="115" y="88"/>
                </a:cubicBezTo>
                <a:cubicBezTo>
                  <a:pt x="111" y="92"/>
                  <a:pt x="103" y="93"/>
                  <a:pt x="103" y="101"/>
                </a:cubicBezTo>
                <a:cubicBezTo>
                  <a:pt x="113" y="100"/>
                  <a:pt x="130" y="108"/>
                  <a:pt x="136" y="99"/>
                </a:cubicBezTo>
                <a:cubicBezTo>
                  <a:pt x="132" y="97"/>
                  <a:pt x="127" y="99"/>
                  <a:pt x="125" y="96"/>
                </a:cubicBezTo>
                <a:cubicBezTo>
                  <a:pt x="129" y="96"/>
                  <a:pt x="139" y="97"/>
                  <a:pt x="139" y="93"/>
                </a:cubicBezTo>
                <a:cubicBezTo>
                  <a:pt x="136" y="92"/>
                  <a:pt x="128" y="94"/>
                  <a:pt x="125" y="91"/>
                </a:cubicBezTo>
                <a:cubicBezTo>
                  <a:pt x="129" y="90"/>
                  <a:pt x="135" y="90"/>
                  <a:pt x="138" y="90"/>
                </a:cubicBezTo>
                <a:cubicBezTo>
                  <a:pt x="137" y="81"/>
                  <a:pt x="128" y="80"/>
                  <a:pt x="119" y="78"/>
                </a:cubicBezTo>
                <a:cubicBezTo>
                  <a:pt x="86" y="71"/>
                  <a:pt x="51" y="63"/>
                  <a:pt x="16" y="59"/>
                </a:cubicBezTo>
                <a:cubicBezTo>
                  <a:pt x="19" y="59"/>
                  <a:pt x="21" y="63"/>
                  <a:pt x="20" y="66"/>
                </a:cubicBezTo>
                <a:close/>
                <a:moveTo>
                  <a:pt x="43" y="87"/>
                </a:moveTo>
                <a:cubicBezTo>
                  <a:pt x="38" y="86"/>
                  <a:pt x="32" y="83"/>
                  <a:pt x="25" y="82"/>
                </a:cubicBezTo>
                <a:cubicBezTo>
                  <a:pt x="18" y="81"/>
                  <a:pt x="8" y="78"/>
                  <a:pt x="5" y="83"/>
                </a:cubicBezTo>
                <a:cubicBezTo>
                  <a:pt x="28" y="89"/>
                  <a:pt x="57" y="94"/>
                  <a:pt x="80" y="101"/>
                </a:cubicBezTo>
                <a:cubicBezTo>
                  <a:pt x="80" y="98"/>
                  <a:pt x="80" y="99"/>
                  <a:pt x="80" y="96"/>
                </a:cubicBezTo>
                <a:cubicBezTo>
                  <a:pt x="68" y="93"/>
                  <a:pt x="57" y="91"/>
                  <a:pt x="43" y="87"/>
                </a:cubicBezTo>
                <a:close/>
                <a:moveTo>
                  <a:pt x="85" y="88"/>
                </a:moveTo>
                <a:cubicBezTo>
                  <a:pt x="83" y="91"/>
                  <a:pt x="85" y="98"/>
                  <a:pt x="84" y="103"/>
                </a:cubicBezTo>
                <a:cubicBezTo>
                  <a:pt x="84" y="104"/>
                  <a:pt x="82" y="104"/>
                  <a:pt x="82" y="105"/>
                </a:cubicBezTo>
                <a:cubicBezTo>
                  <a:pt x="81" y="108"/>
                  <a:pt x="81" y="111"/>
                  <a:pt x="80" y="113"/>
                </a:cubicBezTo>
                <a:cubicBezTo>
                  <a:pt x="79" y="116"/>
                  <a:pt x="76" y="118"/>
                  <a:pt x="75" y="121"/>
                </a:cubicBezTo>
                <a:cubicBezTo>
                  <a:pt x="82" y="120"/>
                  <a:pt x="90" y="116"/>
                  <a:pt x="88" y="109"/>
                </a:cubicBezTo>
                <a:cubicBezTo>
                  <a:pt x="89" y="108"/>
                  <a:pt x="90" y="107"/>
                  <a:pt x="91" y="107"/>
                </a:cubicBezTo>
                <a:cubicBezTo>
                  <a:pt x="94" y="111"/>
                  <a:pt x="96" y="118"/>
                  <a:pt x="94" y="124"/>
                </a:cubicBezTo>
                <a:cubicBezTo>
                  <a:pt x="95" y="122"/>
                  <a:pt x="97" y="121"/>
                  <a:pt x="98" y="120"/>
                </a:cubicBezTo>
                <a:cubicBezTo>
                  <a:pt x="102" y="114"/>
                  <a:pt x="97" y="104"/>
                  <a:pt x="100" y="96"/>
                </a:cubicBezTo>
                <a:cubicBezTo>
                  <a:pt x="102" y="92"/>
                  <a:pt x="106" y="90"/>
                  <a:pt x="110" y="87"/>
                </a:cubicBezTo>
                <a:cubicBezTo>
                  <a:pt x="104" y="84"/>
                  <a:pt x="95" y="85"/>
                  <a:pt x="88" y="83"/>
                </a:cubicBezTo>
                <a:cubicBezTo>
                  <a:pt x="88" y="86"/>
                  <a:pt x="86" y="86"/>
                  <a:pt x="85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70" name="Freeform 337"/>
          <p:cNvSpPr>
            <a:spLocks noEditPoints="1"/>
          </p:cNvSpPr>
          <p:nvPr/>
        </p:nvSpPr>
        <p:spPr bwMode="auto">
          <a:xfrm>
            <a:off x="1427163" y="3265488"/>
            <a:ext cx="328612" cy="374650"/>
          </a:xfrm>
          <a:custGeom>
            <a:avLst/>
            <a:gdLst>
              <a:gd name="T0" fmla="*/ 59 w 104"/>
              <a:gd name="T1" fmla="*/ 37 h 119"/>
              <a:gd name="T2" fmla="*/ 103 w 104"/>
              <a:gd name="T3" fmla="*/ 23 h 119"/>
              <a:gd name="T4" fmla="*/ 96 w 104"/>
              <a:gd name="T5" fmla="*/ 63 h 119"/>
              <a:gd name="T6" fmla="*/ 83 w 104"/>
              <a:gd name="T7" fmla="*/ 109 h 119"/>
              <a:gd name="T8" fmla="*/ 42 w 104"/>
              <a:gd name="T9" fmla="*/ 109 h 119"/>
              <a:gd name="T10" fmla="*/ 13 w 104"/>
              <a:gd name="T11" fmla="*/ 117 h 119"/>
              <a:gd name="T12" fmla="*/ 9 w 104"/>
              <a:gd name="T13" fmla="*/ 105 h 119"/>
              <a:gd name="T14" fmla="*/ 21 w 104"/>
              <a:gd name="T15" fmla="*/ 62 h 119"/>
              <a:gd name="T16" fmla="*/ 12 w 104"/>
              <a:gd name="T17" fmla="*/ 31 h 119"/>
              <a:gd name="T18" fmla="*/ 45 w 104"/>
              <a:gd name="T19" fmla="*/ 12 h 119"/>
              <a:gd name="T20" fmla="*/ 43 w 104"/>
              <a:gd name="T21" fmla="*/ 46 h 119"/>
              <a:gd name="T22" fmla="*/ 9 w 104"/>
              <a:gd name="T23" fmla="*/ 91 h 119"/>
              <a:gd name="T24" fmla="*/ 4 w 104"/>
              <a:gd name="T25" fmla="*/ 71 h 119"/>
              <a:gd name="T26" fmla="*/ 24 w 104"/>
              <a:gd name="T27" fmla="*/ 86 h 119"/>
              <a:gd name="T28" fmla="*/ 52 w 104"/>
              <a:gd name="T29" fmla="*/ 68 h 119"/>
              <a:gd name="T30" fmla="*/ 53 w 104"/>
              <a:gd name="T31" fmla="*/ 66 h 119"/>
              <a:gd name="T32" fmla="*/ 3 w 104"/>
              <a:gd name="T33" fmla="*/ 68 h 119"/>
              <a:gd name="T34" fmla="*/ 9 w 104"/>
              <a:gd name="T35" fmla="*/ 114 h 119"/>
              <a:gd name="T36" fmla="*/ 14 w 104"/>
              <a:gd name="T37" fmla="*/ 99 h 119"/>
              <a:gd name="T38" fmla="*/ 7 w 104"/>
              <a:gd name="T39" fmla="*/ 71 h 119"/>
              <a:gd name="T40" fmla="*/ 35 w 104"/>
              <a:gd name="T41" fmla="*/ 32 h 119"/>
              <a:gd name="T42" fmla="*/ 24 w 104"/>
              <a:gd name="T43" fmla="*/ 6 h 119"/>
              <a:gd name="T44" fmla="*/ 16 w 104"/>
              <a:gd name="T45" fmla="*/ 33 h 119"/>
              <a:gd name="T46" fmla="*/ 8 w 104"/>
              <a:gd name="T47" fmla="*/ 22 h 119"/>
              <a:gd name="T48" fmla="*/ 9 w 104"/>
              <a:gd name="T49" fmla="*/ 13 h 119"/>
              <a:gd name="T50" fmla="*/ 32 w 104"/>
              <a:gd name="T51" fmla="*/ 26 h 119"/>
              <a:gd name="T52" fmla="*/ 41 w 104"/>
              <a:gd name="T53" fmla="*/ 49 h 119"/>
              <a:gd name="T54" fmla="*/ 16 w 104"/>
              <a:gd name="T55" fmla="*/ 114 h 119"/>
              <a:gd name="T56" fmla="*/ 28 w 104"/>
              <a:gd name="T57" fmla="*/ 55 h 119"/>
              <a:gd name="T58" fmla="*/ 30 w 104"/>
              <a:gd name="T59" fmla="*/ 25 h 119"/>
              <a:gd name="T60" fmla="*/ 32 w 104"/>
              <a:gd name="T61" fmla="*/ 108 h 119"/>
              <a:gd name="T62" fmla="*/ 31 w 104"/>
              <a:gd name="T63" fmla="*/ 113 h 119"/>
              <a:gd name="T64" fmla="*/ 51 w 104"/>
              <a:gd name="T65" fmla="*/ 83 h 119"/>
              <a:gd name="T66" fmla="*/ 70 w 104"/>
              <a:gd name="T67" fmla="*/ 19 h 119"/>
              <a:gd name="T68" fmla="*/ 77 w 104"/>
              <a:gd name="T69" fmla="*/ 46 h 119"/>
              <a:gd name="T70" fmla="*/ 75 w 104"/>
              <a:gd name="T71" fmla="*/ 80 h 119"/>
              <a:gd name="T72" fmla="*/ 82 w 104"/>
              <a:gd name="T73" fmla="*/ 41 h 119"/>
              <a:gd name="T74" fmla="*/ 73 w 104"/>
              <a:gd name="T75" fmla="*/ 13 h 119"/>
              <a:gd name="T76" fmla="*/ 56 w 104"/>
              <a:gd name="T77" fmla="*/ 31 h 119"/>
              <a:gd name="T78" fmla="*/ 38 w 104"/>
              <a:gd name="T79" fmla="*/ 106 h 119"/>
              <a:gd name="T80" fmla="*/ 71 w 104"/>
              <a:gd name="T81" fmla="*/ 66 h 119"/>
              <a:gd name="T82" fmla="*/ 64 w 104"/>
              <a:gd name="T83" fmla="*/ 58 h 119"/>
              <a:gd name="T84" fmla="*/ 76 w 104"/>
              <a:gd name="T85" fmla="*/ 43 h 119"/>
              <a:gd name="T86" fmla="*/ 63 w 104"/>
              <a:gd name="T87" fmla="*/ 27 h 119"/>
              <a:gd name="T88" fmla="*/ 70 w 104"/>
              <a:gd name="T89" fmla="*/ 43 h 119"/>
              <a:gd name="T90" fmla="*/ 71 w 104"/>
              <a:gd name="T91" fmla="*/ 102 h 119"/>
              <a:gd name="T92" fmla="*/ 81 w 104"/>
              <a:gd name="T93" fmla="*/ 98 h 119"/>
              <a:gd name="T94" fmla="*/ 88 w 104"/>
              <a:gd name="T95" fmla="*/ 64 h 119"/>
              <a:gd name="T96" fmla="*/ 80 w 104"/>
              <a:gd name="T97" fmla="*/ 61 h 119"/>
              <a:gd name="T98" fmla="*/ 78 w 104"/>
              <a:gd name="T99" fmla="*/ 107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4" h="119">
                <a:moveTo>
                  <a:pt x="47" y="57"/>
                </a:moveTo>
                <a:cubicBezTo>
                  <a:pt x="50" y="57"/>
                  <a:pt x="53" y="56"/>
                  <a:pt x="56" y="56"/>
                </a:cubicBezTo>
                <a:cubicBezTo>
                  <a:pt x="58" y="52"/>
                  <a:pt x="60" y="48"/>
                  <a:pt x="62" y="43"/>
                </a:cubicBezTo>
                <a:cubicBezTo>
                  <a:pt x="60" y="41"/>
                  <a:pt x="60" y="40"/>
                  <a:pt x="59" y="37"/>
                </a:cubicBezTo>
                <a:cubicBezTo>
                  <a:pt x="56" y="33"/>
                  <a:pt x="48" y="27"/>
                  <a:pt x="55" y="24"/>
                </a:cubicBezTo>
                <a:cubicBezTo>
                  <a:pt x="59" y="14"/>
                  <a:pt x="78" y="7"/>
                  <a:pt x="91" y="12"/>
                </a:cubicBezTo>
                <a:cubicBezTo>
                  <a:pt x="93" y="13"/>
                  <a:pt x="95" y="14"/>
                  <a:pt x="97" y="15"/>
                </a:cubicBezTo>
                <a:cubicBezTo>
                  <a:pt x="101" y="17"/>
                  <a:pt x="104" y="18"/>
                  <a:pt x="103" y="23"/>
                </a:cubicBezTo>
                <a:cubicBezTo>
                  <a:pt x="96" y="30"/>
                  <a:pt x="90" y="36"/>
                  <a:pt x="84" y="43"/>
                </a:cubicBezTo>
                <a:cubicBezTo>
                  <a:pt x="82" y="48"/>
                  <a:pt x="81" y="53"/>
                  <a:pt x="80" y="58"/>
                </a:cubicBezTo>
                <a:cubicBezTo>
                  <a:pt x="85" y="56"/>
                  <a:pt x="89" y="59"/>
                  <a:pt x="94" y="60"/>
                </a:cubicBezTo>
                <a:cubicBezTo>
                  <a:pt x="94" y="61"/>
                  <a:pt x="95" y="62"/>
                  <a:pt x="96" y="63"/>
                </a:cubicBezTo>
                <a:cubicBezTo>
                  <a:pt x="92" y="74"/>
                  <a:pt x="86" y="84"/>
                  <a:pt x="84" y="96"/>
                </a:cubicBezTo>
                <a:cubicBezTo>
                  <a:pt x="86" y="97"/>
                  <a:pt x="86" y="96"/>
                  <a:pt x="89" y="97"/>
                </a:cubicBezTo>
                <a:cubicBezTo>
                  <a:pt x="91" y="101"/>
                  <a:pt x="91" y="108"/>
                  <a:pt x="85" y="109"/>
                </a:cubicBezTo>
                <a:cubicBezTo>
                  <a:pt x="85" y="109"/>
                  <a:pt x="84" y="109"/>
                  <a:pt x="83" y="109"/>
                </a:cubicBezTo>
                <a:cubicBezTo>
                  <a:pt x="80" y="109"/>
                  <a:pt x="77" y="110"/>
                  <a:pt x="76" y="108"/>
                </a:cubicBezTo>
                <a:cubicBezTo>
                  <a:pt x="73" y="109"/>
                  <a:pt x="71" y="108"/>
                  <a:pt x="68" y="108"/>
                </a:cubicBezTo>
                <a:cubicBezTo>
                  <a:pt x="68" y="107"/>
                  <a:pt x="68" y="107"/>
                  <a:pt x="67" y="106"/>
                </a:cubicBezTo>
                <a:cubicBezTo>
                  <a:pt x="59" y="106"/>
                  <a:pt x="50" y="109"/>
                  <a:pt x="42" y="109"/>
                </a:cubicBezTo>
                <a:cubicBezTo>
                  <a:pt x="41" y="112"/>
                  <a:pt x="37" y="113"/>
                  <a:pt x="34" y="113"/>
                </a:cubicBezTo>
                <a:cubicBezTo>
                  <a:pt x="34" y="114"/>
                  <a:pt x="33" y="115"/>
                  <a:pt x="33" y="116"/>
                </a:cubicBezTo>
                <a:cubicBezTo>
                  <a:pt x="28" y="119"/>
                  <a:pt x="20" y="117"/>
                  <a:pt x="16" y="118"/>
                </a:cubicBezTo>
                <a:cubicBezTo>
                  <a:pt x="15" y="117"/>
                  <a:pt x="14" y="118"/>
                  <a:pt x="13" y="117"/>
                </a:cubicBezTo>
                <a:cubicBezTo>
                  <a:pt x="13" y="116"/>
                  <a:pt x="13" y="115"/>
                  <a:pt x="13" y="115"/>
                </a:cubicBezTo>
                <a:cubicBezTo>
                  <a:pt x="12" y="115"/>
                  <a:pt x="12" y="116"/>
                  <a:pt x="12" y="117"/>
                </a:cubicBezTo>
                <a:cubicBezTo>
                  <a:pt x="6" y="118"/>
                  <a:pt x="4" y="110"/>
                  <a:pt x="5" y="107"/>
                </a:cubicBezTo>
                <a:cubicBezTo>
                  <a:pt x="7" y="107"/>
                  <a:pt x="7" y="105"/>
                  <a:pt x="9" y="105"/>
                </a:cubicBezTo>
                <a:cubicBezTo>
                  <a:pt x="8" y="99"/>
                  <a:pt x="7" y="93"/>
                  <a:pt x="5" y="87"/>
                </a:cubicBezTo>
                <a:cubicBezTo>
                  <a:pt x="4" y="81"/>
                  <a:pt x="1" y="76"/>
                  <a:pt x="0" y="70"/>
                </a:cubicBezTo>
                <a:cubicBezTo>
                  <a:pt x="0" y="61"/>
                  <a:pt x="16" y="64"/>
                  <a:pt x="20" y="62"/>
                </a:cubicBezTo>
                <a:cubicBezTo>
                  <a:pt x="21" y="62"/>
                  <a:pt x="21" y="61"/>
                  <a:pt x="21" y="62"/>
                </a:cubicBezTo>
                <a:cubicBezTo>
                  <a:pt x="20" y="59"/>
                  <a:pt x="20" y="55"/>
                  <a:pt x="20" y="52"/>
                </a:cubicBezTo>
                <a:cubicBezTo>
                  <a:pt x="19" y="50"/>
                  <a:pt x="19" y="48"/>
                  <a:pt x="18" y="46"/>
                </a:cubicBezTo>
                <a:cubicBezTo>
                  <a:pt x="18" y="44"/>
                  <a:pt x="17" y="43"/>
                  <a:pt x="16" y="41"/>
                </a:cubicBezTo>
                <a:cubicBezTo>
                  <a:pt x="15" y="37"/>
                  <a:pt x="15" y="33"/>
                  <a:pt x="12" y="31"/>
                </a:cubicBezTo>
                <a:cubicBezTo>
                  <a:pt x="10" y="27"/>
                  <a:pt x="5" y="26"/>
                  <a:pt x="3" y="23"/>
                </a:cubicBezTo>
                <a:cubicBezTo>
                  <a:pt x="2" y="21"/>
                  <a:pt x="2" y="19"/>
                  <a:pt x="0" y="18"/>
                </a:cubicBezTo>
                <a:cubicBezTo>
                  <a:pt x="1" y="4"/>
                  <a:pt x="28" y="0"/>
                  <a:pt x="39" y="7"/>
                </a:cubicBezTo>
                <a:cubicBezTo>
                  <a:pt x="41" y="8"/>
                  <a:pt x="44" y="10"/>
                  <a:pt x="45" y="12"/>
                </a:cubicBezTo>
                <a:cubicBezTo>
                  <a:pt x="45" y="12"/>
                  <a:pt x="45" y="14"/>
                  <a:pt x="45" y="14"/>
                </a:cubicBezTo>
                <a:cubicBezTo>
                  <a:pt x="45" y="16"/>
                  <a:pt x="43" y="19"/>
                  <a:pt x="42" y="21"/>
                </a:cubicBezTo>
                <a:cubicBezTo>
                  <a:pt x="40" y="24"/>
                  <a:pt x="38" y="29"/>
                  <a:pt x="38" y="31"/>
                </a:cubicBezTo>
                <a:cubicBezTo>
                  <a:pt x="38" y="37"/>
                  <a:pt x="41" y="42"/>
                  <a:pt x="43" y="46"/>
                </a:cubicBezTo>
                <a:cubicBezTo>
                  <a:pt x="45" y="50"/>
                  <a:pt x="45" y="53"/>
                  <a:pt x="47" y="57"/>
                </a:cubicBezTo>
                <a:close/>
                <a:moveTo>
                  <a:pt x="3" y="73"/>
                </a:moveTo>
                <a:cubicBezTo>
                  <a:pt x="3" y="73"/>
                  <a:pt x="3" y="73"/>
                  <a:pt x="3" y="73"/>
                </a:cubicBezTo>
                <a:cubicBezTo>
                  <a:pt x="5" y="79"/>
                  <a:pt x="8" y="85"/>
                  <a:pt x="9" y="91"/>
                </a:cubicBezTo>
                <a:cubicBezTo>
                  <a:pt x="10" y="96"/>
                  <a:pt x="10" y="102"/>
                  <a:pt x="13" y="106"/>
                </a:cubicBezTo>
                <a:cubicBezTo>
                  <a:pt x="12" y="97"/>
                  <a:pt x="8" y="88"/>
                  <a:pt x="7" y="79"/>
                </a:cubicBezTo>
                <a:cubicBezTo>
                  <a:pt x="7" y="79"/>
                  <a:pt x="6" y="78"/>
                  <a:pt x="6" y="77"/>
                </a:cubicBezTo>
                <a:cubicBezTo>
                  <a:pt x="5" y="75"/>
                  <a:pt x="4" y="73"/>
                  <a:pt x="4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10" y="66"/>
                  <a:pt x="16" y="69"/>
                  <a:pt x="21" y="69"/>
                </a:cubicBezTo>
                <a:cubicBezTo>
                  <a:pt x="23" y="69"/>
                  <a:pt x="25" y="67"/>
                  <a:pt x="27" y="69"/>
                </a:cubicBezTo>
                <a:cubicBezTo>
                  <a:pt x="27" y="75"/>
                  <a:pt x="23" y="81"/>
                  <a:pt x="24" y="86"/>
                </a:cubicBezTo>
                <a:cubicBezTo>
                  <a:pt x="21" y="91"/>
                  <a:pt x="21" y="100"/>
                  <a:pt x="18" y="106"/>
                </a:cubicBezTo>
                <a:cubicBezTo>
                  <a:pt x="25" y="106"/>
                  <a:pt x="29" y="105"/>
                  <a:pt x="35" y="105"/>
                </a:cubicBezTo>
                <a:cubicBezTo>
                  <a:pt x="37" y="101"/>
                  <a:pt x="40" y="97"/>
                  <a:pt x="41" y="91"/>
                </a:cubicBezTo>
                <a:cubicBezTo>
                  <a:pt x="45" y="84"/>
                  <a:pt x="49" y="75"/>
                  <a:pt x="52" y="68"/>
                </a:cubicBezTo>
                <a:cubicBezTo>
                  <a:pt x="47" y="67"/>
                  <a:pt x="43" y="69"/>
                  <a:pt x="39" y="69"/>
                </a:cubicBezTo>
                <a:cubicBezTo>
                  <a:pt x="36" y="69"/>
                  <a:pt x="33" y="70"/>
                  <a:pt x="31" y="69"/>
                </a:cubicBezTo>
                <a:cubicBezTo>
                  <a:pt x="37" y="65"/>
                  <a:pt x="45" y="67"/>
                  <a:pt x="51" y="65"/>
                </a:cubicBezTo>
                <a:cubicBezTo>
                  <a:pt x="52" y="65"/>
                  <a:pt x="52" y="66"/>
                  <a:pt x="53" y="66"/>
                </a:cubicBezTo>
                <a:cubicBezTo>
                  <a:pt x="54" y="63"/>
                  <a:pt x="55" y="61"/>
                  <a:pt x="55" y="58"/>
                </a:cubicBezTo>
                <a:cubicBezTo>
                  <a:pt x="48" y="59"/>
                  <a:pt x="42" y="60"/>
                  <a:pt x="36" y="60"/>
                </a:cubicBezTo>
                <a:cubicBezTo>
                  <a:pt x="25" y="62"/>
                  <a:pt x="14" y="67"/>
                  <a:pt x="6" y="67"/>
                </a:cubicBezTo>
                <a:cubicBezTo>
                  <a:pt x="5" y="67"/>
                  <a:pt x="4" y="68"/>
                  <a:pt x="3" y="68"/>
                </a:cubicBezTo>
                <a:cubicBezTo>
                  <a:pt x="3" y="70"/>
                  <a:pt x="3" y="71"/>
                  <a:pt x="3" y="73"/>
                </a:cubicBezTo>
                <a:close/>
                <a:moveTo>
                  <a:pt x="9" y="114"/>
                </a:moveTo>
                <a:cubicBezTo>
                  <a:pt x="12" y="114"/>
                  <a:pt x="11" y="105"/>
                  <a:pt x="7" y="109"/>
                </a:cubicBezTo>
                <a:cubicBezTo>
                  <a:pt x="7" y="110"/>
                  <a:pt x="7" y="113"/>
                  <a:pt x="9" y="114"/>
                </a:cubicBezTo>
                <a:close/>
                <a:moveTo>
                  <a:pt x="8" y="75"/>
                </a:moveTo>
                <a:cubicBezTo>
                  <a:pt x="8" y="76"/>
                  <a:pt x="9" y="77"/>
                  <a:pt x="9" y="79"/>
                </a:cubicBezTo>
                <a:cubicBezTo>
                  <a:pt x="10" y="82"/>
                  <a:pt x="11" y="86"/>
                  <a:pt x="12" y="90"/>
                </a:cubicBezTo>
                <a:cubicBezTo>
                  <a:pt x="12" y="93"/>
                  <a:pt x="13" y="96"/>
                  <a:pt x="14" y="99"/>
                </a:cubicBezTo>
                <a:cubicBezTo>
                  <a:pt x="15" y="101"/>
                  <a:pt x="14" y="105"/>
                  <a:pt x="17" y="106"/>
                </a:cubicBezTo>
                <a:cubicBezTo>
                  <a:pt x="17" y="105"/>
                  <a:pt x="16" y="106"/>
                  <a:pt x="16" y="104"/>
                </a:cubicBezTo>
                <a:cubicBezTo>
                  <a:pt x="19" y="94"/>
                  <a:pt x="22" y="83"/>
                  <a:pt x="24" y="71"/>
                </a:cubicBezTo>
                <a:cubicBezTo>
                  <a:pt x="20" y="70"/>
                  <a:pt x="12" y="69"/>
                  <a:pt x="7" y="71"/>
                </a:cubicBezTo>
                <a:cubicBezTo>
                  <a:pt x="8" y="72"/>
                  <a:pt x="9" y="75"/>
                  <a:pt x="8" y="75"/>
                </a:cubicBezTo>
                <a:close/>
                <a:moveTo>
                  <a:pt x="41" y="49"/>
                </a:moveTo>
                <a:cubicBezTo>
                  <a:pt x="41" y="48"/>
                  <a:pt x="41" y="47"/>
                  <a:pt x="40" y="46"/>
                </a:cubicBezTo>
                <a:cubicBezTo>
                  <a:pt x="39" y="41"/>
                  <a:pt x="35" y="36"/>
                  <a:pt x="35" y="32"/>
                </a:cubicBezTo>
                <a:cubicBezTo>
                  <a:pt x="34" y="26"/>
                  <a:pt x="41" y="20"/>
                  <a:pt x="43" y="16"/>
                </a:cubicBezTo>
                <a:cubicBezTo>
                  <a:pt x="44" y="13"/>
                  <a:pt x="40" y="12"/>
                  <a:pt x="37" y="10"/>
                </a:cubicBezTo>
                <a:cubicBezTo>
                  <a:pt x="37" y="9"/>
                  <a:pt x="36" y="8"/>
                  <a:pt x="36" y="8"/>
                </a:cubicBezTo>
                <a:cubicBezTo>
                  <a:pt x="33" y="6"/>
                  <a:pt x="28" y="6"/>
                  <a:pt x="24" y="6"/>
                </a:cubicBezTo>
                <a:cubicBezTo>
                  <a:pt x="14" y="7"/>
                  <a:pt x="8" y="9"/>
                  <a:pt x="4" y="14"/>
                </a:cubicBezTo>
                <a:cubicBezTo>
                  <a:pt x="2" y="17"/>
                  <a:pt x="4" y="20"/>
                  <a:pt x="7" y="23"/>
                </a:cubicBezTo>
                <a:cubicBezTo>
                  <a:pt x="10" y="27"/>
                  <a:pt x="15" y="28"/>
                  <a:pt x="16" y="32"/>
                </a:cubicBezTo>
                <a:cubicBezTo>
                  <a:pt x="17" y="32"/>
                  <a:pt x="16" y="33"/>
                  <a:pt x="16" y="33"/>
                </a:cubicBezTo>
                <a:cubicBezTo>
                  <a:pt x="18" y="42"/>
                  <a:pt x="23" y="51"/>
                  <a:pt x="22" y="61"/>
                </a:cubicBezTo>
                <a:cubicBezTo>
                  <a:pt x="23" y="61"/>
                  <a:pt x="25" y="61"/>
                  <a:pt x="26" y="60"/>
                </a:cubicBezTo>
                <a:cubicBezTo>
                  <a:pt x="25" y="52"/>
                  <a:pt x="23" y="40"/>
                  <a:pt x="20" y="31"/>
                </a:cubicBezTo>
                <a:cubicBezTo>
                  <a:pt x="17" y="28"/>
                  <a:pt x="11" y="25"/>
                  <a:pt x="8" y="22"/>
                </a:cubicBezTo>
                <a:cubicBezTo>
                  <a:pt x="7" y="21"/>
                  <a:pt x="6" y="20"/>
                  <a:pt x="6" y="19"/>
                </a:cubicBezTo>
                <a:cubicBezTo>
                  <a:pt x="6" y="18"/>
                  <a:pt x="8" y="15"/>
                  <a:pt x="8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3"/>
                </a:cubicBezTo>
                <a:cubicBezTo>
                  <a:pt x="11" y="12"/>
                  <a:pt x="13" y="10"/>
                  <a:pt x="14" y="10"/>
                </a:cubicBezTo>
                <a:cubicBezTo>
                  <a:pt x="21" y="8"/>
                  <a:pt x="30" y="10"/>
                  <a:pt x="35" y="11"/>
                </a:cubicBezTo>
                <a:cubicBezTo>
                  <a:pt x="37" y="13"/>
                  <a:pt x="38" y="14"/>
                  <a:pt x="39" y="17"/>
                </a:cubicBezTo>
                <a:cubicBezTo>
                  <a:pt x="37" y="20"/>
                  <a:pt x="35" y="23"/>
                  <a:pt x="32" y="26"/>
                </a:cubicBezTo>
                <a:cubicBezTo>
                  <a:pt x="32" y="29"/>
                  <a:pt x="30" y="30"/>
                  <a:pt x="31" y="33"/>
                </a:cubicBezTo>
                <a:cubicBezTo>
                  <a:pt x="33" y="39"/>
                  <a:pt x="38" y="47"/>
                  <a:pt x="40" y="52"/>
                </a:cubicBezTo>
                <a:cubicBezTo>
                  <a:pt x="41" y="54"/>
                  <a:pt x="41" y="57"/>
                  <a:pt x="44" y="57"/>
                </a:cubicBezTo>
                <a:cubicBezTo>
                  <a:pt x="44" y="55"/>
                  <a:pt x="42" y="52"/>
                  <a:pt x="41" y="49"/>
                </a:cubicBezTo>
                <a:close/>
                <a:moveTo>
                  <a:pt x="16" y="114"/>
                </a:moveTo>
                <a:cubicBezTo>
                  <a:pt x="17" y="113"/>
                  <a:pt x="17" y="114"/>
                  <a:pt x="18" y="114"/>
                </a:cubicBezTo>
                <a:cubicBezTo>
                  <a:pt x="18" y="113"/>
                  <a:pt x="18" y="111"/>
                  <a:pt x="17" y="110"/>
                </a:cubicBezTo>
                <a:cubicBezTo>
                  <a:pt x="15" y="111"/>
                  <a:pt x="15" y="112"/>
                  <a:pt x="16" y="114"/>
                </a:cubicBezTo>
                <a:close/>
                <a:moveTo>
                  <a:pt x="22" y="12"/>
                </a:moveTo>
                <a:cubicBezTo>
                  <a:pt x="15" y="12"/>
                  <a:pt x="11" y="14"/>
                  <a:pt x="9" y="19"/>
                </a:cubicBezTo>
                <a:cubicBezTo>
                  <a:pt x="13" y="23"/>
                  <a:pt x="18" y="26"/>
                  <a:pt x="22" y="28"/>
                </a:cubicBezTo>
                <a:cubicBezTo>
                  <a:pt x="25" y="36"/>
                  <a:pt x="25" y="45"/>
                  <a:pt x="28" y="55"/>
                </a:cubicBezTo>
                <a:cubicBezTo>
                  <a:pt x="27" y="55"/>
                  <a:pt x="27" y="58"/>
                  <a:pt x="28" y="60"/>
                </a:cubicBezTo>
                <a:cubicBezTo>
                  <a:pt x="32" y="58"/>
                  <a:pt x="36" y="58"/>
                  <a:pt x="40" y="58"/>
                </a:cubicBezTo>
                <a:cubicBezTo>
                  <a:pt x="37" y="48"/>
                  <a:pt x="30" y="39"/>
                  <a:pt x="28" y="28"/>
                </a:cubicBezTo>
                <a:cubicBezTo>
                  <a:pt x="30" y="28"/>
                  <a:pt x="29" y="26"/>
                  <a:pt x="30" y="25"/>
                </a:cubicBezTo>
                <a:cubicBezTo>
                  <a:pt x="33" y="22"/>
                  <a:pt x="35" y="20"/>
                  <a:pt x="36" y="16"/>
                </a:cubicBezTo>
                <a:cubicBezTo>
                  <a:pt x="33" y="13"/>
                  <a:pt x="28" y="12"/>
                  <a:pt x="22" y="12"/>
                </a:cubicBezTo>
                <a:close/>
                <a:moveTo>
                  <a:pt x="31" y="113"/>
                </a:moveTo>
                <a:cubicBezTo>
                  <a:pt x="32" y="111"/>
                  <a:pt x="32" y="109"/>
                  <a:pt x="32" y="108"/>
                </a:cubicBezTo>
                <a:cubicBezTo>
                  <a:pt x="28" y="109"/>
                  <a:pt x="23" y="107"/>
                  <a:pt x="19" y="109"/>
                </a:cubicBezTo>
                <a:cubicBezTo>
                  <a:pt x="20" y="110"/>
                  <a:pt x="20" y="113"/>
                  <a:pt x="21" y="115"/>
                </a:cubicBezTo>
                <a:cubicBezTo>
                  <a:pt x="24" y="115"/>
                  <a:pt x="28" y="116"/>
                  <a:pt x="30" y="113"/>
                </a:cubicBezTo>
                <a:cubicBezTo>
                  <a:pt x="30" y="114"/>
                  <a:pt x="31" y="112"/>
                  <a:pt x="31" y="113"/>
                </a:cubicBezTo>
                <a:close/>
                <a:moveTo>
                  <a:pt x="42" y="103"/>
                </a:moveTo>
                <a:cubicBezTo>
                  <a:pt x="44" y="99"/>
                  <a:pt x="45" y="95"/>
                  <a:pt x="47" y="91"/>
                </a:cubicBezTo>
                <a:cubicBezTo>
                  <a:pt x="48" y="88"/>
                  <a:pt x="50" y="87"/>
                  <a:pt x="50" y="84"/>
                </a:cubicBezTo>
                <a:cubicBezTo>
                  <a:pt x="51" y="84"/>
                  <a:pt x="50" y="83"/>
                  <a:pt x="51" y="83"/>
                </a:cubicBezTo>
                <a:cubicBezTo>
                  <a:pt x="54" y="75"/>
                  <a:pt x="58" y="68"/>
                  <a:pt x="60" y="60"/>
                </a:cubicBezTo>
                <a:cubicBezTo>
                  <a:pt x="63" y="54"/>
                  <a:pt x="67" y="47"/>
                  <a:pt x="68" y="40"/>
                </a:cubicBezTo>
                <a:cubicBezTo>
                  <a:pt x="66" y="35"/>
                  <a:pt x="62" y="32"/>
                  <a:pt x="60" y="27"/>
                </a:cubicBezTo>
                <a:cubicBezTo>
                  <a:pt x="62" y="23"/>
                  <a:pt x="66" y="21"/>
                  <a:pt x="70" y="19"/>
                </a:cubicBezTo>
                <a:cubicBezTo>
                  <a:pt x="76" y="17"/>
                  <a:pt x="86" y="16"/>
                  <a:pt x="92" y="19"/>
                </a:cubicBezTo>
                <a:cubicBezTo>
                  <a:pt x="93" y="19"/>
                  <a:pt x="95" y="20"/>
                  <a:pt x="95" y="21"/>
                </a:cubicBezTo>
                <a:cubicBezTo>
                  <a:pt x="96" y="24"/>
                  <a:pt x="92" y="27"/>
                  <a:pt x="90" y="29"/>
                </a:cubicBezTo>
                <a:cubicBezTo>
                  <a:pt x="86" y="34"/>
                  <a:pt x="80" y="39"/>
                  <a:pt x="77" y="46"/>
                </a:cubicBezTo>
                <a:cubicBezTo>
                  <a:pt x="77" y="50"/>
                  <a:pt x="75" y="54"/>
                  <a:pt x="75" y="58"/>
                </a:cubicBezTo>
                <a:cubicBezTo>
                  <a:pt x="75" y="58"/>
                  <a:pt x="74" y="58"/>
                  <a:pt x="74" y="58"/>
                </a:cubicBezTo>
                <a:cubicBezTo>
                  <a:pt x="73" y="70"/>
                  <a:pt x="70" y="86"/>
                  <a:pt x="71" y="99"/>
                </a:cubicBezTo>
                <a:cubicBezTo>
                  <a:pt x="73" y="95"/>
                  <a:pt x="73" y="85"/>
                  <a:pt x="75" y="80"/>
                </a:cubicBezTo>
                <a:cubicBezTo>
                  <a:pt x="75" y="79"/>
                  <a:pt x="74" y="81"/>
                  <a:pt x="73" y="80"/>
                </a:cubicBezTo>
                <a:cubicBezTo>
                  <a:pt x="73" y="79"/>
                  <a:pt x="74" y="79"/>
                  <a:pt x="74" y="79"/>
                </a:cubicBezTo>
                <a:cubicBezTo>
                  <a:pt x="75" y="78"/>
                  <a:pt x="75" y="80"/>
                  <a:pt x="75" y="79"/>
                </a:cubicBezTo>
                <a:cubicBezTo>
                  <a:pt x="76" y="68"/>
                  <a:pt x="79" y="51"/>
                  <a:pt x="82" y="41"/>
                </a:cubicBezTo>
                <a:cubicBezTo>
                  <a:pt x="82" y="40"/>
                  <a:pt x="83" y="40"/>
                  <a:pt x="84" y="40"/>
                </a:cubicBezTo>
                <a:cubicBezTo>
                  <a:pt x="89" y="33"/>
                  <a:pt x="95" y="29"/>
                  <a:pt x="100" y="22"/>
                </a:cubicBezTo>
                <a:cubicBezTo>
                  <a:pt x="100" y="22"/>
                  <a:pt x="100" y="21"/>
                  <a:pt x="100" y="20"/>
                </a:cubicBezTo>
                <a:cubicBezTo>
                  <a:pt x="94" y="14"/>
                  <a:pt x="84" y="11"/>
                  <a:pt x="73" y="13"/>
                </a:cubicBezTo>
                <a:cubicBezTo>
                  <a:pt x="70" y="14"/>
                  <a:pt x="63" y="18"/>
                  <a:pt x="60" y="20"/>
                </a:cubicBezTo>
                <a:cubicBezTo>
                  <a:pt x="59" y="21"/>
                  <a:pt x="58" y="24"/>
                  <a:pt x="57" y="25"/>
                </a:cubicBezTo>
                <a:cubicBezTo>
                  <a:pt x="57" y="26"/>
                  <a:pt x="56" y="25"/>
                  <a:pt x="56" y="26"/>
                </a:cubicBezTo>
                <a:cubicBezTo>
                  <a:pt x="55" y="27"/>
                  <a:pt x="55" y="29"/>
                  <a:pt x="56" y="31"/>
                </a:cubicBezTo>
                <a:cubicBezTo>
                  <a:pt x="57" y="31"/>
                  <a:pt x="58" y="33"/>
                  <a:pt x="59" y="34"/>
                </a:cubicBezTo>
                <a:cubicBezTo>
                  <a:pt x="60" y="36"/>
                  <a:pt x="63" y="40"/>
                  <a:pt x="65" y="43"/>
                </a:cubicBezTo>
                <a:cubicBezTo>
                  <a:pt x="62" y="46"/>
                  <a:pt x="62" y="51"/>
                  <a:pt x="59" y="55"/>
                </a:cubicBezTo>
                <a:cubicBezTo>
                  <a:pt x="53" y="74"/>
                  <a:pt x="44" y="89"/>
                  <a:pt x="38" y="106"/>
                </a:cubicBezTo>
                <a:cubicBezTo>
                  <a:pt x="35" y="107"/>
                  <a:pt x="35" y="109"/>
                  <a:pt x="35" y="112"/>
                </a:cubicBezTo>
                <a:cubicBezTo>
                  <a:pt x="39" y="110"/>
                  <a:pt x="40" y="106"/>
                  <a:pt x="42" y="103"/>
                </a:cubicBezTo>
                <a:close/>
                <a:moveTo>
                  <a:pt x="68" y="103"/>
                </a:moveTo>
                <a:cubicBezTo>
                  <a:pt x="68" y="91"/>
                  <a:pt x="70" y="78"/>
                  <a:pt x="71" y="66"/>
                </a:cubicBezTo>
                <a:cubicBezTo>
                  <a:pt x="69" y="65"/>
                  <a:pt x="65" y="67"/>
                  <a:pt x="62" y="65"/>
                </a:cubicBezTo>
                <a:cubicBezTo>
                  <a:pt x="65" y="64"/>
                  <a:pt x="68" y="63"/>
                  <a:pt x="72" y="63"/>
                </a:cubicBezTo>
                <a:cubicBezTo>
                  <a:pt x="71" y="62"/>
                  <a:pt x="73" y="59"/>
                  <a:pt x="72" y="59"/>
                </a:cubicBezTo>
                <a:cubicBezTo>
                  <a:pt x="70" y="57"/>
                  <a:pt x="66" y="60"/>
                  <a:pt x="64" y="58"/>
                </a:cubicBezTo>
                <a:cubicBezTo>
                  <a:pt x="57" y="75"/>
                  <a:pt x="50" y="90"/>
                  <a:pt x="43" y="106"/>
                </a:cubicBezTo>
                <a:cubicBezTo>
                  <a:pt x="50" y="106"/>
                  <a:pt x="59" y="104"/>
                  <a:pt x="68" y="103"/>
                </a:cubicBezTo>
                <a:close/>
                <a:moveTo>
                  <a:pt x="73" y="56"/>
                </a:moveTo>
                <a:cubicBezTo>
                  <a:pt x="74" y="51"/>
                  <a:pt x="75" y="47"/>
                  <a:pt x="76" y="43"/>
                </a:cubicBezTo>
                <a:cubicBezTo>
                  <a:pt x="81" y="35"/>
                  <a:pt x="88" y="30"/>
                  <a:pt x="93" y="23"/>
                </a:cubicBezTo>
                <a:cubicBezTo>
                  <a:pt x="92" y="22"/>
                  <a:pt x="91" y="22"/>
                  <a:pt x="91" y="21"/>
                </a:cubicBezTo>
                <a:cubicBezTo>
                  <a:pt x="86" y="20"/>
                  <a:pt x="81" y="19"/>
                  <a:pt x="74" y="20"/>
                </a:cubicBezTo>
                <a:cubicBezTo>
                  <a:pt x="71" y="21"/>
                  <a:pt x="63" y="25"/>
                  <a:pt x="63" y="27"/>
                </a:cubicBezTo>
                <a:cubicBezTo>
                  <a:pt x="63" y="29"/>
                  <a:pt x="65" y="31"/>
                  <a:pt x="66" y="33"/>
                </a:cubicBezTo>
                <a:cubicBezTo>
                  <a:pt x="67" y="34"/>
                  <a:pt x="68" y="37"/>
                  <a:pt x="69" y="38"/>
                </a:cubicBezTo>
                <a:cubicBezTo>
                  <a:pt x="69" y="39"/>
                  <a:pt x="70" y="39"/>
                  <a:pt x="70" y="39"/>
                </a:cubicBezTo>
                <a:cubicBezTo>
                  <a:pt x="71" y="40"/>
                  <a:pt x="71" y="43"/>
                  <a:pt x="70" y="43"/>
                </a:cubicBezTo>
                <a:cubicBezTo>
                  <a:pt x="69" y="47"/>
                  <a:pt x="65" y="53"/>
                  <a:pt x="65" y="56"/>
                </a:cubicBezTo>
                <a:cubicBezTo>
                  <a:pt x="67" y="55"/>
                  <a:pt x="71" y="56"/>
                  <a:pt x="73" y="56"/>
                </a:cubicBezTo>
                <a:close/>
                <a:moveTo>
                  <a:pt x="76" y="103"/>
                </a:moveTo>
                <a:cubicBezTo>
                  <a:pt x="74" y="102"/>
                  <a:pt x="73" y="102"/>
                  <a:pt x="71" y="102"/>
                </a:cubicBezTo>
                <a:cubicBezTo>
                  <a:pt x="71" y="101"/>
                  <a:pt x="71" y="100"/>
                  <a:pt x="70" y="100"/>
                </a:cubicBezTo>
                <a:cubicBezTo>
                  <a:pt x="70" y="101"/>
                  <a:pt x="71" y="103"/>
                  <a:pt x="70" y="104"/>
                </a:cubicBezTo>
                <a:cubicBezTo>
                  <a:pt x="71" y="106"/>
                  <a:pt x="77" y="107"/>
                  <a:pt x="76" y="103"/>
                </a:cubicBezTo>
                <a:close/>
                <a:moveTo>
                  <a:pt x="81" y="98"/>
                </a:moveTo>
                <a:cubicBezTo>
                  <a:pt x="81" y="97"/>
                  <a:pt x="81" y="96"/>
                  <a:pt x="81" y="96"/>
                </a:cubicBezTo>
                <a:cubicBezTo>
                  <a:pt x="83" y="92"/>
                  <a:pt x="84" y="87"/>
                  <a:pt x="85" y="82"/>
                </a:cubicBezTo>
                <a:cubicBezTo>
                  <a:pt x="88" y="77"/>
                  <a:pt x="93" y="67"/>
                  <a:pt x="91" y="62"/>
                </a:cubicBezTo>
                <a:cubicBezTo>
                  <a:pt x="92" y="64"/>
                  <a:pt x="90" y="64"/>
                  <a:pt x="88" y="64"/>
                </a:cubicBezTo>
                <a:cubicBezTo>
                  <a:pt x="85" y="64"/>
                  <a:pt x="80" y="66"/>
                  <a:pt x="80" y="63"/>
                </a:cubicBezTo>
                <a:cubicBezTo>
                  <a:pt x="83" y="62"/>
                  <a:pt x="87" y="63"/>
                  <a:pt x="89" y="61"/>
                </a:cubicBezTo>
                <a:cubicBezTo>
                  <a:pt x="85" y="60"/>
                  <a:pt x="82" y="61"/>
                  <a:pt x="80" y="59"/>
                </a:cubicBezTo>
                <a:cubicBezTo>
                  <a:pt x="80" y="60"/>
                  <a:pt x="80" y="60"/>
                  <a:pt x="80" y="61"/>
                </a:cubicBezTo>
                <a:cubicBezTo>
                  <a:pt x="78" y="67"/>
                  <a:pt x="78" y="75"/>
                  <a:pt x="77" y="82"/>
                </a:cubicBezTo>
                <a:cubicBezTo>
                  <a:pt x="76" y="87"/>
                  <a:pt x="74" y="94"/>
                  <a:pt x="75" y="99"/>
                </a:cubicBezTo>
                <a:cubicBezTo>
                  <a:pt x="77" y="98"/>
                  <a:pt x="79" y="98"/>
                  <a:pt x="81" y="98"/>
                </a:cubicBezTo>
                <a:close/>
                <a:moveTo>
                  <a:pt x="78" y="107"/>
                </a:moveTo>
                <a:cubicBezTo>
                  <a:pt x="84" y="107"/>
                  <a:pt x="90" y="105"/>
                  <a:pt x="86" y="100"/>
                </a:cubicBezTo>
                <a:cubicBezTo>
                  <a:pt x="85" y="100"/>
                  <a:pt x="82" y="100"/>
                  <a:pt x="79" y="100"/>
                </a:cubicBezTo>
                <a:cubicBezTo>
                  <a:pt x="79" y="103"/>
                  <a:pt x="79" y="105"/>
                  <a:pt x="78" y="1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71" name="Freeform 338"/>
          <p:cNvSpPr/>
          <p:nvPr/>
        </p:nvSpPr>
        <p:spPr bwMode="auto">
          <a:xfrm>
            <a:off x="4089400" y="2784475"/>
            <a:ext cx="19050" cy="28575"/>
          </a:xfrm>
          <a:custGeom>
            <a:avLst/>
            <a:gdLst>
              <a:gd name="T0" fmla="*/ 6 w 6"/>
              <a:gd name="T1" fmla="*/ 0 h 9"/>
              <a:gd name="T2" fmla="*/ 6 w 6"/>
              <a:gd name="T3" fmla="*/ 3 h 9"/>
              <a:gd name="T4" fmla="*/ 5 w 6"/>
              <a:gd name="T5" fmla="*/ 3 h 9"/>
              <a:gd name="T6" fmla="*/ 4 w 6"/>
              <a:gd name="T7" fmla="*/ 5 h 9"/>
              <a:gd name="T8" fmla="*/ 4 w 6"/>
              <a:gd name="T9" fmla="*/ 7 h 9"/>
              <a:gd name="T10" fmla="*/ 3 w 6"/>
              <a:gd name="T11" fmla="*/ 6 h 9"/>
              <a:gd name="T12" fmla="*/ 2 w 6"/>
              <a:gd name="T13" fmla="*/ 9 h 9"/>
              <a:gd name="T14" fmla="*/ 2 w 6"/>
              <a:gd name="T15" fmla="*/ 5 h 9"/>
              <a:gd name="T16" fmla="*/ 0 w 6"/>
              <a:gd name="T17" fmla="*/ 2 h 9"/>
              <a:gd name="T18" fmla="*/ 3 w 6"/>
              <a:gd name="T19" fmla="*/ 4 h 9"/>
              <a:gd name="T20" fmla="*/ 4 w 6"/>
              <a:gd name="T21" fmla="*/ 2 h 9"/>
              <a:gd name="T22" fmla="*/ 4 w 6"/>
              <a:gd name="T23" fmla="*/ 0 h 9"/>
              <a:gd name="T24" fmla="*/ 5 w 6"/>
              <a:gd name="T25" fmla="*/ 0 h 9"/>
              <a:gd name="T26" fmla="*/ 6 w 6"/>
              <a:gd name="T2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" h="9">
                <a:moveTo>
                  <a:pt x="6" y="0"/>
                </a:moveTo>
                <a:cubicBezTo>
                  <a:pt x="6" y="1"/>
                  <a:pt x="5" y="2"/>
                  <a:pt x="6" y="3"/>
                </a:cubicBezTo>
                <a:cubicBezTo>
                  <a:pt x="5" y="3"/>
                  <a:pt x="5" y="4"/>
                  <a:pt x="5" y="3"/>
                </a:cubicBezTo>
                <a:cubicBezTo>
                  <a:pt x="4" y="3"/>
                  <a:pt x="4" y="4"/>
                  <a:pt x="4" y="5"/>
                </a:cubicBezTo>
                <a:cubicBezTo>
                  <a:pt x="4" y="5"/>
                  <a:pt x="5" y="6"/>
                  <a:pt x="4" y="7"/>
                </a:cubicBezTo>
                <a:cubicBezTo>
                  <a:pt x="4" y="7"/>
                  <a:pt x="3" y="7"/>
                  <a:pt x="3" y="6"/>
                </a:cubicBezTo>
                <a:cubicBezTo>
                  <a:pt x="2" y="7"/>
                  <a:pt x="3" y="8"/>
                  <a:pt x="2" y="9"/>
                </a:cubicBezTo>
                <a:cubicBezTo>
                  <a:pt x="1" y="8"/>
                  <a:pt x="2" y="7"/>
                  <a:pt x="2" y="5"/>
                </a:cubicBezTo>
                <a:cubicBezTo>
                  <a:pt x="1" y="4"/>
                  <a:pt x="1" y="4"/>
                  <a:pt x="0" y="2"/>
                </a:cubicBezTo>
                <a:cubicBezTo>
                  <a:pt x="1" y="3"/>
                  <a:pt x="2" y="3"/>
                  <a:pt x="3" y="4"/>
                </a:cubicBezTo>
                <a:cubicBezTo>
                  <a:pt x="3" y="3"/>
                  <a:pt x="4" y="2"/>
                  <a:pt x="4" y="2"/>
                </a:cubicBezTo>
                <a:cubicBezTo>
                  <a:pt x="4" y="1"/>
                  <a:pt x="3" y="1"/>
                  <a:pt x="4" y="0"/>
                </a:cubicBezTo>
                <a:cubicBezTo>
                  <a:pt x="4" y="0"/>
                  <a:pt x="4" y="0"/>
                  <a:pt x="5" y="0"/>
                </a:cubicBezTo>
                <a:cubicBezTo>
                  <a:pt x="5" y="0"/>
                  <a:pt x="6" y="0"/>
                  <a:pt x="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72" name="Freeform 339"/>
          <p:cNvSpPr/>
          <p:nvPr/>
        </p:nvSpPr>
        <p:spPr bwMode="auto">
          <a:xfrm>
            <a:off x="4010025" y="2806700"/>
            <a:ext cx="9525" cy="15875"/>
          </a:xfrm>
          <a:custGeom>
            <a:avLst/>
            <a:gdLst>
              <a:gd name="T0" fmla="*/ 3 w 3"/>
              <a:gd name="T1" fmla="*/ 5 h 5"/>
              <a:gd name="T2" fmla="*/ 0 w 3"/>
              <a:gd name="T3" fmla="*/ 2 h 5"/>
              <a:gd name="T4" fmla="*/ 3 w 3"/>
              <a:gd name="T5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5">
                <a:moveTo>
                  <a:pt x="3" y="5"/>
                </a:moveTo>
                <a:cubicBezTo>
                  <a:pt x="2" y="4"/>
                  <a:pt x="1" y="3"/>
                  <a:pt x="0" y="2"/>
                </a:cubicBezTo>
                <a:cubicBezTo>
                  <a:pt x="2" y="0"/>
                  <a:pt x="3" y="4"/>
                  <a:pt x="3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73" name="Freeform 340"/>
          <p:cNvSpPr/>
          <p:nvPr/>
        </p:nvSpPr>
        <p:spPr bwMode="auto">
          <a:xfrm>
            <a:off x="4010025" y="2835275"/>
            <a:ext cx="38100" cy="31750"/>
          </a:xfrm>
          <a:custGeom>
            <a:avLst/>
            <a:gdLst>
              <a:gd name="T0" fmla="*/ 12 w 12"/>
              <a:gd name="T1" fmla="*/ 1 h 10"/>
              <a:gd name="T2" fmla="*/ 9 w 12"/>
              <a:gd name="T3" fmla="*/ 2 h 10"/>
              <a:gd name="T4" fmla="*/ 9 w 12"/>
              <a:gd name="T5" fmla="*/ 5 h 10"/>
              <a:gd name="T6" fmla="*/ 8 w 12"/>
              <a:gd name="T7" fmla="*/ 5 h 10"/>
              <a:gd name="T8" fmla="*/ 8 w 12"/>
              <a:gd name="T9" fmla="*/ 3 h 10"/>
              <a:gd name="T10" fmla="*/ 5 w 12"/>
              <a:gd name="T11" fmla="*/ 4 h 10"/>
              <a:gd name="T12" fmla="*/ 5 w 12"/>
              <a:gd name="T13" fmla="*/ 6 h 10"/>
              <a:gd name="T14" fmla="*/ 5 w 12"/>
              <a:gd name="T15" fmla="*/ 4 h 10"/>
              <a:gd name="T16" fmla="*/ 2 w 12"/>
              <a:gd name="T17" fmla="*/ 5 h 10"/>
              <a:gd name="T18" fmla="*/ 2 w 12"/>
              <a:gd name="T19" fmla="*/ 9 h 10"/>
              <a:gd name="T20" fmla="*/ 1 w 12"/>
              <a:gd name="T21" fmla="*/ 6 h 10"/>
              <a:gd name="T22" fmla="*/ 0 w 12"/>
              <a:gd name="T23" fmla="*/ 6 h 10"/>
              <a:gd name="T24" fmla="*/ 1 w 12"/>
              <a:gd name="T25" fmla="*/ 5 h 10"/>
              <a:gd name="T26" fmla="*/ 1 w 12"/>
              <a:gd name="T27" fmla="*/ 4 h 10"/>
              <a:gd name="T28" fmla="*/ 1 w 12"/>
              <a:gd name="T29" fmla="*/ 5 h 10"/>
              <a:gd name="T30" fmla="*/ 4 w 12"/>
              <a:gd name="T31" fmla="*/ 3 h 10"/>
              <a:gd name="T32" fmla="*/ 5 w 12"/>
              <a:gd name="T33" fmla="*/ 2 h 10"/>
              <a:gd name="T34" fmla="*/ 5 w 12"/>
              <a:gd name="T35" fmla="*/ 3 h 10"/>
              <a:gd name="T36" fmla="*/ 8 w 12"/>
              <a:gd name="T37" fmla="*/ 1 h 10"/>
              <a:gd name="T38" fmla="*/ 12 w 12"/>
              <a:gd name="T39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" h="10">
                <a:moveTo>
                  <a:pt x="12" y="1"/>
                </a:moveTo>
                <a:cubicBezTo>
                  <a:pt x="12" y="2"/>
                  <a:pt x="10" y="2"/>
                  <a:pt x="9" y="2"/>
                </a:cubicBezTo>
                <a:cubicBezTo>
                  <a:pt x="9" y="3"/>
                  <a:pt x="10" y="4"/>
                  <a:pt x="9" y="5"/>
                </a:cubicBezTo>
                <a:cubicBezTo>
                  <a:pt x="9" y="5"/>
                  <a:pt x="9" y="5"/>
                  <a:pt x="8" y="5"/>
                </a:cubicBezTo>
                <a:cubicBezTo>
                  <a:pt x="8" y="4"/>
                  <a:pt x="8" y="4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6" y="5"/>
                  <a:pt x="6" y="6"/>
                  <a:pt x="5" y="6"/>
                </a:cubicBezTo>
                <a:cubicBezTo>
                  <a:pt x="4" y="6"/>
                  <a:pt x="5" y="5"/>
                  <a:pt x="5" y="4"/>
                </a:cubicBezTo>
                <a:cubicBezTo>
                  <a:pt x="3" y="4"/>
                  <a:pt x="3" y="5"/>
                  <a:pt x="2" y="5"/>
                </a:cubicBezTo>
                <a:cubicBezTo>
                  <a:pt x="2" y="7"/>
                  <a:pt x="2" y="8"/>
                  <a:pt x="2" y="9"/>
                </a:cubicBezTo>
                <a:cubicBezTo>
                  <a:pt x="0" y="10"/>
                  <a:pt x="1" y="7"/>
                  <a:pt x="1" y="6"/>
                </a:cubicBezTo>
                <a:cubicBezTo>
                  <a:pt x="1" y="5"/>
                  <a:pt x="1" y="6"/>
                  <a:pt x="0" y="6"/>
                </a:cubicBezTo>
                <a:cubicBezTo>
                  <a:pt x="0" y="6"/>
                  <a:pt x="1" y="5"/>
                  <a:pt x="1" y="5"/>
                </a:cubicBezTo>
                <a:cubicBezTo>
                  <a:pt x="1" y="5"/>
                  <a:pt x="1" y="4"/>
                  <a:pt x="1" y="4"/>
                </a:cubicBezTo>
                <a:cubicBezTo>
                  <a:pt x="2" y="4"/>
                  <a:pt x="1" y="4"/>
                  <a:pt x="1" y="5"/>
                </a:cubicBezTo>
                <a:cubicBezTo>
                  <a:pt x="3" y="4"/>
                  <a:pt x="3" y="4"/>
                  <a:pt x="4" y="3"/>
                </a:cubicBezTo>
                <a:cubicBezTo>
                  <a:pt x="4" y="2"/>
                  <a:pt x="4" y="2"/>
                  <a:pt x="5" y="2"/>
                </a:cubicBezTo>
                <a:cubicBezTo>
                  <a:pt x="5" y="2"/>
                  <a:pt x="5" y="3"/>
                  <a:pt x="5" y="3"/>
                </a:cubicBezTo>
                <a:cubicBezTo>
                  <a:pt x="6" y="2"/>
                  <a:pt x="8" y="3"/>
                  <a:pt x="8" y="1"/>
                </a:cubicBezTo>
                <a:cubicBezTo>
                  <a:pt x="9" y="2"/>
                  <a:pt x="11" y="0"/>
                  <a:pt x="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74" name="Freeform 341"/>
          <p:cNvSpPr>
            <a:spLocks noEditPoints="1"/>
          </p:cNvSpPr>
          <p:nvPr/>
        </p:nvSpPr>
        <p:spPr bwMode="auto">
          <a:xfrm>
            <a:off x="3938588" y="2882900"/>
            <a:ext cx="44450" cy="69850"/>
          </a:xfrm>
          <a:custGeom>
            <a:avLst/>
            <a:gdLst>
              <a:gd name="T0" fmla="*/ 11 w 14"/>
              <a:gd name="T1" fmla="*/ 1 h 22"/>
              <a:gd name="T2" fmla="*/ 8 w 14"/>
              <a:gd name="T3" fmla="*/ 5 h 22"/>
              <a:gd name="T4" fmla="*/ 9 w 14"/>
              <a:gd name="T5" fmla="*/ 9 h 22"/>
              <a:gd name="T6" fmla="*/ 14 w 14"/>
              <a:gd name="T7" fmla="*/ 4 h 22"/>
              <a:gd name="T8" fmla="*/ 9 w 14"/>
              <a:gd name="T9" fmla="*/ 11 h 22"/>
              <a:gd name="T10" fmla="*/ 10 w 14"/>
              <a:gd name="T11" fmla="*/ 14 h 22"/>
              <a:gd name="T12" fmla="*/ 8 w 14"/>
              <a:gd name="T13" fmla="*/ 12 h 22"/>
              <a:gd name="T14" fmla="*/ 6 w 14"/>
              <a:gd name="T15" fmla="*/ 18 h 22"/>
              <a:gd name="T16" fmla="*/ 5 w 14"/>
              <a:gd name="T17" fmla="*/ 22 h 22"/>
              <a:gd name="T18" fmla="*/ 4 w 14"/>
              <a:gd name="T19" fmla="*/ 22 h 22"/>
              <a:gd name="T20" fmla="*/ 5 w 14"/>
              <a:gd name="T21" fmla="*/ 17 h 22"/>
              <a:gd name="T22" fmla="*/ 4 w 14"/>
              <a:gd name="T23" fmla="*/ 10 h 22"/>
              <a:gd name="T24" fmla="*/ 0 w 14"/>
              <a:gd name="T25" fmla="*/ 14 h 22"/>
              <a:gd name="T26" fmla="*/ 3 w 14"/>
              <a:gd name="T27" fmla="*/ 9 h 22"/>
              <a:gd name="T28" fmla="*/ 3 w 14"/>
              <a:gd name="T29" fmla="*/ 4 h 22"/>
              <a:gd name="T30" fmla="*/ 4 w 14"/>
              <a:gd name="T31" fmla="*/ 8 h 22"/>
              <a:gd name="T32" fmla="*/ 7 w 14"/>
              <a:gd name="T33" fmla="*/ 3 h 22"/>
              <a:gd name="T34" fmla="*/ 11 w 14"/>
              <a:gd name="T35" fmla="*/ 1 h 22"/>
              <a:gd name="T36" fmla="*/ 4 w 14"/>
              <a:gd name="T37" fmla="*/ 9 h 22"/>
              <a:gd name="T38" fmla="*/ 5 w 14"/>
              <a:gd name="T39" fmla="*/ 15 h 22"/>
              <a:gd name="T40" fmla="*/ 7 w 14"/>
              <a:gd name="T41" fmla="*/ 13 h 22"/>
              <a:gd name="T42" fmla="*/ 8 w 14"/>
              <a:gd name="T43" fmla="*/ 10 h 22"/>
              <a:gd name="T44" fmla="*/ 7 w 14"/>
              <a:gd name="T45" fmla="*/ 6 h 22"/>
              <a:gd name="T46" fmla="*/ 4 w 14"/>
              <a:gd name="T47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" h="22">
                <a:moveTo>
                  <a:pt x="11" y="1"/>
                </a:moveTo>
                <a:cubicBezTo>
                  <a:pt x="10" y="2"/>
                  <a:pt x="9" y="3"/>
                  <a:pt x="8" y="5"/>
                </a:cubicBezTo>
                <a:cubicBezTo>
                  <a:pt x="8" y="6"/>
                  <a:pt x="8" y="8"/>
                  <a:pt x="9" y="9"/>
                </a:cubicBezTo>
                <a:cubicBezTo>
                  <a:pt x="11" y="8"/>
                  <a:pt x="11" y="5"/>
                  <a:pt x="14" y="4"/>
                </a:cubicBezTo>
                <a:cubicBezTo>
                  <a:pt x="12" y="6"/>
                  <a:pt x="10" y="8"/>
                  <a:pt x="9" y="11"/>
                </a:cubicBezTo>
                <a:cubicBezTo>
                  <a:pt x="9" y="12"/>
                  <a:pt x="10" y="13"/>
                  <a:pt x="10" y="14"/>
                </a:cubicBezTo>
                <a:cubicBezTo>
                  <a:pt x="8" y="14"/>
                  <a:pt x="9" y="13"/>
                  <a:pt x="8" y="12"/>
                </a:cubicBezTo>
                <a:cubicBezTo>
                  <a:pt x="7" y="14"/>
                  <a:pt x="6" y="16"/>
                  <a:pt x="6" y="18"/>
                </a:cubicBezTo>
                <a:cubicBezTo>
                  <a:pt x="5" y="18"/>
                  <a:pt x="5" y="21"/>
                  <a:pt x="5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0"/>
                  <a:pt x="5" y="19"/>
                  <a:pt x="5" y="17"/>
                </a:cubicBezTo>
                <a:cubicBezTo>
                  <a:pt x="4" y="15"/>
                  <a:pt x="4" y="12"/>
                  <a:pt x="4" y="10"/>
                </a:cubicBezTo>
                <a:cubicBezTo>
                  <a:pt x="2" y="11"/>
                  <a:pt x="2" y="13"/>
                  <a:pt x="0" y="14"/>
                </a:cubicBezTo>
                <a:cubicBezTo>
                  <a:pt x="1" y="12"/>
                  <a:pt x="2" y="10"/>
                  <a:pt x="3" y="9"/>
                </a:cubicBezTo>
                <a:cubicBezTo>
                  <a:pt x="4" y="7"/>
                  <a:pt x="3" y="6"/>
                  <a:pt x="3" y="4"/>
                </a:cubicBezTo>
                <a:cubicBezTo>
                  <a:pt x="4" y="5"/>
                  <a:pt x="4" y="6"/>
                  <a:pt x="4" y="8"/>
                </a:cubicBezTo>
                <a:cubicBezTo>
                  <a:pt x="5" y="6"/>
                  <a:pt x="7" y="6"/>
                  <a:pt x="7" y="3"/>
                </a:cubicBezTo>
                <a:cubicBezTo>
                  <a:pt x="8" y="4"/>
                  <a:pt x="9" y="0"/>
                  <a:pt x="11" y="1"/>
                </a:cubicBezTo>
                <a:close/>
                <a:moveTo>
                  <a:pt x="4" y="9"/>
                </a:moveTo>
                <a:cubicBezTo>
                  <a:pt x="4" y="11"/>
                  <a:pt x="5" y="13"/>
                  <a:pt x="5" y="15"/>
                </a:cubicBezTo>
                <a:cubicBezTo>
                  <a:pt x="6" y="15"/>
                  <a:pt x="6" y="14"/>
                  <a:pt x="7" y="13"/>
                </a:cubicBezTo>
                <a:cubicBezTo>
                  <a:pt x="7" y="12"/>
                  <a:pt x="8" y="11"/>
                  <a:pt x="8" y="10"/>
                </a:cubicBezTo>
                <a:cubicBezTo>
                  <a:pt x="8" y="9"/>
                  <a:pt x="7" y="7"/>
                  <a:pt x="7" y="6"/>
                </a:cubicBezTo>
                <a:cubicBezTo>
                  <a:pt x="6" y="7"/>
                  <a:pt x="5" y="8"/>
                  <a:pt x="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75" name="Freeform 342"/>
          <p:cNvSpPr/>
          <p:nvPr/>
        </p:nvSpPr>
        <p:spPr bwMode="auto">
          <a:xfrm>
            <a:off x="3997325" y="2994025"/>
            <a:ext cx="9525" cy="23813"/>
          </a:xfrm>
          <a:custGeom>
            <a:avLst/>
            <a:gdLst>
              <a:gd name="T0" fmla="*/ 2 w 3"/>
              <a:gd name="T1" fmla="*/ 0 h 8"/>
              <a:gd name="T2" fmla="*/ 2 w 3"/>
              <a:gd name="T3" fmla="*/ 8 h 8"/>
              <a:gd name="T4" fmla="*/ 1 w 3"/>
              <a:gd name="T5" fmla="*/ 0 h 8"/>
              <a:gd name="T6" fmla="*/ 2 w 3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8">
                <a:moveTo>
                  <a:pt x="2" y="0"/>
                </a:moveTo>
                <a:cubicBezTo>
                  <a:pt x="2" y="2"/>
                  <a:pt x="3" y="6"/>
                  <a:pt x="2" y="8"/>
                </a:cubicBezTo>
                <a:cubicBezTo>
                  <a:pt x="0" y="8"/>
                  <a:pt x="2" y="2"/>
                  <a:pt x="1" y="0"/>
                </a:cubicBezTo>
                <a:cubicBezTo>
                  <a:pt x="1" y="0"/>
                  <a:pt x="2" y="0"/>
                  <a:pt x="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76" name="Freeform 343"/>
          <p:cNvSpPr>
            <a:spLocks noEditPoints="1"/>
          </p:cNvSpPr>
          <p:nvPr/>
        </p:nvSpPr>
        <p:spPr bwMode="auto">
          <a:xfrm>
            <a:off x="4149725" y="2813050"/>
            <a:ext cx="176213" cy="95250"/>
          </a:xfrm>
          <a:custGeom>
            <a:avLst/>
            <a:gdLst>
              <a:gd name="T0" fmla="*/ 17 w 56"/>
              <a:gd name="T1" fmla="*/ 3 h 30"/>
              <a:gd name="T2" fmla="*/ 17 w 56"/>
              <a:gd name="T3" fmla="*/ 0 h 30"/>
              <a:gd name="T4" fmla="*/ 19 w 56"/>
              <a:gd name="T5" fmla="*/ 3 h 30"/>
              <a:gd name="T6" fmla="*/ 26 w 56"/>
              <a:gd name="T7" fmla="*/ 4 h 30"/>
              <a:gd name="T8" fmla="*/ 25 w 56"/>
              <a:gd name="T9" fmla="*/ 2 h 30"/>
              <a:gd name="T10" fmla="*/ 28 w 56"/>
              <a:gd name="T11" fmla="*/ 4 h 30"/>
              <a:gd name="T12" fmla="*/ 33 w 56"/>
              <a:gd name="T13" fmla="*/ 5 h 30"/>
              <a:gd name="T14" fmla="*/ 39 w 56"/>
              <a:gd name="T15" fmla="*/ 8 h 30"/>
              <a:gd name="T16" fmla="*/ 36 w 56"/>
              <a:gd name="T17" fmla="*/ 7 h 30"/>
              <a:gd name="T18" fmla="*/ 40 w 56"/>
              <a:gd name="T19" fmla="*/ 13 h 30"/>
              <a:gd name="T20" fmla="*/ 47 w 56"/>
              <a:gd name="T21" fmla="*/ 18 h 30"/>
              <a:gd name="T22" fmla="*/ 41 w 56"/>
              <a:gd name="T23" fmla="*/ 15 h 30"/>
              <a:gd name="T24" fmla="*/ 44 w 56"/>
              <a:gd name="T25" fmla="*/ 22 h 30"/>
              <a:gd name="T26" fmla="*/ 50 w 56"/>
              <a:gd name="T27" fmla="*/ 25 h 30"/>
              <a:gd name="T28" fmla="*/ 55 w 56"/>
              <a:gd name="T29" fmla="*/ 28 h 30"/>
              <a:gd name="T30" fmla="*/ 56 w 56"/>
              <a:gd name="T31" fmla="*/ 30 h 30"/>
              <a:gd name="T32" fmla="*/ 48 w 56"/>
              <a:gd name="T33" fmla="*/ 25 h 30"/>
              <a:gd name="T34" fmla="*/ 37 w 56"/>
              <a:gd name="T35" fmla="*/ 19 h 30"/>
              <a:gd name="T36" fmla="*/ 44 w 56"/>
              <a:gd name="T37" fmla="*/ 22 h 30"/>
              <a:gd name="T38" fmla="*/ 42 w 56"/>
              <a:gd name="T39" fmla="*/ 18 h 30"/>
              <a:gd name="T40" fmla="*/ 39 w 56"/>
              <a:gd name="T41" fmla="*/ 14 h 30"/>
              <a:gd name="T42" fmla="*/ 33 w 56"/>
              <a:gd name="T43" fmla="*/ 12 h 30"/>
              <a:gd name="T44" fmla="*/ 36 w 56"/>
              <a:gd name="T45" fmla="*/ 24 h 30"/>
              <a:gd name="T46" fmla="*/ 32 w 56"/>
              <a:gd name="T47" fmla="*/ 13 h 30"/>
              <a:gd name="T48" fmla="*/ 21 w 56"/>
              <a:gd name="T49" fmla="*/ 9 h 30"/>
              <a:gd name="T50" fmla="*/ 23 w 56"/>
              <a:gd name="T51" fmla="*/ 14 h 30"/>
              <a:gd name="T52" fmla="*/ 30 w 56"/>
              <a:gd name="T53" fmla="*/ 17 h 30"/>
              <a:gd name="T54" fmla="*/ 23 w 56"/>
              <a:gd name="T55" fmla="*/ 15 h 30"/>
              <a:gd name="T56" fmla="*/ 23 w 56"/>
              <a:gd name="T57" fmla="*/ 17 h 30"/>
              <a:gd name="T58" fmla="*/ 22 w 56"/>
              <a:gd name="T59" fmla="*/ 15 h 30"/>
              <a:gd name="T60" fmla="*/ 12 w 56"/>
              <a:gd name="T61" fmla="*/ 13 h 30"/>
              <a:gd name="T62" fmla="*/ 12 w 56"/>
              <a:gd name="T63" fmla="*/ 14 h 30"/>
              <a:gd name="T64" fmla="*/ 11 w 56"/>
              <a:gd name="T65" fmla="*/ 13 h 30"/>
              <a:gd name="T66" fmla="*/ 0 w 56"/>
              <a:gd name="T67" fmla="*/ 11 h 30"/>
              <a:gd name="T68" fmla="*/ 11 w 56"/>
              <a:gd name="T69" fmla="*/ 12 h 30"/>
              <a:gd name="T70" fmla="*/ 6 w 56"/>
              <a:gd name="T71" fmla="*/ 3 h 30"/>
              <a:gd name="T72" fmla="*/ 1 w 56"/>
              <a:gd name="T73" fmla="*/ 4 h 30"/>
              <a:gd name="T74" fmla="*/ 6 w 56"/>
              <a:gd name="T75" fmla="*/ 3 h 30"/>
              <a:gd name="T76" fmla="*/ 5 w 56"/>
              <a:gd name="T77" fmla="*/ 0 h 30"/>
              <a:gd name="T78" fmla="*/ 8 w 56"/>
              <a:gd name="T79" fmla="*/ 3 h 30"/>
              <a:gd name="T80" fmla="*/ 17 w 56"/>
              <a:gd name="T81" fmla="*/ 3 h 30"/>
              <a:gd name="T82" fmla="*/ 12 w 56"/>
              <a:gd name="T83" fmla="*/ 12 h 30"/>
              <a:gd name="T84" fmla="*/ 22 w 56"/>
              <a:gd name="T85" fmla="*/ 14 h 30"/>
              <a:gd name="T86" fmla="*/ 18 w 56"/>
              <a:gd name="T87" fmla="*/ 4 h 30"/>
              <a:gd name="T88" fmla="*/ 8 w 56"/>
              <a:gd name="T89" fmla="*/ 3 h 30"/>
              <a:gd name="T90" fmla="*/ 12 w 56"/>
              <a:gd name="T91" fmla="*/ 12 h 30"/>
              <a:gd name="T92" fmla="*/ 21 w 56"/>
              <a:gd name="T93" fmla="*/ 9 h 30"/>
              <a:gd name="T94" fmla="*/ 31 w 56"/>
              <a:gd name="T95" fmla="*/ 10 h 30"/>
              <a:gd name="T96" fmla="*/ 27 w 56"/>
              <a:gd name="T97" fmla="*/ 5 h 30"/>
              <a:gd name="T98" fmla="*/ 19 w 56"/>
              <a:gd name="T99" fmla="*/ 4 h 30"/>
              <a:gd name="T100" fmla="*/ 21 w 56"/>
              <a:gd name="T101" fmla="*/ 9 h 30"/>
              <a:gd name="T102" fmla="*/ 32 w 56"/>
              <a:gd name="T103" fmla="*/ 11 h 30"/>
              <a:gd name="T104" fmla="*/ 38 w 56"/>
              <a:gd name="T105" fmla="*/ 12 h 30"/>
              <a:gd name="T106" fmla="*/ 29 w 56"/>
              <a:gd name="T107" fmla="*/ 5 h 30"/>
              <a:gd name="T108" fmla="*/ 32 w 56"/>
              <a:gd name="T109" fmla="*/ 1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6" h="30">
                <a:moveTo>
                  <a:pt x="17" y="3"/>
                </a:moveTo>
                <a:cubicBezTo>
                  <a:pt x="17" y="2"/>
                  <a:pt x="15" y="1"/>
                  <a:pt x="17" y="0"/>
                </a:cubicBezTo>
                <a:cubicBezTo>
                  <a:pt x="18" y="1"/>
                  <a:pt x="18" y="2"/>
                  <a:pt x="19" y="3"/>
                </a:cubicBezTo>
                <a:cubicBezTo>
                  <a:pt x="21" y="3"/>
                  <a:pt x="23" y="4"/>
                  <a:pt x="26" y="4"/>
                </a:cubicBezTo>
                <a:cubicBezTo>
                  <a:pt x="26" y="3"/>
                  <a:pt x="25" y="3"/>
                  <a:pt x="25" y="2"/>
                </a:cubicBezTo>
                <a:cubicBezTo>
                  <a:pt x="27" y="2"/>
                  <a:pt x="27" y="3"/>
                  <a:pt x="28" y="4"/>
                </a:cubicBezTo>
                <a:cubicBezTo>
                  <a:pt x="29" y="4"/>
                  <a:pt x="32" y="5"/>
                  <a:pt x="33" y="5"/>
                </a:cubicBezTo>
                <a:cubicBezTo>
                  <a:pt x="34" y="6"/>
                  <a:pt x="39" y="5"/>
                  <a:pt x="39" y="8"/>
                </a:cubicBezTo>
                <a:cubicBezTo>
                  <a:pt x="38" y="9"/>
                  <a:pt x="37" y="8"/>
                  <a:pt x="36" y="7"/>
                </a:cubicBezTo>
                <a:cubicBezTo>
                  <a:pt x="37" y="9"/>
                  <a:pt x="39" y="11"/>
                  <a:pt x="40" y="13"/>
                </a:cubicBezTo>
                <a:cubicBezTo>
                  <a:pt x="42" y="15"/>
                  <a:pt x="45" y="15"/>
                  <a:pt x="47" y="18"/>
                </a:cubicBezTo>
                <a:cubicBezTo>
                  <a:pt x="45" y="17"/>
                  <a:pt x="43" y="16"/>
                  <a:pt x="41" y="15"/>
                </a:cubicBezTo>
                <a:cubicBezTo>
                  <a:pt x="41" y="17"/>
                  <a:pt x="44" y="20"/>
                  <a:pt x="44" y="22"/>
                </a:cubicBezTo>
                <a:cubicBezTo>
                  <a:pt x="46" y="23"/>
                  <a:pt x="48" y="24"/>
                  <a:pt x="50" y="25"/>
                </a:cubicBezTo>
                <a:cubicBezTo>
                  <a:pt x="51" y="26"/>
                  <a:pt x="53" y="27"/>
                  <a:pt x="55" y="28"/>
                </a:cubicBezTo>
                <a:cubicBezTo>
                  <a:pt x="55" y="28"/>
                  <a:pt x="56" y="29"/>
                  <a:pt x="56" y="30"/>
                </a:cubicBezTo>
                <a:cubicBezTo>
                  <a:pt x="53" y="29"/>
                  <a:pt x="50" y="27"/>
                  <a:pt x="48" y="25"/>
                </a:cubicBezTo>
                <a:cubicBezTo>
                  <a:pt x="44" y="23"/>
                  <a:pt x="40" y="21"/>
                  <a:pt x="37" y="19"/>
                </a:cubicBezTo>
                <a:cubicBezTo>
                  <a:pt x="39" y="19"/>
                  <a:pt x="41" y="21"/>
                  <a:pt x="44" y="22"/>
                </a:cubicBezTo>
                <a:cubicBezTo>
                  <a:pt x="43" y="21"/>
                  <a:pt x="42" y="20"/>
                  <a:pt x="42" y="18"/>
                </a:cubicBezTo>
                <a:cubicBezTo>
                  <a:pt x="41" y="17"/>
                  <a:pt x="40" y="15"/>
                  <a:pt x="39" y="14"/>
                </a:cubicBezTo>
                <a:cubicBezTo>
                  <a:pt x="38" y="13"/>
                  <a:pt x="35" y="13"/>
                  <a:pt x="33" y="12"/>
                </a:cubicBezTo>
                <a:cubicBezTo>
                  <a:pt x="34" y="16"/>
                  <a:pt x="37" y="20"/>
                  <a:pt x="36" y="24"/>
                </a:cubicBezTo>
                <a:cubicBezTo>
                  <a:pt x="35" y="21"/>
                  <a:pt x="34" y="16"/>
                  <a:pt x="32" y="13"/>
                </a:cubicBezTo>
                <a:cubicBezTo>
                  <a:pt x="31" y="10"/>
                  <a:pt x="25" y="11"/>
                  <a:pt x="21" y="9"/>
                </a:cubicBezTo>
                <a:cubicBezTo>
                  <a:pt x="22" y="11"/>
                  <a:pt x="22" y="12"/>
                  <a:pt x="23" y="14"/>
                </a:cubicBezTo>
                <a:cubicBezTo>
                  <a:pt x="25" y="15"/>
                  <a:pt x="29" y="14"/>
                  <a:pt x="30" y="17"/>
                </a:cubicBezTo>
                <a:cubicBezTo>
                  <a:pt x="28" y="17"/>
                  <a:pt x="25" y="15"/>
                  <a:pt x="23" y="15"/>
                </a:cubicBezTo>
                <a:cubicBezTo>
                  <a:pt x="23" y="15"/>
                  <a:pt x="23" y="16"/>
                  <a:pt x="23" y="17"/>
                </a:cubicBezTo>
                <a:cubicBezTo>
                  <a:pt x="22" y="17"/>
                  <a:pt x="22" y="15"/>
                  <a:pt x="22" y="15"/>
                </a:cubicBezTo>
                <a:cubicBezTo>
                  <a:pt x="19" y="14"/>
                  <a:pt x="16" y="14"/>
                  <a:pt x="12" y="13"/>
                </a:cubicBezTo>
                <a:cubicBezTo>
                  <a:pt x="11" y="13"/>
                  <a:pt x="12" y="13"/>
                  <a:pt x="12" y="14"/>
                </a:cubicBezTo>
                <a:cubicBezTo>
                  <a:pt x="11" y="14"/>
                  <a:pt x="11" y="13"/>
                  <a:pt x="11" y="13"/>
                </a:cubicBezTo>
                <a:cubicBezTo>
                  <a:pt x="6" y="12"/>
                  <a:pt x="4" y="12"/>
                  <a:pt x="0" y="11"/>
                </a:cubicBezTo>
                <a:cubicBezTo>
                  <a:pt x="3" y="11"/>
                  <a:pt x="8" y="11"/>
                  <a:pt x="11" y="12"/>
                </a:cubicBezTo>
                <a:cubicBezTo>
                  <a:pt x="10" y="9"/>
                  <a:pt x="8" y="6"/>
                  <a:pt x="6" y="3"/>
                </a:cubicBezTo>
                <a:cubicBezTo>
                  <a:pt x="5" y="3"/>
                  <a:pt x="3" y="4"/>
                  <a:pt x="1" y="4"/>
                </a:cubicBezTo>
                <a:cubicBezTo>
                  <a:pt x="2" y="3"/>
                  <a:pt x="4" y="3"/>
                  <a:pt x="6" y="3"/>
                </a:cubicBezTo>
                <a:cubicBezTo>
                  <a:pt x="6" y="2"/>
                  <a:pt x="4" y="1"/>
                  <a:pt x="5" y="0"/>
                </a:cubicBezTo>
                <a:cubicBezTo>
                  <a:pt x="7" y="1"/>
                  <a:pt x="7" y="2"/>
                  <a:pt x="8" y="3"/>
                </a:cubicBezTo>
                <a:cubicBezTo>
                  <a:pt x="10" y="3"/>
                  <a:pt x="14" y="3"/>
                  <a:pt x="17" y="3"/>
                </a:cubicBezTo>
                <a:close/>
                <a:moveTo>
                  <a:pt x="12" y="12"/>
                </a:moveTo>
                <a:cubicBezTo>
                  <a:pt x="15" y="12"/>
                  <a:pt x="18" y="13"/>
                  <a:pt x="22" y="14"/>
                </a:cubicBezTo>
                <a:cubicBezTo>
                  <a:pt x="21" y="10"/>
                  <a:pt x="20" y="7"/>
                  <a:pt x="18" y="4"/>
                </a:cubicBezTo>
                <a:cubicBezTo>
                  <a:pt x="14" y="4"/>
                  <a:pt x="11" y="4"/>
                  <a:pt x="8" y="3"/>
                </a:cubicBezTo>
                <a:cubicBezTo>
                  <a:pt x="9" y="6"/>
                  <a:pt x="11" y="9"/>
                  <a:pt x="12" y="12"/>
                </a:cubicBezTo>
                <a:close/>
                <a:moveTo>
                  <a:pt x="21" y="9"/>
                </a:moveTo>
                <a:cubicBezTo>
                  <a:pt x="24" y="8"/>
                  <a:pt x="28" y="10"/>
                  <a:pt x="31" y="10"/>
                </a:cubicBezTo>
                <a:cubicBezTo>
                  <a:pt x="29" y="8"/>
                  <a:pt x="28" y="7"/>
                  <a:pt x="27" y="5"/>
                </a:cubicBezTo>
                <a:cubicBezTo>
                  <a:pt x="24" y="5"/>
                  <a:pt x="22" y="4"/>
                  <a:pt x="19" y="4"/>
                </a:cubicBezTo>
                <a:cubicBezTo>
                  <a:pt x="20" y="5"/>
                  <a:pt x="21" y="7"/>
                  <a:pt x="21" y="9"/>
                </a:cubicBezTo>
                <a:close/>
                <a:moveTo>
                  <a:pt x="32" y="11"/>
                </a:moveTo>
                <a:cubicBezTo>
                  <a:pt x="34" y="11"/>
                  <a:pt x="36" y="12"/>
                  <a:pt x="38" y="12"/>
                </a:cubicBezTo>
                <a:cubicBezTo>
                  <a:pt x="36" y="9"/>
                  <a:pt x="34" y="5"/>
                  <a:pt x="29" y="5"/>
                </a:cubicBezTo>
                <a:cubicBezTo>
                  <a:pt x="30" y="7"/>
                  <a:pt x="31" y="9"/>
                  <a:pt x="32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77" name="Freeform 344"/>
          <p:cNvSpPr>
            <a:spLocks noEditPoints="1"/>
          </p:cNvSpPr>
          <p:nvPr/>
        </p:nvSpPr>
        <p:spPr bwMode="auto">
          <a:xfrm>
            <a:off x="3925888" y="2706688"/>
            <a:ext cx="469900" cy="817562"/>
          </a:xfrm>
          <a:custGeom>
            <a:avLst/>
            <a:gdLst>
              <a:gd name="T0" fmla="*/ 5 w 149"/>
              <a:gd name="T1" fmla="*/ 89 h 259"/>
              <a:gd name="T2" fmla="*/ 11 w 149"/>
              <a:gd name="T3" fmla="*/ 53 h 259"/>
              <a:gd name="T4" fmla="*/ 9 w 149"/>
              <a:gd name="T5" fmla="*/ 36 h 259"/>
              <a:gd name="T6" fmla="*/ 47 w 149"/>
              <a:gd name="T7" fmla="*/ 3 h 259"/>
              <a:gd name="T8" fmla="*/ 72 w 149"/>
              <a:gd name="T9" fmla="*/ 9 h 259"/>
              <a:gd name="T10" fmla="*/ 98 w 149"/>
              <a:gd name="T11" fmla="*/ 14 h 259"/>
              <a:gd name="T12" fmla="*/ 61 w 149"/>
              <a:gd name="T13" fmla="*/ 30 h 259"/>
              <a:gd name="T14" fmla="*/ 122 w 149"/>
              <a:gd name="T15" fmla="*/ 52 h 259"/>
              <a:gd name="T16" fmla="*/ 120 w 149"/>
              <a:gd name="T17" fmla="*/ 67 h 259"/>
              <a:gd name="T18" fmla="*/ 57 w 149"/>
              <a:gd name="T19" fmla="*/ 48 h 259"/>
              <a:gd name="T20" fmla="*/ 94 w 149"/>
              <a:gd name="T21" fmla="*/ 78 h 259"/>
              <a:gd name="T22" fmla="*/ 145 w 149"/>
              <a:gd name="T23" fmla="*/ 193 h 259"/>
              <a:gd name="T24" fmla="*/ 140 w 149"/>
              <a:gd name="T25" fmla="*/ 255 h 259"/>
              <a:gd name="T26" fmla="*/ 104 w 149"/>
              <a:gd name="T27" fmla="*/ 255 h 259"/>
              <a:gd name="T28" fmla="*/ 102 w 149"/>
              <a:gd name="T29" fmla="*/ 183 h 259"/>
              <a:gd name="T30" fmla="*/ 50 w 149"/>
              <a:gd name="T31" fmla="*/ 51 h 259"/>
              <a:gd name="T32" fmla="*/ 51 w 149"/>
              <a:gd name="T33" fmla="*/ 121 h 259"/>
              <a:gd name="T34" fmla="*/ 18 w 149"/>
              <a:gd name="T35" fmla="*/ 99 h 259"/>
              <a:gd name="T36" fmla="*/ 68 w 149"/>
              <a:gd name="T37" fmla="*/ 79 h 259"/>
              <a:gd name="T38" fmla="*/ 72 w 149"/>
              <a:gd name="T39" fmla="*/ 65 h 259"/>
              <a:gd name="T40" fmla="*/ 61 w 149"/>
              <a:gd name="T41" fmla="*/ 76 h 259"/>
              <a:gd name="T42" fmla="*/ 46 w 149"/>
              <a:gd name="T43" fmla="*/ 10 h 259"/>
              <a:gd name="T44" fmla="*/ 43 w 149"/>
              <a:gd name="T45" fmla="*/ 19 h 259"/>
              <a:gd name="T46" fmla="*/ 71 w 149"/>
              <a:gd name="T47" fmla="*/ 15 h 259"/>
              <a:gd name="T48" fmla="*/ 69 w 149"/>
              <a:gd name="T49" fmla="*/ 13 h 259"/>
              <a:gd name="T50" fmla="*/ 51 w 149"/>
              <a:gd name="T51" fmla="*/ 34 h 259"/>
              <a:gd name="T52" fmla="*/ 71 w 149"/>
              <a:gd name="T53" fmla="*/ 13 h 259"/>
              <a:gd name="T54" fmla="*/ 84 w 149"/>
              <a:gd name="T55" fmla="*/ 12 h 259"/>
              <a:gd name="T56" fmla="*/ 41 w 149"/>
              <a:gd name="T57" fmla="*/ 37 h 259"/>
              <a:gd name="T58" fmla="*/ 40 w 149"/>
              <a:gd name="T59" fmla="*/ 33 h 259"/>
              <a:gd name="T60" fmla="*/ 123 w 149"/>
              <a:gd name="T61" fmla="*/ 56 h 259"/>
              <a:gd name="T62" fmla="*/ 70 w 149"/>
              <a:gd name="T63" fmla="*/ 33 h 259"/>
              <a:gd name="T64" fmla="*/ 106 w 149"/>
              <a:gd name="T65" fmla="*/ 58 h 259"/>
              <a:gd name="T66" fmla="*/ 35 w 149"/>
              <a:gd name="T67" fmla="*/ 41 h 259"/>
              <a:gd name="T68" fmla="*/ 14 w 149"/>
              <a:gd name="T69" fmla="*/ 75 h 259"/>
              <a:gd name="T70" fmla="*/ 44 w 149"/>
              <a:gd name="T71" fmla="*/ 52 h 259"/>
              <a:gd name="T72" fmla="*/ 36 w 149"/>
              <a:gd name="T73" fmla="*/ 55 h 259"/>
              <a:gd name="T74" fmla="*/ 27 w 149"/>
              <a:gd name="T75" fmla="*/ 64 h 259"/>
              <a:gd name="T76" fmla="*/ 19 w 149"/>
              <a:gd name="T77" fmla="*/ 87 h 259"/>
              <a:gd name="T78" fmla="*/ 47 w 149"/>
              <a:gd name="T79" fmla="*/ 116 h 259"/>
              <a:gd name="T80" fmla="*/ 38 w 149"/>
              <a:gd name="T81" fmla="*/ 51 h 259"/>
              <a:gd name="T82" fmla="*/ 62 w 149"/>
              <a:gd name="T83" fmla="*/ 56 h 259"/>
              <a:gd name="T84" fmla="*/ 38 w 149"/>
              <a:gd name="T85" fmla="*/ 52 h 259"/>
              <a:gd name="T86" fmla="*/ 74 w 149"/>
              <a:gd name="T87" fmla="*/ 60 h 259"/>
              <a:gd name="T88" fmla="*/ 109 w 149"/>
              <a:gd name="T89" fmla="*/ 119 h 259"/>
              <a:gd name="T90" fmla="*/ 132 w 149"/>
              <a:gd name="T91" fmla="*/ 185 h 259"/>
              <a:gd name="T92" fmla="*/ 137 w 149"/>
              <a:gd name="T93" fmla="*/ 245 h 259"/>
              <a:gd name="T94" fmla="*/ 148 w 149"/>
              <a:gd name="T95" fmla="*/ 232 h 259"/>
              <a:gd name="T96" fmla="*/ 123 w 149"/>
              <a:gd name="T97" fmla="*/ 129 h 259"/>
              <a:gd name="T98" fmla="*/ 79 w 149"/>
              <a:gd name="T99" fmla="*/ 63 h 259"/>
              <a:gd name="T100" fmla="*/ 122 w 149"/>
              <a:gd name="T101" fmla="*/ 153 h 259"/>
              <a:gd name="T102" fmla="*/ 74 w 149"/>
              <a:gd name="T103" fmla="*/ 67 h 259"/>
              <a:gd name="T104" fmla="*/ 87 w 149"/>
              <a:gd name="T105" fmla="*/ 100 h 259"/>
              <a:gd name="T106" fmla="*/ 116 w 149"/>
              <a:gd name="T107" fmla="*/ 208 h 259"/>
              <a:gd name="T108" fmla="*/ 114 w 149"/>
              <a:gd name="T109" fmla="*/ 255 h 259"/>
              <a:gd name="T110" fmla="*/ 88 w 149"/>
              <a:gd name="T111" fmla="*/ 123 h 259"/>
              <a:gd name="T112" fmla="*/ 103 w 149"/>
              <a:gd name="T113" fmla="*/ 224 h 259"/>
              <a:gd name="T114" fmla="*/ 108 w 149"/>
              <a:gd name="T115" fmla="*/ 239 h 259"/>
              <a:gd name="T116" fmla="*/ 102 w 149"/>
              <a:gd name="T117" fmla="*/ 137 h 259"/>
              <a:gd name="T118" fmla="*/ 71 w 149"/>
              <a:gd name="T119" fmla="*/ 76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9" h="259">
                <a:moveTo>
                  <a:pt x="17" y="88"/>
                </a:moveTo>
                <a:cubicBezTo>
                  <a:pt x="20" y="74"/>
                  <a:pt x="26" y="64"/>
                  <a:pt x="32" y="54"/>
                </a:cubicBezTo>
                <a:cubicBezTo>
                  <a:pt x="20" y="61"/>
                  <a:pt x="14" y="74"/>
                  <a:pt x="11" y="90"/>
                </a:cubicBezTo>
                <a:cubicBezTo>
                  <a:pt x="10" y="92"/>
                  <a:pt x="10" y="94"/>
                  <a:pt x="9" y="96"/>
                </a:cubicBezTo>
                <a:cubicBezTo>
                  <a:pt x="8" y="96"/>
                  <a:pt x="8" y="94"/>
                  <a:pt x="8" y="93"/>
                </a:cubicBezTo>
                <a:cubicBezTo>
                  <a:pt x="7" y="91"/>
                  <a:pt x="6" y="90"/>
                  <a:pt x="5" y="89"/>
                </a:cubicBezTo>
                <a:cubicBezTo>
                  <a:pt x="5" y="87"/>
                  <a:pt x="5" y="85"/>
                  <a:pt x="4" y="84"/>
                </a:cubicBezTo>
                <a:cubicBezTo>
                  <a:pt x="3" y="81"/>
                  <a:pt x="2" y="77"/>
                  <a:pt x="2" y="73"/>
                </a:cubicBezTo>
                <a:cubicBezTo>
                  <a:pt x="1" y="69"/>
                  <a:pt x="1" y="66"/>
                  <a:pt x="1" y="62"/>
                </a:cubicBezTo>
                <a:cubicBezTo>
                  <a:pt x="1" y="61"/>
                  <a:pt x="2" y="61"/>
                  <a:pt x="2" y="60"/>
                </a:cubicBezTo>
                <a:cubicBezTo>
                  <a:pt x="4" y="58"/>
                  <a:pt x="7" y="55"/>
                  <a:pt x="10" y="53"/>
                </a:cubicBezTo>
                <a:cubicBezTo>
                  <a:pt x="10" y="53"/>
                  <a:pt x="11" y="53"/>
                  <a:pt x="11" y="53"/>
                </a:cubicBezTo>
                <a:cubicBezTo>
                  <a:pt x="18" y="48"/>
                  <a:pt x="25" y="43"/>
                  <a:pt x="33" y="40"/>
                </a:cubicBezTo>
                <a:cubicBezTo>
                  <a:pt x="26" y="39"/>
                  <a:pt x="19" y="41"/>
                  <a:pt x="13" y="43"/>
                </a:cubicBezTo>
                <a:cubicBezTo>
                  <a:pt x="9" y="45"/>
                  <a:pt x="6" y="48"/>
                  <a:pt x="3" y="51"/>
                </a:cubicBezTo>
                <a:cubicBezTo>
                  <a:pt x="3" y="51"/>
                  <a:pt x="2" y="53"/>
                  <a:pt x="1" y="52"/>
                </a:cubicBezTo>
                <a:cubicBezTo>
                  <a:pt x="0" y="51"/>
                  <a:pt x="0" y="50"/>
                  <a:pt x="1" y="49"/>
                </a:cubicBezTo>
                <a:cubicBezTo>
                  <a:pt x="1" y="45"/>
                  <a:pt x="5" y="40"/>
                  <a:pt x="9" y="36"/>
                </a:cubicBezTo>
                <a:cubicBezTo>
                  <a:pt x="11" y="34"/>
                  <a:pt x="15" y="33"/>
                  <a:pt x="18" y="32"/>
                </a:cubicBezTo>
                <a:cubicBezTo>
                  <a:pt x="22" y="30"/>
                  <a:pt x="25" y="29"/>
                  <a:pt x="28" y="29"/>
                </a:cubicBezTo>
                <a:cubicBezTo>
                  <a:pt x="35" y="28"/>
                  <a:pt x="40" y="30"/>
                  <a:pt x="44" y="32"/>
                </a:cubicBezTo>
                <a:cubicBezTo>
                  <a:pt x="42" y="29"/>
                  <a:pt x="41" y="24"/>
                  <a:pt x="39" y="20"/>
                </a:cubicBezTo>
                <a:cubicBezTo>
                  <a:pt x="39" y="16"/>
                  <a:pt x="40" y="11"/>
                  <a:pt x="43" y="7"/>
                </a:cubicBezTo>
                <a:cubicBezTo>
                  <a:pt x="44" y="6"/>
                  <a:pt x="46" y="4"/>
                  <a:pt x="47" y="3"/>
                </a:cubicBezTo>
                <a:cubicBezTo>
                  <a:pt x="48" y="1"/>
                  <a:pt x="49" y="0"/>
                  <a:pt x="50" y="0"/>
                </a:cubicBezTo>
                <a:cubicBezTo>
                  <a:pt x="52" y="0"/>
                  <a:pt x="51" y="3"/>
                  <a:pt x="50" y="3"/>
                </a:cubicBezTo>
                <a:cubicBezTo>
                  <a:pt x="49" y="10"/>
                  <a:pt x="48" y="18"/>
                  <a:pt x="49" y="24"/>
                </a:cubicBezTo>
                <a:cubicBezTo>
                  <a:pt x="52" y="17"/>
                  <a:pt x="59" y="12"/>
                  <a:pt x="67" y="10"/>
                </a:cubicBezTo>
                <a:cubicBezTo>
                  <a:pt x="68" y="10"/>
                  <a:pt x="68" y="10"/>
                  <a:pt x="69" y="9"/>
                </a:cubicBezTo>
                <a:cubicBezTo>
                  <a:pt x="70" y="9"/>
                  <a:pt x="71" y="9"/>
                  <a:pt x="72" y="9"/>
                </a:cubicBezTo>
                <a:cubicBezTo>
                  <a:pt x="73" y="8"/>
                  <a:pt x="74" y="8"/>
                  <a:pt x="74" y="8"/>
                </a:cubicBezTo>
                <a:cubicBezTo>
                  <a:pt x="75" y="8"/>
                  <a:pt x="77" y="8"/>
                  <a:pt x="78" y="8"/>
                </a:cubicBezTo>
                <a:cubicBezTo>
                  <a:pt x="82" y="7"/>
                  <a:pt x="89" y="8"/>
                  <a:pt x="92" y="9"/>
                </a:cubicBezTo>
                <a:cubicBezTo>
                  <a:pt x="93" y="10"/>
                  <a:pt x="93" y="10"/>
                  <a:pt x="94" y="11"/>
                </a:cubicBezTo>
                <a:cubicBezTo>
                  <a:pt x="95" y="11"/>
                  <a:pt x="98" y="11"/>
                  <a:pt x="99" y="12"/>
                </a:cubicBezTo>
                <a:cubicBezTo>
                  <a:pt x="100" y="13"/>
                  <a:pt x="99" y="13"/>
                  <a:pt x="98" y="14"/>
                </a:cubicBezTo>
                <a:cubicBezTo>
                  <a:pt x="98" y="14"/>
                  <a:pt x="97" y="14"/>
                  <a:pt x="97" y="14"/>
                </a:cubicBezTo>
                <a:cubicBezTo>
                  <a:pt x="96" y="14"/>
                  <a:pt x="95" y="15"/>
                  <a:pt x="94" y="15"/>
                </a:cubicBezTo>
                <a:cubicBezTo>
                  <a:pt x="93" y="15"/>
                  <a:pt x="91" y="14"/>
                  <a:pt x="90" y="15"/>
                </a:cubicBezTo>
                <a:cubicBezTo>
                  <a:pt x="86" y="15"/>
                  <a:pt x="82" y="18"/>
                  <a:pt x="77" y="19"/>
                </a:cubicBezTo>
                <a:cubicBezTo>
                  <a:pt x="74" y="21"/>
                  <a:pt x="71" y="21"/>
                  <a:pt x="68" y="23"/>
                </a:cubicBezTo>
                <a:cubicBezTo>
                  <a:pt x="66" y="25"/>
                  <a:pt x="63" y="28"/>
                  <a:pt x="61" y="30"/>
                </a:cubicBezTo>
                <a:cubicBezTo>
                  <a:pt x="59" y="33"/>
                  <a:pt x="58" y="35"/>
                  <a:pt x="57" y="39"/>
                </a:cubicBezTo>
                <a:cubicBezTo>
                  <a:pt x="58" y="38"/>
                  <a:pt x="60" y="36"/>
                  <a:pt x="62" y="35"/>
                </a:cubicBezTo>
                <a:cubicBezTo>
                  <a:pt x="64" y="34"/>
                  <a:pt x="66" y="33"/>
                  <a:pt x="68" y="32"/>
                </a:cubicBezTo>
                <a:cubicBezTo>
                  <a:pt x="72" y="30"/>
                  <a:pt x="77" y="30"/>
                  <a:pt x="81" y="30"/>
                </a:cubicBezTo>
                <a:cubicBezTo>
                  <a:pt x="89" y="29"/>
                  <a:pt x="98" y="31"/>
                  <a:pt x="105" y="33"/>
                </a:cubicBezTo>
                <a:cubicBezTo>
                  <a:pt x="111" y="39"/>
                  <a:pt x="118" y="44"/>
                  <a:pt x="122" y="52"/>
                </a:cubicBezTo>
                <a:cubicBezTo>
                  <a:pt x="124" y="53"/>
                  <a:pt x="125" y="55"/>
                  <a:pt x="126" y="57"/>
                </a:cubicBezTo>
                <a:cubicBezTo>
                  <a:pt x="129" y="61"/>
                  <a:pt x="130" y="65"/>
                  <a:pt x="132" y="69"/>
                </a:cubicBezTo>
                <a:cubicBezTo>
                  <a:pt x="132" y="71"/>
                  <a:pt x="133" y="74"/>
                  <a:pt x="132" y="75"/>
                </a:cubicBezTo>
                <a:cubicBezTo>
                  <a:pt x="131" y="75"/>
                  <a:pt x="131" y="74"/>
                  <a:pt x="131" y="73"/>
                </a:cubicBezTo>
                <a:cubicBezTo>
                  <a:pt x="130" y="73"/>
                  <a:pt x="129" y="72"/>
                  <a:pt x="128" y="72"/>
                </a:cubicBezTo>
                <a:cubicBezTo>
                  <a:pt x="126" y="70"/>
                  <a:pt x="123" y="68"/>
                  <a:pt x="120" y="67"/>
                </a:cubicBezTo>
                <a:cubicBezTo>
                  <a:pt x="118" y="66"/>
                  <a:pt x="115" y="64"/>
                  <a:pt x="113" y="62"/>
                </a:cubicBezTo>
                <a:cubicBezTo>
                  <a:pt x="109" y="60"/>
                  <a:pt x="104" y="59"/>
                  <a:pt x="100" y="57"/>
                </a:cubicBezTo>
                <a:cubicBezTo>
                  <a:pt x="94" y="55"/>
                  <a:pt x="87" y="53"/>
                  <a:pt x="80" y="51"/>
                </a:cubicBezTo>
                <a:cubicBezTo>
                  <a:pt x="77" y="51"/>
                  <a:pt x="75" y="50"/>
                  <a:pt x="73" y="50"/>
                </a:cubicBezTo>
                <a:cubicBezTo>
                  <a:pt x="71" y="49"/>
                  <a:pt x="69" y="50"/>
                  <a:pt x="67" y="49"/>
                </a:cubicBezTo>
                <a:cubicBezTo>
                  <a:pt x="63" y="49"/>
                  <a:pt x="60" y="48"/>
                  <a:pt x="57" y="48"/>
                </a:cubicBezTo>
                <a:cubicBezTo>
                  <a:pt x="58" y="49"/>
                  <a:pt x="59" y="51"/>
                  <a:pt x="61" y="51"/>
                </a:cubicBezTo>
                <a:cubicBezTo>
                  <a:pt x="65" y="54"/>
                  <a:pt x="69" y="56"/>
                  <a:pt x="73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5" y="59"/>
                  <a:pt x="77" y="60"/>
                  <a:pt x="78" y="60"/>
                </a:cubicBezTo>
                <a:cubicBezTo>
                  <a:pt x="80" y="63"/>
                  <a:pt x="83" y="65"/>
                  <a:pt x="85" y="68"/>
                </a:cubicBezTo>
                <a:cubicBezTo>
                  <a:pt x="88" y="71"/>
                  <a:pt x="91" y="75"/>
                  <a:pt x="94" y="78"/>
                </a:cubicBezTo>
                <a:cubicBezTo>
                  <a:pt x="98" y="82"/>
                  <a:pt x="101" y="88"/>
                  <a:pt x="105" y="93"/>
                </a:cubicBezTo>
                <a:cubicBezTo>
                  <a:pt x="112" y="103"/>
                  <a:pt x="118" y="114"/>
                  <a:pt x="123" y="126"/>
                </a:cubicBezTo>
                <a:cubicBezTo>
                  <a:pt x="124" y="130"/>
                  <a:pt x="126" y="134"/>
                  <a:pt x="128" y="138"/>
                </a:cubicBezTo>
                <a:cubicBezTo>
                  <a:pt x="132" y="147"/>
                  <a:pt x="135" y="158"/>
                  <a:pt x="139" y="168"/>
                </a:cubicBezTo>
                <a:cubicBezTo>
                  <a:pt x="140" y="171"/>
                  <a:pt x="141" y="173"/>
                  <a:pt x="142" y="176"/>
                </a:cubicBezTo>
                <a:cubicBezTo>
                  <a:pt x="143" y="182"/>
                  <a:pt x="144" y="187"/>
                  <a:pt x="145" y="193"/>
                </a:cubicBezTo>
                <a:cubicBezTo>
                  <a:pt x="146" y="196"/>
                  <a:pt x="147" y="199"/>
                  <a:pt x="147" y="202"/>
                </a:cubicBezTo>
                <a:cubicBezTo>
                  <a:pt x="147" y="205"/>
                  <a:pt x="147" y="207"/>
                  <a:pt x="148" y="210"/>
                </a:cubicBezTo>
                <a:cubicBezTo>
                  <a:pt x="148" y="213"/>
                  <a:pt x="148" y="216"/>
                  <a:pt x="149" y="219"/>
                </a:cubicBezTo>
                <a:cubicBezTo>
                  <a:pt x="149" y="221"/>
                  <a:pt x="149" y="223"/>
                  <a:pt x="149" y="225"/>
                </a:cubicBezTo>
                <a:cubicBezTo>
                  <a:pt x="149" y="231"/>
                  <a:pt x="149" y="239"/>
                  <a:pt x="148" y="244"/>
                </a:cubicBezTo>
                <a:cubicBezTo>
                  <a:pt x="145" y="248"/>
                  <a:pt x="142" y="251"/>
                  <a:pt x="140" y="255"/>
                </a:cubicBezTo>
                <a:cubicBezTo>
                  <a:pt x="139" y="256"/>
                  <a:pt x="138" y="258"/>
                  <a:pt x="136" y="258"/>
                </a:cubicBezTo>
                <a:cubicBezTo>
                  <a:pt x="132" y="259"/>
                  <a:pt x="129" y="258"/>
                  <a:pt x="126" y="257"/>
                </a:cubicBezTo>
                <a:cubicBezTo>
                  <a:pt x="125" y="257"/>
                  <a:pt x="124" y="257"/>
                  <a:pt x="124" y="257"/>
                </a:cubicBezTo>
                <a:cubicBezTo>
                  <a:pt x="123" y="257"/>
                  <a:pt x="122" y="256"/>
                  <a:pt x="122" y="256"/>
                </a:cubicBezTo>
                <a:cubicBezTo>
                  <a:pt x="118" y="256"/>
                  <a:pt x="115" y="257"/>
                  <a:pt x="111" y="257"/>
                </a:cubicBezTo>
                <a:cubicBezTo>
                  <a:pt x="110" y="257"/>
                  <a:pt x="105" y="256"/>
                  <a:pt x="104" y="255"/>
                </a:cubicBezTo>
                <a:cubicBezTo>
                  <a:pt x="102" y="254"/>
                  <a:pt x="100" y="249"/>
                  <a:pt x="97" y="248"/>
                </a:cubicBezTo>
                <a:cubicBezTo>
                  <a:pt x="97" y="247"/>
                  <a:pt x="97" y="247"/>
                  <a:pt x="97" y="246"/>
                </a:cubicBezTo>
                <a:cubicBezTo>
                  <a:pt x="97" y="245"/>
                  <a:pt x="96" y="246"/>
                  <a:pt x="96" y="245"/>
                </a:cubicBezTo>
                <a:cubicBezTo>
                  <a:pt x="96" y="244"/>
                  <a:pt x="96" y="243"/>
                  <a:pt x="97" y="242"/>
                </a:cubicBezTo>
                <a:cubicBezTo>
                  <a:pt x="99" y="236"/>
                  <a:pt x="101" y="231"/>
                  <a:pt x="102" y="224"/>
                </a:cubicBezTo>
                <a:cubicBezTo>
                  <a:pt x="105" y="212"/>
                  <a:pt x="104" y="196"/>
                  <a:pt x="102" y="183"/>
                </a:cubicBezTo>
                <a:cubicBezTo>
                  <a:pt x="101" y="170"/>
                  <a:pt x="99" y="155"/>
                  <a:pt x="94" y="143"/>
                </a:cubicBezTo>
                <a:cubicBezTo>
                  <a:pt x="92" y="138"/>
                  <a:pt x="91" y="133"/>
                  <a:pt x="89" y="129"/>
                </a:cubicBezTo>
                <a:cubicBezTo>
                  <a:pt x="88" y="125"/>
                  <a:pt x="86" y="121"/>
                  <a:pt x="84" y="117"/>
                </a:cubicBezTo>
                <a:cubicBezTo>
                  <a:pt x="77" y="100"/>
                  <a:pt x="67" y="86"/>
                  <a:pt x="57" y="73"/>
                </a:cubicBezTo>
                <a:cubicBezTo>
                  <a:pt x="56" y="64"/>
                  <a:pt x="54" y="57"/>
                  <a:pt x="53" y="49"/>
                </a:cubicBezTo>
                <a:cubicBezTo>
                  <a:pt x="52" y="50"/>
                  <a:pt x="51" y="51"/>
                  <a:pt x="50" y="51"/>
                </a:cubicBezTo>
                <a:cubicBezTo>
                  <a:pt x="49" y="53"/>
                  <a:pt x="49" y="55"/>
                  <a:pt x="48" y="57"/>
                </a:cubicBezTo>
                <a:cubicBezTo>
                  <a:pt x="47" y="58"/>
                  <a:pt x="46" y="59"/>
                  <a:pt x="46" y="60"/>
                </a:cubicBezTo>
                <a:cubicBezTo>
                  <a:pt x="44" y="67"/>
                  <a:pt x="42" y="74"/>
                  <a:pt x="42" y="83"/>
                </a:cubicBezTo>
                <a:cubicBezTo>
                  <a:pt x="41" y="94"/>
                  <a:pt x="44" y="105"/>
                  <a:pt x="48" y="114"/>
                </a:cubicBezTo>
                <a:cubicBezTo>
                  <a:pt x="48" y="115"/>
                  <a:pt x="49" y="116"/>
                  <a:pt x="49" y="117"/>
                </a:cubicBezTo>
                <a:cubicBezTo>
                  <a:pt x="50" y="119"/>
                  <a:pt x="50" y="120"/>
                  <a:pt x="51" y="121"/>
                </a:cubicBezTo>
                <a:cubicBezTo>
                  <a:pt x="51" y="122"/>
                  <a:pt x="52" y="123"/>
                  <a:pt x="52" y="124"/>
                </a:cubicBezTo>
                <a:cubicBezTo>
                  <a:pt x="49" y="125"/>
                  <a:pt x="47" y="121"/>
                  <a:pt x="44" y="120"/>
                </a:cubicBezTo>
                <a:cubicBezTo>
                  <a:pt x="43" y="119"/>
                  <a:pt x="42" y="119"/>
                  <a:pt x="42" y="119"/>
                </a:cubicBezTo>
                <a:cubicBezTo>
                  <a:pt x="40" y="118"/>
                  <a:pt x="39" y="117"/>
                  <a:pt x="37" y="116"/>
                </a:cubicBezTo>
                <a:cubicBezTo>
                  <a:pt x="34" y="113"/>
                  <a:pt x="31" y="111"/>
                  <a:pt x="28" y="109"/>
                </a:cubicBezTo>
                <a:cubicBezTo>
                  <a:pt x="25" y="105"/>
                  <a:pt x="21" y="103"/>
                  <a:pt x="18" y="99"/>
                </a:cubicBezTo>
                <a:cubicBezTo>
                  <a:pt x="18" y="99"/>
                  <a:pt x="17" y="99"/>
                  <a:pt x="17" y="98"/>
                </a:cubicBezTo>
                <a:cubicBezTo>
                  <a:pt x="17" y="94"/>
                  <a:pt x="16" y="88"/>
                  <a:pt x="17" y="84"/>
                </a:cubicBezTo>
                <a:cubicBezTo>
                  <a:pt x="18" y="85"/>
                  <a:pt x="17" y="86"/>
                  <a:pt x="17" y="88"/>
                </a:cubicBezTo>
                <a:close/>
                <a:moveTo>
                  <a:pt x="61" y="76"/>
                </a:moveTo>
                <a:cubicBezTo>
                  <a:pt x="61" y="75"/>
                  <a:pt x="61" y="75"/>
                  <a:pt x="61" y="75"/>
                </a:cubicBezTo>
                <a:cubicBezTo>
                  <a:pt x="63" y="77"/>
                  <a:pt x="64" y="79"/>
                  <a:pt x="68" y="79"/>
                </a:cubicBezTo>
                <a:cubicBezTo>
                  <a:pt x="71" y="76"/>
                  <a:pt x="67" y="72"/>
                  <a:pt x="66" y="69"/>
                </a:cubicBezTo>
                <a:cubicBezTo>
                  <a:pt x="64" y="67"/>
                  <a:pt x="64" y="65"/>
                  <a:pt x="63" y="63"/>
                </a:cubicBezTo>
                <a:cubicBezTo>
                  <a:pt x="65" y="64"/>
                  <a:pt x="65" y="66"/>
                  <a:pt x="66" y="67"/>
                </a:cubicBezTo>
                <a:cubicBezTo>
                  <a:pt x="67" y="67"/>
                  <a:pt x="67" y="66"/>
                  <a:pt x="68" y="66"/>
                </a:cubicBezTo>
                <a:cubicBezTo>
                  <a:pt x="69" y="67"/>
                  <a:pt x="71" y="69"/>
                  <a:pt x="73" y="69"/>
                </a:cubicBezTo>
                <a:cubicBezTo>
                  <a:pt x="73" y="67"/>
                  <a:pt x="71" y="66"/>
                  <a:pt x="72" y="65"/>
                </a:cubicBezTo>
                <a:cubicBezTo>
                  <a:pt x="69" y="62"/>
                  <a:pt x="66" y="61"/>
                  <a:pt x="64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61" y="58"/>
                  <a:pt x="61" y="57"/>
                  <a:pt x="60" y="57"/>
                </a:cubicBezTo>
                <a:cubicBezTo>
                  <a:pt x="61" y="58"/>
                  <a:pt x="60" y="59"/>
                  <a:pt x="59" y="60"/>
                </a:cubicBezTo>
                <a:cubicBezTo>
                  <a:pt x="58" y="60"/>
                  <a:pt x="57" y="59"/>
                  <a:pt x="56" y="58"/>
                </a:cubicBezTo>
                <a:cubicBezTo>
                  <a:pt x="57" y="65"/>
                  <a:pt x="58" y="71"/>
                  <a:pt x="61" y="76"/>
                </a:cubicBezTo>
                <a:close/>
                <a:moveTo>
                  <a:pt x="42" y="13"/>
                </a:moveTo>
                <a:cubicBezTo>
                  <a:pt x="39" y="23"/>
                  <a:pt x="45" y="33"/>
                  <a:pt x="51" y="38"/>
                </a:cubicBezTo>
                <a:cubicBezTo>
                  <a:pt x="50" y="33"/>
                  <a:pt x="48" y="27"/>
                  <a:pt x="47" y="21"/>
                </a:cubicBezTo>
                <a:cubicBezTo>
                  <a:pt x="47" y="14"/>
                  <a:pt x="48" y="8"/>
                  <a:pt x="48" y="4"/>
                </a:cubicBezTo>
                <a:cubicBezTo>
                  <a:pt x="47" y="5"/>
                  <a:pt x="44" y="7"/>
                  <a:pt x="45" y="9"/>
                </a:cubicBezTo>
                <a:cubicBezTo>
                  <a:pt x="45" y="9"/>
                  <a:pt x="46" y="9"/>
                  <a:pt x="46" y="10"/>
                </a:cubicBezTo>
                <a:cubicBezTo>
                  <a:pt x="45" y="11"/>
                  <a:pt x="44" y="13"/>
                  <a:pt x="45" y="14"/>
                </a:cubicBezTo>
                <a:cubicBezTo>
                  <a:pt x="45" y="15"/>
                  <a:pt x="46" y="14"/>
                  <a:pt x="46" y="14"/>
                </a:cubicBezTo>
                <a:cubicBezTo>
                  <a:pt x="47" y="15"/>
                  <a:pt x="45" y="16"/>
                  <a:pt x="45" y="17"/>
                </a:cubicBezTo>
                <a:cubicBezTo>
                  <a:pt x="46" y="20"/>
                  <a:pt x="47" y="24"/>
                  <a:pt x="47" y="27"/>
                </a:cubicBezTo>
                <a:cubicBezTo>
                  <a:pt x="45" y="24"/>
                  <a:pt x="45" y="20"/>
                  <a:pt x="44" y="18"/>
                </a:cubicBezTo>
                <a:cubicBezTo>
                  <a:pt x="44" y="18"/>
                  <a:pt x="44" y="19"/>
                  <a:pt x="43" y="19"/>
                </a:cubicBezTo>
                <a:cubicBezTo>
                  <a:pt x="43" y="17"/>
                  <a:pt x="45" y="16"/>
                  <a:pt x="43" y="12"/>
                </a:cubicBezTo>
                <a:cubicBezTo>
                  <a:pt x="43" y="13"/>
                  <a:pt x="42" y="14"/>
                  <a:pt x="42" y="14"/>
                </a:cubicBezTo>
                <a:cubicBezTo>
                  <a:pt x="41" y="12"/>
                  <a:pt x="44" y="12"/>
                  <a:pt x="43" y="9"/>
                </a:cubicBezTo>
                <a:cubicBezTo>
                  <a:pt x="43" y="11"/>
                  <a:pt x="42" y="12"/>
                  <a:pt x="42" y="13"/>
                </a:cubicBezTo>
                <a:close/>
                <a:moveTo>
                  <a:pt x="71" y="13"/>
                </a:moveTo>
                <a:cubicBezTo>
                  <a:pt x="71" y="14"/>
                  <a:pt x="72" y="15"/>
                  <a:pt x="71" y="15"/>
                </a:cubicBezTo>
                <a:cubicBezTo>
                  <a:pt x="70" y="15"/>
                  <a:pt x="70" y="14"/>
                  <a:pt x="70" y="14"/>
                </a:cubicBezTo>
                <a:cubicBezTo>
                  <a:pt x="69" y="14"/>
                  <a:pt x="68" y="15"/>
                  <a:pt x="67" y="15"/>
                </a:cubicBezTo>
                <a:cubicBezTo>
                  <a:pt x="67" y="16"/>
                  <a:pt x="69" y="18"/>
                  <a:pt x="67" y="18"/>
                </a:cubicBezTo>
                <a:cubicBezTo>
                  <a:pt x="67" y="18"/>
                  <a:pt x="67" y="16"/>
                  <a:pt x="66" y="16"/>
                </a:cubicBezTo>
                <a:cubicBezTo>
                  <a:pt x="65" y="16"/>
                  <a:pt x="65" y="17"/>
                  <a:pt x="64" y="17"/>
                </a:cubicBezTo>
                <a:cubicBezTo>
                  <a:pt x="65" y="15"/>
                  <a:pt x="67" y="14"/>
                  <a:pt x="69" y="13"/>
                </a:cubicBezTo>
                <a:cubicBezTo>
                  <a:pt x="69" y="12"/>
                  <a:pt x="69" y="11"/>
                  <a:pt x="69" y="11"/>
                </a:cubicBezTo>
                <a:cubicBezTo>
                  <a:pt x="70" y="11"/>
                  <a:pt x="70" y="12"/>
                  <a:pt x="71" y="12"/>
                </a:cubicBezTo>
                <a:cubicBezTo>
                  <a:pt x="72" y="11"/>
                  <a:pt x="74" y="11"/>
                  <a:pt x="75" y="10"/>
                </a:cubicBezTo>
                <a:cubicBezTo>
                  <a:pt x="65" y="11"/>
                  <a:pt x="57" y="14"/>
                  <a:pt x="52" y="21"/>
                </a:cubicBezTo>
                <a:cubicBezTo>
                  <a:pt x="51" y="22"/>
                  <a:pt x="50" y="25"/>
                  <a:pt x="50" y="27"/>
                </a:cubicBezTo>
                <a:cubicBezTo>
                  <a:pt x="49" y="29"/>
                  <a:pt x="51" y="32"/>
                  <a:pt x="51" y="34"/>
                </a:cubicBezTo>
                <a:cubicBezTo>
                  <a:pt x="52" y="36"/>
                  <a:pt x="53" y="39"/>
                  <a:pt x="54" y="41"/>
                </a:cubicBezTo>
                <a:cubicBezTo>
                  <a:pt x="56" y="36"/>
                  <a:pt x="58" y="31"/>
                  <a:pt x="61" y="28"/>
                </a:cubicBezTo>
                <a:cubicBezTo>
                  <a:pt x="62" y="26"/>
                  <a:pt x="64" y="25"/>
                  <a:pt x="66" y="23"/>
                </a:cubicBezTo>
                <a:cubicBezTo>
                  <a:pt x="70" y="19"/>
                  <a:pt x="74" y="16"/>
                  <a:pt x="78" y="13"/>
                </a:cubicBezTo>
                <a:cubicBezTo>
                  <a:pt x="81" y="11"/>
                  <a:pt x="85" y="11"/>
                  <a:pt x="88" y="10"/>
                </a:cubicBezTo>
                <a:cubicBezTo>
                  <a:pt x="82" y="8"/>
                  <a:pt x="76" y="10"/>
                  <a:pt x="71" y="13"/>
                </a:cubicBezTo>
                <a:close/>
                <a:moveTo>
                  <a:pt x="84" y="12"/>
                </a:moveTo>
                <a:cubicBezTo>
                  <a:pt x="79" y="14"/>
                  <a:pt x="76" y="16"/>
                  <a:pt x="72" y="19"/>
                </a:cubicBezTo>
                <a:cubicBezTo>
                  <a:pt x="72" y="20"/>
                  <a:pt x="73" y="19"/>
                  <a:pt x="73" y="19"/>
                </a:cubicBezTo>
                <a:cubicBezTo>
                  <a:pt x="73" y="19"/>
                  <a:pt x="74" y="19"/>
                  <a:pt x="75" y="19"/>
                </a:cubicBezTo>
                <a:cubicBezTo>
                  <a:pt x="81" y="17"/>
                  <a:pt x="87" y="12"/>
                  <a:pt x="95" y="13"/>
                </a:cubicBezTo>
                <a:cubicBezTo>
                  <a:pt x="91" y="12"/>
                  <a:pt x="88" y="13"/>
                  <a:pt x="84" y="12"/>
                </a:cubicBezTo>
                <a:close/>
                <a:moveTo>
                  <a:pt x="31" y="30"/>
                </a:moveTo>
                <a:cubicBezTo>
                  <a:pt x="19" y="30"/>
                  <a:pt x="5" y="37"/>
                  <a:pt x="2" y="49"/>
                </a:cubicBezTo>
                <a:cubicBezTo>
                  <a:pt x="10" y="43"/>
                  <a:pt x="20" y="38"/>
                  <a:pt x="32" y="39"/>
                </a:cubicBezTo>
                <a:cubicBezTo>
                  <a:pt x="39" y="39"/>
                  <a:pt x="48" y="41"/>
                  <a:pt x="53" y="44"/>
                </a:cubicBezTo>
                <a:cubicBezTo>
                  <a:pt x="53" y="43"/>
                  <a:pt x="50" y="38"/>
                  <a:pt x="48" y="39"/>
                </a:cubicBezTo>
                <a:cubicBezTo>
                  <a:pt x="47" y="38"/>
                  <a:pt x="43" y="36"/>
                  <a:pt x="41" y="37"/>
                </a:cubicBezTo>
                <a:cubicBezTo>
                  <a:pt x="40" y="35"/>
                  <a:pt x="37" y="36"/>
                  <a:pt x="36" y="35"/>
                </a:cubicBezTo>
                <a:cubicBezTo>
                  <a:pt x="36" y="36"/>
                  <a:pt x="36" y="36"/>
                  <a:pt x="35" y="36"/>
                </a:cubicBezTo>
                <a:cubicBezTo>
                  <a:pt x="35" y="35"/>
                  <a:pt x="33" y="35"/>
                  <a:pt x="33" y="33"/>
                </a:cubicBezTo>
                <a:cubicBezTo>
                  <a:pt x="34" y="33"/>
                  <a:pt x="35" y="34"/>
                  <a:pt x="36" y="35"/>
                </a:cubicBezTo>
                <a:cubicBezTo>
                  <a:pt x="37" y="35"/>
                  <a:pt x="39" y="34"/>
                  <a:pt x="40" y="35"/>
                </a:cubicBezTo>
                <a:cubicBezTo>
                  <a:pt x="40" y="35"/>
                  <a:pt x="39" y="34"/>
                  <a:pt x="40" y="33"/>
                </a:cubicBezTo>
                <a:cubicBezTo>
                  <a:pt x="41" y="34"/>
                  <a:pt x="41" y="35"/>
                  <a:pt x="41" y="35"/>
                </a:cubicBezTo>
                <a:cubicBezTo>
                  <a:pt x="44" y="36"/>
                  <a:pt x="46" y="37"/>
                  <a:pt x="48" y="38"/>
                </a:cubicBezTo>
                <a:cubicBezTo>
                  <a:pt x="44" y="33"/>
                  <a:pt x="38" y="30"/>
                  <a:pt x="31" y="30"/>
                </a:cubicBezTo>
                <a:close/>
                <a:moveTo>
                  <a:pt x="129" y="65"/>
                </a:moveTo>
                <a:cubicBezTo>
                  <a:pt x="128" y="64"/>
                  <a:pt x="128" y="63"/>
                  <a:pt x="128" y="62"/>
                </a:cubicBezTo>
                <a:cubicBezTo>
                  <a:pt x="127" y="60"/>
                  <a:pt x="125" y="58"/>
                  <a:pt x="123" y="56"/>
                </a:cubicBezTo>
                <a:cubicBezTo>
                  <a:pt x="122" y="54"/>
                  <a:pt x="121" y="52"/>
                  <a:pt x="120" y="51"/>
                </a:cubicBezTo>
                <a:cubicBezTo>
                  <a:pt x="116" y="45"/>
                  <a:pt x="111" y="40"/>
                  <a:pt x="106" y="36"/>
                </a:cubicBezTo>
                <a:cubicBezTo>
                  <a:pt x="105" y="36"/>
                  <a:pt x="105" y="36"/>
                  <a:pt x="104" y="36"/>
                </a:cubicBezTo>
                <a:cubicBezTo>
                  <a:pt x="103" y="35"/>
                  <a:pt x="102" y="34"/>
                  <a:pt x="101" y="34"/>
                </a:cubicBezTo>
                <a:cubicBezTo>
                  <a:pt x="97" y="32"/>
                  <a:pt x="87" y="31"/>
                  <a:pt x="82" y="31"/>
                </a:cubicBezTo>
                <a:cubicBezTo>
                  <a:pt x="77" y="31"/>
                  <a:pt x="73" y="32"/>
                  <a:pt x="70" y="33"/>
                </a:cubicBezTo>
                <a:cubicBezTo>
                  <a:pt x="64" y="36"/>
                  <a:pt x="58" y="38"/>
                  <a:pt x="55" y="43"/>
                </a:cubicBezTo>
                <a:cubicBezTo>
                  <a:pt x="55" y="45"/>
                  <a:pt x="56" y="46"/>
                  <a:pt x="56" y="47"/>
                </a:cubicBezTo>
                <a:cubicBezTo>
                  <a:pt x="61" y="47"/>
                  <a:pt x="65" y="48"/>
                  <a:pt x="68" y="48"/>
                </a:cubicBezTo>
                <a:cubicBezTo>
                  <a:pt x="75" y="49"/>
                  <a:pt x="81" y="50"/>
                  <a:pt x="86" y="51"/>
                </a:cubicBezTo>
                <a:cubicBezTo>
                  <a:pt x="88" y="52"/>
                  <a:pt x="90" y="52"/>
                  <a:pt x="91" y="52"/>
                </a:cubicBezTo>
                <a:cubicBezTo>
                  <a:pt x="97" y="54"/>
                  <a:pt x="101" y="56"/>
                  <a:pt x="106" y="58"/>
                </a:cubicBezTo>
                <a:cubicBezTo>
                  <a:pt x="109" y="59"/>
                  <a:pt x="111" y="61"/>
                  <a:pt x="114" y="61"/>
                </a:cubicBezTo>
                <a:cubicBezTo>
                  <a:pt x="119" y="65"/>
                  <a:pt x="126" y="68"/>
                  <a:pt x="131" y="73"/>
                </a:cubicBezTo>
                <a:cubicBezTo>
                  <a:pt x="130" y="70"/>
                  <a:pt x="130" y="67"/>
                  <a:pt x="129" y="65"/>
                </a:cubicBezTo>
                <a:close/>
                <a:moveTo>
                  <a:pt x="45" y="42"/>
                </a:moveTo>
                <a:cubicBezTo>
                  <a:pt x="42" y="41"/>
                  <a:pt x="39" y="41"/>
                  <a:pt x="37" y="41"/>
                </a:cubicBezTo>
                <a:cubicBezTo>
                  <a:pt x="36" y="41"/>
                  <a:pt x="36" y="41"/>
                  <a:pt x="35" y="41"/>
                </a:cubicBezTo>
                <a:cubicBezTo>
                  <a:pt x="30" y="42"/>
                  <a:pt x="27" y="44"/>
                  <a:pt x="23" y="46"/>
                </a:cubicBezTo>
                <a:cubicBezTo>
                  <a:pt x="18" y="50"/>
                  <a:pt x="14" y="53"/>
                  <a:pt x="9" y="56"/>
                </a:cubicBezTo>
                <a:cubicBezTo>
                  <a:pt x="7" y="58"/>
                  <a:pt x="5" y="60"/>
                  <a:pt x="3" y="62"/>
                </a:cubicBezTo>
                <a:cubicBezTo>
                  <a:pt x="2" y="67"/>
                  <a:pt x="3" y="74"/>
                  <a:pt x="4" y="79"/>
                </a:cubicBezTo>
                <a:cubicBezTo>
                  <a:pt x="5" y="84"/>
                  <a:pt x="7" y="89"/>
                  <a:pt x="9" y="92"/>
                </a:cubicBezTo>
                <a:cubicBezTo>
                  <a:pt x="10" y="87"/>
                  <a:pt x="11" y="80"/>
                  <a:pt x="14" y="75"/>
                </a:cubicBezTo>
                <a:cubicBezTo>
                  <a:pt x="18" y="65"/>
                  <a:pt x="25" y="56"/>
                  <a:pt x="34" y="51"/>
                </a:cubicBezTo>
                <a:cubicBezTo>
                  <a:pt x="39" y="48"/>
                  <a:pt x="48" y="45"/>
                  <a:pt x="53" y="47"/>
                </a:cubicBezTo>
                <a:cubicBezTo>
                  <a:pt x="52" y="44"/>
                  <a:pt x="49" y="43"/>
                  <a:pt x="45" y="42"/>
                </a:cubicBezTo>
                <a:close/>
                <a:moveTo>
                  <a:pt x="45" y="48"/>
                </a:moveTo>
                <a:cubicBezTo>
                  <a:pt x="44" y="49"/>
                  <a:pt x="43" y="50"/>
                  <a:pt x="43" y="51"/>
                </a:cubicBezTo>
                <a:cubicBezTo>
                  <a:pt x="43" y="51"/>
                  <a:pt x="44" y="51"/>
                  <a:pt x="44" y="52"/>
                </a:cubicBezTo>
                <a:cubicBezTo>
                  <a:pt x="43" y="53"/>
                  <a:pt x="41" y="53"/>
                  <a:pt x="41" y="54"/>
                </a:cubicBezTo>
                <a:cubicBezTo>
                  <a:pt x="42" y="54"/>
                  <a:pt x="43" y="54"/>
                  <a:pt x="43" y="56"/>
                </a:cubicBezTo>
                <a:cubicBezTo>
                  <a:pt x="42" y="56"/>
                  <a:pt x="41" y="56"/>
                  <a:pt x="41" y="55"/>
                </a:cubicBezTo>
                <a:cubicBezTo>
                  <a:pt x="39" y="57"/>
                  <a:pt x="39" y="60"/>
                  <a:pt x="37" y="62"/>
                </a:cubicBezTo>
                <a:cubicBezTo>
                  <a:pt x="37" y="59"/>
                  <a:pt x="38" y="58"/>
                  <a:pt x="39" y="55"/>
                </a:cubicBezTo>
                <a:cubicBezTo>
                  <a:pt x="38" y="55"/>
                  <a:pt x="37" y="55"/>
                  <a:pt x="36" y="55"/>
                </a:cubicBezTo>
                <a:cubicBezTo>
                  <a:pt x="35" y="57"/>
                  <a:pt x="35" y="58"/>
                  <a:pt x="34" y="59"/>
                </a:cubicBezTo>
                <a:cubicBezTo>
                  <a:pt x="34" y="56"/>
                  <a:pt x="35" y="54"/>
                  <a:pt x="37" y="51"/>
                </a:cubicBezTo>
                <a:cubicBezTo>
                  <a:pt x="36" y="51"/>
                  <a:pt x="36" y="51"/>
                  <a:pt x="35" y="52"/>
                </a:cubicBezTo>
                <a:cubicBezTo>
                  <a:pt x="35" y="52"/>
                  <a:pt x="35" y="52"/>
                  <a:pt x="35" y="53"/>
                </a:cubicBezTo>
                <a:cubicBezTo>
                  <a:pt x="34" y="53"/>
                  <a:pt x="34" y="54"/>
                  <a:pt x="33" y="54"/>
                </a:cubicBezTo>
                <a:cubicBezTo>
                  <a:pt x="31" y="57"/>
                  <a:pt x="29" y="60"/>
                  <a:pt x="27" y="64"/>
                </a:cubicBezTo>
                <a:cubicBezTo>
                  <a:pt x="26" y="66"/>
                  <a:pt x="25" y="69"/>
                  <a:pt x="25" y="71"/>
                </a:cubicBezTo>
                <a:cubicBezTo>
                  <a:pt x="24" y="71"/>
                  <a:pt x="24" y="72"/>
                  <a:pt x="23" y="72"/>
                </a:cubicBezTo>
                <a:cubicBezTo>
                  <a:pt x="23" y="73"/>
                  <a:pt x="23" y="74"/>
                  <a:pt x="23" y="75"/>
                </a:cubicBezTo>
                <a:cubicBezTo>
                  <a:pt x="23" y="76"/>
                  <a:pt x="22" y="76"/>
                  <a:pt x="22" y="77"/>
                </a:cubicBezTo>
                <a:cubicBezTo>
                  <a:pt x="21" y="77"/>
                  <a:pt x="22" y="78"/>
                  <a:pt x="21" y="78"/>
                </a:cubicBezTo>
                <a:cubicBezTo>
                  <a:pt x="20" y="81"/>
                  <a:pt x="20" y="84"/>
                  <a:pt x="19" y="87"/>
                </a:cubicBezTo>
                <a:cubicBezTo>
                  <a:pt x="19" y="89"/>
                  <a:pt x="18" y="91"/>
                  <a:pt x="18" y="92"/>
                </a:cubicBezTo>
                <a:cubicBezTo>
                  <a:pt x="18" y="95"/>
                  <a:pt x="19" y="96"/>
                  <a:pt x="20" y="98"/>
                </a:cubicBezTo>
                <a:cubicBezTo>
                  <a:pt x="21" y="100"/>
                  <a:pt x="22" y="101"/>
                  <a:pt x="24" y="102"/>
                </a:cubicBezTo>
                <a:cubicBezTo>
                  <a:pt x="25" y="105"/>
                  <a:pt x="28" y="107"/>
                  <a:pt x="30" y="109"/>
                </a:cubicBezTo>
                <a:cubicBezTo>
                  <a:pt x="36" y="114"/>
                  <a:pt x="43" y="118"/>
                  <a:pt x="50" y="122"/>
                </a:cubicBezTo>
                <a:cubicBezTo>
                  <a:pt x="49" y="120"/>
                  <a:pt x="48" y="119"/>
                  <a:pt x="47" y="116"/>
                </a:cubicBezTo>
                <a:cubicBezTo>
                  <a:pt x="46" y="113"/>
                  <a:pt x="44" y="109"/>
                  <a:pt x="43" y="106"/>
                </a:cubicBezTo>
                <a:cubicBezTo>
                  <a:pt x="42" y="103"/>
                  <a:pt x="42" y="100"/>
                  <a:pt x="41" y="97"/>
                </a:cubicBezTo>
                <a:cubicBezTo>
                  <a:pt x="41" y="94"/>
                  <a:pt x="40" y="88"/>
                  <a:pt x="40" y="84"/>
                </a:cubicBezTo>
                <a:cubicBezTo>
                  <a:pt x="41" y="71"/>
                  <a:pt x="45" y="58"/>
                  <a:pt x="51" y="48"/>
                </a:cubicBezTo>
                <a:cubicBezTo>
                  <a:pt x="49" y="47"/>
                  <a:pt x="46" y="48"/>
                  <a:pt x="45" y="48"/>
                </a:cubicBezTo>
                <a:close/>
                <a:moveTo>
                  <a:pt x="38" y="51"/>
                </a:moveTo>
                <a:cubicBezTo>
                  <a:pt x="40" y="51"/>
                  <a:pt x="40" y="51"/>
                  <a:pt x="42" y="51"/>
                </a:cubicBezTo>
                <a:cubicBezTo>
                  <a:pt x="42" y="50"/>
                  <a:pt x="43" y="50"/>
                  <a:pt x="43" y="48"/>
                </a:cubicBezTo>
                <a:cubicBezTo>
                  <a:pt x="41" y="49"/>
                  <a:pt x="39" y="49"/>
                  <a:pt x="38" y="51"/>
                </a:cubicBezTo>
                <a:close/>
                <a:moveTo>
                  <a:pt x="58" y="58"/>
                </a:moveTo>
                <a:cubicBezTo>
                  <a:pt x="59" y="57"/>
                  <a:pt x="58" y="57"/>
                  <a:pt x="58" y="56"/>
                </a:cubicBezTo>
                <a:cubicBezTo>
                  <a:pt x="59" y="54"/>
                  <a:pt x="61" y="57"/>
                  <a:pt x="62" y="56"/>
                </a:cubicBezTo>
                <a:cubicBezTo>
                  <a:pt x="61" y="52"/>
                  <a:pt x="57" y="51"/>
                  <a:pt x="54" y="49"/>
                </a:cubicBezTo>
                <a:cubicBezTo>
                  <a:pt x="55" y="52"/>
                  <a:pt x="55" y="58"/>
                  <a:pt x="58" y="58"/>
                </a:cubicBezTo>
                <a:close/>
                <a:moveTo>
                  <a:pt x="37" y="54"/>
                </a:moveTo>
                <a:cubicBezTo>
                  <a:pt x="38" y="54"/>
                  <a:pt x="39" y="54"/>
                  <a:pt x="40" y="54"/>
                </a:cubicBezTo>
                <a:cubicBezTo>
                  <a:pt x="40" y="53"/>
                  <a:pt x="41" y="53"/>
                  <a:pt x="41" y="52"/>
                </a:cubicBezTo>
                <a:cubicBezTo>
                  <a:pt x="39" y="52"/>
                  <a:pt x="39" y="52"/>
                  <a:pt x="38" y="52"/>
                </a:cubicBezTo>
                <a:cubicBezTo>
                  <a:pt x="37" y="53"/>
                  <a:pt x="37" y="53"/>
                  <a:pt x="37" y="54"/>
                </a:cubicBezTo>
                <a:close/>
                <a:moveTo>
                  <a:pt x="64" y="57"/>
                </a:moveTo>
                <a:cubicBezTo>
                  <a:pt x="67" y="60"/>
                  <a:pt x="71" y="62"/>
                  <a:pt x="74" y="65"/>
                </a:cubicBezTo>
                <a:cubicBezTo>
                  <a:pt x="75" y="67"/>
                  <a:pt x="77" y="68"/>
                  <a:pt x="79" y="69"/>
                </a:cubicBezTo>
                <a:cubicBezTo>
                  <a:pt x="79" y="66"/>
                  <a:pt x="78" y="64"/>
                  <a:pt x="77" y="62"/>
                </a:cubicBezTo>
                <a:cubicBezTo>
                  <a:pt x="76" y="61"/>
                  <a:pt x="75" y="61"/>
                  <a:pt x="74" y="60"/>
                </a:cubicBezTo>
                <a:cubicBezTo>
                  <a:pt x="70" y="59"/>
                  <a:pt x="66" y="56"/>
                  <a:pt x="63" y="54"/>
                </a:cubicBezTo>
                <a:cubicBezTo>
                  <a:pt x="63" y="55"/>
                  <a:pt x="63" y="56"/>
                  <a:pt x="64" y="57"/>
                </a:cubicBezTo>
                <a:close/>
                <a:moveTo>
                  <a:pt x="79" y="71"/>
                </a:moveTo>
                <a:cubicBezTo>
                  <a:pt x="84" y="79"/>
                  <a:pt x="90" y="86"/>
                  <a:pt x="95" y="94"/>
                </a:cubicBezTo>
                <a:cubicBezTo>
                  <a:pt x="98" y="98"/>
                  <a:pt x="100" y="102"/>
                  <a:pt x="102" y="106"/>
                </a:cubicBezTo>
                <a:cubicBezTo>
                  <a:pt x="105" y="110"/>
                  <a:pt x="107" y="115"/>
                  <a:pt x="109" y="119"/>
                </a:cubicBezTo>
                <a:cubicBezTo>
                  <a:pt x="112" y="125"/>
                  <a:pt x="115" y="132"/>
                  <a:pt x="118" y="138"/>
                </a:cubicBezTo>
                <a:cubicBezTo>
                  <a:pt x="120" y="143"/>
                  <a:pt x="122" y="148"/>
                  <a:pt x="124" y="153"/>
                </a:cubicBezTo>
                <a:cubicBezTo>
                  <a:pt x="126" y="158"/>
                  <a:pt x="127" y="164"/>
                  <a:pt x="128" y="169"/>
                </a:cubicBezTo>
                <a:cubicBezTo>
                  <a:pt x="129" y="171"/>
                  <a:pt x="129" y="173"/>
                  <a:pt x="130" y="174"/>
                </a:cubicBezTo>
                <a:cubicBezTo>
                  <a:pt x="130" y="176"/>
                  <a:pt x="131" y="178"/>
                  <a:pt x="131" y="180"/>
                </a:cubicBezTo>
                <a:cubicBezTo>
                  <a:pt x="131" y="182"/>
                  <a:pt x="131" y="183"/>
                  <a:pt x="132" y="185"/>
                </a:cubicBezTo>
                <a:cubicBezTo>
                  <a:pt x="133" y="189"/>
                  <a:pt x="134" y="192"/>
                  <a:pt x="134" y="196"/>
                </a:cubicBezTo>
                <a:cubicBezTo>
                  <a:pt x="135" y="198"/>
                  <a:pt x="135" y="200"/>
                  <a:pt x="135" y="201"/>
                </a:cubicBezTo>
                <a:cubicBezTo>
                  <a:pt x="136" y="208"/>
                  <a:pt x="137" y="214"/>
                  <a:pt x="137" y="222"/>
                </a:cubicBezTo>
                <a:cubicBezTo>
                  <a:pt x="138" y="227"/>
                  <a:pt x="138" y="233"/>
                  <a:pt x="138" y="239"/>
                </a:cubicBezTo>
                <a:cubicBezTo>
                  <a:pt x="137" y="240"/>
                  <a:pt x="138" y="241"/>
                  <a:pt x="138" y="242"/>
                </a:cubicBezTo>
                <a:cubicBezTo>
                  <a:pt x="138" y="243"/>
                  <a:pt x="137" y="244"/>
                  <a:pt x="137" y="245"/>
                </a:cubicBezTo>
                <a:cubicBezTo>
                  <a:pt x="137" y="248"/>
                  <a:pt x="137" y="251"/>
                  <a:pt x="136" y="255"/>
                </a:cubicBezTo>
                <a:cubicBezTo>
                  <a:pt x="136" y="255"/>
                  <a:pt x="135" y="256"/>
                  <a:pt x="135" y="256"/>
                </a:cubicBezTo>
                <a:cubicBezTo>
                  <a:pt x="138" y="255"/>
                  <a:pt x="140" y="252"/>
                  <a:pt x="141" y="250"/>
                </a:cubicBezTo>
                <a:cubicBezTo>
                  <a:pt x="143" y="247"/>
                  <a:pt x="145" y="245"/>
                  <a:pt x="146" y="242"/>
                </a:cubicBezTo>
                <a:cubicBezTo>
                  <a:pt x="147" y="241"/>
                  <a:pt x="147" y="239"/>
                  <a:pt x="147" y="237"/>
                </a:cubicBezTo>
                <a:cubicBezTo>
                  <a:pt x="147" y="235"/>
                  <a:pt x="148" y="233"/>
                  <a:pt x="148" y="232"/>
                </a:cubicBezTo>
                <a:cubicBezTo>
                  <a:pt x="148" y="224"/>
                  <a:pt x="147" y="216"/>
                  <a:pt x="146" y="209"/>
                </a:cubicBezTo>
                <a:cubicBezTo>
                  <a:pt x="146" y="201"/>
                  <a:pt x="145" y="193"/>
                  <a:pt x="143" y="186"/>
                </a:cubicBezTo>
                <a:cubicBezTo>
                  <a:pt x="142" y="183"/>
                  <a:pt x="141" y="180"/>
                  <a:pt x="140" y="176"/>
                </a:cubicBezTo>
                <a:cubicBezTo>
                  <a:pt x="140" y="173"/>
                  <a:pt x="138" y="170"/>
                  <a:pt x="137" y="167"/>
                </a:cubicBezTo>
                <a:cubicBezTo>
                  <a:pt x="135" y="160"/>
                  <a:pt x="133" y="154"/>
                  <a:pt x="131" y="147"/>
                </a:cubicBezTo>
                <a:cubicBezTo>
                  <a:pt x="129" y="141"/>
                  <a:pt x="126" y="135"/>
                  <a:pt x="123" y="129"/>
                </a:cubicBezTo>
                <a:cubicBezTo>
                  <a:pt x="118" y="116"/>
                  <a:pt x="112" y="105"/>
                  <a:pt x="105" y="95"/>
                </a:cubicBezTo>
                <a:cubicBezTo>
                  <a:pt x="103" y="92"/>
                  <a:pt x="101" y="90"/>
                  <a:pt x="99" y="88"/>
                </a:cubicBezTo>
                <a:cubicBezTo>
                  <a:pt x="98" y="85"/>
                  <a:pt x="96" y="82"/>
                  <a:pt x="94" y="80"/>
                </a:cubicBezTo>
                <a:cubicBezTo>
                  <a:pt x="93" y="78"/>
                  <a:pt x="91" y="77"/>
                  <a:pt x="89" y="75"/>
                </a:cubicBezTo>
                <a:cubicBezTo>
                  <a:pt x="86" y="71"/>
                  <a:pt x="83" y="67"/>
                  <a:pt x="79" y="63"/>
                </a:cubicBezTo>
                <a:cubicBezTo>
                  <a:pt x="79" y="63"/>
                  <a:pt x="79" y="63"/>
                  <a:pt x="79" y="63"/>
                </a:cubicBezTo>
                <a:cubicBezTo>
                  <a:pt x="80" y="66"/>
                  <a:pt x="81" y="69"/>
                  <a:pt x="79" y="71"/>
                </a:cubicBezTo>
                <a:close/>
                <a:moveTo>
                  <a:pt x="136" y="228"/>
                </a:moveTo>
                <a:cubicBezTo>
                  <a:pt x="136" y="226"/>
                  <a:pt x="136" y="223"/>
                  <a:pt x="135" y="221"/>
                </a:cubicBezTo>
                <a:cubicBezTo>
                  <a:pt x="135" y="214"/>
                  <a:pt x="135" y="207"/>
                  <a:pt x="134" y="201"/>
                </a:cubicBezTo>
                <a:cubicBezTo>
                  <a:pt x="133" y="196"/>
                  <a:pt x="132" y="192"/>
                  <a:pt x="131" y="187"/>
                </a:cubicBezTo>
                <a:cubicBezTo>
                  <a:pt x="129" y="175"/>
                  <a:pt x="126" y="163"/>
                  <a:pt x="122" y="153"/>
                </a:cubicBezTo>
                <a:cubicBezTo>
                  <a:pt x="120" y="147"/>
                  <a:pt x="118" y="142"/>
                  <a:pt x="116" y="137"/>
                </a:cubicBezTo>
                <a:cubicBezTo>
                  <a:pt x="112" y="129"/>
                  <a:pt x="109" y="122"/>
                  <a:pt x="105" y="115"/>
                </a:cubicBezTo>
                <a:cubicBezTo>
                  <a:pt x="101" y="107"/>
                  <a:pt x="97" y="99"/>
                  <a:pt x="92" y="92"/>
                </a:cubicBezTo>
                <a:cubicBezTo>
                  <a:pt x="90" y="88"/>
                  <a:pt x="87" y="85"/>
                  <a:pt x="85" y="81"/>
                </a:cubicBezTo>
                <a:cubicBezTo>
                  <a:pt x="82" y="77"/>
                  <a:pt x="80" y="74"/>
                  <a:pt x="77" y="71"/>
                </a:cubicBezTo>
                <a:cubicBezTo>
                  <a:pt x="77" y="69"/>
                  <a:pt x="75" y="67"/>
                  <a:pt x="74" y="67"/>
                </a:cubicBezTo>
                <a:cubicBezTo>
                  <a:pt x="74" y="69"/>
                  <a:pt x="75" y="71"/>
                  <a:pt x="73" y="71"/>
                </a:cubicBezTo>
                <a:cubicBezTo>
                  <a:pt x="71" y="72"/>
                  <a:pt x="70" y="68"/>
                  <a:pt x="68" y="69"/>
                </a:cubicBezTo>
                <a:cubicBezTo>
                  <a:pt x="68" y="71"/>
                  <a:pt x="69" y="72"/>
                  <a:pt x="70" y="73"/>
                </a:cubicBezTo>
                <a:cubicBezTo>
                  <a:pt x="71" y="76"/>
                  <a:pt x="74" y="78"/>
                  <a:pt x="75" y="80"/>
                </a:cubicBezTo>
                <a:cubicBezTo>
                  <a:pt x="77" y="82"/>
                  <a:pt x="78" y="84"/>
                  <a:pt x="79" y="87"/>
                </a:cubicBezTo>
                <a:cubicBezTo>
                  <a:pt x="82" y="91"/>
                  <a:pt x="84" y="95"/>
                  <a:pt x="87" y="100"/>
                </a:cubicBezTo>
                <a:cubicBezTo>
                  <a:pt x="89" y="104"/>
                  <a:pt x="91" y="109"/>
                  <a:pt x="93" y="114"/>
                </a:cubicBezTo>
                <a:cubicBezTo>
                  <a:pt x="96" y="118"/>
                  <a:pt x="98" y="123"/>
                  <a:pt x="99" y="128"/>
                </a:cubicBezTo>
                <a:cubicBezTo>
                  <a:pt x="100" y="128"/>
                  <a:pt x="101" y="129"/>
                  <a:pt x="101" y="130"/>
                </a:cubicBezTo>
                <a:cubicBezTo>
                  <a:pt x="102" y="133"/>
                  <a:pt x="103" y="137"/>
                  <a:pt x="105" y="140"/>
                </a:cubicBezTo>
                <a:cubicBezTo>
                  <a:pt x="106" y="145"/>
                  <a:pt x="107" y="149"/>
                  <a:pt x="109" y="154"/>
                </a:cubicBezTo>
                <a:cubicBezTo>
                  <a:pt x="115" y="169"/>
                  <a:pt x="118" y="189"/>
                  <a:pt x="116" y="208"/>
                </a:cubicBezTo>
                <a:cubicBezTo>
                  <a:pt x="115" y="209"/>
                  <a:pt x="115" y="210"/>
                  <a:pt x="115" y="211"/>
                </a:cubicBezTo>
                <a:cubicBezTo>
                  <a:pt x="115" y="212"/>
                  <a:pt x="115" y="213"/>
                  <a:pt x="115" y="214"/>
                </a:cubicBezTo>
                <a:cubicBezTo>
                  <a:pt x="114" y="222"/>
                  <a:pt x="112" y="229"/>
                  <a:pt x="111" y="235"/>
                </a:cubicBezTo>
                <a:cubicBezTo>
                  <a:pt x="110" y="238"/>
                  <a:pt x="110" y="241"/>
                  <a:pt x="109" y="244"/>
                </a:cubicBezTo>
                <a:cubicBezTo>
                  <a:pt x="108" y="248"/>
                  <a:pt x="106" y="251"/>
                  <a:pt x="105" y="254"/>
                </a:cubicBezTo>
                <a:cubicBezTo>
                  <a:pt x="107" y="255"/>
                  <a:pt x="110" y="255"/>
                  <a:pt x="114" y="255"/>
                </a:cubicBezTo>
                <a:cubicBezTo>
                  <a:pt x="120" y="254"/>
                  <a:pt x="128" y="256"/>
                  <a:pt x="134" y="256"/>
                </a:cubicBezTo>
                <a:cubicBezTo>
                  <a:pt x="135" y="246"/>
                  <a:pt x="136" y="238"/>
                  <a:pt x="136" y="228"/>
                </a:cubicBezTo>
                <a:close/>
                <a:moveTo>
                  <a:pt x="63" y="79"/>
                </a:moveTo>
                <a:cubicBezTo>
                  <a:pt x="63" y="79"/>
                  <a:pt x="63" y="79"/>
                  <a:pt x="63" y="79"/>
                </a:cubicBezTo>
                <a:cubicBezTo>
                  <a:pt x="68" y="86"/>
                  <a:pt x="73" y="93"/>
                  <a:pt x="77" y="100"/>
                </a:cubicBezTo>
                <a:cubicBezTo>
                  <a:pt x="81" y="107"/>
                  <a:pt x="85" y="115"/>
                  <a:pt x="88" y="123"/>
                </a:cubicBezTo>
                <a:cubicBezTo>
                  <a:pt x="90" y="128"/>
                  <a:pt x="92" y="134"/>
                  <a:pt x="94" y="140"/>
                </a:cubicBezTo>
                <a:cubicBezTo>
                  <a:pt x="95" y="143"/>
                  <a:pt x="96" y="145"/>
                  <a:pt x="97" y="148"/>
                </a:cubicBezTo>
                <a:cubicBezTo>
                  <a:pt x="98" y="151"/>
                  <a:pt x="98" y="154"/>
                  <a:pt x="99" y="157"/>
                </a:cubicBezTo>
                <a:cubicBezTo>
                  <a:pt x="100" y="160"/>
                  <a:pt x="101" y="163"/>
                  <a:pt x="101" y="166"/>
                </a:cubicBezTo>
                <a:cubicBezTo>
                  <a:pt x="103" y="182"/>
                  <a:pt x="106" y="199"/>
                  <a:pt x="105" y="216"/>
                </a:cubicBezTo>
                <a:cubicBezTo>
                  <a:pt x="105" y="219"/>
                  <a:pt x="104" y="221"/>
                  <a:pt x="103" y="224"/>
                </a:cubicBezTo>
                <a:cubicBezTo>
                  <a:pt x="103" y="226"/>
                  <a:pt x="103" y="229"/>
                  <a:pt x="102" y="231"/>
                </a:cubicBezTo>
                <a:cubicBezTo>
                  <a:pt x="102" y="233"/>
                  <a:pt x="101" y="234"/>
                  <a:pt x="101" y="236"/>
                </a:cubicBezTo>
                <a:cubicBezTo>
                  <a:pt x="99" y="238"/>
                  <a:pt x="99" y="241"/>
                  <a:pt x="98" y="244"/>
                </a:cubicBezTo>
                <a:cubicBezTo>
                  <a:pt x="98" y="244"/>
                  <a:pt x="97" y="243"/>
                  <a:pt x="97" y="244"/>
                </a:cubicBezTo>
                <a:cubicBezTo>
                  <a:pt x="99" y="247"/>
                  <a:pt x="101" y="250"/>
                  <a:pt x="104" y="253"/>
                </a:cubicBezTo>
                <a:cubicBezTo>
                  <a:pt x="106" y="248"/>
                  <a:pt x="107" y="243"/>
                  <a:pt x="108" y="239"/>
                </a:cubicBezTo>
                <a:cubicBezTo>
                  <a:pt x="109" y="237"/>
                  <a:pt x="110" y="235"/>
                  <a:pt x="110" y="233"/>
                </a:cubicBezTo>
                <a:cubicBezTo>
                  <a:pt x="111" y="227"/>
                  <a:pt x="112" y="221"/>
                  <a:pt x="113" y="215"/>
                </a:cubicBezTo>
                <a:cubicBezTo>
                  <a:pt x="114" y="207"/>
                  <a:pt x="115" y="199"/>
                  <a:pt x="115" y="191"/>
                </a:cubicBezTo>
                <a:cubicBezTo>
                  <a:pt x="114" y="182"/>
                  <a:pt x="113" y="175"/>
                  <a:pt x="112" y="166"/>
                </a:cubicBezTo>
                <a:cubicBezTo>
                  <a:pt x="110" y="161"/>
                  <a:pt x="108" y="156"/>
                  <a:pt x="107" y="151"/>
                </a:cubicBezTo>
                <a:cubicBezTo>
                  <a:pt x="105" y="146"/>
                  <a:pt x="104" y="141"/>
                  <a:pt x="102" y="137"/>
                </a:cubicBezTo>
                <a:cubicBezTo>
                  <a:pt x="101" y="134"/>
                  <a:pt x="100" y="132"/>
                  <a:pt x="99" y="129"/>
                </a:cubicBezTo>
                <a:cubicBezTo>
                  <a:pt x="98" y="127"/>
                  <a:pt x="96" y="125"/>
                  <a:pt x="96" y="122"/>
                </a:cubicBezTo>
                <a:cubicBezTo>
                  <a:pt x="93" y="115"/>
                  <a:pt x="90" y="108"/>
                  <a:pt x="86" y="102"/>
                </a:cubicBezTo>
                <a:cubicBezTo>
                  <a:pt x="86" y="100"/>
                  <a:pt x="84" y="99"/>
                  <a:pt x="84" y="97"/>
                </a:cubicBezTo>
                <a:cubicBezTo>
                  <a:pt x="83" y="96"/>
                  <a:pt x="82" y="94"/>
                  <a:pt x="81" y="92"/>
                </a:cubicBezTo>
                <a:cubicBezTo>
                  <a:pt x="78" y="86"/>
                  <a:pt x="75" y="81"/>
                  <a:pt x="71" y="76"/>
                </a:cubicBezTo>
                <a:cubicBezTo>
                  <a:pt x="72" y="81"/>
                  <a:pt x="65" y="81"/>
                  <a:pt x="63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78" name="Freeform 345"/>
          <p:cNvSpPr>
            <a:spLocks noEditPoints="1"/>
          </p:cNvSpPr>
          <p:nvPr/>
        </p:nvSpPr>
        <p:spPr bwMode="auto">
          <a:xfrm>
            <a:off x="4010025" y="2978150"/>
            <a:ext cx="47625" cy="80963"/>
          </a:xfrm>
          <a:custGeom>
            <a:avLst/>
            <a:gdLst>
              <a:gd name="T0" fmla="*/ 4 w 15"/>
              <a:gd name="T1" fmla="*/ 16 h 26"/>
              <a:gd name="T2" fmla="*/ 6 w 15"/>
              <a:gd name="T3" fmla="*/ 21 h 26"/>
              <a:gd name="T4" fmla="*/ 3 w 15"/>
              <a:gd name="T5" fmla="*/ 15 h 26"/>
              <a:gd name="T6" fmla="*/ 0 w 15"/>
              <a:gd name="T7" fmla="*/ 12 h 26"/>
              <a:gd name="T8" fmla="*/ 3 w 15"/>
              <a:gd name="T9" fmla="*/ 14 h 26"/>
              <a:gd name="T10" fmla="*/ 1 w 15"/>
              <a:gd name="T11" fmla="*/ 9 h 26"/>
              <a:gd name="T12" fmla="*/ 2 w 15"/>
              <a:gd name="T13" fmla="*/ 9 h 26"/>
              <a:gd name="T14" fmla="*/ 3 w 15"/>
              <a:gd name="T15" fmla="*/ 3 h 26"/>
              <a:gd name="T16" fmla="*/ 3 w 15"/>
              <a:gd name="T17" fmla="*/ 10 h 26"/>
              <a:gd name="T18" fmla="*/ 8 w 15"/>
              <a:gd name="T19" fmla="*/ 14 h 26"/>
              <a:gd name="T20" fmla="*/ 8 w 15"/>
              <a:gd name="T21" fmla="*/ 8 h 26"/>
              <a:gd name="T22" fmla="*/ 4 w 15"/>
              <a:gd name="T23" fmla="*/ 4 h 26"/>
              <a:gd name="T24" fmla="*/ 7 w 15"/>
              <a:gd name="T25" fmla="*/ 6 h 26"/>
              <a:gd name="T26" fmla="*/ 8 w 15"/>
              <a:gd name="T27" fmla="*/ 0 h 26"/>
              <a:gd name="T28" fmla="*/ 8 w 15"/>
              <a:gd name="T29" fmla="*/ 7 h 26"/>
              <a:gd name="T30" fmla="*/ 10 w 15"/>
              <a:gd name="T31" fmla="*/ 9 h 26"/>
              <a:gd name="T32" fmla="*/ 8 w 15"/>
              <a:gd name="T33" fmla="*/ 8 h 26"/>
              <a:gd name="T34" fmla="*/ 9 w 15"/>
              <a:gd name="T35" fmla="*/ 14 h 26"/>
              <a:gd name="T36" fmla="*/ 13 w 15"/>
              <a:gd name="T37" fmla="*/ 16 h 26"/>
              <a:gd name="T38" fmla="*/ 10 w 15"/>
              <a:gd name="T39" fmla="*/ 16 h 26"/>
              <a:gd name="T40" fmla="*/ 15 w 15"/>
              <a:gd name="T41" fmla="*/ 23 h 26"/>
              <a:gd name="T42" fmla="*/ 11 w 15"/>
              <a:gd name="T43" fmla="*/ 21 h 26"/>
              <a:gd name="T44" fmla="*/ 14 w 15"/>
              <a:gd name="T45" fmla="*/ 26 h 26"/>
              <a:gd name="T46" fmla="*/ 10 w 15"/>
              <a:gd name="T47" fmla="*/ 20 h 26"/>
              <a:gd name="T48" fmla="*/ 5 w 15"/>
              <a:gd name="T49" fmla="*/ 16 h 26"/>
              <a:gd name="T50" fmla="*/ 4 w 15"/>
              <a:gd name="T51" fmla="*/ 16 h 26"/>
              <a:gd name="T52" fmla="*/ 4 w 15"/>
              <a:gd name="T53" fmla="*/ 15 h 26"/>
              <a:gd name="T54" fmla="*/ 9 w 15"/>
              <a:gd name="T55" fmla="*/ 18 h 26"/>
              <a:gd name="T56" fmla="*/ 3 w 15"/>
              <a:gd name="T57" fmla="*/ 11 h 26"/>
              <a:gd name="T58" fmla="*/ 4 w 15"/>
              <a:gd name="T59" fmla="*/ 1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" h="26">
                <a:moveTo>
                  <a:pt x="4" y="16"/>
                </a:moveTo>
                <a:cubicBezTo>
                  <a:pt x="4" y="18"/>
                  <a:pt x="6" y="19"/>
                  <a:pt x="6" y="21"/>
                </a:cubicBezTo>
                <a:cubicBezTo>
                  <a:pt x="4" y="20"/>
                  <a:pt x="4" y="17"/>
                  <a:pt x="3" y="15"/>
                </a:cubicBezTo>
                <a:cubicBezTo>
                  <a:pt x="2" y="14"/>
                  <a:pt x="0" y="14"/>
                  <a:pt x="0" y="12"/>
                </a:cubicBezTo>
                <a:cubicBezTo>
                  <a:pt x="1" y="13"/>
                  <a:pt x="2" y="14"/>
                  <a:pt x="3" y="14"/>
                </a:cubicBezTo>
                <a:cubicBezTo>
                  <a:pt x="2" y="12"/>
                  <a:pt x="2" y="10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6"/>
                  <a:pt x="2" y="5"/>
                  <a:pt x="3" y="3"/>
                </a:cubicBezTo>
                <a:cubicBezTo>
                  <a:pt x="3" y="5"/>
                  <a:pt x="2" y="8"/>
                  <a:pt x="3" y="10"/>
                </a:cubicBezTo>
                <a:cubicBezTo>
                  <a:pt x="5" y="11"/>
                  <a:pt x="6" y="13"/>
                  <a:pt x="8" y="14"/>
                </a:cubicBezTo>
                <a:cubicBezTo>
                  <a:pt x="8" y="12"/>
                  <a:pt x="8" y="10"/>
                  <a:pt x="8" y="8"/>
                </a:cubicBezTo>
                <a:cubicBezTo>
                  <a:pt x="6" y="7"/>
                  <a:pt x="5" y="5"/>
                  <a:pt x="4" y="4"/>
                </a:cubicBezTo>
                <a:cubicBezTo>
                  <a:pt x="5" y="4"/>
                  <a:pt x="6" y="6"/>
                  <a:pt x="7" y="6"/>
                </a:cubicBezTo>
                <a:cubicBezTo>
                  <a:pt x="8" y="4"/>
                  <a:pt x="7" y="1"/>
                  <a:pt x="8" y="0"/>
                </a:cubicBezTo>
                <a:cubicBezTo>
                  <a:pt x="8" y="2"/>
                  <a:pt x="8" y="5"/>
                  <a:pt x="8" y="7"/>
                </a:cubicBezTo>
                <a:cubicBezTo>
                  <a:pt x="9" y="7"/>
                  <a:pt x="11" y="8"/>
                  <a:pt x="10" y="9"/>
                </a:cubicBezTo>
                <a:cubicBezTo>
                  <a:pt x="10" y="10"/>
                  <a:pt x="9" y="9"/>
                  <a:pt x="8" y="8"/>
                </a:cubicBezTo>
                <a:cubicBezTo>
                  <a:pt x="8" y="10"/>
                  <a:pt x="9" y="12"/>
                  <a:pt x="9" y="14"/>
                </a:cubicBezTo>
                <a:cubicBezTo>
                  <a:pt x="10" y="15"/>
                  <a:pt x="12" y="15"/>
                  <a:pt x="13" y="16"/>
                </a:cubicBezTo>
                <a:cubicBezTo>
                  <a:pt x="12" y="17"/>
                  <a:pt x="11" y="16"/>
                  <a:pt x="10" y="16"/>
                </a:cubicBezTo>
                <a:cubicBezTo>
                  <a:pt x="9" y="20"/>
                  <a:pt x="14" y="20"/>
                  <a:pt x="15" y="23"/>
                </a:cubicBezTo>
                <a:cubicBezTo>
                  <a:pt x="14" y="23"/>
                  <a:pt x="13" y="22"/>
                  <a:pt x="11" y="21"/>
                </a:cubicBezTo>
                <a:cubicBezTo>
                  <a:pt x="11" y="23"/>
                  <a:pt x="13" y="25"/>
                  <a:pt x="14" y="26"/>
                </a:cubicBezTo>
                <a:cubicBezTo>
                  <a:pt x="11" y="26"/>
                  <a:pt x="11" y="22"/>
                  <a:pt x="10" y="20"/>
                </a:cubicBezTo>
                <a:cubicBezTo>
                  <a:pt x="8" y="18"/>
                  <a:pt x="6" y="18"/>
                  <a:pt x="5" y="16"/>
                </a:cubicBezTo>
                <a:cubicBezTo>
                  <a:pt x="4" y="16"/>
                  <a:pt x="4" y="16"/>
                  <a:pt x="4" y="16"/>
                </a:cubicBezTo>
                <a:close/>
                <a:moveTo>
                  <a:pt x="4" y="15"/>
                </a:moveTo>
                <a:cubicBezTo>
                  <a:pt x="6" y="16"/>
                  <a:pt x="7" y="18"/>
                  <a:pt x="9" y="18"/>
                </a:cubicBezTo>
                <a:cubicBezTo>
                  <a:pt x="9" y="15"/>
                  <a:pt x="6" y="13"/>
                  <a:pt x="3" y="11"/>
                </a:cubicBezTo>
                <a:cubicBezTo>
                  <a:pt x="3" y="13"/>
                  <a:pt x="4" y="14"/>
                  <a:pt x="4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79" name="Freeform 346"/>
          <p:cNvSpPr>
            <a:spLocks noEditPoints="1"/>
          </p:cNvSpPr>
          <p:nvPr/>
        </p:nvSpPr>
        <p:spPr bwMode="auto">
          <a:xfrm>
            <a:off x="493713" y="2519363"/>
            <a:ext cx="57150" cy="57150"/>
          </a:xfrm>
          <a:custGeom>
            <a:avLst/>
            <a:gdLst>
              <a:gd name="T0" fmla="*/ 2 w 18"/>
              <a:gd name="T1" fmla="*/ 3 h 18"/>
              <a:gd name="T2" fmla="*/ 4 w 18"/>
              <a:gd name="T3" fmla="*/ 1 h 18"/>
              <a:gd name="T4" fmla="*/ 17 w 18"/>
              <a:gd name="T5" fmla="*/ 9 h 18"/>
              <a:gd name="T6" fmla="*/ 3 w 18"/>
              <a:gd name="T7" fmla="*/ 14 h 18"/>
              <a:gd name="T8" fmla="*/ 2 w 18"/>
              <a:gd name="T9" fmla="*/ 3 h 18"/>
              <a:gd name="T10" fmla="*/ 8 w 18"/>
              <a:gd name="T11" fmla="*/ 13 h 18"/>
              <a:gd name="T12" fmla="*/ 7 w 18"/>
              <a:gd name="T13" fmla="*/ 5 h 18"/>
              <a:gd name="T14" fmla="*/ 8 w 18"/>
              <a:gd name="T15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18">
                <a:moveTo>
                  <a:pt x="2" y="3"/>
                </a:moveTo>
                <a:cubicBezTo>
                  <a:pt x="3" y="3"/>
                  <a:pt x="4" y="2"/>
                  <a:pt x="4" y="1"/>
                </a:cubicBezTo>
                <a:cubicBezTo>
                  <a:pt x="10" y="0"/>
                  <a:pt x="18" y="4"/>
                  <a:pt x="17" y="9"/>
                </a:cubicBezTo>
                <a:cubicBezTo>
                  <a:pt x="17" y="14"/>
                  <a:pt x="7" y="18"/>
                  <a:pt x="3" y="14"/>
                </a:cubicBezTo>
                <a:cubicBezTo>
                  <a:pt x="0" y="10"/>
                  <a:pt x="0" y="7"/>
                  <a:pt x="2" y="3"/>
                </a:cubicBezTo>
                <a:close/>
                <a:moveTo>
                  <a:pt x="8" y="13"/>
                </a:moveTo>
                <a:cubicBezTo>
                  <a:pt x="15" y="13"/>
                  <a:pt x="14" y="3"/>
                  <a:pt x="7" y="5"/>
                </a:cubicBezTo>
                <a:cubicBezTo>
                  <a:pt x="2" y="6"/>
                  <a:pt x="5" y="13"/>
                  <a:pt x="8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80" name="Freeform 347"/>
          <p:cNvSpPr>
            <a:spLocks noEditPoints="1"/>
          </p:cNvSpPr>
          <p:nvPr/>
        </p:nvSpPr>
        <p:spPr bwMode="auto">
          <a:xfrm>
            <a:off x="466725" y="2228850"/>
            <a:ext cx="755650" cy="896938"/>
          </a:xfrm>
          <a:custGeom>
            <a:avLst/>
            <a:gdLst>
              <a:gd name="T0" fmla="*/ 19 w 240"/>
              <a:gd name="T1" fmla="*/ 245 h 284"/>
              <a:gd name="T2" fmla="*/ 7 w 240"/>
              <a:gd name="T3" fmla="*/ 116 h 284"/>
              <a:gd name="T4" fmla="*/ 23 w 240"/>
              <a:gd name="T5" fmla="*/ 85 h 284"/>
              <a:gd name="T6" fmla="*/ 207 w 240"/>
              <a:gd name="T7" fmla="*/ 37 h 284"/>
              <a:gd name="T8" fmla="*/ 191 w 240"/>
              <a:gd name="T9" fmla="*/ 113 h 284"/>
              <a:gd name="T10" fmla="*/ 113 w 240"/>
              <a:gd name="T11" fmla="*/ 119 h 284"/>
              <a:gd name="T12" fmla="*/ 33 w 240"/>
              <a:gd name="T13" fmla="*/ 112 h 284"/>
              <a:gd name="T14" fmla="*/ 104 w 240"/>
              <a:gd name="T15" fmla="*/ 233 h 284"/>
              <a:gd name="T16" fmla="*/ 89 w 240"/>
              <a:gd name="T17" fmla="*/ 139 h 284"/>
              <a:gd name="T18" fmla="*/ 128 w 240"/>
              <a:gd name="T19" fmla="*/ 154 h 284"/>
              <a:gd name="T20" fmla="*/ 178 w 240"/>
              <a:gd name="T21" fmla="*/ 149 h 284"/>
              <a:gd name="T22" fmla="*/ 131 w 240"/>
              <a:gd name="T23" fmla="*/ 247 h 284"/>
              <a:gd name="T24" fmla="*/ 28 w 240"/>
              <a:gd name="T25" fmla="*/ 91 h 284"/>
              <a:gd name="T26" fmla="*/ 161 w 240"/>
              <a:gd name="T27" fmla="*/ 5 h 284"/>
              <a:gd name="T28" fmla="*/ 190 w 240"/>
              <a:gd name="T29" fmla="*/ 36 h 284"/>
              <a:gd name="T30" fmla="*/ 117 w 240"/>
              <a:gd name="T31" fmla="*/ 88 h 284"/>
              <a:gd name="T32" fmla="*/ 117 w 240"/>
              <a:gd name="T33" fmla="*/ 58 h 284"/>
              <a:gd name="T34" fmla="*/ 85 w 240"/>
              <a:gd name="T35" fmla="*/ 58 h 284"/>
              <a:gd name="T36" fmla="*/ 113 w 240"/>
              <a:gd name="T37" fmla="*/ 49 h 284"/>
              <a:gd name="T38" fmla="*/ 113 w 240"/>
              <a:gd name="T39" fmla="*/ 52 h 284"/>
              <a:gd name="T40" fmla="*/ 117 w 240"/>
              <a:gd name="T41" fmla="*/ 62 h 284"/>
              <a:gd name="T42" fmla="*/ 226 w 240"/>
              <a:gd name="T43" fmla="*/ 87 h 284"/>
              <a:gd name="T44" fmla="*/ 37 w 240"/>
              <a:gd name="T45" fmla="*/ 101 h 284"/>
              <a:gd name="T46" fmla="*/ 194 w 240"/>
              <a:gd name="T47" fmla="*/ 87 h 284"/>
              <a:gd name="T48" fmla="*/ 188 w 240"/>
              <a:gd name="T49" fmla="*/ 104 h 284"/>
              <a:gd name="T50" fmla="*/ 158 w 240"/>
              <a:gd name="T51" fmla="*/ 81 h 284"/>
              <a:gd name="T52" fmla="*/ 199 w 240"/>
              <a:gd name="T53" fmla="*/ 111 h 284"/>
              <a:gd name="T54" fmla="*/ 184 w 240"/>
              <a:gd name="T55" fmla="*/ 89 h 284"/>
              <a:gd name="T56" fmla="*/ 170 w 240"/>
              <a:gd name="T57" fmla="*/ 83 h 284"/>
              <a:gd name="T58" fmla="*/ 85 w 240"/>
              <a:gd name="T59" fmla="*/ 224 h 284"/>
              <a:gd name="T60" fmla="*/ 31 w 240"/>
              <a:gd name="T61" fmla="*/ 115 h 284"/>
              <a:gd name="T62" fmla="*/ 85 w 240"/>
              <a:gd name="T63" fmla="*/ 224 h 284"/>
              <a:gd name="T64" fmla="*/ 65 w 240"/>
              <a:gd name="T65" fmla="*/ 218 h 284"/>
              <a:gd name="T66" fmla="*/ 12 w 240"/>
              <a:gd name="T67" fmla="*/ 118 h 284"/>
              <a:gd name="T68" fmla="*/ 73 w 240"/>
              <a:gd name="T69" fmla="*/ 217 h 284"/>
              <a:gd name="T70" fmla="*/ 131 w 240"/>
              <a:gd name="T71" fmla="*/ 192 h 284"/>
              <a:gd name="T72" fmla="*/ 126 w 240"/>
              <a:gd name="T73" fmla="*/ 178 h 284"/>
              <a:gd name="T74" fmla="*/ 120 w 240"/>
              <a:gd name="T75" fmla="*/ 166 h 284"/>
              <a:gd name="T76" fmla="*/ 114 w 240"/>
              <a:gd name="T77" fmla="*/ 154 h 284"/>
              <a:gd name="T78" fmla="*/ 110 w 240"/>
              <a:gd name="T79" fmla="*/ 147 h 284"/>
              <a:gd name="T80" fmla="*/ 98 w 240"/>
              <a:gd name="T81" fmla="*/ 143 h 284"/>
              <a:gd name="T82" fmla="*/ 168 w 240"/>
              <a:gd name="T83" fmla="*/ 143 h 284"/>
              <a:gd name="T84" fmla="*/ 139 w 240"/>
              <a:gd name="T85" fmla="*/ 151 h 284"/>
              <a:gd name="T86" fmla="*/ 166 w 240"/>
              <a:gd name="T87" fmla="*/ 165 h 284"/>
              <a:gd name="T88" fmla="*/ 167 w 240"/>
              <a:gd name="T89" fmla="*/ 172 h 284"/>
              <a:gd name="T90" fmla="*/ 147 w 240"/>
              <a:gd name="T91" fmla="*/ 156 h 284"/>
              <a:gd name="T92" fmla="*/ 164 w 240"/>
              <a:gd name="T93" fmla="*/ 169 h 284"/>
              <a:gd name="T94" fmla="*/ 115 w 240"/>
              <a:gd name="T95" fmla="*/ 207 h 284"/>
              <a:gd name="T96" fmla="*/ 153 w 240"/>
              <a:gd name="T97" fmla="*/ 209 h 284"/>
              <a:gd name="T98" fmla="*/ 150 w 240"/>
              <a:gd name="T99" fmla="*/ 209 h 284"/>
              <a:gd name="T100" fmla="*/ 140 w 240"/>
              <a:gd name="T101" fmla="*/ 211 h 284"/>
              <a:gd name="T102" fmla="*/ 131 w 240"/>
              <a:gd name="T103" fmla="*/ 212 h 284"/>
              <a:gd name="T104" fmla="*/ 135 w 240"/>
              <a:gd name="T105" fmla="*/ 211 h 284"/>
              <a:gd name="T106" fmla="*/ 136 w 240"/>
              <a:gd name="T107" fmla="*/ 243 h 284"/>
              <a:gd name="T108" fmla="*/ 58 w 240"/>
              <a:gd name="T109" fmla="*/ 223 h 284"/>
              <a:gd name="T110" fmla="*/ 75 w 240"/>
              <a:gd name="T111" fmla="*/ 220 h 284"/>
              <a:gd name="T112" fmla="*/ 72 w 240"/>
              <a:gd name="T113" fmla="*/ 247 h 284"/>
              <a:gd name="T114" fmla="*/ 12 w 240"/>
              <a:gd name="T115" fmla="*/ 255 h 284"/>
              <a:gd name="T116" fmla="*/ 140 w 240"/>
              <a:gd name="T117" fmla="*/ 262 h 284"/>
              <a:gd name="T118" fmla="*/ 45 w 240"/>
              <a:gd name="T119" fmla="*/ 236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0" h="284">
                <a:moveTo>
                  <a:pt x="131" y="247"/>
                </a:moveTo>
                <a:cubicBezTo>
                  <a:pt x="135" y="252"/>
                  <a:pt x="144" y="256"/>
                  <a:pt x="143" y="265"/>
                </a:cubicBezTo>
                <a:cubicBezTo>
                  <a:pt x="132" y="272"/>
                  <a:pt x="119" y="277"/>
                  <a:pt x="104" y="280"/>
                </a:cubicBezTo>
                <a:cubicBezTo>
                  <a:pt x="74" y="283"/>
                  <a:pt x="43" y="284"/>
                  <a:pt x="16" y="273"/>
                </a:cubicBezTo>
                <a:cubicBezTo>
                  <a:pt x="11" y="272"/>
                  <a:pt x="9" y="267"/>
                  <a:pt x="4" y="266"/>
                </a:cubicBezTo>
                <a:cubicBezTo>
                  <a:pt x="1" y="260"/>
                  <a:pt x="8" y="256"/>
                  <a:pt x="12" y="252"/>
                </a:cubicBezTo>
                <a:cubicBezTo>
                  <a:pt x="14" y="250"/>
                  <a:pt x="16" y="248"/>
                  <a:pt x="19" y="245"/>
                </a:cubicBezTo>
                <a:cubicBezTo>
                  <a:pt x="25" y="242"/>
                  <a:pt x="32" y="238"/>
                  <a:pt x="38" y="235"/>
                </a:cubicBezTo>
                <a:cubicBezTo>
                  <a:pt x="39" y="235"/>
                  <a:pt x="41" y="235"/>
                  <a:pt x="42" y="234"/>
                </a:cubicBezTo>
                <a:cubicBezTo>
                  <a:pt x="44" y="233"/>
                  <a:pt x="45" y="232"/>
                  <a:pt x="47" y="232"/>
                </a:cubicBezTo>
                <a:cubicBezTo>
                  <a:pt x="48" y="226"/>
                  <a:pt x="52" y="222"/>
                  <a:pt x="57" y="220"/>
                </a:cubicBezTo>
                <a:cubicBezTo>
                  <a:pt x="49" y="200"/>
                  <a:pt x="38" y="180"/>
                  <a:pt x="29" y="158"/>
                </a:cubicBezTo>
                <a:cubicBezTo>
                  <a:pt x="24" y="148"/>
                  <a:pt x="18" y="138"/>
                  <a:pt x="13" y="128"/>
                </a:cubicBezTo>
                <a:cubicBezTo>
                  <a:pt x="12" y="124"/>
                  <a:pt x="10" y="119"/>
                  <a:pt x="7" y="116"/>
                </a:cubicBezTo>
                <a:cubicBezTo>
                  <a:pt x="6" y="115"/>
                  <a:pt x="7" y="115"/>
                  <a:pt x="6" y="114"/>
                </a:cubicBezTo>
                <a:cubicBezTo>
                  <a:pt x="6" y="113"/>
                  <a:pt x="4" y="112"/>
                  <a:pt x="3" y="111"/>
                </a:cubicBezTo>
                <a:cubicBezTo>
                  <a:pt x="3" y="110"/>
                  <a:pt x="2" y="108"/>
                  <a:pt x="2" y="106"/>
                </a:cubicBezTo>
                <a:cubicBezTo>
                  <a:pt x="1" y="101"/>
                  <a:pt x="0" y="97"/>
                  <a:pt x="3" y="92"/>
                </a:cubicBezTo>
                <a:cubicBezTo>
                  <a:pt x="4" y="91"/>
                  <a:pt x="5" y="90"/>
                  <a:pt x="6" y="88"/>
                </a:cubicBezTo>
                <a:cubicBezTo>
                  <a:pt x="10" y="86"/>
                  <a:pt x="15" y="85"/>
                  <a:pt x="19" y="84"/>
                </a:cubicBezTo>
                <a:cubicBezTo>
                  <a:pt x="20" y="84"/>
                  <a:pt x="22" y="84"/>
                  <a:pt x="23" y="85"/>
                </a:cubicBezTo>
                <a:cubicBezTo>
                  <a:pt x="32" y="79"/>
                  <a:pt x="40" y="75"/>
                  <a:pt x="51" y="71"/>
                </a:cubicBezTo>
                <a:cubicBezTo>
                  <a:pt x="75" y="58"/>
                  <a:pt x="103" y="49"/>
                  <a:pt x="125" y="35"/>
                </a:cubicBezTo>
                <a:cubicBezTo>
                  <a:pt x="125" y="27"/>
                  <a:pt x="123" y="18"/>
                  <a:pt x="126" y="12"/>
                </a:cubicBezTo>
                <a:cubicBezTo>
                  <a:pt x="130" y="7"/>
                  <a:pt x="141" y="4"/>
                  <a:pt x="148" y="2"/>
                </a:cubicBezTo>
                <a:cubicBezTo>
                  <a:pt x="153" y="1"/>
                  <a:pt x="158" y="0"/>
                  <a:pt x="164" y="3"/>
                </a:cubicBezTo>
                <a:cubicBezTo>
                  <a:pt x="171" y="12"/>
                  <a:pt x="177" y="21"/>
                  <a:pt x="183" y="30"/>
                </a:cubicBezTo>
                <a:cubicBezTo>
                  <a:pt x="191" y="33"/>
                  <a:pt x="200" y="34"/>
                  <a:pt x="207" y="37"/>
                </a:cubicBezTo>
                <a:cubicBezTo>
                  <a:pt x="209" y="38"/>
                  <a:pt x="210" y="40"/>
                  <a:pt x="212" y="41"/>
                </a:cubicBezTo>
                <a:cubicBezTo>
                  <a:pt x="223" y="46"/>
                  <a:pt x="232" y="54"/>
                  <a:pt x="239" y="62"/>
                </a:cubicBezTo>
                <a:cubicBezTo>
                  <a:pt x="238" y="65"/>
                  <a:pt x="240" y="69"/>
                  <a:pt x="239" y="73"/>
                </a:cubicBezTo>
                <a:cubicBezTo>
                  <a:pt x="237" y="80"/>
                  <a:pt x="232" y="85"/>
                  <a:pt x="227" y="90"/>
                </a:cubicBezTo>
                <a:cubicBezTo>
                  <a:pt x="222" y="95"/>
                  <a:pt x="218" y="98"/>
                  <a:pt x="211" y="102"/>
                </a:cubicBezTo>
                <a:cubicBezTo>
                  <a:pt x="209" y="104"/>
                  <a:pt x="206" y="106"/>
                  <a:pt x="202" y="107"/>
                </a:cubicBezTo>
                <a:cubicBezTo>
                  <a:pt x="204" y="114"/>
                  <a:pt x="197" y="115"/>
                  <a:pt x="191" y="113"/>
                </a:cubicBezTo>
                <a:cubicBezTo>
                  <a:pt x="188" y="115"/>
                  <a:pt x="188" y="121"/>
                  <a:pt x="184" y="122"/>
                </a:cubicBezTo>
                <a:cubicBezTo>
                  <a:pt x="180" y="123"/>
                  <a:pt x="177" y="121"/>
                  <a:pt x="173" y="120"/>
                </a:cubicBezTo>
                <a:cubicBezTo>
                  <a:pt x="168" y="120"/>
                  <a:pt x="164" y="123"/>
                  <a:pt x="159" y="124"/>
                </a:cubicBezTo>
                <a:cubicBezTo>
                  <a:pt x="158" y="124"/>
                  <a:pt x="158" y="124"/>
                  <a:pt x="158" y="124"/>
                </a:cubicBezTo>
                <a:cubicBezTo>
                  <a:pt x="148" y="125"/>
                  <a:pt x="135" y="127"/>
                  <a:pt x="122" y="126"/>
                </a:cubicBezTo>
                <a:cubicBezTo>
                  <a:pt x="119" y="125"/>
                  <a:pt x="114" y="125"/>
                  <a:pt x="112" y="123"/>
                </a:cubicBezTo>
                <a:cubicBezTo>
                  <a:pt x="112" y="121"/>
                  <a:pt x="112" y="120"/>
                  <a:pt x="113" y="119"/>
                </a:cubicBezTo>
                <a:cubicBezTo>
                  <a:pt x="109" y="102"/>
                  <a:pt x="114" y="85"/>
                  <a:pt x="119" y="71"/>
                </a:cubicBezTo>
                <a:cubicBezTo>
                  <a:pt x="118" y="71"/>
                  <a:pt x="115" y="73"/>
                  <a:pt x="114" y="74"/>
                </a:cubicBezTo>
                <a:cubicBezTo>
                  <a:pt x="110" y="75"/>
                  <a:pt x="106" y="76"/>
                  <a:pt x="102" y="78"/>
                </a:cubicBezTo>
                <a:cubicBezTo>
                  <a:pt x="92" y="81"/>
                  <a:pt x="80" y="87"/>
                  <a:pt x="70" y="92"/>
                </a:cubicBezTo>
                <a:cubicBezTo>
                  <a:pt x="65" y="94"/>
                  <a:pt x="60" y="96"/>
                  <a:pt x="55" y="98"/>
                </a:cubicBezTo>
                <a:cubicBezTo>
                  <a:pt x="50" y="101"/>
                  <a:pt x="45" y="103"/>
                  <a:pt x="40" y="106"/>
                </a:cubicBezTo>
                <a:cubicBezTo>
                  <a:pt x="37" y="108"/>
                  <a:pt x="35" y="110"/>
                  <a:pt x="33" y="112"/>
                </a:cubicBezTo>
                <a:cubicBezTo>
                  <a:pt x="37" y="129"/>
                  <a:pt x="47" y="142"/>
                  <a:pt x="53" y="157"/>
                </a:cubicBezTo>
                <a:cubicBezTo>
                  <a:pt x="56" y="163"/>
                  <a:pt x="58" y="169"/>
                  <a:pt x="61" y="174"/>
                </a:cubicBezTo>
                <a:cubicBezTo>
                  <a:pt x="62" y="176"/>
                  <a:pt x="64" y="177"/>
                  <a:pt x="65" y="179"/>
                </a:cubicBezTo>
                <a:cubicBezTo>
                  <a:pt x="69" y="187"/>
                  <a:pt x="72" y="195"/>
                  <a:pt x="77" y="202"/>
                </a:cubicBezTo>
                <a:cubicBezTo>
                  <a:pt x="79" y="205"/>
                  <a:pt x="80" y="208"/>
                  <a:pt x="82" y="211"/>
                </a:cubicBezTo>
                <a:cubicBezTo>
                  <a:pt x="83" y="213"/>
                  <a:pt x="85" y="214"/>
                  <a:pt x="85" y="217"/>
                </a:cubicBezTo>
                <a:cubicBezTo>
                  <a:pt x="92" y="223"/>
                  <a:pt x="103" y="224"/>
                  <a:pt x="104" y="233"/>
                </a:cubicBezTo>
                <a:cubicBezTo>
                  <a:pt x="108" y="236"/>
                  <a:pt x="113" y="236"/>
                  <a:pt x="118" y="238"/>
                </a:cubicBezTo>
                <a:cubicBezTo>
                  <a:pt x="115" y="220"/>
                  <a:pt x="113" y="207"/>
                  <a:pt x="109" y="189"/>
                </a:cubicBezTo>
                <a:cubicBezTo>
                  <a:pt x="109" y="188"/>
                  <a:pt x="111" y="188"/>
                  <a:pt x="111" y="187"/>
                </a:cubicBezTo>
                <a:cubicBezTo>
                  <a:pt x="106" y="179"/>
                  <a:pt x="101" y="168"/>
                  <a:pt x="96" y="157"/>
                </a:cubicBezTo>
                <a:cubicBezTo>
                  <a:pt x="95" y="155"/>
                  <a:pt x="93" y="152"/>
                  <a:pt x="93" y="150"/>
                </a:cubicBezTo>
                <a:cubicBezTo>
                  <a:pt x="92" y="148"/>
                  <a:pt x="92" y="145"/>
                  <a:pt x="91" y="143"/>
                </a:cubicBezTo>
                <a:cubicBezTo>
                  <a:pt x="90" y="141"/>
                  <a:pt x="89" y="140"/>
                  <a:pt x="89" y="139"/>
                </a:cubicBezTo>
                <a:cubicBezTo>
                  <a:pt x="88" y="137"/>
                  <a:pt x="85" y="133"/>
                  <a:pt x="86" y="130"/>
                </a:cubicBezTo>
                <a:cubicBezTo>
                  <a:pt x="86" y="126"/>
                  <a:pt x="95" y="120"/>
                  <a:pt x="100" y="121"/>
                </a:cubicBezTo>
                <a:cubicBezTo>
                  <a:pt x="101" y="122"/>
                  <a:pt x="102" y="123"/>
                  <a:pt x="101" y="124"/>
                </a:cubicBezTo>
                <a:cubicBezTo>
                  <a:pt x="106" y="134"/>
                  <a:pt x="111" y="144"/>
                  <a:pt x="116" y="154"/>
                </a:cubicBezTo>
                <a:cubicBezTo>
                  <a:pt x="119" y="160"/>
                  <a:pt x="124" y="168"/>
                  <a:pt x="127" y="175"/>
                </a:cubicBezTo>
                <a:cubicBezTo>
                  <a:pt x="128" y="177"/>
                  <a:pt x="129" y="181"/>
                  <a:pt x="131" y="181"/>
                </a:cubicBezTo>
                <a:cubicBezTo>
                  <a:pt x="130" y="172"/>
                  <a:pt x="131" y="161"/>
                  <a:pt x="128" y="154"/>
                </a:cubicBezTo>
                <a:cubicBezTo>
                  <a:pt x="131" y="149"/>
                  <a:pt x="135" y="142"/>
                  <a:pt x="134" y="136"/>
                </a:cubicBezTo>
                <a:cubicBezTo>
                  <a:pt x="138" y="135"/>
                  <a:pt x="139" y="140"/>
                  <a:pt x="141" y="143"/>
                </a:cubicBezTo>
                <a:cubicBezTo>
                  <a:pt x="144" y="147"/>
                  <a:pt x="146" y="150"/>
                  <a:pt x="150" y="153"/>
                </a:cubicBezTo>
                <a:cubicBezTo>
                  <a:pt x="149" y="159"/>
                  <a:pt x="151" y="164"/>
                  <a:pt x="151" y="170"/>
                </a:cubicBezTo>
                <a:cubicBezTo>
                  <a:pt x="154" y="160"/>
                  <a:pt x="159" y="149"/>
                  <a:pt x="162" y="140"/>
                </a:cubicBezTo>
                <a:cubicBezTo>
                  <a:pt x="164" y="138"/>
                  <a:pt x="169" y="140"/>
                  <a:pt x="172" y="141"/>
                </a:cubicBezTo>
                <a:cubicBezTo>
                  <a:pt x="171" y="146"/>
                  <a:pt x="175" y="147"/>
                  <a:pt x="178" y="149"/>
                </a:cubicBezTo>
                <a:cubicBezTo>
                  <a:pt x="178" y="158"/>
                  <a:pt x="171" y="164"/>
                  <a:pt x="173" y="173"/>
                </a:cubicBezTo>
                <a:cubicBezTo>
                  <a:pt x="173" y="178"/>
                  <a:pt x="166" y="180"/>
                  <a:pt x="166" y="174"/>
                </a:cubicBezTo>
                <a:cubicBezTo>
                  <a:pt x="165" y="178"/>
                  <a:pt x="164" y="182"/>
                  <a:pt x="162" y="185"/>
                </a:cubicBezTo>
                <a:cubicBezTo>
                  <a:pt x="166" y="187"/>
                  <a:pt x="161" y="195"/>
                  <a:pt x="161" y="200"/>
                </a:cubicBezTo>
                <a:cubicBezTo>
                  <a:pt x="161" y="204"/>
                  <a:pt x="161" y="207"/>
                  <a:pt x="161" y="211"/>
                </a:cubicBezTo>
                <a:cubicBezTo>
                  <a:pt x="160" y="222"/>
                  <a:pt x="159" y="233"/>
                  <a:pt x="158" y="241"/>
                </a:cubicBezTo>
                <a:cubicBezTo>
                  <a:pt x="151" y="247"/>
                  <a:pt x="139" y="247"/>
                  <a:pt x="131" y="247"/>
                </a:cubicBezTo>
                <a:close/>
                <a:moveTo>
                  <a:pt x="4" y="100"/>
                </a:moveTo>
                <a:cubicBezTo>
                  <a:pt x="3" y="102"/>
                  <a:pt x="6" y="108"/>
                  <a:pt x="7" y="110"/>
                </a:cubicBezTo>
                <a:cubicBezTo>
                  <a:pt x="8" y="110"/>
                  <a:pt x="10" y="112"/>
                  <a:pt x="11" y="113"/>
                </a:cubicBezTo>
                <a:cubicBezTo>
                  <a:pt x="19" y="117"/>
                  <a:pt x="31" y="112"/>
                  <a:pt x="31" y="105"/>
                </a:cubicBezTo>
                <a:cubicBezTo>
                  <a:pt x="31" y="105"/>
                  <a:pt x="32" y="105"/>
                  <a:pt x="32" y="105"/>
                </a:cubicBezTo>
                <a:cubicBezTo>
                  <a:pt x="32" y="104"/>
                  <a:pt x="32" y="101"/>
                  <a:pt x="32" y="101"/>
                </a:cubicBezTo>
                <a:cubicBezTo>
                  <a:pt x="32" y="97"/>
                  <a:pt x="30" y="95"/>
                  <a:pt x="28" y="91"/>
                </a:cubicBezTo>
                <a:cubicBezTo>
                  <a:pt x="25" y="90"/>
                  <a:pt x="21" y="90"/>
                  <a:pt x="17" y="88"/>
                </a:cubicBezTo>
                <a:cubicBezTo>
                  <a:pt x="12" y="88"/>
                  <a:pt x="6" y="92"/>
                  <a:pt x="5" y="96"/>
                </a:cubicBezTo>
                <a:cubicBezTo>
                  <a:pt x="5" y="96"/>
                  <a:pt x="5" y="97"/>
                  <a:pt x="5" y="97"/>
                </a:cubicBezTo>
                <a:cubicBezTo>
                  <a:pt x="5" y="97"/>
                  <a:pt x="4" y="97"/>
                  <a:pt x="4" y="97"/>
                </a:cubicBezTo>
                <a:cubicBezTo>
                  <a:pt x="5" y="99"/>
                  <a:pt x="4" y="99"/>
                  <a:pt x="4" y="100"/>
                </a:cubicBezTo>
                <a:close/>
                <a:moveTo>
                  <a:pt x="168" y="13"/>
                </a:moveTo>
                <a:cubicBezTo>
                  <a:pt x="166" y="10"/>
                  <a:pt x="164" y="7"/>
                  <a:pt x="161" y="5"/>
                </a:cubicBezTo>
                <a:cubicBezTo>
                  <a:pt x="155" y="2"/>
                  <a:pt x="151" y="4"/>
                  <a:pt x="146" y="6"/>
                </a:cubicBezTo>
                <a:cubicBezTo>
                  <a:pt x="137" y="9"/>
                  <a:pt x="127" y="10"/>
                  <a:pt x="127" y="22"/>
                </a:cubicBezTo>
                <a:cubicBezTo>
                  <a:pt x="127" y="30"/>
                  <a:pt x="130" y="41"/>
                  <a:pt x="130" y="49"/>
                </a:cubicBezTo>
                <a:cubicBezTo>
                  <a:pt x="140" y="35"/>
                  <a:pt x="158" y="31"/>
                  <a:pt x="179" y="29"/>
                </a:cubicBezTo>
                <a:cubicBezTo>
                  <a:pt x="176" y="23"/>
                  <a:pt x="172" y="18"/>
                  <a:pt x="168" y="13"/>
                </a:cubicBezTo>
                <a:close/>
                <a:moveTo>
                  <a:pt x="195" y="36"/>
                </a:moveTo>
                <a:cubicBezTo>
                  <a:pt x="194" y="36"/>
                  <a:pt x="192" y="36"/>
                  <a:pt x="190" y="36"/>
                </a:cubicBezTo>
                <a:cubicBezTo>
                  <a:pt x="186" y="34"/>
                  <a:pt x="181" y="32"/>
                  <a:pt x="176" y="32"/>
                </a:cubicBezTo>
                <a:cubicBezTo>
                  <a:pt x="170" y="32"/>
                  <a:pt x="161" y="34"/>
                  <a:pt x="156" y="36"/>
                </a:cubicBezTo>
                <a:cubicBezTo>
                  <a:pt x="148" y="38"/>
                  <a:pt x="140" y="43"/>
                  <a:pt x="135" y="48"/>
                </a:cubicBezTo>
                <a:cubicBezTo>
                  <a:pt x="134" y="49"/>
                  <a:pt x="133" y="50"/>
                  <a:pt x="132" y="51"/>
                </a:cubicBezTo>
                <a:cubicBezTo>
                  <a:pt x="128" y="55"/>
                  <a:pt x="127" y="62"/>
                  <a:pt x="124" y="68"/>
                </a:cubicBezTo>
                <a:cubicBezTo>
                  <a:pt x="123" y="71"/>
                  <a:pt x="121" y="75"/>
                  <a:pt x="119" y="78"/>
                </a:cubicBezTo>
                <a:cubicBezTo>
                  <a:pt x="118" y="81"/>
                  <a:pt x="118" y="85"/>
                  <a:pt x="117" y="88"/>
                </a:cubicBezTo>
                <a:cubicBezTo>
                  <a:pt x="115" y="97"/>
                  <a:pt x="113" y="105"/>
                  <a:pt x="115" y="116"/>
                </a:cubicBezTo>
                <a:cubicBezTo>
                  <a:pt x="114" y="114"/>
                  <a:pt x="116" y="113"/>
                  <a:pt x="116" y="111"/>
                </a:cubicBezTo>
                <a:cubicBezTo>
                  <a:pt x="123" y="106"/>
                  <a:pt x="128" y="98"/>
                  <a:pt x="136" y="92"/>
                </a:cubicBezTo>
                <a:cubicBezTo>
                  <a:pt x="142" y="86"/>
                  <a:pt x="150" y="82"/>
                  <a:pt x="159" y="77"/>
                </a:cubicBezTo>
                <a:cubicBezTo>
                  <a:pt x="180" y="66"/>
                  <a:pt x="207" y="55"/>
                  <a:pt x="233" y="60"/>
                </a:cubicBezTo>
                <a:cubicBezTo>
                  <a:pt x="223" y="49"/>
                  <a:pt x="211" y="40"/>
                  <a:pt x="195" y="36"/>
                </a:cubicBezTo>
                <a:close/>
                <a:moveTo>
                  <a:pt x="117" y="58"/>
                </a:moveTo>
                <a:cubicBezTo>
                  <a:pt x="120" y="60"/>
                  <a:pt x="120" y="61"/>
                  <a:pt x="123" y="62"/>
                </a:cubicBezTo>
                <a:cubicBezTo>
                  <a:pt x="124" y="60"/>
                  <a:pt x="124" y="59"/>
                  <a:pt x="125" y="58"/>
                </a:cubicBezTo>
                <a:cubicBezTo>
                  <a:pt x="118" y="55"/>
                  <a:pt x="119" y="46"/>
                  <a:pt x="127" y="45"/>
                </a:cubicBezTo>
                <a:cubicBezTo>
                  <a:pt x="126" y="43"/>
                  <a:pt x="127" y="41"/>
                  <a:pt x="126" y="40"/>
                </a:cubicBezTo>
                <a:cubicBezTo>
                  <a:pt x="118" y="42"/>
                  <a:pt x="115" y="49"/>
                  <a:pt x="117" y="58"/>
                </a:cubicBezTo>
                <a:close/>
                <a:moveTo>
                  <a:pt x="93" y="54"/>
                </a:moveTo>
                <a:cubicBezTo>
                  <a:pt x="91" y="55"/>
                  <a:pt x="88" y="57"/>
                  <a:pt x="85" y="58"/>
                </a:cubicBezTo>
                <a:cubicBezTo>
                  <a:pt x="65" y="67"/>
                  <a:pt x="45" y="75"/>
                  <a:pt x="26" y="86"/>
                </a:cubicBezTo>
                <a:cubicBezTo>
                  <a:pt x="28" y="85"/>
                  <a:pt x="27" y="87"/>
                  <a:pt x="29" y="87"/>
                </a:cubicBezTo>
                <a:cubicBezTo>
                  <a:pt x="30" y="87"/>
                  <a:pt x="31" y="86"/>
                  <a:pt x="33" y="85"/>
                </a:cubicBezTo>
                <a:cubicBezTo>
                  <a:pt x="36" y="83"/>
                  <a:pt x="42" y="80"/>
                  <a:pt x="45" y="79"/>
                </a:cubicBezTo>
                <a:cubicBezTo>
                  <a:pt x="50" y="76"/>
                  <a:pt x="55" y="74"/>
                  <a:pt x="61" y="72"/>
                </a:cubicBezTo>
                <a:cubicBezTo>
                  <a:pt x="70" y="68"/>
                  <a:pt x="79" y="65"/>
                  <a:pt x="87" y="61"/>
                </a:cubicBezTo>
                <a:cubicBezTo>
                  <a:pt x="96" y="57"/>
                  <a:pt x="105" y="53"/>
                  <a:pt x="113" y="49"/>
                </a:cubicBezTo>
                <a:cubicBezTo>
                  <a:pt x="114" y="47"/>
                  <a:pt x="116" y="45"/>
                  <a:pt x="115" y="44"/>
                </a:cubicBezTo>
                <a:cubicBezTo>
                  <a:pt x="109" y="48"/>
                  <a:pt x="101" y="50"/>
                  <a:pt x="93" y="54"/>
                </a:cubicBezTo>
                <a:close/>
                <a:moveTo>
                  <a:pt x="126" y="55"/>
                </a:moveTo>
                <a:cubicBezTo>
                  <a:pt x="128" y="52"/>
                  <a:pt x="129" y="50"/>
                  <a:pt x="127" y="48"/>
                </a:cubicBezTo>
                <a:cubicBezTo>
                  <a:pt x="124" y="48"/>
                  <a:pt x="123" y="54"/>
                  <a:pt x="126" y="55"/>
                </a:cubicBezTo>
                <a:close/>
                <a:moveTo>
                  <a:pt x="113" y="56"/>
                </a:moveTo>
                <a:cubicBezTo>
                  <a:pt x="114" y="55"/>
                  <a:pt x="113" y="54"/>
                  <a:pt x="113" y="52"/>
                </a:cubicBezTo>
                <a:cubicBezTo>
                  <a:pt x="113" y="52"/>
                  <a:pt x="112" y="52"/>
                  <a:pt x="112" y="52"/>
                </a:cubicBezTo>
                <a:cubicBezTo>
                  <a:pt x="101" y="57"/>
                  <a:pt x="90" y="63"/>
                  <a:pt x="78" y="67"/>
                </a:cubicBezTo>
                <a:cubicBezTo>
                  <a:pt x="75" y="69"/>
                  <a:pt x="70" y="71"/>
                  <a:pt x="66" y="72"/>
                </a:cubicBezTo>
                <a:cubicBezTo>
                  <a:pt x="62" y="74"/>
                  <a:pt x="58" y="76"/>
                  <a:pt x="54" y="78"/>
                </a:cubicBezTo>
                <a:cubicBezTo>
                  <a:pt x="48" y="80"/>
                  <a:pt x="40" y="84"/>
                  <a:pt x="35" y="87"/>
                </a:cubicBezTo>
                <a:cubicBezTo>
                  <a:pt x="28" y="90"/>
                  <a:pt x="36" y="94"/>
                  <a:pt x="37" y="98"/>
                </a:cubicBezTo>
                <a:cubicBezTo>
                  <a:pt x="63" y="85"/>
                  <a:pt x="92" y="76"/>
                  <a:pt x="117" y="62"/>
                </a:cubicBezTo>
                <a:cubicBezTo>
                  <a:pt x="115" y="61"/>
                  <a:pt x="115" y="57"/>
                  <a:pt x="113" y="56"/>
                </a:cubicBezTo>
                <a:close/>
                <a:moveTo>
                  <a:pt x="226" y="87"/>
                </a:moveTo>
                <a:cubicBezTo>
                  <a:pt x="232" y="80"/>
                  <a:pt x="238" y="73"/>
                  <a:pt x="235" y="64"/>
                </a:cubicBezTo>
                <a:cubicBezTo>
                  <a:pt x="233" y="63"/>
                  <a:pt x="232" y="62"/>
                  <a:pt x="230" y="62"/>
                </a:cubicBezTo>
                <a:cubicBezTo>
                  <a:pt x="216" y="60"/>
                  <a:pt x="200" y="63"/>
                  <a:pt x="190" y="66"/>
                </a:cubicBezTo>
                <a:cubicBezTo>
                  <a:pt x="193" y="80"/>
                  <a:pt x="201" y="91"/>
                  <a:pt x="202" y="104"/>
                </a:cubicBezTo>
                <a:cubicBezTo>
                  <a:pt x="211" y="99"/>
                  <a:pt x="219" y="95"/>
                  <a:pt x="226" y="87"/>
                </a:cubicBezTo>
                <a:close/>
                <a:moveTo>
                  <a:pt x="119" y="65"/>
                </a:moveTo>
                <a:cubicBezTo>
                  <a:pt x="119" y="65"/>
                  <a:pt x="119" y="65"/>
                  <a:pt x="119" y="65"/>
                </a:cubicBezTo>
                <a:cubicBezTo>
                  <a:pt x="117" y="66"/>
                  <a:pt x="115" y="66"/>
                  <a:pt x="113" y="67"/>
                </a:cubicBezTo>
                <a:cubicBezTo>
                  <a:pt x="108" y="68"/>
                  <a:pt x="101" y="75"/>
                  <a:pt x="95" y="76"/>
                </a:cubicBezTo>
                <a:cubicBezTo>
                  <a:pt x="89" y="78"/>
                  <a:pt x="84" y="81"/>
                  <a:pt x="78" y="83"/>
                </a:cubicBezTo>
                <a:cubicBezTo>
                  <a:pt x="72" y="86"/>
                  <a:pt x="65" y="89"/>
                  <a:pt x="60" y="91"/>
                </a:cubicBezTo>
                <a:cubicBezTo>
                  <a:pt x="52" y="95"/>
                  <a:pt x="44" y="97"/>
                  <a:pt x="37" y="101"/>
                </a:cubicBezTo>
                <a:cubicBezTo>
                  <a:pt x="37" y="102"/>
                  <a:pt x="38" y="103"/>
                  <a:pt x="37" y="105"/>
                </a:cubicBezTo>
                <a:cubicBezTo>
                  <a:pt x="50" y="97"/>
                  <a:pt x="64" y="91"/>
                  <a:pt x="78" y="85"/>
                </a:cubicBezTo>
                <a:cubicBezTo>
                  <a:pt x="87" y="81"/>
                  <a:pt x="95" y="76"/>
                  <a:pt x="106" y="74"/>
                </a:cubicBezTo>
                <a:cubicBezTo>
                  <a:pt x="111" y="72"/>
                  <a:pt x="116" y="69"/>
                  <a:pt x="122" y="66"/>
                </a:cubicBezTo>
                <a:cubicBezTo>
                  <a:pt x="121" y="65"/>
                  <a:pt x="120" y="66"/>
                  <a:pt x="119" y="65"/>
                </a:cubicBezTo>
                <a:close/>
                <a:moveTo>
                  <a:pt x="199" y="101"/>
                </a:moveTo>
                <a:cubicBezTo>
                  <a:pt x="198" y="97"/>
                  <a:pt x="196" y="92"/>
                  <a:pt x="194" y="87"/>
                </a:cubicBezTo>
                <a:cubicBezTo>
                  <a:pt x="194" y="85"/>
                  <a:pt x="194" y="83"/>
                  <a:pt x="193" y="82"/>
                </a:cubicBezTo>
                <a:cubicBezTo>
                  <a:pt x="192" y="79"/>
                  <a:pt x="190" y="77"/>
                  <a:pt x="190" y="75"/>
                </a:cubicBezTo>
                <a:cubicBezTo>
                  <a:pt x="188" y="72"/>
                  <a:pt x="188" y="70"/>
                  <a:pt x="186" y="68"/>
                </a:cubicBezTo>
                <a:cubicBezTo>
                  <a:pt x="185" y="69"/>
                  <a:pt x="183" y="69"/>
                  <a:pt x="182" y="70"/>
                </a:cubicBezTo>
                <a:cubicBezTo>
                  <a:pt x="183" y="78"/>
                  <a:pt x="189" y="88"/>
                  <a:pt x="192" y="96"/>
                </a:cubicBezTo>
                <a:cubicBezTo>
                  <a:pt x="193" y="99"/>
                  <a:pt x="193" y="101"/>
                  <a:pt x="193" y="102"/>
                </a:cubicBezTo>
                <a:cubicBezTo>
                  <a:pt x="193" y="105"/>
                  <a:pt x="190" y="106"/>
                  <a:pt x="188" y="104"/>
                </a:cubicBezTo>
                <a:cubicBezTo>
                  <a:pt x="184" y="92"/>
                  <a:pt x="178" y="84"/>
                  <a:pt x="173" y="73"/>
                </a:cubicBezTo>
                <a:cubicBezTo>
                  <a:pt x="172" y="73"/>
                  <a:pt x="171" y="74"/>
                  <a:pt x="170" y="75"/>
                </a:cubicBezTo>
                <a:cubicBezTo>
                  <a:pt x="172" y="81"/>
                  <a:pt x="175" y="87"/>
                  <a:pt x="178" y="94"/>
                </a:cubicBezTo>
                <a:cubicBezTo>
                  <a:pt x="181" y="98"/>
                  <a:pt x="184" y="104"/>
                  <a:pt x="181" y="109"/>
                </a:cubicBezTo>
                <a:cubicBezTo>
                  <a:pt x="177" y="110"/>
                  <a:pt x="173" y="104"/>
                  <a:pt x="171" y="101"/>
                </a:cubicBezTo>
                <a:cubicBezTo>
                  <a:pt x="168" y="94"/>
                  <a:pt x="165" y="85"/>
                  <a:pt x="162" y="79"/>
                </a:cubicBezTo>
                <a:cubicBezTo>
                  <a:pt x="161" y="79"/>
                  <a:pt x="159" y="80"/>
                  <a:pt x="158" y="81"/>
                </a:cubicBezTo>
                <a:cubicBezTo>
                  <a:pt x="158" y="82"/>
                  <a:pt x="159" y="81"/>
                  <a:pt x="159" y="83"/>
                </a:cubicBezTo>
                <a:cubicBezTo>
                  <a:pt x="158" y="86"/>
                  <a:pt x="161" y="90"/>
                  <a:pt x="164" y="93"/>
                </a:cubicBezTo>
                <a:cubicBezTo>
                  <a:pt x="166" y="97"/>
                  <a:pt x="168" y="102"/>
                  <a:pt x="170" y="106"/>
                </a:cubicBezTo>
                <a:cubicBezTo>
                  <a:pt x="171" y="108"/>
                  <a:pt x="173" y="110"/>
                  <a:pt x="174" y="112"/>
                </a:cubicBezTo>
                <a:cubicBezTo>
                  <a:pt x="176" y="115"/>
                  <a:pt x="178" y="120"/>
                  <a:pt x="182" y="120"/>
                </a:cubicBezTo>
                <a:cubicBezTo>
                  <a:pt x="186" y="119"/>
                  <a:pt x="185" y="114"/>
                  <a:pt x="188" y="111"/>
                </a:cubicBezTo>
                <a:cubicBezTo>
                  <a:pt x="191" y="108"/>
                  <a:pt x="196" y="111"/>
                  <a:pt x="199" y="111"/>
                </a:cubicBezTo>
                <a:cubicBezTo>
                  <a:pt x="200" y="108"/>
                  <a:pt x="200" y="104"/>
                  <a:pt x="199" y="101"/>
                </a:cubicBezTo>
                <a:close/>
                <a:moveTo>
                  <a:pt x="187" y="92"/>
                </a:moveTo>
                <a:cubicBezTo>
                  <a:pt x="184" y="85"/>
                  <a:pt x="183" y="78"/>
                  <a:pt x="178" y="73"/>
                </a:cubicBezTo>
                <a:cubicBezTo>
                  <a:pt x="178" y="72"/>
                  <a:pt x="178" y="72"/>
                  <a:pt x="178" y="71"/>
                </a:cubicBezTo>
                <a:cubicBezTo>
                  <a:pt x="178" y="71"/>
                  <a:pt x="178" y="71"/>
                  <a:pt x="177" y="71"/>
                </a:cubicBezTo>
                <a:cubicBezTo>
                  <a:pt x="177" y="71"/>
                  <a:pt x="177" y="72"/>
                  <a:pt x="176" y="72"/>
                </a:cubicBezTo>
                <a:cubicBezTo>
                  <a:pt x="178" y="78"/>
                  <a:pt x="181" y="83"/>
                  <a:pt x="184" y="89"/>
                </a:cubicBezTo>
                <a:cubicBezTo>
                  <a:pt x="187" y="93"/>
                  <a:pt x="187" y="98"/>
                  <a:pt x="190" y="101"/>
                </a:cubicBezTo>
                <a:cubicBezTo>
                  <a:pt x="191" y="97"/>
                  <a:pt x="188" y="95"/>
                  <a:pt x="187" y="92"/>
                </a:cubicBezTo>
                <a:close/>
                <a:moveTo>
                  <a:pt x="170" y="83"/>
                </a:moveTo>
                <a:cubicBezTo>
                  <a:pt x="169" y="80"/>
                  <a:pt x="169" y="77"/>
                  <a:pt x="167" y="76"/>
                </a:cubicBezTo>
                <a:cubicBezTo>
                  <a:pt x="166" y="77"/>
                  <a:pt x="164" y="76"/>
                  <a:pt x="164" y="78"/>
                </a:cubicBezTo>
                <a:cubicBezTo>
                  <a:pt x="169" y="86"/>
                  <a:pt x="172" y="99"/>
                  <a:pt x="179" y="106"/>
                </a:cubicBezTo>
                <a:cubicBezTo>
                  <a:pt x="178" y="97"/>
                  <a:pt x="173" y="90"/>
                  <a:pt x="170" y="83"/>
                </a:cubicBezTo>
                <a:close/>
                <a:moveTo>
                  <a:pt x="121" y="111"/>
                </a:moveTo>
                <a:cubicBezTo>
                  <a:pt x="118" y="114"/>
                  <a:pt x="117" y="117"/>
                  <a:pt x="116" y="121"/>
                </a:cubicBezTo>
                <a:cubicBezTo>
                  <a:pt x="126" y="125"/>
                  <a:pt x="139" y="124"/>
                  <a:pt x="149" y="122"/>
                </a:cubicBezTo>
                <a:cubicBezTo>
                  <a:pt x="157" y="121"/>
                  <a:pt x="165" y="119"/>
                  <a:pt x="171" y="117"/>
                </a:cubicBezTo>
                <a:cubicBezTo>
                  <a:pt x="165" y="106"/>
                  <a:pt x="159" y="93"/>
                  <a:pt x="155" y="82"/>
                </a:cubicBezTo>
                <a:cubicBezTo>
                  <a:pt x="141" y="90"/>
                  <a:pt x="130" y="100"/>
                  <a:pt x="121" y="111"/>
                </a:cubicBezTo>
                <a:close/>
                <a:moveTo>
                  <a:pt x="85" y="224"/>
                </a:moveTo>
                <a:cubicBezTo>
                  <a:pt x="84" y="223"/>
                  <a:pt x="83" y="221"/>
                  <a:pt x="82" y="219"/>
                </a:cubicBezTo>
                <a:cubicBezTo>
                  <a:pt x="81" y="213"/>
                  <a:pt x="78" y="211"/>
                  <a:pt x="76" y="205"/>
                </a:cubicBezTo>
                <a:cubicBezTo>
                  <a:pt x="75" y="204"/>
                  <a:pt x="74" y="202"/>
                  <a:pt x="72" y="200"/>
                </a:cubicBezTo>
                <a:cubicBezTo>
                  <a:pt x="72" y="199"/>
                  <a:pt x="72" y="199"/>
                  <a:pt x="72" y="198"/>
                </a:cubicBezTo>
                <a:cubicBezTo>
                  <a:pt x="68" y="194"/>
                  <a:pt x="67" y="187"/>
                  <a:pt x="63" y="184"/>
                </a:cubicBezTo>
                <a:cubicBezTo>
                  <a:pt x="58" y="175"/>
                  <a:pt x="54" y="165"/>
                  <a:pt x="50" y="156"/>
                </a:cubicBezTo>
                <a:cubicBezTo>
                  <a:pt x="44" y="142"/>
                  <a:pt x="36" y="130"/>
                  <a:pt x="31" y="115"/>
                </a:cubicBezTo>
                <a:cubicBezTo>
                  <a:pt x="29" y="116"/>
                  <a:pt x="28" y="117"/>
                  <a:pt x="27" y="117"/>
                </a:cubicBezTo>
                <a:cubicBezTo>
                  <a:pt x="29" y="124"/>
                  <a:pt x="33" y="131"/>
                  <a:pt x="36" y="137"/>
                </a:cubicBezTo>
                <a:cubicBezTo>
                  <a:pt x="38" y="140"/>
                  <a:pt x="39" y="143"/>
                  <a:pt x="41" y="147"/>
                </a:cubicBezTo>
                <a:cubicBezTo>
                  <a:pt x="52" y="169"/>
                  <a:pt x="61" y="192"/>
                  <a:pt x="74" y="212"/>
                </a:cubicBezTo>
                <a:cubicBezTo>
                  <a:pt x="76" y="216"/>
                  <a:pt x="79" y="219"/>
                  <a:pt x="80" y="224"/>
                </a:cubicBezTo>
                <a:cubicBezTo>
                  <a:pt x="80" y="225"/>
                  <a:pt x="79" y="225"/>
                  <a:pt x="80" y="226"/>
                </a:cubicBezTo>
                <a:cubicBezTo>
                  <a:pt x="83" y="227"/>
                  <a:pt x="83" y="225"/>
                  <a:pt x="85" y="224"/>
                </a:cubicBezTo>
                <a:close/>
                <a:moveTo>
                  <a:pt x="15" y="126"/>
                </a:moveTo>
                <a:cubicBezTo>
                  <a:pt x="16" y="128"/>
                  <a:pt x="17" y="130"/>
                  <a:pt x="18" y="132"/>
                </a:cubicBezTo>
                <a:cubicBezTo>
                  <a:pt x="21" y="136"/>
                  <a:pt x="22" y="140"/>
                  <a:pt x="25" y="144"/>
                </a:cubicBezTo>
                <a:cubicBezTo>
                  <a:pt x="34" y="161"/>
                  <a:pt x="41" y="179"/>
                  <a:pt x="49" y="195"/>
                </a:cubicBezTo>
                <a:cubicBezTo>
                  <a:pt x="54" y="204"/>
                  <a:pt x="56" y="213"/>
                  <a:pt x="61" y="220"/>
                </a:cubicBezTo>
                <a:cubicBezTo>
                  <a:pt x="61" y="222"/>
                  <a:pt x="62" y="228"/>
                  <a:pt x="66" y="226"/>
                </a:cubicBezTo>
                <a:cubicBezTo>
                  <a:pt x="66" y="223"/>
                  <a:pt x="65" y="222"/>
                  <a:pt x="65" y="218"/>
                </a:cubicBezTo>
                <a:cubicBezTo>
                  <a:pt x="60" y="213"/>
                  <a:pt x="58" y="206"/>
                  <a:pt x="55" y="199"/>
                </a:cubicBezTo>
                <a:cubicBezTo>
                  <a:pt x="53" y="196"/>
                  <a:pt x="52" y="194"/>
                  <a:pt x="50" y="190"/>
                </a:cubicBezTo>
                <a:cubicBezTo>
                  <a:pt x="49" y="187"/>
                  <a:pt x="47" y="185"/>
                  <a:pt x="45" y="182"/>
                </a:cubicBezTo>
                <a:cubicBezTo>
                  <a:pt x="44" y="178"/>
                  <a:pt x="43" y="175"/>
                  <a:pt x="41" y="172"/>
                </a:cubicBezTo>
                <a:cubicBezTo>
                  <a:pt x="39" y="165"/>
                  <a:pt x="36" y="159"/>
                  <a:pt x="33" y="153"/>
                </a:cubicBezTo>
                <a:cubicBezTo>
                  <a:pt x="30" y="146"/>
                  <a:pt x="26" y="141"/>
                  <a:pt x="23" y="135"/>
                </a:cubicBezTo>
                <a:cubicBezTo>
                  <a:pt x="20" y="129"/>
                  <a:pt x="18" y="117"/>
                  <a:pt x="12" y="118"/>
                </a:cubicBezTo>
                <a:cubicBezTo>
                  <a:pt x="13" y="121"/>
                  <a:pt x="14" y="123"/>
                  <a:pt x="15" y="126"/>
                </a:cubicBezTo>
                <a:close/>
                <a:moveTo>
                  <a:pt x="23" y="118"/>
                </a:moveTo>
                <a:cubicBezTo>
                  <a:pt x="22" y="118"/>
                  <a:pt x="21" y="118"/>
                  <a:pt x="19" y="118"/>
                </a:cubicBezTo>
                <a:cubicBezTo>
                  <a:pt x="22" y="128"/>
                  <a:pt x="27" y="137"/>
                  <a:pt x="32" y="145"/>
                </a:cubicBezTo>
                <a:cubicBezTo>
                  <a:pt x="42" y="165"/>
                  <a:pt x="48" y="185"/>
                  <a:pt x="60" y="204"/>
                </a:cubicBezTo>
                <a:cubicBezTo>
                  <a:pt x="62" y="208"/>
                  <a:pt x="64" y="213"/>
                  <a:pt x="67" y="217"/>
                </a:cubicBezTo>
                <a:cubicBezTo>
                  <a:pt x="69" y="216"/>
                  <a:pt x="72" y="218"/>
                  <a:pt x="73" y="217"/>
                </a:cubicBezTo>
                <a:cubicBezTo>
                  <a:pt x="55" y="185"/>
                  <a:pt x="41" y="150"/>
                  <a:pt x="23" y="118"/>
                </a:cubicBezTo>
                <a:close/>
                <a:moveTo>
                  <a:pt x="97" y="124"/>
                </a:moveTo>
                <a:cubicBezTo>
                  <a:pt x="91" y="126"/>
                  <a:pt x="88" y="130"/>
                  <a:pt x="90" y="136"/>
                </a:cubicBezTo>
                <a:cubicBezTo>
                  <a:pt x="91" y="138"/>
                  <a:pt x="93" y="140"/>
                  <a:pt x="94" y="143"/>
                </a:cubicBezTo>
                <a:cubicBezTo>
                  <a:pt x="96" y="149"/>
                  <a:pt x="97" y="154"/>
                  <a:pt x="100" y="160"/>
                </a:cubicBezTo>
                <a:cubicBezTo>
                  <a:pt x="104" y="170"/>
                  <a:pt x="110" y="181"/>
                  <a:pt x="115" y="190"/>
                </a:cubicBezTo>
                <a:cubicBezTo>
                  <a:pt x="118" y="192"/>
                  <a:pt x="125" y="193"/>
                  <a:pt x="131" y="192"/>
                </a:cubicBezTo>
                <a:cubicBezTo>
                  <a:pt x="131" y="191"/>
                  <a:pt x="130" y="191"/>
                  <a:pt x="131" y="190"/>
                </a:cubicBezTo>
                <a:cubicBezTo>
                  <a:pt x="130" y="191"/>
                  <a:pt x="128" y="192"/>
                  <a:pt x="127" y="191"/>
                </a:cubicBezTo>
                <a:cubicBezTo>
                  <a:pt x="127" y="189"/>
                  <a:pt x="129" y="189"/>
                  <a:pt x="130" y="186"/>
                </a:cubicBezTo>
                <a:cubicBezTo>
                  <a:pt x="128" y="185"/>
                  <a:pt x="126" y="189"/>
                  <a:pt x="125" y="187"/>
                </a:cubicBezTo>
                <a:cubicBezTo>
                  <a:pt x="125" y="185"/>
                  <a:pt x="129" y="184"/>
                  <a:pt x="127" y="182"/>
                </a:cubicBezTo>
                <a:cubicBezTo>
                  <a:pt x="126" y="183"/>
                  <a:pt x="124" y="184"/>
                  <a:pt x="123" y="184"/>
                </a:cubicBezTo>
                <a:cubicBezTo>
                  <a:pt x="123" y="181"/>
                  <a:pt x="125" y="180"/>
                  <a:pt x="126" y="178"/>
                </a:cubicBezTo>
                <a:cubicBezTo>
                  <a:pt x="125" y="177"/>
                  <a:pt x="125" y="175"/>
                  <a:pt x="124" y="174"/>
                </a:cubicBezTo>
                <a:cubicBezTo>
                  <a:pt x="122" y="175"/>
                  <a:pt x="118" y="179"/>
                  <a:pt x="116" y="177"/>
                </a:cubicBezTo>
                <a:cubicBezTo>
                  <a:pt x="118" y="175"/>
                  <a:pt x="120" y="173"/>
                  <a:pt x="123" y="172"/>
                </a:cubicBezTo>
                <a:cubicBezTo>
                  <a:pt x="123" y="171"/>
                  <a:pt x="122" y="171"/>
                  <a:pt x="122" y="170"/>
                </a:cubicBezTo>
                <a:cubicBezTo>
                  <a:pt x="121" y="170"/>
                  <a:pt x="119" y="172"/>
                  <a:pt x="118" y="171"/>
                </a:cubicBezTo>
                <a:cubicBezTo>
                  <a:pt x="117" y="169"/>
                  <a:pt x="120" y="168"/>
                  <a:pt x="121" y="167"/>
                </a:cubicBezTo>
                <a:cubicBezTo>
                  <a:pt x="120" y="167"/>
                  <a:pt x="120" y="166"/>
                  <a:pt x="120" y="166"/>
                </a:cubicBezTo>
                <a:cubicBezTo>
                  <a:pt x="120" y="166"/>
                  <a:pt x="116" y="168"/>
                  <a:pt x="116" y="166"/>
                </a:cubicBezTo>
                <a:cubicBezTo>
                  <a:pt x="116" y="164"/>
                  <a:pt x="118" y="165"/>
                  <a:pt x="118" y="163"/>
                </a:cubicBezTo>
                <a:cubicBezTo>
                  <a:pt x="117" y="163"/>
                  <a:pt x="115" y="165"/>
                  <a:pt x="114" y="164"/>
                </a:cubicBezTo>
                <a:cubicBezTo>
                  <a:pt x="114" y="162"/>
                  <a:pt x="117" y="160"/>
                  <a:pt x="116" y="159"/>
                </a:cubicBezTo>
                <a:cubicBezTo>
                  <a:pt x="115" y="159"/>
                  <a:pt x="113" y="163"/>
                  <a:pt x="111" y="160"/>
                </a:cubicBezTo>
                <a:cubicBezTo>
                  <a:pt x="112" y="159"/>
                  <a:pt x="114" y="158"/>
                  <a:pt x="115" y="156"/>
                </a:cubicBezTo>
                <a:cubicBezTo>
                  <a:pt x="114" y="156"/>
                  <a:pt x="114" y="155"/>
                  <a:pt x="114" y="154"/>
                </a:cubicBezTo>
                <a:cubicBezTo>
                  <a:pt x="111" y="154"/>
                  <a:pt x="109" y="156"/>
                  <a:pt x="107" y="157"/>
                </a:cubicBezTo>
                <a:cubicBezTo>
                  <a:pt x="107" y="157"/>
                  <a:pt x="107" y="157"/>
                  <a:pt x="106" y="156"/>
                </a:cubicBezTo>
                <a:cubicBezTo>
                  <a:pt x="107" y="153"/>
                  <a:pt x="111" y="153"/>
                  <a:pt x="112" y="151"/>
                </a:cubicBezTo>
                <a:cubicBezTo>
                  <a:pt x="112" y="151"/>
                  <a:pt x="112" y="151"/>
                  <a:pt x="112" y="150"/>
                </a:cubicBezTo>
                <a:cubicBezTo>
                  <a:pt x="111" y="150"/>
                  <a:pt x="110" y="151"/>
                  <a:pt x="108" y="151"/>
                </a:cubicBezTo>
                <a:cubicBezTo>
                  <a:pt x="108" y="150"/>
                  <a:pt x="108" y="150"/>
                  <a:pt x="108" y="149"/>
                </a:cubicBezTo>
                <a:cubicBezTo>
                  <a:pt x="108" y="148"/>
                  <a:pt x="110" y="148"/>
                  <a:pt x="110" y="147"/>
                </a:cubicBezTo>
                <a:cubicBezTo>
                  <a:pt x="109" y="146"/>
                  <a:pt x="107" y="149"/>
                  <a:pt x="105" y="148"/>
                </a:cubicBezTo>
                <a:cubicBezTo>
                  <a:pt x="106" y="146"/>
                  <a:pt x="106" y="145"/>
                  <a:pt x="108" y="145"/>
                </a:cubicBezTo>
                <a:cubicBezTo>
                  <a:pt x="108" y="144"/>
                  <a:pt x="108" y="143"/>
                  <a:pt x="107" y="143"/>
                </a:cubicBezTo>
                <a:cubicBezTo>
                  <a:pt x="106" y="144"/>
                  <a:pt x="106" y="145"/>
                  <a:pt x="104" y="145"/>
                </a:cubicBezTo>
                <a:cubicBezTo>
                  <a:pt x="104" y="143"/>
                  <a:pt x="104" y="141"/>
                  <a:pt x="106" y="141"/>
                </a:cubicBezTo>
                <a:cubicBezTo>
                  <a:pt x="106" y="140"/>
                  <a:pt x="106" y="139"/>
                  <a:pt x="105" y="139"/>
                </a:cubicBezTo>
                <a:cubicBezTo>
                  <a:pt x="103" y="140"/>
                  <a:pt x="100" y="144"/>
                  <a:pt x="98" y="143"/>
                </a:cubicBezTo>
                <a:cubicBezTo>
                  <a:pt x="100" y="140"/>
                  <a:pt x="101" y="138"/>
                  <a:pt x="105" y="137"/>
                </a:cubicBezTo>
                <a:cubicBezTo>
                  <a:pt x="102" y="132"/>
                  <a:pt x="100" y="126"/>
                  <a:pt x="97" y="124"/>
                </a:cubicBezTo>
                <a:close/>
                <a:moveTo>
                  <a:pt x="135" y="147"/>
                </a:moveTo>
                <a:cubicBezTo>
                  <a:pt x="137" y="146"/>
                  <a:pt x="138" y="145"/>
                  <a:pt x="139" y="143"/>
                </a:cubicBezTo>
                <a:cubicBezTo>
                  <a:pt x="138" y="142"/>
                  <a:pt x="137" y="141"/>
                  <a:pt x="137" y="140"/>
                </a:cubicBezTo>
                <a:cubicBezTo>
                  <a:pt x="137" y="143"/>
                  <a:pt x="135" y="144"/>
                  <a:pt x="135" y="147"/>
                </a:cubicBezTo>
                <a:close/>
                <a:moveTo>
                  <a:pt x="168" y="143"/>
                </a:moveTo>
                <a:cubicBezTo>
                  <a:pt x="167" y="143"/>
                  <a:pt x="166" y="143"/>
                  <a:pt x="165" y="142"/>
                </a:cubicBezTo>
                <a:cubicBezTo>
                  <a:pt x="165" y="143"/>
                  <a:pt x="164" y="143"/>
                  <a:pt x="164" y="144"/>
                </a:cubicBezTo>
                <a:cubicBezTo>
                  <a:pt x="165" y="145"/>
                  <a:pt x="167" y="145"/>
                  <a:pt x="169" y="145"/>
                </a:cubicBezTo>
                <a:cubicBezTo>
                  <a:pt x="169" y="143"/>
                  <a:pt x="167" y="145"/>
                  <a:pt x="168" y="143"/>
                </a:cubicBezTo>
                <a:close/>
                <a:moveTo>
                  <a:pt x="134" y="148"/>
                </a:moveTo>
                <a:cubicBezTo>
                  <a:pt x="134" y="150"/>
                  <a:pt x="132" y="155"/>
                  <a:pt x="132" y="155"/>
                </a:cubicBezTo>
                <a:cubicBezTo>
                  <a:pt x="135" y="160"/>
                  <a:pt x="136" y="152"/>
                  <a:pt x="139" y="151"/>
                </a:cubicBezTo>
                <a:cubicBezTo>
                  <a:pt x="141" y="152"/>
                  <a:pt x="142" y="154"/>
                  <a:pt x="143" y="154"/>
                </a:cubicBezTo>
                <a:cubicBezTo>
                  <a:pt x="144" y="153"/>
                  <a:pt x="145" y="153"/>
                  <a:pt x="145" y="152"/>
                </a:cubicBezTo>
                <a:cubicBezTo>
                  <a:pt x="143" y="150"/>
                  <a:pt x="142" y="147"/>
                  <a:pt x="140" y="146"/>
                </a:cubicBezTo>
                <a:cubicBezTo>
                  <a:pt x="139" y="147"/>
                  <a:pt x="136" y="149"/>
                  <a:pt x="134" y="148"/>
                </a:cubicBezTo>
                <a:close/>
                <a:moveTo>
                  <a:pt x="162" y="147"/>
                </a:moveTo>
                <a:cubicBezTo>
                  <a:pt x="160" y="153"/>
                  <a:pt x="157" y="158"/>
                  <a:pt x="155" y="165"/>
                </a:cubicBezTo>
                <a:cubicBezTo>
                  <a:pt x="158" y="167"/>
                  <a:pt x="163" y="167"/>
                  <a:pt x="166" y="165"/>
                </a:cubicBezTo>
                <a:cubicBezTo>
                  <a:pt x="167" y="160"/>
                  <a:pt x="168" y="155"/>
                  <a:pt x="169" y="149"/>
                </a:cubicBezTo>
                <a:cubicBezTo>
                  <a:pt x="167" y="148"/>
                  <a:pt x="165" y="147"/>
                  <a:pt x="162" y="147"/>
                </a:cubicBezTo>
                <a:close/>
                <a:moveTo>
                  <a:pt x="167" y="172"/>
                </a:moveTo>
                <a:cubicBezTo>
                  <a:pt x="167" y="172"/>
                  <a:pt x="167" y="174"/>
                  <a:pt x="169" y="174"/>
                </a:cubicBezTo>
                <a:cubicBezTo>
                  <a:pt x="170" y="167"/>
                  <a:pt x="172" y="159"/>
                  <a:pt x="175" y="152"/>
                </a:cubicBezTo>
                <a:cubicBezTo>
                  <a:pt x="174" y="150"/>
                  <a:pt x="173" y="150"/>
                  <a:pt x="171" y="149"/>
                </a:cubicBezTo>
                <a:cubicBezTo>
                  <a:pt x="170" y="156"/>
                  <a:pt x="168" y="165"/>
                  <a:pt x="167" y="172"/>
                </a:cubicBezTo>
                <a:close/>
                <a:moveTo>
                  <a:pt x="132" y="159"/>
                </a:moveTo>
                <a:cubicBezTo>
                  <a:pt x="133" y="171"/>
                  <a:pt x="134" y="184"/>
                  <a:pt x="136" y="192"/>
                </a:cubicBezTo>
                <a:cubicBezTo>
                  <a:pt x="137" y="192"/>
                  <a:pt x="141" y="192"/>
                  <a:pt x="142" y="192"/>
                </a:cubicBezTo>
                <a:cubicBezTo>
                  <a:pt x="143" y="191"/>
                  <a:pt x="141" y="188"/>
                  <a:pt x="142" y="186"/>
                </a:cubicBezTo>
                <a:cubicBezTo>
                  <a:pt x="145" y="186"/>
                  <a:pt x="143" y="191"/>
                  <a:pt x="145" y="192"/>
                </a:cubicBezTo>
                <a:cubicBezTo>
                  <a:pt x="148" y="190"/>
                  <a:pt x="148" y="184"/>
                  <a:pt x="147" y="180"/>
                </a:cubicBezTo>
                <a:cubicBezTo>
                  <a:pt x="149" y="172"/>
                  <a:pt x="147" y="164"/>
                  <a:pt x="147" y="156"/>
                </a:cubicBezTo>
                <a:cubicBezTo>
                  <a:pt x="145" y="157"/>
                  <a:pt x="143" y="158"/>
                  <a:pt x="142" y="157"/>
                </a:cubicBezTo>
                <a:cubicBezTo>
                  <a:pt x="142" y="164"/>
                  <a:pt x="143" y="172"/>
                  <a:pt x="143" y="180"/>
                </a:cubicBezTo>
                <a:cubicBezTo>
                  <a:pt x="139" y="173"/>
                  <a:pt x="142" y="162"/>
                  <a:pt x="138" y="155"/>
                </a:cubicBezTo>
                <a:cubicBezTo>
                  <a:pt x="138" y="158"/>
                  <a:pt x="135" y="160"/>
                  <a:pt x="132" y="159"/>
                </a:cubicBezTo>
                <a:close/>
                <a:moveTo>
                  <a:pt x="149" y="192"/>
                </a:moveTo>
                <a:cubicBezTo>
                  <a:pt x="151" y="191"/>
                  <a:pt x="153" y="191"/>
                  <a:pt x="156" y="190"/>
                </a:cubicBezTo>
                <a:cubicBezTo>
                  <a:pt x="160" y="184"/>
                  <a:pt x="163" y="177"/>
                  <a:pt x="164" y="169"/>
                </a:cubicBezTo>
                <a:cubicBezTo>
                  <a:pt x="160" y="169"/>
                  <a:pt x="156" y="169"/>
                  <a:pt x="155" y="167"/>
                </a:cubicBezTo>
                <a:cubicBezTo>
                  <a:pt x="152" y="176"/>
                  <a:pt x="150" y="183"/>
                  <a:pt x="149" y="192"/>
                </a:cubicBezTo>
                <a:close/>
                <a:moveTo>
                  <a:pt x="131" y="184"/>
                </a:moveTo>
                <a:cubicBezTo>
                  <a:pt x="132" y="185"/>
                  <a:pt x="131" y="186"/>
                  <a:pt x="133" y="187"/>
                </a:cubicBezTo>
                <a:cubicBezTo>
                  <a:pt x="132" y="185"/>
                  <a:pt x="133" y="184"/>
                  <a:pt x="132" y="183"/>
                </a:cubicBezTo>
                <a:cubicBezTo>
                  <a:pt x="131" y="183"/>
                  <a:pt x="131" y="184"/>
                  <a:pt x="131" y="184"/>
                </a:cubicBezTo>
                <a:close/>
                <a:moveTo>
                  <a:pt x="115" y="207"/>
                </a:moveTo>
                <a:cubicBezTo>
                  <a:pt x="128" y="209"/>
                  <a:pt x="137" y="210"/>
                  <a:pt x="148" y="206"/>
                </a:cubicBezTo>
                <a:cubicBezTo>
                  <a:pt x="154" y="206"/>
                  <a:pt x="155" y="204"/>
                  <a:pt x="159" y="202"/>
                </a:cubicBezTo>
                <a:cubicBezTo>
                  <a:pt x="158" y="197"/>
                  <a:pt x="160" y="195"/>
                  <a:pt x="161" y="190"/>
                </a:cubicBezTo>
                <a:cubicBezTo>
                  <a:pt x="154" y="196"/>
                  <a:pt x="143" y="194"/>
                  <a:pt x="133" y="195"/>
                </a:cubicBezTo>
                <a:cubicBezTo>
                  <a:pt x="128" y="196"/>
                  <a:pt x="117" y="195"/>
                  <a:pt x="113" y="192"/>
                </a:cubicBezTo>
                <a:cubicBezTo>
                  <a:pt x="114" y="198"/>
                  <a:pt x="114" y="202"/>
                  <a:pt x="115" y="207"/>
                </a:cubicBezTo>
                <a:close/>
                <a:moveTo>
                  <a:pt x="153" y="209"/>
                </a:moveTo>
                <a:cubicBezTo>
                  <a:pt x="154" y="212"/>
                  <a:pt x="154" y="214"/>
                  <a:pt x="154" y="217"/>
                </a:cubicBezTo>
                <a:cubicBezTo>
                  <a:pt x="156" y="217"/>
                  <a:pt x="156" y="216"/>
                  <a:pt x="158" y="216"/>
                </a:cubicBezTo>
                <a:cubicBezTo>
                  <a:pt x="158" y="212"/>
                  <a:pt x="159" y="210"/>
                  <a:pt x="158" y="206"/>
                </a:cubicBezTo>
                <a:cubicBezTo>
                  <a:pt x="157" y="207"/>
                  <a:pt x="154" y="207"/>
                  <a:pt x="153" y="209"/>
                </a:cubicBezTo>
                <a:close/>
                <a:moveTo>
                  <a:pt x="150" y="219"/>
                </a:moveTo>
                <a:cubicBezTo>
                  <a:pt x="150" y="219"/>
                  <a:pt x="150" y="219"/>
                  <a:pt x="151" y="219"/>
                </a:cubicBezTo>
                <a:cubicBezTo>
                  <a:pt x="152" y="216"/>
                  <a:pt x="152" y="210"/>
                  <a:pt x="150" y="209"/>
                </a:cubicBezTo>
                <a:cubicBezTo>
                  <a:pt x="149" y="211"/>
                  <a:pt x="149" y="216"/>
                  <a:pt x="150" y="219"/>
                </a:cubicBezTo>
                <a:close/>
                <a:moveTo>
                  <a:pt x="116" y="210"/>
                </a:moveTo>
                <a:cubicBezTo>
                  <a:pt x="116" y="213"/>
                  <a:pt x="117" y="216"/>
                  <a:pt x="117" y="220"/>
                </a:cubicBezTo>
                <a:cubicBezTo>
                  <a:pt x="119" y="220"/>
                  <a:pt x="120" y="221"/>
                  <a:pt x="120" y="220"/>
                </a:cubicBezTo>
                <a:cubicBezTo>
                  <a:pt x="121" y="218"/>
                  <a:pt x="120" y="215"/>
                  <a:pt x="120" y="211"/>
                </a:cubicBezTo>
                <a:cubicBezTo>
                  <a:pt x="118" y="210"/>
                  <a:pt x="118" y="209"/>
                  <a:pt x="116" y="210"/>
                </a:cubicBezTo>
                <a:close/>
                <a:moveTo>
                  <a:pt x="140" y="211"/>
                </a:moveTo>
                <a:cubicBezTo>
                  <a:pt x="140" y="215"/>
                  <a:pt x="139" y="218"/>
                  <a:pt x="140" y="222"/>
                </a:cubicBezTo>
                <a:cubicBezTo>
                  <a:pt x="142" y="221"/>
                  <a:pt x="145" y="222"/>
                  <a:pt x="147" y="220"/>
                </a:cubicBezTo>
                <a:cubicBezTo>
                  <a:pt x="147" y="216"/>
                  <a:pt x="147" y="214"/>
                  <a:pt x="146" y="210"/>
                </a:cubicBezTo>
                <a:cubicBezTo>
                  <a:pt x="144" y="210"/>
                  <a:pt x="142" y="211"/>
                  <a:pt x="140" y="211"/>
                </a:cubicBezTo>
                <a:close/>
                <a:moveTo>
                  <a:pt x="123" y="221"/>
                </a:moveTo>
                <a:cubicBezTo>
                  <a:pt x="126" y="222"/>
                  <a:pt x="128" y="222"/>
                  <a:pt x="132" y="222"/>
                </a:cubicBezTo>
                <a:cubicBezTo>
                  <a:pt x="131" y="219"/>
                  <a:pt x="132" y="215"/>
                  <a:pt x="131" y="212"/>
                </a:cubicBezTo>
                <a:cubicBezTo>
                  <a:pt x="129" y="211"/>
                  <a:pt x="125" y="211"/>
                  <a:pt x="123" y="211"/>
                </a:cubicBezTo>
                <a:cubicBezTo>
                  <a:pt x="123" y="213"/>
                  <a:pt x="122" y="219"/>
                  <a:pt x="123" y="221"/>
                </a:cubicBezTo>
                <a:close/>
                <a:moveTo>
                  <a:pt x="135" y="211"/>
                </a:moveTo>
                <a:cubicBezTo>
                  <a:pt x="133" y="215"/>
                  <a:pt x="134" y="219"/>
                  <a:pt x="134" y="223"/>
                </a:cubicBezTo>
                <a:cubicBezTo>
                  <a:pt x="135" y="223"/>
                  <a:pt x="137" y="223"/>
                  <a:pt x="138" y="222"/>
                </a:cubicBezTo>
                <a:cubicBezTo>
                  <a:pt x="137" y="219"/>
                  <a:pt x="138" y="215"/>
                  <a:pt x="137" y="211"/>
                </a:cubicBezTo>
                <a:cubicBezTo>
                  <a:pt x="136" y="211"/>
                  <a:pt x="135" y="211"/>
                  <a:pt x="135" y="211"/>
                </a:cubicBezTo>
                <a:close/>
                <a:moveTo>
                  <a:pt x="147" y="224"/>
                </a:moveTo>
                <a:cubicBezTo>
                  <a:pt x="147" y="224"/>
                  <a:pt x="147" y="223"/>
                  <a:pt x="146" y="224"/>
                </a:cubicBezTo>
                <a:cubicBezTo>
                  <a:pt x="138" y="227"/>
                  <a:pt x="127" y="226"/>
                  <a:pt x="118" y="223"/>
                </a:cubicBezTo>
                <a:cubicBezTo>
                  <a:pt x="119" y="228"/>
                  <a:pt x="120" y="235"/>
                  <a:pt x="121" y="240"/>
                </a:cubicBezTo>
                <a:cubicBezTo>
                  <a:pt x="122" y="241"/>
                  <a:pt x="123" y="241"/>
                  <a:pt x="124" y="242"/>
                </a:cubicBezTo>
                <a:cubicBezTo>
                  <a:pt x="126" y="242"/>
                  <a:pt x="128" y="244"/>
                  <a:pt x="131" y="244"/>
                </a:cubicBezTo>
                <a:cubicBezTo>
                  <a:pt x="133" y="244"/>
                  <a:pt x="134" y="243"/>
                  <a:pt x="136" y="243"/>
                </a:cubicBezTo>
                <a:cubicBezTo>
                  <a:pt x="142" y="243"/>
                  <a:pt x="148" y="245"/>
                  <a:pt x="153" y="241"/>
                </a:cubicBezTo>
                <a:cubicBezTo>
                  <a:pt x="156" y="235"/>
                  <a:pt x="157" y="225"/>
                  <a:pt x="157" y="219"/>
                </a:cubicBezTo>
                <a:cubicBezTo>
                  <a:pt x="154" y="221"/>
                  <a:pt x="150" y="222"/>
                  <a:pt x="147" y="224"/>
                </a:cubicBezTo>
                <a:close/>
                <a:moveTo>
                  <a:pt x="69" y="220"/>
                </a:moveTo>
                <a:cubicBezTo>
                  <a:pt x="71" y="223"/>
                  <a:pt x="72" y="230"/>
                  <a:pt x="65" y="230"/>
                </a:cubicBezTo>
                <a:cubicBezTo>
                  <a:pt x="64" y="229"/>
                  <a:pt x="63" y="229"/>
                  <a:pt x="61" y="230"/>
                </a:cubicBezTo>
                <a:cubicBezTo>
                  <a:pt x="60" y="227"/>
                  <a:pt x="60" y="223"/>
                  <a:pt x="58" y="223"/>
                </a:cubicBezTo>
                <a:cubicBezTo>
                  <a:pt x="56" y="225"/>
                  <a:pt x="49" y="227"/>
                  <a:pt x="52" y="231"/>
                </a:cubicBezTo>
                <a:cubicBezTo>
                  <a:pt x="64" y="234"/>
                  <a:pt x="81" y="235"/>
                  <a:pt x="95" y="231"/>
                </a:cubicBezTo>
                <a:cubicBezTo>
                  <a:pt x="94" y="230"/>
                  <a:pt x="96" y="231"/>
                  <a:pt x="95" y="229"/>
                </a:cubicBezTo>
                <a:cubicBezTo>
                  <a:pt x="94" y="226"/>
                  <a:pt x="90" y="223"/>
                  <a:pt x="88" y="223"/>
                </a:cubicBezTo>
                <a:cubicBezTo>
                  <a:pt x="92" y="227"/>
                  <a:pt x="84" y="231"/>
                  <a:pt x="80" y="229"/>
                </a:cubicBezTo>
                <a:cubicBezTo>
                  <a:pt x="77" y="228"/>
                  <a:pt x="76" y="225"/>
                  <a:pt x="77" y="222"/>
                </a:cubicBezTo>
                <a:cubicBezTo>
                  <a:pt x="76" y="222"/>
                  <a:pt x="76" y="221"/>
                  <a:pt x="75" y="220"/>
                </a:cubicBezTo>
                <a:cubicBezTo>
                  <a:pt x="74" y="221"/>
                  <a:pt x="72" y="220"/>
                  <a:pt x="69" y="220"/>
                </a:cubicBezTo>
                <a:close/>
                <a:moveTo>
                  <a:pt x="99" y="231"/>
                </a:moveTo>
                <a:cubicBezTo>
                  <a:pt x="98" y="232"/>
                  <a:pt x="96" y="234"/>
                  <a:pt x="95" y="234"/>
                </a:cubicBezTo>
                <a:cubicBezTo>
                  <a:pt x="84" y="239"/>
                  <a:pt x="69" y="235"/>
                  <a:pt x="55" y="236"/>
                </a:cubicBezTo>
                <a:cubicBezTo>
                  <a:pt x="54" y="235"/>
                  <a:pt x="51" y="235"/>
                  <a:pt x="49" y="234"/>
                </a:cubicBezTo>
                <a:cubicBezTo>
                  <a:pt x="49" y="236"/>
                  <a:pt x="48" y="238"/>
                  <a:pt x="48" y="240"/>
                </a:cubicBezTo>
                <a:cubicBezTo>
                  <a:pt x="52" y="244"/>
                  <a:pt x="62" y="245"/>
                  <a:pt x="72" y="247"/>
                </a:cubicBezTo>
                <a:cubicBezTo>
                  <a:pt x="78" y="247"/>
                  <a:pt x="81" y="247"/>
                  <a:pt x="87" y="246"/>
                </a:cubicBezTo>
                <a:cubicBezTo>
                  <a:pt x="90" y="245"/>
                  <a:pt x="100" y="243"/>
                  <a:pt x="101" y="241"/>
                </a:cubicBezTo>
                <a:cubicBezTo>
                  <a:pt x="103" y="237"/>
                  <a:pt x="100" y="234"/>
                  <a:pt x="100" y="231"/>
                </a:cubicBezTo>
                <a:cubicBezTo>
                  <a:pt x="99" y="231"/>
                  <a:pt x="99" y="231"/>
                  <a:pt x="99" y="231"/>
                </a:cubicBezTo>
                <a:close/>
                <a:moveTo>
                  <a:pt x="38" y="239"/>
                </a:moveTo>
                <a:cubicBezTo>
                  <a:pt x="33" y="241"/>
                  <a:pt x="30" y="243"/>
                  <a:pt x="26" y="245"/>
                </a:cubicBezTo>
                <a:cubicBezTo>
                  <a:pt x="20" y="248"/>
                  <a:pt x="17" y="250"/>
                  <a:pt x="12" y="255"/>
                </a:cubicBezTo>
                <a:cubicBezTo>
                  <a:pt x="10" y="257"/>
                  <a:pt x="7" y="261"/>
                  <a:pt x="7" y="263"/>
                </a:cubicBezTo>
                <a:cubicBezTo>
                  <a:pt x="7" y="267"/>
                  <a:pt x="15" y="269"/>
                  <a:pt x="19" y="271"/>
                </a:cubicBezTo>
                <a:cubicBezTo>
                  <a:pt x="29" y="275"/>
                  <a:pt x="41" y="278"/>
                  <a:pt x="54" y="279"/>
                </a:cubicBezTo>
                <a:cubicBezTo>
                  <a:pt x="65" y="280"/>
                  <a:pt x="70" y="278"/>
                  <a:pt x="80" y="278"/>
                </a:cubicBezTo>
                <a:cubicBezTo>
                  <a:pt x="86" y="278"/>
                  <a:pt x="92" y="278"/>
                  <a:pt x="98" y="277"/>
                </a:cubicBezTo>
                <a:cubicBezTo>
                  <a:pt x="109" y="275"/>
                  <a:pt x="118" y="274"/>
                  <a:pt x="127" y="270"/>
                </a:cubicBezTo>
                <a:cubicBezTo>
                  <a:pt x="132" y="268"/>
                  <a:pt x="137" y="265"/>
                  <a:pt x="140" y="262"/>
                </a:cubicBezTo>
                <a:cubicBezTo>
                  <a:pt x="135" y="252"/>
                  <a:pt x="124" y="247"/>
                  <a:pt x="116" y="240"/>
                </a:cubicBezTo>
                <a:cubicBezTo>
                  <a:pt x="112" y="240"/>
                  <a:pt x="110" y="238"/>
                  <a:pt x="106" y="238"/>
                </a:cubicBezTo>
                <a:cubicBezTo>
                  <a:pt x="105" y="239"/>
                  <a:pt x="105" y="240"/>
                  <a:pt x="106" y="241"/>
                </a:cubicBezTo>
                <a:cubicBezTo>
                  <a:pt x="100" y="245"/>
                  <a:pt x="92" y="248"/>
                  <a:pt x="83" y="249"/>
                </a:cubicBezTo>
                <a:cubicBezTo>
                  <a:pt x="77" y="250"/>
                  <a:pt x="72" y="249"/>
                  <a:pt x="67" y="248"/>
                </a:cubicBezTo>
                <a:cubicBezTo>
                  <a:pt x="58" y="247"/>
                  <a:pt x="50" y="247"/>
                  <a:pt x="45" y="243"/>
                </a:cubicBezTo>
                <a:cubicBezTo>
                  <a:pt x="45" y="242"/>
                  <a:pt x="47" y="238"/>
                  <a:pt x="45" y="236"/>
                </a:cubicBezTo>
                <a:cubicBezTo>
                  <a:pt x="43" y="237"/>
                  <a:pt x="40" y="238"/>
                  <a:pt x="38" y="2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81" name="Freeform 348"/>
          <p:cNvSpPr>
            <a:spLocks noEditPoints="1"/>
          </p:cNvSpPr>
          <p:nvPr/>
        </p:nvSpPr>
        <p:spPr bwMode="auto">
          <a:xfrm>
            <a:off x="1093788" y="2519363"/>
            <a:ext cx="768350" cy="542925"/>
          </a:xfrm>
          <a:custGeom>
            <a:avLst/>
            <a:gdLst>
              <a:gd name="T0" fmla="*/ 175 w 243"/>
              <a:gd name="T1" fmla="*/ 1 h 172"/>
              <a:gd name="T2" fmla="*/ 202 w 243"/>
              <a:gd name="T3" fmla="*/ 50 h 172"/>
              <a:gd name="T4" fmla="*/ 226 w 243"/>
              <a:gd name="T5" fmla="*/ 101 h 172"/>
              <a:gd name="T6" fmla="*/ 243 w 243"/>
              <a:gd name="T7" fmla="*/ 116 h 172"/>
              <a:gd name="T8" fmla="*/ 207 w 243"/>
              <a:gd name="T9" fmla="*/ 172 h 172"/>
              <a:gd name="T10" fmla="*/ 107 w 243"/>
              <a:gd name="T11" fmla="*/ 169 h 172"/>
              <a:gd name="T12" fmla="*/ 29 w 243"/>
              <a:gd name="T13" fmla="*/ 166 h 172"/>
              <a:gd name="T14" fmla="*/ 9 w 243"/>
              <a:gd name="T15" fmla="*/ 156 h 172"/>
              <a:gd name="T16" fmla="*/ 13 w 243"/>
              <a:gd name="T17" fmla="*/ 125 h 172"/>
              <a:gd name="T18" fmla="*/ 59 w 243"/>
              <a:gd name="T19" fmla="*/ 86 h 172"/>
              <a:gd name="T20" fmla="*/ 139 w 243"/>
              <a:gd name="T21" fmla="*/ 96 h 172"/>
              <a:gd name="T22" fmla="*/ 145 w 243"/>
              <a:gd name="T23" fmla="*/ 32 h 172"/>
              <a:gd name="T24" fmla="*/ 169 w 243"/>
              <a:gd name="T25" fmla="*/ 40 h 172"/>
              <a:gd name="T26" fmla="*/ 213 w 243"/>
              <a:gd name="T27" fmla="*/ 154 h 172"/>
              <a:gd name="T28" fmla="*/ 184 w 243"/>
              <a:gd name="T29" fmla="*/ 163 h 172"/>
              <a:gd name="T30" fmla="*/ 178 w 243"/>
              <a:gd name="T31" fmla="*/ 168 h 172"/>
              <a:gd name="T32" fmla="*/ 217 w 243"/>
              <a:gd name="T33" fmla="*/ 154 h 172"/>
              <a:gd name="T34" fmla="*/ 168 w 243"/>
              <a:gd name="T35" fmla="*/ 16 h 172"/>
              <a:gd name="T36" fmla="*/ 176 w 243"/>
              <a:gd name="T37" fmla="*/ 32 h 172"/>
              <a:gd name="T38" fmla="*/ 172 w 243"/>
              <a:gd name="T39" fmla="*/ 11 h 172"/>
              <a:gd name="T40" fmla="*/ 183 w 243"/>
              <a:gd name="T41" fmla="*/ 27 h 172"/>
              <a:gd name="T42" fmla="*/ 173 w 243"/>
              <a:gd name="T43" fmla="*/ 5 h 172"/>
              <a:gd name="T44" fmla="*/ 150 w 243"/>
              <a:gd name="T45" fmla="*/ 31 h 172"/>
              <a:gd name="T46" fmla="*/ 152 w 243"/>
              <a:gd name="T47" fmla="*/ 25 h 172"/>
              <a:gd name="T48" fmla="*/ 190 w 243"/>
              <a:gd name="T49" fmla="*/ 47 h 172"/>
              <a:gd name="T50" fmla="*/ 165 w 243"/>
              <a:gd name="T51" fmla="*/ 51 h 172"/>
              <a:gd name="T52" fmla="*/ 144 w 243"/>
              <a:gd name="T53" fmla="*/ 95 h 172"/>
              <a:gd name="T54" fmla="*/ 172 w 243"/>
              <a:gd name="T55" fmla="*/ 50 h 172"/>
              <a:gd name="T56" fmla="*/ 215 w 243"/>
              <a:gd name="T57" fmla="*/ 89 h 172"/>
              <a:gd name="T58" fmla="*/ 126 w 243"/>
              <a:gd name="T59" fmla="*/ 123 h 172"/>
              <a:gd name="T60" fmla="*/ 194 w 243"/>
              <a:gd name="T61" fmla="*/ 143 h 172"/>
              <a:gd name="T62" fmla="*/ 94 w 243"/>
              <a:gd name="T63" fmla="*/ 89 h 172"/>
              <a:gd name="T64" fmla="*/ 40 w 243"/>
              <a:gd name="T65" fmla="*/ 86 h 172"/>
              <a:gd name="T66" fmla="*/ 20 w 243"/>
              <a:gd name="T67" fmla="*/ 120 h 172"/>
              <a:gd name="T68" fmla="*/ 21 w 243"/>
              <a:gd name="T69" fmla="*/ 138 h 172"/>
              <a:gd name="T70" fmla="*/ 132 w 243"/>
              <a:gd name="T71" fmla="*/ 111 h 172"/>
              <a:gd name="T72" fmla="*/ 202 w 243"/>
              <a:gd name="T73" fmla="*/ 148 h 172"/>
              <a:gd name="T74" fmla="*/ 227 w 243"/>
              <a:gd name="T75" fmla="*/ 115 h 172"/>
              <a:gd name="T76" fmla="*/ 207 w 243"/>
              <a:gd name="T77" fmla="*/ 154 h 172"/>
              <a:gd name="T78" fmla="*/ 227 w 243"/>
              <a:gd name="T79" fmla="*/ 115 h 172"/>
              <a:gd name="T80" fmla="*/ 19 w 243"/>
              <a:gd name="T81" fmla="*/ 139 h 172"/>
              <a:gd name="T82" fmla="*/ 178 w 243"/>
              <a:gd name="T83" fmla="*/ 142 h 172"/>
              <a:gd name="T84" fmla="*/ 178 w 243"/>
              <a:gd name="T85" fmla="*/ 142 h 172"/>
              <a:gd name="T86" fmla="*/ 24 w 243"/>
              <a:gd name="T87" fmla="*/ 153 h 172"/>
              <a:gd name="T88" fmla="*/ 74 w 243"/>
              <a:gd name="T89" fmla="*/ 157 h 172"/>
              <a:gd name="T90" fmla="*/ 65 w 243"/>
              <a:gd name="T91" fmla="*/ 149 h 172"/>
              <a:gd name="T92" fmla="*/ 176 w 243"/>
              <a:gd name="T93" fmla="*/ 148 h 172"/>
              <a:gd name="T94" fmla="*/ 137 w 243"/>
              <a:gd name="T95" fmla="*/ 150 h 172"/>
              <a:gd name="T96" fmla="*/ 203 w 243"/>
              <a:gd name="T97" fmla="*/ 161 h 172"/>
              <a:gd name="T98" fmla="*/ 203 w 243"/>
              <a:gd name="T99" fmla="*/ 153 h 172"/>
              <a:gd name="T100" fmla="*/ 109 w 243"/>
              <a:gd name="T101" fmla="*/ 154 h 172"/>
              <a:gd name="T102" fmla="*/ 98 w 243"/>
              <a:gd name="T103" fmla="*/ 158 h 172"/>
              <a:gd name="T104" fmla="*/ 80 w 243"/>
              <a:gd name="T105" fmla="*/ 157 h 172"/>
              <a:gd name="T106" fmla="*/ 46 w 243"/>
              <a:gd name="T107" fmla="*/ 160 h 172"/>
              <a:gd name="T108" fmla="*/ 52 w 243"/>
              <a:gd name="T109" fmla="*/ 164 h 172"/>
              <a:gd name="T110" fmla="*/ 103 w 243"/>
              <a:gd name="T111" fmla="*/ 16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3" h="172">
                <a:moveTo>
                  <a:pt x="169" y="40"/>
                </a:moveTo>
                <a:cubicBezTo>
                  <a:pt x="170" y="37"/>
                  <a:pt x="166" y="33"/>
                  <a:pt x="165" y="29"/>
                </a:cubicBezTo>
                <a:cubicBezTo>
                  <a:pt x="163" y="18"/>
                  <a:pt x="168" y="6"/>
                  <a:pt x="173" y="0"/>
                </a:cubicBezTo>
                <a:cubicBezTo>
                  <a:pt x="175" y="0"/>
                  <a:pt x="174" y="1"/>
                  <a:pt x="175" y="1"/>
                </a:cubicBezTo>
                <a:cubicBezTo>
                  <a:pt x="176" y="2"/>
                  <a:pt x="175" y="2"/>
                  <a:pt x="175" y="4"/>
                </a:cubicBezTo>
                <a:cubicBezTo>
                  <a:pt x="178" y="8"/>
                  <a:pt x="183" y="10"/>
                  <a:pt x="186" y="14"/>
                </a:cubicBezTo>
                <a:cubicBezTo>
                  <a:pt x="192" y="26"/>
                  <a:pt x="186" y="36"/>
                  <a:pt x="178" y="44"/>
                </a:cubicBezTo>
                <a:cubicBezTo>
                  <a:pt x="187" y="44"/>
                  <a:pt x="196" y="45"/>
                  <a:pt x="202" y="50"/>
                </a:cubicBezTo>
                <a:cubicBezTo>
                  <a:pt x="211" y="58"/>
                  <a:pt x="212" y="71"/>
                  <a:pt x="207" y="84"/>
                </a:cubicBezTo>
                <a:cubicBezTo>
                  <a:pt x="216" y="86"/>
                  <a:pt x="227" y="88"/>
                  <a:pt x="235" y="90"/>
                </a:cubicBezTo>
                <a:cubicBezTo>
                  <a:pt x="235" y="93"/>
                  <a:pt x="232" y="94"/>
                  <a:pt x="231" y="96"/>
                </a:cubicBezTo>
                <a:cubicBezTo>
                  <a:pt x="229" y="97"/>
                  <a:pt x="228" y="100"/>
                  <a:pt x="226" y="101"/>
                </a:cubicBezTo>
                <a:cubicBezTo>
                  <a:pt x="229" y="103"/>
                  <a:pt x="232" y="102"/>
                  <a:pt x="235" y="104"/>
                </a:cubicBezTo>
                <a:cubicBezTo>
                  <a:pt x="235" y="106"/>
                  <a:pt x="234" y="109"/>
                  <a:pt x="234" y="111"/>
                </a:cubicBezTo>
                <a:cubicBezTo>
                  <a:pt x="235" y="111"/>
                  <a:pt x="237" y="114"/>
                  <a:pt x="239" y="114"/>
                </a:cubicBezTo>
                <a:cubicBezTo>
                  <a:pt x="240" y="115"/>
                  <a:pt x="243" y="114"/>
                  <a:pt x="243" y="116"/>
                </a:cubicBezTo>
                <a:cubicBezTo>
                  <a:pt x="243" y="120"/>
                  <a:pt x="237" y="124"/>
                  <a:pt x="237" y="128"/>
                </a:cubicBezTo>
                <a:cubicBezTo>
                  <a:pt x="229" y="140"/>
                  <a:pt x="219" y="153"/>
                  <a:pt x="214" y="168"/>
                </a:cubicBezTo>
                <a:cubicBezTo>
                  <a:pt x="212" y="168"/>
                  <a:pt x="212" y="170"/>
                  <a:pt x="211" y="171"/>
                </a:cubicBezTo>
                <a:cubicBezTo>
                  <a:pt x="210" y="172"/>
                  <a:pt x="208" y="171"/>
                  <a:pt x="207" y="172"/>
                </a:cubicBezTo>
                <a:cubicBezTo>
                  <a:pt x="198" y="168"/>
                  <a:pt x="187" y="171"/>
                  <a:pt x="174" y="171"/>
                </a:cubicBezTo>
                <a:cubicBezTo>
                  <a:pt x="163" y="170"/>
                  <a:pt x="152" y="171"/>
                  <a:pt x="140" y="171"/>
                </a:cubicBezTo>
                <a:cubicBezTo>
                  <a:pt x="135" y="170"/>
                  <a:pt x="129" y="169"/>
                  <a:pt x="124" y="169"/>
                </a:cubicBezTo>
                <a:cubicBezTo>
                  <a:pt x="117" y="169"/>
                  <a:pt x="112" y="167"/>
                  <a:pt x="107" y="169"/>
                </a:cubicBezTo>
                <a:cubicBezTo>
                  <a:pt x="105" y="168"/>
                  <a:pt x="102" y="169"/>
                  <a:pt x="99" y="169"/>
                </a:cubicBezTo>
                <a:cubicBezTo>
                  <a:pt x="96" y="168"/>
                  <a:pt x="92" y="167"/>
                  <a:pt x="89" y="167"/>
                </a:cubicBezTo>
                <a:cubicBezTo>
                  <a:pt x="85" y="167"/>
                  <a:pt x="81" y="167"/>
                  <a:pt x="76" y="167"/>
                </a:cubicBezTo>
                <a:cubicBezTo>
                  <a:pt x="59" y="167"/>
                  <a:pt x="45" y="166"/>
                  <a:pt x="29" y="166"/>
                </a:cubicBezTo>
                <a:cubicBezTo>
                  <a:pt x="27" y="166"/>
                  <a:pt x="26" y="165"/>
                  <a:pt x="24" y="165"/>
                </a:cubicBezTo>
                <a:cubicBezTo>
                  <a:pt x="19" y="165"/>
                  <a:pt x="14" y="166"/>
                  <a:pt x="8" y="167"/>
                </a:cubicBezTo>
                <a:cubicBezTo>
                  <a:pt x="4" y="167"/>
                  <a:pt x="2" y="167"/>
                  <a:pt x="0" y="164"/>
                </a:cubicBezTo>
                <a:cubicBezTo>
                  <a:pt x="2" y="160"/>
                  <a:pt x="4" y="155"/>
                  <a:pt x="9" y="156"/>
                </a:cubicBezTo>
                <a:cubicBezTo>
                  <a:pt x="9" y="153"/>
                  <a:pt x="10" y="152"/>
                  <a:pt x="11" y="150"/>
                </a:cubicBezTo>
                <a:cubicBezTo>
                  <a:pt x="3" y="148"/>
                  <a:pt x="13" y="142"/>
                  <a:pt x="16" y="139"/>
                </a:cubicBezTo>
                <a:cubicBezTo>
                  <a:pt x="15" y="136"/>
                  <a:pt x="7" y="135"/>
                  <a:pt x="7" y="133"/>
                </a:cubicBezTo>
                <a:cubicBezTo>
                  <a:pt x="7" y="130"/>
                  <a:pt x="12" y="127"/>
                  <a:pt x="13" y="125"/>
                </a:cubicBezTo>
                <a:cubicBezTo>
                  <a:pt x="16" y="122"/>
                  <a:pt x="18" y="120"/>
                  <a:pt x="19" y="116"/>
                </a:cubicBezTo>
                <a:cubicBezTo>
                  <a:pt x="26" y="106"/>
                  <a:pt x="34" y="95"/>
                  <a:pt x="39" y="82"/>
                </a:cubicBezTo>
                <a:cubicBezTo>
                  <a:pt x="41" y="82"/>
                  <a:pt x="42" y="83"/>
                  <a:pt x="44" y="84"/>
                </a:cubicBezTo>
                <a:cubicBezTo>
                  <a:pt x="49" y="85"/>
                  <a:pt x="54" y="87"/>
                  <a:pt x="59" y="86"/>
                </a:cubicBezTo>
                <a:cubicBezTo>
                  <a:pt x="78" y="86"/>
                  <a:pt x="97" y="84"/>
                  <a:pt x="112" y="90"/>
                </a:cubicBezTo>
                <a:cubicBezTo>
                  <a:pt x="121" y="94"/>
                  <a:pt x="130" y="98"/>
                  <a:pt x="134" y="107"/>
                </a:cubicBezTo>
                <a:cubicBezTo>
                  <a:pt x="136" y="104"/>
                  <a:pt x="140" y="102"/>
                  <a:pt x="142" y="98"/>
                </a:cubicBezTo>
                <a:cubicBezTo>
                  <a:pt x="141" y="97"/>
                  <a:pt x="140" y="96"/>
                  <a:pt x="139" y="96"/>
                </a:cubicBezTo>
                <a:cubicBezTo>
                  <a:pt x="137" y="92"/>
                  <a:pt x="134" y="90"/>
                  <a:pt x="132" y="87"/>
                </a:cubicBezTo>
                <a:cubicBezTo>
                  <a:pt x="127" y="77"/>
                  <a:pt x="128" y="60"/>
                  <a:pt x="138" y="51"/>
                </a:cubicBezTo>
                <a:cubicBezTo>
                  <a:pt x="143" y="47"/>
                  <a:pt x="153" y="43"/>
                  <a:pt x="162" y="47"/>
                </a:cubicBezTo>
                <a:cubicBezTo>
                  <a:pt x="161" y="40"/>
                  <a:pt x="152" y="35"/>
                  <a:pt x="145" y="32"/>
                </a:cubicBezTo>
                <a:cubicBezTo>
                  <a:pt x="142" y="30"/>
                  <a:pt x="144" y="26"/>
                  <a:pt x="145" y="23"/>
                </a:cubicBezTo>
                <a:cubicBezTo>
                  <a:pt x="147" y="22"/>
                  <a:pt x="150" y="22"/>
                  <a:pt x="152" y="22"/>
                </a:cubicBezTo>
                <a:cubicBezTo>
                  <a:pt x="156" y="24"/>
                  <a:pt x="165" y="32"/>
                  <a:pt x="168" y="37"/>
                </a:cubicBezTo>
                <a:cubicBezTo>
                  <a:pt x="169" y="38"/>
                  <a:pt x="169" y="39"/>
                  <a:pt x="169" y="40"/>
                </a:cubicBezTo>
                <a:close/>
                <a:moveTo>
                  <a:pt x="233" y="115"/>
                </a:moveTo>
                <a:cubicBezTo>
                  <a:pt x="233" y="117"/>
                  <a:pt x="234" y="117"/>
                  <a:pt x="235" y="119"/>
                </a:cubicBezTo>
                <a:cubicBezTo>
                  <a:pt x="235" y="120"/>
                  <a:pt x="233" y="121"/>
                  <a:pt x="233" y="122"/>
                </a:cubicBezTo>
                <a:cubicBezTo>
                  <a:pt x="224" y="130"/>
                  <a:pt x="219" y="143"/>
                  <a:pt x="213" y="154"/>
                </a:cubicBezTo>
                <a:cubicBezTo>
                  <a:pt x="210" y="156"/>
                  <a:pt x="209" y="159"/>
                  <a:pt x="206" y="162"/>
                </a:cubicBezTo>
                <a:cubicBezTo>
                  <a:pt x="206" y="164"/>
                  <a:pt x="207" y="162"/>
                  <a:pt x="206" y="164"/>
                </a:cubicBezTo>
                <a:cubicBezTo>
                  <a:pt x="204" y="166"/>
                  <a:pt x="202" y="164"/>
                  <a:pt x="199" y="164"/>
                </a:cubicBezTo>
                <a:cubicBezTo>
                  <a:pt x="195" y="163"/>
                  <a:pt x="188" y="164"/>
                  <a:pt x="184" y="163"/>
                </a:cubicBezTo>
                <a:cubicBezTo>
                  <a:pt x="180" y="163"/>
                  <a:pt x="176" y="162"/>
                  <a:pt x="172" y="161"/>
                </a:cubicBezTo>
                <a:cubicBezTo>
                  <a:pt x="155" y="160"/>
                  <a:pt x="133" y="157"/>
                  <a:pt x="117" y="160"/>
                </a:cubicBezTo>
                <a:cubicBezTo>
                  <a:pt x="116" y="162"/>
                  <a:pt x="115" y="165"/>
                  <a:pt x="116" y="166"/>
                </a:cubicBezTo>
                <a:cubicBezTo>
                  <a:pt x="137" y="168"/>
                  <a:pt x="156" y="168"/>
                  <a:pt x="178" y="168"/>
                </a:cubicBezTo>
                <a:cubicBezTo>
                  <a:pt x="181" y="168"/>
                  <a:pt x="187" y="167"/>
                  <a:pt x="193" y="167"/>
                </a:cubicBezTo>
                <a:cubicBezTo>
                  <a:pt x="204" y="168"/>
                  <a:pt x="209" y="170"/>
                  <a:pt x="213" y="162"/>
                </a:cubicBezTo>
                <a:cubicBezTo>
                  <a:pt x="213" y="161"/>
                  <a:pt x="213" y="160"/>
                  <a:pt x="213" y="160"/>
                </a:cubicBezTo>
                <a:cubicBezTo>
                  <a:pt x="214" y="158"/>
                  <a:pt x="216" y="156"/>
                  <a:pt x="217" y="154"/>
                </a:cubicBezTo>
                <a:cubicBezTo>
                  <a:pt x="221" y="146"/>
                  <a:pt x="226" y="138"/>
                  <a:pt x="231" y="132"/>
                </a:cubicBezTo>
                <a:cubicBezTo>
                  <a:pt x="234" y="127"/>
                  <a:pt x="236" y="122"/>
                  <a:pt x="239" y="117"/>
                </a:cubicBezTo>
                <a:cubicBezTo>
                  <a:pt x="237" y="117"/>
                  <a:pt x="235" y="114"/>
                  <a:pt x="233" y="115"/>
                </a:cubicBezTo>
                <a:close/>
                <a:moveTo>
                  <a:pt x="168" y="16"/>
                </a:moveTo>
                <a:cubicBezTo>
                  <a:pt x="166" y="27"/>
                  <a:pt x="171" y="34"/>
                  <a:pt x="173" y="43"/>
                </a:cubicBezTo>
                <a:cubicBezTo>
                  <a:pt x="174" y="41"/>
                  <a:pt x="175" y="39"/>
                  <a:pt x="176" y="36"/>
                </a:cubicBezTo>
                <a:cubicBezTo>
                  <a:pt x="174" y="33"/>
                  <a:pt x="169" y="31"/>
                  <a:pt x="169" y="28"/>
                </a:cubicBezTo>
                <a:cubicBezTo>
                  <a:pt x="172" y="29"/>
                  <a:pt x="174" y="31"/>
                  <a:pt x="176" y="32"/>
                </a:cubicBezTo>
                <a:cubicBezTo>
                  <a:pt x="177" y="31"/>
                  <a:pt x="176" y="29"/>
                  <a:pt x="176" y="28"/>
                </a:cubicBezTo>
                <a:cubicBezTo>
                  <a:pt x="172" y="27"/>
                  <a:pt x="169" y="25"/>
                  <a:pt x="170" y="22"/>
                </a:cubicBezTo>
                <a:cubicBezTo>
                  <a:pt x="171" y="23"/>
                  <a:pt x="172" y="25"/>
                  <a:pt x="174" y="24"/>
                </a:cubicBezTo>
                <a:cubicBezTo>
                  <a:pt x="175" y="20"/>
                  <a:pt x="169" y="15"/>
                  <a:pt x="172" y="11"/>
                </a:cubicBezTo>
                <a:cubicBezTo>
                  <a:pt x="174" y="15"/>
                  <a:pt x="174" y="18"/>
                  <a:pt x="176" y="22"/>
                </a:cubicBezTo>
                <a:cubicBezTo>
                  <a:pt x="179" y="20"/>
                  <a:pt x="178" y="15"/>
                  <a:pt x="181" y="14"/>
                </a:cubicBezTo>
                <a:cubicBezTo>
                  <a:pt x="182" y="20"/>
                  <a:pt x="176" y="25"/>
                  <a:pt x="179" y="31"/>
                </a:cubicBezTo>
                <a:cubicBezTo>
                  <a:pt x="181" y="31"/>
                  <a:pt x="181" y="28"/>
                  <a:pt x="183" y="27"/>
                </a:cubicBezTo>
                <a:cubicBezTo>
                  <a:pt x="186" y="30"/>
                  <a:pt x="180" y="33"/>
                  <a:pt x="179" y="34"/>
                </a:cubicBezTo>
                <a:cubicBezTo>
                  <a:pt x="179" y="37"/>
                  <a:pt x="176" y="41"/>
                  <a:pt x="176" y="43"/>
                </a:cubicBezTo>
                <a:cubicBezTo>
                  <a:pt x="180" y="39"/>
                  <a:pt x="185" y="33"/>
                  <a:pt x="186" y="25"/>
                </a:cubicBezTo>
                <a:cubicBezTo>
                  <a:pt x="186" y="15"/>
                  <a:pt x="178" y="11"/>
                  <a:pt x="173" y="5"/>
                </a:cubicBezTo>
                <a:cubicBezTo>
                  <a:pt x="171" y="9"/>
                  <a:pt x="168" y="11"/>
                  <a:pt x="168" y="16"/>
                </a:cubicBezTo>
                <a:close/>
                <a:moveTo>
                  <a:pt x="152" y="25"/>
                </a:moveTo>
                <a:cubicBezTo>
                  <a:pt x="148" y="25"/>
                  <a:pt x="146" y="26"/>
                  <a:pt x="146" y="29"/>
                </a:cubicBezTo>
                <a:cubicBezTo>
                  <a:pt x="147" y="30"/>
                  <a:pt x="148" y="31"/>
                  <a:pt x="150" y="31"/>
                </a:cubicBezTo>
                <a:cubicBezTo>
                  <a:pt x="153" y="34"/>
                  <a:pt x="158" y="36"/>
                  <a:pt x="161" y="39"/>
                </a:cubicBezTo>
                <a:cubicBezTo>
                  <a:pt x="163" y="42"/>
                  <a:pt x="164" y="46"/>
                  <a:pt x="167" y="49"/>
                </a:cubicBezTo>
                <a:cubicBezTo>
                  <a:pt x="167" y="51"/>
                  <a:pt x="167" y="52"/>
                  <a:pt x="168" y="53"/>
                </a:cubicBezTo>
                <a:cubicBezTo>
                  <a:pt x="169" y="40"/>
                  <a:pt x="161" y="30"/>
                  <a:pt x="152" y="25"/>
                </a:cubicBezTo>
                <a:close/>
                <a:moveTo>
                  <a:pt x="207" y="63"/>
                </a:moveTo>
                <a:cubicBezTo>
                  <a:pt x="207" y="62"/>
                  <a:pt x="206" y="62"/>
                  <a:pt x="206" y="61"/>
                </a:cubicBezTo>
                <a:cubicBezTo>
                  <a:pt x="205" y="60"/>
                  <a:pt x="206" y="59"/>
                  <a:pt x="205" y="58"/>
                </a:cubicBezTo>
                <a:cubicBezTo>
                  <a:pt x="203" y="53"/>
                  <a:pt x="197" y="48"/>
                  <a:pt x="190" y="47"/>
                </a:cubicBezTo>
                <a:cubicBezTo>
                  <a:pt x="176" y="44"/>
                  <a:pt x="171" y="67"/>
                  <a:pt x="158" y="58"/>
                </a:cubicBezTo>
                <a:cubicBezTo>
                  <a:pt x="158" y="56"/>
                  <a:pt x="156" y="55"/>
                  <a:pt x="158" y="53"/>
                </a:cubicBezTo>
                <a:cubicBezTo>
                  <a:pt x="160" y="55"/>
                  <a:pt x="161" y="59"/>
                  <a:pt x="166" y="57"/>
                </a:cubicBezTo>
                <a:cubicBezTo>
                  <a:pt x="166" y="55"/>
                  <a:pt x="166" y="54"/>
                  <a:pt x="165" y="51"/>
                </a:cubicBezTo>
                <a:cubicBezTo>
                  <a:pt x="151" y="43"/>
                  <a:pt x="132" y="53"/>
                  <a:pt x="132" y="68"/>
                </a:cubicBezTo>
                <a:cubicBezTo>
                  <a:pt x="132" y="69"/>
                  <a:pt x="132" y="71"/>
                  <a:pt x="132" y="73"/>
                </a:cubicBezTo>
                <a:cubicBezTo>
                  <a:pt x="132" y="78"/>
                  <a:pt x="134" y="85"/>
                  <a:pt x="137" y="89"/>
                </a:cubicBezTo>
                <a:cubicBezTo>
                  <a:pt x="138" y="91"/>
                  <a:pt x="142" y="95"/>
                  <a:pt x="144" y="95"/>
                </a:cubicBezTo>
                <a:cubicBezTo>
                  <a:pt x="146" y="95"/>
                  <a:pt x="148" y="93"/>
                  <a:pt x="150" y="93"/>
                </a:cubicBezTo>
                <a:cubicBezTo>
                  <a:pt x="166" y="86"/>
                  <a:pt x="186" y="84"/>
                  <a:pt x="204" y="84"/>
                </a:cubicBezTo>
                <a:cubicBezTo>
                  <a:pt x="206" y="78"/>
                  <a:pt x="209" y="71"/>
                  <a:pt x="207" y="63"/>
                </a:cubicBezTo>
                <a:close/>
                <a:moveTo>
                  <a:pt x="172" y="50"/>
                </a:moveTo>
                <a:cubicBezTo>
                  <a:pt x="173" y="51"/>
                  <a:pt x="171" y="52"/>
                  <a:pt x="172" y="53"/>
                </a:cubicBezTo>
                <a:cubicBezTo>
                  <a:pt x="173" y="51"/>
                  <a:pt x="176" y="49"/>
                  <a:pt x="176" y="48"/>
                </a:cubicBezTo>
                <a:cubicBezTo>
                  <a:pt x="175" y="49"/>
                  <a:pt x="174" y="50"/>
                  <a:pt x="172" y="50"/>
                </a:cubicBezTo>
                <a:close/>
                <a:moveTo>
                  <a:pt x="215" y="89"/>
                </a:moveTo>
                <a:cubicBezTo>
                  <a:pt x="210" y="88"/>
                  <a:pt x="205" y="86"/>
                  <a:pt x="201" y="86"/>
                </a:cubicBezTo>
                <a:cubicBezTo>
                  <a:pt x="192" y="86"/>
                  <a:pt x="182" y="88"/>
                  <a:pt x="172" y="89"/>
                </a:cubicBezTo>
                <a:cubicBezTo>
                  <a:pt x="162" y="91"/>
                  <a:pt x="152" y="94"/>
                  <a:pt x="145" y="99"/>
                </a:cubicBezTo>
                <a:cubicBezTo>
                  <a:pt x="138" y="106"/>
                  <a:pt x="132" y="114"/>
                  <a:pt x="126" y="123"/>
                </a:cubicBezTo>
                <a:cubicBezTo>
                  <a:pt x="120" y="132"/>
                  <a:pt x="114" y="141"/>
                  <a:pt x="110" y="150"/>
                </a:cubicBezTo>
                <a:cubicBezTo>
                  <a:pt x="118" y="145"/>
                  <a:pt x="129" y="140"/>
                  <a:pt x="141" y="139"/>
                </a:cubicBezTo>
                <a:cubicBezTo>
                  <a:pt x="145" y="139"/>
                  <a:pt x="148" y="139"/>
                  <a:pt x="151" y="139"/>
                </a:cubicBezTo>
                <a:cubicBezTo>
                  <a:pt x="167" y="138"/>
                  <a:pt x="183" y="139"/>
                  <a:pt x="194" y="143"/>
                </a:cubicBezTo>
                <a:cubicBezTo>
                  <a:pt x="204" y="123"/>
                  <a:pt x="218" y="109"/>
                  <a:pt x="230" y="92"/>
                </a:cubicBezTo>
                <a:cubicBezTo>
                  <a:pt x="226" y="90"/>
                  <a:pt x="220" y="90"/>
                  <a:pt x="215" y="89"/>
                </a:cubicBezTo>
                <a:close/>
                <a:moveTo>
                  <a:pt x="116" y="95"/>
                </a:moveTo>
                <a:cubicBezTo>
                  <a:pt x="109" y="92"/>
                  <a:pt x="104" y="90"/>
                  <a:pt x="94" y="89"/>
                </a:cubicBezTo>
                <a:cubicBezTo>
                  <a:pt x="91" y="89"/>
                  <a:pt x="87" y="88"/>
                  <a:pt x="83" y="88"/>
                </a:cubicBezTo>
                <a:cubicBezTo>
                  <a:pt x="73" y="88"/>
                  <a:pt x="63" y="90"/>
                  <a:pt x="54" y="89"/>
                </a:cubicBezTo>
                <a:cubicBezTo>
                  <a:pt x="49" y="89"/>
                  <a:pt x="44" y="87"/>
                  <a:pt x="40" y="87"/>
                </a:cubicBezTo>
                <a:cubicBezTo>
                  <a:pt x="40" y="87"/>
                  <a:pt x="40" y="86"/>
                  <a:pt x="40" y="86"/>
                </a:cubicBezTo>
                <a:cubicBezTo>
                  <a:pt x="39" y="89"/>
                  <a:pt x="38" y="89"/>
                  <a:pt x="37" y="91"/>
                </a:cubicBezTo>
                <a:cubicBezTo>
                  <a:pt x="36" y="94"/>
                  <a:pt x="35" y="96"/>
                  <a:pt x="34" y="99"/>
                </a:cubicBezTo>
                <a:cubicBezTo>
                  <a:pt x="31" y="104"/>
                  <a:pt x="27" y="108"/>
                  <a:pt x="24" y="113"/>
                </a:cubicBezTo>
                <a:cubicBezTo>
                  <a:pt x="23" y="115"/>
                  <a:pt x="21" y="117"/>
                  <a:pt x="20" y="120"/>
                </a:cubicBezTo>
                <a:cubicBezTo>
                  <a:pt x="18" y="122"/>
                  <a:pt x="18" y="124"/>
                  <a:pt x="16" y="126"/>
                </a:cubicBezTo>
                <a:cubicBezTo>
                  <a:pt x="14" y="128"/>
                  <a:pt x="12" y="130"/>
                  <a:pt x="11" y="133"/>
                </a:cubicBezTo>
                <a:cubicBezTo>
                  <a:pt x="15" y="134"/>
                  <a:pt x="16" y="138"/>
                  <a:pt x="21" y="136"/>
                </a:cubicBezTo>
                <a:cubicBezTo>
                  <a:pt x="20" y="137"/>
                  <a:pt x="20" y="137"/>
                  <a:pt x="21" y="138"/>
                </a:cubicBezTo>
                <a:cubicBezTo>
                  <a:pt x="24" y="138"/>
                  <a:pt x="27" y="139"/>
                  <a:pt x="30" y="139"/>
                </a:cubicBezTo>
                <a:cubicBezTo>
                  <a:pt x="38" y="140"/>
                  <a:pt x="47" y="137"/>
                  <a:pt x="55" y="137"/>
                </a:cubicBezTo>
                <a:cubicBezTo>
                  <a:pt x="75" y="136"/>
                  <a:pt x="93" y="143"/>
                  <a:pt x="108" y="149"/>
                </a:cubicBezTo>
                <a:cubicBezTo>
                  <a:pt x="115" y="136"/>
                  <a:pt x="123" y="123"/>
                  <a:pt x="132" y="111"/>
                </a:cubicBezTo>
                <a:cubicBezTo>
                  <a:pt x="130" y="101"/>
                  <a:pt x="124" y="99"/>
                  <a:pt x="116" y="95"/>
                </a:cubicBezTo>
                <a:close/>
                <a:moveTo>
                  <a:pt x="224" y="104"/>
                </a:moveTo>
                <a:cubicBezTo>
                  <a:pt x="214" y="117"/>
                  <a:pt x="202" y="130"/>
                  <a:pt x="196" y="147"/>
                </a:cubicBezTo>
                <a:cubicBezTo>
                  <a:pt x="198" y="147"/>
                  <a:pt x="200" y="148"/>
                  <a:pt x="202" y="148"/>
                </a:cubicBezTo>
                <a:cubicBezTo>
                  <a:pt x="203" y="148"/>
                  <a:pt x="203" y="147"/>
                  <a:pt x="204" y="147"/>
                </a:cubicBezTo>
                <a:cubicBezTo>
                  <a:pt x="212" y="133"/>
                  <a:pt x="221" y="120"/>
                  <a:pt x="229" y="106"/>
                </a:cubicBezTo>
                <a:cubicBezTo>
                  <a:pt x="228" y="105"/>
                  <a:pt x="226" y="104"/>
                  <a:pt x="224" y="104"/>
                </a:cubicBezTo>
                <a:close/>
                <a:moveTo>
                  <a:pt x="227" y="115"/>
                </a:moveTo>
                <a:cubicBezTo>
                  <a:pt x="226" y="116"/>
                  <a:pt x="225" y="116"/>
                  <a:pt x="224" y="117"/>
                </a:cubicBezTo>
                <a:cubicBezTo>
                  <a:pt x="222" y="121"/>
                  <a:pt x="220" y="126"/>
                  <a:pt x="217" y="131"/>
                </a:cubicBezTo>
                <a:cubicBezTo>
                  <a:pt x="213" y="138"/>
                  <a:pt x="207" y="144"/>
                  <a:pt x="206" y="152"/>
                </a:cubicBezTo>
                <a:cubicBezTo>
                  <a:pt x="206" y="153"/>
                  <a:pt x="207" y="153"/>
                  <a:pt x="207" y="154"/>
                </a:cubicBezTo>
                <a:cubicBezTo>
                  <a:pt x="206" y="155"/>
                  <a:pt x="205" y="157"/>
                  <a:pt x="206" y="158"/>
                </a:cubicBezTo>
                <a:cubicBezTo>
                  <a:pt x="216" y="146"/>
                  <a:pt x="221" y="131"/>
                  <a:pt x="231" y="119"/>
                </a:cubicBezTo>
                <a:cubicBezTo>
                  <a:pt x="228" y="117"/>
                  <a:pt x="232" y="113"/>
                  <a:pt x="231" y="108"/>
                </a:cubicBezTo>
                <a:cubicBezTo>
                  <a:pt x="229" y="110"/>
                  <a:pt x="228" y="113"/>
                  <a:pt x="227" y="115"/>
                </a:cubicBezTo>
                <a:close/>
                <a:moveTo>
                  <a:pt x="79" y="141"/>
                </a:moveTo>
                <a:cubicBezTo>
                  <a:pt x="72" y="140"/>
                  <a:pt x="64" y="139"/>
                  <a:pt x="56" y="139"/>
                </a:cubicBezTo>
                <a:cubicBezTo>
                  <a:pt x="50" y="139"/>
                  <a:pt x="43" y="142"/>
                  <a:pt x="36" y="142"/>
                </a:cubicBezTo>
                <a:cubicBezTo>
                  <a:pt x="30" y="142"/>
                  <a:pt x="24" y="141"/>
                  <a:pt x="19" y="139"/>
                </a:cubicBezTo>
                <a:cubicBezTo>
                  <a:pt x="17" y="141"/>
                  <a:pt x="15" y="143"/>
                  <a:pt x="13" y="145"/>
                </a:cubicBezTo>
                <a:cubicBezTo>
                  <a:pt x="37" y="146"/>
                  <a:pt x="66" y="143"/>
                  <a:pt x="92" y="146"/>
                </a:cubicBezTo>
                <a:cubicBezTo>
                  <a:pt x="88" y="144"/>
                  <a:pt x="83" y="142"/>
                  <a:pt x="79" y="141"/>
                </a:cubicBezTo>
                <a:close/>
                <a:moveTo>
                  <a:pt x="178" y="142"/>
                </a:moveTo>
                <a:cubicBezTo>
                  <a:pt x="160" y="143"/>
                  <a:pt x="138" y="139"/>
                  <a:pt x="124" y="146"/>
                </a:cubicBezTo>
                <a:cubicBezTo>
                  <a:pt x="146" y="144"/>
                  <a:pt x="166" y="146"/>
                  <a:pt x="186" y="145"/>
                </a:cubicBezTo>
                <a:cubicBezTo>
                  <a:pt x="189" y="145"/>
                  <a:pt x="189" y="145"/>
                  <a:pt x="192" y="146"/>
                </a:cubicBezTo>
                <a:cubicBezTo>
                  <a:pt x="189" y="143"/>
                  <a:pt x="183" y="142"/>
                  <a:pt x="178" y="142"/>
                </a:cubicBezTo>
                <a:close/>
                <a:moveTo>
                  <a:pt x="82" y="148"/>
                </a:moveTo>
                <a:cubicBezTo>
                  <a:pt x="59" y="146"/>
                  <a:pt x="37" y="148"/>
                  <a:pt x="13" y="148"/>
                </a:cubicBezTo>
                <a:cubicBezTo>
                  <a:pt x="14" y="149"/>
                  <a:pt x="14" y="150"/>
                  <a:pt x="14" y="151"/>
                </a:cubicBezTo>
                <a:cubicBezTo>
                  <a:pt x="18" y="152"/>
                  <a:pt x="22" y="152"/>
                  <a:pt x="24" y="153"/>
                </a:cubicBezTo>
                <a:cubicBezTo>
                  <a:pt x="21" y="154"/>
                  <a:pt x="15" y="154"/>
                  <a:pt x="11" y="154"/>
                </a:cubicBezTo>
                <a:cubicBezTo>
                  <a:pt x="14" y="157"/>
                  <a:pt x="17" y="156"/>
                  <a:pt x="22" y="156"/>
                </a:cubicBezTo>
                <a:cubicBezTo>
                  <a:pt x="34" y="157"/>
                  <a:pt x="47" y="156"/>
                  <a:pt x="58" y="156"/>
                </a:cubicBezTo>
                <a:cubicBezTo>
                  <a:pt x="64" y="156"/>
                  <a:pt x="69" y="158"/>
                  <a:pt x="74" y="157"/>
                </a:cubicBezTo>
                <a:cubicBezTo>
                  <a:pt x="73" y="157"/>
                  <a:pt x="73" y="156"/>
                  <a:pt x="73" y="156"/>
                </a:cubicBezTo>
                <a:cubicBezTo>
                  <a:pt x="80" y="155"/>
                  <a:pt x="88" y="157"/>
                  <a:pt x="94" y="155"/>
                </a:cubicBezTo>
                <a:cubicBezTo>
                  <a:pt x="89" y="154"/>
                  <a:pt x="84" y="153"/>
                  <a:pt x="79" y="153"/>
                </a:cubicBezTo>
                <a:cubicBezTo>
                  <a:pt x="75" y="152"/>
                  <a:pt x="69" y="151"/>
                  <a:pt x="65" y="149"/>
                </a:cubicBezTo>
                <a:cubicBezTo>
                  <a:pt x="77" y="149"/>
                  <a:pt x="90" y="154"/>
                  <a:pt x="102" y="152"/>
                </a:cubicBezTo>
                <a:cubicBezTo>
                  <a:pt x="96" y="148"/>
                  <a:pt x="88" y="149"/>
                  <a:pt x="82" y="148"/>
                </a:cubicBezTo>
                <a:close/>
                <a:moveTo>
                  <a:pt x="198" y="150"/>
                </a:moveTo>
                <a:cubicBezTo>
                  <a:pt x="191" y="148"/>
                  <a:pt x="184" y="148"/>
                  <a:pt x="176" y="148"/>
                </a:cubicBezTo>
                <a:cubicBezTo>
                  <a:pt x="161" y="148"/>
                  <a:pt x="142" y="146"/>
                  <a:pt x="126" y="148"/>
                </a:cubicBezTo>
                <a:cubicBezTo>
                  <a:pt x="121" y="148"/>
                  <a:pt x="115" y="150"/>
                  <a:pt x="111" y="153"/>
                </a:cubicBezTo>
                <a:cubicBezTo>
                  <a:pt x="112" y="154"/>
                  <a:pt x="112" y="155"/>
                  <a:pt x="113" y="156"/>
                </a:cubicBezTo>
                <a:cubicBezTo>
                  <a:pt x="121" y="153"/>
                  <a:pt x="128" y="150"/>
                  <a:pt x="137" y="150"/>
                </a:cubicBezTo>
                <a:cubicBezTo>
                  <a:pt x="139" y="150"/>
                  <a:pt x="143" y="149"/>
                  <a:pt x="143" y="151"/>
                </a:cubicBezTo>
                <a:cubicBezTo>
                  <a:pt x="133" y="152"/>
                  <a:pt x="124" y="153"/>
                  <a:pt x="116" y="157"/>
                </a:cubicBezTo>
                <a:cubicBezTo>
                  <a:pt x="143" y="154"/>
                  <a:pt x="170" y="160"/>
                  <a:pt x="192" y="161"/>
                </a:cubicBezTo>
                <a:cubicBezTo>
                  <a:pt x="196" y="162"/>
                  <a:pt x="201" y="163"/>
                  <a:pt x="203" y="161"/>
                </a:cubicBezTo>
                <a:cubicBezTo>
                  <a:pt x="200" y="160"/>
                  <a:pt x="196" y="160"/>
                  <a:pt x="194" y="158"/>
                </a:cubicBezTo>
                <a:cubicBezTo>
                  <a:pt x="197" y="157"/>
                  <a:pt x="202" y="160"/>
                  <a:pt x="204" y="156"/>
                </a:cubicBezTo>
                <a:cubicBezTo>
                  <a:pt x="198" y="154"/>
                  <a:pt x="188" y="158"/>
                  <a:pt x="185" y="154"/>
                </a:cubicBezTo>
                <a:cubicBezTo>
                  <a:pt x="190" y="154"/>
                  <a:pt x="197" y="154"/>
                  <a:pt x="203" y="153"/>
                </a:cubicBezTo>
                <a:cubicBezTo>
                  <a:pt x="202" y="153"/>
                  <a:pt x="199" y="151"/>
                  <a:pt x="198" y="150"/>
                </a:cubicBezTo>
                <a:close/>
                <a:moveTo>
                  <a:pt x="102" y="158"/>
                </a:moveTo>
                <a:cubicBezTo>
                  <a:pt x="105" y="159"/>
                  <a:pt x="108" y="158"/>
                  <a:pt x="110" y="156"/>
                </a:cubicBezTo>
                <a:cubicBezTo>
                  <a:pt x="109" y="155"/>
                  <a:pt x="109" y="155"/>
                  <a:pt x="109" y="154"/>
                </a:cubicBezTo>
                <a:cubicBezTo>
                  <a:pt x="106" y="154"/>
                  <a:pt x="103" y="155"/>
                  <a:pt x="102" y="158"/>
                </a:cubicBezTo>
                <a:close/>
                <a:moveTo>
                  <a:pt x="98" y="157"/>
                </a:moveTo>
                <a:cubicBezTo>
                  <a:pt x="95" y="157"/>
                  <a:pt x="91" y="157"/>
                  <a:pt x="89" y="158"/>
                </a:cubicBezTo>
                <a:cubicBezTo>
                  <a:pt x="93" y="159"/>
                  <a:pt x="96" y="157"/>
                  <a:pt x="98" y="158"/>
                </a:cubicBezTo>
                <a:cubicBezTo>
                  <a:pt x="99" y="157"/>
                  <a:pt x="101" y="155"/>
                  <a:pt x="100" y="155"/>
                </a:cubicBezTo>
                <a:cubicBezTo>
                  <a:pt x="100" y="155"/>
                  <a:pt x="99" y="154"/>
                  <a:pt x="98" y="155"/>
                </a:cubicBezTo>
                <a:cubicBezTo>
                  <a:pt x="98" y="155"/>
                  <a:pt x="98" y="156"/>
                  <a:pt x="98" y="157"/>
                </a:cubicBezTo>
                <a:close/>
                <a:moveTo>
                  <a:pt x="80" y="157"/>
                </a:moveTo>
                <a:cubicBezTo>
                  <a:pt x="79" y="157"/>
                  <a:pt x="79" y="157"/>
                  <a:pt x="78" y="157"/>
                </a:cubicBezTo>
                <a:cubicBezTo>
                  <a:pt x="81" y="158"/>
                  <a:pt x="85" y="157"/>
                  <a:pt x="80" y="157"/>
                </a:cubicBezTo>
                <a:close/>
                <a:moveTo>
                  <a:pt x="62" y="159"/>
                </a:moveTo>
                <a:cubicBezTo>
                  <a:pt x="57" y="159"/>
                  <a:pt x="51" y="160"/>
                  <a:pt x="46" y="160"/>
                </a:cubicBezTo>
                <a:cubicBezTo>
                  <a:pt x="32" y="159"/>
                  <a:pt x="17" y="159"/>
                  <a:pt x="7" y="159"/>
                </a:cubicBezTo>
                <a:cubicBezTo>
                  <a:pt x="6" y="160"/>
                  <a:pt x="5" y="161"/>
                  <a:pt x="4" y="162"/>
                </a:cubicBezTo>
                <a:cubicBezTo>
                  <a:pt x="6" y="164"/>
                  <a:pt x="9" y="163"/>
                  <a:pt x="12" y="163"/>
                </a:cubicBezTo>
                <a:cubicBezTo>
                  <a:pt x="26" y="162"/>
                  <a:pt x="38" y="163"/>
                  <a:pt x="52" y="164"/>
                </a:cubicBezTo>
                <a:cubicBezTo>
                  <a:pt x="66" y="165"/>
                  <a:pt x="82" y="164"/>
                  <a:pt x="96" y="165"/>
                </a:cubicBezTo>
                <a:cubicBezTo>
                  <a:pt x="96" y="162"/>
                  <a:pt x="95" y="163"/>
                  <a:pt x="94" y="161"/>
                </a:cubicBezTo>
                <a:cubicBezTo>
                  <a:pt x="84" y="160"/>
                  <a:pt x="72" y="160"/>
                  <a:pt x="62" y="159"/>
                </a:cubicBezTo>
                <a:close/>
                <a:moveTo>
                  <a:pt x="103" y="162"/>
                </a:moveTo>
                <a:cubicBezTo>
                  <a:pt x="101" y="161"/>
                  <a:pt x="100" y="160"/>
                  <a:pt x="98" y="161"/>
                </a:cubicBezTo>
                <a:cubicBezTo>
                  <a:pt x="100" y="167"/>
                  <a:pt x="115" y="167"/>
                  <a:pt x="113" y="160"/>
                </a:cubicBezTo>
                <a:cubicBezTo>
                  <a:pt x="110" y="160"/>
                  <a:pt x="106" y="162"/>
                  <a:pt x="103" y="1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82" name="Freeform 349"/>
          <p:cNvSpPr/>
          <p:nvPr/>
        </p:nvSpPr>
        <p:spPr bwMode="auto">
          <a:xfrm>
            <a:off x="758825" y="2636838"/>
            <a:ext cx="31750" cy="31750"/>
          </a:xfrm>
          <a:custGeom>
            <a:avLst/>
            <a:gdLst>
              <a:gd name="T0" fmla="*/ 5 w 10"/>
              <a:gd name="T1" fmla="*/ 0 h 10"/>
              <a:gd name="T2" fmla="*/ 0 w 10"/>
              <a:gd name="T3" fmla="*/ 4 h 10"/>
              <a:gd name="T4" fmla="*/ 5 w 10"/>
              <a:gd name="T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10">
                <a:moveTo>
                  <a:pt x="5" y="0"/>
                </a:moveTo>
                <a:cubicBezTo>
                  <a:pt x="10" y="5"/>
                  <a:pt x="1" y="10"/>
                  <a:pt x="0" y="4"/>
                </a:cubicBezTo>
                <a:cubicBezTo>
                  <a:pt x="0" y="2"/>
                  <a:pt x="3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83" name="Freeform 350"/>
          <p:cNvSpPr>
            <a:spLocks noEditPoints="1"/>
          </p:cNvSpPr>
          <p:nvPr/>
        </p:nvSpPr>
        <p:spPr bwMode="auto">
          <a:xfrm>
            <a:off x="3325813" y="1509713"/>
            <a:ext cx="447675" cy="614362"/>
          </a:xfrm>
          <a:custGeom>
            <a:avLst/>
            <a:gdLst>
              <a:gd name="T0" fmla="*/ 4 w 142"/>
              <a:gd name="T1" fmla="*/ 161 h 195"/>
              <a:gd name="T2" fmla="*/ 9 w 142"/>
              <a:gd name="T3" fmla="*/ 112 h 195"/>
              <a:gd name="T4" fmla="*/ 12 w 142"/>
              <a:gd name="T5" fmla="*/ 85 h 195"/>
              <a:gd name="T6" fmla="*/ 15 w 142"/>
              <a:gd name="T7" fmla="*/ 57 h 195"/>
              <a:gd name="T8" fmla="*/ 21 w 142"/>
              <a:gd name="T9" fmla="*/ 9 h 195"/>
              <a:gd name="T10" fmla="*/ 38 w 142"/>
              <a:gd name="T11" fmla="*/ 0 h 195"/>
              <a:gd name="T12" fmla="*/ 51 w 142"/>
              <a:gd name="T13" fmla="*/ 0 h 195"/>
              <a:gd name="T14" fmla="*/ 110 w 142"/>
              <a:gd name="T15" fmla="*/ 6 h 195"/>
              <a:gd name="T16" fmla="*/ 133 w 142"/>
              <a:gd name="T17" fmla="*/ 12 h 195"/>
              <a:gd name="T18" fmla="*/ 136 w 142"/>
              <a:gd name="T19" fmla="*/ 58 h 195"/>
              <a:gd name="T20" fmla="*/ 129 w 142"/>
              <a:gd name="T21" fmla="*/ 119 h 195"/>
              <a:gd name="T22" fmla="*/ 119 w 142"/>
              <a:gd name="T23" fmla="*/ 190 h 195"/>
              <a:gd name="T24" fmla="*/ 98 w 142"/>
              <a:gd name="T25" fmla="*/ 194 h 195"/>
              <a:gd name="T26" fmla="*/ 59 w 142"/>
              <a:gd name="T27" fmla="*/ 191 h 195"/>
              <a:gd name="T28" fmla="*/ 25 w 142"/>
              <a:gd name="T29" fmla="*/ 185 h 195"/>
              <a:gd name="T30" fmla="*/ 0 w 142"/>
              <a:gd name="T31" fmla="*/ 180 h 195"/>
              <a:gd name="T32" fmla="*/ 59 w 142"/>
              <a:gd name="T33" fmla="*/ 184 h 195"/>
              <a:gd name="T34" fmla="*/ 88 w 142"/>
              <a:gd name="T35" fmla="*/ 187 h 195"/>
              <a:gd name="T36" fmla="*/ 114 w 142"/>
              <a:gd name="T37" fmla="*/ 184 h 195"/>
              <a:gd name="T38" fmla="*/ 125 w 142"/>
              <a:gd name="T39" fmla="*/ 98 h 195"/>
              <a:gd name="T40" fmla="*/ 131 w 142"/>
              <a:gd name="T41" fmla="*/ 44 h 195"/>
              <a:gd name="T42" fmla="*/ 132 w 142"/>
              <a:gd name="T43" fmla="*/ 16 h 195"/>
              <a:gd name="T44" fmla="*/ 84 w 142"/>
              <a:gd name="T45" fmla="*/ 5 h 195"/>
              <a:gd name="T46" fmla="*/ 62 w 142"/>
              <a:gd name="T47" fmla="*/ 2 h 195"/>
              <a:gd name="T48" fmla="*/ 28 w 142"/>
              <a:gd name="T49" fmla="*/ 4 h 195"/>
              <a:gd name="T50" fmla="*/ 18 w 142"/>
              <a:gd name="T51" fmla="*/ 44 h 195"/>
              <a:gd name="T52" fmla="*/ 14 w 142"/>
              <a:gd name="T53" fmla="*/ 75 h 195"/>
              <a:gd name="T54" fmla="*/ 13 w 142"/>
              <a:gd name="T55" fmla="*/ 90 h 195"/>
              <a:gd name="T56" fmla="*/ 11 w 142"/>
              <a:gd name="T57" fmla="*/ 123 h 195"/>
              <a:gd name="T58" fmla="*/ 7 w 142"/>
              <a:gd name="T59" fmla="*/ 162 h 195"/>
              <a:gd name="T60" fmla="*/ 20 w 142"/>
              <a:gd name="T61" fmla="*/ 183 h 195"/>
              <a:gd name="T62" fmla="*/ 51 w 142"/>
              <a:gd name="T63" fmla="*/ 188 h 195"/>
              <a:gd name="T64" fmla="*/ 75 w 142"/>
              <a:gd name="T65" fmla="*/ 191 h 195"/>
              <a:gd name="T66" fmla="*/ 100 w 142"/>
              <a:gd name="T67" fmla="*/ 192 h 195"/>
              <a:gd name="T68" fmla="*/ 113 w 142"/>
              <a:gd name="T69" fmla="*/ 192 h 195"/>
              <a:gd name="T70" fmla="*/ 130 w 142"/>
              <a:gd name="T71" fmla="*/ 100 h 195"/>
              <a:gd name="T72" fmla="*/ 136 w 142"/>
              <a:gd name="T73" fmla="*/ 45 h 195"/>
              <a:gd name="T74" fmla="*/ 139 w 142"/>
              <a:gd name="T75" fmla="*/ 27 h 195"/>
              <a:gd name="T76" fmla="*/ 135 w 142"/>
              <a:gd name="T77" fmla="*/ 17 h 195"/>
              <a:gd name="T78" fmla="*/ 133 w 142"/>
              <a:gd name="T79" fmla="*/ 46 h 195"/>
              <a:gd name="T80" fmla="*/ 126 w 142"/>
              <a:gd name="T81" fmla="*/ 100 h 195"/>
              <a:gd name="T82" fmla="*/ 120 w 142"/>
              <a:gd name="T83" fmla="*/ 164 h 195"/>
              <a:gd name="T84" fmla="*/ 117 w 142"/>
              <a:gd name="T85" fmla="*/ 180 h 195"/>
              <a:gd name="T86" fmla="*/ 103 w 142"/>
              <a:gd name="T87" fmla="*/ 191 h 195"/>
              <a:gd name="T88" fmla="*/ 95 w 142"/>
              <a:gd name="T89" fmla="*/ 189 h 195"/>
              <a:gd name="T90" fmla="*/ 80 w 142"/>
              <a:gd name="T91" fmla="*/ 187 h 195"/>
              <a:gd name="T92" fmla="*/ 60 w 142"/>
              <a:gd name="T93" fmla="*/ 185 h 195"/>
              <a:gd name="T94" fmla="*/ 23 w 142"/>
              <a:gd name="T95" fmla="*/ 181 h 195"/>
              <a:gd name="T96" fmla="*/ 6 w 142"/>
              <a:gd name="T97" fmla="*/ 179 h 195"/>
              <a:gd name="T98" fmla="*/ 20 w 142"/>
              <a:gd name="T99" fmla="*/ 183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2" h="195">
                <a:moveTo>
                  <a:pt x="0" y="180"/>
                </a:moveTo>
                <a:cubicBezTo>
                  <a:pt x="0" y="179"/>
                  <a:pt x="2" y="180"/>
                  <a:pt x="2" y="179"/>
                </a:cubicBezTo>
                <a:cubicBezTo>
                  <a:pt x="1" y="173"/>
                  <a:pt x="3" y="167"/>
                  <a:pt x="4" y="161"/>
                </a:cubicBezTo>
                <a:cubicBezTo>
                  <a:pt x="5" y="155"/>
                  <a:pt x="5" y="149"/>
                  <a:pt x="6" y="142"/>
                </a:cubicBezTo>
                <a:cubicBezTo>
                  <a:pt x="6" y="136"/>
                  <a:pt x="7" y="129"/>
                  <a:pt x="8" y="122"/>
                </a:cubicBezTo>
                <a:cubicBezTo>
                  <a:pt x="9" y="119"/>
                  <a:pt x="9" y="115"/>
                  <a:pt x="9" y="112"/>
                </a:cubicBezTo>
                <a:cubicBezTo>
                  <a:pt x="10" y="109"/>
                  <a:pt x="10" y="106"/>
                  <a:pt x="10" y="103"/>
                </a:cubicBezTo>
                <a:cubicBezTo>
                  <a:pt x="10" y="102"/>
                  <a:pt x="10" y="101"/>
                  <a:pt x="10" y="100"/>
                </a:cubicBezTo>
                <a:cubicBezTo>
                  <a:pt x="10" y="95"/>
                  <a:pt x="11" y="90"/>
                  <a:pt x="12" y="85"/>
                </a:cubicBezTo>
                <a:cubicBezTo>
                  <a:pt x="12" y="83"/>
                  <a:pt x="12" y="81"/>
                  <a:pt x="12" y="79"/>
                </a:cubicBezTo>
                <a:cubicBezTo>
                  <a:pt x="13" y="77"/>
                  <a:pt x="12" y="74"/>
                  <a:pt x="13" y="72"/>
                </a:cubicBezTo>
                <a:cubicBezTo>
                  <a:pt x="13" y="67"/>
                  <a:pt x="14" y="62"/>
                  <a:pt x="15" y="57"/>
                </a:cubicBezTo>
                <a:cubicBezTo>
                  <a:pt x="15" y="53"/>
                  <a:pt x="16" y="48"/>
                  <a:pt x="17" y="44"/>
                </a:cubicBezTo>
                <a:cubicBezTo>
                  <a:pt x="18" y="34"/>
                  <a:pt x="18" y="24"/>
                  <a:pt x="19" y="15"/>
                </a:cubicBezTo>
                <a:cubicBezTo>
                  <a:pt x="19" y="13"/>
                  <a:pt x="21" y="11"/>
                  <a:pt x="21" y="9"/>
                </a:cubicBezTo>
                <a:cubicBezTo>
                  <a:pt x="21" y="8"/>
                  <a:pt x="21" y="7"/>
                  <a:pt x="22" y="6"/>
                </a:cubicBezTo>
                <a:cubicBezTo>
                  <a:pt x="22" y="4"/>
                  <a:pt x="25" y="2"/>
                  <a:pt x="26" y="1"/>
                </a:cubicBezTo>
                <a:cubicBezTo>
                  <a:pt x="31" y="0"/>
                  <a:pt x="34" y="0"/>
                  <a:pt x="38" y="0"/>
                </a:cubicBezTo>
                <a:cubicBezTo>
                  <a:pt x="40" y="0"/>
                  <a:pt x="41" y="0"/>
                  <a:pt x="42" y="0"/>
                </a:cubicBezTo>
                <a:cubicBezTo>
                  <a:pt x="43" y="0"/>
                  <a:pt x="44" y="1"/>
                  <a:pt x="44" y="1"/>
                </a:cubicBezTo>
                <a:cubicBezTo>
                  <a:pt x="47" y="1"/>
                  <a:pt x="49" y="0"/>
                  <a:pt x="51" y="0"/>
                </a:cubicBezTo>
                <a:cubicBezTo>
                  <a:pt x="52" y="0"/>
                  <a:pt x="54" y="0"/>
                  <a:pt x="56" y="0"/>
                </a:cubicBezTo>
                <a:cubicBezTo>
                  <a:pt x="68" y="0"/>
                  <a:pt x="79" y="3"/>
                  <a:pt x="92" y="3"/>
                </a:cubicBezTo>
                <a:cubicBezTo>
                  <a:pt x="97" y="5"/>
                  <a:pt x="104" y="5"/>
                  <a:pt x="110" y="6"/>
                </a:cubicBezTo>
                <a:cubicBezTo>
                  <a:pt x="112" y="6"/>
                  <a:pt x="114" y="7"/>
                  <a:pt x="117" y="7"/>
                </a:cubicBezTo>
                <a:cubicBezTo>
                  <a:pt x="121" y="8"/>
                  <a:pt x="124" y="7"/>
                  <a:pt x="127" y="9"/>
                </a:cubicBezTo>
                <a:cubicBezTo>
                  <a:pt x="129" y="10"/>
                  <a:pt x="130" y="11"/>
                  <a:pt x="133" y="12"/>
                </a:cubicBezTo>
                <a:cubicBezTo>
                  <a:pt x="137" y="15"/>
                  <a:pt x="142" y="20"/>
                  <a:pt x="141" y="27"/>
                </a:cubicBezTo>
                <a:cubicBezTo>
                  <a:pt x="141" y="29"/>
                  <a:pt x="140" y="32"/>
                  <a:pt x="140" y="35"/>
                </a:cubicBezTo>
                <a:cubicBezTo>
                  <a:pt x="138" y="42"/>
                  <a:pt x="137" y="50"/>
                  <a:pt x="136" y="58"/>
                </a:cubicBezTo>
                <a:cubicBezTo>
                  <a:pt x="135" y="66"/>
                  <a:pt x="134" y="74"/>
                  <a:pt x="134" y="81"/>
                </a:cubicBezTo>
                <a:cubicBezTo>
                  <a:pt x="133" y="92"/>
                  <a:pt x="131" y="104"/>
                  <a:pt x="130" y="116"/>
                </a:cubicBezTo>
                <a:cubicBezTo>
                  <a:pt x="129" y="117"/>
                  <a:pt x="129" y="118"/>
                  <a:pt x="129" y="119"/>
                </a:cubicBezTo>
                <a:cubicBezTo>
                  <a:pt x="129" y="123"/>
                  <a:pt x="128" y="127"/>
                  <a:pt x="128" y="130"/>
                </a:cubicBezTo>
                <a:cubicBezTo>
                  <a:pt x="127" y="138"/>
                  <a:pt x="127" y="146"/>
                  <a:pt x="126" y="153"/>
                </a:cubicBezTo>
                <a:cubicBezTo>
                  <a:pt x="125" y="167"/>
                  <a:pt x="125" y="179"/>
                  <a:pt x="119" y="190"/>
                </a:cubicBezTo>
                <a:cubicBezTo>
                  <a:pt x="117" y="192"/>
                  <a:pt x="115" y="193"/>
                  <a:pt x="113" y="194"/>
                </a:cubicBezTo>
                <a:cubicBezTo>
                  <a:pt x="110" y="193"/>
                  <a:pt x="109" y="195"/>
                  <a:pt x="106" y="195"/>
                </a:cubicBezTo>
                <a:cubicBezTo>
                  <a:pt x="104" y="195"/>
                  <a:pt x="101" y="194"/>
                  <a:pt x="98" y="194"/>
                </a:cubicBezTo>
                <a:cubicBezTo>
                  <a:pt x="92" y="194"/>
                  <a:pt x="85" y="194"/>
                  <a:pt x="79" y="193"/>
                </a:cubicBezTo>
                <a:cubicBezTo>
                  <a:pt x="74" y="192"/>
                  <a:pt x="70" y="191"/>
                  <a:pt x="65" y="191"/>
                </a:cubicBezTo>
                <a:cubicBezTo>
                  <a:pt x="63" y="191"/>
                  <a:pt x="61" y="191"/>
                  <a:pt x="59" y="191"/>
                </a:cubicBezTo>
                <a:cubicBezTo>
                  <a:pt x="55" y="191"/>
                  <a:pt x="52" y="190"/>
                  <a:pt x="49" y="189"/>
                </a:cubicBezTo>
                <a:cubicBezTo>
                  <a:pt x="43" y="188"/>
                  <a:pt x="35" y="187"/>
                  <a:pt x="27" y="186"/>
                </a:cubicBezTo>
                <a:cubicBezTo>
                  <a:pt x="26" y="186"/>
                  <a:pt x="26" y="185"/>
                  <a:pt x="25" y="185"/>
                </a:cubicBezTo>
                <a:cubicBezTo>
                  <a:pt x="20" y="184"/>
                  <a:pt x="16" y="184"/>
                  <a:pt x="12" y="184"/>
                </a:cubicBezTo>
                <a:cubicBezTo>
                  <a:pt x="9" y="183"/>
                  <a:pt x="7" y="182"/>
                  <a:pt x="3" y="182"/>
                </a:cubicBezTo>
                <a:cubicBezTo>
                  <a:pt x="3" y="181"/>
                  <a:pt x="1" y="180"/>
                  <a:pt x="0" y="180"/>
                </a:cubicBezTo>
                <a:close/>
                <a:moveTo>
                  <a:pt x="32" y="180"/>
                </a:moveTo>
                <a:cubicBezTo>
                  <a:pt x="37" y="181"/>
                  <a:pt x="43" y="181"/>
                  <a:pt x="48" y="182"/>
                </a:cubicBezTo>
                <a:cubicBezTo>
                  <a:pt x="51" y="182"/>
                  <a:pt x="55" y="183"/>
                  <a:pt x="59" y="184"/>
                </a:cubicBezTo>
                <a:cubicBezTo>
                  <a:pt x="63" y="184"/>
                  <a:pt x="69" y="184"/>
                  <a:pt x="73" y="185"/>
                </a:cubicBezTo>
                <a:cubicBezTo>
                  <a:pt x="77" y="185"/>
                  <a:pt x="80" y="185"/>
                  <a:pt x="83" y="185"/>
                </a:cubicBezTo>
                <a:cubicBezTo>
                  <a:pt x="85" y="186"/>
                  <a:pt x="86" y="186"/>
                  <a:pt x="88" y="187"/>
                </a:cubicBezTo>
                <a:cubicBezTo>
                  <a:pt x="91" y="187"/>
                  <a:pt x="93" y="187"/>
                  <a:pt x="96" y="188"/>
                </a:cubicBezTo>
                <a:cubicBezTo>
                  <a:pt x="99" y="188"/>
                  <a:pt x="102" y="189"/>
                  <a:pt x="104" y="189"/>
                </a:cubicBezTo>
                <a:cubicBezTo>
                  <a:pt x="109" y="188"/>
                  <a:pt x="111" y="186"/>
                  <a:pt x="114" y="184"/>
                </a:cubicBezTo>
                <a:cubicBezTo>
                  <a:pt x="114" y="183"/>
                  <a:pt x="114" y="182"/>
                  <a:pt x="115" y="181"/>
                </a:cubicBezTo>
                <a:cubicBezTo>
                  <a:pt x="118" y="169"/>
                  <a:pt x="119" y="156"/>
                  <a:pt x="120" y="143"/>
                </a:cubicBezTo>
                <a:cubicBezTo>
                  <a:pt x="122" y="128"/>
                  <a:pt x="123" y="113"/>
                  <a:pt x="125" y="98"/>
                </a:cubicBezTo>
                <a:cubicBezTo>
                  <a:pt x="126" y="92"/>
                  <a:pt x="126" y="85"/>
                  <a:pt x="127" y="80"/>
                </a:cubicBezTo>
                <a:cubicBezTo>
                  <a:pt x="127" y="75"/>
                  <a:pt x="129" y="70"/>
                  <a:pt x="128" y="64"/>
                </a:cubicBezTo>
                <a:cubicBezTo>
                  <a:pt x="130" y="58"/>
                  <a:pt x="131" y="51"/>
                  <a:pt x="131" y="44"/>
                </a:cubicBezTo>
                <a:cubicBezTo>
                  <a:pt x="132" y="41"/>
                  <a:pt x="131" y="38"/>
                  <a:pt x="132" y="34"/>
                </a:cubicBezTo>
                <a:cubicBezTo>
                  <a:pt x="132" y="28"/>
                  <a:pt x="133" y="23"/>
                  <a:pt x="133" y="17"/>
                </a:cubicBezTo>
                <a:cubicBezTo>
                  <a:pt x="132" y="17"/>
                  <a:pt x="132" y="16"/>
                  <a:pt x="132" y="16"/>
                </a:cubicBezTo>
                <a:cubicBezTo>
                  <a:pt x="129" y="12"/>
                  <a:pt x="124" y="10"/>
                  <a:pt x="118" y="9"/>
                </a:cubicBezTo>
                <a:cubicBezTo>
                  <a:pt x="112" y="8"/>
                  <a:pt x="107" y="7"/>
                  <a:pt x="101" y="7"/>
                </a:cubicBezTo>
                <a:cubicBezTo>
                  <a:pt x="96" y="6"/>
                  <a:pt x="89" y="5"/>
                  <a:pt x="84" y="5"/>
                </a:cubicBezTo>
                <a:cubicBezTo>
                  <a:pt x="82" y="4"/>
                  <a:pt x="80" y="4"/>
                  <a:pt x="78" y="4"/>
                </a:cubicBezTo>
                <a:cubicBezTo>
                  <a:pt x="76" y="4"/>
                  <a:pt x="75" y="3"/>
                  <a:pt x="73" y="3"/>
                </a:cubicBezTo>
                <a:cubicBezTo>
                  <a:pt x="70" y="2"/>
                  <a:pt x="66" y="2"/>
                  <a:pt x="62" y="2"/>
                </a:cubicBezTo>
                <a:cubicBezTo>
                  <a:pt x="58" y="1"/>
                  <a:pt x="54" y="2"/>
                  <a:pt x="50" y="2"/>
                </a:cubicBezTo>
                <a:cubicBezTo>
                  <a:pt x="45" y="2"/>
                  <a:pt x="40" y="3"/>
                  <a:pt x="36" y="4"/>
                </a:cubicBezTo>
                <a:cubicBezTo>
                  <a:pt x="33" y="3"/>
                  <a:pt x="30" y="4"/>
                  <a:pt x="28" y="4"/>
                </a:cubicBezTo>
                <a:cubicBezTo>
                  <a:pt x="24" y="5"/>
                  <a:pt x="22" y="10"/>
                  <a:pt x="21" y="15"/>
                </a:cubicBezTo>
                <a:cubicBezTo>
                  <a:pt x="20" y="20"/>
                  <a:pt x="19" y="24"/>
                  <a:pt x="19" y="29"/>
                </a:cubicBezTo>
                <a:cubicBezTo>
                  <a:pt x="19" y="34"/>
                  <a:pt x="19" y="39"/>
                  <a:pt x="18" y="44"/>
                </a:cubicBezTo>
                <a:cubicBezTo>
                  <a:pt x="18" y="47"/>
                  <a:pt x="17" y="51"/>
                  <a:pt x="16" y="54"/>
                </a:cubicBezTo>
                <a:cubicBezTo>
                  <a:pt x="16" y="58"/>
                  <a:pt x="16" y="62"/>
                  <a:pt x="16" y="66"/>
                </a:cubicBezTo>
                <a:cubicBezTo>
                  <a:pt x="15" y="69"/>
                  <a:pt x="14" y="72"/>
                  <a:pt x="14" y="75"/>
                </a:cubicBezTo>
                <a:cubicBezTo>
                  <a:pt x="14" y="76"/>
                  <a:pt x="15" y="76"/>
                  <a:pt x="15" y="77"/>
                </a:cubicBezTo>
                <a:cubicBezTo>
                  <a:pt x="15" y="78"/>
                  <a:pt x="14" y="80"/>
                  <a:pt x="14" y="82"/>
                </a:cubicBezTo>
                <a:cubicBezTo>
                  <a:pt x="14" y="85"/>
                  <a:pt x="14" y="87"/>
                  <a:pt x="13" y="90"/>
                </a:cubicBezTo>
                <a:cubicBezTo>
                  <a:pt x="13" y="92"/>
                  <a:pt x="13" y="94"/>
                  <a:pt x="13" y="97"/>
                </a:cubicBezTo>
                <a:cubicBezTo>
                  <a:pt x="12" y="100"/>
                  <a:pt x="12" y="103"/>
                  <a:pt x="12" y="106"/>
                </a:cubicBezTo>
                <a:cubicBezTo>
                  <a:pt x="13" y="112"/>
                  <a:pt x="9" y="118"/>
                  <a:pt x="11" y="123"/>
                </a:cubicBezTo>
                <a:cubicBezTo>
                  <a:pt x="10" y="126"/>
                  <a:pt x="10" y="131"/>
                  <a:pt x="9" y="134"/>
                </a:cubicBezTo>
                <a:cubicBezTo>
                  <a:pt x="9" y="139"/>
                  <a:pt x="8" y="143"/>
                  <a:pt x="8" y="147"/>
                </a:cubicBezTo>
                <a:cubicBezTo>
                  <a:pt x="8" y="151"/>
                  <a:pt x="7" y="157"/>
                  <a:pt x="7" y="162"/>
                </a:cubicBezTo>
                <a:cubicBezTo>
                  <a:pt x="6" y="167"/>
                  <a:pt x="5" y="172"/>
                  <a:pt x="8" y="177"/>
                </a:cubicBezTo>
                <a:cubicBezTo>
                  <a:pt x="15" y="179"/>
                  <a:pt x="24" y="180"/>
                  <a:pt x="32" y="180"/>
                </a:cubicBezTo>
                <a:close/>
                <a:moveTo>
                  <a:pt x="20" y="183"/>
                </a:moveTo>
                <a:cubicBezTo>
                  <a:pt x="23" y="183"/>
                  <a:pt x="25" y="184"/>
                  <a:pt x="28" y="185"/>
                </a:cubicBezTo>
                <a:cubicBezTo>
                  <a:pt x="29" y="185"/>
                  <a:pt x="31" y="185"/>
                  <a:pt x="32" y="185"/>
                </a:cubicBezTo>
                <a:cubicBezTo>
                  <a:pt x="39" y="186"/>
                  <a:pt x="45" y="187"/>
                  <a:pt x="51" y="188"/>
                </a:cubicBezTo>
                <a:cubicBezTo>
                  <a:pt x="53" y="188"/>
                  <a:pt x="55" y="189"/>
                  <a:pt x="57" y="189"/>
                </a:cubicBezTo>
                <a:cubicBezTo>
                  <a:pt x="59" y="189"/>
                  <a:pt x="61" y="189"/>
                  <a:pt x="64" y="189"/>
                </a:cubicBezTo>
                <a:cubicBezTo>
                  <a:pt x="68" y="189"/>
                  <a:pt x="71" y="190"/>
                  <a:pt x="75" y="191"/>
                </a:cubicBezTo>
                <a:cubicBezTo>
                  <a:pt x="77" y="191"/>
                  <a:pt x="80" y="191"/>
                  <a:pt x="83" y="191"/>
                </a:cubicBezTo>
                <a:cubicBezTo>
                  <a:pt x="85" y="192"/>
                  <a:pt x="87" y="192"/>
                  <a:pt x="89" y="192"/>
                </a:cubicBezTo>
                <a:cubicBezTo>
                  <a:pt x="93" y="192"/>
                  <a:pt x="97" y="192"/>
                  <a:pt x="100" y="192"/>
                </a:cubicBezTo>
                <a:cubicBezTo>
                  <a:pt x="102" y="192"/>
                  <a:pt x="104" y="193"/>
                  <a:pt x="106" y="193"/>
                </a:cubicBezTo>
                <a:cubicBezTo>
                  <a:pt x="107" y="193"/>
                  <a:pt x="108" y="193"/>
                  <a:pt x="109" y="192"/>
                </a:cubicBezTo>
                <a:cubicBezTo>
                  <a:pt x="110" y="192"/>
                  <a:pt x="112" y="192"/>
                  <a:pt x="113" y="192"/>
                </a:cubicBezTo>
                <a:cubicBezTo>
                  <a:pt x="118" y="191"/>
                  <a:pt x="121" y="183"/>
                  <a:pt x="122" y="178"/>
                </a:cubicBezTo>
                <a:cubicBezTo>
                  <a:pt x="124" y="164"/>
                  <a:pt x="125" y="149"/>
                  <a:pt x="126" y="133"/>
                </a:cubicBezTo>
                <a:cubicBezTo>
                  <a:pt x="128" y="120"/>
                  <a:pt x="128" y="112"/>
                  <a:pt x="130" y="100"/>
                </a:cubicBezTo>
                <a:cubicBezTo>
                  <a:pt x="131" y="94"/>
                  <a:pt x="131" y="89"/>
                  <a:pt x="132" y="83"/>
                </a:cubicBezTo>
                <a:cubicBezTo>
                  <a:pt x="133" y="74"/>
                  <a:pt x="133" y="64"/>
                  <a:pt x="135" y="55"/>
                </a:cubicBezTo>
                <a:cubicBezTo>
                  <a:pt x="135" y="52"/>
                  <a:pt x="135" y="48"/>
                  <a:pt x="136" y="45"/>
                </a:cubicBezTo>
                <a:cubicBezTo>
                  <a:pt x="136" y="44"/>
                  <a:pt x="137" y="43"/>
                  <a:pt x="137" y="42"/>
                </a:cubicBezTo>
                <a:cubicBezTo>
                  <a:pt x="137" y="38"/>
                  <a:pt x="138" y="34"/>
                  <a:pt x="139" y="30"/>
                </a:cubicBezTo>
                <a:cubicBezTo>
                  <a:pt x="139" y="29"/>
                  <a:pt x="139" y="28"/>
                  <a:pt x="139" y="27"/>
                </a:cubicBezTo>
                <a:cubicBezTo>
                  <a:pt x="140" y="22"/>
                  <a:pt x="138" y="19"/>
                  <a:pt x="136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7"/>
                  <a:pt x="135" y="17"/>
                  <a:pt x="135" y="17"/>
                </a:cubicBezTo>
                <a:cubicBezTo>
                  <a:pt x="134" y="18"/>
                  <a:pt x="135" y="20"/>
                  <a:pt x="135" y="21"/>
                </a:cubicBezTo>
                <a:cubicBezTo>
                  <a:pt x="135" y="24"/>
                  <a:pt x="134" y="26"/>
                  <a:pt x="134" y="28"/>
                </a:cubicBezTo>
                <a:cubicBezTo>
                  <a:pt x="134" y="34"/>
                  <a:pt x="133" y="40"/>
                  <a:pt x="133" y="46"/>
                </a:cubicBezTo>
                <a:cubicBezTo>
                  <a:pt x="132" y="51"/>
                  <a:pt x="132" y="56"/>
                  <a:pt x="131" y="60"/>
                </a:cubicBezTo>
                <a:cubicBezTo>
                  <a:pt x="130" y="66"/>
                  <a:pt x="130" y="71"/>
                  <a:pt x="129" y="75"/>
                </a:cubicBezTo>
                <a:cubicBezTo>
                  <a:pt x="128" y="85"/>
                  <a:pt x="127" y="92"/>
                  <a:pt x="126" y="100"/>
                </a:cubicBezTo>
                <a:cubicBezTo>
                  <a:pt x="125" y="107"/>
                  <a:pt x="125" y="114"/>
                  <a:pt x="123" y="122"/>
                </a:cubicBezTo>
                <a:cubicBezTo>
                  <a:pt x="124" y="126"/>
                  <a:pt x="123" y="130"/>
                  <a:pt x="123" y="133"/>
                </a:cubicBezTo>
                <a:cubicBezTo>
                  <a:pt x="121" y="143"/>
                  <a:pt x="121" y="154"/>
                  <a:pt x="120" y="164"/>
                </a:cubicBezTo>
                <a:cubicBezTo>
                  <a:pt x="119" y="167"/>
                  <a:pt x="119" y="170"/>
                  <a:pt x="119" y="173"/>
                </a:cubicBezTo>
                <a:cubicBezTo>
                  <a:pt x="118" y="173"/>
                  <a:pt x="118" y="175"/>
                  <a:pt x="118" y="175"/>
                </a:cubicBezTo>
                <a:cubicBezTo>
                  <a:pt x="118" y="176"/>
                  <a:pt x="117" y="178"/>
                  <a:pt x="117" y="180"/>
                </a:cubicBezTo>
                <a:cubicBezTo>
                  <a:pt x="116" y="182"/>
                  <a:pt x="115" y="184"/>
                  <a:pt x="115" y="186"/>
                </a:cubicBezTo>
                <a:cubicBezTo>
                  <a:pt x="113" y="188"/>
                  <a:pt x="109" y="191"/>
                  <a:pt x="105" y="191"/>
                </a:cubicBezTo>
                <a:cubicBezTo>
                  <a:pt x="105" y="191"/>
                  <a:pt x="104" y="191"/>
                  <a:pt x="103" y="191"/>
                </a:cubicBezTo>
                <a:cubicBezTo>
                  <a:pt x="102" y="191"/>
                  <a:pt x="101" y="191"/>
                  <a:pt x="101" y="191"/>
                </a:cubicBezTo>
                <a:cubicBezTo>
                  <a:pt x="100" y="191"/>
                  <a:pt x="99" y="190"/>
                  <a:pt x="99" y="190"/>
                </a:cubicBezTo>
                <a:cubicBezTo>
                  <a:pt x="98" y="190"/>
                  <a:pt x="96" y="190"/>
                  <a:pt x="95" y="189"/>
                </a:cubicBezTo>
                <a:cubicBezTo>
                  <a:pt x="94" y="189"/>
                  <a:pt x="93" y="189"/>
                  <a:pt x="92" y="189"/>
                </a:cubicBezTo>
                <a:cubicBezTo>
                  <a:pt x="91" y="188"/>
                  <a:pt x="90" y="189"/>
                  <a:pt x="89" y="189"/>
                </a:cubicBezTo>
                <a:cubicBezTo>
                  <a:pt x="86" y="188"/>
                  <a:pt x="83" y="187"/>
                  <a:pt x="80" y="187"/>
                </a:cubicBezTo>
                <a:cubicBezTo>
                  <a:pt x="77" y="187"/>
                  <a:pt x="73" y="186"/>
                  <a:pt x="70" y="186"/>
                </a:cubicBezTo>
                <a:cubicBezTo>
                  <a:pt x="68" y="186"/>
                  <a:pt x="66" y="185"/>
                  <a:pt x="64" y="186"/>
                </a:cubicBezTo>
                <a:cubicBezTo>
                  <a:pt x="63" y="185"/>
                  <a:pt x="61" y="185"/>
                  <a:pt x="60" y="185"/>
                </a:cubicBezTo>
                <a:cubicBezTo>
                  <a:pt x="58" y="185"/>
                  <a:pt x="56" y="185"/>
                  <a:pt x="54" y="185"/>
                </a:cubicBezTo>
                <a:cubicBezTo>
                  <a:pt x="51" y="184"/>
                  <a:pt x="47" y="183"/>
                  <a:pt x="44" y="183"/>
                </a:cubicBezTo>
                <a:cubicBezTo>
                  <a:pt x="37" y="183"/>
                  <a:pt x="29" y="182"/>
                  <a:pt x="23" y="181"/>
                </a:cubicBezTo>
                <a:cubicBezTo>
                  <a:pt x="22" y="181"/>
                  <a:pt x="20" y="181"/>
                  <a:pt x="18" y="181"/>
                </a:cubicBezTo>
                <a:cubicBezTo>
                  <a:pt x="14" y="180"/>
                  <a:pt x="11" y="181"/>
                  <a:pt x="8" y="181"/>
                </a:cubicBezTo>
                <a:cubicBezTo>
                  <a:pt x="8" y="180"/>
                  <a:pt x="7" y="180"/>
                  <a:pt x="6" y="179"/>
                </a:cubicBezTo>
                <a:cubicBezTo>
                  <a:pt x="4" y="176"/>
                  <a:pt x="4" y="173"/>
                  <a:pt x="4" y="169"/>
                </a:cubicBezTo>
                <a:cubicBezTo>
                  <a:pt x="3" y="172"/>
                  <a:pt x="3" y="177"/>
                  <a:pt x="4" y="180"/>
                </a:cubicBezTo>
                <a:cubicBezTo>
                  <a:pt x="10" y="182"/>
                  <a:pt x="15" y="183"/>
                  <a:pt x="20" y="1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84" name="Freeform 351"/>
          <p:cNvSpPr>
            <a:spLocks noEditPoints="1"/>
          </p:cNvSpPr>
          <p:nvPr/>
        </p:nvSpPr>
        <p:spPr bwMode="auto">
          <a:xfrm>
            <a:off x="3497263" y="1519238"/>
            <a:ext cx="150812" cy="42862"/>
          </a:xfrm>
          <a:custGeom>
            <a:avLst/>
            <a:gdLst>
              <a:gd name="T0" fmla="*/ 46 w 48"/>
              <a:gd name="T1" fmla="*/ 13 h 14"/>
              <a:gd name="T2" fmla="*/ 32 w 48"/>
              <a:gd name="T3" fmla="*/ 11 h 14"/>
              <a:gd name="T4" fmla="*/ 17 w 48"/>
              <a:gd name="T5" fmla="*/ 11 h 14"/>
              <a:gd name="T6" fmla="*/ 9 w 48"/>
              <a:gd name="T7" fmla="*/ 10 h 14"/>
              <a:gd name="T8" fmla="*/ 5 w 48"/>
              <a:gd name="T9" fmla="*/ 10 h 14"/>
              <a:gd name="T10" fmla="*/ 1 w 48"/>
              <a:gd name="T11" fmla="*/ 8 h 14"/>
              <a:gd name="T12" fmla="*/ 0 w 48"/>
              <a:gd name="T13" fmla="*/ 3 h 14"/>
              <a:gd name="T14" fmla="*/ 12 w 48"/>
              <a:gd name="T15" fmla="*/ 2 h 14"/>
              <a:gd name="T16" fmla="*/ 27 w 48"/>
              <a:gd name="T17" fmla="*/ 3 h 14"/>
              <a:gd name="T18" fmla="*/ 39 w 48"/>
              <a:gd name="T19" fmla="*/ 4 h 14"/>
              <a:gd name="T20" fmla="*/ 48 w 48"/>
              <a:gd name="T21" fmla="*/ 8 h 14"/>
              <a:gd name="T22" fmla="*/ 48 w 48"/>
              <a:gd name="T23" fmla="*/ 10 h 14"/>
              <a:gd name="T24" fmla="*/ 46 w 48"/>
              <a:gd name="T25" fmla="*/ 13 h 14"/>
              <a:gd name="T26" fmla="*/ 3 w 48"/>
              <a:gd name="T27" fmla="*/ 7 h 14"/>
              <a:gd name="T28" fmla="*/ 5 w 48"/>
              <a:gd name="T29" fmla="*/ 6 h 14"/>
              <a:gd name="T30" fmla="*/ 5 w 48"/>
              <a:gd name="T31" fmla="*/ 4 h 14"/>
              <a:gd name="T32" fmla="*/ 3 w 48"/>
              <a:gd name="T33" fmla="*/ 7 h 14"/>
              <a:gd name="T34" fmla="*/ 7 w 48"/>
              <a:gd name="T35" fmla="*/ 6 h 14"/>
              <a:gd name="T36" fmla="*/ 8 w 48"/>
              <a:gd name="T37" fmla="*/ 4 h 14"/>
              <a:gd name="T38" fmla="*/ 6 w 48"/>
              <a:gd name="T39" fmla="*/ 4 h 14"/>
              <a:gd name="T40" fmla="*/ 7 w 48"/>
              <a:gd name="T41" fmla="*/ 6 h 14"/>
              <a:gd name="T42" fmla="*/ 9 w 48"/>
              <a:gd name="T43" fmla="*/ 4 h 14"/>
              <a:gd name="T44" fmla="*/ 9 w 48"/>
              <a:gd name="T45" fmla="*/ 6 h 14"/>
              <a:gd name="T46" fmla="*/ 11 w 48"/>
              <a:gd name="T47" fmla="*/ 6 h 14"/>
              <a:gd name="T48" fmla="*/ 11 w 48"/>
              <a:gd name="T49" fmla="*/ 4 h 14"/>
              <a:gd name="T50" fmla="*/ 9 w 48"/>
              <a:gd name="T51" fmla="*/ 4 h 14"/>
              <a:gd name="T52" fmla="*/ 13 w 48"/>
              <a:gd name="T53" fmla="*/ 4 h 14"/>
              <a:gd name="T54" fmla="*/ 13 w 48"/>
              <a:gd name="T55" fmla="*/ 7 h 14"/>
              <a:gd name="T56" fmla="*/ 16 w 48"/>
              <a:gd name="T57" fmla="*/ 7 h 14"/>
              <a:gd name="T58" fmla="*/ 16 w 48"/>
              <a:gd name="T59" fmla="*/ 5 h 14"/>
              <a:gd name="T60" fmla="*/ 13 w 48"/>
              <a:gd name="T61" fmla="*/ 4 h 14"/>
              <a:gd name="T62" fmla="*/ 27 w 48"/>
              <a:gd name="T63" fmla="*/ 5 h 14"/>
              <a:gd name="T64" fmla="*/ 27 w 48"/>
              <a:gd name="T65" fmla="*/ 8 h 14"/>
              <a:gd name="T66" fmla="*/ 29 w 48"/>
              <a:gd name="T67" fmla="*/ 4 h 14"/>
              <a:gd name="T68" fmla="*/ 27 w 48"/>
              <a:gd name="T69" fmla="*/ 5 h 14"/>
              <a:gd name="T70" fmla="*/ 31 w 48"/>
              <a:gd name="T71" fmla="*/ 9 h 14"/>
              <a:gd name="T72" fmla="*/ 34 w 48"/>
              <a:gd name="T73" fmla="*/ 9 h 14"/>
              <a:gd name="T74" fmla="*/ 33 w 48"/>
              <a:gd name="T75" fmla="*/ 4 h 14"/>
              <a:gd name="T76" fmla="*/ 30 w 48"/>
              <a:gd name="T77" fmla="*/ 4 h 14"/>
              <a:gd name="T78" fmla="*/ 31 w 48"/>
              <a:gd name="T79" fmla="*/ 9 h 14"/>
              <a:gd name="T80" fmla="*/ 22 w 48"/>
              <a:gd name="T81" fmla="*/ 5 h 14"/>
              <a:gd name="T82" fmla="*/ 23 w 48"/>
              <a:gd name="T83" fmla="*/ 8 h 14"/>
              <a:gd name="T84" fmla="*/ 25 w 48"/>
              <a:gd name="T85" fmla="*/ 8 h 14"/>
              <a:gd name="T86" fmla="*/ 25 w 48"/>
              <a:gd name="T87" fmla="*/ 4 h 14"/>
              <a:gd name="T88" fmla="*/ 22 w 48"/>
              <a:gd name="T89" fmla="*/ 5 h 14"/>
              <a:gd name="T90" fmla="*/ 36 w 48"/>
              <a:gd name="T91" fmla="*/ 9 h 14"/>
              <a:gd name="T92" fmla="*/ 38 w 48"/>
              <a:gd name="T93" fmla="*/ 9 h 14"/>
              <a:gd name="T94" fmla="*/ 39 w 48"/>
              <a:gd name="T95" fmla="*/ 5 h 14"/>
              <a:gd name="T96" fmla="*/ 34 w 48"/>
              <a:gd name="T97" fmla="*/ 4 h 14"/>
              <a:gd name="T98" fmla="*/ 36 w 48"/>
              <a:gd name="T99" fmla="*/ 9 h 14"/>
              <a:gd name="T100" fmla="*/ 18 w 48"/>
              <a:gd name="T101" fmla="*/ 7 h 14"/>
              <a:gd name="T102" fmla="*/ 21 w 48"/>
              <a:gd name="T103" fmla="*/ 8 h 14"/>
              <a:gd name="T104" fmla="*/ 21 w 48"/>
              <a:gd name="T105" fmla="*/ 5 h 14"/>
              <a:gd name="T106" fmla="*/ 18 w 48"/>
              <a:gd name="T107" fmla="*/ 5 h 14"/>
              <a:gd name="T108" fmla="*/ 18 w 48"/>
              <a:gd name="T109" fmla="*/ 7 h 14"/>
              <a:gd name="T110" fmla="*/ 40 w 48"/>
              <a:gd name="T111" fmla="*/ 9 h 14"/>
              <a:gd name="T112" fmla="*/ 42 w 48"/>
              <a:gd name="T113" fmla="*/ 10 h 14"/>
              <a:gd name="T114" fmla="*/ 43 w 48"/>
              <a:gd name="T115" fmla="*/ 5 h 14"/>
              <a:gd name="T116" fmla="*/ 40 w 48"/>
              <a:gd name="T117" fmla="*/ 5 h 14"/>
              <a:gd name="T118" fmla="*/ 40 w 48"/>
              <a:gd name="T119" fmla="*/ 9 h 14"/>
              <a:gd name="T120" fmla="*/ 44 w 48"/>
              <a:gd name="T121" fmla="*/ 10 h 14"/>
              <a:gd name="T122" fmla="*/ 44 w 48"/>
              <a:gd name="T123" fmla="*/ 6 h 14"/>
              <a:gd name="T124" fmla="*/ 44 w 48"/>
              <a:gd name="T125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" h="14">
                <a:moveTo>
                  <a:pt x="46" y="13"/>
                </a:moveTo>
                <a:cubicBezTo>
                  <a:pt x="41" y="14"/>
                  <a:pt x="37" y="12"/>
                  <a:pt x="32" y="11"/>
                </a:cubicBezTo>
                <a:cubicBezTo>
                  <a:pt x="27" y="11"/>
                  <a:pt x="23" y="12"/>
                  <a:pt x="17" y="11"/>
                </a:cubicBezTo>
                <a:cubicBezTo>
                  <a:pt x="14" y="11"/>
                  <a:pt x="12" y="10"/>
                  <a:pt x="9" y="10"/>
                </a:cubicBezTo>
                <a:cubicBezTo>
                  <a:pt x="8" y="10"/>
                  <a:pt x="6" y="10"/>
                  <a:pt x="5" y="10"/>
                </a:cubicBezTo>
                <a:cubicBezTo>
                  <a:pt x="3" y="10"/>
                  <a:pt x="2" y="9"/>
                  <a:pt x="1" y="8"/>
                </a:cubicBezTo>
                <a:cubicBezTo>
                  <a:pt x="1" y="7"/>
                  <a:pt x="0" y="5"/>
                  <a:pt x="0" y="3"/>
                </a:cubicBezTo>
                <a:cubicBezTo>
                  <a:pt x="3" y="0"/>
                  <a:pt x="7" y="3"/>
                  <a:pt x="12" y="2"/>
                </a:cubicBezTo>
                <a:cubicBezTo>
                  <a:pt x="16" y="3"/>
                  <a:pt x="22" y="3"/>
                  <a:pt x="27" y="3"/>
                </a:cubicBezTo>
                <a:cubicBezTo>
                  <a:pt x="32" y="3"/>
                  <a:pt x="35" y="3"/>
                  <a:pt x="39" y="4"/>
                </a:cubicBezTo>
                <a:cubicBezTo>
                  <a:pt x="43" y="4"/>
                  <a:pt x="46" y="5"/>
                  <a:pt x="48" y="8"/>
                </a:cubicBezTo>
                <a:cubicBezTo>
                  <a:pt x="48" y="9"/>
                  <a:pt x="48" y="9"/>
                  <a:pt x="48" y="10"/>
                </a:cubicBezTo>
                <a:cubicBezTo>
                  <a:pt x="47" y="11"/>
                  <a:pt x="46" y="11"/>
                  <a:pt x="46" y="13"/>
                </a:cubicBezTo>
                <a:close/>
                <a:moveTo>
                  <a:pt x="3" y="7"/>
                </a:moveTo>
                <a:cubicBezTo>
                  <a:pt x="4" y="6"/>
                  <a:pt x="4" y="7"/>
                  <a:pt x="5" y="6"/>
                </a:cubicBezTo>
                <a:cubicBezTo>
                  <a:pt x="4" y="5"/>
                  <a:pt x="5" y="5"/>
                  <a:pt x="5" y="4"/>
                </a:cubicBezTo>
                <a:cubicBezTo>
                  <a:pt x="3" y="3"/>
                  <a:pt x="1" y="5"/>
                  <a:pt x="3" y="7"/>
                </a:cubicBezTo>
                <a:close/>
                <a:moveTo>
                  <a:pt x="7" y="6"/>
                </a:moveTo>
                <a:cubicBezTo>
                  <a:pt x="8" y="5"/>
                  <a:pt x="7" y="5"/>
                  <a:pt x="8" y="4"/>
                </a:cubicBezTo>
                <a:cubicBezTo>
                  <a:pt x="7" y="4"/>
                  <a:pt x="7" y="3"/>
                  <a:pt x="6" y="4"/>
                </a:cubicBezTo>
                <a:cubicBezTo>
                  <a:pt x="6" y="5"/>
                  <a:pt x="6" y="6"/>
                  <a:pt x="7" y="6"/>
                </a:cubicBezTo>
                <a:close/>
                <a:moveTo>
                  <a:pt x="9" y="4"/>
                </a:moveTo>
                <a:cubicBezTo>
                  <a:pt x="9" y="5"/>
                  <a:pt x="9" y="6"/>
                  <a:pt x="9" y="6"/>
                </a:cubicBezTo>
                <a:cubicBezTo>
                  <a:pt x="10" y="6"/>
                  <a:pt x="11" y="7"/>
                  <a:pt x="11" y="6"/>
                </a:cubicBezTo>
                <a:cubicBezTo>
                  <a:pt x="11" y="5"/>
                  <a:pt x="12" y="5"/>
                  <a:pt x="11" y="4"/>
                </a:cubicBezTo>
                <a:cubicBezTo>
                  <a:pt x="11" y="4"/>
                  <a:pt x="9" y="4"/>
                  <a:pt x="9" y="4"/>
                </a:cubicBezTo>
                <a:close/>
                <a:moveTo>
                  <a:pt x="13" y="4"/>
                </a:moveTo>
                <a:cubicBezTo>
                  <a:pt x="12" y="5"/>
                  <a:pt x="13" y="6"/>
                  <a:pt x="13" y="7"/>
                </a:cubicBezTo>
                <a:cubicBezTo>
                  <a:pt x="14" y="7"/>
                  <a:pt x="15" y="7"/>
                  <a:pt x="16" y="7"/>
                </a:cubicBezTo>
                <a:cubicBezTo>
                  <a:pt x="16" y="6"/>
                  <a:pt x="17" y="6"/>
                  <a:pt x="16" y="5"/>
                </a:cubicBezTo>
                <a:cubicBezTo>
                  <a:pt x="15" y="5"/>
                  <a:pt x="13" y="4"/>
                  <a:pt x="13" y="4"/>
                </a:cubicBezTo>
                <a:close/>
                <a:moveTo>
                  <a:pt x="27" y="5"/>
                </a:moveTo>
                <a:cubicBezTo>
                  <a:pt x="27" y="6"/>
                  <a:pt x="27" y="7"/>
                  <a:pt x="27" y="8"/>
                </a:cubicBezTo>
                <a:cubicBezTo>
                  <a:pt x="30" y="10"/>
                  <a:pt x="29" y="6"/>
                  <a:pt x="29" y="4"/>
                </a:cubicBezTo>
                <a:cubicBezTo>
                  <a:pt x="29" y="5"/>
                  <a:pt x="27" y="4"/>
                  <a:pt x="27" y="5"/>
                </a:cubicBezTo>
                <a:close/>
                <a:moveTo>
                  <a:pt x="31" y="9"/>
                </a:moveTo>
                <a:cubicBezTo>
                  <a:pt x="32" y="9"/>
                  <a:pt x="33" y="9"/>
                  <a:pt x="34" y="9"/>
                </a:cubicBezTo>
                <a:cubicBezTo>
                  <a:pt x="34" y="8"/>
                  <a:pt x="33" y="5"/>
                  <a:pt x="33" y="4"/>
                </a:cubicBezTo>
                <a:cubicBezTo>
                  <a:pt x="32" y="4"/>
                  <a:pt x="31" y="4"/>
                  <a:pt x="30" y="4"/>
                </a:cubicBezTo>
                <a:cubicBezTo>
                  <a:pt x="31" y="6"/>
                  <a:pt x="31" y="7"/>
                  <a:pt x="31" y="9"/>
                </a:cubicBezTo>
                <a:close/>
                <a:moveTo>
                  <a:pt x="22" y="5"/>
                </a:moveTo>
                <a:cubicBezTo>
                  <a:pt x="22" y="6"/>
                  <a:pt x="23" y="7"/>
                  <a:pt x="23" y="8"/>
                </a:cubicBezTo>
                <a:cubicBezTo>
                  <a:pt x="23" y="8"/>
                  <a:pt x="24" y="8"/>
                  <a:pt x="25" y="8"/>
                </a:cubicBezTo>
                <a:cubicBezTo>
                  <a:pt x="25" y="7"/>
                  <a:pt x="26" y="6"/>
                  <a:pt x="25" y="4"/>
                </a:cubicBezTo>
                <a:cubicBezTo>
                  <a:pt x="24" y="5"/>
                  <a:pt x="23" y="5"/>
                  <a:pt x="22" y="5"/>
                </a:cubicBezTo>
                <a:close/>
                <a:moveTo>
                  <a:pt x="36" y="9"/>
                </a:moveTo>
                <a:cubicBezTo>
                  <a:pt x="36" y="9"/>
                  <a:pt x="37" y="10"/>
                  <a:pt x="38" y="9"/>
                </a:cubicBezTo>
                <a:cubicBezTo>
                  <a:pt x="38" y="8"/>
                  <a:pt x="39" y="7"/>
                  <a:pt x="39" y="5"/>
                </a:cubicBezTo>
                <a:cubicBezTo>
                  <a:pt x="37" y="5"/>
                  <a:pt x="36" y="5"/>
                  <a:pt x="34" y="4"/>
                </a:cubicBezTo>
                <a:cubicBezTo>
                  <a:pt x="35" y="6"/>
                  <a:pt x="35" y="8"/>
                  <a:pt x="36" y="9"/>
                </a:cubicBezTo>
                <a:close/>
                <a:moveTo>
                  <a:pt x="18" y="7"/>
                </a:moveTo>
                <a:cubicBezTo>
                  <a:pt x="19" y="7"/>
                  <a:pt x="21" y="8"/>
                  <a:pt x="21" y="8"/>
                </a:cubicBezTo>
                <a:cubicBezTo>
                  <a:pt x="21" y="7"/>
                  <a:pt x="21" y="6"/>
                  <a:pt x="21" y="5"/>
                </a:cubicBezTo>
                <a:cubicBezTo>
                  <a:pt x="20" y="5"/>
                  <a:pt x="19" y="5"/>
                  <a:pt x="18" y="5"/>
                </a:cubicBezTo>
                <a:cubicBezTo>
                  <a:pt x="18" y="6"/>
                  <a:pt x="18" y="6"/>
                  <a:pt x="18" y="7"/>
                </a:cubicBezTo>
                <a:close/>
                <a:moveTo>
                  <a:pt x="40" y="9"/>
                </a:moveTo>
                <a:cubicBezTo>
                  <a:pt x="41" y="10"/>
                  <a:pt x="41" y="9"/>
                  <a:pt x="42" y="10"/>
                </a:cubicBezTo>
                <a:cubicBezTo>
                  <a:pt x="43" y="8"/>
                  <a:pt x="43" y="7"/>
                  <a:pt x="43" y="5"/>
                </a:cubicBezTo>
                <a:cubicBezTo>
                  <a:pt x="42" y="5"/>
                  <a:pt x="41" y="5"/>
                  <a:pt x="40" y="5"/>
                </a:cubicBezTo>
                <a:cubicBezTo>
                  <a:pt x="40" y="7"/>
                  <a:pt x="40" y="8"/>
                  <a:pt x="40" y="9"/>
                </a:cubicBezTo>
                <a:close/>
                <a:moveTo>
                  <a:pt x="44" y="10"/>
                </a:moveTo>
                <a:cubicBezTo>
                  <a:pt x="46" y="8"/>
                  <a:pt x="45" y="7"/>
                  <a:pt x="44" y="6"/>
                </a:cubicBezTo>
                <a:cubicBezTo>
                  <a:pt x="44" y="7"/>
                  <a:pt x="44" y="9"/>
                  <a:pt x="44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85" name="Freeform 352"/>
          <p:cNvSpPr>
            <a:spLocks noEditPoints="1"/>
          </p:cNvSpPr>
          <p:nvPr/>
        </p:nvSpPr>
        <p:spPr bwMode="auto">
          <a:xfrm>
            <a:off x="3376613" y="1771650"/>
            <a:ext cx="66675" cy="44450"/>
          </a:xfrm>
          <a:custGeom>
            <a:avLst/>
            <a:gdLst>
              <a:gd name="T0" fmla="*/ 21 w 21"/>
              <a:gd name="T1" fmla="*/ 4 h 14"/>
              <a:gd name="T2" fmla="*/ 19 w 21"/>
              <a:gd name="T3" fmla="*/ 13 h 14"/>
              <a:gd name="T4" fmla="*/ 17 w 21"/>
              <a:gd name="T5" fmla="*/ 14 h 14"/>
              <a:gd name="T6" fmla="*/ 6 w 21"/>
              <a:gd name="T7" fmla="*/ 12 h 14"/>
              <a:gd name="T8" fmla="*/ 1 w 21"/>
              <a:gd name="T9" fmla="*/ 12 h 14"/>
              <a:gd name="T10" fmla="*/ 1 w 21"/>
              <a:gd name="T11" fmla="*/ 6 h 14"/>
              <a:gd name="T12" fmla="*/ 3 w 21"/>
              <a:gd name="T13" fmla="*/ 1 h 14"/>
              <a:gd name="T14" fmla="*/ 14 w 21"/>
              <a:gd name="T15" fmla="*/ 1 h 14"/>
              <a:gd name="T16" fmla="*/ 18 w 21"/>
              <a:gd name="T17" fmla="*/ 2 h 14"/>
              <a:gd name="T18" fmla="*/ 21 w 21"/>
              <a:gd name="T19" fmla="*/ 4 h 14"/>
              <a:gd name="T20" fmla="*/ 4 w 21"/>
              <a:gd name="T21" fmla="*/ 2 h 14"/>
              <a:gd name="T22" fmla="*/ 2 w 21"/>
              <a:gd name="T23" fmla="*/ 9 h 14"/>
              <a:gd name="T24" fmla="*/ 17 w 21"/>
              <a:gd name="T25" fmla="*/ 12 h 14"/>
              <a:gd name="T26" fmla="*/ 18 w 21"/>
              <a:gd name="T27" fmla="*/ 4 h 14"/>
              <a:gd name="T28" fmla="*/ 4 w 21"/>
              <a:gd name="T29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" h="14">
                <a:moveTo>
                  <a:pt x="21" y="4"/>
                </a:moveTo>
                <a:cubicBezTo>
                  <a:pt x="19" y="7"/>
                  <a:pt x="20" y="10"/>
                  <a:pt x="19" y="13"/>
                </a:cubicBezTo>
                <a:cubicBezTo>
                  <a:pt x="18" y="13"/>
                  <a:pt x="17" y="13"/>
                  <a:pt x="17" y="14"/>
                </a:cubicBezTo>
                <a:cubicBezTo>
                  <a:pt x="13" y="13"/>
                  <a:pt x="10" y="12"/>
                  <a:pt x="6" y="12"/>
                </a:cubicBezTo>
                <a:cubicBezTo>
                  <a:pt x="4" y="12"/>
                  <a:pt x="3" y="13"/>
                  <a:pt x="1" y="12"/>
                </a:cubicBezTo>
                <a:cubicBezTo>
                  <a:pt x="0" y="10"/>
                  <a:pt x="1" y="8"/>
                  <a:pt x="1" y="6"/>
                </a:cubicBezTo>
                <a:cubicBezTo>
                  <a:pt x="1" y="3"/>
                  <a:pt x="0" y="1"/>
                  <a:pt x="3" y="1"/>
                </a:cubicBezTo>
                <a:cubicBezTo>
                  <a:pt x="6" y="0"/>
                  <a:pt x="10" y="1"/>
                  <a:pt x="14" y="1"/>
                </a:cubicBezTo>
                <a:cubicBezTo>
                  <a:pt x="16" y="1"/>
                  <a:pt x="17" y="2"/>
                  <a:pt x="18" y="2"/>
                </a:cubicBezTo>
                <a:cubicBezTo>
                  <a:pt x="19" y="3"/>
                  <a:pt x="20" y="3"/>
                  <a:pt x="21" y="4"/>
                </a:cubicBezTo>
                <a:close/>
                <a:moveTo>
                  <a:pt x="4" y="2"/>
                </a:moveTo>
                <a:cubicBezTo>
                  <a:pt x="3" y="3"/>
                  <a:pt x="2" y="6"/>
                  <a:pt x="2" y="9"/>
                </a:cubicBezTo>
                <a:cubicBezTo>
                  <a:pt x="6" y="11"/>
                  <a:pt x="13" y="11"/>
                  <a:pt x="17" y="12"/>
                </a:cubicBezTo>
                <a:cubicBezTo>
                  <a:pt x="18" y="9"/>
                  <a:pt x="18" y="6"/>
                  <a:pt x="18" y="4"/>
                </a:cubicBezTo>
                <a:cubicBezTo>
                  <a:pt x="13" y="3"/>
                  <a:pt x="10" y="2"/>
                  <a:pt x="4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86" name="Freeform 353"/>
          <p:cNvSpPr>
            <a:spLocks noEditPoints="1"/>
          </p:cNvSpPr>
          <p:nvPr/>
        </p:nvSpPr>
        <p:spPr bwMode="auto">
          <a:xfrm>
            <a:off x="3446463" y="1774825"/>
            <a:ext cx="69850" cy="47625"/>
          </a:xfrm>
          <a:custGeom>
            <a:avLst/>
            <a:gdLst>
              <a:gd name="T0" fmla="*/ 22 w 22"/>
              <a:gd name="T1" fmla="*/ 5 h 15"/>
              <a:gd name="T2" fmla="*/ 20 w 22"/>
              <a:gd name="T3" fmla="*/ 14 h 15"/>
              <a:gd name="T4" fmla="*/ 2 w 22"/>
              <a:gd name="T5" fmla="*/ 14 h 15"/>
              <a:gd name="T6" fmla="*/ 1 w 22"/>
              <a:gd name="T7" fmla="*/ 6 h 15"/>
              <a:gd name="T8" fmla="*/ 16 w 22"/>
              <a:gd name="T9" fmla="*/ 3 h 15"/>
              <a:gd name="T10" fmla="*/ 22 w 22"/>
              <a:gd name="T11" fmla="*/ 5 h 15"/>
              <a:gd name="T12" fmla="*/ 3 w 22"/>
              <a:gd name="T13" fmla="*/ 12 h 15"/>
              <a:gd name="T14" fmla="*/ 12 w 22"/>
              <a:gd name="T15" fmla="*/ 12 h 15"/>
              <a:gd name="T16" fmla="*/ 19 w 22"/>
              <a:gd name="T17" fmla="*/ 11 h 15"/>
              <a:gd name="T18" fmla="*/ 19 w 22"/>
              <a:gd name="T19" fmla="*/ 6 h 15"/>
              <a:gd name="T20" fmla="*/ 19 w 22"/>
              <a:gd name="T21" fmla="*/ 5 h 15"/>
              <a:gd name="T22" fmla="*/ 15 w 22"/>
              <a:gd name="T23" fmla="*/ 5 h 15"/>
              <a:gd name="T24" fmla="*/ 17 w 22"/>
              <a:gd name="T25" fmla="*/ 8 h 15"/>
              <a:gd name="T26" fmla="*/ 16 w 22"/>
              <a:gd name="T27" fmla="*/ 9 h 15"/>
              <a:gd name="T28" fmla="*/ 18 w 22"/>
              <a:gd name="T29" fmla="*/ 11 h 15"/>
              <a:gd name="T30" fmla="*/ 15 w 22"/>
              <a:gd name="T31" fmla="*/ 11 h 15"/>
              <a:gd name="T32" fmla="*/ 13 w 22"/>
              <a:gd name="T33" fmla="*/ 11 h 15"/>
              <a:gd name="T34" fmla="*/ 14 w 22"/>
              <a:gd name="T35" fmla="*/ 5 h 15"/>
              <a:gd name="T36" fmla="*/ 3 w 22"/>
              <a:gd name="T37" fmla="*/ 12 h 15"/>
              <a:gd name="T38" fmla="*/ 14 w 22"/>
              <a:gd name="T39" fmla="*/ 7 h 15"/>
              <a:gd name="T40" fmla="*/ 14 w 22"/>
              <a:gd name="T41" fmla="*/ 8 h 15"/>
              <a:gd name="T42" fmla="*/ 15 w 22"/>
              <a:gd name="T43" fmla="*/ 7 h 15"/>
              <a:gd name="T44" fmla="*/ 14 w 22"/>
              <a:gd name="T45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2" h="15">
                <a:moveTo>
                  <a:pt x="22" y="5"/>
                </a:moveTo>
                <a:cubicBezTo>
                  <a:pt x="20" y="8"/>
                  <a:pt x="21" y="12"/>
                  <a:pt x="20" y="14"/>
                </a:cubicBezTo>
                <a:cubicBezTo>
                  <a:pt x="15" y="15"/>
                  <a:pt x="8" y="13"/>
                  <a:pt x="2" y="14"/>
                </a:cubicBezTo>
                <a:cubicBezTo>
                  <a:pt x="0" y="12"/>
                  <a:pt x="0" y="8"/>
                  <a:pt x="1" y="6"/>
                </a:cubicBezTo>
                <a:cubicBezTo>
                  <a:pt x="2" y="0"/>
                  <a:pt x="12" y="2"/>
                  <a:pt x="16" y="3"/>
                </a:cubicBezTo>
                <a:cubicBezTo>
                  <a:pt x="18" y="3"/>
                  <a:pt x="20" y="3"/>
                  <a:pt x="22" y="5"/>
                </a:cubicBezTo>
                <a:close/>
                <a:moveTo>
                  <a:pt x="3" y="12"/>
                </a:moveTo>
                <a:cubicBezTo>
                  <a:pt x="5" y="11"/>
                  <a:pt x="9" y="12"/>
                  <a:pt x="12" y="12"/>
                </a:cubicBezTo>
                <a:cubicBezTo>
                  <a:pt x="14" y="13"/>
                  <a:pt x="18" y="13"/>
                  <a:pt x="19" y="11"/>
                </a:cubicBezTo>
                <a:cubicBezTo>
                  <a:pt x="20" y="9"/>
                  <a:pt x="19" y="8"/>
                  <a:pt x="19" y="6"/>
                </a:cubicBezTo>
                <a:cubicBezTo>
                  <a:pt x="19" y="6"/>
                  <a:pt x="19" y="5"/>
                  <a:pt x="19" y="5"/>
                </a:cubicBezTo>
                <a:cubicBezTo>
                  <a:pt x="18" y="5"/>
                  <a:pt x="16" y="4"/>
                  <a:pt x="15" y="5"/>
                </a:cubicBezTo>
                <a:cubicBezTo>
                  <a:pt x="16" y="5"/>
                  <a:pt x="17" y="6"/>
                  <a:pt x="17" y="8"/>
                </a:cubicBezTo>
                <a:cubicBezTo>
                  <a:pt x="17" y="8"/>
                  <a:pt x="16" y="9"/>
                  <a:pt x="16" y="9"/>
                </a:cubicBezTo>
                <a:cubicBezTo>
                  <a:pt x="17" y="10"/>
                  <a:pt x="18" y="10"/>
                  <a:pt x="18" y="11"/>
                </a:cubicBezTo>
                <a:cubicBezTo>
                  <a:pt x="17" y="11"/>
                  <a:pt x="16" y="11"/>
                  <a:pt x="15" y="11"/>
                </a:cubicBezTo>
                <a:cubicBezTo>
                  <a:pt x="14" y="11"/>
                  <a:pt x="13" y="12"/>
                  <a:pt x="13" y="11"/>
                </a:cubicBezTo>
                <a:cubicBezTo>
                  <a:pt x="13" y="9"/>
                  <a:pt x="12" y="6"/>
                  <a:pt x="14" y="5"/>
                </a:cubicBezTo>
                <a:cubicBezTo>
                  <a:pt x="8" y="3"/>
                  <a:pt x="0" y="4"/>
                  <a:pt x="3" y="12"/>
                </a:cubicBezTo>
                <a:close/>
                <a:moveTo>
                  <a:pt x="14" y="7"/>
                </a:moveTo>
                <a:cubicBezTo>
                  <a:pt x="14" y="7"/>
                  <a:pt x="14" y="7"/>
                  <a:pt x="14" y="8"/>
                </a:cubicBezTo>
                <a:cubicBezTo>
                  <a:pt x="15" y="8"/>
                  <a:pt x="15" y="7"/>
                  <a:pt x="15" y="7"/>
                </a:cubicBezTo>
                <a:cubicBezTo>
                  <a:pt x="15" y="6"/>
                  <a:pt x="15" y="6"/>
                  <a:pt x="14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87" name="Freeform 354"/>
          <p:cNvSpPr/>
          <p:nvPr/>
        </p:nvSpPr>
        <p:spPr bwMode="auto">
          <a:xfrm>
            <a:off x="3414713" y="1784350"/>
            <a:ext cx="19050" cy="22225"/>
          </a:xfrm>
          <a:custGeom>
            <a:avLst/>
            <a:gdLst>
              <a:gd name="T0" fmla="*/ 4 w 6"/>
              <a:gd name="T1" fmla="*/ 3 h 7"/>
              <a:gd name="T2" fmla="*/ 3 w 6"/>
              <a:gd name="T3" fmla="*/ 2 h 7"/>
              <a:gd name="T4" fmla="*/ 1 w 6"/>
              <a:gd name="T5" fmla="*/ 4 h 7"/>
              <a:gd name="T6" fmla="*/ 4 w 6"/>
              <a:gd name="T7" fmla="*/ 5 h 7"/>
              <a:gd name="T8" fmla="*/ 5 w 6"/>
              <a:gd name="T9" fmla="*/ 5 h 7"/>
              <a:gd name="T10" fmla="*/ 1 w 6"/>
              <a:gd name="T11" fmla="*/ 6 h 7"/>
              <a:gd name="T12" fmla="*/ 0 w 6"/>
              <a:gd name="T13" fmla="*/ 2 h 7"/>
              <a:gd name="T14" fmla="*/ 4 w 6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7">
                <a:moveTo>
                  <a:pt x="4" y="3"/>
                </a:moveTo>
                <a:cubicBezTo>
                  <a:pt x="3" y="3"/>
                  <a:pt x="4" y="2"/>
                  <a:pt x="3" y="2"/>
                </a:cubicBezTo>
                <a:cubicBezTo>
                  <a:pt x="2" y="2"/>
                  <a:pt x="1" y="3"/>
                  <a:pt x="1" y="4"/>
                </a:cubicBezTo>
                <a:cubicBezTo>
                  <a:pt x="2" y="4"/>
                  <a:pt x="4" y="5"/>
                  <a:pt x="4" y="5"/>
                </a:cubicBezTo>
                <a:cubicBezTo>
                  <a:pt x="4" y="5"/>
                  <a:pt x="4" y="5"/>
                  <a:pt x="5" y="5"/>
                </a:cubicBezTo>
                <a:cubicBezTo>
                  <a:pt x="4" y="7"/>
                  <a:pt x="2" y="6"/>
                  <a:pt x="1" y="6"/>
                </a:cubicBezTo>
                <a:cubicBezTo>
                  <a:pt x="0" y="5"/>
                  <a:pt x="0" y="3"/>
                  <a:pt x="0" y="2"/>
                </a:cubicBezTo>
                <a:cubicBezTo>
                  <a:pt x="1" y="0"/>
                  <a:pt x="6" y="0"/>
                  <a:pt x="4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88" name="Freeform 355"/>
          <p:cNvSpPr/>
          <p:nvPr/>
        </p:nvSpPr>
        <p:spPr bwMode="auto">
          <a:xfrm>
            <a:off x="3455988" y="1787525"/>
            <a:ext cx="25400" cy="25400"/>
          </a:xfrm>
          <a:custGeom>
            <a:avLst/>
            <a:gdLst>
              <a:gd name="T0" fmla="*/ 4 w 8"/>
              <a:gd name="T1" fmla="*/ 3 h 8"/>
              <a:gd name="T2" fmla="*/ 2 w 8"/>
              <a:gd name="T3" fmla="*/ 7 h 8"/>
              <a:gd name="T4" fmla="*/ 1 w 8"/>
              <a:gd name="T5" fmla="*/ 6 h 8"/>
              <a:gd name="T6" fmla="*/ 0 w 8"/>
              <a:gd name="T7" fmla="*/ 6 h 8"/>
              <a:gd name="T8" fmla="*/ 3 w 8"/>
              <a:gd name="T9" fmla="*/ 0 h 8"/>
              <a:gd name="T10" fmla="*/ 5 w 8"/>
              <a:gd name="T11" fmla="*/ 4 h 8"/>
              <a:gd name="T12" fmla="*/ 7 w 8"/>
              <a:gd name="T13" fmla="*/ 1 h 8"/>
              <a:gd name="T14" fmla="*/ 8 w 8"/>
              <a:gd name="T15" fmla="*/ 8 h 8"/>
              <a:gd name="T16" fmla="*/ 7 w 8"/>
              <a:gd name="T17" fmla="*/ 8 h 8"/>
              <a:gd name="T18" fmla="*/ 7 w 8"/>
              <a:gd name="T19" fmla="*/ 4 h 8"/>
              <a:gd name="T20" fmla="*/ 4 w 8"/>
              <a:gd name="T21" fmla="*/ 6 h 8"/>
              <a:gd name="T22" fmla="*/ 4 w 8"/>
              <a:gd name="T23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8">
                <a:moveTo>
                  <a:pt x="4" y="3"/>
                </a:moveTo>
                <a:cubicBezTo>
                  <a:pt x="3" y="4"/>
                  <a:pt x="3" y="6"/>
                  <a:pt x="2" y="7"/>
                </a:cubicBezTo>
                <a:cubicBezTo>
                  <a:pt x="1" y="7"/>
                  <a:pt x="1" y="7"/>
                  <a:pt x="1" y="6"/>
                </a:cubicBezTo>
                <a:cubicBezTo>
                  <a:pt x="1" y="6"/>
                  <a:pt x="1" y="6"/>
                  <a:pt x="0" y="6"/>
                </a:cubicBezTo>
                <a:cubicBezTo>
                  <a:pt x="2" y="4"/>
                  <a:pt x="2" y="2"/>
                  <a:pt x="3" y="0"/>
                </a:cubicBezTo>
                <a:cubicBezTo>
                  <a:pt x="6" y="0"/>
                  <a:pt x="4" y="3"/>
                  <a:pt x="5" y="4"/>
                </a:cubicBezTo>
                <a:cubicBezTo>
                  <a:pt x="6" y="3"/>
                  <a:pt x="6" y="2"/>
                  <a:pt x="7" y="1"/>
                </a:cubicBezTo>
                <a:cubicBezTo>
                  <a:pt x="8" y="3"/>
                  <a:pt x="8" y="5"/>
                  <a:pt x="8" y="8"/>
                </a:cubicBezTo>
                <a:cubicBezTo>
                  <a:pt x="8" y="8"/>
                  <a:pt x="8" y="8"/>
                  <a:pt x="7" y="8"/>
                </a:cubicBezTo>
                <a:cubicBezTo>
                  <a:pt x="7" y="7"/>
                  <a:pt x="7" y="6"/>
                  <a:pt x="7" y="4"/>
                </a:cubicBezTo>
                <a:cubicBezTo>
                  <a:pt x="6" y="5"/>
                  <a:pt x="6" y="7"/>
                  <a:pt x="4" y="6"/>
                </a:cubicBezTo>
                <a:cubicBezTo>
                  <a:pt x="4" y="5"/>
                  <a:pt x="4" y="5"/>
                  <a:pt x="4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89" name="Freeform 356"/>
          <p:cNvSpPr>
            <a:spLocks noEditPoints="1"/>
          </p:cNvSpPr>
          <p:nvPr/>
        </p:nvSpPr>
        <p:spPr bwMode="auto">
          <a:xfrm>
            <a:off x="3578225" y="1787525"/>
            <a:ext cx="69850" cy="46038"/>
          </a:xfrm>
          <a:custGeom>
            <a:avLst/>
            <a:gdLst>
              <a:gd name="T0" fmla="*/ 22 w 22"/>
              <a:gd name="T1" fmla="*/ 4 h 15"/>
              <a:gd name="T2" fmla="*/ 21 w 22"/>
              <a:gd name="T3" fmla="*/ 13 h 15"/>
              <a:gd name="T4" fmla="*/ 17 w 22"/>
              <a:gd name="T5" fmla="*/ 15 h 15"/>
              <a:gd name="T6" fmla="*/ 3 w 22"/>
              <a:gd name="T7" fmla="*/ 14 h 15"/>
              <a:gd name="T8" fmla="*/ 1 w 22"/>
              <a:gd name="T9" fmla="*/ 3 h 15"/>
              <a:gd name="T10" fmla="*/ 17 w 22"/>
              <a:gd name="T11" fmla="*/ 3 h 15"/>
              <a:gd name="T12" fmla="*/ 19 w 22"/>
              <a:gd name="T13" fmla="*/ 3 h 15"/>
              <a:gd name="T14" fmla="*/ 22 w 22"/>
              <a:gd name="T15" fmla="*/ 4 h 15"/>
              <a:gd name="T16" fmla="*/ 8 w 22"/>
              <a:gd name="T17" fmla="*/ 7 h 15"/>
              <a:gd name="T18" fmla="*/ 6 w 22"/>
              <a:gd name="T19" fmla="*/ 7 h 15"/>
              <a:gd name="T20" fmla="*/ 5 w 22"/>
              <a:gd name="T21" fmla="*/ 10 h 15"/>
              <a:gd name="T22" fmla="*/ 4 w 22"/>
              <a:gd name="T23" fmla="*/ 9 h 15"/>
              <a:gd name="T24" fmla="*/ 6 w 22"/>
              <a:gd name="T25" fmla="*/ 4 h 15"/>
              <a:gd name="T26" fmla="*/ 8 w 22"/>
              <a:gd name="T27" fmla="*/ 5 h 15"/>
              <a:gd name="T28" fmla="*/ 8 w 22"/>
              <a:gd name="T29" fmla="*/ 3 h 15"/>
              <a:gd name="T30" fmla="*/ 3 w 22"/>
              <a:gd name="T31" fmla="*/ 5 h 15"/>
              <a:gd name="T32" fmla="*/ 3 w 22"/>
              <a:gd name="T33" fmla="*/ 11 h 15"/>
              <a:gd name="T34" fmla="*/ 18 w 22"/>
              <a:gd name="T35" fmla="*/ 13 h 15"/>
              <a:gd name="T36" fmla="*/ 20 w 22"/>
              <a:gd name="T37" fmla="*/ 12 h 15"/>
              <a:gd name="T38" fmla="*/ 20 w 22"/>
              <a:gd name="T39" fmla="*/ 5 h 15"/>
              <a:gd name="T40" fmla="*/ 10 w 22"/>
              <a:gd name="T41" fmla="*/ 4 h 15"/>
              <a:gd name="T42" fmla="*/ 11 w 22"/>
              <a:gd name="T43" fmla="*/ 10 h 15"/>
              <a:gd name="T44" fmla="*/ 10 w 22"/>
              <a:gd name="T45" fmla="*/ 11 h 15"/>
              <a:gd name="T46" fmla="*/ 8 w 22"/>
              <a:gd name="T47" fmla="*/ 7 h 15"/>
              <a:gd name="T48" fmla="*/ 8 w 22"/>
              <a:gd name="T49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2" h="15">
                <a:moveTo>
                  <a:pt x="22" y="4"/>
                </a:moveTo>
                <a:cubicBezTo>
                  <a:pt x="21" y="6"/>
                  <a:pt x="22" y="11"/>
                  <a:pt x="21" y="13"/>
                </a:cubicBezTo>
                <a:cubicBezTo>
                  <a:pt x="20" y="15"/>
                  <a:pt x="18" y="15"/>
                  <a:pt x="17" y="15"/>
                </a:cubicBezTo>
                <a:cubicBezTo>
                  <a:pt x="13" y="14"/>
                  <a:pt x="7" y="14"/>
                  <a:pt x="3" y="14"/>
                </a:cubicBezTo>
                <a:cubicBezTo>
                  <a:pt x="0" y="12"/>
                  <a:pt x="1" y="7"/>
                  <a:pt x="1" y="3"/>
                </a:cubicBezTo>
                <a:cubicBezTo>
                  <a:pt x="5" y="0"/>
                  <a:pt x="12" y="3"/>
                  <a:pt x="17" y="3"/>
                </a:cubicBezTo>
                <a:cubicBezTo>
                  <a:pt x="18" y="3"/>
                  <a:pt x="19" y="2"/>
                  <a:pt x="19" y="3"/>
                </a:cubicBezTo>
                <a:cubicBezTo>
                  <a:pt x="20" y="3"/>
                  <a:pt x="21" y="4"/>
                  <a:pt x="22" y="4"/>
                </a:cubicBezTo>
                <a:close/>
                <a:moveTo>
                  <a:pt x="8" y="7"/>
                </a:moveTo>
                <a:cubicBezTo>
                  <a:pt x="7" y="8"/>
                  <a:pt x="7" y="8"/>
                  <a:pt x="6" y="7"/>
                </a:cubicBezTo>
                <a:cubicBezTo>
                  <a:pt x="6" y="9"/>
                  <a:pt x="6" y="10"/>
                  <a:pt x="5" y="10"/>
                </a:cubicBezTo>
                <a:cubicBezTo>
                  <a:pt x="4" y="10"/>
                  <a:pt x="4" y="10"/>
                  <a:pt x="4" y="9"/>
                </a:cubicBezTo>
                <a:cubicBezTo>
                  <a:pt x="5" y="8"/>
                  <a:pt x="5" y="5"/>
                  <a:pt x="6" y="4"/>
                </a:cubicBezTo>
                <a:cubicBezTo>
                  <a:pt x="7" y="4"/>
                  <a:pt x="7" y="5"/>
                  <a:pt x="8" y="5"/>
                </a:cubicBezTo>
                <a:cubicBezTo>
                  <a:pt x="8" y="5"/>
                  <a:pt x="9" y="4"/>
                  <a:pt x="8" y="3"/>
                </a:cubicBezTo>
                <a:cubicBezTo>
                  <a:pt x="6" y="3"/>
                  <a:pt x="4" y="3"/>
                  <a:pt x="3" y="5"/>
                </a:cubicBezTo>
                <a:cubicBezTo>
                  <a:pt x="2" y="7"/>
                  <a:pt x="2" y="10"/>
                  <a:pt x="3" y="11"/>
                </a:cubicBezTo>
                <a:cubicBezTo>
                  <a:pt x="7" y="13"/>
                  <a:pt x="14" y="12"/>
                  <a:pt x="18" y="13"/>
                </a:cubicBezTo>
                <a:cubicBezTo>
                  <a:pt x="18" y="12"/>
                  <a:pt x="19" y="12"/>
                  <a:pt x="20" y="12"/>
                </a:cubicBezTo>
                <a:cubicBezTo>
                  <a:pt x="20" y="9"/>
                  <a:pt x="20" y="8"/>
                  <a:pt x="20" y="5"/>
                </a:cubicBezTo>
                <a:cubicBezTo>
                  <a:pt x="16" y="5"/>
                  <a:pt x="13" y="3"/>
                  <a:pt x="10" y="4"/>
                </a:cubicBezTo>
                <a:cubicBezTo>
                  <a:pt x="10" y="5"/>
                  <a:pt x="10" y="9"/>
                  <a:pt x="11" y="10"/>
                </a:cubicBezTo>
                <a:cubicBezTo>
                  <a:pt x="11" y="11"/>
                  <a:pt x="10" y="11"/>
                  <a:pt x="10" y="11"/>
                </a:cubicBezTo>
                <a:cubicBezTo>
                  <a:pt x="9" y="10"/>
                  <a:pt x="9" y="7"/>
                  <a:pt x="8" y="7"/>
                </a:cubicBezTo>
                <a:cubicBezTo>
                  <a:pt x="8" y="7"/>
                  <a:pt x="8" y="7"/>
                  <a:pt x="8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90" name="Freeform 357"/>
          <p:cNvSpPr/>
          <p:nvPr/>
        </p:nvSpPr>
        <p:spPr bwMode="auto">
          <a:xfrm>
            <a:off x="3686175" y="1793875"/>
            <a:ext cx="6350" cy="6350"/>
          </a:xfrm>
          <a:custGeom>
            <a:avLst/>
            <a:gdLst>
              <a:gd name="T0" fmla="*/ 2 w 2"/>
              <a:gd name="T1" fmla="*/ 0 h 2"/>
              <a:gd name="T2" fmla="*/ 2 w 2"/>
              <a:gd name="T3" fmla="*/ 2 h 2"/>
              <a:gd name="T4" fmla="*/ 0 w 2"/>
              <a:gd name="T5" fmla="*/ 0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2" y="0"/>
                  <a:pt x="2" y="1"/>
                  <a:pt x="2" y="2"/>
                </a:cubicBezTo>
                <a:cubicBezTo>
                  <a:pt x="0" y="2"/>
                  <a:pt x="1" y="0"/>
                  <a:pt x="0" y="0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91" name="Freeform 358"/>
          <p:cNvSpPr>
            <a:spLocks noEditPoints="1"/>
          </p:cNvSpPr>
          <p:nvPr/>
        </p:nvSpPr>
        <p:spPr bwMode="auto">
          <a:xfrm>
            <a:off x="3648075" y="1797050"/>
            <a:ext cx="66675" cy="46038"/>
          </a:xfrm>
          <a:custGeom>
            <a:avLst/>
            <a:gdLst>
              <a:gd name="T0" fmla="*/ 19 w 21"/>
              <a:gd name="T1" fmla="*/ 1 h 15"/>
              <a:gd name="T2" fmla="*/ 20 w 21"/>
              <a:gd name="T3" fmla="*/ 13 h 15"/>
              <a:gd name="T4" fmla="*/ 9 w 21"/>
              <a:gd name="T5" fmla="*/ 14 h 15"/>
              <a:gd name="T6" fmla="*/ 2 w 21"/>
              <a:gd name="T7" fmla="*/ 12 h 15"/>
              <a:gd name="T8" fmla="*/ 2 w 21"/>
              <a:gd name="T9" fmla="*/ 0 h 15"/>
              <a:gd name="T10" fmla="*/ 19 w 21"/>
              <a:gd name="T11" fmla="*/ 1 h 15"/>
              <a:gd name="T12" fmla="*/ 3 w 21"/>
              <a:gd name="T13" fmla="*/ 3 h 15"/>
              <a:gd name="T14" fmla="*/ 3 w 21"/>
              <a:gd name="T15" fmla="*/ 10 h 15"/>
              <a:gd name="T16" fmla="*/ 17 w 21"/>
              <a:gd name="T17" fmla="*/ 12 h 15"/>
              <a:gd name="T18" fmla="*/ 18 w 21"/>
              <a:gd name="T19" fmla="*/ 4 h 15"/>
              <a:gd name="T20" fmla="*/ 3 w 21"/>
              <a:gd name="T21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" h="15">
                <a:moveTo>
                  <a:pt x="19" y="1"/>
                </a:moveTo>
                <a:cubicBezTo>
                  <a:pt x="21" y="3"/>
                  <a:pt x="20" y="9"/>
                  <a:pt x="20" y="13"/>
                </a:cubicBezTo>
                <a:cubicBezTo>
                  <a:pt x="18" y="15"/>
                  <a:pt x="13" y="13"/>
                  <a:pt x="9" y="14"/>
                </a:cubicBezTo>
                <a:cubicBezTo>
                  <a:pt x="7" y="13"/>
                  <a:pt x="5" y="12"/>
                  <a:pt x="2" y="12"/>
                </a:cubicBezTo>
                <a:cubicBezTo>
                  <a:pt x="0" y="8"/>
                  <a:pt x="1" y="3"/>
                  <a:pt x="2" y="0"/>
                </a:cubicBezTo>
                <a:cubicBezTo>
                  <a:pt x="7" y="0"/>
                  <a:pt x="14" y="1"/>
                  <a:pt x="19" y="1"/>
                </a:cubicBezTo>
                <a:close/>
                <a:moveTo>
                  <a:pt x="3" y="3"/>
                </a:moveTo>
                <a:cubicBezTo>
                  <a:pt x="2" y="5"/>
                  <a:pt x="2" y="8"/>
                  <a:pt x="3" y="10"/>
                </a:cubicBezTo>
                <a:cubicBezTo>
                  <a:pt x="7" y="11"/>
                  <a:pt x="11" y="12"/>
                  <a:pt x="17" y="12"/>
                </a:cubicBezTo>
                <a:cubicBezTo>
                  <a:pt x="19" y="11"/>
                  <a:pt x="18" y="7"/>
                  <a:pt x="18" y="4"/>
                </a:cubicBezTo>
                <a:cubicBezTo>
                  <a:pt x="13" y="2"/>
                  <a:pt x="8" y="2"/>
                  <a:pt x="3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92" name="Freeform 359"/>
          <p:cNvSpPr/>
          <p:nvPr/>
        </p:nvSpPr>
        <p:spPr bwMode="auto">
          <a:xfrm>
            <a:off x="3619500" y="1800225"/>
            <a:ext cx="15875" cy="22225"/>
          </a:xfrm>
          <a:custGeom>
            <a:avLst/>
            <a:gdLst>
              <a:gd name="T0" fmla="*/ 3 w 5"/>
              <a:gd name="T1" fmla="*/ 1 h 7"/>
              <a:gd name="T2" fmla="*/ 3 w 5"/>
              <a:gd name="T3" fmla="*/ 4 h 7"/>
              <a:gd name="T4" fmla="*/ 5 w 5"/>
              <a:gd name="T5" fmla="*/ 4 h 7"/>
              <a:gd name="T6" fmla="*/ 5 w 5"/>
              <a:gd name="T7" fmla="*/ 5 h 7"/>
              <a:gd name="T8" fmla="*/ 3 w 5"/>
              <a:gd name="T9" fmla="*/ 6 h 7"/>
              <a:gd name="T10" fmla="*/ 2 w 5"/>
              <a:gd name="T11" fmla="*/ 7 h 7"/>
              <a:gd name="T12" fmla="*/ 1 w 5"/>
              <a:gd name="T13" fmla="*/ 6 h 7"/>
              <a:gd name="T14" fmla="*/ 0 w 5"/>
              <a:gd name="T15" fmla="*/ 4 h 7"/>
              <a:gd name="T16" fmla="*/ 1 w 5"/>
              <a:gd name="T17" fmla="*/ 4 h 7"/>
              <a:gd name="T18" fmla="*/ 3 w 5"/>
              <a:gd name="T19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1"/>
                </a:moveTo>
                <a:cubicBezTo>
                  <a:pt x="3" y="2"/>
                  <a:pt x="3" y="3"/>
                  <a:pt x="3" y="4"/>
                </a:cubicBezTo>
                <a:cubicBezTo>
                  <a:pt x="4" y="4"/>
                  <a:pt x="4" y="3"/>
                  <a:pt x="5" y="4"/>
                </a:cubicBezTo>
                <a:cubicBezTo>
                  <a:pt x="5" y="4"/>
                  <a:pt x="5" y="5"/>
                  <a:pt x="5" y="5"/>
                </a:cubicBezTo>
                <a:cubicBezTo>
                  <a:pt x="4" y="6"/>
                  <a:pt x="4" y="6"/>
                  <a:pt x="3" y="6"/>
                </a:cubicBezTo>
                <a:cubicBezTo>
                  <a:pt x="3" y="6"/>
                  <a:pt x="3" y="7"/>
                  <a:pt x="2" y="7"/>
                </a:cubicBezTo>
                <a:cubicBezTo>
                  <a:pt x="1" y="7"/>
                  <a:pt x="1" y="6"/>
                  <a:pt x="1" y="6"/>
                </a:cubicBezTo>
                <a:cubicBezTo>
                  <a:pt x="1" y="5"/>
                  <a:pt x="0" y="5"/>
                  <a:pt x="0" y="4"/>
                </a:cubicBezTo>
                <a:cubicBezTo>
                  <a:pt x="0" y="4"/>
                  <a:pt x="1" y="4"/>
                  <a:pt x="1" y="4"/>
                </a:cubicBezTo>
                <a:cubicBezTo>
                  <a:pt x="1" y="2"/>
                  <a:pt x="2" y="0"/>
                  <a:pt x="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93" name="Freeform 360"/>
          <p:cNvSpPr/>
          <p:nvPr/>
        </p:nvSpPr>
        <p:spPr bwMode="auto">
          <a:xfrm>
            <a:off x="3667125" y="1803400"/>
            <a:ext cx="22225" cy="30163"/>
          </a:xfrm>
          <a:custGeom>
            <a:avLst/>
            <a:gdLst>
              <a:gd name="T0" fmla="*/ 7 w 7"/>
              <a:gd name="T1" fmla="*/ 4 h 10"/>
              <a:gd name="T2" fmla="*/ 4 w 7"/>
              <a:gd name="T3" fmla="*/ 4 h 10"/>
              <a:gd name="T4" fmla="*/ 3 w 7"/>
              <a:gd name="T5" fmla="*/ 6 h 10"/>
              <a:gd name="T6" fmla="*/ 7 w 7"/>
              <a:gd name="T7" fmla="*/ 7 h 10"/>
              <a:gd name="T8" fmla="*/ 1 w 7"/>
              <a:gd name="T9" fmla="*/ 8 h 10"/>
              <a:gd name="T10" fmla="*/ 2 w 7"/>
              <a:gd name="T11" fmla="*/ 3 h 10"/>
              <a:gd name="T12" fmla="*/ 7 w 7"/>
              <a:gd name="T1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0">
                <a:moveTo>
                  <a:pt x="7" y="4"/>
                </a:moveTo>
                <a:cubicBezTo>
                  <a:pt x="6" y="4"/>
                  <a:pt x="5" y="4"/>
                  <a:pt x="4" y="4"/>
                </a:cubicBezTo>
                <a:cubicBezTo>
                  <a:pt x="3" y="4"/>
                  <a:pt x="3" y="5"/>
                  <a:pt x="3" y="6"/>
                </a:cubicBezTo>
                <a:cubicBezTo>
                  <a:pt x="4" y="7"/>
                  <a:pt x="5" y="7"/>
                  <a:pt x="7" y="7"/>
                </a:cubicBezTo>
                <a:cubicBezTo>
                  <a:pt x="7" y="10"/>
                  <a:pt x="3" y="9"/>
                  <a:pt x="1" y="8"/>
                </a:cubicBezTo>
                <a:cubicBezTo>
                  <a:pt x="0" y="5"/>
                  <a:pt x="1" y="5"/>
                  <a:pt x="2" y="3"/>
                </a:cubicBezTo>
                <a:cubicBezTo>
                  <a:pt x="4" y="2"/>
                  <a:pt x="7" y="0"/>
                  <a:pt x="7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94" name="Freeform 361"/>
          <p:cNvSpPr>
            <a:spLocks noEditPoints="1"/>
          </p:cNvSpPr>
          <p:nvPr/>
        </p:nvSpPr>
        <p:spPr bwMode="auto">
          <a:xfrm>
            <a:off x="3370263" y="1819275"/>
            <a:ext cx="60325" cy="52388"/>
          </a:xfrm>
          <a:custGeom>
            <a:avLst/>
            <a:gdLst>
              <a:gd name="T0" fmla="*/ 19 w 19"/>
              <a:gd name="T1" fmla="*/ 4 h 17"/>
              <a:gd name="T2" fmla="*/ 19 w 19"/>
              <a:gd name="T3" fmla="*/ 12 h 17"/>
              <a:gd name="T4" fmla="*/ 16 w 19"/>
              <a:gd name="T5" fmla="*/ 17 h 17"/>
              <a:gd name="T6" fmla="*/ 12 w 19"/>
              <a:gd name="T7" fmla="*/ 16 h 17"/>
              <a:gd name="T8" fmla="*/ 7 w 19"/>
              <a:gd name="T9" fmla="*/ 14 h 17"/>
              <a:gd name="T10" fmla="*/ 2 w 19"/>
              <a:gd name="T11" fmla="*/ 14 h 17"/>
              <a:gd name="T12" fmla="*/ 1 w 19"/>
              <a:gd name="T13" fmla="*/ 3 h 17"/>
              <a:gd name="T14" fmla="*/ 19 w 19"/>
              <a:gd name="T15" fmla="*/ 4 h 17"/>
              <a:gd name="T16" fmla="*/ 3 w 19"/>
              <a:gd name="T17" fmla="*/ 4 h 17"/>
              <a:gd name="T18" fmla="*/ 4 w 19"/>
              <a:gd name="T19" fmla="*/ 12 h 17"/>
              <a:gd name="T20" fmla="*/ 17 w 19"/>
              <a:gd name="T21" fmla="*/ 13 h 17"/>
              <a:gd name="T22" fmla="*/ 18 w 19"/>
              <a:gd name="T23" fmla="*/ 5 h 17"/>
              <a:gd name="T24" fmla="*/ 3 w 19"/>
              <a:gd name="T25" fmla="*/ 4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" h="17">
                <a:moveTo>
                  <a:pt x="19" y="4"/>
                </a:moveTo>
                <a:cubicBezTo>
                  <a:pt x="19" y="7"/>
                  <a:pt x="19" y="9"/>
                  <a:pt x="19" y="12"/>
                </a:cubicBezTo>
                <a:cubicBezTo>
                  <a:pt x="19" y="14"/>
                  <a:pt x="19" y="17"/>
                  <a:pt x="16" y="17"/>
                </a:cubicBezTo>
                <a:cubicBezTo>
                  <a:pt x="15" y="17"/>
                  <a:pt x="14" y="16"/>
                  <a:pt x="12" y="16"/>
                </a:cubicBezTo>
                <a:cubicBezTo>
                  <a:pt x="11" y="16"/>
                  <a:pt x="8" y="15"/>
                  <a:pt x="7" y="14"/>
                </a:cubicBezTo>
                <a:cubicBezTo>
                  <a:pt x="5" y="14"/>
                  <a:pt x="3" y="14"/>
                  <a:pt x="2" y="14"/>
                </a:cubicBezTo>
                <a:cubicBezTo>
                  <a:pt x="0" y="11"/>
                  <a:pt x="1" y="6"/>
                  <a:pt x="1" y="3"/>
                </a:cubicBezTo>
                <a:cubicBezTo>
                  <a:pt x="7" y="0"/>
                  <a:pt x="14" y="4"/>
                  <a:pt x="19" y="4"/>
                </a:cubicBezTo>
                <a:close/>
                <a:moveTo>
                  <a:pt x="3" y="4"/>
                </a:moveTo>
                <a:cubicBezTo>
                  <a:pt x="3" y="6"/>
                  <a:pt x="1" y="11"/>
                  <a:pt x="4" y="12"/>
                </a:cubicBezTo>
                <a:cubicBezTo>
                  <a:pt x="8" y="13"/>
                  <a:pt x="15" y="16"/>
                  <a:pt x="17" y="13"/>
                </a:cubicBezTo>
                <a:cubicBezTo>
                  <a:pt x="17" y="9"/>
                  <a:pt x="18" y="9"/>
                  <a:pt x="18" y="5"/>
                </a:cubicBezTo>
                <a:cubicBezTo>
                  <a:pt x="13" y="5"/>
                  <a:pt x="9" y="3"/>
                  <a:pt x="3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95" name="Freeform 362"/>
          <p:cNvSpPr>
            <a:spLocks noEditPoints="1"/>
          </p:cNvSpPr>
          <p:nvPr/>
        </p:nvSpPr>
        <p:spPr bwMode="auto">
          <a:xfrm>
            <a:off x="3440113" y="1824038"/>
            <a:ext cx="69850" cy="57150"/>
          </a:xfrm>
          <a:custGeom>
            <a:avLst/>
            <a:gdLst>
              <a:gd name="T0" fmla="*/ 21 w 22"/>
              <a:gd name="T1" fmla="*/ 5 h 18"/>
              <a:gd name="T2" fmla="*/ 16 w 22"/>
              <a:gd name="T3" fmla="*/ 17 h 18"/>
              <a:gd name="T4" fmla="*/ 14 w 22"/>
              <a:gd name="T5" fmla="*/ 17 h 18"/>
              <a:gd name="T6" fmla="*/ 8 w 22"/>
              <a:gd name="T7" fmla="*/ 16 h 18"/>
              <a:gd name="T8" fmla="*/ 2 w 22"/>
              <a:gd name="T9" fmla="*/ 15 h 18"/>
              <a:gd name="T10" fmla="*/ 2 w 22"/>
              <a:gd name="T11" fmla="*/ 3 h 18"/>
              <a:gd name="T12" fmla="*/ 16 w 22"/>
              <a:gd name="T13" fmla="*/ 2 h 18"/>
              <a:gd name="T14" fmla="*/ 21 w 22"/>
              <a:gd name="T15" fmla="*/ 5 h 18"/>
              <a:gd name="T16" fmla="*/ 4 w 22"/>
              <a:gd name="T17" fmla="*/ 4 h 18"/>
              <a:gd name="T18" fmla="*/ 3 w 22"/>
              <a:gd name="T19" fmla="*/ 13 h 18"/>
              <a:gd name="T20" fmla="*/ 8 w 22"/>
              <a:gd name="T21" fmla="*/ 14 h 18"/>
              <a:gd name="T22" fmla="*/ 16 w 22"/>
              <a:gd name="T23" fmla="*/ 15 h 18"/>
              <a:gd name="T24" fmla="*/ 19 w 22"/>
              <a:gd name="T25" fmla="*/ 4 h 18"/>
              <a:gd name="T26" fmla="*/ 4 w 22"/>
              <a:gd name="T27" fmla="*/ 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" h="18">
                <a:moveTo>
                  <a:pt x="21" y="5"/>
                </a:moveTo>
                <a:cubicBezTo>
                  <a:pt x="20" y="10"/>
                  <a:pt x="22" y="18"/>
                  <a:pt x="16" y="17"/>
                </a:cubicBezTo>
                <a:cubicBezTo>
                  <a:pt x="15" y="17"/>
                  <a:pt x="14" y="17"/>
                  <a:pt x="14" y="17"/>
                </a:cubicBezTo>
                <a:cubicBezTo>
                  <a:pt x="12" y="17"/>
                  <a:pt x="10" y="17"/>
                  <a:pt x="8" y="16"/>
                </a:cubicBezTo>
                <a:cubicBezTo>
                  <a:pt x="6" y="16"/>
                  <a:pt x="3" y="16"/>
                  <a:pt x="2" y="15"/>
                </a:cubicBezTo>
                <a:cubicBezTo>
                  <a:pt x="0" y="12"/>
                  <a:pt x="2" y="8"/>
                  <a:pt x="2" y="3"/>
                </a:cubicBezTo>
                <a:cubicBezTo>
                  <a:pt x="5" y="0"/>
                  <a:pt x="10" y="1"/>
                  <a:pt x="16" y="2"/>
                </a:cubicBezTo>
                <a:cubicBezTo>
                  <a:pt x="18" y="2"/>
                  <a:pt x="20" y="3"/>
                  <a:pt x="21" y="5"/>
                </a:cubicBezTo>
                <a:close/>
                <a:moveTo>
                  <a:pt x="4" y="4"/>
                </a:moveTo>
                <a:cubicBezTo>
                  <a:pt x="4" y="7"/>
                  <a:pt x="1" y="10"/>
                  <a:pt x="3" y="13"/>
                </a:cubicBezTo>
                <a:cubicBezTo>
                  <a:pt x="4" y="14"/>
                  <a:pt x="6" y="14"/>
                  <a:pt x="8" y="14"/>
                </a:cubicBezTo>
                <a:cubicBezTo>
                  <a:pt x="11" y="15"/>
                  <a:pt x="15" y="16"/>
                  <a:pt x="16" y="15"/>
                </a:cubicBezTo>
                <a:cubicBezTo>
                  <a:pt x="19" y="15"/>
                  <a:pt x="20" y="7"/>
                  <a:pt x="19" y="4"/>
                </a:cubicBezTo>
                <a:cubicBezTo>
                  <a:pt x="14" y="3"/>
                  <a:pt x="8" y="2"/>
                  <a:pt x="4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96" name="Freeform 363"/>
          <p:cNvSpPr>
            <a:spLocks noEditPoints="1"/>
          </p:cNvSpPr>
          <p:nvPr/>
        </p:nvSpPr>
        <p:spPr bwMode="auto">
          <a:xfrm>
            <a:off x="3506788" y="1833563"/>
            <a:ext cx="58737" cy="50800"/>
          </a:xfrm>
          <a:custGeom>
            <a:avLst/>
            <a:gdLst>
              <a:gd name="T0" fmla="*/ 19 w 19"/>
              <a:gd name="T1" fmla="*/ 3 h 16"/>
              <a:gd name="T2" fmla="*/ 18 w 19"/>
              <a:gd name="T3" fmla="*/ 15 h 16"/>
              <a:gd name="T4" fmla="*/ 16 w 19"/>
              <a:gd name="T5" fmla="*/ 16 h 16"/>
              <a:gd name="T6" fmla="*/ 2 w 19"/>
              <a:gd name="T7" fmla="*/ 14 h 16"/>
              <a:gd name="T8" fmla="*/ 2 w 19"/>
              <a:gd name="T9" fmla="*/ 2 h 16"/>
              <a:gd name="T10" fmla="*/ 4 w 19"/>
              <a:gd name="T11" fmla="*/ 0 h 16"/>
              <a:gd name="T12" fmla="*/ 19 w 19"/>
              <a:gd name="T13" fmla="*/ 3 h 16"/>
              <a:gd name="T14" fmla="*/ 5 w 19"/>
              <a:gd name="T15" fmla="*/ 3 h 16"/>
              <a:gd name="T16" fmla="*/ 3 w 19"/>
              <a:gd name="T17" fmla="*/ 12 h 16"/>
              <a:gd name="T18" fmla="*/ 16 w 19"/>
              <a:gd name="T19" fmla="*/ 14 h 16"/>
              <a:gd name="T20" fmla="*/ 17 w 19"/>
              <a:gd name="T21" fmla="*/ 4 h 16"/>
              <a:gd name="T22" fmla="*/ 5 w 19"/>
              <a:gd name="T23" fmla="*/ 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" h="16">
                <a:moveTo>
                  <a:pt x="19" y="3"/>
                </a:moveTo>
                <a:cubicBezTo>
                  <a:pt x="19" y="7"/>
                  <a:pt x="19" y="10"/>
                  <a:pt x="18" y="15"/>
                </a:cubicBezTo>
                <a:cubicBezTo>
                  <a:pt x="18" y="16"/>
                  <a:pt x="17" y="16"/>
                  <a:pt x="16" y="16"/>
                </a:cubicBezTo>
                <a:cubicBezTo>
                  <a:pt x="11" y="16"/>
                  <a:pt x="7" y="15"/>
                  <a:pt x="2" y="14"/>
                </a:cubicBezTo>
                <a:cubicBezTo>
                  <a:pt x="0" y="11"/>
                  <a:pt x="2" y="7"/>
                  <a:pt x="2" y="2"/>
                </a:cubicBezTo>
                <a:cubicBezTo>
                  <a:pt x="2" y="2"/>
                  <a:pt x="3" y="1"/>
                  <a:pt x="4" y="0"/>
                </a:cubicBezTo>
                <a:cubicBezTo>
                  <a:pt x="9" y="2"/>
                  <a:pt x="16" y="0"/>
                  <a:pt x="19" y="3"/>
                </a:cubicBezTo>
                <a:close/>
                <a:moveTo>
                  <a:pt x="5" y="3"/>
                </a:moveTo>
                <a:cubicBezTo>
                  <a:pt x="2" y="5"/>
                  <a:pt x="3" y="9"/>
                  <a:pt x="3" y="12"/>
                </a:cubicBezTo>
                <a:cubicBezTo>
                  <a:pt x="6" y="13"/>
                  <a:pt x="13" y="15"/>
                  <a:pt x="16" y="14"/>
                </a:cubicBezTo>
                <a:cubicBezTo>
                  <a:pt x="17" y="10"/>
                  <a:pt x="18" y="7"/>
                  <a:pt x="17" y="4"/>
                </a:cubicBezTo>
                <a:cubicBezTo>
                  <a:pt x="13" y="4"/>
                  <a:pt x="9" y="3"/>
                  <a:pt x="5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97" name="Freeform 364"/>
          <p:cNvSpPr/>
          <p:nvPr/>
        </p:nvSpPr>
        <p:spPr bwMode="auto">
          <a:xfrm>
            <a:off x="3462338" y="1833563"/>
            <a:ext cx="28575" cy="34925"/>
          </a:xfrm>
          <a:custGeom>
            <a:avLst/>
            <a:gdLst>
              <a:gd name="T0" fmla="*/ 3 w 9"/>
              <a:gd name="T1" fmla="*/ 8 h 11"/>
              <a:gd name="T2" fmla="*/ 6 w 9"/>
              <a:gd name="T3" fmla="*/ 10 h 11"/>
              <a:gd name="T4" fmla="*/ 0 w 9"/>
              <a:gd name="T5" fmla="*/ 9 h 11"/>
              <a:gd name="T6" fmla="*/ 5 w 9"/>
              <a:gd name="T7" fmla="*/ 5 h 11"/>
              <a:gd name="T8" fmla="*/ 2 w 9"/>
              <a:gd name="T9" fmla="*/ 5 h 11"/>
              <a:gd name="T10" fmla="*/ 1 w 9"/>
              <a:gd name="T11" fmla="*/ 3 h 11"/>
              <a:gd name="T12" fmla="*/ 6 w 9"/>
              <a:gd name="T13" fmla="*/ 7 h 11"/>
              <a:gd name="T14" fmla="*/ 3 w 9"/>
              <a:gd name="T15" fmla="*/ 8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11">
                <a:moveTo>
                  <a:pt x="3" y="8"/>
                </a:moveTo>
                <a:cubicBezTo>
                  <a:pt x="4" y="8"/>
                  <a:pt x="6" y="9"/>
                  <a:pt x="6" y="10"/>
                </a:cubicBezTo>
                <a:cubicBezTo>
                  <a:pt x="4" y="10"/>
                  <a:pt x="1" y="11"/>
                  <a:pt x="0" y="9"/>
                </a:cubicBezTo>
                <a:cubicBezTo>
                  <a:pt x="0" y="7"/>
                  <a:pt x="3" y="7"/>
                  <a:pt x="5" y="5"/>
                </a:cubicBezTo>
                <a:cubicBezTo>
                  <a:pt x="5" y="3"/>
                  <a:pt x="2" y="3"/>
                  <a:pt x="2" y="5"/>
                </a:cubicBezTo>
                <a:cubicBezTo>
                  <a:pt x="0" y="5"/>
                  <a:pt x="0" y="3"/>
                  <a:pt x="1" y="3"/>
                </a:cubicBezTo>
                <a:cubicBezTo>
                  <a:pt x="3" y="0"/>
                  <a:pt x="9" y="3"/>
                  <a:pt x="6" y="7"/>
                </a:cubicBezTo>
                <a:cubicBezTo>
                  <a:pt x="5" y="8"/>
                  <a:pt x="3" y="7"/>
                  <a:pt x="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98" name="Freeform 365"/>
          <p:cNvSpPr/>
          <p:nvPr/>
        </p:nvSpPr>
        <p:spPr bwMode="auto">
          <a:xfrm>
            <a:off x="3525838" y="1843088"/>
            <a:ext cx="30162" cy="38100"/>
          </a:xfrm>
          <a:custGeom>
            <a:avLst/>
            <a:gdLst>
              <a:gd name="T0" fmla="*/ 5 w 10"/>
              <a:gd name="T1" fmla="*/ 1 h 12"/>
              <a:gd name="T2" fmla="*/ 5 w 10"/>
              <a:gd name="T3" fmla="*/ 5 h 12"/>
              <a:gd name="T4" fmla="*/ 0 w 10"/>
              <a:gd name="T5" fmla="*/ 7 h 12"/>
              <a:gd name="T6" fmla="*/ 4 w 10"/>
              <a:gd name="T7" fmla="*/ 7 h 12"/>
              <a:gd name="T8" fmla="*/ 1 w 10"/>
              <a:gd name="T9" fmla="*/ 5 h 12"/>
              <a:gd name="T10" fmla="*/ 3 w 10"/>
              <a:gd name="T11" fmla="*/ 3 h 12"/>
              <a:gd name="T12" fmla="*/ 1 w 10"/>
              <a:gd name="T13" fmla="*/ 3 h 12"/>
              <a:gd name="T14" fmla="*/ 5 w 10"/>
              <a:gd name="T15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2">
                <a:moveTo>
                  <a:pt x="5" y="1"/>
                </a:moveTo>
                <a:cubicBezTo>
                  <a:pt x="6" y="2"/>
                  <a:pt x="6" y="4"/>
                  <a:pt x="5" y="5"/>
                </a:cubicBezTo>
                <a:cubicBezTo>
                  <a:pt x="10" y="8"/>
                  <a:pt x="1" y="12"/>
                  <a:pt x="0" y="7"/>
                </a:cubicBezTo>
                <a:cubicBezTo>
                  <a:pt x="1" y="7"/>
                  <a:pt x="3" y="9"/>
                  <a:pt x="4" y="7"/>
                </a:cubicBezTo>
                <a:cubicBezTo>
                  <a:pt x="4" y="6"/>
                  <a:pt x="2" y="6"/>
                  <a:pt x="1" y="5"/>
                </a:cubicBezTo>
                <a:cubicBezTo>
                  <a:pt x="1" y="3"/>
                  <a:pt x="3" y="4"/>
                  <a:pt x="3" y="3"/>
                </a:cubicBezTo>
                <a:cubicBezTo>
                  <a:pt x="3" y="3"/>
                  <a:pt x="2" y="3"/>
                  <a:pt x="1" y="3"/>
                </a:cubicBezTo>
                <a:cubicBezTo>
                  <a:pt x="0" y="0"/>
                  <a:pt x="4" y="1"/>
                  <a:pt x="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99" name="Freeform 366"/>
          <p:cNvSpPr>
            <a:spLocks noEditPoints="1"/>
          </p:cNvSpPr>
          <p:nvPr/>
        </p:nvSpPr>
        <p:spPr bwMode="auto">
          <a:xfrm>
            <a:off x="3587750" y="1852613"/>
            <a:ext cx="15875" cy="15875"/>
          </a:xfrm>
          <a:custGeom>
            <a:avLst/>
            <a:gdLst>
              <a:gd name="T0" fmla="*/ 5 w 5"/>
              <a:gd name="T1" fmla="*/ 2 h 5"/>
              <a:gd name="T2" fmla="*/ 1 w 5"/>
              <a:gd name="T3" fmla="*/ 5 h 5"/>
              <a:gd name="T4" fmla="*/ 0 w 5"/>
              <a:gd name="T5" fmla="*/ 2 h 5"/>
              <a:gd name="T6" fmla="*/ 5 w 5"/>
              <a:gd name="T7" fmla="*/ 2 h 5"/>
              <a:gd name="T8" fmla="*/ 2 w 5"/>
              <a:gd name="T9" fmla="*/ 3 h 5"/>
              <a:gd name="T10" fmla="*/ 3 w 5"/>
              <a:gd name="T11" fmla="*/ 3 h 5"/>
              <a:gd name="T12" fmla="*/ 3 w 5"/>
              <a:gd name="T13" fmla="*/ 2 h 5"/>
              <a:gd name="T14" fmla="*/ 2 w 5"/>
              <a:gd name="T15" fmla="*/ 2 h 5"/>
              <a:gd name="T16" fmla="*/ 2 w 5"/>
              <a:gd name="T1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5">
                <a:moveTo>
                  <a:pt x="5" y="2"/>
                </a:moveTo>
                <a:cubicBezTo>
                  <a:pt x="5" y="5"/>
                  <a:pt x="3" y="5"/>
                  <a:pt x="1" y="5"/>
                </a:cubicBezTo>
                <a:cubicBezTo>
                  <a:pt x="0" y="4"/>
                  <a:pt x="0" y="3"/>
                  <a:pt x="0" y="2"/>
                </a:cubicBezTo>
                <a:cubicBezTo>
                  <a:pt x="0" y="0"/>
                  <a:pt x="4" y="0"/>
                  <a:pt x="5" y="2"/>
                </a:cubicBezTo>
                <a:close/>
                <a:moveTo>
                  <a:pt x="2" y="3"/>
                </a:moveTo>
                <a:cubicBezTo>
                  <a:pt x="2" y="3"/>
                  <a:pt x="2" y="3"/>
                  <a:pt x="3" y="3"/>
                </a:cubicBezTo>
                <a:cubicBezTo>
                  <a:pt x="3" y="3"/>
                  <a:pt x="3" y="3"/>
                  <a:pt x="3" y="2"/>
                </a:cubicBezTo>
                <a:cubicBezTo>
                  <a:pt x="3" y="2"/>
                  <a:pt x="3" y="2"/>
                  <a:pt x="2" y="2"/>
                </a:cubicBezTo>
                <a:cubicBezTo>
                  <a:pt x="2" y="2"/>
                  <a:pt x="2" y="2"/>
                  <a:pt x="2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00" name="Freeform 367"/>
          <p:cNvSpPr/>
          <p:nvPr/>
        </p:nvSpPr>
        <p:spPr bwMode="auto">
          <a:xfrm>
            <a:off x="3597275" y="1852613"/>
            <a:ext cx="22225" cy="22225"/>
          </a:xfrm>
          <a:custGeom>
            <a:avLst/>
            <a:gdLst>
              <a:gd name="T0" fmla="*/ 7 w 7"/>
              <a:gd name="T1" fmla="*/ 0 h 7"/>
              <a:gd name="T2" fmla="*/ 5 w 7"/>
              <a:gd name="T3" fmla="*/ 3 h 7"/>
              <a:gd name="T4" fmla="*/ 1 w 7"/>
              <a:gd name="T5" fmla="*/ 7 h 7"/>
              <a:gd name="T6" fmla="*/ 3 w 7"/>
              <a:gd name="T7" fmla="*/ 4 h 7"/>
              <a:gd name="T8" fmla="*/ 7 w 7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">
                <a:moveTo>
                  <a:pt x="7" y="0"/>
                </a:moveTo>
                <a:cubicBezTo>
                  <a:pt x="7" y="2"/>
                  <a:pt x="6" y="2"/>
                  <a:pt x="5" y="3"/>
                </a:cubicBezTo>
                <a:cubicBezTo>
                  <a:pt x="4" y="4"/>
                  <a:pt x="3" y="7"/>
                  <a:pt x="1" y="7"/>
                </a:cubicBezTo>
                <a:cubicBezTo>
                  <a:pt x="0" y="6"/>
                  <a:pt x="2" y="5"/>
                  <a:pt x="3" y="4"/>
                </a:cubicBezTo>
                <a:cubicBezTo>
                  <a:pt x="4" y="2"/>
                  <a:pt x="5" y="0"/>
                  <a:pt x="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01" name="Freeform 368"/>
          <p:cNvSpPr/>
          <p:nvPr/>
        </p:nvSpPr>
        <p:spPr bwMode="auto">
          <a:xfrm>
            <a:off x="3657600" y="1865313"/>
            <a:ext cx="28575" cy="15875"/>
          </a:xfrm>
          <a:custGeom>
            <a:avLst/>
            <a:gdLst>
              <a:gd name="T0" fmla="*/ 9 w 9"/>
              <a:gd name="T1" fmla="*/ 4 h 5"/>
              <a:gd name="T2" fmla="*/ 0 w 9"/>
              <a:gd name="T3" fmla="*/ 1 h 5"/>
              <a:gd name="T4" fmla="*/ 9 w 9"/>
              <a:gd name="T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5">
                <a:moveTo>
                  <a:pt x="9" y="4"/>
                </a:moveTo>
                <a:cubicBezTo>
                  <a:pt x="6" y="4"/>
                  <a:pt x="2" y="5"/>
                  <a:pt x="0" y="1"/>
                </a:cubicBezTo>
                <a:cubicBezTo>
                  <a:pt x="3" y="2"/>
                  <a:pt x="9" y="0"/>
                  <a:pt x="9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02" name="Freeform 369"/>
          <p:cNvSpPr>
            <a:spLocks noEditPoints="1"/>
          </p:cNvSpPr>
          <p:nvPr/>
        </p:nvSpPr>
        <p:spPr bwMode="auto">
          <a:xfrm>
            <a:off x="3367088" y="1878013"/>
            <a:ext cx="60325" cy="50800"/>
          </a:xfrm>
          <a:custGeom>
            <a:avLst/>
            <a:gdLst>
              <a:gd name="T0" fmla="*/ 17 w 19"/>
              <a:gd name="T1" fmla="*/ 16 h 16"/>
              <a:gd name="T2" fmla="*/ 1 w 19"/>
              <a:gd name="T3" fmla="*/ 14 h 16"/>
              <a:gd name="T4" fmla="*/ 1 w 19"/>
              <a:gd name="T5" fmla="*/ 2 h 16"/>
              <a:gd name="T6" fmla="*/ 11 w 19"/>
              <a:gd name="T7" fmla="*/ 1 h 16"/>
              <a:gd name="T8" fmla="*/ 18 w 19"/>
              <a:gd name="T9" fmla="*/ 4 h 16"/>
              <a:gd name="T10" fmla="*/ 17 w 19"/>
              <a:gd name="T11" fmla="*/ 16 h 16"/>
              <a:gd name="T12" fmla="*/ 3 w 19"/>
              <a:gd name="T13" fmla="*/ 4 h 16"/>
              <a:gd name="T14" fmla="*/ 3 w 19"/>
              <a:gd name="T15" fmla="*/ 12 h 16"/>
              <a:gd name="T16" fmla="*/ 10 w 19"/>
              <a:gd name="T17" fmla="*/ 14 h 16"/>
              <a:gd name="T18" fmla="*/ 16 w 19"/>
              <a:gd name="T19" fmla="*/ 14 h 16"/>
              <a:gd name="T20" fmla="*/ 16 w 19"/>
              <a:gd name="T21" fmla="*/ 4 h 16"/>
              <a:gd name="T22" fmla="*/ 3 w 19"/>
              <a:gd name="T23" fmla="*/ 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" h="16">
                <a:moveTo>
                  <a:pt x="17" y="16"/>
                </a:moveTo>
                <a:cubicBezTo>
                  <a:pt x="11" y="16"/>
                  <a:pt x="7" y="14"/>
                  <a:pt x="1" y="14"/>
                </a:cubicBezTo>
                <a:cubicBezTo>
                  <a:pt x="0" y="9"/>
                  <a:pt x="1" y="5"/>
                  <a:pt x="1" y="2"/>
                </a:cubicBezTo>
                <a:cubicBezTo>
                  <a:pt x="4" y="0"/>
                  <a:pt x="7" y="1"/>
                  <a:pt x="11" y="1"/>
                </a:cubicBezTo>
                <a:cubicBezTo>
                  <a:pt x="14" y="2"/>
                  <a:pt x="17" y="2"/>
                  <a:pt x="18" y="4"/>
                </a:cubicBezTo>
                <a:cubicBezTo>
                  <a:pt x="17" y="7"/>
                  <a:pt x="19" y="12"/>
                  <a:pt x="17" y="16"/>
                </a:cubicBezTo>
                <a:close/>
                <a:moveTo>
                  <a:pt x="3" y="4"/>
                </a:moveTo>
                <a:cubicBezTo>
                  <a:pt x="3" y="7"/>
                  <a:pt x="1" y="10"/>
                  <a:pt x="3" y="12"/>
                </a:cubicBezTo>
                <a:cubicBezTo>
                  <a:pt x="5" y="12"/>
                  <a:pt x="7" y="13"/>
                  <a:pt x="10" y="14"/>
                </a:cubicBezTo>
                <a:cubicBezTo>
                  <a:pt x="12" y="14"/>
                  <a:pt x="14" y="14"/>
                  <a:pt x="16" y="14"/>
                </a:cubicBezTo>
                <a:cubicBezTo>
                  <a:pt x="17" y="11"/>
                  <a:pt x="16" y="8"/>
                  <a:pt x="16" y="4"/>
                </a:cubicBezTo>
                <a:cubicBezTo>
                  <a:pt x="12" y="4"/>
                  <a:pt x="5" y="0"/>
                  <a:pt x="3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03" name="Freeform 370"/>
          <p:cNvSpPr>
            <a:spLocks noEditPoints="1"/>
          </p:cNvSpPr>
          <p:nvPr/>
        </p:nvSpPr>
        <p:spPr bwMode="auto">
          <a:xfrm>
            <a:off x="3436938" y="1884363"/>
            <a:ext cx="63500" cy="53975"/>
          </a:xfrm>
          <a:custGeom>
            <a:avLst/>
            <a:gdLst>
              <a:gd name="T0" fmla="*/ 20 w 20"/>
              <a:gd name="T1" fmla="*/ 6 h 17"/>
              <a:gd name="T2" fmla="*/ 19 w 20"/>
              <a:gd name="T3" fmla="*/ 15 h 17"/>
              <a:gd name="T4" fmla="*/ 1 w 20"/>
              <a:gd name="T5" fmla="*/ 14 h 17"/>
              <a:gd name="T6" fmla="*/ 1 w 20"/>
              <a:gd name="T7" fmla="*/ 2 h 17"/>
              <a:gd name="T8" fmla="*/ 19 w 20"/>
              <a:gd name="T9" fmla="*/ 3 h 17"/>
              <a:gd name="T10" fmla="*/ 20 w 20"/>
              <a:gd name="T11" fmla="*/ 6 h 17"/>
              <a:gd name="T12" fmla="*/ 4 w 20"/>
              <a:gd name="T13" fmla="*/ 3 h 17"/>
              <a:gd name="T14" fmla="*/ 2 w 20"/>
              <a:gd name="T15" fmla="*/ 12 h 17"/>
              <a:gd name="T16" fmla="*/ 17 w 20"/>
              <a:gd name="T17" fmla="*/ 14 h 17"/>
              <a:gd name="T18" fmla="*/ 18 w 20"/>
              <a:gd name="T19" fmla="*/ 5 h 17"/>
              <a:gd name="T20" fmla="*/ 4 w 20"/>
              <a:gd name="T21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17">
                <a:moveTo>
                  <a:pt x="20" y="6"/>
                </a:moveTo>
                <a:cubicBezTo>
                  <a:pt x="18" y="7"/>
                  <a:pt x="20" y="12"/>
                  <a:pt x="19" y="15"/>
                </a:cubicBezTo>
                <a:cubicBezTo>
                  <a:pt x="14" y="17"/>
                  <a:pt x="6" y="15"/>
                  <a:pt x="1" y="14"/>
                </a:cubicBezTo>
                <a:cubicBezTo>
                  <a:pt x="0" y="11"/>
                  <a:pt x="0" y="5"/>
                  <a:pt x="1" y="2"/>
                </a:cubicBezTo>
                <a:cubicBezTo>
                  <a:pt x="7" y="0"/>
                  <a:pt x="13" y="1"/>
                  <a:pt x="19" y="3"/>
                </a:cubicBezTo>
                <a:cubicBezTo>
                  <a:pt x="20" y="4"/>
                  <a:pt x="20" y="5"/>
                  <a:pt x="20" y="6"/>
                </a:cubicBezTo>
                <a:close/>
                <a:moveTo>
                  <a:pt x="4" y="3"/>
                </a:moveTo>
                <a:cubicBezTo>
                  <a:pt x="1" y="4"/>
                  <a:pt x="1" y="9"/>
                  <a:pt x="2" y="12"/>
                </a:cubicBezTo>
                <a:cubicBezTo>
                  <a:pt x="8" y="14"/>
                  <a:pt x="11" y="15"/>
                  <a:pt x="17" y="14"/>
                </a:cubicBezTo>
                <a:cubicBezTo>
                  <a:pt x="18" y="11"/>
                  <a:pt x="18" y="8"/>
                  <a:pt x="18" y="5"/>
                </a:cubicBezTo>
                <a:cubicBezTo>
                  <a:pt x="14" y="4"/>
                  <a:pt x="8" y="3"/>
                  <a:pt x="4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04" name="Freeform 371"/>
          <p:cNvSpPr>
            <a:spLocks noEditPoints="1"/>
          </p:cNvSpPr>
          <p:nvPr/>
        </p:nvSpPr>
        <p:spPr bwMode="auto">
          <a:xfrm>
            <a:off x="3382963" y="1890713"/>
            <a:ext cx="19050" cy="25400"/>
          </a:xfrm>
          <a:custGeom>
            <a:avLst/>
            <a:gdLst>
              <a:gd name="T0" fmla="*/ 6 w 6"/>
              <a:gd name="T1" fmla="*/ 0 h 8"/>
              <a:gd name="T2" fmla="*/ 5 w 6"/>
              <a:gd name="T3" fmla="*/ 8 h 8"/>
              <a:gd name="T4" fmla="*/ 4 w 6"/>
              <a:gd name="T5" fmla="*/ 8 h 8"/>
              <a:gd name="T6" fmla="*/ 0 w 6"/>
              <a:gd name="T7" fmla="*/ 6 h 8"/>
              <a:gd name="T8" fmla="*/ 3 w 6"/>
              <a:gd name="T9" fmla="*/ 2 h 8"/>
              <a:gd name="T10" fmla="*/ 4 w 6"/>
              <a:gd name="T11" fmla="*/ 0 h 8"/>
              <a:gd name="T12" fmla="*/ 6 w 6"/>
              <a:gd name="T13" fmla="*/ 0 h 8"/>
              <a:gd name="T14" fmla="*/ 3 w 6"/>
              <a:gd name="T15" fmla="*/ 4 h 8"/>
              <a:gd name="T16" fmla="*/ 4 w 6"/>
              <a:gd name="T17" fmla="*/ 5 h 8"/>
              <a:gd name="T18" fmla="*/ 5 w 6"/>
              <a:gd name="T19" fmla="*/ 3 h 8"/>
              <a:gd name="T20" fmla="*/ 3 w 6"/>
              <a:gd name="T21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8">
                <a:moveTo>
                  <a:pt x="6" y="0"/>
                </a:moveTo>
                <a:cubicBezTo>
                  <a:pt x="6" y="4"/>
                  <a:pt x="6" y="5"/>
                  <a:pt x="5" y="8"/>
                </a:cubicBezTo>
                <a:cubicBezTo>
                  <a:pt x="4" y="8"/>
                  <a:pt x="4" y="8"/>
                  <a:pt x="4" y="8"/>
                </a:cubicBezTo>
                <a:cubicBezTo>
                  <a:pt x="5" y="4"/>
                  <a:pt x="1" y="7"/>
                  <a:pt x="0" y="6"/>
                </a:cubicBezTo>
                <a:cubicBezTo>
                  <a:pt x="0" y="4"/>
                  <a:pt x="2" y="3"/>
                  <a:pt x="3" y="2"/>
                </a:cubicBezTo>
                <a:cubicBezTo>
                  <a:pt x="3" y="1"/>
                  <a:pt x="3" y="0"/>
                  <a:pt x="4" y="0"/>
                </a:cubicBezTo>
                <a:cubicBezTo>
                  <a:pt x="5" y="0"/>
                  <a:pt x="6" y="0"/>
                  <a:pt x="6" y="0"/>
                </a:cubicBezTo>
                <a:close/>
                <a:moveTo>
                  <a:pt x="3" y="4"/>
                </a:moveTo>
                <a:cubicBezTo>
                  <a:pt x="4" y="4"/>
                  <a:pt x="4" y="5"/>
                  <a:pt x="4" y="5"/>
                </a:cubicBezTo>
                <a:cubicBezTo>
                  <a:pt x="4" y="4"/>
                  <a:pt x="4" y="3"/>
                  <a:pt x="5" y="3"/>
                </a:cubicBezTo>
                <a:cubicBezTo>
                  <a:pt x="4" y="3"/>
                  <a:pt x="3" y="4"/>
                  <a:pt x="3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05" name="Freeform 372"/>
          <p:cNvSpPr>
            <a:spLocks noEditPoints="1"/>
          </p:cNvSpPr>
          <p:nvPr/>
        </p:nvSpPr>
        <p:spPr bwMode="auto">
          <a:xfrm>
            <a:off x="3503613" y="1893888"/>
            <a:ext cx="55562" cy="50800"/>
          </a:xfrm>
          <a:custGeom>
            <a:avLst/>
            <a:gdLst>
              <a:gd name="T0" fmla="*/ 18 w 18"/>
              <a:gd name="T1" fmla="*/ 2 h 16"/>
              <a:gd name="T2" fmla="*/ 18 w 18"/>
              <a:gd name="T3" fmla="*/ 14 h 16"/>
              <a:gd name="T4" fmla="*/ 16 w 18"/>
              <a:gd name="T5" fmla="*/ 16 h 16"/>
              <a:gd name="T6" fmla="*/ 1 w 18"/>
              <a:gd name="T7" fmla="*/ 13 h 16"/>
              <a:gd name="T8" fmla="*/ 0 w 18"/>
              <a:gd name="T9" fmla="*/ 3 h 16"/>
              <a:gd name="T10" fmla="*/ 2 w 18"/>
              <a:gd name="T11" fmla="*/ 1 h 16"/>
              <a:gd name="T12" fmla="*/ 18 w 18"/>
              <a:gd name="T13" fmla="*/ 2 h 16"/>
              <a:gd name="T14" fmla="*/ 16 w 18"/>
              <a:gd name="T15" fmla="*/ 4 h 16"/>
              <a:gd name="T16" fmla="*/ 9 w 18"/>
              <a:gd name="T17" fmla="*/ 3 h 16"/>
              <a:gd name="T18" fmla="*/ 6 w 18"/>
              <a:gd name="T19" fmla="*/ 2 h 16"/>
              <a:gd name="T20" fmla="*/ 3 w 18"/>
              <a:gd name="T21" fmla="*/ 3 h 16"/>
              <a:gd name="T22" fmla="*/ 2 w 18"/>
              <a:gd name="T23" fmla="*/ 9 h 16"/>
              <a:gd name="T24" fmla="*/ 16 w 18"/>
              <a:gd name="T25" fmla="*/ 13 h 16"/>
              <a:gd name="T26" fmla="*/ 16 w 18"/>
              <a:gd name="T27" fmla="*/ 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6">
                <a:moveTo>
                  <a:pt x="18" y="2"/>
                </a:moveTo>
                <a:cubicBezTo>
                  <a:pt x="18" y="7"/>
                  <a:pt x="18" y="10"/>
                  <a:pt x="18" y="14"/>
                </a:cubicBezTo>
                <a:cubicBezTo>
                  <a:pt x="17" y="15"/>
                  <a:pt x="17" y="15"/>
                  <a:pt x="16" y="16"/>
                </a:cubicBezTo>
                <a:cubicBezTo>
                  <a:pt x="11" y="15"/>
                  <a:pt x="5" y="16"/>
                  <a:pt x="1" y="13"/>
                </a:cubicBezTo>
                <a:cubicBezTo>
                  <a:pt x="0" y="11"/>
                  <a:pt x="1" y="6"/>
                  <a:pt x="0" y="3"/>
                </a:cubicBezTo>
                <a:cubicBezTo>
                  <a:pt x="1" y="2"/>
                  <a:pt x="1" y="2"/>
                  <a:pt x="2" y="1"/>
                </a:cubicBezTo>
                <a:cubicBezTo>
                  <a:pt x="7" y="1"/>
                  <a:pt x="14" y="0"/>
                  <a:pt x="18" y="2"/>
                </a:cubicBezTo>
                <a:close/>
                <a:moveTo>
                  <a:pt x="16" y="4"/>
                </a:moveTo>
                <a:cubicBezTo>
                  <a:pt x="16" y="2"/>
                  <a:pt x="10" y="3"/>
                  <a:pt x="9" y="3"/>
                </a:cubicBezTo>
                <a:cubicBezTo>
                  <a:pt x="8" y="3"/>
                  <a:pt x="7" y="2"/>
                  <a:pt x="6" y="2"/>
                </a:cubicBezTo>
                <a:cubicBezTo>
                  <a:pt x="5" y="2"/>
                  <a:pt x="4" y="3"/>
                  <a:pt x="3" y="3"/>
                </a:cubicBezTo>
                <a:cubicBezTo>
                  <a:pt x="2" y="5"/>
                  <a:pt x="2" y="7"/>
                  <a:pt x="2" y="9"/>
                </a:cubicBezTo>
                <a:cubicBezTo>
                  <a:pt x="2" y="15"/>
                  <a:pt x="12" y="13"/>
                  <a:pt x="16" y="13"/>
                </a:cubicBezTo>
                <a:cubicBezTo>
                  <a:pt x="17" y="11"/>
                  <a:pt x="17" y="6"/>
                  <a:pt x="16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06" name="Freeform 373"/>
          <p:cNvSpPr/>
          <p:nvPr/>
        </p:nvSpPr>
        <p:spPr bwMode="auto">
          <a:xfrm>
            <a:off x="3455988" y="1897063"/>
            <a:ext cx="22225" cy="28575"/>
          </a:xfrm>
          <a:custGeom>
            <a:avLst/>
            <a:gdLst>
              <a:gd name="T0" fmla="*/ 7 w 7"/>
              <a:gd name="T1" fmla="*/ 1 h 9"/>
              <a:gd name="T2" fmla="*/ 2 w 7"/>
              <a:gd name="T3" fmla="*/ 2 h 9"/>
              <a:gd name="T4" fmla="*/ 6 w 7"/>
              <a:gd name="T5" fmla="*/ 6 h 9"/>
              <a:gd name="T6" fmla="*/ 4 w 7"/>
              <a:gd name="T7" fmla="*/ 9 h 9"/>
              <a:gd name="T8" fmla="*/ 0 w 7"/>
              <a:gd name="T9" fmla="*/ 6 h 9"/>
              <a:gd name="T10" fmla="*/ 4 w 7"/>
              <a:gd name="T11" fmla="*/ 6 h 9"/>
              <a:gd name="T12" fmla="*/ 4 w 7"/>
              <a:gd name="T13" fmla="*/ 6 h 9"/>
              <a:gd name="T14" fmla="*/ 2 w 7"/>
              <a:gd name="T15" fmla="*/ 4 h 9"/>
              <a:gd name="T16" fmla="*/ 1 w 7"/>
              <a:gd name="T17" fmla="*/ 5 h 9"/>
              <a:gd name="T18" fmla="*/ 0 w 7"/>
              <a:gd name="T19" fmla="*/ 4 h 9"/>
              <a:gd name="T20" fmla="*/ 1 w 7"/>
              <a:gd name="T21" fmla="*/ 0 h 9"/>
              <a:gd name="T22" fmla="*/ 7 w 7"/>
              <a:gd name="T23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" h="9">
                <a:moveTo>
                  <a:pt x="7" y="1"/>
                </a:moveTo>
                <a:cubicBezTo>
                  <a:pt x="6" y="3"/>
                  <a:pt x="4" y="3"/>
                  <a:pt x="2" y="2"/>
                </a:cubicBezTo>
                <a:cubicBezTo>
                  <a:pt x="3" y="3"/>
                  <a:pt x="5" y="4"/>
                  <a:pt x="6" y="6"/>
                </a:cubicBezTo>
                <a:cubicBezTo>
                  <a:pt x="6" y="7"/>
                  <a:pt x="5" y="7"/>
                  <a:pt x="4" y="9"/>
                </a:cubicBezTo>
                <a:cubicBezTo>
                  <a:pt x="3" y="8"/>
                  <a:pt x="0" y="9"/>
                  <a:pt x="0" y="6"/>
                </a:cubicBezTo>
                <a:cubicBezTo>
                  <a:pt x="2" y="7"/>
                  <a:pt x="2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3" y="5"/>
                  <a:pt x="2" y="4"/>
                </a:cubicBezTo>
                <a:cubicBezTo>
                  <a:pt x="2" y="4"/>
                  <a:pt x="1" y="4"/>
                  <a:pt x="1" y="5"/>
                </a:cubicBezTo>
                <a:cubicBezTo>
                  <a:pt x="0" y="5"/>
                  <a:pt x="0" y="4"/>
                  <a:pt x="0" y="4"/>
                </a:cubicBezTo>
                <a:cubicBezTo>
                  <a:pt x="1" y="3"/>
                  <a:pt x="0" y="1"/>
                  <a:pt x="1" y="0"/>
                </a:cubicBezTo>
                <a:cubicBezTo>
                  <a:pt x="3" y="1"/>
                  <a:pt x="5" y="1"/>
                  <a:pt x="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07" name="Freeform 374"/>
          <p:cNvSpPr>
            <a:spLocks noEditPoints="1"/>
          </p:cNvSpPr>
          <p:nvPr/>
        </p:nvSpPr>
        <p:spPr bwMode="auto">
          <a:xfrm>
            <a:off x="3568700" y="1897063"/>
            <a:ext cx="63500" cy="53975"/>
          </a:xfrm>
          <a:custGeom>
            <a:avLst/>
            <a:gdLst>
              <a:gd name="T0" fmla="*/ 18 w 20"/>
              <a:gd name="T1" fmla="*/ 1 h 17"/>
              <a:gd name="T2" fmla="*/ 19 w 20"/>
              <a:gd name="T3" fmla="*/ 12 h 17"/>
              <a:gd name="T4" fmla="*/ 10 w 20"/>
              <a:gd name="T5" fmla="*/ 15 h 17"/>
              <a:gd name="T6" fmla="*/ 1 w 20"/>
              <a:gd name="T7" fmla="*/ 14 h 17"/>
              <a:gd name="T8" fmla="*/ 1 w 20"/>
              <a:gd name="T9" fmla="*/ 3 h 17"/>
              <a:gd name="T10" fmla="*/ 1 w 20"/>
              <a:gd name="T11" fmla="*/ 3 h 17"/>
              <a:gd name="T12" fmla="*/ 2 w 20"/>
              <a:gd name="T13" fmla="*/ 1 h 17"/>
              <a:gd name="T14" fmla="*/ 7 w 20"/>
              <a:gd name="T15" fmla="*/ 1 h 17"/>
              <a:gd name="T16" fmla="*/ 18 w 20"/>
              <a:gd name="T17" fmla="*/ 1 h 17"/>
              <a:gd name="T18" fmla="*/ 2 w 20"/>
              <a:gd name="T19" fmla="*/ 3 h 17"/>
              <a:gd name="T20" fmla="*/ 2 w 20"/>
              <a:gd name="T21" fmla="*/ 12 h 17"/>
              <a:gd name="T22" fmla="*/ 16 w 20"/>
              <a:gd name="T23" fmla="*/ 13 h 17"/>
              <a:gd name="T24" fmla="*/ 17 w 20"/>
              <a:gd name="T25" fmla="*/ 4 h 17"/>
              <a:gd name="T26" fmla="*/ 2 w 20"/>
              <a:gd name="T27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" h="17">
                <a:moveTo>
                  <a:pt x="18" y="1"/>
                </a:moveTo>
                <a:cubicBezTo>
                  <a:pt x="20" y="3"/>
                  <a:pt x="18" y="10"/>
                  <a:pt x="19" y="12"/>
                </a:cubicBezTo>
                <a:cubicBezTo>
                  <a:pt x="19" y="17"/>
                  <a:pt x="14" y="15"/>
                  <a:pt x="10" y="15"/>
                </a:cubicBezTo>
                <a:cubicBezTo>
                  <a:pt x="6" y="14"/>
                  <a:pt x="4" y="15"/>
                  <a:pt x="1" y="14"/>
                </a:cubicBezTo>
                <a:cubicBezTo>
                  <a:pt x="0" y="11"/>
                  <a:pt x="0" y="6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0"/>
                  <a:pt x="2" y="1"/>
                </a:cubicBezTo>
                <a:cubicBezTo>
                  <a:pt x="2" y="1"/>
                  <a:pt x="5" y="1"/>
                  <a:pt x="7" y="1"/>
                </a:cubicBezTo>
                <a:cubicBezTo>
                  <a:pt x="10" y="1"/>
                  <a:pt x="14" y="2"/>
                  <a:pt x="18" y="1"/>
                </a:cubicBezTo>
                <a:close/>
                <a:moveTo>
                  <a:pt x="2" y="3"/>
                </a:moveTo>
                <a:cubicBezTo>
                  <a:pt x="2" y="7"/>
                  <a:pt x="1" y="9"/>
                  <a:pt x="2" y="12"/>
                </a:cubicBezTo>
                <a:cubicBezTo>
                  <a:pt x="7" y="13"/>
                  <a:pt x="11" y="14"/>
                  <a:pt x="16" y="13"/>
                </a:cubicBezTo>
                <a:cubicBezTo>
                  <a:pt x="17" y="10"/>
                  <a:pt x="18" y="7"/>
                  <a:pt x="17" y="4"/>
                </a:cubicBezTo>
                <a:cubicBezTo>
                  <a:pt x="12" y="3"/>
                  <a:pt x="7" y="2"/>
                  <a:pt x="2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08" name="Freeform 375"/>
          <p:cNvSpPr/>
          <p:nvPr/>
        </p:nvSpPr>
        <p:spPr bwMode="auto">
          <a:xfrm>
            <a:off x="3584575" y="1909763"/>
            <a:ext cx="25400" cy="22225"/>
          </a:xfrm>
          <a:custGeom>
            <a:avLst/>
            <a:gdLst>
              <a:gd name="T0" fmla="*/ 1 w 8"/>
              <a:gd name="T1" fmla="*/ 0 h 7"/>
              <a:gd name="T2" fmla="*/ 5 w 8"/>
              <a:gd name="T3" fmla="*/ 3 h 7"/>
              <a:gd name="T4" fmla="*/ 7 w 8"/>
              <a:gd name="T5" fmla="*/ 1 h 7"/>
              <a:gd name="T6" fmla="*/ 8 w 8"/>
              <a:gd name="T7" fmla="*/ 2 h 7"/>
              <a:gd name="T8" fmla="*/ 6 w 8"/>
              <a:gd name="T9" fmla="*/ 4 h 7"/>
              <a:gd name="T10" fmla="*/ 8 w 8"/>
              <a:gd name="T11" fmla="*/ 7 h 7"/>
              <a:gd name="T12" fmla="*/ 5 w 8"/>
              <a:gd name="T13" fmla="*/ 5 h 7"/>
              <a:gd name="T14" fmla="*/ 1 w 8"/>
              <a:gd name="T15" fmla="*/ 7 h 7"/>
              <a:gd name="T16" fmla="*/ 4 w 8"/>
              <a:gd name="T17" fmla="*/ 4 h 7"/>
              <a:gd name="T18" fmla="*/ 1 w 8"/>
              <a:gd name="T1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7">
                <a:moveTo>
                  <a:pt x="1" y="0"/>
                </a:moveTo>
                <a:cubicBezTo>
                  <a:pt x="3" y="1"/>
                  <a:pt x="4" y="2"/>
                  <a:pt x="5" y="3"/>
                </a:cubicBezTo>
                <a:cubicBezTo>
                  <a:pt x="6" y="2"/>
                  <a:pt x="6" y="1"/>
                  <a:pt x="7" y="1"/>
                </a:cubicBezTo>
                <a:cubicBezTo>
                  <a:pt x="7" y="1"/>
                  <a:pt x="7" y="2"/>
                  <a:pt x="8" y="2"/>
                </a:cubicBezTo>
                <a:cubicBezTo>
                  <a:pt x="8" y="3"/>
                  <a:pt x="7" y="3"/>
                  <a:pt x="6" y="4"/>
                </a:cubicBezTo>
                <a:cubicBezTo>
                  <a:pt x="7" y="5"/>
                  <a:pt x="8" y="6"/>
                  <a:pt x="8" y="7"/>
                </a:cubicBezTo>
                <a:cubicBezTo>
                  <a:pt x="6" y="7"/>
                  <a:pt x="6" y="5"/>
                  <a:pt x="5" y="5"/>
                </a:cubicBezTo>
                <a:cubicBezTo>
                  <a:pt x="3" y="5"/>
                  <a:pt x="3" y="7"/>
                  <a:pt x="1" y="7"/>
                </a:cubicBezTo>
                <a:cubicBezTo>
                  <a:pt x="0" y="5"/>
                  <a:pt x="3" y="5"/>
                  <a:pt x="4" y="4"/>
                </a:cubicBezTo>
                <a:cubicBezTo>
                  <a:pt x="3" y="2"/>
                  <a:pt x="1" y="2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09" name="Freeform 376"/>
          <p:cNvSpPr/>
          <p:nvPr/>
        </p:nvSpPr>
        <p:spPr bwMode="auto">
          <a:xfrm>
            <a:off x="3663950" y="1916113"/>
            <a:ext cx="12700" cy="12700"/>
          </a:xfrm>
          <a:custGeom>
            <a:avLst/>
            <a:gdLst>
              <a:gd name="T0" fmla="*/ 2 w 4"/>
              <a:gd name="T1" fmla="*/ 1 h 4"/>
              <a:gd name="T2" fmla="*/ 2 w 4"/>
              <a:gd name="T3" fmla="*/ 4 h 4"/>
              <a:gd name="T4" fmla="*/ 2 w 4"/>
              <a:gd name="T5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4">
                <a:moveTo>
                  <a:pt x="2" y="1"/>
                </a:moveTo>
                <a:cubicBezTo>
                  <a:pt x="4" y="0"/>
                  <a:pt x="4" y="4"/>
                  <a:pt x="2" y="4"/>
                </a:cubicBezTo>
                <a:cubicBezTo>
                  <a:pt x="1" y="4"/>
                  <a:pt x="0" y="1"/>
                  <a:pt x="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10" name="Freeform 377"/>
          <p:cNvSpPr/>
          <p:nvPr/>
        </p:nvSpPr>
        <p:spPr bwMode="auto">
          <a:xfrm>
            <a:off x="3654425" y="1925638"/>
            <a:ext cx="28575" cy="15875"/>
          </a:xfrm>
          <a:custGeom>
            <a:avLst/>
            <a:gdLst>
              <a:gd name="T0" fmla="*/ 8 w 9"/>
              <a:gd name="T1" fmla="*/ 2 h 5"/>
              <a:gd name="T2" fmla="*/ 9 w 9"/>
              <a:gd name="T3" fmla="*/ 3 h 5"/>
              <a:gd name="T4" fmla="*/ 7 w 9"/>
              <a:gd name="T5" fmla="*/ 5 h 5"/>
              <a:gd name="T6" fmla="*/ 5 w 9"/>
              <a:gd name="T7" fmla="*/ 4 h 5"/>
              <a:gd name="T8" fmla="*/ 0 w 9"/>
              <a:gd name="T9" fmla="*/ 3 h 5"/>
              <a:gd name="T10" fmla="*/ 0 w 9"/>
              <a:gd name="T11" fmla="*/ 2 h 5"/>
              <a:gd name="T12" fmla="*/ 8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8" y="2"/>
                </a:moveTo>
                <a:cubicBezTo>
                  <a:pt x="8" y="2"/>
                  <a:pt x="9" y="2"/>
                  <a:pt x="9" y="3"/>
                </a:cubicBezTo>
                <a:cubicBezTo>
                  <a:pt x="8" y="4"/>
                  <a:pt x="8" y="5"/>
                  <a:pt x="7" y="5"/>
                </a:cubicBezTo>
                <a:cubicBezTo>
                  <a:pt x="6" y="5"/>
                  <a:pt x="6" y="4"/>
                  <a:pt x="5" y="4"/>
                </a:cubicBezTo>
                <a:cubicBezTo>
                  <a:pt x="4" y="3"/>
                  <a:pt x="2" y="4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3" y="0"/>
                  <a:pt x="4" y="3"/>
                  <a:pt x="8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11" name="Freeform 378"/>
          <p:cNvSpPr>
            <a:spLocks noEditPoints="1"/>
          </p:cNvSpPr>
          <p:nvPr/>
        </p:nvSpPr>
        <p:spPr bwMode="auto">
          <a:xfrm>
            <a:off x="3357563" y="1935163"/>
            <a:ext cx="63500" cy="47625"/>
          </a:xfrm>
          <a:custGeom>
            <a:avLst/>
            <a:gdLst>
              <a:gd name="T0" fmla="*/ 20 w 20"/>
              <a:gd name="T1" fmla="*/ 3 h 15"/>
              <a:gd name="T2" fmla="*/ 19 w 20"/>
              <a:gd name="T3" fmla="*/ 13 h 15"/>
              <a:gd name="T4" fmla="*/ 17 w 20"/>
              <a:gd name="T5" fmla="*/ 15 h 15"/>
              <a:gd name="T6" fmla="*/ 16 w 20"/>
              <a:gd name="T7" fmla="*/ 15 h 15"/>
              <a:gd name="T8" fmla="*/ 14 w 20"/>
              <a:gd name="T9" fmla="*/ 15 h 15"/>
              <a:gd name="T10" fmla="*/ 7 w 20"/>
              <a:gd name="T11" fmla="*/ 13 h 15"/>
              <a:gd name="T12" fmla="*/ 6 w 20"/>
              <a:gd name="T13" fmla="*/ 13 h 15"/>
              <a:gd name="T14" fmla="*/ 2 w 20"/>
              <a:gd name="T15" fmla="*/ 13 h 15"/>
              <a:gd name="T16" fmla="*/ 0 w 20"/>
              <a:gd name="T17" fmla="*/ 11 h 15"/>
              <a:gd name="T18" fmla="*/ 1 w 20"/>
              <a:gd name="T19" fmla="*/ 1 h 15"/>
              <a:gd name="T20" fmla="*/ 2 w 20"/>
              <a:gd name="T21" fmla="*/ 0 h 15"/>
              <a:gd name="T22" fmla="*/ 20 w 20"/>
              <a:gd name="T23" fmla="*/ 3 h 15"/>
              <a:gd name="T24" fmla="*/ 3 w 20"/>
              <a:gd name="T25" fmla="*/ 2 h 15"/>
              <a:gd name="T26" fmla="*/ 2 w 20"/>
              <a:gd name="T27" fmla="*/ 10 h 15"/>
              <a:gd name="T28" fmla="*/ 16 w 20"/>
              <a:gd name="T29" fmla="*/ 13 h 15"/>
              <a:gd name="T30" fmla="*/ 18 w 20"/>
              <a:gd name="T31" fmla="*/ 4 h 15"/>
              <a:gd name="T32" fmla="*/ 3 w 20"/>
              <a:gd name="T33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15">
                <a:moveTo>
                  <a:pt x="20" y="3"/>
                </a:moveTo>
                <a:cubicBezTo>
                  <a:pt x="20" y="6"/>
                  <a:pt x="18" y="9"/>
                  <a:pt x="19" y="13"/>
                </a:cubicBezTo>
                <a:cubicBezTo>
                  <a:pt x="19" y="14"/>
                  <a:pt x="18" y="15"/>
                  <a:pt x="17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5"/>
                  <a:pt x="15" y="15"/>
                  <a:pt x="14" y="15"/>
                </a:cubicBezTo>
                <a:cubicBezTo>
                  <a:pt x="12" y="15"/>
                  <a:pt x="9" y="13"/>
                  <a:pt x="7" y="13"/>
                </a:cubicBezTo>
                <a:cubicBezTo>
                  <a:pt x="7" y="13"/>
                  <a:pt x="6" y="13"/>
                  <a:pt x="6" y="13"/>
                </a:cubicBezTo>
                <a:cubicBezTo>
                  <a:pt x="5" y="13"/>
                  <a:pt x="3" y="12"/>
                  <a:pt x="2" y="13"/>
                </a:cubicBezTo>
                <a:cubicBezTo>
                  <a:pt x="1" y="13"/>
                  <a:pt x="1" y="12"/>
                  <a:pt x="0" y="11"/>
                </a:cubicBezTo>
                <a:cubicBezTo>
                  <a:pt x="0" y="8"/>
                  <a:pt x="0" y="4"/>
                  <a:pt x="1" y="1"/>
                </a:cubicBezTo>
                <a:cubicBezTo>
                  <a:pt x="2" y="0"/>
                  <a:pt x="2" y="0"/>
                  <a:pt x="2" y="0"/>
                </a:cubicBezTo>
                <a:cubicBezTo>
                  <a:pt x="9" y="0"/>
                  <a:pt x="14" y="1"/>
                  <a:pt x="20" y="3"/>
                </a:cubicBezTo>
                <a:close/>
                <a:moveTo>
                  <a:pt x="3" y="2"/>
                </a:moveTo>
                <a:cubicBezTo>
                  <a:pt x="3" y="6"/>
                  <a:pt x="2" y="7"/>
                  <a:pt x="2" y="10"/>
                </a:cubicBezTo>
                <a:cubicBezTo>
                  <a:pt x="6" y="11"/>
                  <a:pt x="11" y="13"/>
                  <a:pt x="16" y="13"/>
                </a:cubicBezTo>
                <a:cubicBezTo>
                  <a:pt x="18" y="10"/>
                  <a:pt x="18" y="8"/>
                  <a:pt x="18" y="4"/>
                </a:cubicBezTo>
                <a:cubicBezTo>
                  <a:pt x="14" y="3"/>
                  <a:pt x="7" y="1"/>
                  <a:pt x="3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12" name="Freeform 379"/>
          <p:cNvSpPr>
            <a:spLocks noEditPoints="1"/>
          </p:cNvSpPr>
          <p:nvPr/>
        </p:nvSpPr>
        <p:spPr bwMode="auto">
          <a:xfrm>
            <a:off x="3424238" y="1931988"/>
            <a:ext cx="73025" cy="57150"/>
          </a:xfrm>
          <a:custGeom>
            <a:avLst/>
            <a:gdLst>
              <a:gd name="T0" fmla="*/ 21 w 23"/>
              <a:gd name="T1" fmla="*/ 5 h 18"/>
              <a:gd name="T2" fmla="*/ 21 w 23"/>
              <a:gd name="T3" fmla="*/ 15 h 18"/>
              <a:gd name="T4" fmla="*/ 20 w 23"/>
              <a:gd name="T5" fmla="*/ 18 h 18"/>
              <a:gd name="T6" fmla="*/ 17 w 23"/>
              <a:gd name="T7" fmla="*/ 18 h 18"/>
              <a:gd name="T8" fmla="*/ 3 w 23"/>
              <a:gd name="T9" fmla="*/ 16 h 18"/>
              <a:gd name="T10" fmla="*/ 2 w 23"/>
              <a:gd name="T11" fmla="*/ 5 h 18"/>
              <a:gd name="T12" fmla="*/ 21 w 23"/>
              <a:gd name="T13" fmla="*/ 5 h 18"/>
              <a:gd name="T14" fmla="*/ 4 w 23"/>
              <a:gd name="T15" fmla="*/ 6 h 18"/>
              <a:gd name="T16" fmla="*/ 4 w 23"/>
              <a:gd name="T17" fmla="*/ 14 h 18"/>
              <a:gd name="T18" fmla="*/ 9 w 23"/>
              <a:gd name="T19" fmla="*/ 16 h 18"/>
              <a:gd name="T20" fmla="*/ 18 w 23"/>
              <a:gd name="T21" fmla="*/ 16 h 18"/>
              <a:gd name="T22" fmla="*/ 19 w 23"/>
              <a:gd name="T23" fmla="*/ 7 h 18"/>
              <a:gd name="T24" fmla="*/ 4 w 23"/>
              <a:gd name="T25" fmla="*/ 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" h="18">
                <a:moveTo>
                  <a:pt x="21" y="5"/>
                </a:moveTo>
                <a:cubicBezTo>
                  <a:pt x="23" y="7"/>
                  <a:pt x="21" y="11"/>
                  <a:pt x="21" y="15"/>
                </a:cubicBezTo>
                <a:cubicBezTo>
                  <a:pt x="21" y="16"/>
                  <a:pt x="21" y="17"/>
                  <a:pt x="20" y="18"/>
                </a:cubicBezTo>
                <a:cubicBezTo>
                  <a:pt x="18" y="18"/>
                  <a:pt x="18" y="18"/>
                  <a:pt x="17" y="18"/>
                </a:cubicBezTo>
                <a:cubicBezTo>
                  <a:pt x="13" y="17"/>
                  <a:pt x="7" y="18"/>
                  <a:pt x="3" y="16"/>
                </a:cubicBezTo>
                <a:cubicBezTo>
                  <a:pt x="0" y="13"/>
                  <a:pt x="3" y="9"/>
                  <a:pt x="2" y="5"/>
                </a:cubicBezTo>
                <a:cubicBezTo>
                  <a:pt x="7" y="0"/>
                  <a:pt x="15" y="7"/>
                  <a:pt x="21" y="5"/>
                </a:cubicBezTo>
                <a:close/>
                <a:moveTo>
                  <a:pt x="4" y="6"/>
                </a:moveTo>
                <a:cubicBezTo>
                  <a:pt x="4" y="8"/>
                  <a:pt x="2" y="13"/>
                  <a:pt x="4" y="14"/>
                </a:cubicBezTo>
                <a:cubicBezTo>
                  <a:pt x="4" y="15"/>
                  <a:pt x="7" y="15"/>
                  <a:pt x="9" y="16"/>
                </a:cubicBezTo>
                <a:cubicBezTo>
                  <a:pt x="11" y="16"/>
                  <a:pt x="15" y="15"/>
                  <a:pt x="18" y="16"/>
                </a:cubicBezTo>
                <a:cubicBezTo>
                  <a:pt x="20" y="14"/>
                  <a:pt x="20" y="10"/>
                  <a:pt x="19" y="7"/>
                </a:cubicBezTo>
                <a:cubicBezTo>
                  <a:pt x="15" y="8"/>
                  <a:pt x="9" y="3"/>
                  <a:pt x="4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13" name="Freeform 380"/>
          <p:cNvSpPr/>
          <p:nvPr/>
        </p:nvSpPr>
        <p:spPr bwMode="auto">
          <a:xfrm>
            <a:off x="3379788" y="1944688"/>
            <a:ext cx="22225" cy="25400"/>
          </a:xfrm>
          <a:custGeom>
            <a:avLst/>
            <a:gdLst>
              <a:gd name="T0" fmla="*/ 7 w 7"/>
              <a:gd name="T1" fmla="*/ 2 h 8"/>
              <a:gd name="T2" fmla="*/ 4 w 7"/>
              <a:gd name="T3" fmla="*/ 8 h 8"/>
              <a:gd name="T4" fmla="*/ 3 w 7"/>
              <a:gd name="T5" fmla="*/ 8 h 8"/>
              <a:gd name="T6" fmla="*/ 4 w 7"/>
              <a:gd name="T7" fmla="*/ 3 h 8"/>
              <a:gd name="T8" fmla="*/ 0 w 7"/>
              <a:gd name="T9" fmla="*/ 2 h 8"/>
              <a:gd name="T10" fmla="*/ 7 w 7"/>
              <a:gd name="T11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8">
                <a:moveTo>
                  <a:pt x="7" y="2"/>
                </a:moveTo>
                <a:cubicBezTo>
                  <a:pt x="6" y="4"/>
                  <a:pt x="4" y="5"/>
                  <a:pt x="4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6"/>
                  <a:pt x="3" y="5"/>
                  <a:pt x="4" y="3"/>
                </a:cubicBezTo>
                <a:cubicBezTo>
                  <a:pt x="3" y="3"/>
                  <a:pt x="0" y="4"/>
                  <a:pt x="0" y="2"/>
                </a:cubicBezTo>
                <a:cubicBezTo>
                  <a:pt x="0" y="0"/>
                  <a:pt x="6" y="1"/>
                  <a:pt x="7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14" name="Freeform 381"/>
          <p:cNvSpPr>
            <a:spLocks noEditPoints="1"/>
          </p:cNvSpPr>
          <p:nvPr/>
        </p:nvSpPr>
        <p:spPr bwMode="auto">
          <a:xfrm>
            <a:off x="3497263" y="1951038"/>
            <a:ext cx="58737" cy="47625"/>
          </a:xfrm>
          <a:custGeom>
            <a:avLst/>
            <a:gdLst>
              <a:gd name="T0" fmla="*/ 19 w 19"/>
              <a:gd name="T1" fmla="*/ 2 h 15"/>
              <a:gd name="T2" fmla="*/ 18 w 19"/>
              <a:gd name="T3" fmla="*/ 13 h 15"/>
              <a:gd name="T4" fmla="*/ 14 w 19"/>
              <a:gd name="T5" fmla="*/ 15 h 15"/>
              <a:gd name="T6" fmla="*/ 8 w 19"/>
              <a:gd name="T7" fmla="*/ 14 h 15"/>
              <a:gd name="T8" fmla="*/ 5 w 19"/>
              <a:gd name="T9" fmla="*/ 13 h 15"/>
              <a:gd name="T10" fmla="*/ 1 w 19"/>
              <a:gd name="T11" fmla="*/ 11 h 15"/>
              <a:gd name="T12" fmla="*/ 1 w 19"/>
              <a:gd name="T13" fmla="*/ 2 h 15"/>
              <a:gd name="T14" fmla="*/ 2 w 19"/>
              <a:gd name="T15" fmla="*/ 0 h 15"/>
              <a:gd name="T16" fmla="*/ 10 w 19"/>
              <a:gd name="T17" fmla="*/ 0 h 15"/>
              <a:gd name="T18" fmla="*/ 13 w 19"/>
              <a:gd name="T19" fmla="*/ 1 h 15"/>
              <a:gd name="T20" fmla="*/ 19 w 19"/>
              <a:gd name="T21" fmla="*/ 2 h 15"/>
              <a:gd name="T22" fmla="*/ 4 w 19"/>
              <a:gd name="T23" fmla="*/ 2 h 15"/>
              <a:gd name="T24" fmla="*/ 2 w 19"/>
              <a:gd name="T25" fmla="*/ 6 h 15"/>
              <a:gd name="T26" fmla="*/ 3 w 19"/>
              <a:gd name="T27" fmla="*/ 7 h 15"/>
              <a:gd name="T28" fmla="*/ 2 w 19"/>
              <a:gd name="T29" fmla="*/ 7 h 15"/>
              <a:gd name="T30" fmla="*/ 3 w 19"/>
              <a:gd name="T31" fmla="*/ 10 h 15"/>
              <a:gd name="T32" fmla="*/ 16 w 19"/>
              <a:gd name="T33" fmla="*/ 13 h 15"/>
              <a:gd name="T34" fmla="*/ 17 w 19"/>
              <a:gd name="T35" fmla="*/ 3 h 15"/>
              <a:gd name="T36" fmla="*/ 4 w 19"/>
              <a:gd name="T37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" h="15">
                <a:moveTo>
                  <a:pt x="19" y="2"/>
                </a:moveTo>
                <a:cubicBezTo>
                  <a:pt x="18" y="6"/>
                  <a:pt x="19" y="10"/>
                  <a:pt x="18" y="13"/>
                </a:cubicBezTo>
                <a:cubicBezTo>
                  <a:pt x="17" y="14"/>
                  <a:pt x="16" y="15"/>
                  <a:pt x="14" y="15"/>
                </a:cubicBezTo>
                <a:cubicBezTo>
                  <a:pt x="12" y="14"/>
                  <a:pt x="9" y="14"/>
                  <a:pt x="8" y="14"/>
                </a:cubicBezTo>
                <a:cubicBezTo>
                  <a:pt x="7" y="14"/>
                  <a:pt x="6" y="13"/>
                  <a:pt x="5" y="13"/>
                </a:cubicBezTo>
                <a:cubicBezTo>
                  <a:pt x="3" y="12"/>
                  <a:pt x="2" y="13"/>
                  <a:pt x="1" y="11"/>
                </a:cubicBezTo>
                <a:cubicBezTo>
                  <a:pt x="1" y="8"/>
                  <a:pt x="0" y="5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5" y="0"/>
                  <a:pt x="7" y="0"/>
                  <a:pt x="10" y="0"/>
                </a:cubicBezTo>
                <a:cubicBezTo>
                  <a:pt x="11" y="0"/>
                  <a:pt x="12" y="1"/>
                  <a:pt x="13" y="1"/>
                </a:cubicBezTo>
                <a:cubicBezTo>
                  <a:pt x="15" y="1"/>
                  <a:pt x="18" y="0"/>
                  <a:pt x="19" y="2"/>
                </a:cubicBezTo>
                <a:close/>
                <a:moveTo>
                  <a:pt x="4" y="2"/>
                </a:moveTo>
                <a:cubicBezTo>
                  <a:pt x="3" y="3"/>
                  <a:pt x="2" y="4"/>
                  <a:pt x="2" y="6"/>
                </a:cubicBezTo>
                <a:cubicBezTo>
                  <a:pt x="2" y="7"/>
                  <a:pt x="3" y="6"/>
                  <a:pt x="3" y="7"/>
                </a:cubicBezTo>
                <a:cubicBezTo>
                  <a:pt x="3" y="7"/>
                  <a:pt x="2" y="7"/>
                  <a:pt x="2" y="7"/>
                </a:cubicBezTo>
                <a:cubicBezTo>
                  <a:pt x="2" y="8"/>
                  <a:pt x="2" y="9"/>
                  <a:pt x="3" y="10"/>
                </a:cubicBezTo>
                <a:cubicBezTo>
                  <a:pt x="7" y="12"/>
                  <a:pt x="11" y="13"/>
                  <a:pt x="16" y="13"/>
                </a:cubicBezTo>
                <a:cubicBezTo>
                  <a:pt x="17" y="10"/>
                  <a:pt x="17" y="6"/>
                  <a:pt x="17" y="3"/>
                </a:cubicBezTo>
                <a:cubicBezTo>
                  <a:pt x="11" y="3"/>
                  <a:pt x="9" y="1"/>
                  <a:pt x="4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15" name="Freeform 382"/>
          <p:cNvSpPr>
            <a:spLocks noEditPoints="1"/>
          </p:cNvSpPr>
          <p:nvPr/>
        </p:nvSpPr>
        <p:spPr bwMode="auto">
          <a:xfrm>
            <a:off x="3449638" y="1947863"/>
            <a:ext cx="22225" cy="31750"/>
          </a:xfrm>
          <a:custGeom>
            <a:avLst/>
            <a:gdLst>
              <a:gd name="T0" fmla="*/ 5 w 7"/>
              <a:gd name="T1" fmla="*/ 6 h 10"/>
              <a:gd name="T2" fmla="*/ 6 w 7"/>
              <a:gd name="T3" fmla="*/ 9 h 10"/>
              <a:gd name="T4" fmla="*/ 5 w 7"/>
              <a:gd name="T5" fmla="*/ 10 h 10"/>
              <a:gd name="T6" fmla="*/ 1 w 7"/>
              <a:gd name="T7" fmla="*/ 9 h 10"/>
              <a:gd name="T8" fmla="*/ 2 w 7"/>
              <a:gd name="T9" fmla="*/ 5 h 10"/>
              <a:gd name="T10" fmla="*/ 7 w 7"/>
              <a:gd name="T11" fmla="*/ 3 h 10"/>
              <a:gd name="T12" fmla="*/ 5 w 7"/>
              <a:gd name="T13" fmla="*/ 6 h 10"/>
              <a:gd name="T14" fmla="*/ 3 w 7"/>
              <a:gd name="T15" fmla="*/ 4 h 10"/>
              <a:gd name="T16" fmla="*/ 5 w 7"/>
              <a:gd name="T17" fmla="*/ 3 h 10"/>
              <a:gd name="T18" fmla="*/ 3 w 7"/>
              <a:gd name="T19" fmla="*/ 4 h 10"/>
              <a:gd name="T20" fmla="*/ 2 w 7"/>
              <a:gd name="T21" fmla="*/ 7 h 10"/>
              <a:gd name="T22" fmla="*/ 3 w 7"/>
              <a:gd name="T23" fmla="*/ 8 h 10"/>
              <a:gd name="T24" fmla="*/ 5 w 7"/>
              <a:gd name="T25" fmla="*/ 8 h 10"/>
              <a:gd name="T26" fmla="*/ 2 w 7"/>
              <a:gd name="T27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" h="10">
                <a:moveTo>
                  <a:pt x="5" y="6"/>
                </a:moveTo>
                <a:cubicBezTo>
                  <a:pt x="6" y="7"/>
                  <a:pt x="7" y="7"/>
                  <a:pt x="6" y="9"/>
                </a:cubicBezTo>
                <a:cubicBezTo>
                  <a:pt x="6" y="9"/>
                  <a:pt x="5" y="10"/>
                  <a:pt x="5" y="10"/>
                </a:cubicBezTo>
                <a:cubicBezTo>
                  <a:pt x="4" y="10"/>
                  <a:pt x="2" y="10"/>
                  <a:pt x="1" y="9"/>
                </a:cubicBezTo>
                <a:cubicBezTo>
                  <a:pt x="1" y="8"/>
                  <a:pt x="0" y="6"/>
                  <a:pt x="2" y="5"/>
                </a:cubicBezTo>
                <a:cubicBezTo>
                  <a:pt x="1" y="2"/>
                  <a:pt x="6" y="0"/>
                  <a:pt x="7" y="3"/>
                </a:cubicBezTo>
                <a:cubicBezTo>
                  <a:pt x="7" y="4"/>
                  <a:pt x="6" y="5"/>
                  <a:pt x="5" y="6"/>
                </a:cubicBezTo>
                <a:close/>
                <a:moveTo>
                  <a:pt x="3" y="4"/>
                </a:moveTo>
                <a:cubicBezTo>
                  <a:pt x="4" y="5"/>
                  <a:pt x="5" y="4"/>
                  <a:pt x="5" y="3"/>
                </a:cubicBezTo>
                <a:cubicBezTo>
                  <a:pt x="5" y="3"/>
                  <a:pt x="3" y="3"/>
                  <a:pt x="3" y="4"/>
                </a:cubicBezTo>
                <a:close/>
                <a:moveTo>
                  <a:pt x="2" y="7"/>
                </a:moveTo>
                <a:cubicBezTo>
                  <a:pt x="2" y="8"/>
                  <a:pt x="3" y="8"/>
                  <a:pt x="3" y="8"/>
                </a:cubicBezTo>
                <a:cubicBezTo>
                  <a:pt x="3" y="8"/>
                  <a:pt x="4" y="8"/>
                  <a:pt x="5" y="8"/>
                </a:cubicBezTo>
                <a:cubicBezTo>
                  <a:pt x="4" y="7"/>
                  <a:pt x="3" y="6"/>
                  <a:pt x="2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16" name="Freeform 383"/>
          <p:cNvSpPr>
            <a:spLocks noEditPoints="1"/>
          </p:cNvSpPr>
          <p:nvPr/>
        </p:nvSpPr>
        <p:spPr bwMode="auto">
          <a:xfrm>
            <a:off x="3559175" y="1954213"/>
            <a:ext cx="69850" cy="104775"/>
          </a:xfrm>
          <a:custGeom>
            <a:avLst/>
            <a:gdLst>
              <a:gd name="T0" fmla="*/ 19 w 22"/>
              <a:gd name="T1" fmla="*/ 2 h 33"/>
              <a:gd name="T2" fmla="*/ 20 w 22"/>
              <a:gd name="T3" fmla="*/ 19 h 33"/>
              <a:gd name="T4" fmla="*/ 20 w 22"/>
              <a:gd name="T5" fmla="*/ 22 h 33"/>
              <a:gd name="T6" fmla="*/ 17 w 22"/>
              <a:gd name="T7" fmla="*/ 33 h 33"/>
              <a:gd name="T8" fmla="*/ 8 w 22"/>
              <a:gd name="T9" fmla="*/ 33 h 33"/>
              <a:gd name="T10" fmla="*/ 7 w 22"/>
              <a:gd name="T11" fmla="*/ 32 h 33"/>
              <a:gd name="T12" fmla="*/ 1 w 22"/>
              <a:gd name="T13" fmla="*/ 30 h 33"/>
              <a:gd name="T14" fmla="*/ 0 w 22"/>
              <a:gd name="T15" fmla="*/ 28 h 33"/>
              <a:gd name="T16" fmla="*/ 1 w 22"/>
              <a:gd name="T17" fmla="*/ 16 h 33"/>
              <a:gd name="T18" fmla="*/ 2 w 22"/>
              <a:gd name="T19" fmla="*/ 0 h 33"/>
              <a:gd name="T20" fmla="*/ 19 w 22"/>
              <a:gd name="T21" fmla="*/ 2 h 33"/>
              <a:gd name="T22" fmla="*/ 8 w 22"/>
              <a:gd name="T23" fmla="*/ 3 h 33"/>
              <a:gd name="T24" fmla="*/ 4 w 22"/>
              <a:gd name="T25" fmla="*/ 3 h 33"/>
              <a:gd name="T26" fmla="*/ 3 w 22"/>
              <a:gd name="T27" fmla="*/ 8 h 33"/>
              <a:gd name="T28" fmla="*/ 2 w 22"/>
              <a:gd name="T29" fmla="*/ 11 h 33"/>
              <a:gd name="T30" fmla="*/ 2 w 22"/>
              <a:gd name="T31" fmla="*/ 29 h 33"/>
              <a:gd name="T32" fmla="*/ 16 w 22"/>
              <a:gd name="T33" fmla="*/ 31 h 33"/>
              <a:gd name="T34" fmla="*/ 17 w 22"/>
              <a:gd name="T35" fmla="*/ 30 h 33"/>
              <a:gd name="T36" fmla="*/ 19 w 22"/>
              <a:gd name="T37" fmla="*/ 5 h 33"/>
              <a:gd name="T38" fmla="*/ 8 w 22"/>
              <a:gd name="T39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2" h="33">
                <a:moveTo>
                  <a:pt x="19" y="2"/>
                </a:moveTo>
                <a:cubicBezTo>
                  <a:pt x="22" y="6"/>
                  <a:pt x="20" y="13"/>
                  <a:pt x="20" y="19"/>
                </a:cubicBezTo>
                <a:cubicBezTo>
                  <a:pt x="20" y="20"/>
                  <a:pt x="20" y="20"/>
                  <a:pt x="20" y="22"/>
                </a:cubicBezTo>
                <a:cubicBezTo>
                  <a:pt x="19" y="26"/>
                  <a:pt x="20" y="32"/>
                  <a:pt x="17" y="33"/>
                </a:cubicBezTo>
                <a:cubicBezTo>
                  <a:pt x="14" y="33"/>
                  <a:pt x="11" y="33"/>
                  <a:pt x="8" y="33"/>
                </a:cubicBezTo>
                <a:cubicBezTo>
                  <a:pt x="8" y="33"/>
                  <a:pt x="7" y="32"/>
                  <a:pt x="7" y="32"/>
                </a:cubicBezTo>
                <a:cubicBezTo>
                  <a:pt x="4" y="32"/>
                  <a:pt x="2" y="33"/>
                  <a:pt x="1" y="30"/>
                </a:cubicBezTo>
                <a:cubicBezTo>
                  <a:pt x="1" y="30"/>
                  <a:pt x="0" y="28"/>
                  <a:pt x="0" y="28"/>
                </a:cubicBezTo>
                <a:cubicBezTo>
                  <a:pt x="0" y="25"/>
                  <a:pt x="0" y="20"/>
                  <a:pt x="1" y="16"/>
                </a:cubicBezTo>
                <a:cubicBezTo>
                  <a:pt x="1" y="11"/>
                  <a:pt x="1" y="5"/>
                  <a:pt x="2" y="0"/>
                </a:cubicBezTo>
                <a:cubicBezTo>
                  <a:pt x="7" y="0"/>
                  <a:pt x="14" y="3"/>
                  <a:pt x="19" y="2"/>
                </a:cubicBezTo>
                <a:close/>
                <a:moveTo>
                  <a:pt x="8" y="3"/>
                </a:moveTo>
                <a:cubicBezTo>
                  <a:pt x="7" y="2"/>
                  <a:pt x="5" y="3"/>
                  <a:pt x="4" y="3"/>
                </a:cubicBezTo>
                <a:cubicBezTo>
                  <a:pt x="3" y="4"/>
                  <a:pt x="3" y="6"/>
                  <a:pt x="3" y="8"/>
                </a:cubicBezTo>
                <a:cubicBezTo>
                  <a:pt x="3" y="9"/>
                  <a:pt x="3" y="10"/>
                  <a:pt x="2" y="11"/>
                </a:cubicBezTo>
                <a:cubicBezTo>
                  <a:pt x="2" y="17"/>
                  <a:pt x="1" y="23"/>
                  <a:pt x="2" y="29"/>
                </a:cubicBezTo>
                <a:cubicBezTo>
                  <a:pt x="6" y="31"/>
                  <a:pt x="11" y="32"/>
                  <a:pt x="16" y="31"/>
                </a:cubicBezTo>
                <a:cubicBezTo>
                  <a:pt x="16" y="30"/>
                  <a:pt x="16" y="30"/>
                  <a:pt x="17" y="30"/>
                </a:cubicBezTo>
                <a:cubicBezTo>
                  <a:pt x="18" y="22"/>
                  <a:pt x="19" y="13"/>
                  <a:pt x="19" y="5"/>
                </a:cubicBezTo>
                <a:cubicBezTo>
                  <a:pt x="15" y="4"/>
                  <a:pt x="11" y="3"/>
                  <a:pt x="8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17" name="Freeform 384"/>
          <p:cNvSpPr/>
          <p:nvPr/>
        </p:nvSpPr>
        <p:spPr bwMode="auto">
          <a:xfrm>
            <a:off x="3638550" y="1970088"/>
            <a:ext cx="41275" cy="34925"/>
          </a:xfrm>
          <a:custGeom>
            <a:avLst/>
            <a:gdLst>
              <a:gd name="T0" fmla="*/ 5 w 13"/>
              <a:gd name="T1" fmla="*/ 1 h 11"/>
              <a:gd name="T2" fmla="*/ 4 w 13"/>
              <a:gd name="T3" fmla="*/ 8 h 11"/>
              <a:gd name="T4" fmla="*/ 10 w 13"/>
              <a:gd name="T5" fmla="*/ 1 h 11"/>
              <a:gd name="T6" fmla="*/ 11 w 13"/>
              <a:gd name="T7" fmla="*/ 1 h 11"/>
              <a:gd name="T8" fmla="*/ 9 w 13"/>
              <a:gd name="T9" fmla="*/ 5 h 11"/>
              <a:gd name="T10" fmla="*/ 13 w 13"/>
              <a:gd name="T11" fmla="*/ 6 h 11"/>
              <a:gd name="T12" fmla="*/ 12 w 13"/>
              <a:gd name="T13" fmla="*/ 8 h 11"/>
              <a:gd name="T14" fmla="*/ 13 w 13"/>
              <a:gd name="T15" fmla="*/ 10 h 11"/>
              <a:gd name="T16" fmla="*/ 12 w 13"/>
              <a:gd name="T17" fmla="*/ 10 h 11"/>
              <a:gd name="T18" fmla="*/ 11 w 13"/>
              <a:gd name="T19" fmla="*/ 9 h 11"/>
              <a:gd name="T20" fmla="*/ 8 w 13"/>
              <a:gd name="T21" fmla="*/ 10 h 11"/>
              <a:gd name="T22" fmla="*/ 10 w 13"/>
              <a:gd name="T23" fmla="*/ 8 h 11"/>
              <a:gd name="T24" fmla="*/ 9 w 13"/>
              <a:gd name="T25" fmla="*/ 5 h 11"/>
              <a:gd name="T26" fmla="*/ 6 w 13"/>
              <a:gd name="T27" fmla="*/ 9 h 11"/>
              <a:gd name="T28" fmla="*/ 3 w 13"/>
              <a:gd name="T29" fmla="*/ 8 h 11"/>
              <a:gd name="T30" fmla="*/ 3 w 13"/>
              <a:gd name="T31" fmla="*/ 4 h 11"/>
              <a:gd name="T32" fmla="*/ 1 w 13"/>
              <a:gd name="T33" fmla="*/ 5 h 11"/>
              <a:gd name="T34" fmla="*/ 0 w 13"/>
              <a:gd name="T35" fmla="*/ 5 h 11"/>
              <a:gd name="T36" fmla="*/ 3 w 13"/>
              <a:gd name="T37" fmla="*/ 0 h 11"/>
              <a:gd name="T38" fmla="*/ 5 w 13"/>
              <a:gd name="T39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" h="11">
                <a:moveTo>
                  <a:pt x="5" y="1"/>
                </a:moveTo>
                <a:cubicBezTo>
                  <a:pt x="5" y="3"/>
                  <a:pt x="4" y="6"/>
                  <a:pt x="4" y="8"/>
                </a:cubicBezTo>
                <a:cubicBezTo>
                  <a:pt x="7" y="6"/>
                  <a:pt x="8" y="4"/>
                  <a:pt x="10" y="1"/>
                </a:cubicBezTo>
                <a:cubicBezTo>
                  <a:pt x="10" y="1"/>
                  <a:pt x="10" y="1"/>
                  <a:pt x="11" y="1"/>
                </a:cubicBezTo>
                <a:cubicBezTo>
                  <a:pt x="11" y="3"/>
                  <a:pt x="10" y="3"/>
                  <a:pt x="9" y="5"/>
                </a:cubicBezTo>
                <a:cubicBezTo>
                  <a:pt x="11" y="7"/>
                  <a:pt x="11" y="6"/>
                  <a:pt x="13" y="6"/>
                </a:cubicBezTo>
                <a:cubicBezTo>
                  <a:pt x="13" y="7"/>
                  <a:pt x="12" y="7"/>
                  <a:pt x="12" y="8"/>
                </a:cubicBezTo>
                <a:cubicBezTo>
                  <a:pt x="12" y="9"/>
                  <a:pt x="13" y="9"/>
                  <a:pt x="13" y="10"/>
                </a:cubicBezTo>
                <a:cubicBezTo>
                  <a:pt x="13" y="10"/>
                  <a:pt x="12" y="11"/>
                  <a:pt x="12" y="10"/>
                </a:cubicBezTo>
                <a:cubicBezTo>
                  <a:pt x="11" y="10"/>
                  <a:pt x="11" y="9"/>
                  <a:pt x="11" y="9"/>
                </a:cubicBezTo>
                <a:cubicBezTo>
                  <a:pt x="9" y="8"/>
                  <a:pt x="9" y="11"/>
                  <a:pt x="8" y="10"/>
                </a:cubicBezTo>
                <a:cubicBezTo>
                  <a:pt x="8" y="9"/>
                  <a:pt x="9" y="8"/>
                  <a:pt x="10" y="8"/>
                </a:cubicBezTo>
                <a:cubicBezTo>
                  <a:pt x="10" y="7"/>
                  <a:pt x="9" y="6"/>
                  <a:pt x="9" y="5"/>
                </a:cubicBezTo>
                <a:cubicBezTo>
                  <a:pt x="8" y="6"/>
                  <a:pt x="7" y="8"/>
                  <a:pt x="6" y="9"/>
                </a:cubicBezTo>
                <a:cubicBezTo>
                  <a:pt x="5" y="9"/>
                  <a:pt x="4" y="9"/>
                  <a:pt x="3" y="8"/>
                </a:cubicBezTo>
                <a:cubicBezTo>
                  <a:pt x="3" y="6"/>
                  <a:pt x="3" y="5"/>
                  <a:pt x="3" y="4"/>
                </a:cubicBezTo>
                <a:cubicBezTo>
                  <a:pt x="2" y="4"/>
                  <a:pt x="2" y="5"/>
                  <a:pt x="1" y="5"/>
                </a:cubicBezTo>
                <a:cubicBezTo>
                  <a:pt x="1" y="5"/>
                  <a:pt x="1" y="5"/>
                  <a:pt x="0" y="5"/>
                </a:cubicBezTo>
                <a:cubicBezTo>
                  <a:pt x="1" y="3"/>
                  <a:pt x="3" y="2"/>
                  <a:pt x="3" y="0"/>
                </a:cubicBezTo>
                <a:cubicBezTo>
                  <a:pt x="4" y="0"/>
                  <a:pt x="4" y="1"/>
                  <a:pt x="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18" name="Freeform 385"/>
          <p:cNvSpPr>
            <a:spLocks noEditPoints="1"/>
          </p:cNvSpPr>
          <p:nvPr/>
        </p:nvSpPr>
        <p:spPr bwMode="auto">
          <a:xfrm>
            <a:off x="3351213" y="1989138"/>
            <a:ext cx="66675" cy="50800"/>
          </a:xfrm>
          <a:custGeom>
            <a:avLst/>
            <a:gdLst>
              <a:gd name="T0" fmla="*/ 20 w 21"/>
              <a:gd name="T1" fmla="*/ 2 h 16"/>
              <a:gd name="T2" fmla="*/ 19 w 21"/>
              <a:gd name="T3" fmla="*/ 12 h 16"/>
              <a:gd name="T4" fmla="*/ 19 w 21"/>
              <a:gd name="T5" fmla="*/ 15 h 16"/>
              <a:gd name="T6" fmla="*/ 2 w 21"/>
              <a:gd name="T7" fmla="*/ 13 h 16"/>
              <a:gd name="T8" fmla="*/ 1 w 21"/>
              <a:gd name="T9" fmla="*/ 4 h 16"/>
              <a:gd name="T10" fmla="*/ 1 w 21"/>
              <a:gd name="T11" fmla="*/ 2 h 16"/>
              <a:gd name="T12" fmla="*/ 7 w 21"/>
              <a:gd name="T13" fmla="*/ 0 h 16"/>
              <a:gd name="T14" fmla="*/ 20 w 21"/>
              <a:gd name="T15" fmla="*/ 2 h 16"/>
              <a:gd name="T16" fmla="*/ 2 w 21"/>
              <a:gd name="T17" fmla="*/ 10 h 16"/>
              <a:gd name="T18" fmla="*/ 17 w 21"/>
              <a:gd name="T19" fmla="*/ 13 h 16"/>
              <a:gd name="T20" fmla="*/ 18 w 21"/>
              <a:gd name="T21" fmla="*/ 4 h 16"/>
              <a:gd name="T22" fmla="*/ 12 w 21"/>
              <a:gd name="T23" fmla="*/ 3 h 16"/>
              <a:gd name="T24" fmla="*/ 10 w 21"/>
              <a:gd name="T25" fmla="*/ 2 h 16"/>
              <a:gd name="T26" fmla="*/ 13 w 21"/>
              <a:gd name="T27" fmla="*/ 5 h 16"/>
              <a:gd name="T28" fmla="*/ 13 w 21"/>
              <a:gd name="T29" fmla="*/ 4 h 16"/>
              <a:gd name="T30" fmla="*/ 9 w 21"/>
              <a:gd name="T31" fmla="*/ 11 h 16"/>
              <a:gd name="T32" fmla="*/ 9 w 21"/>
              <a:gd name="T33" fmla="*/ 2 h 16"/>
              <a:gd name="T34" fmla="*/ 2 w 21"/>
              <a:gd name="T35" fmla="*/ 10 h 16"/>
              <a:gd name="T36" fmla="*/ 9 w 21"/>
              <a:gd name="T37" fmla="*/ 5 h 16"/>
              <a:gd name="T38" fmla="*/ 8 w 21"/>
              <a:gd name="T39" fmla="*/ 8 h 16"/>
              <a:gd name="T40" fmla="*/ 10 w 21"/>
              <a:gd name="T41" fmla="*/ 9 h 16"/>
              <a:gd name="T42" fmla="*/ 10 w 21"/>
              <a:gd name="T43" fmla="*/ 4 h 16"/>
              <a:gd name="T44" fmla="*/ 9 w 21"/>
              <a:gd name="T45" fmla="*/ 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1" h="16">
                <a:moveTo>
                  <a:pt x="20" y="2"/>
                </a:moveTo>
                <a:cubicBezTo>
                  <a:pt x="21" y="4"/>
                  <a:pt x="20" y="9"/>
                  <a:pt x="19" y="12"/>
                </a:cubicBezTo>
                <a:cubicBezTo>
                  <a:pt x="19" y="13"/>
                  <a:pt x="20" y="14"/>
                  <a:pt x="19" y="15"/>
                </a:cubicBezTo>
                <a:cubicBezTo>
                  <a:pt x="13" y="16"/>
                  <a:pt x="9" y="13"/>
                  <a:pt x="2" y="13"/>
                </a:cubicBezTo>
                <a:cubicBezTo>
                  <a:pt x="0" y="11"/>
                  <a:pt x="0" y="7"/>
                  <a:pt x="1" y="4"/>
                </a:cubicBezTo>
                <a:cubicBezTo>
                  <a:pt x="1" y="3"/>
                  <a:pt x="0" y="3"/>
                  <a:pt x="1" y="2"/>
                </a:cubicBezTo>
                <a:cubicBezTo>
                  <a:pt x="1" y="0"/>
                  <a:pt x="4" y="0"/>
                  <a:pt x="7" y="0"/>
                </a:cubicBezTo>
                <a:cubicBezTo>
                  <a:pt x="11" y="0"/>
                  <a:pt x="16" y="2"/>
                  <a:pt x="20" y="2"/>
                </a:cubicBezTo>
                <a:close/>
                <a:moveTo>
                  <a:pt x="2" y="10"/>
                </a:moveTo>
                <a:cubicBezTo>
                  <a:pt x="6" y="12"/>
                  <a:pt x="11" y="13"/>
                  <a:pt x="17" y="13"/>
                </a:cubicBezTo>
                <a:cubicBezTo>
                  <a:pt x="17" y="11"/>
                  <a:pt x="20" y="6"/>
                  <a:pt x="18" y="4"/>
                </a:cubicBezTo>
                <a:cubicBezTo>
                  <a:pt x="17" y="3"/>
                  <a:pt x="14" y="3"/>
                  <a:pt x="12" y="3"/>
                </a:cubicBezTo>
                <a:cubicBezTo>
                  <a:pt x="11" y="3"/>
                  <a:pt x="10" y="2"/>
                  <a:pt x="10" y="2"/>
                </a:cubicBezTo>
                <a:cubicBezTo>
                  <a:pt x="11" y="3"/>
                  <a:pt x="12" y="3"/>
                  <a:pt x="13" y="5"/>
                </a:cubicBezTo>
                <a:cubicBezTo>
                  <a:pt x="13" y="5"/>
                  <a:pt x="13" y="4"/>
                  <a:pt x="13" y="4"/>
                </a:cubicBezTo>
                <a:cubicBezTo>
                  <a:pt x="12" y="7"/>
                  <a:pt x="12" y="12"/>
                  <a:pt x="9" y="11"/>
                </a:cubicBezTo>
                <a:cubicBezTo>
                  <a:pt x="5" y="10"/>
                  <a:pt x="6" y="4"/>
                  <a:pt x="9" y="2"/>
                </a:cubicBezTo>
                <a:cubicBezTo>
                  <a:pt x="3" y="0"/>
                  <a:pt x="1" y="4"/>
                  <a:pt x="2" y="10"/>
                </a:cubicBezTo>
                <a:close/>
                <a:moveTo>
                  <a:pt x="9" y="5"/>
                </a:moveTo>
                <a:cubicBezTo>
                  <a:pt x="9" y="6"/>
                  <a:pt x="8" y="7"/>
                  <a:pt x="8" y="8"/>
                </a:cubicBezTo>
                <a:cubicBezTo>
                  <a:pt x="9" y="8"/>
                  <a:pt x="9" y="9"/>
                  <a:pt x="10" y="9"/>
                </a:cubicBezTo>
                <a:cubicBezTo>
                  <a:pt x="11" y="8"/>
                  <a:pt x="11" y="5"/>
                  <a:pt x="10" y="4"/>
                </a:cubicBezTo>
                <a:cubicBezTo>
                  <a:pt x="10" y="4"/>
                  <a:pt x="10" y="5"/>
                  <a:pt x="9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19" name="Freeform 386"/>
          <p:cNvSpPr/>
          <p:nvPr/>
        </p:nvSpPr>
        <p:spPr bwMode="auto">
          <a:xfrm>
            <a:off x="3578225" y="1985963"/>
            <a:ext cx="28575" cy="34925"/>
          </a:xfrm>
          <a:custGeom>
            <a:avLst/>
            <a:gdLst>
              <a:gd name="T0" fmla="*/ 6 w 9"/>
              <a:gd name="T1" fmla="*/ 2 h 11"/>
              <a:gd name="T2" fmla="*/ 5 w 9"/>
              <a:gd name="T3" fmla="*/ 5 h 11"/>
              <a:gd name="T4" fmla="*/ 9 w 9"/>
              <a:gd name="T5" fmla="*/ 6 h 11"/>
              <a:gd name="T6" fmla="*/ 8 w 9"/>
              <a:gd name="T7" fmla="*/ 7 h 11"/>
              <a:gd name="T8" fmla="*/ 6 w 9"/>
              <a:gd name="T9" fmla="*/ 7 h 11"/>
              <a:gd name="T10" fmla="*/ 5 w 9"/>
              <a:gd name="T11" fmla="*/ 11 h 11"/>
              <a:gd name="T12" fmla="*/ 3 w 9"/>
              <a:gd name="T13" fmla="*/ 7 h 11"/>
              <a:gd name="T14" fmla="*/ 0 w 9"/>
              <a:gd name="T15" fmla="*/ 7 h 11"/>
              <a:gd name="T16" fmla="*/ 3 w 9"/>
              <a:gd name="T17" fmla="*/ 5 h 11"/>
              <a:gd name="T18" fmla="*/ 6 w 9"/>
              <a:gd name="T19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" h="11">
                <a:moveTo>
                  <a:pt x="6" y="2"/>
                </a:moveTo>
                <a:cubicBezTo>
                  <a:pt x="6" y="3"/>
                  <a:pt x="5" y="4"/>
                  <a:pt x="5" y="5"/>
                </a:cubicBezTo>
                <a:cubicBezTo>
                  <a:pt x="6" y="6"/>
                  <a:pt x="8" y="5"/>
                  <a:pt x="9" y="6"/>
                </a:cubicBezTo>
                <a:cubicBezTo>
                  <a:pt x="9" y="7"/>
                  <a:pt x="8" y="7"/>
                  <a:pt x="8" y="7"/>
                </a:cubicBezTo>
                <a:cubicBezTo>
                  <a:pt x="7" y="7"/>
                  <a:pt x="7" y="8"/>
                  <a:pt x="6" y="7"/>
                </a:cubicBezTo>
                <a:cubicBezTo>
                  <a:pt x="5" y="8"/>
                  <a:pt x="6" y="10"/>
                  <a:pt x="5" y="11"/>
                </a:cubicBezTo>
                <a:cubicBezTo>
                  <a:pt x="3" y="11"/>
                  <a:pt x="3" y="9"/>
                  <a:pt x="3" y="7"/>
                </a:cubicBezTo>
                <a:cubicBezTo>
                  <a:pt x="2" y="7"/>
                  <a:pt x="1" y="8"/>
                  <a:pt x="0" y="7"/>
                </a:cubicBezTo>
                <a:cubicBezTo>
                  <a:pt x="0" y="5"/>
                  <a:pt x="2" y="5"/>
                  <a:pt x="3" y="5"/>
                </a:cubicBezTo>
                <a:cubicBezTo>
                  <a:pt x="5" y="4"/>
                  <a:pt x="3" y="0"/>
                  <a:pt x="6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20" name="Freeform 387"/>
          <p:cNvSpPr>
            <a:spLocks noEditPoints="1"/>
          </p:cNvSpPr>
          <p:nvPr/>
        </p:nvSpPr>
        <p:spPr bwMode="auto">
          <a:xfrm>
            <a:off x="3417888" y="1995488"/>
            <a:ext cx="69850" cy="60325"/>
          </a:xfrm>
          <a:custGeom>
            <a:avLst/>
            <a:gdLst>
              <a:gd name="T0" fmla="*/ 22 w 22"/>
              <a:gd name="T1" fmla="*/ 3 h 19"/>
              <a:gd name="T2" fmla="*/ 21 w 22"/>
              <a:gd name="T3" fmla="*/ 14 h 19"/>
              <a:gd name="T4" fmla="*/ 2 w 22"/>
              <a:gd name="T5" fmla="*/ 13 h 19"/>
              <a:gd name="T6" fmla="*/ 2 w 22"/>
              <a:gd name="T7" fmla="*/ 1 h 19"/>
              <a:gd name="T8" fmla="*/ 11 w 22"/>
              <a:gd name="T9" fmla="*/ 1 h 19"/>
              <a:gd name="T10" fmla="*/ 22 w 22"/>
              <a:gd name="T11" fmla="*/ 3 h 19"/>
              <a:gd name="T12" fmla="*/ 4 w 22"/>
              <a:gd name="T13" fmla="*/ 3 h 19"/>
              <a:gd name="T14" fmla="*/ 4 w 22"/>
              <a:gd name="T15" fmla="*/ 11 h 19"/>
              <a:gd name="T16" fmla="*/ 19 w 22"/>
              <a:gd name="T17" fmla="*/ 13 h 19"/>
              <a:gd name="T18" fmla="*/ 19 w 22"/>
              <a:gd name="T19" fmla="*/ 3 h 19"/>
              <a:gd name="T20" fmla="*/ 4 w 22"/>
              <a:gd name="T21" fmla="*/ 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19">
                <a:moveTo>
                  <a:pt x="22" y="3"/>
                </a:moveTo>
                <a:cubicBezTo>
                  <a:pt x="21" y="7"/>
                  <a:pt x="22" y="9"/>
                  <a:pt x="21" y="14"/>
                </a:cubicBezTo>
                <a:cubicBezTo>
                  <a:pt x="17" y="19"/>
                  <a:pt x="8" y="13"/>
                  <a:pt x="2" y="13"/>
                </a:cubicBezTo>
                <a:cubicBezTo>
                  <a:pt x="0" y="10"/>
                  <a:pt x="1" y="5"/>
                  <a:pt x="2" y="1"/>
                </a:cubicBezTo>
                <a:cubicBezTo>
                  <a:pt x="4" y="0"/>
                  <a:pt x="8" y="1"/>
                  <a:pt x="11" y="1"/>
                </a:cubicBezTo>
                <a:cubicBezTo>
                  <a:pt x="15" y="1"/>
                  <a:pt x="20" y="1"/>
                  <a:pt x="22" y="3"/>
                </a:cubicBezTo>
                <a:close/>
                <a:moveTo>
                  <a:pt x="4" y="3"/>
                </a:moveTo>
                <a:cubicBezTo>
                  <a:pt x="3" y="5"/>
                  <a:pt x="2" y="9"/>
                  <a:pt x="4" y="11"/>
                </a:cubicBezTo>
                <a:cubicBezTo>
                  <a:pt x="9" y="12"/>
                  <a:pt x="14" y="15"/>
                  <a:pt x="19" y="13"/>
                </a:cubicBezTo>
                <a:cubicBezTo>
                  <a:pt x="20" y="10"/>
                  <a:pt x="20" y="5"/>
                  <a:pt x="19" y="3"/>
                </a:cubicBezTo>
                <a:cubicBezTo>
                  <a:pt x="13" y="4"/>
                  <a:pt x="9" y="2"/>
                  <a:pt x="4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21" name="Freeform 388"/>
          <p:cNvSpPr>
            <a:spLocks noEditPoints="1"/>
          </p:cNvSpPr>
          <p:nvPr/>
        </p:nvSpPr>
        <p:spPr bwMode="auto">
          <a:xfrm>
            <a:off x="3487738" y="2005013"/>
            <a:ext cx="61912" cy="47625"/>
          </a:xfrm>
          <a:custGeom>
            <a:avLst/>
            <a:gdLst>
              <a:gd name="T0" fmla="*/ 19 w 20"/>
              <a:gd name="T1" fmla="*/ 15 h 15"/>
              <a:gd name="T2" fmla="*/ 12 w 20"/>
              <a:gd name="T3" fmla="*/ 14 h 15"/>
              <a:gd name="T4" fmla="*/ 4 w 20"/>
              <a:gd name="T5" fmla="*/ 13 h 15"/>
              <a:gd name="T6" fmla="*/ 2 w 20"/>
              <a:gd name="T7" fmla="*/ 13 h 15"/>
              <a:gd name="T8" fmla="*/ 1 w 20"/>
              <a:gd name="T9" fmla="*/ 3 h 15"/>
              <a:gd name="T10" fmla="*/ 2 w 20"/>
              <a:gd name="T11" fmla="*/ 0 h 15"/>
              <a:gd name="T12" fmla="*/ 20 w 20"/>
              <a:gd name="T13" fmla="*/ 3 h 15"/>
              <a:gd name="T14" fmla="*/ 19 w 20"/>
              <a:gd name="T15" fmla="*/ 15 h 15"/>
              <a:gd name="T16" fmla="*/ 3 w 20"/>
              <a:gd name="T17" fmla="*/ 2 h 15"/>
              <a:gd name="T18" fmla="*/ 3 w 20"/>
              <a:gd name="T19" fmla="*/ 10 h 15"/>
              <a:gd name="T20" fmla="*/ 17 w 20"/>
              <a:gd name="T21" fmla="*/ 13 h 15"/>
              <a:gd name="T22" fmla="*/ 18 w 20"/>
              <a:gd name="T23" fmla="*/ 4 h 15"/>
              <a:gd name="T24" fmla="*/ 3 w 20"/>
              <a:gd name="T25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15">
                <a:moveTo>
                  <a:pt x="19" y="15"/>
                </a:moveTo>
                <a:cubicBezTo>
                  <a:pt x="17" y="15"/>
                  <a:pt x="14" y="15"/>
                  <a:pt x="12" y="14"/>
                </a:cubicBezTo>
                <a:cubicBezTo>
                  <a:pt x="8" y="14"/>
                  <a:pt x="5" y="14"/>
                  <a:pt x="4" y="13"/>
                </a:cubicBezTo>
                <a:cubicBezTo>
                  <a:pt x="3" y="13"/>
                  <a:pt x="2" y="13"/>
                  <a:pt x="2" y="13"/>
                </a:cubicBezTo>
                <a:cubicBezTo>
                  <a:pt x="0" y="11"/>
                  <a:pt x="0" y="6"/>
                  <a:pt x="1" y="3"/>
                </a:cubicBezTo>
                <a:cubicBezTo>
                  <a:pt x="1" y="2"/>
                  <a:pt x="2" y="1"/>
                  <a:pt x="2" y="0"/>
                </a:cubicBezTo>
                <a:cubicBezTo>
                  <a:pt x="7" y="1"/>
                  <a:pt x="15" y="0"/>
                  <a:pt x="20" y="3"/>
                </a:cubicBezTo>
                <a:cubicBezTo>
                  <a:pt x="20" y="6"/>
                  <a:pt x="20" y="11"/>
                  <a:pt x="19" y="15"/>
                </a:cubicBezTo>
                <a:close/>
                <a:moveTo>
                  <a:pt x="3" y="2"/>
                </a:moveTo>
                <a:cubicBezTo>
                  <a:pt x="2" y="4"/>
                  <a:pt x="2" y="8"/>
                  <a:pt x="3" y="10"/>
                </a:cubicBezTo>
                <a:cubicBezTo>
                  <a:pt x="7" y="13"/>
                  <a:pt x="12" y="13"/>
                  <a:pt x="17" y="13"/>
                </a:cubicBezTo>
                <a:cubicBezTo>
                  <a:pt x="19" y="11"/>
                  <a:pt x="18" y="8"/>
                  <a:pt x="18" y="4"/>
                </a:cubicBezTo>
                <a:cubicBezTo>
                  <a:pt x="14" y="2"/>
                  <a:pt x="8" y="1"/>
                  <a:pt x="3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22" name="Freeform 389"/>
          <p:cNvSpPr/>
          <p:nvPr/>
        </p:nvSpPr>
        <p:spPr bwMode="auto">
          <a:xfrm>
            <a:off x="3443288" y="2005013"/>
            <a:ext cx="25400" cy="31750"/>
          </a:xfrm>
          <a:custGeom>
            <a:avLst/>
            <a:gdLst>
              <a:gd name="T0" fmla="*/ 4 w 8"/>
              <a:gd name="T1" fmla="*/ 3 h 10"/>
              <a:gd name="T2" fmla="*/ 8 w 8"/>
              <a:gd name="T3" fmla="*/ 3 h 10"/>
              <a:gd name="T4" fmla="*/ 7 w 8"/>
              <a:gd name="T5" fmla="*/ 5 h 10"/>
              <a:gd name="T6" fmla="*/ 6 w 8"/>
              <a:gd name="T7" fmla="*/ 5 h 10"/>
              <a:gd name="T8" fmla="*/ 6 w 8"/>
              <a:gd name="T9" fmla="*/ 4 h 10"/>
              <a:gd name="T10" fmla="*/ 6 w 8"/>
              <a:gd name="T11" fmla="*/ 7 h 10"/>
              <a:gd name="T12" fmla="*/ 6 w 8"/>
              <a:gd name="T13" fmla="*/ 8 h 10"/>
              <a:gd name="T14" fmla="*/ 8 w 8"/>
              <a:gd name="T15" fmla="*/ 7 h 10"/>
              <a:gd name="T16" fmla="*/ 8 w 8"/>
              <a:gd name="T17" fmla="*/ 9 h 10"/>
              <a:gd name="T18" fmla="*/ 5 w 8"/>
              <a:gd name="T19" fmla="*/ 8 h 10"/>
              <a:gd name="T20" fmla="*/ 4 w 8"/>
              <a:gd name="T21" fmla="*/ 7 h 10"/>
              <a:gd name="T22" fmla="*/ 1 w 8"/>
              <a:gd name="T23" fmla="*/ 9 h 10"/>
              <a:gd name="T24" fmla="*/ 0 w 8"/>
              <a:gd name="T25" fmla="*/ 8 h 10"/>
              <a:gd name="T26" fmla="*/ 0 w 8"/>
              <a:gd name="T27" fmla="*/ 6 h 10"/>
              <a:gd name="T28" fmla="*/ 2 w 8"/>
              <a:gd name="T29" fmla="*/ 3 h 10"/>
              <a:gd name="T30" fmla="*/ 1 w 8"/>
              <a:gd name="T31" fmla="*/ 4 h 10"/>
              <a:gd name="T32" fmla="*/ 0 w 8"/>
              <a:gd name="T33" fmla="*/ 3 h 10"/>
              <a:gd name="T34" fmla="*/ 4 w 8"/>
              <a:gd name="T35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" h="10">
                <a:moveTo>
                  <a:pt x="4" y="3"/>
                </a:moveTo>
                <a:cubicBezTo>
                  <a:pt x="5" y="2"/>
                  <a:pt x="7" y="2"/>
                  <a:pt x="8" y="3"/>
                </a:cubicBezTo>
                <a:cubicBezTo>
                  <a:pt x="8" y="4"/>
                  <a:pt x="7" y="4"/>
                  <a:pt x="7" y="5"/>
                </a:cubicBezTo>
                <a:cubicBezTo>
                  <a:pt x="7" y="5"/>
                  <a:pt x="7" y="5"/>
                  <a:pt x="6" y="5"/>
                </a:cubicBezTo>
                <a:cubicBezTo>
                  <a:pt x="6" y="5"/>
                  <a:pt x="6" y="4"/>
                  <a:pt x="6" y="4"/>
                </a:cubicBezTo>
                <a:cubicBezTo>
                  <a:pt x="4" y="4"/>
                  <a:pt x="5" y="7"/>
                  <a:pt x="6" y="7"/>
                </a:cubicBezTo>
                <a:cubicBezTo>
                  <a:pt x="6" y="7"/>
                  <a:pt x="6" y="7"/>
                  <a:pt x="6" y="8"/>
                </a:cubicBezTo>
                <a:cubicBezTo>
                  <a:pt x="7" y="8"/>
                  <a:pt x="7" y="7"/>
                  <a:pt x="8" y="7"/>
                </a:cubicBezTo>
                <a:cubicBezTo>
                  <a:pt x="8" y="8"/>
                  <a:pt x="8" y="8"/>
                  <a:pt x="8" y="9"/>
                </a:cubicBezTo>
                <a:cubicBezTo>
                  <a:pt x="7" y="9"/>
                  <a:pt x="5" y="10"/>
                  <a:pt x="5" y="8"/>
                </a:cubicBezTo>
                <a:cubicBezTo>
                  <a:pt x="5" y="8"/>
                  <a:pt x="4" y="8"/>
                  <a:pt x="4" y="7"/>
                </a:cubicBezTo>
                <a:cubicBezTo>
                  <a:pt x="3" y="7"/>
                  <a:pt x="2" y="8"/>
                  <a:pt x="1" y="9"/>
                </a:cubicBezTo>
                <a:cubicBezTo>
                  <a:pt x="1" y="8"/>
                  <a:pt x="1" y="8"/>
                  <a:pt x="0" y="8"/>
                </a:cubicBezTo>
                <a:cubicBezTo>
                  <a:pt x="0" y="7"/>
                  <a:pt x="0" y="7"/>
                  <a:pt x="0" y="6"/>
                </a:cubicBezTo>
                <a:cubicBezTo>
                  <a:pt x="2" y="7"/>
                  <a:pt x="3" y="5"/>
                  <a:pt x="2" y="3"/>
                </a:cubicBezTo>
                <a:cubicBezTo>
                  <a:pt x="2" y="3"/>
                  <a:pt x="2" y="4"/>
                  <a:pt x="1" y="4"/>
                </a:cubicBezTo>
                <a:cubicBezTo>
                  <a:pt x="1" y="4"/>
                  <a:pt x="1" y="3"/>
                  <a:pt x="0" y="3"/>
                </a:cubicBezTo>
                <a:cubicBezTo>
                  <a:pt x="1" y="1"/>
                  <a:pt x="4" y="0"/>
                  <a:pt x="4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23" name="Freeform 390"/>
          <p:cNvSpPr/>
          <p:nvPr/>
        </p:nvSpPr>
        <p:spPr bwMode="auto">
          <a:xfrm>
            <a:off x="3516313" y="2017713"/>
            <a:ext cx="9525" cy="15875"/>
          </a:xfrm>
          <a:custGeom>
            <a:avLst/>
            <a:gdLst>
              <a:gd name="T0" fmla="*/ 3 w 3"/>
              <a:gd name="T1" fmla="*/ 1 h 5"/>
              <a:gd name="T2" fmla="*/ 2 w 3"/>
              <a:gd name="T3" fmla="*/ 5 h 5"/>
              <a:gd name="T4" fmla="*/ 3 w 3"/>
              <a:gd name="T5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5">
                <a:moveTo>
                  <a:pt x="3" y="1"/>
                </a:moveTo>
                <a:cubicBezTo>
                  <a:pt x="3" y="2"/>
                  <a:pt x="3" y="4"/>
                  <a:pt x="2" y="5"/>
                </a:cubicBezTo>
                <a:cubicBezTo>
                  <a:pt x="0" y="4"/>
                  <a:pt x="0" y="0"/>
                  <a:pt x="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24" name="Freeform 391"/>
          <p:cNvSpPr/>
          <p:nvPr/>
        </p:nvSpPr>
        <p:spPr bwMode="auto">
          <a:xfrm>
            <a:off x="3641725" y="2030413"/>
            <a:ext cx="28575" cy="12700"/>
          </a:xfrm>
          <a:custGeom>
            <a:avLst/>
            <a:gdLst>
              <a:gd name="T0" fmla="*/ 0 w 9"/>
              <a:gd name="T1" fmla="*/ 2 h 4"/>
              <a:gd name="T2" fmla="*/ 8 w 9"/>
              <a:gd name="T3" fmla="*/ 1 h 4"/>
              <a:gd name="T4" fmla="*/ 6 w 9"/>
              <a:gd name="T5" fmla="*/ 4 h 4"/>
              <a:gd name="T6" fmla="*/ 5 w 9"/>
              <a:gd name="T7" fmla="*/ 3 h 4"/>
              <a:gd name="T8" fmla="*/ 0 w 9"/>
              <a:gd name="T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4">
                <a:moveTo>
                  <a:pt x="0" y="2"/>
                </a:moveTo>
                <a:cubicBezTo>
                  <a:pt x="1" y="0"/>
                  <a:pt x="5" y="2"/>
                  <a:pt x="8" y="1"/>
                </a:cubicBezTo>
                <a:cubicBezTo>
                  <a:pt x="9" y="2"/>
                  <a:pt x="9" y="4"/>
                  <a:pt x="6" y="4"/>
                </a:cubicBezTo>
                <a:cubicBezTo>
                  <a:pt x="6" y="4"/>
                  <a:pt x="6" y="3"/>
                  <a:pt x="5" y="3"/>
                </a:cubicBezTo>
                <a:cubicBezTo>
                  <a:pt x="3" y="2"/>
                  <a:pt x="0" y="4"/>
                  <a:pt x="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25" name="Freeform 392"/>
          <p:cNvSpPr>
            <a:spLocks noEditPoints="1"/>
          </p:cNvSpPr>
          <p:nvPr/>
        </p:nvSpPr>
        <p:spPr bwMode="auto">
          <a:xfrm>
            <a:off x="3386138" y="1597025"/>
            <a:ext cx="338137" cy="152400"/>
          </a:xfrm>
          <a:custGeom>
            <a:avLst/>
            <a:gdLst>
              <a:gd name="T0" fmla="*/ 20 w 107"/>
              <a:gd name="T1" fmla="*/ 1 h 48"/>
              <a:gd name="T2" fmla="*/ 38 w 107"/>
              <a:gd name="T3" fmla="*/ 2 h 48"/>
              <a:gd name="T4" fmla="*/ 53 w 107"/>
              <a:gd name="T5" fmla="*/ 5 h 48"/>
              <a:gd name="T6" fmla="*/ 107 w 107"/>
              <a:gd name="T7" fmla="*/ 11 h 48"/>
              <a:gd name="T8" fmla="*/ 105 w 107"/>
              <a:gd name="T9" fmla="*/ 42 h 48"/>
              <a:gd name="T10" fmla="*/ 94 w 107"/>
              <a:gd name="T11" fmla="*/ 46 h 48"/>
              <a:gd name="T12" fmla="*/ 43 w 107"/>
              <a:gd name="T13" fmla="*/ 43 h 48"/>
              <a:gd name="T14" fmla="*/ 21 w 107"/>
              <a:gd name="T15" fmla="*/ 42 h 48"/>
              <a:gd name="T16" fmla="*/ 2 w 107"/>
              <a:gd name="T17" fmla="*/ 39 h 48"/>
              <a:gd name="T18" fmla="*/ 4 w 107"/>
              <a:gd name="T19" fmla="*/ 15 h 48"/>
              <a:gd name="T20" fmla="*/ 9 w 107"/>
              <a:gd name="T21" fmla="*/ 0 h 48"/>
              <a:gd name="T22" fmla="*/ 92 w 107"/>
              <a:gd name="T23" fmla="*/ 17 h 48"/>
              <a:gd name="T24" fmla="*/ 72 w 107"/>
              <a:gd name="T25" fmla="*/ 14 h 48"/>
              <a:gd name="T26" fmla="*/ 54 w 107"/>
              <a:gd name="T27" fmla="*/ 12 h 48"/>
              <a:gd name="T28" fmla="*/ 37 w 107"/>
              <a:gd name="T29" fmla="*/ 11 h 48"/>
              <a:gd name="T30" fmla="*/ 15 w 107"/>
              <a:gd name="T31" fmla="*/ 10 h 48"/>
              <a:gd name="T32" fmla="*/ 61 w 107"/>
              <a:gd name="T33" fmla="*/ 35 h 48"/>
              <a:gd name="T34" fmla="*/ 75 w 107"/>
              <a:gd name="T35" fmla="*/ 36 h 48"/>
              <a:gd name="T36" fmla="*/ 91 w 107"/>
              <a:gd name="T37" fmla="*/ 38 h 48"/>
              <a:gd name="T38" fmla="*/ 99 w 107"/>
              <a:gd name="T39" fmla="*/ 17 h 48"/>
              <a:gd name="T40" fmla="*/ 92 w 107"/>
              <a:gd name="T41" fmla="*/ 10 h 48"/>
              <a:gd name="T42" fmla="*/ 72 w 107"/>
              <a:gd name="T43" fmla="*/ 8 h 48"/>
              <a:gd name="T44" fmla="*/ 46 w 107"/>
              <a:gd name="T45" fmla="*/ 6 h 48"/>
              <a:gd name="T46" fmla="*/ 28 w 107"/>
              <a:gd name="T47" fmla="*/ 4 h 48"/>
              <a:gd name="T48" fmla="*/ 13 w 107"/>
              <a:gd name="T49" fmla="*/ 8 h 48"/>
              <a:gd name="T50" fmla="*/ 41 w 107"/>
              <a:gd name="T51" fmla="*/ 9 h 48"/>
              <a:gd name="T52" fmla="*/ 49 w 107"/>
              <a:gd name="T53" fmla="*/ 10 h 48"/>
              <a:gd name="T54" fmla="*/ 89 w 107"/>
              <a:gd name="T55" fmla="*/ 14 h 48"/>
              <a:gd name="T56" fmla="*/ 102 w 107"/>
              <a:gd name="T57" fmla="*/ 14 h 48"/>
              <a:gd name="T58" fmla="*/ 99 w 107"/>
              <a:gd name="T59" fmla="*/ 11 h 48"/>
              <a:gd name="T60" fmla="*/ 3 w 107"/>
              <a:gd name="T61" fmla="*/ 36 h 48"/>
              <a:gd name="T62" fmla="*/ 10 w 107"/>
              <a:gd name="T63" fmla="*/ 26 h 48"/>
              <a:gd name="T64" fmla="*/ 9 w 107"/>
              <a:gd name="T65" fmla="*/ 8 h 48"/>
              <a:gd name="T66" fmla="*/ 6 w 107"/>
              <a:gd name="T67" fmla="*/ 3 h 48"/>
              <a:gd name="T68" fmla="*/ 102 w 107"/>
              <a:gd name="T69" fmla="*/ 16 h 48"/>
              <a:gd name="T70" fmla="*/ 102 w 107"/>
              <a:gd name="T71" fmla="*/ 43 h 48"/>
              <a:gd name="T72" fmla="*/ 105 w 107"/>
              <a:gd name="T73" fmla="*/ 24 h 48"/>
              <a:gd name="T74" fmla="*/ 105 w 107"/>
              <a:gd name="T75" fmla="*/ 14 h 48"/>
              <a:gd name="T76" fmla="*/ 99 w 107"/>
              <a:gd name="T77" fmla="*/ 41 h 48"/>
              <a:gd name="T78" fmla="*/ 69 w 107"/>
              <a:gd name="T79" fmla="*/ 37 h 48"/>
              <a:gd name="T80" fmla="*/ 15 w 107"/>
              <a:gd name="T81" fmla="*/ 33 h 48"/>
              <a:gd name="T82" fmla="*/ 4 w 107"/>
              <a:gd name="T83" fmla="*/ 37 h 48"/>
              <a:gd name="T84" fmla="*/ 54 w 107"/>
              <a:gd name="T85" fmla="*/ 41 h 48"/>
              <a:gd name="T86" fmla="*/ 91 w 107"/>
              <a:gd name="T87" fmla="*/ 44 h 48"/>
              <a:gd name="T88" fmla="*/ 99 w 107"/>
              <a:gd name="T89" fmla="*/ 4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7" h="48">
                <a:moveTo>
                  <a:pt x="9" y="0"/>
                </a:moveTo>
                <a:cubicBezTo>
                  <a:pt x="11" y="1"/>
                  <a:pt x="16" y="1"/>
                  <a:pt x="20" y="1"/>
                </a:cubicBezTo>
                <a:cubicBezTo>
                  <a:pt x="24" y="2"/>
                  <a:pt x="27" y="2"/>
                  <a:pt x="30" y="2"/>
                </a:cubicBezTo>
                <a:cubicBezTo>
                  <a:pt x="33" y="3"/>
                  <a:pt x="35" y="2"/>
                  <a:pt x="38" y="2"/>
                </a:cubicBezTo>
                <a:cubicBezTo>
                  <a:pt x="40" y="3"/>
                  <a:pt x="42" y="3"/>
                  <a:pt x="45" y="3"/>
                </a:cubicBezTo>
                <a:cubicBezTo>
                  <a:pt x="47" y="4"/>
                  <a:pt x="50" y="4"/>
                  <a:pt x="53" y="5"/>
                </a:cubicBezTo>
                <a:cubicBezTo>
                  <a:pt x="66" y="6"/>
                  <a:pt x="82" y="7"/>
                  <a:pt x="95" y="8"/>
                </a:cubicBezTo>
                <a:cubicBezTo>
                  <a:pt x="98" y="10"/>
                  <a:pt x="105" y="8"/>
                  <a:pt x="107" y="11"/>
                </a:cubicBezTo>
                <a:cubicBezTo>
                  <a:pt x="106" y="18"/>
                  <a:pt x="106" y="26"/>
                  <a:pt x="105" y="34"/>
                </a:cubicBezTo>
                <a:cubicBezTo>
                  <a:pt x="105" y="37"/>
                  <a:pt x="104" y="40"/>
                  <a:pt x="105" y="42"/>
                </a:cubicBezTo>
                <a:cubicBezTo>
                  <a:pt x="105" y="44"/>
                  <a:pt x="106" y="46"/>
                  <a:pt x="104" y="48"/>
                </a:cubicBezTo>
                <a:cubicBezTo>
                  <a:pt x="101" y="47"/>
                  <a:pt x="97" y="47"/>
                  <a:pt x="94" y="46"/>
                </a:cubicBezTo>
                <a:cubicBezTo>
                  <a:pt x="78" y="46"/>
                  <a:pt x="63" y="42"/>
                  <a:pt x="49" y="43"/>
                </a:cubicBezTo>
                <a:cubicBezTo>
                  <a:pt x="47" y="43"/>
                  <a:pt x="45" y="43"/>
                  <a:pt x="43" y="43"/>
                </a:cubicBezTo>
                <a:cubicBezTo>
                  <a:pt x="40" y="43"/>
                  <a:pt x="36" y="43"/>
                  <a:pt x="32" y="42"/>
                </a:cubicBezTo>
                <a:cubicBezTo>
                  <a:pt x="28" y="42"/>
                  <a:pt x="26" y="42"/>
                  <a:pt x="21" y="42"/>
                </a:cubicBezTo>
                <a:cubicBezTo>
                  <a:pt x="16" y="41"/>
                  <a:pt x="12" y="40"/>
                  <a:pt x="7" y="40"/>
                </a:cubicBezTo>
                <a:cubicBezTo>
                  <a:pt x="6" y="40"/>
                  <a:pt x="4" y="40"/>
                  <a:pt x="2" y="39"/>
                </a:cubicBezTo>
                <a:cubicBezTo>
                  <a:pt x="0" y="37"/>
                  <a:pt x="1" y="34"/>
                  <a:pt x="1" y="31"/>
                </a:cubicBezTo>
                <a:cubicBezTo>
                  <a:pt x="2" y="26"/>
                  <a:pt x="4" y="20"/>
                  <a:pt x="4" y="15"/>
                </a:cubicBezTo>
                <a:cubicBezTo>
                  <a:pt x="4" y="9"/>
                  <a:pt x="3" y="3"/>
                  <a:pt x="6" y="0"/>
                </a:cubicBezTo>
                <a:cubicBezTo>
                  <a:pt x="7" y="0"/>
                  <a:pt x="8" y="0"/>
                  <a:pt x="9" y="0"/>
                </a:cubicBezTo>
                <a:close/>
                <a:moveTo>
                  <a:pt x="99" y="17"/>
                </a:moveTo>
                <a:cubicBezTo>
                  <a:pt x="97" y="16"/>
                  <a:pt x="94" y="17"/>
                  <a:pt x="92" y="17"/>
                </a:cubicBezTo>
                <a:cubicBezTo>
                  <a:pt x="89" y="16"/>
                  <a:pt x="87" y="15"/>
                  <a:pt x="85" y="15"/>
                </a:cubicBezTo>
                <a:cubicBezTo>
                  <a:pt x="80" y="14"/>
                  <a:pt x="76" y="14"/>
                  <a:pt x="72" y="14"/>
                </a:cubicBezTo>
                <a:cubicBezTo>
                  <a:pt x="69" y="13"/>
                  <a:pt x="67" y="13"/>
                  <a:pt x="65" y="13"/>
                </a:cubicBezTo>
                <a:cubicBezTo>
                  <a:pt x="61" y="13"/>
                  <a:pt x="57" y="12"/>
                  <a:pt x="54" y="12"/>
                </a:cubicBezTo>
                <a:cubicBezTo>
                  <a:pt x="50" y="12"/>
                  <a:pt x="46" y="12"/>
                  <a:pt x="42" y="11"/>
                </a:cubicBezTo>
                <a:cubicBezTo>
                  <a:pt x="40" y="11"/>
                  <a:pt x="38" y="11"/>
                  <a:pt x="37" y="11"/>
                </a:cubicBezTo>
                <a:cubicBezTo>
                  <a:pt x="34" y="10"/>
                  <a:pt x="29" y="11"/>
                  <a:pt x="27" y="11"/>
                </a:cubicBezTo>
                <a:cubicBezTo>
                  <a:pt x="23" y="11"/>
                  <a:pt x="19" y="10"/>
                  <a:pt x="15" y="10"/>
                </a:cubicBezTo>
                <a:cubicBezTo>
                  <a:pt x="13" y="16"/>
                  <a:pt x="12" y="24"/>
                  <a:pt x="12" y="31"/>
                </a:cubicBezTo>
                <a:cubicBezTo>
                  <a:pt x="26" y="33"/>
                  <a:pt x="45" y="33"/>
                  <a:pt x="61" y="35"/>
                </a:cubicBezTo>
                <a:cubicBezTo>
                  <a:pt x="64" y="35"/>
                  <a:pt x="67" y="35"/>
                  <a:pt x="70" y="36"/>
                </a:cubicBezTo>
                <a:cubicBezTo>
                  <a:pt x="72" y="36"/>
                  <a:pt x="73" y="36"/>
                  <a:pt x="75" y="36"/>
                </a:cubicBezTo>
                <a:cubicBezTo>
                  <a:pt x="75" y="36"/>
                  <a:pt x="76" y="37"/>
                  <a:pt x="77" y="37"/>
                </a:cubicBezTo>
                <a:cubicBezTo>
                  <a:pt x="82" y="38"/>
                  <a:pt x="86" y="37"/>
                  <a:pt x="91" y="38"/>
                </a:cubicBezTo>
                <a:cubicBezTo>
                  <a:pt x="93" y="38"/>
                  <a:pt x="96" y="39"/>
                  <a:pt x="98" y="38"/>
                </a:cubicBezTo>
                <a:cubicBezTo>
                  <a:pt x="98" y="34"/>
                  <a:pt x="101" y="22"/>
                  <a:pt x="99" y="17"/>
                </a:cubicBezTo>
                <a:close/>
                <a:moveTo>
                  <a:pt x="99" y="11"/>
                </a:moveTo>
                <a:cubicBezTo>
                  <a:pt x="97" y="11"/>
                  <a:pt x="95" y="10"/>
                  <a:pt x="92" y="10"/>
                </a:cubicBezTo>
                <a:cubicBezTo>
                  <a:pt x="90" y="9"/>
                  <a:pt x="88" y="10"/>
                  <a:pt x="85" y="9"/>
                </a:cubicBezTo>
                <a:cubicBezTo>
                  <a:pt x="81" y="9"/>
                  <a:pt x="76" y="8"/>
                  <a:pt x="72" y="8"/>
                </a:cubicBezTo>
                <a:cubicBezTo>
                  <a:pt x="69" y="8"/>
                  <a:pt x="67" y="7"/>
                  <a:pt x="64" y="7"/>
                </a:cubicBezTo>
                <a:cubicBezTo>
                  <a:pt x="59" y="6"/>
                  <a:pt x="52" y="6"/>
                  <a:pt x="46" y="6"/>
                </a:cubicBezTo>
                <a:cubicBezTo>
                  <a:pt x="44" y="6"/>
                  <a:pt x="41" y="5"/>
                  <a:pt x="39" y="4"/>
                </a:cubicBezTo>
                <a:cubicBezTo>
                  <a:pt x="35" y="4"/>
                  <a:pt x="32" y="4"/>
                  <a:pt x="28" y="4"/>
                </a:cubicBezTo>
                <a:cubicBezTo>
                  <a:pt x="21" y="3"/>
                  <a:pt x="14" y="3"/>
                  <a:pt x="7" y="2"/>
                </a:cubicBezTo>
                <a:cubicBezTo>
                  <a:pt x="9" y="5"/>
                  <a:pt x="11" y="6"/>
                  <a:pt x="13" y="8"/>
                </a:cubicBezTo>
                <a:cubicBezTo>
                  <a:pt x="14" y="8"/>
                  <a:pt x="15" y="8"/>
                  <a:pt x="16" y="8"/>
                </a:cubicBezTo>
                <a:cubicBezTo>
                  <a:pt x="25" y="11"/>
                  <a:pt x="32" y="8"/>
                  <a:pt x="41" y="9"/>
                </a:cubicBezTo>
                <a:cubicBezTo>
                  <a:pt x="42" y="9"/>
                  <a:pt x="42" y="10"/>
                  <a:pt x="43" y="10"/>
                </a:cubicBezTo>
                <a:cubicBezTo>
                  <a:pt x="45" y="10"/>
                  <a:pt x="47" y="10"/>
                  <a:pt x="49" y="10"/>
                </a:cubicBezTo>
                <a:cubicBezTo>
                  <a:pt x="55" y="10"/>
                  <a:pt x="60" y="11"/>
                  <a:pt x="66" y="12"/>
                </a:cubicBezTo>
                <a:cubicBezTo>
                  <a:pt x="74" y="13"/>
                  <a:pt x="82" y="13"/>
                  <a:pt x="89" y="14"/>
                </a:cubicBezTo>
                <a:cubicBezTo>
                  <a:pt x="92" y="15"/>
                  <a:pt x="96" y="15"/>
                  <a:pt x="100" y="15"/>
                </a:cubicBezTo>
                <a:cubicBezTo>
                  <a:pt x="101" y="15"/>
                  <a:pt x="101" y="14"/>
                  <a:pt x="102" y="14"/>
                </a:cubicBezTo>
                <a:cubicBezTo>
                  <a:pt x="103" y="13"/>
                  <a:pt x="105" y="13"/>
                  <a:pt x="104" y="12"/>
                </a:cubicBezTo>
                <a:cubicBezTo>
                  <a:pt x="103" y="11"/>
                  <a:pt x="101" y="11"/>
                  <a:pt x="99" y="11"/>
                </a:cubicBezTo>
                <a:close/>
                <a:moveTo>
                  <a:pt x="5" y="19"/>
                </a:moveTo>
                <a:cubicBezTo>
                  <a:pt x="4" y="25"/>
                  <a:pt x="2" y="31"/>
                  <a:pt x="3" y="36"/>
                </a:cubicBezTo>
                <a:cubicBezTo>
                  <a:pt x="6" y="35"/>
                  <a:pt x="10" y="33"/>
                  <a:pt x="10" y="30"/>
                </a:cubicBezTo>
                <a:cubicBezTo>
                  <a:pt x="10" y="29"/>
                  <a:pt x="10" y="27"/>
                  <a:pt x="10" y="26"/>
                </a:cubicBezTo>
                <a:cubicBezTo>
                  <a:pt x="11" y="20"/>
                  <a:pt x="11" y="16"/>
                  <a:pt x="12" y="11"/>
                </a:cubicBezTo>
                <a:cubicBezTo>
                  <a:pt x="10" y="10"/>
                  <a:pt x="11" y="9"/>
                  <a:pt x="9" y="8"/>
                </a:cubicBezTo>
                <a:cubicBezTo>
                  <a:pt x="10" y="7"/>
                  <a:pt x="9" y="7"/>
                  <a:pt x="9" y="6"/>
                </a:cubicBezTo>
                <a:cubicBezTo>
                  <a:pt x="7" y="6"/>
                  <a:pt x="7" y="5"/>
                  <a:pt x="6" y="3"/>
                </a:cubicBezTo>
                <a:cubicBezTo>
                  <a:pt x="5" y="9"/>
                  <a:pt x="6" y="14"/>
                  <a:pt x="5" y="19"/>
                </a:cubicBezTo>
                <a:close/>
                <a:moveTo>
                  <a:pt x="102" y="16"/>
                </a:moveTo>
                <a:cubicBezTo>
                  <a:pt x="100" y="23"/>
                  <a:pt x="101" y="30"/>
                  <a:pt x="100" y="38"/>
                </a:cubicBezTo>
                <a:cubicBezTo>
                  <a:pt x="101" y="39"/>
                  <a:pt x="100" y="42"/>
                  <a:pt x="102" y="43"/>
                </a:cubicBezTo>
                <a:cubicBezTo>
                  <a:pt x="103" y="40"/>
                  <a:pt x="103" y="37"/>
                  <a:pt x="103" y="34"/>
                </a:cubicBezTo>
                <a:cubicBezTo>
                  <a:pt x="104" y="31"/>
                  <a:pt x="105" y="27"/>
                  <a:pt x="105" y="24"/>
                </a:cubicBezTo>
                <a:cubicBezTo>
                  <a:pt x="105" y="21"/>
                  <a:pt x="105" y="17"/>
                  <a:pt x="105" y="15"/>
                </a:cubicBezTo>
                <a:cubicBezTo>
                  <a:pt x="105" y="14"/>
                  <a:pt x="106" y="14"/>
                  <a:pt x="105" y="14"/>
                </a:cubicBezTo>
                <a:cubicBezTo>
                  <a:pt x="104" y="15"/>
                  <a:pt x="103" y="16"/>
                  <a:pt x="102" y="16"/>
                </a:cubicBezTo>
                <a:close/>
                <a:moveTo>
                  <a:pt x="99" y="41"/>
                </a:moveTo>
                <a:cubicBezTo>
                  <a:pt x="91" y="39"/>
                  <a:pt x="82" y="39"/>
                  <a:pt x="72" y="38"/>
                </a:cubicBezTo>
                <a:cubicBezTo>
                  <a:pt x="71" y="38"/>
                  <a:pt x="70" y="38"/>
                  <a:pt x="69" y="37"/>
                </a:cubicBezTo>
                <a:cubicBezTo>
                  <a:pt x="63" y="37"/>
                  <a:pt x="56" y="36"/>
                  <a:pt x="48" y="36"/>
                </a:cubicBezTo>
                <a:cubicBezTo>
                  <a:pt x="37" y="35"/>
                  <a:pt x="25" y="33"/>
                  <a:pt x="15" y="33"/>
                </a:cubicBezTo>
                <a:cubicBezTo>
                  <a:pt x="15" y="34"/>
                  <a:pt x="14" y="34"/>
                  <a:pt x="14" y="34"/>
                </a:cubicBezTo>
                <a:cubicBezTo>
                  <a:pt x="12" y="34"/>
                  <a:pt x="7" y="36"/>
                  <a:pt x="4" y="37"/>
                </a:cubicBezTo>
                <a:cubicBezTo>
                  <a:pt x="6" y="38"/>
                  <a:pt x="10" y="37"/>
                  <a:pt x="12" y="39"/>
                </a:cubicBezTo>
                <a:cubicBezTo>
                  <a:pt x="26" y="41"/>
                  <a:pt x="41" y="42"/>
                  <a:pt x="54" y="41"/>
                </a:cubicBezTo>
                <a:cubicBezTo>
                  <a:pt x="60" y="41"/>
                  <a:pt x="66" y="42"/>
                  <a:pt x="73" y="43"/>
                </a:cubicBezTo>
                <a:cubicBezTo>
                  <a:pt x="79" y="43"/>
                  <a:pt x="85" y="44"/>
                  <a:pt x="91" y="44"/>
                </a:cubicBezTo>
                <a:cubicBezTo>
                  <a:pt x="95" y="44"/>
                  <a:pt x="97" y="45"/>
                  <a:pt x="101" y="45"/>
                </a:cubicBezTo>
                <a:cubicBezTo>
                  <a:pt x="101" y="44"/>
                  <a:pt x="100" y="43"/>
                  <a:pt x="99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26" name="Freeform 393"/>
          <p:cNvSpPr/>
          <p:nvPr/>
        </p:nvSpPr>
        <p:spPr bwMode="auto">
          <a:xfrm>
            <a:off x="3386138" y="1778000"/>
            <a:ext cx="22225" cy="25400"/>
          </a:xfrm>
          <a:custGeom>
            <a:avLst/>
            <a:gdLst>
              <a:gd name="T0" fmla="*/ 3 w 7"/>
              <a:gd name="T1" fmla="*/ 1 h 8"/>
              <a:gd name="T2" fmla="*/ 4 w 7"/>
              <a:gd name="T3" fmla="*/ 4 h 8"/>
              <a:gd name="T4" fmla="*/ 6 w 7"/>
              <a:gd name="T5" fmla="*/ 2 h 8"/>
              <a:gd name="T6" fmla="*/ 7 w 7"/>
              <a:gd name="T7" fmla="*/ 3 h 8"/>
              <a:gd name="T8" fmla="*/ 7 w 7"/>
              <a:gd name="T9" fmla="*/ 8 h 8"/>
              <a:gd name="T10" fmla="*/ 6 w 7"/>
              <a:gd name="T11" fmla="*/ 5 h 8"/>
              <a:gd name="T12" fmla="*/ 4 w 7"/>
              <a:gd name="T13" fmla="*/ 6 h 8"/>
              <a:gd name="T14" fmla="*/ 3 w 7"/>
              <a:gd name="T15" fmla="*/ 5 h 8"/>
              <a:gd name="T16" fmla="*/ 1 w 7"/>
              <a:gd name="T17" fmla="*/ 7 h 8"/>
              <a:gd name="T18" fmla="*/ 1 w 7"/>
              <a:gd name="T19" fmla="*/ 4 h 8"/>
              <a:gd name="T20" fmla="*/ 3 w 7"/>
              <a:gd name="T21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" h="8">
                <a:moveTo>
                  <a:pt x="3" y="1"/>
                </a:moveTo>
                <a:cubicBezTo>
                  <a:pt x="4" y="2"/>
                  <a:pt x="4" y="3"/>
                  <a:pt x="4" y="4"/>
                </a:cubicBezTo>
                <a:cubicBezTo>
                  <a:pt x="5" y="4"/>
                  <a:pt x="5" y="3"/>
                  <a:pt x="6" y="2"/>
                </a:cubicBezTo>
                <a:cubicBezTo>
                  <a:pt x="6" y="3"/>
                  <a:pt x="7" y="2"/>
                  <a:pt x="7" y="3"/>
                </a:cubicBezTo>
                <a:cubicBezTo>
                  <a:pt x="7" y="5"/>
                  <a:pt x="7" y="7"/>
                  <a:pt x="7" y="8"/>
                </a:cubicBezTo>
                <a:cubicBezTo>
                  <a:pt x="6" y="8"/>
                  <a:pt x="6" y="6"/>
                  <a:pt x="6" y="5"/>
                </a:cubicBezTo>
                <a:cubicBezTo>
                  <a:pt x="5" y="5"/>
                  <a:pt x="5" y="6"/>
                  <a:pt x="4" y="6"/>
                </a:cubicBezTo>
                <a:cubicBezTo>
                  <a:pt x="3" y="6"/>
                  <a:pt x="3" y="6"/>
                  <a:pt x="3" y="5"/>
                </a:cubicBezTo>
                <a:cubicBezTo>
                  <a:pt x="2" y="6"/>
                  <a:pt x="2" y="8"/>
                  <a:pt x="1" y="7"/>
                </a:cubicBezTo>
                <a:cubicBezTo>
                  <a:pt x="0" y="6"/>
                  <a:pt x="1" y="5"/>
                  <a:pt x="1" y="4"/>
                </a:cubicBezTo>
                <a:cubicBezTo>
                  <a:pt x="1" y="3"/>
                  <a:pt x="1" y="0"/>
                  <a:pt x="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27" name="Freeform 394"/>
          <p:cNvSpPr/>
          <p:nvPr/>
        </p:nvSpPr>
        <p:spPr bwMode="auto">
          <a:xfrm>
            <a:off x="3392488" y="1830388"/>
            <a:ext cx="12700" cy="25400"/>
          </a:xfrm>
          <a:custGeom>
            <a:avLst/>
            <a:gdLst>
              <a:gd name="T0" fmla="*/ 0 w 4"/>
              <a:gd name="T1" fmla="*/ 5 h 8"/>
              <a:gd name="T2" fmla="*/ 2 w 4"/>
              <a:gd name="T3" fmla="*/ 3 h 8"/>
              <a:gd name="T4" fmla="*/ 4 w 4"/>
              <a:gd name="T5" fmla="*/ 1 h 8"/>
              <a:gd name="T6" fmla="*/ 4 w 4"/>
              <a:gd name="T7" fmla="*/ 8 h 8"/>
              <a:gd name="T8" fmla="*/ 2 w 4"/>
              <a:gd name="T9" fmla="*/ 8 h 8"/>
              <a:gd name="T10" fmla="*/ 3 w 4"/>
              <a:gd name="T11" fmla="*/ 5 h 8"/>
              <a:gd name="T12" fmla="*/ 2 w 4"/>
              <a:gd name="T13" fmla="*/ 5 h 8"/>
              <a:gd name="T14" fmla="*/ 0 w 4"/>
              <a:gd name="T15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8">
                <a:moveTo>
                  <a:pt x="0" y="5"/>
                </a:moveTo>
                <a:cubicBezTo>
                  <a:pt x="0" y="4"/>
                  <a:pt x="1" y="3"/>
                  <a:pt x="2" y="3"/>
                </a:cubicBezTo>
                <a:cubicBezTo>
                  <a:pt x="2" y="2"/>
                  <a:pt x="3" y="0"/>
                  <a:pt x="4" y="1"/>
                </a:cubicBezTo>
                <a:cubicBezTo>
                  <a:pt x="4" y="3"/>
                  <a:pt x="4" y="6"/>
                  <a:pt x="4" y="8"/>
                </a:cubicBezTo>
                <a:cubicBezTo>
                  <a:pt x="3" y="8"/>
                  <a:pt x="3" y="8"/>
                  <a:pt x="2" y="8"/>
                </a:cubicBezTo>
                <a:cubicBezTo>
                  <a:pt x="2" y="7"/>
                  <a:pt x="2" y="6"/>
                  <a:pt x="3" y="5"/>
                </a:cubicBezTo>
                <a:cubicBezTo>
                  <a:pt x="2" y="5"/>
                  <a:pt x="1" y="5"/>
                  <a:pt x="2" y="5"/>
                </a:cubicBezTo>
                <a:cubicBezTo>
                  <a:pt x="1" y="6"/>
                  <a:pt x="0" y="5"/>
                  <a:pt x="0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28" name="Freeform 395"/>
          <p:cNvSpPr>
            <a:spLocks noEditPoints="1"/>
          </p:cNvSpPr>
          <p:nvPr/>
        </p:nvSpPr>
        <p:spPr bwMode="auto">
          <a:xfrm>
            <a:off x="3648075" y="1846263"/>
            <a:ext cx="60325" cy="50800"/>
          </a:xfrm>
          <a:custGeom>
            <a:avLst/>
            <a:gdLst>
              <a:gd name="T0" fmla="*/ 2 w 19"/>
              <a:gd name="T1" fmla="*/ 0 h 16"/>
              <a:gd name="T2" fmla="*/ 2 w 19"/>
              <a:gd name="T3" fmla="*/ 0 h 16"/>
              <a:gd name="T4" fmla="*/ 16 w 19"/>
              <a:gd name="T5" fmla="*/ 2 h 16"/>
              <a:gd name="T6" fmla="*/ 18 w 19"/>
              <a:gd name="T7" fmla="*/ 3 h 16"/>
              <a:gd name="T8" fmla="*/ 16 w 19"/>
              <a:gd name="T9" fmla="*/ 15 h 16"/>
              <a:gd name="T10" fmla="*/ 13 w 19"/>
              <a:gd name="T11" fmla="*/ 15 h 16"/>
              <a:gd name="T12" fmla="*/ 11 w 19"/>
              <a:gd name="T13" fmla="*/ 16 h 16"/>
              <a:gd name="T14" fmla="*/ 6 w 19"/>
              <a:gd name="T15" fmla="*/ 15 h 16"/>
              <a:gd name="T16" fmla="*/ 2 w 19"/>
              <a:gd name="T17" fmla="*/ 14 h 16"/>
              <a:gd name="T18" fmla="*/ 1 w 19"/>
              <a:gd name="T19" fmla="*/ 15 h 16"/>
              <a:gd name="T20" fmla="*/ 0 w 19"/>
              <a:gd name="T21" fmla="*/ 14 h 16"/>
              <a:gd name="T22" fmla="*/ 0 w 19"/>
              <a:gd name="T23" fmla="*/ 2 h 16"/>
              <a:gd name="T24" fmla="*/ 0 w 19"/>
              <a:gd name="T25" fmla="*/ 1 h 16"/>
              <a:gd name="T26" fmla="*/ 2 w 19"/>
              <a:gd name="T27" fmla="*/ 0 h 16"/>
              <a:gd name="T28" fmla="*/ 16 w 19"/>
              <a:gd name="T29" fmla="*/ 6 h 16"/>
              <a:gd name="T30" fmla="*/ 9 w 19"/>
              <a:gd name="T31" fmla="*/ 4 h 16"/>
              <a:gd name="T32" fmla="*/ 2 w 19"/>
              <a:gd name="T33" fmla="*/ 3 h 16"/>
              <a:gd name="T34" fmla="*/ 1 w 19"/>
              <a:gd name="T35" fmla="*/ 12 h 16"/>
              <a:gd name="T36" fmla="*/ 14 w 19"/>
              <a:gd name="T37" fmla="*/ 14 h 16"/>
              <a:gd name="T38" fmla="*/ 16 w 19"/>
              <a:gd name="T39" fmla="*/ 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9" h="16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5" y="2"/>
                  <a:pt x="11" y="2"/>
                  <a:pt x="16" y="2"/>
                </a:cubicBezTo>
                <a:cubicBezTo>
                  <a:pt x="17" y="2"/>
                  <a:pt x="17" y="3"/>
                  <a:pt x="18" y="3"/>
                </a:cubicBezTo>
                <a:cubicBezTo>
                  <a:pt x="17" y="7"/>
                  <a:pt x="19" y="14"/>
                  <a:pt x="16" y="15"/>
                </a:cubicBezTo>
                <a:cubicBezTo>
                  <a:pt x="15" y="16"/>
                  <a:pt x="14" y="15"/>
                  <a:pt x="13" y="15"/>
                </a:cubicBezTo>
                <a:cubicBezTo>
                  <a:pt x="13" y="15"/>
                  <a:pt x="12" y="16"/>
                  <a:pt x="11" y="16"/>
                </a:cubicBezTo>
                <a:cubicBezTo>
                  <a:pt x="10" y="16"/>
                  <a:pt x="8" y="16"/>
                  <a:pt x="6" y="15"/>
                </a:cubicBezTo>
                <a:cubicBezTo>
                  <a:pt x="5" y="14"/>
                  <a:pt x="3" y="15"/>
                  <a:pt x="2" y="14"/>
                </a:cubicBezTo>
                <a:cubicBezTo>
                  <a:pt x="2" y="14"/>
                  <a:pt x="1" y="14"/>
                  <a:pt x="1" y="15"/>
                </a:cubicBezTo>
                <a:cubicBezTo>
                  <a:pt x="1" y="14"/>
                  <a:pt x="0" y="14"/>
                  <a:pt x="0" y="14"/>
                </a:cubicBezTo>
                <a:cubicBezTo>
                  <a:pt x="0" y="10"/>
                  <a:pt x="0" y="4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0"/>
                  <a:pt x="2" y="1"/>
                  <a:pt x="2" y="0"/>
                </a:cubicBezTo>
                <a:close/>
                <a:moveTo>
                  <a:pt x="16" y="6"/>
                </a:moveTo>
                <a:cubicBezTo>
                  <a:pt x="16" y="3"/>
                  <a:pt x="12" y="4"/>
                  <a:pt x="9" y="4"/>
                </a:cubicBezTo>
                <a:cubicBezTo>
                  <a:pt x="7" y="3"/>
                  <a:pt x="4" y="2"/>
                  <a:pt x="2" y="3"/>
                </a:cubicBezTo>
                <a:cubicBezTo>
                  <a:pt x="1" y="6"/>
                  <a:pt x="1" y="9"/>
                  <a:pt x="1" y="12"/>
                </a:cubicBezTo>
                <a:cubicBezTo>
                  <a:pt x="6" y="13"/>
                  <a:pt x="9" y="14"/>
                  <a:pt x="14" y="14"/>
                </a:cubicBezTo>
                <a:cubicBezTo>
                  <a:pt x="16" y="14"/>
                  <a:pt x="16" y="8"/>
                  <a:pt x="16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29" name="Freeform 396"/>
          <p:cNvSpPr>
            <a:spLocks noEditPoints="1"/>
          </p:cNvSpPr>
          <p:nvPr/>
        </p:nvSpPr>
        <p:spPr bwMode="auto">
          <a:xfrm>
            <a:off x="3638550" y="1906588"/>
            <a:ext cx="63500" cy="47625"/>
          </a:xfrm>
          <a:custGeom>
            <a:avLst/>
            <a:gdLst>
              <a:gd name="T0" fmla="*/ 19 w 20"/>
              <a:gd name="T1" fmla="*/ 2 h 15"/>
              <a:gd name="T2" fmla="*/ 19 w 20"/>
              <a:gd name="T3" fmla="*/ 13 h 15"/>
              <a:gd name="T4" fmla="*/ 17 w 20"/>
              <a:gd name="T5" fmla="*/ 15 h 15"/>
              <a:gd name="T6" fmla="*/ 1 w 20"/>
              <a:gd name="T7" fmla="*/ 13 h 15"/>
              <a:gd name="T8" fmla="*/ 1 w 20"/>
              <a:gd name="T9" fmla="*/ 2 h 15"/>
              <a:gd name="T10" fmla="*/ 3 w 20"/>
              <a:gd name="T11" fmla="*/ 0 h 15"/>
              <a:gd name="T12" fmla="*/ 19 w 20"/>
              <a:gd name="T13" fmla="*/ 2 h 15"/>
              <a:gd name="T14" fmla="*/ 4 w 20"/>
              <a:gd name="T15" fmla="*/ 3 h 15"/>
              <a:gd name="T16" fmla="*/ 3 w 20"/>
              <a:gd name="T17" fmla="*/ 11 h 15"/>
              <a:gd name="T18" fmla="*/ 9 w 20"/>
              <a:gd name="T19" fmla="*/ 13 h 15"/>
              <a:gd name="T20" fmla="*/ 8 w 20"/>
              <a:gd name="T21" fmla="*/ 11 h 15"/>
              <a:gd name="T22" fmla="*/ 9 w 20"/>
              <a:gd name="T23" fmla="*/ 10 h 15"/>
              <a:gd name="T24" fmla="*/ 11 w 20"/>
              <a:gd name="T25" fmla="*/ 11 h 15"/>
              <a:gd name="T26" fmla="*/ 11 w 20"/>
              <a:gd name="T27" fmla="*/ 13 h 15"/>
              <a:gd name="T28" fmla="*/ 9 w 20"/>
              <a:gd name="T29" fmla="*/ 13 h 15"/>
              <a:gd name="T30" fmla="*/ 16 w 20"/>
              <a:gd name="T31" fmla="*/ 13 h 15"/>
              <a:gd name="T32" fmla="*/ 16 w 20"/>
              <a:gd name="T33" fmla="*/ 3 h 15"/>
              <a:gd name="T34" fmla="*/ 4 w 20"/>
              <a:gd name="T35" fmla="*/ 3 h 15"/>
              <a:gd name="T36" fmla="*/ 4 w 20"/>
              <a:gd name="T37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" h="15">
                <a:moveTo>
                  <a:pt x="19" y="2"/>
                </a:moveTo>
                <a:cubicBezTo>
                  <a:pt x="20" y="5"/>
                  <a:pt x="18" y="10"/>
                  <a:pt x="19" y="13"/>
                </a:cubicBezTo>
                <a:cubicBezTo>
                  <a:pt x="19" y="14"/>
                  <a:pt x="17" y="15"/>
                  <a:pt x="17" y="15"/>
                </a:cubicBezTo>
                <a:cubicBezTo>
                  <a:pt x="11" y="15"/>
                  <a:pt x="5" y="15"/>
                  <a:pt x="1" y="13"/>
                </a:cubicBezTo>
                <a:cubicBezTo>
                  <a:pt x="1" y="8"/>
                  <a:pt x="0" y="7"/>
                  <a:pt x="1" y="2"/>
                </a:cubicBezTo>
                <a:cubicBezTo>
                  <a:pt x="2" y="1"/>
                  <a:pt x="3" y="0"/>
                  <a:pt x="3" y="0"/>
                </a:cubicBezTo>
                <a:cubicBezTo>
                  <a:pt x="7" y="1"/>
                  <a:pt x="14" y="1"/>
                  <a:pt x="19" y="2"/>
                </a:cubicBezTo>
                <a:close/>
                <a:moveTo>
                  <a:pt x="4" y="3"/>
                </a:moveTo>
                <a:cubicBezTo>
                  <a:pt x="1" y="4"/>
                  <a:pt x="2" y="9"/>
                  <a:pt x="3" y="11"/>
                </a:cubicBezTo>
                <a:cubicBezTo>
                  <a:pt x="4" y="12"/>
                  <a:pt x="7" y="14"/>
                  <a:pt x="9" y="13"/>
                </a:cubicBezTo>
                <a:cubicBezTo>
                  <a:pt x="8" y="13"/>
                  <a:pt x="9" y="12"/>
                  <a:pt x="8" y="11"/>
                </a:cubicBezTo>
                <a:cubicBezTo>
                  <a:pt x="9" y="11"/>
                  <a:pt x="9" y="10"/>
                  <a:pt x="9" y="10"/>
                </a:cubicBezTo>
                <a:cubicBezTo>
                  <a:pt x="10" y="11"/>
                  <a:pt x="10" y="10"/>
                  <a:pt x="11" y="11"/>
                </a:cubicBezTo>
                <a:cubicBezTo>
                  <a:pt x="11" y="12"/>
                  <a:pt x="11" y="12"/>
                  <a:pt x="11" y="13"/>
                </a:cubicBezTo>
                <a:cubicBezTo>
                  <a:pt x="10" y="13"/>
                  <a:pt x="10" y="13"/>
                  <a:pt x="9" y="13"/>
                </a:cubicBezTo>
                <a:cubicBezTo>
                  <a:pt x="12" y="13"/>
                  <a:pt x="14" y="14"/>
                  <a:pt x="16" y="13"/>
                </a:cubicBezTo>
                <a:cubicBezTo>
                  <a:pt x="17" y="10"/>
                  <a:pt x="19" y="5"/>
                  <a:pt x="16" y="3"/>
                </a:cubicBezTo>
                <a:cubicBezTo>
                  <a:pt x="12" y="3"/>
                  <a:pt x="8" y="2"/>
                  <a:pt x="4" y="3"/>
                </a:cubicBezTo>
                <a:cubicBezTo>
                  <a:pt x="4" y="3"/>
                  <a:pt x="4" y="3"/>
                  <a:pt x="4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30" name="Freeform 397"/>
          <p:cNvSpPr>
            <a:spLocks noEditPoints="1"/>
          </p:cNvSpPr>
          <p:nvPr/>
        </p:nvSpPr>
        <p:spPr bwMode="auto">
          <a:xfrm>
            <a:off x="3522663" y="1900238"/>
            <a:ext cx="23812" cy="34925"/>
          </a:xfrm>
          <a:custGeom>
            <a:avLst/>
            <a:gdLst>
              <a:gd name="T0" fmla="*/ 7 w 8"/>
              <a:gd name="T1" fmla="*/ 3 h 11"/>
              <a:gd name="T2" fmla="*/ 3 w 8"/>
              <a:gd name="T3" fmla="*/ 5 h 11"/>
              <a:gd name="T4" fmla="*/ 5 w 8"/>
              <a:gd name="T5" fmla="*/ 11 h 11"/>
              <a:gd name="T6" fmla="*/ 0 w 8"/>
              <a:gd name="T7" fmla="*/ 8 h 11"/>
              <a:gd name="T8" fmla="*/ 1 w 8"/>
              <a:gd name="T9" fmla="*/ 4 h 11"/>
              <a:gd name="T10" fmla="*/ 7 w 8"/>
              <a:gd name="T11" fmla="*/ 3 h 11"/>
              <a:gd name="T12" fmla="*/ 5 w 8"/>
              <a:gd name="T13" fmla="*/ 9 h 11"/>
              <a:gd name="T14" fmla="*/ 5 w 8"/>
              <a:gd name="T15" fmla="*/ 7 h 11"/>
              <a:gd name="T16" fmla="*/ 2 w 8"/>
              <a:gd name="T17" fmla="*/ 8 h 11"/>
              <a:gd name="T18" fmla="*/ 5 w 8"/>
              <a:gd name="T1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11">
                <a:moveTo>
                  <a:pt x="7" y="3"/>
                </a:moveTo>
                <a:cubicBezTo>
                  <a:pt x="6" y="4"/>
                  <a:pt x="4" y="3"/>
                  <a:pt x="3" y="5"/>
                </a:cubicBezTo>
                <a:cubicBezTo>
                  <a:pt x="6" y="5"/>
                  <a:pt x="8" y="9"/>
                  <a:pt x="5" y="11"/>
                </a:cubicBezTo>
                <a:cubicBezTo>
                  <a:pt x="3" y="11"/>
                  <a:pt x="2" y="9"/>
                  <a:pt x="0" y="8"/>
                </a:cubicBezTo>
                <a:cubicBezTo>
                  <a:pt x="0" y="7"/>
                  <a:pt x="0" y="5"/>
                  <a:pt x="1" y="4"/>
                </a:cubicBezTo>
                <a:cubicBezTo>
                  <a:pt x="2" y="2"/>
                  <a:pt x="7" y="0"/>
                  <a:pt x="7" y="3"/>
                </a:cubicBezTo>
                <a:close/>
                <a:moveTo>
                  <a:pt x="5" y="9"/>
                </a:moveTo>
                <a:cubicBezTo>
                  <a:pt x="5" y="8"/>
                  <a:pt x="5" y="8"/>
                  <a:pt x="5" y="7"/>
                </a:cubicBezTo>
                <a:cubicBezTo>
                  <a:pt x="4" y="7"/>
                  <a:pt x="2" y="6"/>
                  <a:pt x="2" y="8"/>
                </a:cubicBezTo>
                <a:cubicBezTo>
                  <a:pt x="2" y="7"/>
                  <a:pt x="4" y="9"/>
                  <a:pt x="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31" name="Freeform 398"/>
          <p:cNvSpPr>
            <a:spLocks noEditPoints="1"/>
          </p:cNvSpPr>
          <p:nvPr/>
        </p:nvSpPr>
        <p:spPr bwMode="auto">
          <a:xfrm>
            <a:off x="3625850" y="2017713"/>
            <a:ext cx="60325" cy="47625"/>
          </a:xfrm>
          <a:custGeom>
            <a:avLst/>
            <a:gdLst>
              <a:gd name="T0" fmla="*/ 18 w 19"/>
              <a:gd name="T1" fmla="*/ 1 h 15"/>
              <a:gd name="T2" fmla="*/ 19 w 19"/>
              <a:gd name="T3" fmla="*/ 3 h 15"/>
              <a:gd name="T4" fmla="*/ 18 w 19"/>
              <a:gd name="T5" fmla="*/ 3 h 15"/>
              <a:gd name="T6" fmla="*/ 17 w 19"/>
              <a:gd name="T7" fmla="*/ 14 h 15"/>
              <a:gd name="T8" fmla="*/ 8 w 19"/>
              <a:gd name="T9" fmla="*/ 14 h 15"/>
              <a:gd name="T10" fmla="*/ 0 w 19"/>
              <a:gd name="T11" fmla="*/ 11 h 15"/>
              <a:gd name="T12" fmla="*/ 0 w 19"/>
              <a:gd name="T13" fmla="*/ 1 h 15"/>
              <a:gd name="T14" fmla="*/ 3 w 19"/>
              <a:gd name="T15" fmla="*/ 0 h 15"/>
              <a:gd name="T16" fmla="*/ 5 w 19"/>
              <a:gd name="T17" fmla="*/ 1 h 15"/>
              <a:gd name="T18" fmla="*/ 8 w 19"/>
              <a:gd name="T19" fmla="*/ 1 h 15"/>
              <a:gd name="T20" fmla="*/ 18 w 19"/>
              <a:gd name="T21" fmla="*/ 1 h 15"/>
              <a:gd name="T22" fmla="*/ 17 w 19"/>
              <a:gd name="T23" fmla="*/ 5 h 15"/>
              <a:gd name="T24" fmla="*/ 16 w 19"/>
              <a:gd name="T25" fmla="*/ 4 h 15"/>
              <a:gd name="T26" fmla="*/ 2 w 19"/>
              <a:gd name="T27" fmla="*/ 3 h 15"/>
              <a:gd name="T28" fmla="*/ 3 w 19"/>
              <a:gd name="T29" fmla="*/ 12 h 15"/>
              <a:gd name="T30" fmla="*/ 15 w 19"/>
              <a:gd name="T31" fmla="*/ 12 h 15"/>
              <a:gd name="T32" fmla="*/ 17 w 19"/>
              <a:gd name="T33" fmla="*/ 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" h="15">
                <a:moveTo>
                  <a:pt x="18" y="1"/>
                </a:moveTo>
                <a:cubicBezTo>
                  <a:pt x="18" y="2"/>
                  <a:pt x="18" y="3"/>
                  <a:pt x="19" y="3"/>
                </a:cubicBezTo>
                <a:cubicBezTo>
                  <a:pt x="19" y="3"/>
                  <a:pt x="19" y="3"/>
                  <a:pt x="18" y="3"/>
                </a:cubicBezTo>
                <a:cubicBezTo>
                  <a:pt x="19" y="7"/>
                  <a:pt x="19" y="11"/>
                  <a:pt x="17" y="14"/>
                </a:cubicBezTo>
                <a:cubicBezTo>
                  <a:pt x="15" y="15"/>
                  <a:pt x="12" y="14"/>
                  <a:pt x="8" y="14"/>
                </a:cubicBezTo>
                <a:cubicBezTo>
                  <a:pt x="4" y="13"/>
                  <a:pt x="1" y="15"/>
                  <a:pt x="0" y="11"/>
                </a:cubicBezTo>
                <a:cubicBezTo>
                  <a:pt x="0" y="8"/>
                  <a:pt x="0" y="4"/>
                  <a:pt x="0" y="1"/>
                </a:cubicBezTo>
                <a:cubicBezTo>
                  <a:pt x="1" y="1"/>
                  <a:pt x="2" y="0"/>
                  <a:pt x="3" y="0"/>
                </a:cubicBezTo>
                <a:cubicBezTo>
                  <a:pt x="4" y="0"/>
                  <a:pt x="4" y="1"/>
                  <a:pt x="5" y="1"/>
                </a:cubicBezTo>
                <a:cubicBezTo>
                  <a:pt x="5" y="1"/>
                  <a:pt x="7" y="1"/>
                  <a:pt x="8" y="1"/>
                </a:cubicBezTo>
                <a:cubicBezTo>
                  <a:pt x="12" y="1"/>
                  <a:pt x="15" y="2"/>
                  <a:pt x="18" y="1"/>
                </a:cubicBezTo>
                <a:close/>
                <a:moveTo>
                  <a:pt x="17" y="5"/>
                </a:moveTo>
                <a:cubicBezTo>
                  <a:pt x="17" y="4"/>
                  <a:pt x="16" y="4"/>
                  <a:pt x="16" y="4"/>
                </a:cubicBezTo>
                <a:cubicBezTo>
                  <a:pt x="12" y="3"/>
                  <a:pt x="5" y="2"/>
                  <a:pt x="2" y="3"/>
                </a:cubicBezTo>
                <a:cubicBezTo>
                  <a:pt x="2" y="5"/>
                  <a:pt x="1" y="9"/>
                  <a:pt x="3" y="12"/>
                </a:cubicBezTo>
                <a:cubicBezTo>
                  <a:pt x="7" y="12"/>
                  <a:pt x="11" y="12"/>
                  <a:pt x="15" y="12"/>
                </a:cubicBezTo>
                <a:cubicBezTo>
                  <a:pt x="17" y="10"/>
                  <a:pt x="17" y="8"/>
                  <a:pt x="17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32" name="Freeform 399"/>
          <p:cNvSpPr/>
          <p:nvPr/>
        </p:nvSpPr>
        <p:spPr bwMode="auto">
          <a:xfrm>
            <a:off x="3641725" y="2043113"/>
            <a:ext cx="28575" cy="12700"/>
          </a:xfrm>
          <a:custGeom>
            <a:avLst/>
            <a:gdLst>
              <a:gd name="T0" fmla="*/ 8 w 9"/>
              <a:gd name="T1" fmla="*/ 1 h 4"/>
              <a:gd name="T2" fmla="*/ 9 w 9"/>
              <a:gd name="T3" fmla="*/ 2 h 4"/>
              <a:gd name="T4" fmla="*/ 1 w 9"/>
              <a:gd name="T5" fmla="*/ 2 h 4"/>
              <a:gd name="T6" fmla="*/ 0 w 9"/>
              <a:gd name="T7" fmla="*/ 1 h 4"/>
              <a:gd name="T8" fmla="*/ 8 w 9"/>
              <a:gd name="T9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4">
                <a:moveTo>
                  <a:pt x="8" y="1"/>
                </a:moveTo>
                <a:cubicBezTo>
                  <a:pt x="8" y="1"/>
                  <a:pt x="9" y="1"/>
                  <a:pt x="9" y="2"/>
                </a:cubicBezTo>
                <a:cubicBezTo>
                  <a:pt x="7" y="4"/>
                  <a:pt x="4" y="1"/>
                  <a:pt x="1" y="2"/>
                </a:cubicBezTo>
                <a:cubicBezTo>
                  <a:pt x="1" y="2"/>
                  <a:pt x="0" y="2"/>
                  <a:pt x="0" y="1"/>
                </a:cubicBezTo>
                <a:cubicBezTo>
                  <a:pt x="3" y="0"/>
                  <a:pt x="6" y="1"/>
                  <a:pt x="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33" name="Freeform 400"/>
          <p:cNvSpPr>
            <a:spLocks noEditPoints="1"/>
          </p:cNvSpPr>
          <p:nvPr/>
        </p:nvSpPr>
        <p:spPr bwMode="auto">
          <a:xfrm>
            <a:off x="3516313" y="1784350"/>
            <a:ext cx="58737" cy="42863"/>
          </a:xfrm>
          <a:custGeom>
            <a:avLst/>
            <a:gdLst>
              <a:gd name="T0" fmla="*/ 19 w 19"/>
              <a:gd name="T1" fmla="*/ 3 h 14"/>
              <a:gd name="T2" fmla="*/ 18 w 19"/>
              <a:gd name="T3" fmla="*/ 13 h 14"/>
              <a:gd name="T4" fmla="*/ 2 w 19"/>
              <a:gd name="T5" fmla="*/ 12 h 14"/>
              <a:gd name="T6" fmla="*/ 1 w 19"/>
              <a:gd name="T7" fmla="*/ 2 h 14"/>
              <a:gd name="T8" fmla="*/ 15 w 19"/>
              <a:gd name="T9" fmla="*/ 2 h 14"/>
              <a:gd name="T10" fmla="*/ 19 w 19"/>
              <a:gd name="T11" fmla="*/ 3 h 14"/>
              <a:gd name="T12" fmla="*/ 15 w 19"/>
              <a:gd name="T13" fmla="*/ 10 h 14"/>
              <a:gd name="T14" fmla="*/ 13 w 19"/>
              <a:gd name="T15" fmla="*/ 11 h 14"/>
              <a:gd name="T16" fmla="*/ 16 w 19"/>
              <a:gd name="T17" fmla="*/ 11 h 14"/>
              <a:gd name="T18" fmla="*/ 17 w 19"/>
              <a:gd name="T19" fmla="*/ 4 h 14"/>
              <a:gd name="T20" fmla="*/ 4 w 19"/>
              <a:gd name="T21" fmla="*/ 3 h 14"/>
              <a:gd name="T22" fmla="*/ 4 w 19"/>
              <a:gd name="T23" fmla="*/ 10 h 14"/>
              <a:gd name="T24" fmla="*/ 5 w 19"/>
              <a:gd name="T25" fmla="*/ 6 h 14"/>
              <a:gd name="T26" fmla="*/ 6 w 19"/>
              <a:gd name="T27" fmla="*/ 3 h 14"/>
              <a:gd name="T28" fmla="*/ 8 w 19"/>
              <a:gd name="T29" fmla="*/ 6 h 14"/>
              <a:gd name="T30" fmla="*/ 10 w 19"/>
              <a:gd name="T31" fmla="*/ 4 h 14"/>
              <a:gd name="T32" fmla="*/ 10 w 19"/>
              <a:gd name="T33" fmla="*/ 10 h 14"/>
              <a:gd name="T34" fmla="*/ 9 w 19"/>
              <a:gd name="T35" fmla="*/ 8 h 14"/>
              <a:gd name="T36" fmla="*/ 8 w 19"/>
              <a:gd name="T37" fmla="*/ 9 h 14"/>
              <a:gd name="T38" fmla="*/ 6 w 19"/>
              <a:gd name="T39" fmla="*/ 7 h 14"/>
              <a:gd name="T40" fmla="*/ 6 w 19"/>
              <a:gd name="T41" fmla="*/ 9 h 14"/>
              <a:gd name="T42" fmla="*/ 4 w 19"/>
              <a:gd name="T43" fmla="*/ 10 h 14"/>
              <a:gd name="T44" fmla="*/ 12 w 19"/>
              <a:gd name="T45" fmla="*/ 11 h 14"/>
              <a:gd name="T46" fmla="*/ 12 w 19"/>
              <a:gd name="T47" fmla="*/ 10 h 14"/>
              <a:gd name="T48" fmla="*/ 13 w 19"/>
              <a:gd name="T49" fmla="*/ 9 h 14"/>
              <a:gd name="T50" fmla="*/ 12 w 19"/>
              <a:gd name="T51" fmla="*/ 6 h 14"/>
              <a:gd name="T52" fmla="*/ 15 w 19"/>
              <a:gd name="T53" fmla="*/ 5 h 14"/>
              <a:gd name="T54" fmla="*/ 14 w 19"/>
              <a:gd name="T55" fmla="*/ 7 h 14"/>
              <a:gd name="T56" fmla="*/ 15 w 19"/>
              <a:gd name="T57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" h="14">
                <a:moveTo>
                  <a:pt x="19" y="3"/>
                </a:moveTo>
                <a:cubicBezTo>
                  <a:pt x="19" y="6"/>
                  <a:pt x="18" y="9"/>
                  <a:pt x="18" y="13"/>
                </a:cubicBezTo>
                <a:cubicBezTo>
                  <a:pt x="12" y="14"/>
                  <a:pt x="8" y="11"/>
                  <a:pt x="2" y="12"/>
                </a:cubicBezTo>
                <a:cubicBezTo>
                  <a:pt x="0" y="10"/>
                  <a:pt x="1" y="5"/>
                  <a:pt x="1" y="2"/>
                </a:cubicBezTo>
                <a:cubicBezTo>
                  <a:pt x="6" y="0"/>
                  <a:pt x="11" y="2"/>
                  <a:pt x="15" y="2"/>
                </a:cubicBezTo>
                <a:cubicBezTo>
                  <a:pt x="17" y="2"/>
                  <a:pt x="17" y="3"/>
                  <a:pt x="19" y="3"/>
                </a:cubicBezTo>
                <a:close/>
                <a:moveTo>
                  <a:pt x="15" y="10"/>
                </a:moveTo>
                <a:cubicBezTo>
                  <a:pt x="15" y="10"/>
                  <a:pt x="14" y="11"/>
                  <a:pt x="13" y="11"/>
                </a:cubicBezTo>
                <a:cubicBezTo>
                  <a:pt x="15" y="11"/>
                  <a:pt x="15" y="11"/>
                  <a:pt x="16" y="11"/>
                </a:cubicBezTo>
                <a:cubicBezTo>
                  <a:pt x="17" y="9"/>
                  <a:pt x="17" y="7"/>
                  <a:pt x="17" y="4"/>
                </a:cubicBezTo>
                <a:cubicBezTo>
                  <a:pt x="13" y="3"/>
                  <a:pt x="8" y="4"/>
                  <a:pt x="4" y="3"/>
                </a:cubicBezTo>
                <a:cubicBezTo>
                  <a:pt x="3" y="4"/>
                  <a:pt x="1" y="10"/>
                  <a:pt x="4" y="10"/>
                </a:cubicBezTo>
                <a:cubicBezTo>
                  <a:pt x="3" y="8"/>
                  <a:pt x="4" y="7"/>
                  <a:pt x="5" y="6"/>
                </a:cubicBezTo>
                <a:cubicBezTo>
                  <a:pt x="5" y="5"/>
                  <a:pt x="5" y="4"/>
                  <a:pt x="6" y="3"/>
                </a:cubicBezTo>
                <a:cubicBezTo>
                  <a:pt x="7" y="4"/>
                  <a:pt x="7" y="5"/>
                  <a:pt x="8" y="6"/>
                </a:cubicBezTo>
                <a:cubicBezTo>
                  <a:pt x="9" y="5"/>
                  <a:pt x="8" y="4"/>
                  <a:pt x="10" y="4"/>
                </a:cubicBezTo>
                <a:cubicBezTo>
                  <a:pt x="11" y="5"/>
                  <a:pt x="11" y="9"/>
                  <a:pt x="10" y="10"/>
                </a:cubicBezTo>
                <a:cubicBezTo>
                  <a:pt x="9" y="10"/>
                  <a:pt x="9" y="8"/>
                  <a:pt x="9" y="8"/>
                </a:cubicBezTo>
                <a:cubicBezTo>
                  <a:pt x="9" y="8"/>
                  <a:pt x="8" y="9"/>
                  <a:pt x="8" y="9"/>
                </a:cubicBezTo>
                <a:cubicBezTo>
                  <a:pt x="7" y="8"/>
                  <a:pt x="7" y="7"/>
                  <a:pt x="6" y="7"/>
                </a:cubicBezTo>
                <a:cubicBezTo>
                  <a:pt x="5" y="7"/>
                  <a:pt x="6" y="8"/>
                  <a:pt x="6" y="9"/>
                </a:cubicBezTo>
                <a:cubicBezTo>
                  <a:pt x="5" y="9"/>
                  <a:pt x="5" y="9"/>
                  <a:pt x="4" y="10"/>
                </a:cubicBezTo>
                <a:cubicBezTo>
                  <a:pt x="7" y="10"/>
                  <a:pt x="9" y="11"/>
                  <a:pt x="12" y="11"/>
                </a:cubicBezTo>
                <a:cubicBezTo>
                  <a:pt x="12" y="11"/>
                  <a:pt x="12" y="11"/>
                  <a:pt x="12" y="10"/>
                </a:cubicBezTo>
                <a:cubicBezTo>
                  <a:pt x="13" y="10"/>
                  <a:pt x="13" y="10"/>
                  <a:pt x="13" y="9"/>
                </a:cubicBezTo>
                <a:cubicBezTo>
                  <a:pt x="13" y="8"/>
                  <a:pt x="12" y="8"/>
                  <a:pt x="12" y="6"/>
                </a:cubicBezTo>
                <a:cubicBezTo>
                  <a:pt x="12" y="5"/>
                  <a:pt x="14" y="5"/>
                  <a:pt x="15" y="5"/>
                </a:cubicBezTo>
                <a:cubicBezTo>
                  <a:pt x="17" y="5"/>
                  <a:pt x="15" y="7"/>
                  <a:pt x="14" y="7"/>
                </a:cubicBezTo>
                <a:cubicBezTo>
                  <a:pt x="15" y="7"/>
                  <a:pt x="15" y="8"/>
                  <a:pt x="15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34" name="Freeform 401"/>
          <p:cNvSpPr>
            <a:spLocks noEditPoints="1"/>
          </p:cNvSpPr>
          <p:nvPr/>
        </p:nvSpPr>
        <p:spPr bwMode="auto">
          <a:xfrm>
            <a:off x="3575050" y="1839913"/>
            <a:ext cx="63500" cy="47625"/>
          </a:xfrm>
          <a:custGeom>
            <a:avLst/>
            <a:gdLst>
              <a:gd name="T0" fmla="*/ 19 w 20"/>
              <a:gd name="T1" fmla="*/ 15 h 15"/>
              <a:gd name="T2" fmla="*/ 4 w 20"/>
              <a:gd name="T3" fmla="*/ 14 h 15"/>
              <a:gd name="T4" fmla="*/ 0 w 20"/>
              <a:gd name="T5" fmla="*/ 6 h 15"/>
              <a:gd name="T6" fmla="*/ 1 w 20"/>
              <a:gd name="T7" fmla="*/ 0 h 15"/>
              <a:gd name="T8" fmla="*/ 2 w 20"/>
              <a:gd name="T9" fmla="*/ 0 h 15"/>
              <a:gd name="T10" fmla="*/ 4 w 20"/>
              <a:gd name="T11" fmla="*/ 1 h 15"/>
              <a:gd name="T12" fmla="*/ 19 w 20"/>
              <a:gd name="T13" fmla="*/ 1 h 15"/>
              <a:gd name="T14" fmla="*/ 20 w 20"/>
              <a:gd name="T15" fmla="*/ 4 h 15"/>
              <a:gd name="T16" fmla="*/ 19 w 20"/>
              <a:gd name="T17" fmla="*/ 15 h 15"/>
              <a:gd name="T18" fmla="*/ 18 w 20"/>
              <a:gd name="T19" fmla="*/ 5 h 15"/>
              <a:gd name="T20" fmla="*/ 17 w 20"/>
              <a:gd name="T21" fmla="*/ 3 h 15"/>
              <a:gd name="T22" fmla="*/ 3 w 20"/>
              <a:gd name="T23" fmla="*/ 2 h 15"/>
              <a:gd name="T24" fmla="*/ 2 w 20"/>
              <a:gd name="T25" fmla="*/ 4 h 15"/>
              <a:gd name="T26" fmla="*/ 3 w 20"/>
              <a:gd name="T27" fmla="*/ 12 h 15"/>
              <a:gd name="T28" fmla="*/ 12 w 20"/>
              <a:gd name="T29" fmla="*/ 14 h 15"/>
              <a:gd name="T30" fmla="*/ 15 w 20"/>
              <a:gd name="T31" fmla="*/ 7 h 15"/>
              <a:gd name="T32" fmla="*/ 16 w 20"/>
              <a:gd name="T33" fmla="*/ 13 h 15"/>
              <a:gd name="T34" fmla="*/ 13 w 20"/>
              <a:gd name="T35" fmla="*/ 14 h 15"/>
              <a:gd name="T36" fmla="*/ 16 w 20"/>
              <a:gd name="T37" fmla="*/ 14 h 15"/>
              <a:gd name="T38" fmla="*/ 18 w 20"/>
              <a:gd name="T39" fmla="*/ 5 h 15"/>
              <a:gd name="T40" fmla="*/ 13 w 20"/>
              <a:gd name="T41" fmla="*/ 10 h 15"/>
              <a:gd name="T42" fmla="*/ 13 w 20"/>
              <a:gd name="T43" fmla="*/ 11 h 15"/>
              <a:gd name="T44" fmla="*/ 15 w 20"/>
              <a:gd name="T45" fmla="*/ 10 h 15"/>
              <a:gd name="T46" fmla="*/ 14 w 20"/>
              <a:gd name="T47" fmla="*/ 9 h 15"/>
              <a:gd name="T48" fmla="*/ 13 w 20"/>
              <a:gd name="T49" fmla="*/ 1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" h="15">
                <a:moveTo>
                  <a:pt x="19" y="15"/>
                </a:moveTo>
                <a:cubicBezTo>
                  <a:pt x="15" y="15"/>
                  <a:pt x="9" y="15"/>
                  <a:pt x="4" y="14"/>
                </a:cubicBezTo>
                <a:cubicBezTo>
                  <a:pt x="1" y="14"/>
                  <a:pt x="0" y="10"/>
                  <a:pt x="0" y="6"/>
                </a:cubicBezTo>
                <a:cubicBezTo>
                  <a:pt x="0" y="4"/>
                  <a:pt x="0" y="2"/>
                  <a:pt x="1" y="0"/>
                </a:cubicBezTo>
                <a:cubicBezTo>
                  <a:pt x="2" y="0"/>
                  <a:pt x="2" y="1"/>
                  <a:pt x="2" y="0"/>
                </a:cubicBezTo>
                <a:cubicBezTo>
                  <a:pt x="3" y="0"/>
                  <a:pt x="3" y="1"/>
                  <a:pt x="4" y="1"/>
                </a:cubicBezTo>
                <a:cubicBezTo>
                  <a:pt x="9" y="0"/>
                  <a:pt x="14" y="2"/>
                  <a:pt x="19" y="1"/>
                </a:cubicBezTo>
                <a:cubicBezTo>
                  <a:pt x="20" y="2"/>
                  <a:pt x="20" y="3"/>
                  <a:pt x="20" y="4"/>
                </a:cubicBezTo>
                <a:cubicBezTo>
                  <a:pt x="20" y="8"/>
                  <a:pt x="19" y="13"/>
                  <a:pt x="19" y="15"/>
                </a:cubicBezTo>
                <a:close/>
                <a:moveTo>
                  <a:pt x="18" y="5"/>
                </a:moveTo>
                <a:cubicBezTo>
                  <a:pt x="18" y="4"/>
                  <a:pt x="17" y="4"/>
                  <a:pt x="17" y="3"/>
                </a:cubicBezTo>
                <a:cubicBezTo>
                  <a:pt x="12" y="3"/>
                  <a:pt x="8" y="2"/>
                  <a:pt x="3" y="2"/>
                </a:cubicBezTo>
                <a:cubicBezTo>
                  <a:pt x="3" y="3"/>
                  <a:pt x="3" y="4"/>
                  <a:pt x="2" y="4"/>
                </a:cubicBezTo>
                <a:cubicBezTo>
                  <a:pt x="1" y="6"/>
                  <a:pt x="1" y="11"/>
                  <a:pt x="3" y="12"/>
                </a:cubicBezTo>
                <a:cubicBezTo>
                  <a:pt x="6" y="13"/>
                  <a:pt x="8" y="13"/>
                  <a:pt x="12" y="14"/>
                </a:cubicBezTo>
                <a:cubicBezTo>
                  <a:pt x="11" y="12"/>
                  <a:pt x="11" y="7"/>
                  <a:pt x="15" y="7"/>
                </a:cubicBezTo>
                <a:cubicBezTo>
                  <a:pt x="17" y="8"/>
                  <a:pt x="18" y="11"/>
                  <a:pt x="16" y="13"/>
                </a:cubicBezTo>
                <a:cubicBezTo>
                  <a:pt x="15" y="13"/>
                  <a:pt x="14" y="13"/>
                  <a:pt x="13" y="14"/>
                </a:cubicBezTo>
                <a:cubicBezTo>
                  <a:pt x="14" y="14"/>
                  <a:pt x="15" y="14"/>
                  <a:pt x="16" y="14"/>
                </a:cubicBezTo>
                <a:cubicBezTo>
                  <a:pt x="18" y="12"/>
                  <a:pt x="18" y="9"/>
                  <a:pt x="18" y="5"/>
                </a:cubicBezTo>
                <a:close/>
                <a:moveTo>
                  <a:pt x="13" y="10"/>
                </a:moveTo>
                <a:cubicBezTo>
                  <a:pt x="13" y="11"/>
                  <a:pt x="14" y="11"/>
                  <a:pt x="13" y="11"/>
                </a:cubicBezTo>
                <a:cubicBezTo>
                  <a:pt x="14" y="11"/>
                  <a:pt x="16" y="12"/>
                  <a:pt x="15" y="10"/>
                </a:cubicBezTo>
                <a:cubicBezTo>
                  <a:pt x="15" y="11"/>
                  <a:pt x="15" y="9"/>
                  <a:pt x="14" y="9"/>
                </a:cubicBezTo>
                <a:cubicBezTo>
                  <a:pt x="14" y="10"/>
                  <a:pt x="14" y="10"/>
                  <a:pt x="13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35" name="Freeform 402"/>
          <p:cNvSpPr>
            <a:spLocks noEditPoints="1"/>
          </p:cNvSpPr>
          <p:nvPr/>
        </p:nvSpPr>
        <p:spPr bwMode="auto">
          <a:xfrm>
            <a:off x="3632200" y="1957388"/>
            <a:ext cx="63500" cy="53975"/>
          </a:xfrm>
          <a:custGeom>
            <a:avLst/>
            <a:gdLst>
              <a:gd name="T0" fmla="*/ 1 w 20"/>
              <a:gd name="T1" fmla="*/ 2 h 17"/>
              <a:gd name="T2" fmla="*/ 8 w 20"/>
              <a:gd name="T3" fmla="*/ 2 h 17"/>
              <a:gd name="T4" fmla="*/ 18 w 20"/>
              <a:gd name="T5" fmla="*/ 3 h 17"/>
              <a:gd name="T6" fmla="*/ 18 w 20"/>
              <a:gd name="T7" fmla="*/ 3 h 17"/>
              <a:gd name="T8" fmla="*/ 19 w 20"/>
              <a:gd name="T9" fmla="*/ 9 h 17"/>
              <a:gd name="T10" fmla="*/ 17 w 20"/>
              <a:gd name="T11" fmla="*/ 16 h 17"/>
              <a:gd name="T12" fmla="*/ 14 w 20"/>
              <a:gd name="T13" fmla="*/ 17 h 17"/>
              <a:gd name="T14" fmla="*/ 0 w 20"/>
              <a:gd name="T15" fmla="*/ 12 h 17"/>
              <a:gd name="T16" fmla="*/ 2 w 20"/>
              <a:gd name="T17" fmla="*/ 3 h 17"/>
              <a:gd name="T18" fmla="*/ 1 w 20"/>
              <a:gd name="T19" fmla="*/ 2 h 17"/>
              <a:gd name="T20" fmla="*/ 4 w 20"/>
              <a:gd name="T21" fmla="*/ 3 h 17"/>
              <a:gd name="T22" fmla="*/ 2 w 20"/>
              <a:gd name="T23" fmla="*/ 13 h 17"/>
              <a:gd name="T24" fmla="*/ 8 w 20"/>
              <a:gd name="T25" fmla="*/ 14 h 17"/>
              <a:gd name="T26" fmla="*/ 15 w 20"/>
              <a:gd name="T27" fmla="*/ 15 h 17"/>
              <a:gd name="T28" fmla="*/ 17 w 20"/>
              <a:gd name="T29" fmla="*/ 6 h 17"/>
              <a:gd name="T30" fmla="*/ 4 w 20"/>
              <a:gd name="T31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" h="17">
                <a:moveTo>
                  <a:pt x="1" y="2"/>
                </a:moveTo>
                <a:cubicBezTo>
                  <a:pt x="3" y="0"/>
                  <a:pt x="6" y="3"/>
                  <a:pt x="8" y="2"/>
                </a:cubicBezTo>
                <a:cubicBezTo>
                  <a:pt x="11" y="2"/>
                  <a:pt x="15" y="4"/>
                  <a:pt x="18" y="3"/>
                </a:cubicBezTo>
                <a:cubicBezTo>
                  <a:pt x="18" y="3"/>
                  <a:pt x="18" y="4"/>
                  <a:pt x="18" y="3"/>
                </a:cubicBezTo>
                <a:cubicBezTo>
                  <a:pt x="20" y="5"/>
                  <a:pt x="19" y="7"/>
                  <a:pt x="19" y="9"/>
                </a:cubicBezTo>
                <a:cubicBezTo>
                  <a:pt x="18" y="12"/>
                  <a:pt x="19" y="15"/>
                  <a:pt x="17" y="16"/>
                </a:cubicBezTo>
                <a:cubicBezTo>
                  <a:pt x="16" y="16"/>
                  <a:pt x="15" y="16"/>
                  <a:pt x="14" y="17"/>
                </a:cubicBezTo>
                <a:cubicBezTo>
                  <a:pt x="9" y="15"/>
                  <a:pt x="1" y="17"/>
                  <a:pt x="0" y="12"/>
                </a:cubicBezTo>
                <a:cubicBezTo>
                  <a:pt x="0" y="8"/>
                  <a:pt x="0" y="5"/>
                  <a:pt x="2" y="3"/>
                </a:cubicBezTo>
                <a:cubicBezTo>
                  <a:pt x="1" y="2"/>
                  <a:pt x="1" y="2"/>
                  <a:pt x="1" y="2"/>
                </a:cubicBezTo>
                <a:close/>
                <a:moveTo>
                  <a:pt x="4" y="3"/>
                </a:moveTo>
                <a:cubicBezTo>
                  <a:pt x="1" y="5"/>
                  <a:pt x="0" y="11"/>
                  <a:pt x="2" y="13"/>
                </a:cubicBezTo>
                <a:cubicBezTo>
                  <a:pt x="3" y="14"/>
                  <a:pt x="6" y="14"/>
                  <a:pt x="8" y="14"/>
                </a:cubicBezTo>
                <a:cubicBezTo>
                  <a:pt x="10" y="14"/>
                  <a:pt x="13" y="15"/>
                  <a:pt x="15" y="15"/>
                </a:cubicBezTo>
                <a:cubicBezTo>
                  <a:pt x="18" y="13"/>
                  <a:pt x="17" y="9"/>
                  <a:pt x="17" y="6"/>
                </a:cubicBezTo>
                <a:cubicBezTo>
                  <a:pt x="13" y="4"/>
                  <a:pt x="8" y="4"/>
                  <a:pt x="4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36" name="Freeform 403"/>
          <p:cNvSpPr>
            <a:spLocks noEditPoints="1"/>
          </p:cNvSpPr>
          <p:nvPr/>
        </p:nvSpPr>
        <p:spPr bwMode="auto">
          <a:xfrm>
            <a:off x="3516313" y="1954213"/>
            <a:ext cx="26987" cy="34925"/>
          </a:xfrm>
          <a:custGeom>
            <a:avLst/>
            <a:gdLst>
              <a:gd name="T0" fmla="*/ 2 w 9"/>
              <a:gd name="T1" fmla="*/ 8 h 11"/>
              <a:gd name="T2" fmla="*/ 6 w 9"/>
              <a:gd name="T3" fmla="*/ 7 h 11"/>
              <a:gd name="T4" fmla="*/ 1 w 9"/>
              <a:gd name="T5" fmla="*/ 6 h 11"/>
              <a:gd name="T6" fmla="*/ 3 w 9"/>
              <a:gd name="T7" fmla="*/ 1 h 11"/>
              <a:gd name="T8" fmla="*/ 5 w 9"/>
              <a:gd name="T9" fmla="*/ 10 h 11"/>
              <a:gd name="T10" fmla="*/ 2 w 9"/>
              <a:gd name="T11" fmla="*/ 8 h 11"/>
              <a:gd name="T12" fmla="*/ 4 w 9"/>
              <a:gd name="T13" fmla="*/ 6 h 11"/>
              <a:gd name="T14" fmla="*/ 5 w 9"/>
              <a:gd name="T15" fmla="*/ 5 h 11"/>
              <a:gd name="T16" fmla="*/ 5 w 9"/>
              <a:gd name="T17" fmla="*/ 4 h 11"/>
              <a:gd name="T18" fmla="*/ 4 w 9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" h="11">
                <a:moveTo>
                  <a:pt x="2" y="8"/>
                </a:moveTo>
                <a:cubicBezTo>
                  <a:pt x="3" y="9"/>
                  <a:pt x="6" y="9"/>
                  <a:pt x="6" y="7"/>
                </a:cubicBezTo>
                <a:cubicBezTo>
                  <a:pt x="3" y="8"/>
                  <a:pt x="2" y="7"/>
                  <a:pt x="1" y="6"/>
                </a:cubicBezTo>
                <a:cubicBezTo>
                  <a:pt x="0" y="3"/>
                  <a:pt x="2" y="2"/>
                  <a:pt x="3" y="1"/>
                </a:cubicBezTo>
                <a:cubicBezTo>
                  <a:pt x="8" y="0"/>
                  <a:pt x="9" y="10"/>
                  <a:pt x="5" y="10"/>
                </a:cubicBezTo>
                <a:cubicBezTo>
                  <a:pt x="4" y="11"/>
                  <a:pt x="2" y="10"/>
                  <a:pt x="2" y="8"/>
                </a:cubicBezTo>
                <a:close/>
                <a:moveTo>
                  <a:pt x="4" y="6"/>
                </a:moveTo>
                <a:cubicBezTo>
                  <a:pt x="4" y="5"/>
                  <a:pt x="5" y="5"/>
                  <a:pt x="5" y="5"/>
                </a:cubicBezTo>
                <a:cubicBezTo>
                  <a:pt x="4" y="5"/>
                  <a:pt x="5" y="4"/>
                  <a:pt x="5" y="4"/>
                </a:cubicBezTo>
                <a:cubicBezTo>
                  <a:pt x="2" y="3"/>
                  <a:pt x="2" y="6"/>
                  <a:pt x="4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37" name="Freeform 404"/>
          <p:cNvSpPr/>
          <p:nvPr/>
        </p:nvSpPr>
        <p:spPr bwMode="auto">
          <a:xfrm>
            <a:off x="2027238" y="3906838"/>
            <a:ext cx="15875" cy="20637"/>
          </a:xfrm>
          <a:custGeom>
            <a:avLst/>
            <a:gdLst>
              <a:gd name="T0" fmla="*/ 5 w 5"/>
              <a:gd name="T1" fmla="*/ 0 h 7"/>
              <a:gd name="T2" fmla="*/ 0 w 5"/>
              <a:gd name="T3" fmla="*/ 7 h 7"/>
              <a:gd name="T4" fmla="*/ 5 w 5"/>
              <a:gd name="T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7">
                <a:moveTo>
                  <a:pt x="5" y="0"/>
                </a:moveTo>
                <a:cubicBezTo>
                  <a:pt x="5" y="3"/>
                  <a:pt x="3" y="6"/>
                  <a:pt x="0" y="7"/>
                </a:cubicBezTo>
                <a:cubicBezTo>
                  <a:pt x="1" y="5"/>
                  <a:pt x="2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38" name="Freeform 405"/>
          <p:cNvSpPr/>
          <p:nvPr/>
        </p:nvSpPr>
        <p:spPr bwMode="auto">
          <a:xfrm>
            <a:off x="2062163" y="3911600"/>
            <a:ext cx="22225" cy="31750"/>
          </a:xfrm>
          <a:custGeom>
            <a:avLst/>
            <a:gdLst>
              <a:gd name="T0" fmla="*/ 4 w 7"/>
              <a:gd name="T1" fmla="*/ 0 h 10"/>
              <a:gd name="T2" fmla="*/ 5 w 7"/>
              <a:gd name="T3" fmla="*/ 9 h 10"/>
              <a:gd name="T4" fmla="*/ 4 w 7"/>
              <a:gd name="T5" fmla="*/ 10 h 10"/>
              <a:gd name="T6" fmla="*/ 4 w 7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10">
                <a:moveTo>
                  <a:pt x="4" y="0"/>
                </a:moveTo>
                <a:cubicBezTo>
                  <a:pt x="7" y="2"/>
                  <a:pt x="5" y="7"/>
                  <a:pt x="5" y="9"/>
                </a:cubicBezTo>
                <a:cubicBezTo>
                  <a:pt x="4" y="9"/>
                  <a:pt x="4" y="9"/>
                  <a:pt x="4" y="10"/>
                </a:cubicBezTo>
                <a:cubicBezTo>
                  <a:pt x="0" y="9"/>
                  <a:pt x="0" y="2"/>
                  <a:pt x="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38298" name="组合 439"/>
          <p:cNvGrpSpPr/>
          <p:nvPr/>
        </p:nvGrpSpPr>
        <p:grpSpPr bwMode="auto">
          <a:xfrm>
            <a:off x="1931988" y="3333750"/>
            <a:ext cx="962025" cy="903288"/>
            <a:chOff x="1931988" y="3333750"/>
            <a:chExt cx="962025" cy="903288"/>
          </a:xfrm>
        </p:grpSpPr>
        <p:sp>
          <p:nvSpPr>
            <p:cNvPr id="12" name="Freeform 407"/>
            <p:cNvSpPr>
              <a:spLocks noEditPoints="1"/>
            </p:cNvSpPr>
            <p:nvPr/>
          </p:nvSpPr>
          <p:spPr bwMode="auto">
            <a:xfrm>
              <a:off x="1931988" y="3333750"/>
              <a:ext cx="962025" cy="903288"/>
            </a:xfrm>
            <a:custGeom>
              <a:avLst/>
              <a:gdLst>
                <a:gd name="T0" fmla="*/ 200 w 305"/>
                <a:gd name="T1" fmla="*/ 251 h 286"/>
                <a:gd name="T2" fmla="*/ 140 w 305"/>
                <a:gd name="T3" fmla="*/ 233 h 286"/>
                <a:gd name="T4" fmla="*/ 59 w 305"/>
                <a:gd name="T5" fmla="*/ 232 h 286"/>
                <a:gd name="T6" fmla="*/ 4 w 305"/>
                <a:gd name="T7" fmla="*/ 264 h 286"/>
                <a:gd name="T8" fmla="*/ 22 w 305"/>
                <a:gd name="T9" fmla="*/ 123 h 286"/>
                <a:gd name="T10" fmla="*/ 67 w 305"/>
                <a:gd name="T11" fmla="*/ 6 h 286"/>
                <a:gd name="T12" fmla="*/ 253 w 305"/>
                <a:gd name="T13" fmla="*/ 8 h 286"/>
                <a:gd name="T14" fmla="*/ 295 w 305"/>
                <a:gd name="T15" fmla="*/ 181 h 286"/>
                <a:gd name="T16" fmla="*/ 303 w 305"/>
                <a:gd name="T17" fmla="*/ 260 h 286"/>
                <a:gd name="T18" fmla="*/ 274 w 305"/>
                <a:gd name="T19" fmla="*/ 92 h 286"/>
                <a:gd name="T20" fmla="*/ 257 w 305"/>
                <a:gd name="T21" fmla="*/ 121 h 286"/>
                <a:gd name="T22" fmla="*/ 271 w 305"/>
                <a:gd name="T23" fmla="*/ 275 h 286"/>
                <a:gd name="T24" fmla="*/ 63 w 305"/>
                <a:gd name="T25" fmla="*/ 118 h 286"/>
                <a:gd name="T26" fmla="*/ 239 w 305"/>
                <a:gd name="T27" fmla="*/ 49 h 286"/>
                <a:gd name="T28" fmla="*/ 231 w 305"/>
                <a:gd name="T29" fmla="*/ 70 h 286"/>
                <a:gd name="T30" fmla="*/ 242 w 305"/>
                <a:gd name="T31" fmla="*/ 137 h 286"/>
                <a:gd name="T32" fmla="*/ 253 w 305"/>
                <a:gd name="T33" fmla="*/ 170 h 286"/>
                <a:gd name="T34" fmla="*/ 198 w 305"/>
                <a:gd name="T35" fmla="*/ 188 h 286"/>
                <a:gd name="T36" fmla="*/ 262 w 305"/>
                <a:gd name="T37" fmla="*/ 219 h 286"/>
                <a:gd name="T38" fmla="*/ 30 w 305"/>
                <a:gd name="T39" fmla="*/ 115 h 286"/>
                <a:gd name="T40" fmla="*/ 44 w 305"/>
                <a:gd name="T41" fmla="*/ 8 h 286"/>
                <a:gd name="T42" fmla="*/ 172 w 305"/>
                <a:gd name="T43" fmla="*/ 26 h 286"/>
                <a:gd name="T44" fmla="*/ 201 w 305"/>
                <a:gd name="T45" fmla="*/ 59 h 286"/>
                <a:gd name="T46" fmla="*/ 71 w 305"/>
                <a:gd name="T47" fmla="*/ 39 h 286"/>
                <a:gd name="T48" fmla="*/ 160 w 305"/>
                <a:gd name="T49" fmla="*/ 73 h 286"/>
                <a:gd name="T50" fmla="*/ 82 w 305"/>
                <a:gd name="T51" fmla="*/ 64 h 286"/>
                <a:gd name="T52" fmla="*/ 202 w 305"/>
                <a:gd name="T53" fmla="*/ 78 h 286"/>
                <a:gd name="T54" fmla="*/ 184 w 305"/>
                <a:gd name="T55" fmla="*/ 92 h 286"/>
                <a:gd name="T56" fmla="*/ 163 w 305"/>
                <a:gd name="T57" fmla="*/ 85 h 286"/>
                <a:gd name="T58" fmla="*/ 229 w 305"/>
                <a:gd name="T59" fmla="*/ 73 h 286"/>
                <a:gd name="T60" fmla="*/ 159 w 305"/>
                <a:gd name="T61" fmla="*/ 77 h 286"/>
                <a:gd name="T62" fmla="*/ 97 w 305"/>
                <a:gd name="T63" fmla="*/ 90 h 286"/>
                <a:gd name="T64" fmla="*/ 109 w 305"/>
                <a:gd name="T65" fmla="*/ 129 h 286"/>
                <a:gd name="T66" fmla="*/ 197 w 305"/>
                <a:gd name="T67" fmla="*/ 95 h 286"/>
                <a:gd name="T68" fmla="*/ 135 w 305"/>
                <a:gd name="T69" fmla="*/ 151 h 286"/>
                <a:gd name="T70" fmla="*/ 128 w 305"/>
                <a:gd name="T71" fmla="*/ 119 h 286"/>
                <a:gd name="T72" fmla="*/ 32 w 305"/>
                <a:gd name="T73" fmla="*/ 124 h 286"/>
                <a:gd name="T74" fmla="*/ 62 w 305"/>
                <a:gd name="T75" fmla="*/ 205 h 286"/>
                <a:gd name="T76" fmla="*/ 150 w 305"/>
                <a:gd name="T77" fmla="*/ 137 h 286"/>
                <a:gd name="T78" fmla="*/ 82 w 305"/>
                <a:gd name="T79" fmla="*/ 133 h 286"/>
                <a:gd name="T80" fmla="*/ 129 w 305"/>
                <a:gd name="T81" fmla="*/ 148 h 286"/>
                <a:gd name="T82" fmla="*/ 125 w 305"/>
                <a:gd name="T83" fmla="*/ 163 h 286"/>
                <a:gd name="T84" fmla="*/ 196 w 305"/>
                <a:gd name="T85" fmla="*/ 174 h 286"/>
                <a:gd name="T86" fmla="*/ 219 w 305"/>
                <a:gd name="T87" fmla="*/ 174 h 286"/>
                <a:gd name="T88" fmla="*/ 125 w 305"/>
                <a:gd name="T89" fmla="*/ 193 h 286"/>
                <a:gd name="T90" fmla="*/ 157 w 305"/>
                <a:gd name="T91" fmla="*/ 173 h 286"/>
                <a:gd name="T92" fmla="*/ 157 w 305"/>
                <a:gd name="T93" fmla="*/ 173 h 286"/>
                <a:gd name="T94" fmla="*/ 178 w 305"/>
                <a:gd name="T95" fmla="*/ 187 h 286"/>
                <a:gd name="T96" fmla="*/ 119 w 305"/>
                <a:gd name="T97" fmla="*/ 180 h 286"/>
                <a:gd name="T98" fmla="*/ 84 w 305"/>
                <a:gd name="T99" fmla="*/ 189 h 286"/>
                <a:gd name="T100" fmla="*/ 96 w 305"/>
                <a:gd name="T101" fmla="*/ 222 h 286"/>
                <a:gd name="T102" fmla="*/ 154 w 305"/>
                <a:gd name="T103" fmla="*/ 212 h 286"/>
                <a:gd name="T104" fmla="*/ 10 w 305"/>
                <a:gd name="T105" fmla="*/ 231 h 286"/>
                <a:gd name="T106" fmla="*/ 12 w 305"/>
                <a:gd name="T107" fmla="*/ 194 h 286"/>
                <a:gd name="T108" fmla="*/ 58 w 305"/>
                <a:gd name="T109" fmla="*/ 209 h 286"/>
                <a:gd name="T110" fmla="*/ 198 w 305"/>
                <a:gd name="T111" fmla="*/ 214 h 286"/>
                <a:gd name="T112" fmla="*/ 93 w 305"/>
                <a:gd name="T113" fmla="*/ 224 h 286"/>
                <a:gd name="T114" fmla="*/ 73 w 305"/>
                <a:gd name="T115" fmla="*/ 208 h 286"/>
                <a:gd name="T116" fmla="*/ 204 w 305"/>
                <a:gd name="T117" fmla="*/ 230 h 286"/>
                <a:gd name="T118" fmla="*/ 62 w 305"/>
                <a:gd name="T119" fmla="*/ 222 h 286"/>
                <a:gd name="T120" fmla="*/ 118 w 305"/>
                <a:gd name="T121" fmla="*/ 22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5" h="286">
                  <a:moveTo>
                    <a:pt x="296" y="270"/>
                  </a:moveTo>
                  <a:cubicBezTo>
                    <a:pt x="300" y="274"/>
                    <a:pt x="298" y="277"/>
                    <a:pt x="292" y="279"/>
                  </a:cubicBezTo>
                  <a:cubicBezTo>
                    <a:pt x="283" y="282"/>
                    <a:pt x="271" y="286"/>
                    <a:pt x="262" y="282"/>
                  </a:cubicBezTo>
                  <a:cubicBezTo>
                    <a:pt x="262" y="280"/>
                    <a:pt x="262" y="280"/>
                    <a:pt x="262" y="278"/>
                  </a:cubicBezTo>
                  <a:cubicBezTo>
                    <a:pt x="253" y="280"/>
                    <a:pt x="248" y="276"/>
                    <a:pt x="241" y="272"/>
                  </a:cubicBezTo>
                  <a:cubicBezTo>
                    <a:pt x="230" y="266"/>
                    <a:pt x="217" y="261"/>
                    <a:pt x="207" y="254"/>
                  </a:cubicBezTo>
                  <a:cubicBezTo>
                    <a:pt x="204" y="253"/>
                    <a:pt x="202" y="252"/>
                    <a:pt x="200" y="251"/>
                  </a:cubicBezTo>
                  <a:cubicBezTo>
                    <a:pt x="198" y="250"/>
                    <a:pt x="194" y="250"/>
                    <a:pt x="192" y="248"/>
                  </a:cubicBezTo>
                  <a:cubicBezTo>
                    <a:pt x="192" y="247"/>
                    <a:pt x="189" y="244"/>
                    <a:pt x="189" y="243"/>
                  </a:cubicBezTo>
                  <a:cubicBezTo>
                    <a:pt x="189" y="242"/>
                    <a:pt x="189" y="241"/>
                    <a:pt x="189" y="239"/>
                  </a:cubicBezTo>
                  <a:cubicBezTo>
                    <a:pt x="189" y="237"/>
                    <a:pt x="187" y="235"/>
                    <a:pt x="186" y="232"/>
                  </a:cubicBezTo>
                  <a:cubicBezTo>
                    <a:pt x="178" y="233"/>
                    <a:pt x="168" y="233"/>
                    <a:pt x="158" y="233"/>
                  </a:cubicBezTo>
                  <a:cubicBezTo>
                    <a:pt x="158" y="237"/>
                    <a:pt x="156" y="243"/>
                    <a:pt x="154" y="247"/>
                  </a:cubicBezTo>
                  <a:cubicBezTo>
                    <a:pt x="146" y="248"/>
                    <a:pt x="143" y="239"/>
                    <a:pt x="140" y="233"/>
                  </a:cubicBezTo>
                  <a:cubicBezTo>
                    <a:pt x="135" y="234"/>
                    <a:pt x="128" y="234"/>
                    <a:pt x="121" y="233"/>
                  </a:cubicBezTo>
                  <a:cubicBezTo>
                    <a:pt x="114" y="233"/>
                    <a:pt x="104" y="235"/>
                    <a:pt x="96" y="234"/>
                  </a:cubicBezTo>
                  <a:cubicBezTo>
                    <a:pt x="94" y="239"/>
                    <a:pt x="93" y="244"/>
                    <a:pt x="90" y="249"/>
                  </a:cubicBezTo>
                  <a:cubicBezTo>
                    <a:pt x="83" y="252"/>
                    <a:pt x="80" y="247"/>
                    <a:pt x="78" y="242"/>
                  </a:cubicBezTo>
                  <a:cubicBezTo>
                    <a:pt x="75" y="245"/>
                    <a:pt x="71" y="250"/>
                    <a:pt x="67" y="249"/>
                  </a:cubicBezTo>
                  <a:cubicBezTo>
                    <a:pt x="65" y="248"/>
                    <a:pt x="63" y="241"/>
                    <a:pt x="62" y="237"/>
                  </a:cubicBezTo>
                  <a:cubicBezTo>
                    <a:pt x="61" y="235"/>
                    <a:pt x="61" y="233"/>
                    <a:pt x="59" y="232"/>
                  </a:cubicBezTo>
                  <a:cubicBezTo>
                    <a:pt x="56" y="246"/>
                    <a:pt x="61" y="265"/>
                    <a:pt x="51" y="273"/>
                  </a:cubicBezTo>
                  <a:cubicBezTo>
                    <a:pt x="51" y="275"/>
                    <a:pt x="53" y="276"/>
                    <a:pt x="53" y="279"/>
                  </a:cubicBezTo>
                  <a:cubicBezTo>
                    <a:pt x="50" y="283"/>
                    <a:pt x="46" y="282"/>
                    <a:pt x="40" y="282"/>
                  </a:cubicBezTo>
                  <a:cubicBezTo>
                    <a:pt x="33" y="283"/>
                    <a:pt x="22" y="283"/>
                    <a:pt x="14" y="281"/>
                  </a:cubicBezTo>
                  <a:cubicBezTo>
                    <a:pt x="10" y="280"/>
                    <a:pt x="5" y="280"/>
                    <a:pt x="3" y="278"/>
                  </a:cubicBezTo>
                  <a:cubicBezTo>
                    <a:pt x="4" y="274"/>
                    <a:pt x="5" y="271"/>
                    <a:pt x="7" y="268"/>
                  </a:cubicBezTo>
                  <a:cubicBezTo>
                    <a:pt x="7" y="266"/>
                    <a:pt x="5" y="266"/>
                    <a:pt x="4" y="264"/>
                  </a:cubicBezTo>
                  <a:cubicBezTo>
                    <a:pt x="3" y="256"/>
                    <a:pt x="5" y="245"/>
                    <a:pt x="7" y="235"/>
                  </a:cubicBezTo>
                  <a:cubicBezTo>
                    <a:pt x="8" y="227"/>
                    <a:pt x="8" y="218"/>
                    <a:pt x="8" y="210"/>
                  </a:cubicBezTo>
                  <a:cubicBezTo>
                    <a:pt x="9" y="205"/>
                    <a:pt x="11" y="199"/>
                    <a:pt x="8" y="194"/>
                  </a:cubicBezTo>
                  <a:cubicBezTo>
                    <a:pt x="8" y="193"/>
                    <a:pt x="9" y="193"/>
                    <a:pt x="10" y="192"/>
                  </a:cubicBezTo>
                  <a:cubicBezTo>
                    <a:pt x="7" y="188"/>
                    <a:pt x="5" y="184"/>
                    <a:pt x="4" y="180"/>
                  </a:cubicBezTo>
                  <a:cubicBezTo>
                    <a:pt x="2" y="176"/>
                    <a:pt x="0" y="171"/>
                    <a:pt x="0" y="166"/>
                  </a:cubicBezTo>
                  <a:cubicBezTo>
                    <a:pt x="0" y="148"/>
                    <a:pt x="9" y="131"/>
                    <a:pt x="22" y="123"/>
                  </a:cubicBezTo>
                  <a:cubicBezTo>
                    <a:pt x="23" y="113"/>
                    <a:pt x="25" y="104"/>
                    <a:pt x="26" y="93"/>
                  </a:cubicBezTo>
                  <a:cubicBezTo>
                    <a:pt x="26" y="89"/>
                    <a:pt x="28" y="85"/>
                    <a:pt x="28" y="80"/>
                  </a:cubicBezTo>
                  <a:cubicBezTo>
                    <a:pt x="29" y="76"/>
                    <a:pt x="29" y="71"/>
                    <a:pt x="29" y="67"/>
                  </a:cubicBezTo>
                  <a:cubicBezTo>
                    <a:pt x="31" y="57"/>
                    <a:pt x="33" y="44"/>
                    <a:pt x="35" y="33"/>
                  </a:cubicBezTo>
                  <a:cubicBezTo>
                    <a:pt x="37" y="23"/>
                    <a:pt x="38" y="13"/>
                    <a:pt x="44" y="5"/>
                  </a:cubicBezTo>
                  <a:cubicBezTo>
                    <a:pt x="46" y="5"/>
                    <a:pt x="47" y="4"/>
                    <a:pt x="49" y="3"/>
                  </a:cubicBezTo>
                  <a:cubicBezTo>
                    <a:pt x="56" y="2"/>
                    <a:pt x="62" y="3"/>
                    <a:pt x="67" y="6"/>
                  </a:cubicBezTo>
                  <a:cubicBezTo>
                    <a:pt x="68" y="7"/>
                    <a:pt x="69" y="8"/>
                    <a:pt x="70" y="9"/>
                  </a:cubicBezTo>
                  <a:cubicBezTo>
                    <a:pt x="72" y="16"/>
                    <a:pt x="73" y="21"/>
                    <a:pt x="72" y="26"/>
                  </a:cubicBezTo>
                  <a:cubicBezTo>
                    <a:pt x="85" y="24"/>
                    <a:pt x="107" y="24"/>
                    <a:pt x="125" y="24"/>
                  </a:cubicBezTo>
                  <a:cubicBezTo>
                    <a:pt x="146" y="24"/>
                    <a:pt x="168" y="24"/>
                    <a:pt x="189" y="23"/>
                  </a:cubicBezTo>
                  <a:cubicBezTo>
                    <a:pt x="197" y="23"/>
                    <a:pt x="206" y="24"/>
                    <a:pt x="213" y="23"/>
                  </a:cubicBezTo>
                  <a:cubicBezTo>
                    <a:pt x="216" y="16"/>
                    <a:pt x="216" y="6"/>
                    <a:pt x="224" y="4"/>
                  </a:cubicBezTo>
                  <a:cubicBezTo>
                    <a:pt x="232" y="4"/>
                    <a:pt x="247" y="0"/>
                    <a:pt x="253" y="8"/>
                  </a:cubicBezTo>
                  <a:cubicBezTo>
                    <a:pt x="255" y="11"/>
                    <a:pt x="257" y="18"/>
                    <a:pt x="258" y="23"/>
                  </a:cubicBezTo>
                  <a:cubicBezTo>
                    <a:pt x="260" y="29"/>
                    <a:pt x="261" y="34"/>
                    <a:pt x="263" y="40"/>
                  </a:cubicBezTo>
                  <a:cubicBezTo>
                    <a:pt x="264" y="45"/>
                    <a:pt x="265" y="51"/>
                    <a:pt x="266" y="56"/>
                  </a:cubicBezTo>
                  <a:cubicBezTo>
                    <a:pt x="269" y="72"/>
                    <a:pt x="275" y="87"/>
                    <a:pt x="279" y="104"/>
                  </a:cubicBezTo>
                  <a:cubicBezTo>
                    <a:pt x="283" y="123"/>
                    <a:pt x="287" y="138"/>
                    <a:pt x="291" y="157"/>
                  </a:cubicBezTo>
                  <a:cubicBezTo>
                    <a:pt x="292" y="163"/>
                    <a:pt x="293" y="169"/>
                    <a:pt x="294" y="175"/>
                  </a:cubicBezTo>
                  <a:cubicBezTo>
                    <a:pt x="295" y="178"/>
                    <a:pt x="294" y="177"/>
                    <a:pt x="295" y="181"/>
                  </a:cubicBezTo>
                  <a:cubicBezTo>
                    <a:pt x="295" y="183"/>
                    <a:pt x="295" y="185"/>
                    <a:pt x="296" y="186"/>
                  </a:cubicBezTo>
                  <a:cubicBezTo>
                    <a:pt x="297" y="196"/>
                    <a:pt x="299" y="204"/>
                    <a:pt x="300" y="214"/>
                  </a:cubicBezTo>
                  <a:cubicBezTo>
                    <a:pt x="301" y="220"/>
                    <a:pt x="303" y="226"/>
                    <a:pt x="303" y="232"/>
                  </a:cubicBezTo>
                  <a:cubicBezTo>
                    <a:pt x="303" y="233"/>
                    <a:pt x="303" y="234"/>
                    <a:pt x="303" y="235"/>
                  </a:cubicBezTo>
                  <a:cubicBezTo>
                    <a:pt x="303" y="239"/>
                    <a:pt x="305" y="244"/>
                    <a:pt x="305" y="248"/>
                  </a:cubicBezTo>
                  <a:cubicBezTo>
                    <a:pt x="305" y="252"/>
                    <a:pt x="303" y="255"/>
                    <a:pt x="304" y="260"/>
                  </a:cubicBezTo>
                  <a:cubicBezTo>
                    <a:pt x="303" y="260"/>
                    <a:pt x="303" y="260"/>
                    <a:pt x="303" y="260"/>
                  </a:cubicBezTo>
                  <a:cubicBezTo>
                    <a:pt x="301" y="258"/>
                    <a:pt x="303" y="260"/>
                    <a:pt x="303" y="261"/>
                  </a:cubicBezTo>
                  <a:cubicBezTo>
                    <a:pt x="301" y="264"/>
                    <a:pt x="300" y="268"/>
                    <a:pt x="296" y="270"/>
                  </a:cubicBezTo>
                  <a:close/>
                  <a:moveTo>
                    <a:pt x="301" y="259"/>
                  </a:moveTo>
                  <a:cubicBezTo>
                    <a:pt x="304" y="249"/>
                    <a:pt x="301" y="239"/>
                    <a:pt x="300" y="230"/>
                  </a:cubicBezTo>
                  <a:cubicBezTo>
                    <a:pt x="299" y="214"/>
                    <a:pt x="296" y="199"/>
                    <a:pt x="293" y="184"/>
                  </a:cubicBezTo>
                  <a:cubicBezTo>
                    <a:pt x="289" y="158"/>
                    <a:pt x="283" y="132"/>
                    <a:pt x="277" y="107"/>
                  </a:cubicBezTo>
                  <a:cubicBezTo>
                    <a:pt x="276" y="102"/>
                    <a:pt x="275" y="96"/>
                    <a:pt x="274" y="92"/>
                  </a:cubicBezTo>
                  <a:cubicBezTo>
                    <a:pt x="271" y="82"/>
                    <a:pt x="268" y="73"/>
                    <a:pt x="265" y="63"/>
                  </a:cubicBezTo>
                  <a:cubicBezTo>
                    <a:pt x="263" y="53"/>
                    <a:pt x="262" y="44"/>
                    <a:pt x="259" y="34"/>
                  </a:cubicBezTo>
                  <a:cubicBezTo>
                    <a:pt x="257" y="27"/>
                    <a:pt x="253" y="11"/>
                    <a:pt x="249" y="8"/>
                  </a:cubicBezTo>
                  <a:cubicBezTo>
                    <a:pt x="244" y="4"/>
                    <a:pt x="235" y="5"/>
                    <a:pt x="230" y="6"/>
                  </a:cubicBezTo>
                  <a:cubicBezTo>
                    <a:pt x="238" y="17"/>
                    <a:pt x="239" y="35"/>
                    <a:pt x="242" y="53"/>
                  </a:cubicBezTo>
                  <a:cubicBezTo>
                    <a:pt x="245" y="64"/>
                    <a:pt x="249" y="75"/>
                    <a:pt x="251" y="86"/>
                  </a:cubicBezTo>
                  <a:cubicBezTo>
                    <a:pt x="253" y="98"/>
                    <a:pt x="255" y="109"/>
                    <a:pt x="257" y="121"/>
                  </a:cubicBezTo>
                  <a:cubicBezTo>
                    <a:pt x="263" y="154"/>
                    <a:pt x="270" y="187"/>
                    <a:pt x="275" y="217"/>
                  </a:cubicBezTo>
                  <a:cubicBezTo>
                    <a:pt x="276" y="220"/>
                    <a:pt x="277" y="223"/>
                    <a:pt x="277" y="226"/>
                  </a:cubicBezTo>
                  <a:cubicBezTo>
                    <a:pt x="278" y="229"/>
                    <a:pt x="278" y="232"/>
                    <a:pt x="278" y="235"/>
                  </a:cubicBezTo>
                  <a:cubicBezTo>
                    <a:pt x="278" y="242"/>
                    <a:pt x="279" y="251"/>
                    <a:pt x="279" y="257"/>
                  </a:cubicBezTo>
                  <a:cubicBezTo>
                    <a:pt x="278" y="259"/>
                    <a:pt x="277" y="261"/>
                    <a:pt x="276" y="263"/>
                  </a:cubicBezTo>
                  <a:cubicBezTo>
                    <a:pt x="276" y="267"/>
                    <a:pt x="276" y="269"/>
                    <a:pt x="274" y="272"/>
                  </a:cubicBezTo>
                  <a:cubicBezTo>
                    <a:pt x="273" y="273"/>
                    <a:pt x="271" y="274"/>
                    <a:pt x="271" y="275"/>
                  </a:cubicBezTo>
                  <a:cubicBezTo>
                    <a:pt x="284" y="273"/>
                    <a:pt x="297" y="271"/>
                    <a:pt x="301" y="259"/>
                  </a:cubicBezTo>
                  <a:close/>
                  <a:moveTo>
                    <a:pt x="68" y="37"/>
                  </a:moveTo>
                  <a:cubicBezTo>
                    <a:pt x="67" y="34"/>
                    <a:pt x="69" y="30"/>
                    <a:pt x="69" y="26"/>
                  </a:cubicBezTo>
                  <a:cubicBezTo>
                    <a:pt x="69" y="21"/>
                    <a:pt x="70" y="13"/>
                    <a:pt x="66" y="9"/>
                  </a:cubicBezTo>
                  <a:cubicBezTo>
                    <a:pt x="63" y="5"/>
                    <a:pt x="51" y="4"/>
                    <a:pt x="48" y="7"/>
                  </a:cubicBezTo>
                  <a:cubicBezTo>
                    <a:pt x="39" y="40"/>
                    <a:pt x="39" y="79"/>
                    <a:pt x="33" y="115"/>
                  </a:cubicBezTo>
                  <a:cubicBezTo>
                    <a:pt x="44" y="115"/>
                    <a:pt x="55" y="114"/>
                    <a:pt x="63" y="118"/>
                  </a:cubicBezTo>
                  <a:cubicBezTo>
                    <a:pt x="65" y="89"/>
                    <a:pt x="66" y="61"/>
                    <a:pt x="68" y="37"/>
                  </a:cubicBezTo>
                  <a:close/>
                  <a:moveTo>
                    <a:pt x="258" y="276"/>
                  </a:moveTo>
                  <a:cubicBezTo>
                    <a:pt x="267" y="276"/>
                    <a:pt x="271" y="272"/>
                    <a:pt x="274" y="265"/>
                  </a:cubicBezTo>
                  <a:cubicBezTo>
                    <a:pt x="278" y="242"/>
                    <a:pt x="274" y="218"/>
                    <a:pt x="269" y="197"/>
                  </a:cubicBezTo>
                  <a:cubicBezTo>
                    <a:pt x="264" y="173"/>
                    <a:pt x="260" y="147"/>
                    <a:pt x="255" y="123"/>
                  </a:cubicBezTo>
                  <a:cubicBezTo>
                    <a:pt x="252" y="111"/>
                    <a:pt x="251" y="98"/>
                    <a:pt x="248" y="86"/>
                  </a:cubicBezTo>
                  <a:cubicBezTo>
                    <a:pt x="246" y="74"/>
                    <a:pt x="241" y="63"/>
                    <a:pt x="239" y="49"/>
                  </a:cubicBezTo>
                  <a:cubicBezTo>
                    <a:pt x="237" y="44"/>
                    <a:pt x="236" y="37"/>
                    <a:pt x="235" y="30"/>
                  </a:cubicBezTo>
                  <a:cubicBezTo>
                    <a:pt x="233" y="20"/>
                    <a:pt x="233" y="9"/>
                    <a:pt x="225" y="7"/>
                  </a:cubicBezTo>
                  <a:cubicBezTo>
                    <a:pt x="219" y="9"/>
                    <a:pt x="217" y="15"/>
                    <a:pt x="217" y="22"/>
                  </a:cubicBezTo>
                  <a:cubicBezTo>
                    <a:pt x="222" y="20"/>
                    <a:pt x="229" y="27"/>
                    <a:pt x="228" y="31"/>
                  </a:cubicBezTo>
                  <a:cubicBezTo>
                    <a:pt x="228" y="36"/>
                    <a:pt x="222" y="35"/>
                    <a:pt x="215" y="35"/>
                  </a:cubicBezTo>
                  <a:cubicBezTo>
                    <a:pt x="212" y="46"/>
                    <a:pt x="216" y="62"/>
                    <a:pt x="211" y="71"/>
                  </a:cubicBezTo>
                  <a:cubicBezTo>
                    <a:pt x="217" y="71"/>
                    <a:pt x="224" y="69"/>
                    <a:pt x="231" y="70"/>
                  </a:cubicBezTo>
                  <a:cubicBezTo>
                    <a:pt x="235" y="74"/>
                    <a:pt x="234" y="81"/>
                    <a:pt x="228" y="83"/>
                  </a:cubicBezTo>
                  <a:cubicBezTo>
                    <a:pt x="226" y="83"/>
                    <a:pt x="224" y="83"/>
                    <a:pt x="222" y="84"/>
                  </a:cubicBezTo>
                  <a:cubicBezTo>
                    <a:pt x="219" y="84"/>
                    <a:pt x="217" y="84"/>
                    <a:pt x="214" y="84"/>
                  </a:cubicBezTo>
                  <a:cubicBezTo>
                    <a:pt x="214" y="89"/>
                    <a:pt x="212" y="93"/>
                    <a:pt x="209" y="97"/>
                  </a:cubicBezTo>
                  <a:cubicBezTo>
                    <a:pt x="206" y="107"/>
                    <a:pt x="208" y="114"/>
                    <a:pt x="207" y="124"/>
                  </a:cubicBezTo>
                  <a:cubicBezTo>
                    <a:pt x="217" y="124"/>
                    <a:pt x="229" y="125"/>
                    <a:pt x="239" y="123"/>
                  </a:cubicBezTo>
                  <a:cubicBezTo>
                    <a:pt x="243" y="125"/>
                    <a:pt x="247" y="133"/>
                    <a:pt x="242" y="137"/>
                  </a:cubicBezTo>
                  <a:cubicBezTo>
                    <a:pt x="230" y="138"/>
                    <a:pt x="214" y="137"/>
                    <a:pt x="204" y="137"/>
                  </a:cubicBezTo>
                  <a:cubicBezTo>
                    <a:pt x="203" y="143"/>
                    <a:pt x="202" y="149"/>
                    <a:pt x="201" y="155"/>
                  </a:cubicBezTo>
                  <a:cubicBezTo>
                    <a:pt x="201" y="161"/>
                    <a:pt x="200" y="167"/>
                    <a:pt x="200" y="173"/>
                  </a:cubicBezTo>
                  <a:cubicBezTo>
                    <a:pt x="202" y="166"/>
                    <a:pt x="203" y="156"/>
                    <a:pt x="210" y="157"/>
                  </a:cubicBezTo>
                  <a:cubicBezTo>
                    <a:pt x="216" y="158"/>
                    <a:pt x="220" y="168"/>
                    <a:pt x="221" y="172"/>
                  </a:cubicBezTo>
                  <a:cubicBezTo>
                    <a:pt x="227" y="170"/>
                    <a:pt x="237" y="172"/>
                    <a:pt x="244" y="170"/>
                  </a:cubicBezTo>
                  <a:cubicBezTo>
                    <a:pt x="248" y="169"/>
                    <a:pt x="251" y="167"/>
                    <a:pt x="253" y="170"/>
                  </a:cubicBezTo>
                  <a:cubicBezTo>
                    <a:pt x="253" y="174"/>
                    <a:pt x="256" y="182"/>
                    <a:pt x="251" y="184"/>
                  </a:cubicBezTo>
                  <a:cubicBezTo>
                    <a:pt x="249" y="184"/>
                    <a:pt x="247" y="183"/>
                    <a:pt x="245" y="184"/>
                  </a:cubicBezTo>
                  <a:cubicBezTo>
                    <a:pt x="237" y="184"/>
                    <a:pt x="229" y="185"/>
                    <a:pt x="222" y="186"/>
                  </a:cubicBezTo>
                  <a:cubicBezTo>
                    <a:pt x="221" y="189"/>
                    <a:pt x="219" y="191"/>
                    <a:pt x="219" y="194"/>
                  </a:cubicBezTo>
                  <a:cubicBezTo>
                    <a:pt x="216" y="196"/>
                    <a:pt x="215" y="201"/>
                    <a:pt x="211" y="200"/>
                  </a:cubicBezTo>
                  <a:cubicBezTo>
                    <a:pt x="208" y="200"/>
                    <a:pt x="204" y="192"/>
                    <a:pt x="203" y="188"/>
                  </a:cubicBezTo>
                  <a:cubicBezTo>
                    <a:pt x="202" y="187"/>
                    <a:pt x="200" y="187"/>
                    <a:pt x="198" y="188"/>
                  </a:cubicBezTo>
                  <a:cubicBezTo>
                    <a:pt x="198" y="193"/>
                    <a:pt x="196" y="200"/>
                    <a:pt x="196" y="206"/>
                  </a:cubicBezTo>
                  <a:cubicBezTo>
                    <a:pt x="197" y="206"/>
                    <a:pt x="197" y="207"/>
                    <a:pt x="198" y="207"/>
                  </a:cubicBezTo>
                  <a:cubicBezTo>
                    <a:pt x="199" y="212"/>
                    <a:pt x="202" y="215"/>
                    <a:pt x="202" y="220"/>
                  </a:cubicBezTo>
                  <a:cubicBezTo>
                    <a:pt x="216" y="217"/>
                    <a:pt x="232" y="218"/>
                    <a:pt x="247" y="216"/>
                  </a:cubicBezTo>
                  <a:cubicBezTo>
                    <a:pt x="250" y="216"/>
                    <a:pt x="255" y="215"/>
                    <a:pt x="257" y="215"/>
                  </a:cubicBezTo>
                  <a:cubicBezTo>
                    <a:pt x="259" y="215"/>
                    <a:pt x="259" y="216"/>
                    <a:pt x="260" y="217"/>
                  </a:cubicBezTo>
                  <a:cubicBezTo>
                    <a:pt x="261" y="218"/>
                    <a:pt x="261" y="218"/>
                    <a:pt x="262" y="219"/>
                  </a:cubicBezTo>
                  <a:cubicBezTo>
                    <a:pt x="263" y="222"/>
                    <a:pt x="261" y="227"/>
                    <a:pt x="259" y="229"/>
                  </a:cubicBezTo>
                  <a:cubicBezTo>
                    <a:pt x="238" y="228"/>
                    <a:pt x="223" y="232"/>
                    <a:pt x="204" y="233"/>
                  </a:cubicBezTo>
                  <a:cubicBezTo>
                    <a:pt x="203" y="239"/>
                    <a:pt x="200" y="243"/>
                    <a:pt x="198" y="247"/>
                  </a:cubicBezTo>
                  <a:cubicBezTo>
                    <a:pt x="217" y="257"/>
                    <a:pt x="237" y="267"/>
                    <a:pt x="258" y="276"/>
                  </a:cubicBezTo>
                  <a:close/>
                  <a:moveTo>
                    <a:pt x="33" y="63"/>
                  </a:moveTo>
                  <a:cubicBezTo>
                    <a:pt x="31" y="82"/>
                    <a:pt x="28" y="102"/>
                    <a:pt x="25" y="121"/>
                  </a:cubicBezTo>
                  <a:cubicBezTo>
                    <a:pt x="27" y="119"/>
                    <a:pt x="29" y="117"/>
                    <a:pt x="30" y="115"/>
                  </a:cubicBezTo>
                  <a:cubicBezTo>
                    <a:pt x="31" y="113"/>
                    <a:pt x="32" y="109"/>
                    <a:pt x="32" y="106"/>
                  </a:cubicBezTo>
                  <a:cubicBezTo>
                    <a:pt x="33" y="103"/>
                    <a:pt x="33" y="99"/>
                    <a:pt x="33" y="96"/>
                  </a:cubicBezTo>
                  <a:cubicBezTo>
                    <a:pt x="34" y="89"/>
                    <a:pt x="34" y="82"/>
                    <a:pt x="34" y="76"/>
                  </a:cubicBezTo>
                  <a:cubicBezTo>
                    <a:pt x="35" y="72"/>
                    <a:pt x="36" y="69"/>
                    <a:pt x="37" y="65"/>
                  </a:cubicBezTo>
                  <a:cubicBezTo>
                    <a:pt x="37" y="62"/>
                    <a:pt x="37" y="59"/>
                    <a:pt x="37" y="56"/>
                  </a:cubicBezTo>
                  <a:cubicBezTo>
                    <a:pt x="37" y="48"/>
                    <a:pt x="39" y="40"/>
                    <a:pt x="40" y="32"/>
                  </a:cubicBezTo>
                  <a:cubicBezTo>
                    <a:pt x="41" y="24"/>
                    <a:pt x="43" y="15"/>
                    <a:pt x="44" y="8"/>
                  </a:cubicBezTo>
                  <a:cubicBezTo>
                    <a:pt x="37" y="24"/>
                    <a:pt x="36" y="43"/>
                    <a:pt x="33" y="63"/>
                  </a:cubicBezTo>
                  <a:close/>
                  <a:moveTo>
                    <a:pt x="113" y="35"/>
                  </a:moveTo>
                  <a:cubicBezTo>
                    <a:pt x="127" y="35"/>
                    <a:pt x="153" y="35"/>
                    <a:pt x="170" y="35"/>
                  </a:cubicBezTo>
                  <a:cubicBezTo>
                    <a:pt x="182" y="36"/>
                    <a:pt x="200" y="35"/>
                    <a:pt x="212" y="33"/>
                  </a:cubicBezTo>
                  <a:cubicBezTo>
                    <a:pt x="217" y="33"/>
                    <a:pt x="226" y="33"/>
                    <a:pt x="224" y="28"/>
                  </a:cubicBezTo>
                  <a:cubicBezTo>
                    <a:pt x="217" y="25"/>
                    <a:pt x="209" y="27"/>
                    <a:pt x="200" y="27"/>
                  </a:cubicBezTo>
                  <a:cubicBezTo>
                    <a:pt x="191" y="27"/>
                    <a:pt x="182" y="26"/>
                    <a:pt x="172" y="26"/>
                  </a:cubicBezTo>
                  <a:cubicBezTo>
                    <a:pt x="166" y="26"/>
                    <a:pt x="158" y="26"/>
                    <a:pt x="150" y="26"/>
                  </a:cubicBezTo>
                  <a:cubicBezTo>
                    <a:pt x="140" y="26"/>
                    <a:pt x="128" y="27"/>
                    <a:pt x="116" y="27"/>
                  </a:cubicBezTo>
                  <a:cubicBezTo>
                    <a:pt x="102" y="27"/>
                    <a:pt x="90" y="27"/>
                    <a:pt x="79" y="28"/>
                  </a:cubicBezTo>
                  <a:cubicBezTo>
                    <a:pt x="76" y="29"/>
                    <a:pt x="74" y="29"/>
                    <a:pt x="71" y="31"/>
                  </a:cubicBezTo>
                  <a:cubicBezTo>
                    <a:pt x="71" y="33"/>
                    <a:pt x="71" y="34"/>
                    <a:pt x="71" y="37"/>
                  </a:cubicBezTo>
                  <a:cubicBezTo>
                    <a:pt x="85" y="37"/>
                    <a:pt x="99" y="36"/>
                    <a:pt x="113" y="35"/>
                  </a:cubicBezTo>
                  <a:close/>
                  <a:moveTo>
                    <a:pt x="201" y="59"/>
                  </a:moveTo>
                  <a:cubicBezTo>
                    <a:pt x="201" y="59"/>
                    <a:pt x="202" y="61"/>
                    <a:pt x="204" y="61"/>
                  </a:cubicBezTo>
                  <a:cubicBezTo>
                    <a:pt x="204" y="61"/>
                    <a:pt x="205" y="60"/>
                    <a:pt x="206" y="60"/>
                  </a:cubicBezTo>
                  <a:cubicBezTo>
                    <a:pt x="208" y="61"/>
                    <a:pt x="208" y="66"/>
                    <a:pt x="210" y="67"/>
                  </a:cubicBezTo>
                  <a:cubicBezTo>
                    <a:pt x="210" y="67"/>
                    <a:pt x="210" y="67"/>
                    <a:pt x="210" y="67"/>
                  </a:cubicBezTo>
                  <a:cubicBezTo>
                    <a:pt x="211" y="57"/>
                    <a:pt x="211" y="44"/>
                    <a:pt x="212" y="36"/>
                  </a:cubicBezTo>
                  <a:cubicBezTo>
                    <a:pt x="182" y="39"/>
                    <a:pt x="154" y="37"/>
                    <a:pt x="125" y="38"/>
                  </a:cubicBezTo>
                  <a:cubicBezTo>
                    <a:pt x="106" y="38"/>
                    <a:pt x="89" y="39"/>
                    <a:pt x="71" y="39"/>
                  </a:cubicBezTo>
                  <a:cubicBezTo>
                    <a:pt x="70" y="52"/>
                    <a:pt x="69" y="66"/>
                    <a:pt x="68" y="78"/>
                  </a:cubicBezTo>
                  <a:cubicBezTo>
                    <a:pt x="71" y="78"/>
                    <a:pt x="73" y="77"/>
                    <a:pt x="75" y="76"/>
                  </a:cubicBezTo>
                  <a:cubicBezTo>
                    <a:pt x="75" y="72"/>
                    <a:pt x="75" y="69"/>
                    <a:pt x="76" y="65"/>
                  </a:cubicBezTo>
                  <a:cubicBezTo>
                    <a:pt x="79" y="63"/>
                    <a:pt x="80" y="60"/>
                    <a:pt x="83" y="58"/>
                  </a:cubicBezTo>
                  <a:cubicBezTo>
                    <a:pt x="93" y="59"/>
                    <a:pt x="94" y="70"/>
                    <a:pt x="97" y="77"/>
                  </a:cubicBezTo>
                  <a:cubicBezTo>
                    <a:pt x="101" y="74"/>
                    <a:pt x="108" y="75"/>
                    <a:pt x="113" y="75"/>
                  </a:cubicBezTo>
                  <a:cubicBezTo>
                    <a:pt x="126" y="75"/>
                    <a:pt x="144" y="75"/>
                    <a:pt x="160" y="73"/>
                  </a:cubicBezTo>
                  <a:cubicBezTo>
                    <a:pt x="159" y="66"/>
                    <a:pt x="165" y="61"/>
                    <a:pt x="174" y="64"/>
                  </a:cubicBezTo>
                  <a:cubicBezTo>
                    <a:pt x="175" y="66"/>
                    <a:pt x="176" y="67"/>
                    <a:pt x="177" y="69"/>
                  </a:cubicBezTo>
                  <a:cubicBezTo>
                    <a:pt x="176" y="60"/>
                    <a:pt x="190" y="59"/>
                    <a:pt x="194" y="65"/>
                  </a:cubicBezTo>
                  <a:cubicBezTo>
                    <a:pt x="195" y="62"/>
                    <a:pt x="198" y="59"/>
                    <a:pt x="201" y="59"/>
                  </a:cubicBezTo>
                  <a:close/>
                  <a:moveTo>
                    <a:pt x="94" y="78"/>
                  </a:moveTo>
                  <a:cubicBezTo>
                    <a:pt x="94" y="74"/>
                    <a:pt x="90" y="62"/>
                    <a:pt x="86" y="62"/>
                  </a:cubicBezTo>
                  <a:cubicBezTo>
                    <a:pt x="84" y="62"/>
                    <a:pt x="83" y="64"/>
                    <a:pt x="82" y="64"/>
                  </a:cubicBezTo>
                  <a:cubicBezTo>
                    <a:pt x="75" y="75"/>
                    <a:pt x="79" y="92"/>
                    <a:pt x="87" y="100"/>
                  </a:cubicBezTo>
                  <a:cubicBezTo>
                    <a:pt x="93" y="97"/>
                    <a:pt x="96" y="87"/>
                    <a:pt x="94" y="78"/>
                  </a:cubicBezTo>
                  <a:close/>
                  <a:moveTo>
                    <a:pt x="205" y="64"/>
                  </a:moveTo>
                  <a:cubicBezTo>
                    <a:pt x="201" y="60"/>
                    <a:pt x="195" y="64"/>
                    <a:pt x="196" y="70"/>
                  </a:cubicBezTo>
                  <a:cubicBezTo>
                    <a:pt x="195" y="69"/>
                    <a:pt x="195" y="71"/>
                    <a:pt x="195" y="71"/>
                  </a:cubicBezTo>
                  <a:cubicBezTo>
                    <a:pt x="195" y="79"/>
                    <a:pt x="195" y="91"/>
                    <a:pt x="202" y="96"/>
                  </a:cubicBezTo>
                  <a:cubicBezTo>
                    <a:pt x="203" y="90"/>
                    <a:pt x="203" y="84"/>
                    <a:pt x="202" y="78"/>
                  </a:cubicBezTo>
                  <a:cubicBezTo>
                    <a:pt x="202" y="73"/>
                    <a:pt x="199" y="68"/>
                    <a:pt x="200" y="63"/>
                  </a:cubicBezTo>
                  <a:cubicBezTo>
                    <a:pt x="202" y="64"/>
                    <a:pt x="203" y="67"/>
                    <a:pt x="203" y="69"/>
                  </a:cubicBezTo>
                  <a:cubicBezTo>
                    <a:pt x="205" y="77"/>
                    <a:pt x="206" y="87"/>
                    <a:pt x="204" y="97"/>
                  </a:cubicBezTo>
                  <a:cubicBezTo>
                    <a:pt x="214" y="90"/>
                    <a:pt x="211" y="72"/>
                    <a:pt x="205" y="64"/>
                  </a:cubicBezTo>
                  <a:close/>
                  <a:moveTo>
                    <a:pt x="179" y="71"/>
                  </a:moveTo>
                  <a:cubicBezTo>
                    <a:pt x="179" y="75"/>
                    <a:pt x="179" y="81"/>
                    <a:pt x="181" y="86"/>
                  </a:cubicBezTo>
                  <a:cubicBezTo>
                    <a:pt x="182" y="88"/>
                    <a:pt x="183" y="90"/>
                    <a:pt x="184" y="92"/>
                  </a:cubicBezTo>
                  <a:cubicBezTo>
                    <a:pt x="185" y="95"/>
                    <a:pt x="186" y="98"/>
                    <a:pt x="187" y="99"/>
                  </a:cubicBezTo>
                  <a:cubicBezTo>
                    <a:pt x="192" y="101"/>
                    <a:pt x="193" y="95"/>
                    <a:pt x="196" y="93"/>
                  </a:cubicBezTo>
                  <a:cubicBezTo>
                    <a:pt x="192" y="86"/>
                    <a:pt x="191" y="75"/>
                    <a:pt x="193" y="67"/>
                  </a:cubicBezTo>
                  <a:cubicBezTo>
                    <a:pt x="186" y="61"/>
                    <a:pt x="179" y="63"/>
                    <a:pt x="179" y="71"/>
                  </a:cubicBezTo>
                  <a:close/>
                  <a:moveTo>
                    <a:pt x="172" y="66"/>
                  </a:moveTo>
                  <a:cubicBezTo>
                    <a:pt x="169" y="65"/>
                    <a:pt x="164" y="67"/>
                    <a:pt x="163" y="70"/>
                  </a:cubicBezTo>
                  <a:cubicBezTo>
                    <a:pt x="162" y="73"/>
                    <a:pt x="162" y="81"/>
                    <a:pt x="163" y="85"/>
                  </a:cubicBezTo>
                  <a:cubicBezTo>
                    <a:pt x="164" y="92"/>
                    <a:pt x="167" y="98"/>
                    <a:pt x="171" y="101"/>
                  </a:cubicBezTo>
                  <a:cubicBezTo>
                    <a:pt x="176" y="99"/>
                    <a:pt x="177" y="94"/>
                    <a:pt x="179" y="89"/>
                  </a:cubicBezTo>
                  <a:cubicBezTo>
                    <a:pt x="177" y="82"/>
                    <a:pt x="177" y="76"/>
                    <a:pt x="177" y="70"/>
                  </a:cubicBezTo>
                  <a:cubicBezTo>
                    <a:pt x="175" y="69"/>
                    <a:pt x="174" y="67"/>
                    <a:pt x="172" y="66"/>
                  </a:cubicBezTo>
                  <a:close/>
                  <a:moveTo>
                    <a:pt x="212" y="73"/>
                  </a:moveTo>
                  <a:cubicBezTo>
                    <a:pt x="213" y="77"/>
                    <a:pt x="214" y="80"/>
                    <a:pt x="214" y="82"/>
                  </a:cubicBezTo>
                  <a:cubicBezTo>
                    <a:pt x="221" y="81"/>
                    <a:pt x="231" y="81"/>
                    <a:pt x="229" y="73"/>
                  </a:cubicBezTo>
                  <a:cubicBezTo>
                    <a:pt x="223" y="72"/>
                    <a:pt x="218" y="74"/>
                    <a:pt x="212" y="73"/>
                  </a:cubicBezTo>
                  <a:close/>
                  <a:moveTo>
                    <a:pt x="130" y="78"/>
                  </a:moveTo>
                  <a:cubicBezTo>
                    <a:pt x="127" y="78"/>
                    <a:pt x="124" y="79"/>
                    <a:pt x="121" y="79"/>
                  </a:cubicBezTo>
                  <a:cubicBezTo>
                    <a:pt x="113" y="78"/>
                    <a:pt x="105" y="77"/>
                    <a:pt x="97" y="79"/>
                  </a:cubicBezTo>
                  <a:cubicBezTo>
                    <a:pt x="98" y="81"/>
                    <a:pt x="97" y="84"/>
                    <a:pt x="98" y="87"/>
                  </a:cubicBezTo>
                  <a:cubicBezTo>
                    <a:pt x="119" y="86"/>
                    <a:pt x="138" y="88"/>
                    <a:pt x="160" y="84"/>
                  </a:cubicBezTo>
                  <a:cubicBezTo>
                    <a:pt x="159" y="82"/>
                    <a:pt x="160" y="79"/>
                    <a:pt x="159" y="77"/>
                  </a:cubicBezTo>
                  <a:cubicBezTo>
                    <a:pt x="150" y="77"/>
                    <a:pt x="139" y="77"/>
                    <a:pt x="130" y="78"/>
                  </a:cubicBezTo>
                  <a:close/>
                  <a:moveTo>
                    <a:pt x="68" y="81"/>
                  </a:moveTo>
                  <a:cubicBezTo>
                    <a:pt x="68" y="83"/>
                    <a:pt x="68" y="84"/>
                    <a:pt x="68" y="85"/>
                  </a:cubicBezTo>
                  <a:cubicBezTo>
                    <a:pt x="70" y="86"/>
                    <a:pt x="73" y="86"/>
                    <a:pt x="77" y="86"/>
                  </a:cubicBezTo>
                  <a:cubicBezTo>
                    <a:pt x="77" y="84"/>
                    <a:pt x="74" y="83"/>
                    <a:pt x="74" y="81"/>
                  </a:cubicBezTo>
                  <a:cubicBezTo>
                    <a:pt x="72" y="80"/>
                    <a:pt x="70" y="81"/>
                    <a:pt x="68" y="81"/>
                  </a:cubicBezTo>
                  <a:close/>
                  <a:moveTo>
                    <a:pt x="97" y="90"/>
                  </a:moveTo>
                  <a:cubicBezTo>
                    <a:pt x="95" y="93"/>
                    <a:pt x="94" y="100"/>
                    <a:pt x="91" y="102"/>
                  </a:cubicBezTo>
                  <a:cubicBezTo>
                    <a:pt x="85" y="105"/>
                    <a:pt x="83" y="101"/>
                    <a:pt x="80" y="97"/>
                  </a:cubicBezTo>
                  <a:cubicBezTo>
                    <a:pt x="79" y="94"/>
                    <a:pt x="79" y="91"/>
                    <a:pt x="77" y="89"/>
                  </a:cubicBezTo>
                  <a:cubicBezTo>
                    <a:pt x="73" y="90"/>
                    <a:pt x="72" y="88"/>
                    <a:pt x="68" y="89"/>
                  </a:cubicBezTo>
                  <a:cubicBezTo>
                    <a:pt x="68" y="99"/>
                    <a:pt x="66" y="107"/>
                    <a:pt x="66" y="119"/>
                  </a:cubicBezTo>
                  <a:cubicBezTo>
                    <a:pt x="72" y="121"/>
                    <a:pt x="75" y="127"/>
                    <a:pt x="80" y="130"/>
                  </a:cubicBezTo>
                  <a:cubicBezTo>
                    <a:pt x="88" y="128"/>
                    <a:pt x="99" y="131"/>
                    <a:pt x="109" y="129"/>
                  </a:cubicBezTo>
                  <a:cubicBezTo>
                    <a:pt x="111" y="119"/>
                    <a:pt x="115" y="106"/>
                    <a:pt x="125" y="112"/>
                  </a:cubicBezTo>
                  <a:cubicBezTo>
                    <a:pt x="127" y="113"/>
                    <a:pt x="129" y="115"/>
                    <a:pt x="130" y="117"/>
                  </a:cubicBezTo>
                  <a:cubicBezTo>
                    <a:pt x="132" y="114"/>
                    <a:pt x="132" y="111"/>
                    <a:pt x="135" y="110"/>
                  </a:cubicBezTo>
                  <a:cubicBezTo>
                    <a:pt x="143" y="106"/>
                    <a:pt x="145" y="120"/>
                    <a:pt x="148" y="126"/>
                  </a:cubicBezTo>
                  <a:cubicBezTo>
                    <a:pt x="168" y="124"/>
                    <a:pt x="185" y="123"/>
                    <a:pt x="203" y="124"/>
                  </a:cubicBezTo>
                  <a:cubicBezTo>
                    <a:pt x="205" y="116"/>
                    <a:pt x="204" y="109"/>
                    <a:pt x="205" y="102"/>
                  </a:cubicBezTo>
                  <a:cubicBezTo>
                    <a:pt x="200" y="101"/>
                    <a:pt x="199" y="97"/>
                    <a:pt x="197" y="95"/>
                  </a:cubicBezTo>
                  <a:cubicBezTo>
                    <a:pt x="195" y="97"/>
                    <a:pt x="195" y="100"/>
                    <a:pt x="193" y="101"/>
                  </a:cubicBezTo>
                  <a:cubicBezTo>
                    <a:pt x="186" y="105"/>
                    <a:pt x="182" y="98"/>
                    <a:pt x="180" y="93"/>
                  </a:cubicBezTo>
                  <a:cubicBezTo>
                    <a:pt x="179" y="97"/>
                    <a:pt x="175" y="104"/>
                    <a:pt x="171" y="104"/>
                  </a:cubicBezTo>
                  <a:cubicBezTo>
                    <a:pt x="165" y="105"/>
                    <a:pt x="163" y="93"/>
                    <a:pt x="161" y="88"/>
                  </a:cubicBezTo>
                  <a:cubicBezTo>
                    <a:pt x="140" y="89"/>
                    <a:pt x="121" y="89"/>
                    <a:pt x="97" y="90"/>
                  </a:cubicBezTo>
                  <a:close/>
                  <a:moveTo>
                    <a:pt x="136" y="113"/>
                  </a:moveTo>
                  <a:cubicBezTo>
                    <a:pt x="126" y="121"/>
                    <a:pt x="127" y="142"/>
                    <a:pt x="135" y="151"/>
                  </a:cubicBezTo>
                  <a:cubicBezTo>
                    <a:pt x="139" y="157"/>
                    <a:pt x="142" y="152"/>
                    <a:pt x="144" y="147"/>
                  </a:cubicBezTo>
                  <a:cubicBezTo>
                    <a:pt x="150" y="136"/>
                    <a:pt x="144" y="123"/>
                    <a:pt x="140" y="113"/>
                  </a:cubicBezTo>
                  <a:cubicBezTo>
                    <a:pt x="139" y="112"/>
                    <a:pt x="137" y="113"/>
                    <a:pt x="136" y="113"/>
                  </a:cubicBezTo>
                  <a:close/>
                  <a:moveTo>
                    <a:pt x="111" y="130"/>
                  </a:moveTo>
                  <a:cubicBezTo>
                    <a:pt x="109" y="140"/>
                    <a:pt x="116" y="149"/>
                    <a:pt x="120" y="153"/>
                  </a:cubicBezTo>
                  <a:cubicBezTo>
                    <a:pt x="125" y="153"/>
                    <a:pt x="127" y="149"/>
                    <a:pt x="128" y="144"/>
                  </a:cubicBezTo>
                  <a:cubicBezTo>
                    <a:pt x="126" y="136"/>
                    <a:pt x="126" y="125"/>
                    <a:pt x="128" y="119"/>
                  </a:cubicBezTo>
                  <a:cubicBezTo>
                    <a:pt x="126" y="116"/>
                    <a:pt x="123" y="114"/>
                    <a:pt x="119" y="114"/>
                  </a:cubicBezTo>
                  <a:cubicBezTo>
                    <a:pt x="115" y="117"/>
                    <a:pt x="112" y="123"/>
                    <a:pt x="111" y="130"/>
                  </a:cubicBezTo>
                  <a:close/>
                  <a:moveTo>
                    <a:pt x="72" y="131"/>
                  </a:moveTo>
                  <a:cubicBezTo>
                    <a:pt x="69" y="129"/>
                    <a:pt x="64" y="125"/>
                    <a:pt x="62" y="124"/>
                  </a:cubicBezTo>
                  <a:cubicBezTo>
                    <a:pt x="60" y="124"/>
                    <a:pt x="57" y="124"/>
                    <a:pt x="55" y="124"/>
                  </a:cubicBezTo>
                  <a:cubicBezTo>
                    <a:pt x="52" y="123"/>
                    <a:pt x="49" y="122"/>
                    <a:pt x="46" y="121"/>
                  </a:cubicBezTo>
                  <a:cubicBezTo>
                    <a:pt x="42" y="121"/>
                    <a:pt x="36" y="122"/>
                    <a:pt x="32" y="124"/>
                  </a:cubicBezTo>
                  <a:cubicBezTo>
                    <a:pt x="21" y="129"/>
                    <a:pt x="15" y="136"/>
                    <a:pt x="8" y="144"/>
                  </a:cubicBezTo>
                  <a:cubicBezTo>
                    <a:pt x="5" y="151"/>
                    <a:pt x="4" y="159"/>
                    <a:pt x="5" y="168"/>
                  </a:cubicBezTo>
                  <a:cubicBezTo>
                    <a:pt x="6" y="174"/>
                    <a:pt x="10" y="184"/>
                    <a:pt x="13" y="188"/>
                  </a:cubicBezTo>
                  <a:cubicBezTo>
                    <a:pt x="17" y="196"/>
                    <a:pt x="27" y="204"/>
                    <a:pt x="37" y="206"/>
                  </a:cubicBezTo>
                  <a:cubicBezTo>
                    <a:pt x="43" y="208"/>
                    <a:pt x="50" y="207"/>
                    <a:pt x="57" y="206"/>
                  </a:cubicBezTo>
                  <a:cubicBezTo>
                    <a:pt x="58" y="206"/>
                    <a:pt x="57" y="205"/>
                    <a:pt x="59" y="205"/>
                  </a:cubicBezTo>
                  <a:cubicBezTo>
                    <a:pt x="60" y="204"/>
                    <a:pt x="60" y="206"/>
                    <a:pt x="62" y="205"/>
                  </a:cubicBezTo>
                  <a:cubicBezTo>
                    <a:pt x="83" y="198"/>
                    <a:pt x="96" y="163"/>
                    <a:pt x="82" y="143"/>
                  </a:cubicBezTo>
                  <a:cubicBezTo>
                    <a:pt x="81" y="142"/>
                    <a:pt x="80" y="142"/>
                    <a:pt x="79" y="142"/>
                  </a:cubicBezTo>
                  <a:cubicBezTo>
                    <a:pt x="79" y="141"/>
                    <a:pt x="81" y="141"/>
                    <a:pt x="80" y="140"/>
                  </a:cubicBezTo>
                  <a:cubicBezTo>
                    <a:pt x="78" y="137"/>
                    <a:pt x="75" y="134"/>
                    <a:pt x="72" y="131"/>
                  </a:cubicBezTo>
                  <a:close/>
                  <a:moveTo>
                    <a:pt x="175" y="126"/>
                  </a:moveTo>
                  <a:cubicBezTo>
                    <a:pt x="166" y="127"/>
                    <a:pt x="157" y="128"/>
                    <a:pt x="149" y="128"/>
                  </a:cubicBezTo>
                  <a:cubicBezTo>
                    <a:pt x="149" y="131"/>
                    <a:pt x="150" y="134"/>
                    <a:pt x="150" y="137"/>
                  </a:cubicBezTo>
                  <a:cubicBezTo>
                    <a:pt x="166" y="135"/>
                    <a:pt x="183" y="134"/>
                    <a:pt x="201" y="134"/>
                  </a:cubicBezTo>
                  <a:cubicBezTo>
                    <a:pt x="202" y="134"/>
                    <a:pt x="202" y="132"/>
                    <a:pt x="203" y="132"/>
                  </a:cubicBezTo>
                  <a:cubicBezTo>
                    <a:pt x="205" y="132"/>
                    <a:pt x="204" y="134"/>
                    <a:pt x="205" y="134"/>
                  </a:cubicBezTo>
                  <a:cubicBezTo>
                    <a:pt x="216" y="134"/>
                    <a:pt x="230" y="135"/>
                    <a:pt x="239" y="134"/>
                  </a:cubicBezTo>
                  <a:cubicBezTo>
                    <a:pt x="241" y="132"/>
                    <a:pt x="241" y="129"/>
                    <a:pt x="239" y="127"/>
                  </a:cubicBezTo>
                  <a:cubicBezTo>
                    <a:pt x="218" y="128"/>
                    <a:pt x="197" y="125"/>
                    <a:pt x="175" y="126"/>
                  </a:cubicBezTo>
                  <a:close/>
                  <a:moveTo>
                    <a:pt x="82" y="133"/>
                  </a:moveTo>
                  <a:cubicBezTo>
                    <a:pt x="84" y="135"/>
                    <a:pt x="84" y="138"/>
                    <a:pt x="86" y="139"/>
                  </a:cubicBezTo>
                  <a:cubicBezTo>
                    <a:pt x="90" y="141"/>
                    <a:pt x="103" y="138"/>
                    <a:pt x="108" y="139"/>
                  </a:cubicBezTo>
                  <a:cubicBezTo>
                    <a:pt x="109" y="136"/>
                    <a:pt x="108" y="135"/>
                    <a:pt x="108" y="133"/>
                  </a:cubicBezTo>
                  <a:cubicBezTo>
                    <a:pt x="99" y="133"/>
                    <a:pt x="90" y="132"/>
                    <a:pt x="82" y="133"/>
                  </a:cubicBezTo>
                  <a:close/>
                  <a:moveTo>
                    <a:pt x="150" y="140"/>
                  </a:moveTo>
                  <a:cubicBezTo>
                    <a:pt x="149" y="145"/>
                    <a:pt x="146" y="152"/>
                    <a:pt x="142" y="156"/>
                  </a:cubicBezTo>
                  <a:cubicBezTo>
                    <a:pt x="137" y="161"/>
                    <a:pt x="133" y="152"/>
                    <a:pt x="129" y="148"/>
                  </a:cubicBezTo>
                  <a:cubicBezTo>
                    <a:pt x="128" y="153"/>
                    <a:pt x="124" y="157"/>
                    <a:pt x="118" y="156"/>
                  </a:cubicBezTo>
                  <a:cubicBezTo>
                    <a:pt x="115" y="152"/>
                    <a:pt x="112" y="147"/>
                    <a:pt x="110" y="142"/>
                  </a:cubicBezTo>
                  <a:cubicBezTo>
                    <a:pt x="104" y="142"/>
                    <a:pt x="96" y="142"/>
                    <a:pt x="89" y="142"/>
                  </a:cubicBezTo>
                  <a:cubicBezTo>
                    <a:pt x="93" y="152"/>
                    <a:pt x="94" y="167"/>
                    <a:pt x="89" y="179"/>
                  </a:cubicBezTo>
                  <a:cubicBezTo>
                    <a:pt x="98" y="175"/>
                    <a:pt x="111" y="179"/>
                    <a:pt x="119" y="176"/>
                  </a:cubicBezTo>
                  <a:cubicBezTo>
                    <a:pt x="119" y="175"/>
                    <a:pt x="120" y="174"/>
                    <a:pt x="119" y="173"/>
                  </a:cubicBezTo>
                  <a:cubicBezTo>
                    <a:pt x="121" y="169"/>
                    <a:pt x="123" y="166"/>
                    <a:pt x="125" y="163"/>
                  </a:cubicBezTo>
                  <a:cubicBezTo>
                    <a:pt x="126" y="161"/>
                    <a:pt x="126" y="159"/>
                    <a:pt x="128" y="159"/>
                  </a:cubicBezTo>
                  <a:cubicBezTo>
                    <a:pt x="132" y="158"/>
                    <a:pt x="135" y="165"/>
                    <a:pt x="139" y="167"/>
                  </a:cubicBezTo>
                  <a:cubicBezTo>
                    <a:pt x="140" y="165"/>
                    <a:pt x="140" y="161"/>
                    <a:pt x="142" y="160"/>
                  </a:cubicBezTo>
                  <a:cubicBezTo>
                    <a:pt x="150" y="158"/>
                    <a:pt x="154" y="168"/>
                    <a:pt x="158" y="170"/>
                  </a:cubicBezTo>
                  <a:cubicBezTo>
                    <a:pt x="160" y="161"/>
                    <a:pt x="169" y="155"/>
                    <a:pt x="174" y="164"/>
                  </a:cubicBezTo>
                  <a:cubicBezTo>
                    <a:pt x="176" y="168"/>
                    <a:pt x="176" y="172"/>
                    <a:pt x="177" y="176"/>
                  </a:cubicBezTo>
                  <a:cubicBezTo>
                    <a:pt x="184" y="174"/>
                    <a:pt x="189" y="175"/>
                    <a:pt x="196" y="174"/>
                  </a:cubicBezTo>
                  <a:cubicBezTo>
                    <a:pt x="198" y="161"/>
                    <a:pt x="199" y="151"/>
                    <a:pt x="201" y="137"/>
                  </a:cubicBezTo>
                  <a:cubicBezTo>
                    <a:pt x="179" y="137"/>
                    <a:pt x="167" y="138"/>
                    <a:pt x="150" y="140"/>
                  </a:cubicBezTo>
                  <a:close/>
                  <a:moveTo>
                    <a:pt x="219" y="174"/>
                  </a:moveTo>
                  <a:cubicBezTo>
                    <a:pt x="218" y="169"/>
                    <a:pt x="214" y="162"/>
                    <a:pt x="211" y="160"/>
                  </a:cubicBezTo>
                  <a:cubicBezTo>
                    <a:pt x="207" y="161"/>
                    <a:pt x="204" y="165"/>
                    <a:pt x="203" y="170"/>
                  </a:cubicBezTo>
                  <a:cubicBezTo>
                    <a:pt x="202" y="179"/>
                    <a:pt x="207" y="193"/>
                    <a:pt x="211" y="197"/>
                  </a:cubicBezTo>
                  <a:cubicBezTo>
                    <a:pt x="217" y="192"/>
                    <a:pt x="220" y="184"/>
                    <a:pt x="219" y="174"/>
                  </a:cubicBezTo>
                  <a:close/>
                  <a:moveTo>
                    <a:pt x="174" y="171"/>
                  </a:moveTo>
                  <a:cubicBezTo>
                    <a:pt x="173" y="168"/>
                    <a:pt x="169" y="161"/>
                    <a:pt x="167" y="162"/>
                  </a:cubicBezTo>
                  <a:cubicBezTo>
                    <a:pt x="158" y="166"/>
                    <a:pt x="158" y="183"/>
                    <a:pt x="162" y="191"/>
                  </a:cubicBezTo>
                  <a:cubicBezTo>
                    <a:pt x="164" y="194"/>
                    <a:pt x="166" y="199"/>
                    <a:pt x="170" y="199"/>
                  </a:cubicBezTo>
                  <a:cubicBezTo>
                    <a:pt x="176" y="195"/>
                    <a:pt x="176" y="179"/>
                    <a:pt x="174" y="171"/>
                  </a:cubicBezTo>
                  <a:close/>
                  <a:moveTo>
                    <a:pt x="122" y="175"/>
                  </a:moveTo>
                  <a:cubicBezTo>
                    <a:pt x="122" y="181"/>
                    <a:pt x="124" y="192"/>
                    <a:pt x="125" y="193"/>
                  </a:cubicBezTo>
                  <a:cubicBezTo>
                    <a:pt x="125" y="195"/>
                    <a:pt x="126" y="197"/>
                    <a:pt x="127" y="198"/>
                  </a:cubicBezTo>
                  <a:cubicBezTo>
                    <a:pt x="131" y="205"/>
                    <a:pt x="137" y="194"/>
                    <a:pt x="137" y="190"/>
                  </a:cubicBezTo>
                  <a:cubicBezTo>
                    <a:pt x="137" y="188"/>
                    <a:pt x="136" y="184"/>
                    <a:pt x="136" y="182"/>
                  </a:cubicBezTo>
                  <a:cubicBezTo>
                    <a:pt x="136" y="177"/>
                    <a:pt x="138" y="171"/>
                    <a:pt x="137" y="170"/>
                  </a:cubicBezTo>
                  <a:cubicBezTo>
                    <a:pt x="137" y="167"/>
                    <a:pt x="132" y="164"/>
                    <a:pt x="129" y="163"/>
                  </a:cubicBezTo>
                  <a:cubicBezTo>
                    <a:pt x="127" y="165"/>
                    <a:pt x="123" y="169"/>
                    <a:pt x="122" y="175"/>
                  </a:cubicBezTo>
                  <a:close/>
                  <a:moveTo>
                    <a:pt x="157" y="173"/>
                  </a:moveTo>
                  <a:cubicBezTo>
                    <a:pt x="153" y="170"/>
                    <a:pt x="151" y="163"/>
                    <a:pt x="144" y="164"/>
                  </a:cubicBezTo>
                  <a:cubicBezTo>
                    <a:pt x="144" y="166"/>
                    <a:pt x="142" y="167"/>
                    <a:pt x="140" y="169"/>
                  </a:cubicBezTo>
                  <a:cubicBezTo>
                    <a:pt x="137" y="176"/>
                    <a:pt x="139" y="190"/>
                    <a:pt x="143" y="196"/>
                  </a:cubicBezTo>
                  <a:cubicBezTo>
                    <a:pt x="146" y="201"/>
                    <a:pt x="148" y="206"/>
                    <a:pt x="153" y="201"/>
                  </a:cubicBezTo>
                  <a:cubicBezTo>
                    <a:pt x="156" y="199"/>
                    <a:pt x="157" y="196"/>
                    <a:pt x="158" y="192"/>
                  </a:cubicBezTo>
                  <a:cubicBezTo>
                    <a:pt x="158" y="191"/>
                    <a:pt x="159" y="191"/>
                    <a:pt x="159" y="190"/>
                  </a:cubicBezTo>
                  <a:cubicBezTo>
                    <a:pt x="157" y="186"/>
                    <a:pt x="156" y="178"/>
                    <a:pt x="157" y="173"/>
                  </a:cubicBezTo>
                  <a:close/>
                  <a:moveTo>
                    <a:pt x="222" y="174"/>
                  </a:moveTo>
                  <a:cubicBezTo>
                    <a:pt x="222" y="177"/>
                    <a:pt x="222" y="180"/>
                    <a:pt x="222" y="183"/>
                  </a:cubicBezTo>
                  <a:cubicBezTo>
                    <a:pt x="232" y="181"/>
                    <a:pt x="240" y="181"/>
                    <a:pt x="250" y="180"/>
                  </a:cubicBezTo>
                  <a:cubicBezTo>
                    <a:pt x="252" y="179"/>
                    <a:pt x="251" y="174"/>
                    <a:pt x="249" y="173"/>
                  </a:cubicBezTo>
                  <a:cubicBezTo>
                    <a:pt x="240" y="172"/>
                    <a:pt x="230" y="175"/>
                    <a:pt x="222" y="174"/>
                  </a:cubicBezTo>
                  <a:close/>
                  <a:moveTo>
                    <a:pt x="177" y="178"/>
                  </a:moveTo>
                  <a:cubicBezTo>
                    <a:pt x="178" y="181"/>
                    <a:pt x="178" y="183"/>
                    <a:pt x="178" y="187"/>
                  </a:cubicBezTo>
                  <a:cubicBezTo>
                    <a:pt x="187" y="184"/>
                    <a:pt x="193" y="187"/>
                    <a:pt x="202" y="184"/>
                  </a:cubicBezTo>
                  <a:cubicBezTo>
                    <a:pt x="202" y="181"/>
                    <a:pt x="201" y="179"/>
                    <a:pt x="200" y="176"/>
                  </a:cubicBezTo>
                  <a:cubicBezTo>
                    <a:pt x="194" y="177"/>
                    <a:pt x="186" y="178"/>
                    <a:pt x="177" y="178"/>
                  </a:cubicBezTo>
                  <a:close/>
                  <a:moveTo>
                    <a:pt x="89" y="181"/>
                  </a:moveTo>
                  <a:cubicBezTo>
                    <a:pt x="88" y="183"/>
                    <a:pt x="86" y="185"/>
                    <a:pt x="87" y="187"/>
                  </a:cubicBezTo>
                  <a:cubicBezTo>
                    <a:pt x="97" y="186"/>
                    <a:pt x="108" y="187"/>
                    <a:pt x="120" y="185"/>
                  </a:cubicBezTo>
                  <a:cubicBezTo>
                    <a:pt x="119" y="183"/>
                    <a:pt x="120" y="182"/>
                    <a:pt x="119" y="180"/>
                  </a:cubicBezTo>
                  <a:cubicBezTo>
                    <a:pt x="109" y="180"/>
                    <a:pt x="97" y="179"/>
                    <a:pt x="89" y="181"/>
                  </a:cubicBezTo>
                  <a:close/>
                  <a:moveTo>
                    <a:pt x="148" y="206"/>
                  </a:moveTo>
                  <a:cubicBezTo>
                    <a:pt x="144" y="203"/>
                    <a:pt x="141" y="199"/>
                    <a:pt x="139" y="194"/>
                  </a:cubicBezTo>
                  <a:cubicBezTo>
                    <a:pt x="136" y="201"/>
                    <a:pt x="130" y="210"/>
                    <a:pt x="125" y="202"/>
                  </a:cubicBezTo>
                  <a:cubicBezTo>
                    <a:pt x="123" y="198"/>
                    <a:pt x="122" y="193"/>
                    <a:pt x="121" y="189"/>
                  </a:cubicBezTo>
                  <a:cubicBezTo>
                    <a:pt x="116" y="187"/>
                    <a:pt x="109" y="190"/>
                    <a:pt x="103" y="190"/>
                  </a:cubicBezTo>
                  <a:cubicBezTo>
                    <a:pt x="96" y="190"/>
                    <a:pt x="90" y="189"/>
                    <a:pt x="84" y="189"/>
                  </a:cubicBezTo>
                  <a:cubicBezTo>
                    <a:pt x="78" y="198"/>
                    <a:pt x="72" y="205"/>
                    <a:pt x="61" y="208"/>
                  </a:cubicBezTo>
                  <a:cubicBezTo>
                    <a:pt x="61" y="211"/>
                    <a:pt x="60" y="216"/>
                    <a:pt x="59" y="220"/>
                  </a:cubicBezTo>
                  <a:cubicBezTo>
                    <a:pt x="61" y="219"/>
                    <a:pt x="62" y="219"/>
                    <a:pt x="63" y="218"/>
                  </a:cubicBezTo>
                  <a:cubicBezTo>
                    <a:pt x="64" y="214"/>
                    <a:pt x="67" y="204"/>
                    <a:pt x="74" y="205"/>
                  </a:cubicBezTo>
                  <a:cubicBezTo>
                    <a:pt x="76" y="205"/>
                    <a:pt x="77" y="207"/>
                    <a:pt x="79" y="208"/>
                  </a:cubicBezTo>
                  <a:cubicBezTo>
                    <a:pt x="82" y="206"/>
                    <a:pt x="84" y="204"/>
                    <a:pt x="89" y="204"/>
                  </a:cubicBezTo>
                  <a:cubicBezTo>
                    <a:pt x="92" y="209"/>
                    <a:pt x="95" y="214"/>
                    <a:pt x="96" y="222"/>
                  </a:cubicBezTo>
                  <a:cubicBezTo>
                    <a:pt x="112" y="219"/>
                    <a:pt x="123" y="221"/>
                    <a:pt x="138" y="219"/>
                  </a:cubicBezTo>
                  <a:cubicBezTo>
                    <a:pt x="139" y="212"/>
                    <a:pt x="141" y="205"/>
                    <a:pt x="148" y="206"/>
                  </a:cubicBezTo>
                  <a:close/>
                  <a:moveTo>
                    <a:pt x="178" y="189"/>
                  </a:moveTo>
                  <a:cubicBezTo>
                    <a:pt x="177" y="194"/>
                    <a:pt x="174" y="202"/>
                    <a:pt x="170" y="204"/>
                  </a:cubicBezTo>
                  <a:cubicBezTo>
                    <a:pt x="165" y="206"/>
                    <a:pt x="163" y="196"/>
                    <a:pt x="160" y="193"/>
                  </a:cubicBezTo>
                  <a:cubicBezTo>
                    <a:pt x="159" y="200"/>
                    <a:pt x="155" y="206"/>
                    <a:pt x="150" y="207"/>
                  </a:cubicBezTo>
                  <a:cubicBezTo>
                    <a:pt x="150" y="209"/>
                    <a:pt x="153" y="210"/>
                    <a:pt x="154" y="212"/>
                  </a:cubicBezTo>
                  <a:cubicBezTo>
                    <a:pt x="156" y="214"/>
                    <a:pt x="156" y="218"/>
                    <a:pt x="157" y="222"/>
                  </a:cubicBezTo>
                  <a:cubicBezTo>
                    <a:pt x="168" y="221"/>
                    <a:pt x="176" y="223"/>
                    <a:pt x="184" y="219"/>
                  </a:cubicBezTo>
                  <a:cubicBezTo>
                    <a:pt x="185" y="219"/>
                    <a:pt x="185" y="221"/>
                    <a:pt x="185" y="220"/>
                  </a:cubicBezTo>
                  <a:cubicBezTo>
                    <a:pt x="187" y="213"/>
                    <a:pt x="187" y="205"/>
                    <a:pt x="193" y="204"/>
                  </a:cubicBezTo>
                  <a:cubicBezTo>
                    <a:pt x="194" y="198"/>
                    <a:pt x="194" y="193"/>
                    <a:pt x="195" y="188"/>
                  </a:cubicBezTo>
                  <a:cubicBezTo>
                    <a:pt x="190" y="189"/>
                    <a:pt x="183" y="189"/>
                    <a:pt x="178" y="189"/>
                  </a:cubicBezTo>
                  <a:close/>
                  <a:moveTo>
                    <a:pt x="10" y="231"/>
                  </a:moveTo>
                  <a:cubicBezTo>
                    <a:pt x="10" y="242"/>
                    <a:pt x="6" y="251"/>
                    <a:pt x="7" y="260"/>
                  </a:cubicBezTo>
                  <a:cubicBezTo>
                    <a:pt x="7" y="263"/>
                    <a:pt x="9" y="265"/>
                    <a:pt x="12" y="267"/>
                  </a:cubicBezTo>
                  <a:cubicBezTo>
                    <a:pt x="15" y="265"/>
                    <a:pt x="15" y="262"/>
                    <a:pt x="16" y="259"/>
                  </a:cubicBezTo>
                  <a:cubicBezTo>
                    <a:pt x="16" y="255"/>
                    <a:pt x="18" y="251"/>
                    <a:pt x="18" y="248"/>
                  </a:cubicBezTo>
                  <a:cubicBezTo>
                    <a:pt x="19" y="242"/>
                    <a:pt x="18" y="236"/>
                    <a:pt x="19" y="231"/>
                  </a:cubicBezTo>
                  <a:cubicBezTo>
                    <a:pt x="20" y="222"/>
                    <a:pt x="23" y="212"/>
                    <a:pt x="22" y="202"/>
                  </a:cubicBezTo>
                  <a:cubicBezTo>
                    <a:pt x="19" y="200"/>
                    <a:pt x="15" y="198"/>
                    <a:pt x="12" y="194"/>
                  </a:cubicBezTo>
                  <a:cubicBezTo>
                    <a:pt x="11" y="206"/>
                    <a:pt x="10" y="218"/>
                    <a:pt x="10" y="231"/>
                  </a:cubicBezTo>
                  <a:close/>
                  <a:moveTo>
                    <a:pt x="24" y="216"/>
                  </a:moveTo>
                  <a:cubicBezTo>
                    <a:pt x="24" y="219"/>
                    <a:pt x="23" y="223"/>
                    <a:pt x="23" y="226"/>
                  </a:cubicBezTo>
                  <a:cubicBezTo>
                    <a:pt x="22" y="232"/>
                    <a:pt x="22" y="239"/>
                    <a:pt x="21" y="245"/>
                  </a:cubicBezTo>
                  <a:cubicBezTo>
                    <a:pt x="20" y="253"/>
                    <a:pt x="18" y="261"/>
                    <a:pt x="20" y="268"/>
                  </a:cubicBezTo>
                  <a:cubicBezTo>
                    <a:pt x="30" y="271"/>
                    <a:pt x="44" y="275"/>
                    <a:pt x="52" y="267"/>
                  </a:cubicBezTo>
                  <a:cubicBezTo>
                    <a:pt x="58" y="249"/>
                    <a:pt x="55" y="230"/>
                    <a:pt x="58" y="209"/>
                  </a:cubicBezTo>
                  <a:cubicBezTo>
                    <a:pt x="46" y="213"/>
                    <a:pt x="33" y="208"/>
                    <a:pt x="26" y="204"/>
                  </a:cubicBezTo>
                  <a:cubicBezTo>
                    <a:pt x="25" y="207"/>
                    <a:pt x="25" y="212"/>
                    <a:pt x="24" y="216"/>
                  </a:cubicBezTo>
                  <a:close/>
                  <a:moveTo>
                    <a:pt x="196" y="243"/>
                  </a:moveTo>
                  <a:cubicBezTo>
                    <a:pt x="197" y="240"/>
                    <a:pt x="201" y="237"/>
                    <a:pt x="201" y="233"/>
                  </a:cubicBezTo>
                  <a:cubicBezTo>
                    <a:pt x="201" y="232"/>
                    <a:pt x="199" y="231"/>
                    <a:pt x="199" y="231"/>
                  </a:cubicBezTo>
                  <a:cubicBezTo>
                    <a:pt x="199" y="231"/>
                    <a:pt x="201" y="229"/>
                    <a:pt x="201" y="229"/>
                  </a:cubicBezTo>
                  <a:cubicBezTo>
                    <a:pt x="201" y="227"/>
                    <a:pt x="200" y="218"/>
                    <a:pt x="198" y="214"/>
                  </a:cubicBezTo>
                  <a:cubicBezTo>
                    <a:pt x="197" y="211"/>
                    <a:pt x="194" y="208"/>
                    <a:pt x="192" y="207"/>
                  </a:cubicBezTo>
                  <a:cubicBezTo>
                    <a:pt x="186" y="218"/>
                    <a:pt x="187" y="236"/>
                    <a:pt x="196" y="243"/>
                  </a:cubicBezTo>
                  <a:close/>
                  <a:moveTo>
                    <a:pt x="93" y="224"/>
                  </a:moveTo>
                  <a:cubicBezTo>
                    <a:pt x="93" y="221"/>
                    <a:pt x="90" y="207"/>
                    <a:pt x="86" y="208"/>
                  </a:cubicBezTo>
                  <a:cubicBezTo>
                    <a:pt x="73" y="210"/>
                    <a:pt x="75" y="239"/>
                    <a:pt x="84" y="246"/>
                  </a:cubicBezTo>
                  <a:cubicBezTo>
                    <a:pt x="85" y="245"/>
                    <a:pt x="87" y="246"/>
                    <a:pt x="89" y="245"/>
                  </a:cubicBezTo>
                  <a:cubicBezTo>
                    <a:pt x="92" y="239"/>
                    <a:pt x="94" y="233"/>
                    <a:pt x="93" y="224"/>
                  </a:cubicBezTo>
                  <a:close/>
                  <a:moveTo>
                    <a:pt x="73" y="208"/>
                  </a:moveTo>
                  <a:cubicBezTo>
                    <a:pt x="66" y="211"/>
                    <a:pt x="64" y="226"/>
                    <a:pt x="64" y="235"/>
                  </a:cubicBezTo>
                  <a:cubicBezTo>
                    <a:pt x="66" y="238"/>
                    <a:pt x="67" y="242"/>
                    <a:pt x="68" y="245"/>
                  </a:cubicBezTo>
                  <a:cubicBezTo>
                    <a:pt x="72" y="244"/>
                    <a:pt x="76" y="243"/>
                    <a:pt x="77" y="239"/>
                  </a:cubicBezTo>
                  <a:cubicBezTo>
                    <a:pt x="77" y="237"/>
                    <a:pt x="75" y="234"/>
                    <a:pt x="74" y="232"/>
                  </a:cubicBezTo>
                  <a:cubicBezTo>
                    <a:pt x="72" y="224"/>
                    <a:pt x="75" y="217"/>
                    <a:pt x="78" y="210"/>
                  </a:cubicBezTo>
                  <a:cubicBezTo>
                    <a:pt x="75" y="211"/>
                    <a:pt x="75" y="207"/>
                    <a:pt x="73" y="208"/>
                  </a:cubicBezTo>
                  <a:close/>
                  <a:moveTo>
                    <a:pt x="148" y="210"/>
                  </a:moveTo>
                  <a:cubicBezTo>
                    <a:pt x="146" y="209"/>
                    <a:pt x="145" y="212"/>
                    <a:pt x="143" y="213"/>
                  </a:cubicBezTo>
                  <a:cubicBezTo>
                    <a:pt x="139" y="223"/>
                    <a:pt x="141" y="238"/>
                    <a:pt x="151" y="243"/>
                  </a:cubicBezTo>
                  <a:cubicBezTo>
                    <a:pt x="158" y="232"/>
                    <a:pt x="155" y="216"/>
                    <a:pt x="148" y="210"/>
                  </a:cubicBezTo>
                  <a:close/>
                  <a:moveTo>
                    <a:pt x="231" y="220"/>
                  </a:moveTo>
                  <a:cubicBezTo>
                    <a:pt x="221" y="221"/>
                    <a:pt x="211" y="221"/>
                    <a:pt x="203" y="223"/>
                  </a:cubicBezTo>
                  <a:cubicBezTo>
                    <a:pt x="203" y="225"/>
                    <a:pt x="203" y="228"/>
                    <a:pt x="204" y="230"/>
                  </a:cubicBezTo>
                  <a:cubicBezTo>
                    <a:pt x="213" y="229"/>
                    <a:pt x="222" y="228"/>
                    <a:pt x="233" y="227"/>
                  </a:cubicBezTo>
                  <a:cubicBezTo>
                    <a:pt x="243" y="226"/>
                    <a:pt x="253" y="228"/>
                    <a:pt x="259" y="223"/>
                  </a:cubicBezTo>
                  <a:cubicBezTo>
                    <a:pt x="259" y="221"/>
                    <a:pt x="258" y="220"/>
                    <a:pt x="258" y="218"/>
                  </a:cubicBezTo>
                  <a:cubicBezTo>
                    <a:pt x="248" y="219"/>
                    <a:pt x="240" y="220"/>
                    <a:pt x="231" y="220"/>
                  </a:cubicBezTo>
                  <a:close/>
                  <a:moveTo>
                    <a:pt x="59" y="229"/>
                  </a:moveTo>
                  <a:cubicBezTo>
                    <a:pt x="59" y="229"/>
                    <a:pt x="61" y="229"/>
                    <a:pt x="61" y="229"/>
                  </a:cubicBezTo>
                  <a:cubicBezTo>
                    <a:pt x="61" y="227"/>
                    <a:pt x="62" y="224"/>
                    <a:pt x="62" y="222"/>
                  </a:cubicBezTo>
                  <a:cubicBezTo>
                    <a:pt x="58" y="221"/>
                    <a:pt x="60" y="227"/>
                    <a:pt x="59" y="229"/>
                  </a:cubicBezTo>
                  <a:close/>
                  <a:moveTo>
                    <a:pt x="118" y="224"/>
                  </a:moveTo>
                  <a:cubicBezTo>
                    <a:pt x="111" y="224"/>
                    <a:pt x="103" y="223"/>
                    <a:pt x="96" y="225"/>
                  </a:cubicBezTo>
                  <a:cubicBezTo>
                    <a:pt x="96" y="228"/>
                    <a:pt x="96" y="229"/>
                    <a:pt x="96" y="231"/>
                  </a:cubicBezTo>
                  <a:cubicBezTo>
                    <a:pt x="111" y="229"/>
                    <a:pt x="124" y="232"/>
                    <a:pt x="139" y="230"/>
                  </a:cubicBezTo>
                  <a:cubicBezTo>
                    <a:pt x="139" y="228"/>
                    <a:pt x="138" y="225"/>
                    <a:pt x="138" y="223"/>
                  </a:cubicBezTo>
                  <a:cubicBezTo>
                    <a:pt x="132" y="222"/>
                    <a:pt x="125" y="224"/>
                    <a:pt x="118" y="224"/>
                  </a:cubicBezTo>
                  <a:close/>
                  <a:moveTo>
                    <a:pt x="158" y="224"/>
                  </a:moveTo>
                  <a:cubicBezTo>
                    <a:pt x="158" y="226"/>
                    <a:pt x="158" y="229"/>
                    <a:pt x="158" y="231"/>
                  </a:cubicBezTo>
                  <a:cubicBezTo>
                    <a:pt x="169" y="229"/>
                    <a:pt x="176" y="231"/>
                    <a:pt x="186" y="229"/>
                  </a:cubicBezTo>
                  <a:cubicBezTo>
                    <a:pt x="185" y="227"/>
                    <a:pt x="186" y="225"/>
                    <a:pt x="185" y="223"/>
                  </a:cubicBezTo>
                  <a:cubicBezTo>
                    <a:pt x="178" y="225"/>
                    <a:pt x="166" y="225"/>
                    <a:pt x="158" y="2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" name="Freeform 408"/>
            <p:cNvSpPr>
              <a:spLocks noEditPoints="1"/>
            </p:cNvSpPr>
            <p:nvPr/>
          </p:nvSpPr>
          <p:spPr bwMode="auto">
            <a:xfrm>
              <a:off x="1970088" y="3729038"/>
              <a:ext cx="204787" cy="230187"/>
            </a:xfrm>
            <a:custGeom>
              <a:avLst/>
              <a:gdLst>
                <a:gd name="T0" fmla="*/ 63 w 65"/>
                <a:gd name="T1" fmla="*/ 47 h 73"/>
                <a:gd name="T2" fmla="*/ 34 w 65"/>
                <a:gd name="T3" fmla="*/ 72 h 73"/>
                <a:gd name="T4" fmla="*/ 11 w 65"/>
                <a:gd name="T5" fmla="*/ 61 h 73"/>
                <a:gd name="T6" fmla="*/ 11 w 65"/>
                <a:gd name="T7" fmla="*/ 12 h 73"/>
                <a:gd name="T8" fmla="*/ 34 w 65"/>
                <a:gd name="T9" fmla="*/ 8 h 73"/>
                <a:gd name="T10" fmla="*/ 36 w 65"/>
                <a:gd name="T11" fmla="*/ 24 h 73"/>
                <a:gd name="T12" fmla="*/ 40 w 65"/>
                <a:gd name="T13" fmla="*/ 39 h 73"/>
                <a:gd name="T14" fmla="*/ 56 w 65"/>
                <a:gd name="T15" fmla="*/ 57 h 73"/>
                <a:gd name="T16" fmla="*/ 52 w 65"/>
                <a:gd name="T17" fmla="*/ 46 h 73"/>
                <a:gd name="T18" fmla="*/ 60 w 65"/>
                <a:gd name="T19" fmla="*/ 35 h 73"/>
                <a:gd name="T20" fmla="*/ 51 w 65"/>
                <a:gd name="T21" fmla="*/ 34 h 73"/>
                <a:gd name="T22" fmla="*/ 57 w 65"/>
                <a:gd name="T23" fmla="*/ 23 h 73"/>
                <a:gd name="T24" fmla="*/ 56 w 65"/>
                <a:gd name="T25" fmla="*/ 21 h 73"/>
                <a:gd name="T26" fmla="*/ 43 w 65"/>
                <a:gd name="T27" fmla="*/ 19 h 73"/>
                <a:gd name="T28" fmla="*/ 34 w 65"/>
                <a:gd name="T29" fmla="*/ 8 h 73"/>
                <a:gd name="T30" fmla="*/ 20 w 65"/>
                <a:gd name="T31" fmla="*/ 12 h 73"/>
                <a:gd name="T32" fmla="*/ 30 w 65"/>
                <a:gd name="T33" fmla="*/ 9 h 73"/>
                <a:gd name="T34" fmla="*/ 33 w 65"/>
                <a:gd name="T35" fmla="*/ 69 h 73"/>
                <a:gd name="T36" fmla="*/ 44 w 65"/>
                <a:gd name="T37" fmla="*/ 60 h 73"/>
                <a:gd name="T38" fmla="*/ 46 w 65"/>
                <a:gd name="T39" fmla="*/ 56 h 73"/>
                <a:gd name="T40" fmla="*/ 27 w 65"/>
                <a:gd name="T41" fmla="*/ 40 h 73"/>
                <a:gd name="T42" fmla="*/ 29 w 65"/>
                <a:gd name="T43" fmla="*/ 25 h 73"/>
                <a:gd name="T44" fmla="*/ 17 w 65"/>
                <a:gd name="T45" fmla="*/ 13 h 73"/>
                <a:gd name="T46" fmla="*/ 18 w 65"/>
                <a:gd name="T47" fmla="*/ 25 h 73"/>
                <a:gd name="T48" fmla="*/ 5 w 65"/>
                <a:gd name="T49" fmla="*/ 31 h 73"/>
                <a:gd name="T50" fmla="*/ 5 w 65"/>
                <a:gd name="T51" fmla="*/ 36 h 73"/>
                <a:gd name="T52" fmla="*/ 16 w 65"/>
                <a:gd name="T53" fmla="*/ 46 h 73"/>
                <a:gd name="T54" fmla="*/ 9 w 65"/>
                <a:gd name="T55" fmla="*/ 53 h 73"/>
                <a:gd name="T56" fmla="*/ 27 w 65"/>
                <a:gd name="T57" fmla="*/ 20 h 73"/>
                <a:gd name="T58" fmla="*/ 32 w 65"/>
                <a:gd name="T59" fmla="*/ 14 h 73"/>
                <a:gd name="T60" fmla="*/ 32 w 65"/>
                <a:gd name="T61" fmla="*/ 31 h 73"/>
                <a:gd name="T62" fmla="*/ 32 w 65"/>
                <a:gd name="T63" fmla="*/ 31 h 73"/>
                <a:gd name="T64" fmla="*/ 36 w 65"/>
                <a:gd name="T65" fmla="*/ 35 h 73"/>
                <a:gd name="T66" fmla="*/ 44 w 65"/>
                <a:gd name="T67" fmla="*/ 49 h 73"/>
                <a:gd name="T68" fmla="*/ 38 w 65"/>
                <a:gd name="T69" fmla="*/ 43 h 73"/>
                <a:gd name="T70" fmla="*/ 51 w 65"/>
                <a:gd name="T71" fmla="*/ 58 h 73"/>
                <a:gd name="T72" fmla="*/ 54 w 65"/>
                <a:gd name="T73" fmla="*/ 58 h 73"/>
                <a:gd name="T74" fmla="*/ 51 w 65"/>
                <a:gd name="T75" fmla="*/ 5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" h="73">
                  <a:moveTo>
                    <a:pt x="46" y="7"/>
                  </a:moveTo>
                  <a:cubicBezTo>
                    <a:pt x="58" y="13"/>
                    <a:pt x="65" y="29"/>
                    <a:pt x="63" y="47"/>
                  </a:cubicBezTo>
                  <a:cubicBezTo>
                    <a:pt x="63" y="52"/>
                    <a:pt x="60" y="58"/>
                    <a:pt x="57" y="62"/>
                  </a:cubicBezTo>
                  <a:cubicBezTo>
                    <a:pt x="53" y="67"/>
                    <a:pt x="43" y="73"/>
                    <a:pt x="34" y="72"/>
                  </a:cubicBezTo>
                  <a:cubicBezTo>
                    <a:pt x="31" y="71"/>
                    <a:pt x="27" y="70"/>
                    <a:pt x="24" y="69"/>
                  </a:cubicBezTo>
                  <a:cubicBezTo>
                    <a:pt x="19" y="67"/>
                    <a:pt x="15" y="64"/>
                    <a:pt x="11" y="61"/>
                  </a:cubicBezTo>
                  <a:cubicBezTo>
                    <a:pt x="9" y="58"/>
                    <a:pt x="7" y="54"/>
                    <a:pt x="4" y="51"/>
                  </a:cubicBezTo>
                  <a:cubicBezTo>
                    <a:pt x="0" y="36"/>
                    <a:pt x="3" y="21"/>
                    <a:pt x="11" y="12"/>
                  </a:cubicBezTo>
                  <a:cubicBezTo>
                    <a:pt x="20" y="6"/>
                    <a:pt x="34" y="0"/>
                    <a:pt x="46" y="7"/>
                  </a:cubicBezTo>
                  <a:close/>
                  <a:moveTo>
                    <a:pt x="34" y="8"/>
                  </a:moveTo>
                  <a:cubicBezTo>
                    <a:pt x="34" y="14"/>
                    <a:pt x="39" y="18"/>
                    <a:pt x="41" y="22"/>
                  </a:cubicBezTo>
                  <a:cubicBezTo>
                    <a:pt x="40" y="24"/>
                    <a:pt x="39" y="24"/>
                    <a:pt x="36" y="24"/>
                  </a:cubicBezTo>
                  <a:cubicBezTo>
                    <a:pt x="36" y="27"/>
                    <a:pt x="35" y="29"/>
                    <a:pt x="36" y="31"/>
                  </a:cubicBezTo>
                  <a:cubicBezTo>
                    <a:pt x="38" y="33"/>
                    <a:pt x="41" y="36"/>
                    <a:pt x="40" y="39"/>
                  </a:cubicBezTo>
                  <a:cubicBezTo>
                    <a:pt x="43" y="45"/>
                    <a:pt x="48" y="48"/>
                    <a:pt x="52" y="53"/>
                  </a:cubicBezTo>
                  <a:cubicBezTo>
                    <a:pt x="54" y="48"/>
                    <a:pt x="58" y="53"/>
                    <a:pt x="56" y="57"/>
                  </a:cubicBezTo>
                  <a:cubicBezTo>
                    <a:pt x="58" y="56"/>
                    <a:pt x="58" y="52"/>
                    <a:pt x="60" y="50"/>
                  </a:cubicBezTo>
                  <a:cubicBezTo>
                    <a:pt x="58" y="48"/>
                    <a:pt x="53" y="49"/>
                    <a:pt x="52" y="46"/>
                  </a:cubicBezTo>
                  <a:cubicBezTo>
                    <a:pt x="55" y="46"/>
                    <a:pt x="58" y="47"/>
                    <a:pt x="60" y="48"/>
                  </a:cubicBezTo>
                  <a:cubicBezTo>
                    <a:pt x="60" y="43"/>
                    <a:pt x="61" y="40"/>
                    <a:pt x="60" y="35"/>
                  </a:cubicBezTo>
                  <a:cubicBezTo>
                    <a:pt x="59" y="38"/>
                    <a:pt x="53" y="37"/>
                    <a:pt x="51" y="36"/>
                  </a:cubicBezTo>
                  <a:cubicBezTo>
                    <a:pt x="51" y="35"/>
                    <a:pt x="51" y="35"/>
                    <a:pt x="51" y="34"/>
                  </a:cubicBezTo>
                  <a:cubicBezTo>
                    <a:pt x="54" y="33"/>
                    <a:pt x="58" y="31"/>
                    <a:pt x="60" y="34"/>
                  </a:cubicBezTo>
                  <a:cubicBezTo>
                    <a:pt x="60" y="30"/>
                    <a:pt x="59" y="26"/>
                    <a:pt x="57" y="23"/>
                  </a:cubicBezTo>
                  <a:cubicBezTo>
                    <a:pt x="54" y="24"/>
                    <a:pt x="51" y="27"/>
                    <a:pt x="47" y="27"/>
                  </a:cubicBezTo>
                  <a:cubicBezTo>
                    <a:pt x="49" y="24"/>
                    <a:pt x="53" y="23"/>
                    <a:pt x="56" y="21"/>
                  </a:cubicBezTo>
                  <a:cubicBezTo>
                    <a:pt x="54" y="18"/>
                    <a:pt x="52" y="13"/>
                    <a:pt x="48" y="12"/>
                  </a:cubicBezTo>
                  <a:cubicBezTo>
                    <a:pt x="46" y="15"/>
                    <a:pt x="46" y="19"/>
                    <a:pt x="43" y="19"/>
                  </a:cubicBezTo>
                  <a:cubicBezTo>
                    <a:pt x="42" y="17"/>
                    <a:pt x="45" y="13"/>
                    <a:pt x="46" y="11"/>
                  </a:cubicBezTo>
                  <a:cubicBezTo>
                    <a:pt x="42" y="9"/>
                    <a:pt x="40" y="7"/>
                    <a:pt x="34" y="8"/>
                  </a:cubicBezTo>
                  <a:close/>
                  <a:moveTo>
                    <a:pt x="30" y="9"/>
                  </a:moveTo>
                  <a:cubicBezTo>
                    <a:pt x="27" y="9"/>
                    <a:pt x="23" y="11"/>
                    <a:pt x="20" y="12"/>
                  </a:cubicBezTo>
                  <a:cubicBezTo>
                    <a:pt x="21" y="15"/>
                    <a:pt x="23" y="17"/>
                    <a:pt x="25" y="19"/>
                  </a:cubicBezTo>
                  <a:cubicBezTo>
                    <a:pt x="27" y="16"/>
                    <a:pt x="30" y="13"/>
                    <a:pt x="30" y="9"/>
                  </a:cubicBezTo>
                  <a:close/>
                  <a:moveTo>
                    <a:pt x="16" y="62"/>
                  </a:moveTo>
                  <a:cubicBezTo>
                    <a:pt x="21" y="66"/>
                    <a:pt x="28" y="66"/>
                    <a:pt x="33" y="69"/>
                  </a:cubicBezTo>
                  <a:cubicBezTo>
                    <a:pt x="40" y="68"/>
                    <a:pt x="47" y="67"/>
                    <a:pt x="52" y="63"/>
                  </a:cubicBezTo>
                  <a:cubicBezTo>
                    <a:pt x="51" y="59"/>
                    <a:pt x="46" y="61"/>
                    <a:pt x="44" y="60"/>
                  </a:cubicBezTo>
                  <a:cubicBezTo>
                    <a:pt x="44" y="59"/>
                    <a:pt x="43" y="59"/>
                    <a:pt x="43" y="58"/>
                  </a:cubicBezTo>
                  <a:cubicBezTo>
                    <a:pt x="43" y="57"/>
                    <a:pt x="45" y="57"/>
                    <a:pt x="46" y="56"/>
                  </a:cubicBezTo>
                  <a:cubicBezTo>
                    <a:pt x="43" y="51"/>
                    <a:pt x="38" y="48"/>
                    <a:pt x="34" y="44"/>
                  </a:cubicBezTo>
                  <a:cubicBezTo>
                    <a:pt x="31" y="43"/>
                    <a:pt x="29" y="42"/>
                    <a:pt x="27" y="40"/>
                  </a:cubicBezTo>
                  <a:cubicBezTo>
                    <a:pt x="25" y="37"/>
                    <a:pt x="26" y="33"/>
                    <a:pt x="30" y="33"/>
                  </a:cubicBezTo>
                  <a:cubicBezTo>
                    <a:pt x="29" y="30"/>
                    <a:pt x="29" y="27"/>
                    <a:pt x="29" y="25"/>
                  </a:cubicBezTo>
                  <a:cubicBezTo>
                    <a:pt x="28" y="23"/>
                    <a:pt x="24" y="24"/>
                    <a:pt x="23" y="22"/>
                  </a:cubicBezTo>
                  <a:cubicBezTo>
                    <a:pt x="23" y="17"/>
                    <a:pt x="18" y="17"/>
                    <a:pt x="17" y="13"/>
                  </a:cubicBezTo>
                  <a:cubicBezTo>
                    <a:pt x="16" y="16"/>
                    <a:pt x="12" y="16"/>
                    <a:pt x="11" y="19"/>
                  </a:cubicBezTo>
                  <a:cubicBezTo>
                    <a:pt x="13" y="21"/>
                    <a:pt x="17" y="22"/>
                    <a:pt x="18" y="25"/>
                  </a:cubicBezTo>
                  <a:cubicBezTo>
                    <a:pt x="14" y="25"/>
                    <a:pt x="13" y="22"/>
                    <a:pt x="9" y="21"/>
                  </a:cubicBezTo>
                  <a:cubicBezTo>
                    <a:pt x="7" y="24"/>
                    <a:pt x="6" y="28"/>
                    <a:pt x="5" y="31"/>
                  </a:cubicBezTo>
                  <a:cubicBezTo>
                    <a:pt x="8" y="31"/>
                    <a:pt x="12" y="30"/>
                    <a:pt x="14" y="32"/>
                  </a:cubicBezTo>
                  <a:cubicBezTo>
                    <a:pt x="13" y="36"/>
                    <a:pt x="7" y="36"/>
                    <a:pt x="5" y="36"/>
                  </a:cubicBezTo>
                  <a:cubicBezTo>
                    <a:pt x="3" y="43"/>
                    <a:pt x="6" y="49"/>
                    <a:pt x="9" y="53"/>
                  </a:cubicBezTo>
                  <a:cubicBezTo>
                    <a:pt x="10" y="50"/>
                    <a:pt x="14" y="48"/>
                    <a:pt x="16" y="46"/>
                  </a:cubicBezTo>
                  <a:cubicBezTo>
                    <a:pt x="16" y="47"/>
                    <a:pt x="18" y="46"/>
                    <a:pt x="17" y="48"/>
                  </a:cubicBezTo>
                  <a:cubicBezTo>
                    <a:pt x="16" y="51"/>
                    <a:pt x="12" y="52"/>
                    <a:pt x="9" y="53"/>
                  </a:cubicBezTo>
                  <a:cubicBezTo>
                    <a:pt x="11" y="56"/>
                    <a:pt x="13" y="60"/>
                    <a:pt x="16" y="62"/>
                  </a:cubicBezTo>
                  <a:close/>
                  <a:moveTo>
                    <a:pt x="27" y="20"/>
                  </a:moveTo>
                  <a:cubicBezTo>
                    <a:pt x="30" y="22"/>
                    <a:pt x="33" y="22"/>
                    <a:pt x="37" y="20"/>
                  </a:cubicBezTo>
                  <a:cubicBezTo>
                    <a:pt x="35" y="18"/>
                    <a:pt x="34" y="16"/>
                    <a:pt x="32" y="14"/>
                  </a:cubicBezTo>
                  <a:cubicBezTo>
                    <a:pt x="31" y="17"/>
                    <a:pt x="28" y="18"/>
                    <a:pt x="27" y="20"/>
                  </a:cubicBezTo>
                  <a:close/>
                  <a:moveTo>
                    <a:pt x="32" y="31"/>
                  </a:moveTo>
                  <a:cubicBezTo>
                    <a:pt x="33" y="29"/>
                    <a:pt x="33" y="26"/>
                    <a:pt x="32" y="24"/>
                  </a:cubicBezTo>
                  <a:cubicBezTo>
                    <a:pt x="32" y="27"/>
                    <a:pt x="31" y="28"/>
                    <a:pt x="32" y="31"/>
                  </a:cubicBezTo>
                  <a:close/>
                  <a:moveTo>
                    <a:pt x="30" y="39"/>
                  </a:moveTo>
                  <a:cubicBezTo>
                    <a:pt x="33" y="43"/>
                    <a:pt x="39" y="40"/>
                    <a:pt x="36" y="35"/>
                  </a:cubicBezTo>
                  <a:cubicBezTo>
                    <a:pt x="34" y="35"/>
                    <a:pt x="29" y="34"/>
                    <a:pt x="30" y="39"/>
                  </a:cubicBezTo>
                  <a:close/>
                  <a:moveTo>
                    <a:pt x="44" y="49"/>
                  </a:moveTo>
                  <a:cubicBezTo>
                    <a:pt x="46" y="51"/>
                    <a:pt x="46" y="55"/>
                    <a:pt x="50" y="55"/>
                  </a:cubicBezTo>
                  <a:cubicBezTo>
                    <a:pt x="46" y="51"/>
                    <a:pt x="42" y="46"/>
                    <a:pt x="38" y="43"/>
                  </a:cubicBezTo>
                  <a:cubicBezTo>
                    <a:pt x="39" y="46"/>
                    <a:pt x="42" y="47"/>
                    <a:pt x="44" y="49"/>
                  </a:cubicBezTo>
                  <a:close/>
                  <a:moveTo>
                    <a:pt x="51" y="58"/>
                  </a:moveTo>
                  <a:cubicBezTo>
                    <a:pt x="52" y="58"/>
                    <a:pt x="52" y="59"/>
                    <a:pt x="53" y="59"/>
                  </a:cubicBezTo>
                  <a:cubicBezTo>
                    <a:pt x="53" y="58"/>
                    <a:pt x="53" y="58"/>
                    <a:pt x="54" y="58"/>
                  </a:cubicBezTo>
                  <a:cubicBezTo>
                    <a:pt x="53" y="57"/>
                    <a:pt x="51" y="57"/>
                    <a:pt x="51" y="57"/>
                  </a:cubicBezTo>
                  <a:cubicBezTo>
                    <a:pt x="51" y="57"/>
                    <a:pt x="51" y="58"/>
                    <a:pt x="51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grpSp>
        <p:nvGrpSpPr>
          <p:cNvPr id="38301" name="组合 438"/>
          <p:cNvGrpSpPr/>
          <p:nvPr/>
        </p:nvGrpSpPr>
        <p:grpSpPr bwMode="auto">
          <a:xfrm>
            <a:off x="2897188" y="2879725"/>
            <a:ext cx="1003300" cy="1027113"/>
            <a:chOff x="2897188" y="2879725"/>
            <a:chExt cx="1003300" cy="1027113"/>
          </a:xfrm>
        </p:grpSpPr>
        <p:sp>
          <p:nvSpPr>
            <p:cNvPr id="14" name="Freeform 409"/>
            <p:cNvSpPr>
              <a:spLocks noEditPoints="1"/>
            </p:cNvSpPr>
            <p:nvPr/>
          </p:nvSpPr>
          <p:spPr bwMode="auto">
            <a:xfrm>
              <a:off x="2967038" y="3317875"/>
              <a:ext cx="144462" cy="152400"/>
            </a:xfrm>
            <a:custGeom>
              <a:avLst/>
              <a:gdLst>
                <a:gd name="T0" fmla="*/ 27 w 46"/>
                <a:gd name="T1" fmla="*/ 48 h 48"/>
                <a:gd name="T2" fmla="*/ 15 w 46"/>
                <a:gd name="T3" fmla="*/ 35 h 48"/>
                <a:gd name="T4" fmla="*/ 6 w 46"/>
                <a:gd name="T5" fmla="*/ 33 h 48"/>
                <a:gd name="T6" fmla="*/ 0 w 46"/>
                <a:gd name="T7" fmla="*/ 30 h 48"/>
                <a:gd name="T8" fmla="*/ 2 w 46"/>
                <a:gd name="T9" fmla="*/ 25 h 48"/>
                <a:gd name="T10" fmla="*/ 8 w 46"/>
                <a:gd name="T11" fmla="*/ 18 h 48"/>
                <a:gd name="T12" fmla="*/ 7 w 46"/>
                <a:gd name="T13" fmla="*/ 4 h 48"/>
                <a:gd name="T14" fmla="*/ 21 w 46"/>
                <a:gd name="T15" fmla="*/ 6 h 48"/>
                <a:gd name="T16" fmla="*/ 29 w 46"/>
                <a:gd name="T17" fmla="*/ 3 h 48"/>
                <a:gd name="T18" fmla="*/ 39 w 46"/>
                <a:gd name="T19" fmla="*/ 5 h 48"/>
                <a:gd name="T20" fmla="*/ 38 w 46"/>
                <a:gd name="T21" fmla="*/ 18 h 48"/>
                <a:gd name="T22" fmla="*/ 46 w 46"/>
                <a:gd name="T23" fmla="*/ 25 h 48"/>
                <a:gd name="T24" fmla="*/ 44 w 46"/>
                <a:gd name="T25" fmla="*/ 30 h 48"/>
                <a:gd name="T26" fmla="*/ 35 w 46"/>
                <a:gd name="T27" fmla="*/ 34 h 48"/>
                <a:gd name="T28" fmla="*/ 27 w 46"/>
                <a:gd name="T29" fmla="*/ 48 h 48"/>
                <a:gd name="T30" fmla="*/ 21 w 46"/>
                <a:gd name="T31" fmla="*/ 9 h 48"/>
                <a:gd name="T32" fmla="*/ 10 w 46"/>
                <a:gd name="T33" fmla="*/ 5 h 48"/>
                <a:gd name="T34" fmla="*/ 10 w 46"/>
                <a:gd name="T35" fmla="*/ 19 h 48"/>
                <a:gd name="T36" fmla="*/ 7 w 46"/>
                <a:gd name="T37" fmla="*/ 24 h 48"/>
                <a:gd name="T38" fmla="*/ 3 w 46"/>
                <a:gd name="T39" fmla="*/ 30 h 48"/>
                <a:gd name="T40" fmla="*/ 10 w 46"/>
                <a:gd name="T41" fmla="*/ 32 h 48"/>
                <a:gd name="T42" fmla="*/ 16 w 46"/>
                <a:gd name="T43" fmla="*/ 34 h 48"/>
                <a:gd name="T44" fmla="*/ 20 w 46"/>
                <a:gd name="T45" fmla="*/ 40 h 48"/>
                <a:gd name="T46" fmla="*/ 25 w 46"/>
                <a:gd name="T47" fmla="*/ 45 h 48"/>
                <a:gd name="T48" fmla="*/ 32 w 46"/>
                <a:gd name="T49" fmla="*/ 33 h 48"/>
                <a:gd name="T50" fmla="*/ 37 w 46"/>
                <a:gd name="T51" fmla="*/ 30 h 48"/>
                <a:gd name="T52" fmla="*/ 43 w 46"/>
                <a:gd name="T53" fmla="*/ 26 h 48"/>
                <a:gd name="T54" fmla="*/ 36 w 46"/>
                <a:gd name="T55" fmla="*/ 19 h 48"/>
                <a:gd name="T56" fmla="*/ 37 w 46"/>
                <a:gd name="T57" fmla="*/ 6 h 48"/>
                <a:gd name="T58" fmla="*/ 21 w 46"/>
                <a:gd name="T5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" h="48">
                  <a:moveTo>
                    <a:pt x="27" y="48"/>
                  </a:moveTo>
                  <a:cubicBezTo>
                    <a:pt x="20" y="48"/>
                    <a:pt x="19" y="39"/>
                    <a:pt x="15" y="35"/>
                  </a:cubicBezTo>
                  <a:cubicBezTo>
                    <a:pt x="12" y="35"/>
                    <a:pt x="9" y="34"/>
                    <a:pt x="6" y="33"/>
                  </a:cubicBezTo>
                  <a:cubicBezTo>
                    <a:pt x="3" y="33"/>
                    <a:pt x="1" y="33"/>
                    <a:pt x="0" y="30"/>
                  </a:cubicBezTo>
                  <a:cubicBezTo>
                    <a:pt x="0" y="29"/>
                    <a:pt x="1" y="27"/>
                    <a:pt x="2" y="25"/>
                  </a:cubicBezTo>
                  <a:cubicBezTo>
                    <a:pt x="4" y="23"/>
                    <a:pt x="7" y="21"/>
                    <a:pt x="8" y="18"/>
                  </a:cubicBezTo>
                  <a:cubicBezTo>
                    <a:pt x="8" y="14"/>
                    <a:pt x="6" y="9"/>
                    <a:pt x="7" y="4"/>
                  </a:cubicBezTo>
                  <a:cubicBezTo>
                    <a:pt x="11" y="0"/>
                    <a:pt x="15" y="5"/>
                    <a:pt x="21" y="6"/>
                  </a:cubicBezTo>
                  <a:cubicBezTo>
                    <a:pt x="24" y="7"/>
                    <a:pt x="26" y="4"/>
                    <a:pt x="29" y="3"/>
                  </a:cubicBezTo>
                  <a:cubicBezTo>
                    <a:pt x="31" y="2"/>
                    <a:pt x="39" y="1"/>
                    <a:pt x="39" y="5"/>
                  </a:cubicBezTo>
                  <a:cubicBezTo>
                    <a:pt x="39" y="8"/>
                    <a:pt x="36" y="15"/>
                    <a:pt x="38" y="18"/>
                  </a:cubicBezTo>
                  <a:cubicBezTo>
                    <a:pt x="40" y="22"/>
                    <a:pt x="45" y="22"/>
                    <a:pt x="46" y="25"/>
                  </a:cubicBezTo>
                  <a:cubicBezTo>
                    <a:pt x="46" y="26"/>
                    <a:pt x="45" y="29"/>
                    <a:pt x="44" y="30"/>
                  </a:cubicBezTo>
                  <a:cubicBezTo>
                    <a:pt x="42" y="33"/>
                    <a:pt x="38" y="32"/>
                    <a:pt x="35" y="34"/>
                  </a:cubicBezTo>
                  <a:cubicBezTo>
                    <a:pt x="31" y="36"/>
                    <a:pt x="31" y="44"/>
                    <a:pt x="27" y="48"/>
                  </a:cubicBezTo>
                  <a:close/>
                  <a:moveTo>
                    <a:pt x="21" y="9"/>
                  </a:moveTo>
                  <a:cubicBezTo>
                    <a:pt x="18" y="8"/>
                    <a:pt x="15" y="5"/>
                    <a:pt x="10" y="5"/>
                  </a:cubicBezTo>
                  <a:cubicBezTo>
                    <a:pt x="8" y="9"/>
                    <a:pt x="9" y="14"/>
                    <a:pt x="10" y="19"/>
                  </a:cubicBezTo>
                  <a:cubicBezTo>
                    <a:pt x="8" y="20"/>
                    <a:pt x="7" y="22"/>
                    <a:pt x="7" y="24"/>
                  </a:cubicBezTo>
                  <a:cubicBezTo>
                    <a:pt x="5" y="25"/>
                    <a:pt x="3" y="28"/>
                    <a:pt x="3" y="30"/>
                  </a:cubicBezTo>
                  <a:cubicBezTo>
                    <a:pt x="5" y="31"/>
                    <a:pt x="8" y="31"/>
                    <a:pt x="10" y="32"/>
                  </a:cubicBezTo>
                  <a:cubicBezTo>
                    <a:pt x="12" y="33"/>
                    <a:pt x="15" y="32"/>
                    <a:pt x="16" y="34"/>
                  </a:cubicBezTo>
                  <a:cubicBezTo>
                    <a:pt x="18" y="35"/>
                    <a:pt x="18" y="38"/>
                    <a:pt x="20" y="40"/>
                  </a:cubicBezTo>
                  <a:cubicBezTo>
                    <a:pt x="21" y="43"/>
                    <a:pt x="23" y="44"/>
                    <a:pt x="25" y="45"/>
                  </a:cubicBezTo>
                  <a:cubicBezTo>
                    <a:pt x="29" y="42"/>
                    <a:pt x="29" y="36"/>
                    <a:pt x="32" y="33"/>
                  </a:cubicBezTo>
                  <a:cubicBezTo>
                    <a:pt x="34" y="32"/>
                    <a:pt x="35" y="31"/>
                    <a:pt x="37" y="30"/>
                  </a:cubicBezTo>
                  <a:cubicBezTo>
                    <a:pt x="39" y="30"/>
                    <a:pt x="43" y="30"/>
                    <a:pt x="43" y="26"/>
                  </a:cubicBezTo>
                  <a:cubicBezTo>
                    <a:pt x="43" y="23"/>
                    <a:pt x="37" y="23"/>
                    <a:pt x="36" y="19"/>
                  </a:cubicBezTo>
                  <a:cubicBezTo>
                    <a:pt x="34" y="14"/>
                    <a:pt x="37" y="12"/>
                    <a:pt x="37" y="6"/>
                  </a:cubicBezTo>
                  <a:cubicBezTo>
                    <a:pt x="31" y="3"/>
                    <a:pt x="27" y="8"/>
                    <a:pt x="2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" name="Freeform 410"/>
            <p:cNvSpPr>
              <a:spLocks noEditPoints="1"/>
            </p:cNvSpPr>
            <p:nvPr/>
          </p:nvSpPr>
          <p:spPr bwMode="auto">
            <a:xfrm>
              <a:off x="2986088" y="3343275"/>
              <a:ext cx="103187" cy="104775"/>
            </a:xfrm>
            <a:custGeom>
              <a:avLst/>
              <a:gdLst>
                <a:gd name="T0" fmla="*/ 26 w 33"/>
                <a:gd name="T1" fmla="*/ 0 h 33"/>
                <a:gd name="T2" fmla="*/ 27 w 33"/>
                <a:gd name="T3" fmla="*/ 10 h 33"/>
                <a:gd name="T4" fmla="*/ 32 w 33"/>
                <a:gd name="T5" fmla="*/ 15 h 33"/>
                <a:gd name="T6" fmla="*/ 30 w 33"/>
                <a:gd name="T7" fmla="*/ 20 h 33"/>
                <a:gd name="T8" fmla="*/ 21 w 33"/>
                <a:gd name="T9" fmla="*/ 31 h 33"/>
                <a:gd name="T10" fmla="*/ 13 w 33"/>
                <a:gd name="T11" fmla="*/ 22 h 33"/>
                <a:gd name="T12" fmla="*/ 1 w 33"/>
                <a:gd name="T13" fmla="*/ 21 h 33"/>
                <a:gd name="T14" fmla="*/ 4 w 33"/>
                <a:gd name="T15" fmla="*/ 13 h 33"/>
                <a:gd name="T16" fmla="*/ 5 w 33"/>
                <a:gd name="T17" fmla="*/ 1 h 33"/>
                <a:gd name="T18" fmla="*/ 8 w 33"/>
                <a:gd name="T19" fmla="*/ 0 h 33"/>
                <a:gd name="T20" fmla="*/ 23 w 33"/>
                <a:gd name="T21" fmla="*/ 0 h 33"/>
                <a:gd name="T22" fmla="*/ 26 w 33"/>
                <a:gd name="T23" fmla="*/ 0 h 33"/>
                <a:gd name="T24" fmla="*/ 7 w 33"/>
                <a:gd name="T25" fmla="*/ 3 h 33"/>
                <a:gd name="T26" fmla="*/ 10 w 33"/>
                <a:gd name="T27" fmla="*/ 10 h 33"/>
                <a:gd name="T28" fmla="*/ 4 w 33"/>
                <a:gd name="T29" fmla="*/ 19 h 33"/>
                <a:gd name="T30" fmla="*/ 14 w 33"/>
                <a:gd name="T31" fmla="*/ 19 h 33"/>
                <a:gd name="T32" fmla="*/ 19 w 33"/>
                <a:gd name="T33" fmla="*/ 28 h 33"/>
                <a:gd name="T34" fmla="*/ 29 w 33"/>
                <a:gd name="T35" fmla="*/ 18 h 33"/>
                <a:gd name="T36" fmla="*/ 24 w 33"/>
                <a:gd name="T37" fmla="*/ 12 h 33"/>
                <a:gd name="T38" fmla="*/ 24 w 33"/>
                <a:gd name="T39" fmla="*/ 3 h 33"/>
                <a:gd name="T40" fmla="*/ 14 w 33"/>
                <a:gd name="T41" fmla="*/ 6 h 33"/>
                <a:gd name="T42" fmla="*/ 7 w 33"/>
                <a:gd name="T4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33">
                  <a:moveTo>
                    <a:pt x="26" y="0"/>
                  </a:moveTo>
                  <a:cubicBezTo>
                    <a:pt x="27" y="3"/>
                    <a:pt x="26" y="7"/>
                    <a:pt x="27" y="10"/>
                  </a:cubicBezTo>
                  <a:cubicBezTo>
                    <a:pt x="27" y="12"/>
                    <a:pt x="29" y="14"/>
                    <a:pt x="32" y="15"/>
                  </a:cubicBezTo>
                  <a:cubicBezTo>
                    <a:pt x="33" y="17"/>
                    <a:pt x="32" y="19"/>
                    <a:pt x="30" y="20"/>
                  </a:cubicBezTo>
                  <a:cubicBezTo>
                    <a:pt x="24" y="19"/>
                    <a:pt x="23" y="26"/>
                    <a:pt x="21" y="31"/>
                  </a:cubicBezTo>
                  <a:cubicBezTo>
                    <a:pt x="15" y="33"/>
                    <a:pt x="16" y="24"/>
                    <a:pt x="13" y="22"/>
                  </a:cubicBezTo>
                  <a:cubicBezTo>
                    <a:pt x="9" y="20"/>
                    <a:pt x="5" y="23"/>
                    <a:pt x="1" y="21"/>
                  </a:cubicBezTo>
                  <a:cubicBezTo>
                    <a:pt x="0" y="17"/>
                    <a:pt x="3" y="15"/>
                    <a:pt x="4" y="13"/>
                  </a:cubicBezTo>
                  <a:cubicBezTo>
                    <a:pt x="11" y="10"/>
                    <a:pt x="2" y="5"/>
                    <a:pt x="5" y="1"/>
                  </a:cubicBezTo>
                  <a:cubicBezTo>
                    <a:pt x="6" y="0"/>
                    <a:pt x="7" y="1"/>
                    <a:pt x="8" y="0"/>
                  </a:cubicBezTo>
                  <a:cubicBezTo>
                    <a:pt x="12" y="5"/>
                    <a:pt x="19" y="3"/>
                    <a:pt x="23" y="0"/>
                  </a:cubicBezTo>
                  <a:cubicBezTo>
                    <a:pt x="25" y="0"/>
                    <a:pt x="25" y="0"/>
                    <a:pt x="26" y="0"/>
                  </a:cubicBezTo>
                  <a:close/>
                  <a:moveTo>
                    <a:pt x="7" y="3"/>
                  </a:moveTo>
                  <a:cubicBezTo>
                    <a:pt x="7" y="7"/>
                    <a:pt x="10" y="7"/>
                    <a:pt x="10" y="10"/>
                  </a:cubicBezTo>
                  <a:cubicBezTo>
                    <a:pt x="9" y="14"/>
                    <a:pt x="3" y="14"/>
                    <a:pt x="4" y="19"/>
                  </a:cubicBezTo>
                  <a:cubicBezTo>
                    <a:pt x="7" y="19"/>
                    <a:pt x="10" y="19"/>
                    <a:pt x="14" y="19"/>
                  </a:cubicBezTo>
                  <a:cubicBezTo>
                    <a:pt x="17" y="21"/>
                    <a:pt x="15" y="28"/>
                    <a:pt x="19" y="28"/>
                  </a:cubicBezTo>
                  <a:cubicBezTo>
                    <a:pt x="21" y="23"/>
                    <a:pt x="22" y="16"/>
                    <a:pt x="29" y="18"/>
                  </a:cubicBezTo>
                  <a:cubicBezTo>
                    <a:pt x="29" y="15"/>
                    <a:pt x="25" y="15"/>
                    <a:pt x="24" y="12"/>
                  </a:cubicBezTo>
                  <a:cubicBezTo>
                    <a:pt x="23" y="9"/>
                    <a:pt x="25" y="6"/>
                    <a:pt x="24" y="3"/>
                  </a:cubicBezTo>
                  <a:cubicBezTo>
                    <a:pt x="21" y="3"/>
                    <a:pt x="18" y="5"/>
                    <a:pt x="14" y="6"/>
                  </a:cubicBezTo>
                  <a:cubicBezTo>
                    <a:pt x="12" y="5"/>
                    <a:pt x="9" y="4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" name="Freeform 411"/>
            <p:cNvSpPr>
              <a:spLocks noEditPoints="1"/>
            </p:cNvSpPr>
            <p:nvPr/>
          </p:nvSpPr>
          <p:spPr bwMode="auto">
            <a:xfrm>
              <a:off x="3606800" y="3425825"/>
              <a:ext cx="25400" cy="28575"/>
            </a:xfrm>
            <a:custGeom>
              <a:avLst/>
              <a:gdLst>
                <a:gd name="T0" fmla="*/ 6 w 8"/>
                <a:gd name="T1" fmla="*/ 1 h 9"/>
                <a:gd name="T2" fmla="*/ 6 w 8"/>
                <a:gd name="T3" fmla="*/ 9 h 9"/>
                <a:gd name="T4" fmla="*/ 4 w 8"/>
                <a:gd name="T5" fmla="*/ 9 h 9"/>
                <a:gd name="T6" fmla="*/ 1 w 8"/>
                <a:gd name="T7" fmla="*/ 3 h 9"/>
                <a:gd name="T8" fmla="*/ 6 w 8"/>
                <a:gd name="T9" fmla="*/ 1 h 9"/>
                <a:gd name="T10" fmla="*/ 4 w 8"/>
                <a:gd name="T11" fmla="*/ 6 h 9"/>
                <a:gd name="T12" fmla="*/ 6 w 8"/>
                <a:gd name="T13" fmla="*/ 6 h 9"/>
                <a:gd name="T14" fmla="*/ 4 w 8"/>
                <a:gd name="T1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1"/>
                  </a:moveTo>
                  <a:cubicBezTo>
                    <a:pt x="8" y="3"/>
                    <a:pt x="8" y="7"/>
                    <a:pt x="6" y="9"/>
                  </a:cubicBezTo>
                  <a:cubicBezTo>
                    <a:pt x="6" y="9"/>
                    <a:pt x="4" y="9"/>
                    <a:pt x="4" y="9"/>
                  </a:cubicBezTo>
                  <a:cubicBezTo>
                    <a:pt x="2" y="9"/>
                    <a:pt x="0" y="5"/>
                    <a:pt x="1" y="3"/>
                  </a:cubicBezTo>
                  <a:cubicBezTo>
                    <a:pt x="2" y="0"/>
                    <a:pt x="4" y="1"/>
                    <a:pt x="6" y="1"/>
                  </a:cubicBezTo>
                  <a:close/>
                  <a:moveTo>
                    <a:pt x="4" y="6"/>
                  </a:moveTo>
                  <a:cubicBezTo>
                    <a:pt x="5" y="6"/>
                    <a:pt x="5" y="6"/>
                    <a:pt x="6" y="6"/>
                  </a:cubicBezTo>
                  <a:cubicBezTo>
                    <a:pt x="6" y="1"/>
                    <a:pt x="1" y="4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" name="Freeform 412"/>
            <p:cNvSpPr>
              <a:spLocks noEditPoints="1"/>
            </p:cNvSpPr>
            <p:nvPr/>
          </p:nvSpPr>
          <p:spPr bwMode="auto">
            <a:xfrm>
              <a:off x="3616325" y="3467100"/>
              <a:ext cx="31750" cy="38100"/>
            </a:xfrm>
            <a:custGeom>
              <a:avLst/>
              <a:gdLst>
                <a:gd name="T0" fmla="*/ 0 w 10"/>
                <a:gd name="T1" fmla="*/ 5 h 12"/>
                <a:gd name="T2" fmla="*/ 6 w 10"/>
                <a:gd name="T3" fmla="*/ 10 h 12"/>
                <a:gd name="T4" fmla="*/ 2 w 10"/>
                <a:gd name="T5" fmla="*/ 11 h 12"/>
                <a:gd name="T6" fmla="*/ 0 w 10"/>
                <a:gd name="T7" fmla="*/ 5 h 12"/>
                <a:gd name="T8" fmla="*/ 5 w 10"/>
                <a:gd name="T9" fmla="*/ 8 h 12"/>
                <a:gd name="T10" fmla="*/ 3 w 10"/>
                <a:gd name="T11" fmla="*/ 6 h 12"/>
                <a:gd name="T12" fmla="*/ 5 w 10"/>
                <a:gd name="T1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5"/>
                  </a:moveTo>
                  <a:cubicBezTo>
                    <a:pt x="2" y="0"/>
                    <a:pt x="10" y="6"/>
                    <a:pt x="6" y="10"/>
                  </a:cubicBezTo>
                  <a:cubicBezTo>
                    <a:pt x="5" y="12"/>
                    <a:pt x="4" y="11"/>
                    <a:pt x="2" y="11"/>
                  </a:cubicBezTo>
                  <a:cubicBezTo>
                    <a:pt x="0" y="10"/>
                    <a:pt x="0" y="7"/>
                    <a:pt x="0" y="5"/>
                  </a:cubicBezTo>
                  <a:close/>
                  <a:moveTo>
                    <a:pt x="5" y="8"/>
                  </a:moveTo>
                  <a:cubicBezTo>
                    <a:pt x="5" y="7"/>
                    <a:pt x="4" y="7"/>
                    <a:pt x="3" y="6"/>
                  </a:cubicBezTo>
                  <a:cubicBezTo>
                    <a:pt x="1" y="7"/>
                    <a:pt x="3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" name="Freeform 413"/>
            <p:cNvSpPr/>
            <p:nvPr/>
          </p:nvSpPr>
          <p:spPr bwMode="auto">
            <a:xfrm>
              <a:off x="3436938" y="3495675"/>
              <a:ext cx="22225" cy="15875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3 h 5"/>
                <a:gd name="T4" fmla="*/ 1 w 7"/>
                <a:gd name="T5" fmla="*/ 4 h 5"/>
                <a:gd name="T6" fmla="*/ 1 w 7"/>
                <a:gd name="T7" fmla="*/ 2 h 5"/>
                <a:gd name="T8" fmla="*/ 7 w 7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cubicBezTo>
                    <a:pt x="7" y="2"/>
                    <a:pt x="7" y="3"/>
                    <a:pt x="7" y="3"/>
                  </a:cubicBezTo>
                  <a:cubicBezTo>
                    <a:pt x="6" y="5"/>
                    <a:pt x="3" y="3"/>
                    <a:pt x="1" y="4"/>
                  </a:cubicBezTo>
                  <a:cubicBezTo>
                    <a:pt x="1" y="3"/>
                    <a:pt x="0" y="3"/>
                    <a:pt x="1" y="2"/>
                  </a:cubicBezTo>
                  <a:cubicBezTo>
                    <a:pt x="3" y="0"/>
                    <a:pt x="5" y="2"/>
                    <a:pt x="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" name="Freeform 414"/>
            <p:cNvSpPr/>
            <p:nvPr/>
          </p:nvSpPr>
          <p:spPr bwMode="auto">
            <a:xfrm>
              <a:off x="3471863" y="3492500"/>
              <a:ext cx="12700" cy="22225"/>
            </a:xfrm>
            <a:custGeom>
              <a:avLst/>
              <a:gdLst>
                <a:gd name="T0" fmla="*/ 2 w 4"/>
                <a:gd name="T1" fmla="*/ 7 h 7"/>
                <a:gd name="T2" fmla="*/ 0 w 4"/>
                <a:gd name="T3" fmla="*/ 4 h 7"/>
                <a:gd name="T4" fmla="*/ 2 w 4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2" y="7"/>
                  </a:moveTo>
                  <a:cubicBezTo>
                    <a:pt x="1" y="6"/>
                    <a:pt x="0" y="5"/>
                    <a:pt x="0" y="4"/>
                  </a:cubicBezTo>
                  <a:cubicBezTo>
                    <a:pt x="0" y="0"/>
                    <a:pt x="4" y="5"/>
                    <a:pt x="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" name="Freeform 415"/>
            <p:cNvSpPr/>
            <p:nvPr/>
          </p:nvSpPr>
          <p:spPr bwMode="auto">
            <a:xfrm>
              <a:off x="3414713" y="3505200"/>
              <a:ext cx="12700" cy="12700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2 h 4"/>
                <a:gd name="T4" fmla="*/ 4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4" y="2"/>
                    <a:pt x="1" y="4"/>
                    <a:pt x="0" y="2"/>
                  </a:cubicBezTo>
                  <a:cubicBezTo>
                    <a:pt x="0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" name="Freeform 416"/>
            <p:cNvSpPr/>
            <p:nvPr/>
          </p:nvSpPr>
          <p:spPr bwMode="auto">
            <a:xfrm>
              <a:off x="3386138" y="3514725"/>
              <a:ext cx="15875" cy="9525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2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4" y="2"/>
                    <a:pt x="3" y="3"/>
                    <a:pt x="0" y="2"/>
                  </a:cubicBezTo>
                  <a:cubicBezTo>
                    <a:pt x="0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" name="Freeform 417"/>
            <p:cNvSpPr/>
            <p:nvPr/>
          </p:nvSpPr>
          <p:spPr bwMode="auto">
            <a:xfrm>
              <a:off x="3354388" y="3514725"/>
              <a:ext cx="19050" cy="12700"/>
            </a:xfrm>
            <a:custGeom>
              <a:avLst/>
              <a:gdLst>
                <a:gd name="T0" fmla="*/ 6 w 6"/>
                <a:gd name="T1" fmla="*/ 2 h 4"/>
                <a:gd name="T2" fmla="*/ 0 w 6"/>
                <a:gd name="T3" fmla="*/ 4 h 4"/>
                <a:gd name="T4" fmla="*/ 6 w 6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cubicBezTo>
                    <a:pt x="4" y="2"/>
                    <a:pt x="2" y="4"/>
                    <a:pt x="0" y="4"/>
                  </a:cubicBezTo>
                  <a:cubicBezTo>
                    <a:pt x="0" y="0"/>
                    <a:pt x="5" y="0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3" name="Freeform 418"/>
            <p:cNvSpPr/>
            <p:nvPr/>
          </p:nvSpPr>
          <p:spPr bwMode="auto">
            <a:xfrm>
              <a:off x="3360738" y="3521075"/>
              <a:ext cx="101600" cy="22225"/>
            </a:xfrm>
            <a:custGeom>
              <a:avLst/>
              <a:gdLst>
                <a:gd name="T0" fmla="*/ 0 w 32"/>
                <a:gd name="T1" fmla="*/ 7 h 7"/>
                <a:gd name="T2" fmla="*/ 5 w 32"/>
                <a:gd name="T3" fmla="*/ 3 h 7"/>
                <a:gd name="T4" fmla="*/ 31 w 32"/>
                <a:gd name="T5" fmla="*/ 0 h 7"/>
                <a:gd name="T6" fmla="*/ 31 w 32"/>
                <a:gd name="T7" fmla="*/ 2 h 7"/>
                <a:gd name="T8" fmla="*/ 26 w 32"/>
                <a:gd name="T9" fmla="*/ 4 h 7"/>
                <a:gd name="T10" fmla="*/ 14 w 32"/>
                <a:gd name="T11" fmla="*/ 4 h 7"/>
                <a:gd name="T12" fmla="*/ 0 w 32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">
                  <a:moveTo>
                    <a:pt x="0" y="7"/>
                  </a:moveTo>
                  <a:cubicBezTo>
                    <a:pt x="1" y="4"/>
                    <a:pt x="4" y="5"/>
                    <a:pt x="5" y="3"/>
                  </a:cubicBezTo>
                  <a:cubicBezTo>
                    <a:pt x="14" y="2"/>
                    <a:pt x="23" y="1"/>
                    <a:pt x="31" y="0"/>
                  </a:cubicBezTo>
                  <a:cubicBezTo>
                    <a:pt x="32" y="0"/>
                    <a:pt x="32" y="3"/>
                    <a:pt x="31" y="2"/>
                  </a:cubicBezTo>
                  <a:cubicBezTo>
                    <a:pt x="31" y="3"/>
                    <a:pt x="27" y="2"/>
                    <a:pt x="26" y="4"/>
                  </a:cubicBezTo>
                  <a:cubicBezTo>
                    <a:pt x="23" y="3"/>
                    <a:pt x="18" y="3"/>
                    <a:pt x="14" y="4"/>
                  </a:cubicBezTo>
                  <a:cubicBezTo>
                    <a:pt x="9" y="5"/>
                    <a:pt x="5" y="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4" name="Freeform 419"/>
            <p:cNvSpPr/>
            <p:nvPr/>
          </p:nvSpPr>
          <p:spPr bwMode="auto">
            <a:xfrm>
              <a:off x="3475038" y="3521075"/>
              <a:ext cx="9525" cy="15875"/>
            </a:xfrm>
            <a:custGeom>
              <a:avLst/>
              <a:gdLst>
                <a:gd name="T0" fmla="*/ 1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2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2"/>
                    <a:pt x="3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1" y="3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" name="Freeform 420"/>
            <p:cNvSpPr/>
            <p:nvPr/>
          </p:nvSpPr>
          <p:spPr bwMode="auto">
            <a:xfrm>
              <a:off x="3335338" y="3524250"/>
              <a:ext cx="12700" cy="12700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0 h 4"/>
                <a:gd name="T4" fmla="*/ 2 w 4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1" y="4"/>
                    <a:pt x="0" y="1"/>
                    <a:pt x="2" y="0"/>
                  </a:cubicBezTo>
                  <a:cubicBezTo>
                    <a:pt x="3" y="1"/>
                    <a:pt x="4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" name="Freeform 421"/>
            <p:cNvSpPr/>
            <p:nvPr/>
          </p:nvSpPr>
          <p:spPr bwMode="auto">
            <a:xfrm>
              <a:off x="3367088" y="3536950"/>
              <a:ext cx="98425" cy="28575"/>
            </a:xfrm>
            <a:custGeom>
              <a:avLst/>
              <a:gdLst>
                <a:gd name="T0" fmla="*/ 30 w 31"/>
                <a:gd name="T1" fmla="*/ 0 h 9"/>
                <a:gd name="T2" fmla="*/ 30 w 31"/>
                <a:gd name="T3" fmla="*/ 3 h 9"/>
                <a:gd name="T4" fmla="*/ 28 w 31"/>
                <a:gd name="T5" fmla="*/ 3 h 9"/>
                <a:gd name="T6" fmla="*/ 9 w 31"/>
                <a:gd name="T7" fmla="*/ 7 h 9"/>
                <a:gd name="T8" fmla="*/ 0 w 31"/>
                <a:gd name="T9" fmla="*/ 7 h 9"/>
                <a:gd name="T10" fmla="*/ 4 w 31"/>
                <a:gd name="T11" fmla="*/ 6 h 9"/>
                <a:gd name="T12" fmla="*/ 11 w 31"/>
                <a:gd name="T13" fmla="*/ 4 h 9"/>
                <a:gd name="T14" fmla="*/ 28 w 31"/>
                <a:gd name="T15" fmla="*/ 0 h 9"/>
                <a:gd name="T16" fmla="*/ 30 w 31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9">
                  <a:moveTo>
                    <a:pt x="30" y="0"/>
                  </a:moveTo>
                  <a:cubicBezTo>
                    <a:pt x="31" y="1"/>
                    <a:pt x="31" y="2"/>
                    <a:pt x="30" y="3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2" y="5"/>
                    <a:pt x="15" y="5"/>
                    <a:pt x="9" y="7"/>
                  </a:cubicBezTo>
                  <a:cubicBezTo>
                    <a:pt x="6" y="7"/>
                    <a:pt x="3" y="9"/>
                    <a:pt x="0" y="7"/>
                  </a:cubicBezTo>
                  <a:cubicBezTo>
                    <a:pt x="1" y="5"/>
                    <a:pt x="3" y="6"/>
                    <a:pt x="4" y="6"/>
                  </a:cubicBezTo>
                  <a:cubicBezTo>
                    <a:pt x="6" y="5"/>
                    <a:pt x="8" y="4"/>
                    <a:pt x="11" y="4"/>
                  </a:cubicBezTo>
                  <a:cubicBezTo>
                    <a:pt x="17" y="2"/>
                    <a:pt x="23" y="2"/>
                    <a:pt x="28" y="0"/>
                  </a:cubicBezTo>
                  <a:cubicBezTo>
                    <a:pt x="28" y="0"/>
                    <a:pt x="29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" name="Freeform 422"/>
            <p:cNvSpPr/>
            <p:nvPr/>
          </p:nvSpPr>
          <p:spPr bwMode="auto">
            <a:xfrm>
              <a:off x="3475038" y="3536950"/>
              <a:ext cx="15875" cy="19050"/>
            </a:xfrm>
            <a:custGeom>
              <a:avLst/>
              <a:gdLst>
                <a:gd name="T0" fmla="*/ 3 w 5"/>
                <a:gd name="T1" fmla="*/ 6 h 6"/>
                <a:gd name="T2" fmla="*/ 2 w 5"/>
                <a:gd name="T3" fmla="*/ 6 h 6"/>
                <a:gd name="T4" fmla="*/ 4 w 5"/>
                <a:gd name="T5" fmla="*/ 3 h 6"/>
                <a:gd name="T6" fmla="*/ 3 w 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cubicBezTo>
                    <a:pt x="3" y="6"/>
                    <a:pt x="3" y="6"/>
                    <a:pt x="2" y="6"/>
                  </a:cubicBezTo>
                  <a:cubicBezTo>
                    <a:pt x="0" y="4"/>
                    <a:pt x="2" y="0"/>
                    <a:pt x="4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" name="Freeform 423"/>
            <p:cNvSpPr>
              <a:spLocks noEditPoints="1"/>
            </p:cNvSpPr>
            <p:nvPr/>
          </p:nvSpPr>
          <p:spPr bwMode="auto">
            <a:xfrm>
              <a:off x="3152775" y="3536950"/>
              <a:ext cx="31750" cy="38100"/>
            </a:xfrm>
            <a:custGeom>
              <a:avLst/>
              <a:gdLst>
                <a:gd name="T0" fmla="*/ 3 w 10"/>
                <a:gd name="T1" fmla="*/ 2 h 12"/>
                <a:gd name="T2" fmla="*/ 3 w 10"/>
                <a:gd name="T3" fmla="*/ 10 h 12"/>
                <a:gd name="T4" fmla="*/ 3 w 10"/>
                <a:gd name="T5" fmla="*/ 2 h 12"/>
                <a:gd name="T6" fmla="*/ 3 w 10"/>
                <a:gd name="T7" fmla="*/ 7 h 12"/>
                <a:gd name="T8" fmla="*/ 6 w 10"/>
                <a:gd name="T9" fmla="*/ 7 h 12"/>
                <a:gd name="T10" fmla="*/ 5 w 10"/>
                <a:gd name="T11" fmla="*/ 4 h 12"/>
                <a:gd name="T12" fmla="*/ 3 w 10"/>
                <a:gd name="T1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3" y="2"/>
                  </a:moveTo>
                  <a:cubicBezTo>
                    <a:pt x="10" y="0"/>
                    <a:pt x="10" y="12"/>
                    <a:pt x="3" y="10"/>
                  </a:cubicBezTo>
                  <a:cubicBezTo>
                    <a:pt x="1" y="8"/>
                    <a:pt x="0" y="4"/>
                    <a:pt x="3" y="2"/>
                  </a:cubicBezTo>
                  <a:close/>
                  <a:moveTo>
                    <a:pt x="3" y="7"/>
                  </a:moveTo>
                  <a:cubicBezTo>
                    <a:pt x="4" y="8"/>
                    <a:pt x="5" y="8"/>
                    <a:pt x="6" y="7"/>
                  </a:cubicBezTo>
                  <a:cubicBezTo>
                    <a:pt x="7" y="6"/>
                    <a:pt x="6" y="5"/>
                    <a:pt x="5" y="4"/>
                  </a:cubicBezTo>
                  <a:cubicBezTo>
                    <a:pt x="4" y="5"/>
                    <a:pt x="3" y="6"/>
                    <a:pt x="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" name="Freeform 424"/>
            <p:cNvSpPr/>
            <p:nvPr/>
          </p:nvSpPr>
          <p:spPr bwMode="auto">
            <a:xfrm>
              <a:off x="3338513" y="3549650"/>
              <a:ext cx="12700" cy="19050"/>
            </a:xfrm>
            <a:custGeom>
              <a:avLst/>
              <a:gdLst>
                <a:gd name="T0" fmla="*/ 1 w 4"/>
                <a:gd name="T1" fmla="*/ 0 h 6"/>
                <a:gd name="T2" fmla="*/ 3 w 4"/>
                <a:gd name="T3" fmla="*/ 6 h 6"/>
                <a:gd name="T4" fmla="*/ 1 w 4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cubicBezTo>
                    <a:pt x="2" y="2"/>
                    <a:pt x="4" y="4"/>
                    <a:pt x="3" y="6"/>
                  </a:cubicBezTo>
                  <a:cubicBezTo>
                    <a:pt x="0" y="6"/>
                    <a:pt x="0" y="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" name="Freeform 425"/>
            <p:cNvSpPr/>
            <p:nvPr/>
          </p:nvSpPr>
          <p:spPr bwMode="auto">
            <a:xfrm>
              <a:off x="3455988" y="3552825"/>
              <a:ext cx="19050" cy="9525"/>
            </a:xfrm>
            <a:custGeom>
              <a:avLst/>
              <a:gdLst>
                <a:gd name="T0" fmla="*/ 5 w 6"/>
                <a:gd name="T1" fmla="*/ 0 h 3"/>
                <a:gd name="T2" fmla="*/ 5 w 6"/>
                <a:gd name="T3" fmla="*/ 3 h 3"/>
                <a:gd name="T4" fmla="*/ 0 w 6"/>
                <a:gd name="T5" fmla="*/ 3 h 3"/>
                <a:gd name="T6" fmla="*/ 5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6" y="1"/>
                    <a:pt x="6" y="2"/>
                    <a:pt x="5" y="3"/>
                  </a:cubicBezTo>
                  <a:cubicBezTo>
                    <a:pt x="4" y="3"/>
                    <a:pt x="1" y="3"/>
                    <a:pt x="0" y="3"/>
                  </a:cubicBezTo>
                  <a:cubicBezTo>
                    <a:pt x="0" y="1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" name="Freeform 426"/>
            <p:cNvSpPr/>
            <p:nvPr/>
          </p:nvSpPr>
          <p:spPr bwMode="auto">
            <a:xfrm>
              <a:off x="3427413" y="3556000"/>
              <a:ext cx="19050" cy="12700"/>
            </a:xfrm>
            <a:custGeom>
              <a:avLst/>
              <a:gdLst>
                <a:gd name="T0" fmla="*/ 6 w 6"/>
                <a:gd name="T1" fmla="*/ 3 h 4"/>
                <a:gd name="T2" fmla="*/ 0 w 6"/>
                <a:gd name="T3" fmla="*/ 4 h 4"/>
                <a:gd name="T4" fmla="*/ 6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6" y="3"/>
                  </a:moveTo>
                  <a:cubicBezTo>
                    <a:pt x="6" y="4"/>
                    <a:pt x="2" y="4"/>
                    <a:pt x="0" y="4"/>
                  </a:cubicBezTo>
                  <a:cubicBezTo>
                    <a:pt x="1" y="2"/>
                    <a:pt x="6" y="0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2" name="Freeform 427"/>
            <p:cNvSpPr/>
            <p:nvPr/>
          </p:nvSpPr>
          <p:spPr bwMode="auto">
            <a:xfrm>
              <a:off x="3398838" y="3568700"/>
              <a:ext cx="15875" cy="6350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2 h 2"/>
                <a:gd name="T4" fmla="*/ 0 w 5"/>
                <a:gd name="T5" fmla="*/ 2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5" y="0"/>
                    <a:pt x="5" y="1"/>
                    <a:pt x="5" y="2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" name="Freeform 428"/>
            <p:cNvSpPr/>
            <p:nvPr/>
          </p:nvSpPr>
          <p:spPr bwMode="auto">
            <a:xfrm>
              <a:off x="3370263" y="3568700"/>
              <a:ext cx="22225" cy="12700"/>
            </a:xfrm>
            <a:custGeom>
              <a:avLst/>
              <a:gdLst>
                <a:gd name="T0" fmla="*/ 5 w 7"/>
                <a:gd name="T1" fmla="*/ 3 h 4"/>
                <a:gd name="T2" fmla="*/ 0 w 7"/>
                <a:gd name="T3" fmla="*/ 4 h 4"/>
                <a:gd name="T4" fmla="*/ 5 w 7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5" y="3"/>
                  </a:moveTo>
                  <a:cubicBezTo>
                    <a:pt x="4" y="4"/>
                    <a:pt x="2" y="4"/>
                    <a:pt x="0" y="4"/>
                  </a:cubicBezTo>
                  <a:cubicBezTo>
                    <a:pt x="0" y="2"/>
                    <a:pt x="7" y="0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4" name="Freeform 429"/>
            <p:cNvSpPr/>
            <p:nvPr/>
          </p:nvSpPr>
          <p:spPr bwMode="auto">
            <a:xfrm>
              <a:off x="3348038" y="3571875"/>
              <a:ext cx="12700" cy="9525"/>
            </a:xfrm>
            <a:custGeom>
              <a:avLst/>
              <a:gdLst>
                <a:gd name="T0" fmla="*/ 4 w 4"/>
                <a:gd name="T1" fmla="*/ 2 h 3"/>
                <a:gd name="T2" fmla="*/ 1 w 4"/>
                <a:gd name="T3" fmla="*/ 3 h 3"/>
                <a:gd name="T4" fmla="*/ 0 w 4"/>
                <a:gd name="T5" fmla="*/ 1 h 3"/>
                <a:gd name="T6" fmla="*/ 4 w 4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4" y="3"/>
                    <a:pt x="2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" name="Freeform 430"/>
            <p:cNvSpPr>
              <a:spLocks noEditPoints="1"/>
            </p:cNvSpPr>
            <p:nvPr/>
          </p:nvSpPr>
          <p:spPr bwMode="auto">
            <a:xfrm>
              <a:off x="3159125" y="3581400"/>
              <a:ext cx="44450" cy="33338"/>
            </a:xfrm>
            <a:custGeom>
              <a:avLst/>
              <a:gdLst>
                <a:gd name="T0" fmla="*/ 8 w 14"/>
                <a:gd name="T1" fmla="*/ 1 h 11"/>
                <a:gd name="T2" fmla="*/ 1 w 14"/>
                <a:gd name="T3" fmla="*/ 3 h 11"/>
                <a:gd name="T4" fmla="*/ 8 w 14"/>
                <a:gd name="T5" fmla="*/ 1 h 11"/>
                <a:gd name="T6" fmla="*/ 3 w 14"/>
                <a:gd name="T7" fmla="*/ 4 h 11"/>
                <a:gd name="T8" fmla="*/ 7 w 14"/>
                <a:gd name="T9" fmla="*/ 5 h 11"/>
                <a:gd name="T10" fmla="*/ 7 w 14"/>
                <a:gd name="T11" fmla="*/ 3 h 11"/>
                <a:gd name="T12" fmla="*/ 3 w 14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8" y="1"/>
                  </a:moveTo>
                  <a:cubicBezTo>
                    <a:pt x="14" y="8"/>
                    <a:pt x="0" y="11"/>
                    <a:pt x="1" y="3"/>
                  </a:cubicBezTo>
                  <a:cubicBezTo>
                    <a:pt x="1" y="0"/>
                    <a:pt x="5" y="0"/>
                    <a:pt x="8" y="1"/>
                  </a:cubicBezTo>
                  <a:close/>
                  <a:moveTo>
                    <a:pt x="3" y="4"/>
                  </a:moveTo>
                  <a:cubicBezTo>
                    <a:pt x="3" y="6"/>
                    <a:pt x="5" y="7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5" y="3"/>
                    <a:pt x="4" y="3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" name="Freeform 431"/>
            <p:cNvSpPr>
              <a:spLocks noEditPoints="1"/>
            </p:cNvSpPr>
            <p:nvPr/>
          </p:nvSpPr>
          <p:spPr bwMode="auto">
            <a:xfrm>
              <a:off x="3282950" y="3448050"/>
              <a:ext cx="250825" cy="173038"/>
            </a:xfrm>
            <a:custGeom>
              <a:avLst/>
              <a:gdLst>
                <a:gd name="T0" fmla="*/ 68 w 80"/>
                <a:gd name="T1" fmla="*/ 8 h 55"/>
                <a:gd name="T2" fmla="*/ 73 w 80"/>
                <a:gd name="T3" fmla="*/ 18 h 55"/>
                <a:gd name="T4" fmla="*/ 74 w 80"/>
                <a:gd name="T5" fmla="*/ 27 h 55"/>
                <a:gd name="T6" fmla="*/ 73 w 80"/>
                <a:gd name="T7" fmla="*/ 37 h 55"/>
                <a:gd name="T8" fmla="*/ 68 w 80"/>
                <a:gd name="T9" fmla="*/ 44 h 55"/>
                <a:gd name="T10" fmla="*/ 58 w 80"/>
                <a:gd name="T11" fmla="*/ 49 h 55"/>
                <a:gd name="T12" fmla="*/ 45 w 80"/>
                <a:gd name="T13" fmla="*/ 52 h 55"/>
                <a:gd name="T14" fmla="*/ 34 w 80"/>
                <a:gd name="T15" fmla="*/ 55 h 55"/>
                <a:gd name="T16" fmla="*/ 27 w 80"/>
                <a:gd name="T17" fmla="*/ 50 h 55"/>
                <a:gd name="T18" fmla="*/ 18 w 80"/>
                <a:gd name="T19" fmla="*/ 49 h 55"/>
                <a:gd name="T20" fmla="*/ 8 w 80"/>
                <a:gd name="T21" fmla="*/ 50 h 55"/>
                <a:gd name="T22" fmla="*/ 1 w 80"/>
                <a:gd name="T23" fmla="*/ 35 h 55"/>
                <a:gd name="T24" fmla="*/ 3 w 80"/>
                <a:gd name="T25" fmla="*/ 25 h 55"/>
                <a:gd name="T26" fmla="*/ 10 w 80"/>
                <a:gd name="T27" fmla="*/ 20 h 55"/>
                <a:gd name="T28" fmla="*/ 21 w 80"/>
                <a:gd name="T29" fmla="*/ 14 h 55"/>
                <a:gd name="T30" fmla="*/ 35 w 80"/>
                <a:gd name="T31" fmla="*/ 11 h 55"/>
                <a:gd name="T32" fmla="*/ 46 w 80"/>
                <a:gd name="T33" fmla="*/ 9 h 55"/>
                <a:gd name="T34" fmla="*/ 52 w 80"/>
                <a:gd name="T35" fmla="*/ 2 h 55"/>
                <a:gd name="T36" fmla="*/ 65 w 80"/>
                <a:gd name="T37" fmla="*/ 1 h 55"/>
                <a:gd name="T38" fmla="*/ 63 w 80"/>
                <a:gd name="T39" fmla="*/ 9 h 55"/>
                <a:gd name="T40" fmla="*/ 69 w 80"/>
                <a:gd name="T41" fmla="*/ 27 h 55"/>
                <a:gd name="T42" fmla="*/ 61 w 80"/>
                <a:gd name="T43" fmla="*/ 39 h 55"/>
                <a:gd name="T44" fmla="*/ 70 w 80"/>
                <a:gd name="T45" fmla="*/ 42 h 55"/>
                <a:gd name="T46" fmla="*/ 77 w 80"/>
                <a:gd name="T47" fmla="*/ 32 h 55"/>
                <a:gd name="T48" fmla="*/ 75 w 80"/>
                <a:gd name="T49" fmla="*/ 22 h 55"/>
                <a:gd name="T50" fmla="*/ 73 w 80"/>
                <a:gd name="T51" fmla="*/ 12 h 55"/>
                <a:gd name="T52" fmla="*/ 64 w 80"/>
                <a:gd name="T53" fmla="*/ 4 h 55"/>
                <a:gd name="T54" fmla="*/ 9 w 80"/>
                <a:gd name="T55" fmla="*/ 28 h 55"/>
                <a:gd name="T56" fmla="*/ 9 w 80"/>
                <a:gd name="T57" fmla="*/ 32 h 55"/>
                <a:gd name="T58" fmla="*/ 12 w 80"/>
                <a:gd name="T59" fmla="*/ 36 h 55"/>
                <a:gd name="T60" fmla="*/ 10 w 80"/>
                <a:gd name="T61" fmla="*/ 49 h 55"/>
                <a:gd name="T62" fmla="*/ 23 w 80"/>
                <a:gd name="T63" fmla="*/ 52 h 55"/>
                <a:gd name="T64" fmla="*/ 18 w 80"/>
                <a:gd name="T65" fmla="*/ 44 h 55"/>
                <a:gd name="T66" fmla="*/ 13 w 80"/>
                <a:gd name="T67" fmla="*/ 23 h 55"/>
                <a:gd name="T68" fmla="*/ 23 w 80"/>
                <a:gd name="T69" fmla="*/ 19 h 55"/>
                <a:gd name="T70" fmla="*/ 57 w 80"/>
                <a:gd name="T71" fmla="*/ 8 h 55"/>
                <a:gd name="T72" fmla="*/ 49 w 80"/>
                <a:gd name="T73" fmla="*/ 12 h 55"/>
                <a:gd name="T74" fmla="*/ 36 w 80"/>
                <a:gd name="T75" fmla="*/ 15 h 55"/>
                <a:gd name="T76" fmla="*/ 23 w 80"/>
                <a:gd name="T77" fmla="*/ 17 h 55"/>
                <a:gd name="T78" fmla="*/ 11 w 80"/>
                <a:gd name="T79" fmla="*/ 21 h 55"/>
                <a:gd name="T80" fmla="*/ 9 w 80"/>
                <a:gd name="T81" fmla="*/ 28 h 55"/>
                <a:gd name="T82" fmla="*/ 17 w 80"/>
                <a:gd name="T83" fmla="*/ 22 h 55"/>
                <a:gd name="T84" fmla="*/ 17 w 80"/>
                <a:gd name="T85" fmla="*/ 37 h 55"/>
                <a:gd name="T86" fmla="*/ 53 w 80"/>
                <a:gd name="T87" fmla="*/ 38 h 55"/>
                <a:gd name="T88" fmla="*/ 67 w 80"/>
                <a:gd name="T89" fmla="*/ 28 h 55"/>
                <a:gd name="T90" fmla="*/ 57 w 80"/>
                <a:gd name="T91" fmla="*/ 12 h 55"/>
                <a:gd name="T92" fmla="*/ 41 w 80"/>
                <a:gd name="T93" fmla="*/ 44 h 55"/>
                <a:gd name="T94" fmla="*/ 50 w 80"/>
                <a:gd name="T95" fmla="*/ 42 h 55"/>
                <a:gd name="T96" fmla="*/ 61 w 80"/>
                <a:gd name="T97" fmla="*/ 39 h 55"/>
                <a:gd name="T98" fmla="*/ 33 w 80"/>
                <a:gd name="T99" fmla="*/ 5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0" h="55">
                  <a:moveTo>
                    <a:pt x="65" y="1"/>
                  </a:moveTo>
                  <a:cubicBezTo>
                    <a:pt x="67" y="3"/>
                    <a:pt x="67" y="6"/>
                    <a:pt x="68" y="8"/>
                  </a:cubicBezTo>
                  <a:cubicBezTo>
                    <a:pt x="70" y="9"/>
                    <a:pt x="72" y="10"/>
                    <a:pt x="75" y="10"/>
                  </a:cubicBezTo>
                  <a:cubicBezTo>
                    <a:pt x="76" y="12"/>
                    <a:pt x="73" y="15"/>
                    <a:pt x="73" y="18"/>
                  </a:cubicBezTo>
                  <a:cubicBezTo>
                    <a:pt x="74" y="20"/>
                    <a:pt x="76" y="20"/>
                    <a:pt x="78" y="20"/>
                  </a:cubicBezTo>
                  <a:cubicBezTo>
                    <a:pt x="80" y="24"/>
                    <a:pt x="75" y="24"/>
                    <a:pt x="74" y="27"/>
                  </a:cubicBezTo>
                  <a:cubicBezTo>
                    <a:pt x="75" y="29"/>
                    <a:pt x="80" y="30"/>
                    <a:pt x="80" y="33"/>
                  </a:cubicBezTo>
                  <a:cubicBezTo>
                    <a:pt x="80" y="35"/>
                    <a:pt x="75" y="35"/>
                    <a:pt x="73" y="37"/>
                  </a:cubicBezTo>
                  <a:cubicBezTo>
                    <a:pt x="73" y="41"/>
                    <a:pt x="72" y="43"/>
                    <a:pt x="71" y="46"/>
                  </a:cubicBezTo>
                  <a:cubicBezTo>
                    <a:pt x="69" y="46"/>
                    <a:pt x="68" y="45"/>
                    <a:pt x="68" y="44"/>
                  </a:cubicBezTo>
                  <a:cubicBezTo>
                    <a:pt x="67" y="44"/>
                    <a:pt x="63" y="44"/>
                    <a:pt x="62" y="42"/>
                  </a:cubicBezTo>
                  <a:cubicBezTo>
                    <a:pt x="60" y="44"/>
                    <a:pt x="60" y="48"/>
                    <a:pt x="58" y="49"/>
                  </a:cubicBezTo>
                  <a:cubicBezTo>
                    <a:pt x="56" y="47"/>
                    <a:pt x="54" y="46"/>
                    <a:pt x="52" y="45"/>
                  </a:cubicBezTo>
                  <a:cubicBezTo>
                    <a:pt x="48" y="46"/>
                    <a:pt x="48" y="52"/>
                    <a:pt x="45" y="52"/>
                  </a:cubicBezTo>
                  <a:cubicBezTo>
                    <a:pt x="43" y="52"/>
                    <a:pt x="43" y="48"/>
                    <a:pt x="40" y="48"/>
                  </a:cubicBezTo>
                  <a:cubicBezTo>
                    <a:pt x="37" y="48"/>
                    <a:pt x="37" y="55"/>
                    <a:pt x="34" y="55"/>
                  </a:cubicBezTo>
                  <a:cubicBezTo>
                    <a:pt x="32" y="55"/>
                    <a:pt x="32" y="52"/>
                    <a:pt x="30" y="51"/>
                  </a:cubicBezTo>
                  <a:cubicBezTo>
                    <a:pt x="29" y="51"/>
                    <a:pt x="28" y="51"/>
                    <a:pt x="27" y="50"/>
                  </a:cubicBezTo>
                  <a:cubicBezTo>
                    <a:pt x="26" y="52"/>
                    <a:pt x="24" y="54"/>
                    <a:pt x="23" y="55"/>
                  </a:cubicBezTo>
                  <a:cubicBezTo>
                    <a:pt x="20" y="55"/>
                    <a:pt x="20" y="51"/>
                    <a:pt x="18" y="49"/>
                  </a:cubicBezTo>
                  <a:cubicBezTo>
                    <a:pt x="14" y="48"/>
                    <a:pt x="13" y="52"/>
                    <a:pt x="9" y="51"/>
                  </a:cubicBezTo>
                  <a:cubicBezTo>
                    <a:pt x="8" y="51"/>
                    <a:pt x="8" y="51"/>
                    <a:pt x="8" y="50"/>
                  </a:cubicBezTo>
                  <a:cubicBezTo>
                    <a:pt x="8" y="46"/>
                    <a:pt x="10" y="42"/>
                    <a:pt x="9" y="38"/>
                  </a:cubicBezTo>
                  <a:cubicBezTo>
                    <a:pt x="7" y="37"/>
                    <a:pt x="4" y="36"/>
                    <a:pt x="1" y="35"/>
                  </a:cubicBezTo>
                  <a:cubicBezTo>
                    <a:pt x="1" y="31"/>
                    <a:pt x="4" y="31"/>
                    <a:pt x="7" y="30"/>
                  </a:cubicBezTo>
                  <a:cubicBezTo>
                    <a:pt x="5" y="29"/>
                    <a:pt x="5" y="27"/>
                    <a:pt x="3" y="25"/>
                  </a:cubicBezTo>
                  <a:cubicBezTo>
                    <a:pt x="2" y="23"/>
                    <a:pt x="0" y="22"/>
                    <a:pt x="2" y="19"/>
                  </a:cubicBezTo>
                  <a:cubicBezTo>
                    <a:pt x="5" y="19"/>
                    <a:pt x="8" y="19"/>
                    <a:pt x="10" y="20"/>
                  </a:cubicBezTo>
                  <a:cubicBezTo>
                    <a:pt x="11" y="17"/>
                    <a:pt x="11" y="13"/>
                    <a:pt x="14" y="11"/>
                  </a:cubicBezTo>
                  <a:cubicBezTo>
                    <a:pt x="17" y="12"/>
                    <a:pt x="19" y="15"/>
                    <a:pt x="21" y="14"/>
                  </a:cubicBezTo>
                  <a:cubicBezTo>
                    <a:pt x="24" y="14"/>
                    <a:pt x="24" y="10"/>
                    <a:pt x="25" y="8"/>
                  </a:cubicBezTo>
                  <a:cubicBezTo>
                    <a:pt x="29" y="9"/>
                    <a:pt x="31" y="12"/>
                    <a:pt x="35" y="11"/>
                  </a:cubicBezTo>
                  <a:cubicBezTo>
                    <a:pt x="37" y="10"/>
                    <a:pt x="37" y="8"/>
                    <a:pt x="38" y="6"/>
                  </a:cubicBezTo>
                  <a:cubicBezTo>
                    <a:pt x="42" y="4"/>
                    <a:pt x="43" y="9"/>
                    <a:pt x="46" y="9"/>
                  </a:cubicBezTo>
                  <a:cubicBezTo>
                    <a:pt x="48" y="8"/>
                    <a:pt x="47" y="7"/>
                    <a:pt x="48" y="6"/>
                  </a:cubicBezTo>
                  <a:cubicBezTo>
                    <a:pt x="49" y="5"/>
                    <a:pt x="51" y="3"/>
                    <a:pt x="52" y="2"/>
                  </a:cubicBezTo>
                  <a:cubicBezTo>
                    <a:pt x="54" y="3"/>
                    <a:pt x="55" y="6"/>
                    <a:pt x="58" y="6"/>
                  </a:cubicBezTo>
                  <a:cubicBezTo>
                    <a:pt x="61" y="5"/>
                    <a:pt x="62" y="0"/>
                    <a:pt x="65" y="1"/>
                  </a:cubicBezTo>
                  <a:close/>
                  <a:moveTo>
                    <a:pt x="60" y="8"/>
                  </a:moveTo>
                  <a:cubicBezTo>
                    <a:pt x="61" y="8"/>
                    <a:pt x="62" y="8"/>
                    <a:pt x="63" y="9"/>
                  </a:cubicBezTo>
                  <a:cubicBezTo>
                    <a:pt x="64" y="10"/>
                    <a:pt x="64" y="11"/>
                    <a:pt x="65" y="11"/>
                  </a:cubicBezTo>
                  <a:cubicBezTo>
                    <a:pt x="67" y="17"/>
                    <a:pt x="68" y="21"/>
                    <a:pt x="69" y="27"/>
                  </a:cubicBezTo>
                  <a:cubicBezTo>
                    <a:pt x="70" y="29"/>
                    <a:pt x="70" y="32"/>
                    <a:pt x="70" y="34"/>
                  </a:cubicBezTo>
                  <a:cubicBezTo>
                    <a:pt x="69" y="38"/>
                    <a:pt x="65" y="38"/>
                    <a:pt x="61" y="39"/>
                  </a:cubicBezTo>
                  <a:cubicBezTo>
                    <a:pt x="63" y="39"/>
                    <a:pt x="63" y="41"/>
                    <a:pt x="64" y="41"/>
                  </a:cubicBezTo>
                  <a:cubicBezTo>
                    <a:pt x="65" y="42"/>
                    <a:pt x="68" y="42"/>
                    <a:pt x="70" y="42"/>
                  </a:cubicBezTo>
                  <a:cubicBezTo>
                    <a:pt x="73" y="40"/>
                    <a:pt x="68" y="36"/>
                    <a:pt x="71" y="34"/>
                  </a:cubicBezTo>
                  <a:cubicBezTo>
                    <a:pt x="73" y="34"/>
                    <a:pt x="76" y="33"/>
                    <a:pt x="77" y="32"/>
                  </a:cubicBezTo>
                  <a:cubicBezTo>
                    <a:pt x="75" y="29"/>
                    <a:pt x="71" y="30"/>
                    <a:pt x="71" y="28"/>
                  </a:cubicBezTo>
                  <a:cubicBezTo>
                    <a:pt x="70" y="25"/>
                    <a:pt x="74" y="25"/>
                    <a:pt x="75" y="22"/>
                  </a:cubicBezTo>
                  <a:cubicBezTo>
                    <a:pt x="73" y="21"/>
                    <a:pt x="69" y="22"/>
                    <a:pt x="69" y="18"/>
                  </a:cubicBezTo>
                  <a:cubicBezTo>
                    <a:pt x="71" y="17"/>
                    <a:pt x="72" y="15"/>
                    <a:pt x="73" y="12"/>
                  </a:cubicBezTo>
                  <a:cubicBezTo>
                    <a:pt x="71" y="11"/>
                    <a:pt x="70" y="11"/>
                    <a:pt x="68" y="12"/>
                  </a:cubicBezTo>
                  <a:cubicBezTo>
                    <a:pt x="66" y="10"/>
                    <a:pt x="66" y="6"/>
                    <a:pt x="64" y="4"/>
                  </a:cubicBezTo>
                  <a:cubicBezTo>
                    <a:pt x="62" y="5"/>
                    <a:pt x="61" y="6"/>
                    <a:pt x="60" y="8"/>
                  </a:cubicBezTo>
                  <a:close/>
                  <a:moveTo>
                    <a:pt x="9" y="28"/>
                  </a:moveTo>
                  <a:cubicBezTo>
                    <a:pt x="8" y="28"/>
                    <a:pt x="8" y="28"/>
                    <a:pt x="8" y="28"/>
                  </a:cubicBezTo>
                  <a:cubicBezTo>
                    <a:pt x="10" y="29"/>
                    <a:pt x="10" y="31"/>
                    <a:pt x="9" y="32"/>
                  </a:cubicBezTo>
                  <a:cubicBezTo>
                    <a:pt x="7" y="32"/>
                    <a:pt x="5" y="32"/>
                    <a:pt x="5" y="34"/>
                  </a:cubicBezTo>
                  <a:cubicBezTo>
                    <a:pt x="6" y="35"/>
                    <a:pt x="9" y="36"/>
                    <a:pt x="12" y="36"/>
                  </a:cubicBezTo>
                  <a:cubicBezTo>
                    <a:pt x="13" y="37"/>
                    <a:pt x="11" y="40"/>
                    <a:pt x="11" y="40"/>
                  </a:cubicBezTo>
                  <a:cubicBezTo>
                    <a:pt x="10" y="43"/>
                    <a:pt x="10" y="46"/>
                    <a:pt x="10" y="49"/>
                  </a:cubicBezTo>
                  <a:cubicBezTo>
                    <a:pt x="13" y="50"/>
                    <a:pt x="15" y="46"/>
                    <a:pt x="17" y="45"/>
                  </a:cubicBezTo>
                  <a:cubicBezTo>
                    <a:pt x="19" y="48"/>
                    <a:pt x="21" y="50"/>
                    <a:pt x="23" y="52"/>
                  </a:cubicBezTo>
                  <a:cubicBezTo>
                    <a:pt x="25" y="51"/>
                    <a:pt x="26" y="48"/>
                    <a:pt x="26" y="45"/>
                  </a:cubicBezTo>
                  <a:cubicBezTo>
                    <a:pt x="24" y="46"/>
                    <a:pt x="21" y="45"/>
                    <a:pt x="18" y="44"/>
                  </a:cubicBezTo>
                  <a:cubicBezTo>
                    <a:pt x="15" y="40"/>
                    <a:pt x="16" y="35"/>
                    <a:pt x="15" y="30"/>
                  </a:cubicBezTo>
                  <a:cubicBezTo>
                    <a:pt x="14" y="27"/>
                    <a:pt x="13" y="25"/>
                    <a:pt x="13" y="23"/>
                  </a:cubicBezTo>
                  <a:cubicBezTo>
                    <a:pt x="13" y="22"/>
                    <a:pt x="14" y="22"/>
                    <a:pt x="14" y="21"/>
                  </a:cubicBezTo>
                  <a:cubicBezTo>
                    <a:pt x="16" y="19"/>
                    <a:pt x="20" y="20"/>
                    <a:pt x="23" y="19"/>
                  </a:cubicBezTo>
                  <a:cubicBezTo>
                    <a:pt x="32" y="17"/>
                    <a:pt x="42" y="16"/>
                    <a:pt x="49" y="12"/>
                  </a:cubicBezTo>
                  <a:cubicBezTo>
                    <a:pt x="52" y="12"/>
                    <a:pt x="55" y="10"/>
                    <a:pt x="57" y="8"/>
                  </a:cubicBezTo>
                  <a:cubicBezTo>
                    <a:pt x="55" y="7"/>
                    <a:pt x="54" y="6"/>
                    <a:pt x="52" y="5"/>
                  </a:cubicBezTo>
                  <a:cubicBezTo>
                    <a:pt x="50" y="7"/>
                    <a:pt x="49" y="9"/>
                    <a:pt x="49" y="12"/>
                  </a:cubicBezTo>
                  <a:cubicBezTo>
                    <a:pt x="45" y="12"/>
                    <a:pt x="43" y="8"/>
                    <a:pt x="39" y="9"/>
                  </a:cubicBezTo>
                  <a:cubicBezTo>
                    <a:pt x="38" y="9"/>
                    <a:pt x="37" y="13"/>
                    <a:pt x="36" y="15"/>
                  </a:cubicBezTo>
                  <a:cubicBezTo>
                    <a:pt x="33" y="14"/>
                    <a:pt x="30" y="13"/>
                    <a:pt x="27" y="11"/>
                  </a:cubicBezTo>
                  <a:cubicBezTo>
                    <a:pt x="24" y="12"/>
                    <a:pt x="25" y="16"/>
                    <a:pt x="23" y="17"/>
                  </a:cubicBezTo>
                  <a:cubicBezTo>
                    <a:pt x="19" y="18"/>
                    <a:pt x="17" y="13"/>
                    <a:pt x="13" y="14"/>
                  </a:cubicBezTo>
                  <a:cubicBezTo>
                    <a:pt x="12" y="17"/>
                    <a:pt x="13" y="19"/>
                    <a:pt x="11" y="21"/>
                  </a:cubicBezTo>
                  <a:cubicBezTo>
                    <a:pt x="9" y="21"/>
                    <a:pt x="7" y="21"/>
                    <a:pt x="4" y="22"/>
                  </a:cubicBezTo>
                  <a:cubicBezTo>
                    <a:pt x="5" y="25"/>
                    <a:pt x="7" y="27"/>
                    <a:pt x="9" y="28"/>
                  </a:cubicBezTo>
                  <a:close/>
                  <a:moveTo>
                    <a:pt x="57" y="12"/>
                  </a:moveTo>
                  <a:cubicBezTo>
                    <a:pt x="46" y="18"/>
                    <a:pt x="31" y="20"/>
                    <a:pt x="17" y="22"/>
                  </a:cubicBezTo>
                  <a:cubicBezTo>
                    <a:pt x="14" y="24"/>
                    <a:pt x="16" y="28"/>
                    <a:pt x="17" y="32"/>
                  </a:cubicBezTo>
                  <a:cubicBezTo>
                    <a:pt x="17" y="34"/>
                    <a:pt x="17" y="36"/>
                    <a:pt x="17" y="37"/>
                  </a:cubicBezTo>
                  <a:cubicBezTo>
                    <a:pt x="19" y="44"/>
                    <a:pt x="23" y="43"/>
                    <a:pt x="30" y="42"/>
                  </a:cubicBezTo>
                  <a:cubicBezTo>
                    <a:pt x="39" y="41"/>
                    <a:pt x="44" y="40"/>
                    <a:pt x="53" y="38"/>
                  </a:cubicBezTo>
                  <a:cubicBezTo>
                    <a:pt x="57" y="37"/>
                    <a:pt x="66" y="37"/>
                    <a:pt x="67" y="34"/>
                  </a:cubicBezTo>
                  <a:cubicBezTo>
                    <a:pt x="68" y="33"/>
                    <a:pt x="68" y="30"/>
                    <a:pt x="67" y="28"/>
                  </a:cubicBezTo>
                  <a:cubicBezTo>
                    <a:pt x="67" y="23"/>
                    <a:pt x="65" y="15"/>
                    <a:pt x="63" y="11"/>
                  </a:cubicBezTo>
                  <a:cubicBezTo>
                    <a:pt x="61" y="11"/>
                    <a:pt x="59" y="12"/>
                    <a:pt x="57" y="12"/>
                  </a:cubicBezTo>
                  <a:close/>
                  <a:moveTo>
                    <a:pt x="33" y="51"/>
                  </a:moveTo>
                  <a:cubicBezTo>
                    <a:pt x="37" y="50"/>
                    <a:pt x="37" y="45"/>
                    <a:pt x="41" y="44"/>
                  </a:cubicBezTo>
                  <a:cubicBezTo>
                    <a:pt x="42" y="46"/>
                    <a:pt x="44" y="48"/>
                    <a:pt x="46" y="49"/>
                  </a:cubicBezTo>
                  <a:cubicBezTo>
                    <a:pt x="48" y="47"/>
                    <a:pt x="48" y="44"/>
                    <a:pt x="50" y="42"/>
                  </a:cubicBezTo>
                  <a:cubicBezTo>
                    <a:pt x="53" y="43"/>
                    <a:pt x="55" y="45"/>
                    <a:pt x="58" y="46"/>
                  </a:cubicBezTo>
                  <a:cubicBezTo>
                    <a:pt x="59" y="45"/>
                    <a:pt x="60" y="41"/>
                    <a:pt x="61" y="39"/>
                  </a:cubicBezTo>
                  <a:cubicBezTo>
                    <a:pt x="50" y="42"/>
                    <a:pt x="37" y="43"/>
                    <a:pt x="27" y="45"/>
                  </a:cubicBezTo>
                  <a:cubicBezTo>
                    <a:pt x="31" y="47"/>
                    <a:pt x="30" y="49"/>
                    <a:pt x="3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" name="Freeform 432"/>
            <p:cNvSpPr>
              <a:spLocks noEditPoints="1"/>
            </p:cNvSpPr>
            <p:nvPr/>
          </p:nvSpPr>
          <p:spPr bwMode="auto">
            <a:xfrm>
              <a:off x="2897188" y="2879725"/>
              <a:ext cx="1003300" cy="1027113"/>
            </a:xfrm>
            <a:custGeom>
              <a:avLst/>
              <a:gdLst>
                <a:gd name="T0" fmla="*/ 261 w 318"/>
                <a:gd name="T1" fmla="*/ 278 h 325"/>
                <a:gd name="T2" fmla="*/ 72 w 318"/>
                <a:gd name="T3" fmla="*/ 325 h 325"/>
                <a:gd name="T4" fmla="*/ 21 w 318"/>
                <a:gd name="T5" fmla="*/ 205 h 325"/>
                <a:gd name="T6" fmla="*/ 82 w 318"/>
                <a:gd name="T7" fmla="*/ 77 h 325"/>
                <a:gd name="T8" fmla="*/ 154 w 318"/>
                <a:gd name="T9" fmla="*/ 49 h 325"/>
                <a:gd name="T10" fmla="*/ 105 w 318"/>
                <a:gd name="T11" fmla="*/ 21 h 325"/>
                <a:gd name="T12" fmla="*/ 210 w 318"/>
                <a:gd name="T13" fmla="*/ 3 h 325"/>
                <a:gd name="T14" fmla="*/ 289 w 318"/>
                <a:gd name="T15" fmla="*/ 101 h 325"/>
                <a:gd name="T16" fmla="*/ 236 w 318"/>
                <a:gd name="T17" fmla="*/ 237 h 325"/>
                <a:gd name="T18" fmla="*/ 123 w 318"/>
                <a:gd name="T19" fmla="*/ 54 h 325"/>
                <a:gd name="T20" fmla="*/ 276 w 318"/>
                <a:gd name="T21" fmla="*/ 65 h 325"/>
                <a:gd name="T22" fmla="*/ 160 w 318"/>
                <a:gd name="T23" fmla="*/ 14 h 325"/>
                <a:gd name="T24" fmla="*/ 190 w 318"/>
                <a:gd name="T25" fmla="*/ 43 h 325"/>
                <a:gd name="T26" fmla="*/ 53 w 318"/>
                <a:gd name="T27" fmla="*/ 88 h 325"/>
                <a:gd name="T28" fmla="*/ 133 w 318"/>
                <a:gd name="T29" fmla="*/ 101 h 325"/>
                <a:gd name="T30" fmla="*/ 278 w 318"/>
                <a:gd name="T31" fmla="*/ 72 h 325"/>
                <a:gd name="T32" fmla="*/ 279 w 318"/>
                <a:gd name="T33" fmla="*/ 102 h 325"/>
                <a:gd name="T34" fmla="*/ 218 w 318"/>
                <a:gd name="T35" fmla="*/ 6 h 325"/>
                <a:gd name="T36" fmla="*/ 106 w 318"/>
                <a:gd name="T37" fmla="*/ 53 h 325"/>
                <a:gd name="T38" fmla="*/ 193 w 318"/>
                <a:gd name="T39" fmla="*/ 45 h 325"/>
                <a:gd name="T40" fmla="*/ 188 w 318"/>
                <a:gd name="T41" fmla="*/ 63 h 325"/>
                <a:gd name="T42" fmla="*/ 185 w 318"/>
                <a:gd name="T43" fmla="*/ 52 h 325"/>
                <a:gd name="T44" fmla="*/ 210 w 318"/>
                <a:gd name="T45" fmla="*/ 153 h 325"/>
                <a:gd name="T46" fmla="*/ 253 w 318"/>
                <a:gd name="T47" fmla="*/ 215 h 325"/>
                <a:gd name="T48" fmla="*/ 281 w 318"/>
                <a:gd name="T49" fmla="*/ 151 h 325"/>
                <a:gd name="T50" fmla="*/ 122 w 318"/>
                <a:gd name="T51" fmla="*/ 106 h 325"/>
                <a:gd name="T52" fmla="*/ 18 w 318"/>
                <a:gd name="T53" fmla="*/ 185 h 325"/>
                <a:gd name="T54" fmla="*/ 71 w 318"/>
                <a:gd name="T55" fmla="*/ 198 h 325"/>
                <a:gd name="T56" fmla="*/ 74 w 318"/>
                <a:gd name="T57" fmla="*/ 227 h 325"/>
                <a:gd name="T58" fmla="*/ 102 w 318"/>
                <a:gd name="T59" fmla="*/ 231 h 325"/>
                <a:gd name="T60" fmla="*/ 216 w 318"/>
                <a:gd name="T61" fmla="*/ 210 h 325"/>
                <a:gd name="T62" fmla="*/ 46 w 318"/>
                <a:gd name="T63" fmla="*/ 88 h 325"/>
                <a:gd name="T64" fmla="*/ 28 w 318"/>
                <a:gd name="T65" fmla="*/ 128 h 325"/>
                <a:gd name="T66" fmla="*/ 19 w 318"/>
                <a:gd name="T67" fmla="*/ 94 h 325"/>
                <a:gd name="T68" fmla="*/ 276 w 318"/>
                <a:gd name="T69" fmla="*/ 107 h 325"/>
                <a:gd name="T70" fmla="*/ 281 w 318"/>
                <a:gd name="T71" fmla="*/ 111 h 325"/>
                <a:gd name="T72" fmla="*/ 306 w 318"/>
                <a:gd name="T73" fmla="*/ 239 h 325"/>
                <a:gd name="T74" fmla="*/ 307 w 318"/>
                <a:gd name="T75" fmla="*/ 211 h 325"/>
                <a:gd name="T76" fmla="*/ 275 w 318"/>
                <a:gd name="T77" fmla="*/ 114 h 325"/>
                <a:gd name="T78" fmla="*/ 220 w 318"/>
                <a:gd name="T79" fmla="*/ 201 h 325"/>
                <a:gd name="T80" fmla="*/ 76 w 318"/>
                <a:gd name="T81" fmla="*/ 192 h 325"/>
                <a:gd name="T82" fmla="*/ 222 w 318"/>
                <a:gd name="T83" fmla="*/ 237 h 325"/>
                <a:gd name="T84" fmla="*/ 249 w 318"/>
                <a:gd name="T85" fmla="*/ 227 h 325"/>
                <a:gd name="T86" fmla="*/ 56 w 318"/>
                <a:gd name="T87" fmla="*/ 280 h 325"/>
                <a:gd name="T88" fmla="*/ 150 w 318"/>
                <a:gd name="T89" fmla="*/ 306 h 325"/>
                <a:gd name="T90" fmla="*/ 298 w 318"/>
                <a:gd name="T91" fmla="*/ 251 h 325"/>
                <a:gd name="T92" fmla="*/ 250 w 318"/>
                <a:gd name="T93" fmla="*/ 239 h 325"/>
                <a:gd name="T94" fmla="*/ 226 w 318"/>
                <a:gd name="T95" fmla="*/ 246 h 325"/>
                <a:gd name="T96" fmla="*/ 88 w 318"/>
                <a:gd name="T97" fmla="*/ 289 h 325"/>
                <a:gd name="T98" fmla="*/ 234 w 318"/>
                <a:gd name="T99" fmla="*/ 231 h 325"/>
                <a:gd name="T100" fmla="*/ 94 w 318"/>
                <a:gd name="T101" fmla="*/ 235 h 325"/>
                <a:gd name="T102" fmla="*/ 84 w 318"/>
                <a:gd name="T103" fmla="*/ 266 h 325"/>
                <a:gd name="T104" fmla="*/ 101 w 318"/>
                <a:gd name="T105" fmla="*/ 267 h 325"/>
                <a:gd name="T106" fmla="*/ 236 w 318"/>
                <a:gd name="T107" fmla="*/ 245 h 325"/>
                <a:gd name="T108" fmla="*/ 82 w 318"/>
                <a:gd name="T109" fmla="*/ 245 h 325"/>
                <a:gd name="T110" fmla="*/ 86 w 318"/>
                <a:gd name="T111" fmla="*/ 244 h 325"/>
                <a:gd name="T112" fmla="*/ 98 w 318"/>
                <a:gd name="T113" fmla="*/ 262 h 325"/>
                <a:gd name="T114" fmla="*/ 101 w 318"/>
                <a:gd name="T115" fmla="*/ 29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8" h="325">
                  <a:moveTo>
                    <a:pt x="285" y="121"/>
                  </a:moveTo>
                  <a:cubicBezTo>
                    <a:pt x="287" y="136"/>
                    <a:pt x="292" y="151"/>
                    <a:pt x="296" y="164"/>
                  </a:cubicBezTo>
                  <a:cubicBezTo>
                    <a:pt x="305" y="191"/>
                    <a:pt x="312" y="225"/>
                    <a:pt x="318" y="254"/>
                  </a:cubicBezTo>
                  <a:cubicBezTo>
                    <a:pt x="318" y="258"/>
                    <a:pt x="315" y="260"/>
                    <a:pt x="311" y="258"/>
                  </a:cubicBezTo>
                  <a:cubicBezTo>
                    <a:pt x="310" y="259"/>
                    <a:pt x="309" y="262"/>
                    <a:pt x="308" y="264"/>
                  </a:cubicBezTo>
                  <a:cubicBezTo>
                    <a:pt x="305" y="264"/>
                    <a:pt x="304" y="267"/>
                    <a:pt x="300" y="266"/>
                  </a:cubicBezTo>
                  <a:cubicBezTo>
                    <a:pt x="300" y="269"/>
                    <a:pt x="298" y="269"/>
                    <a:pt x="296" y="271"/>
                  </a:cubicBezTo>
                  <a:cubicBezTo>
                    <a:pt x="285" y="273"/>
                    <a:pt x="274" y="275"/>
                    <a:pt x="261" y="278"/>
                  </a:cubicBezTo>
                  <a:cubicBezTo>
                    <a:pt x="257" y="279"/>
                    <a:pt x="253" y="280"/>
                    <a:pt x="248" y="281"/>
                  </a:cubicBezTo>
                  <a:cubicBezTo>
                    <a:pt x="240" y="283"/>
                    <a:pt x="231" y="284"/>
                    <a:pt x="223" y="287"/>
                  </a:cubicBezTo>
                  <a:cubicBezTo>
                    <a:pt x="215" y="289"/>
                    <a:pt x="207" y="291"/>
                    <a:pt x="199" y="294"/>
                  </a:cubicBezTo>
                  <a:cubicBezTo>
                    <a:pt x="182" y="298"/>
                    <a:pt x="166" y="304"/>
                    <a:pt x="149" y="308"/>
                  </a:cubicBezTo>
                  <a:cubicBezTo>
                    <a:pt x="132" y="311"/>
                    <a:pt x="115" y="314"/>
                    <a:pt x="98" y="318"/>
                  </a:cubicBezTo>
                  <a:cubicBezTo>
                    <a:pt x="94" y="319"/>
                    <a:pt x="90" y="320"/>
                    <a:pt x="86" y="321"/>
                  </a:cubicBezTo>
                  <a:cubicBezTo>
                    <a:pt x="82" y="323"/>
                    <a:pt x="78" y="324"/>
                    <a:pt x="74" y="324"/>
                  </a:cubicBezTo>
                  <a:cubicBezTo>
                    <a:pt x="74" y="324"/>
                    <a:pt x="73" y="325"/>
                    <a:pt x="72" y="325"/>
                  </a:cubicBezTo>
                  <a:cubicBezTo>
                    <a:pt x="70" y="324"/>
                    <a:pt x="67" y="323"/>
                    <a:pt x="65" y="321"/>
                  </a:cubicBezTo>
                  <a:cubicBezTo>
                    <a:pt x="64" y="320"/>
                    <a:pt x="62" y="315"/>
                    <a:pt x="61" y="313"/>
                  </a:cubicBezTo>
                  <a:cubicBezTo>
                    <a:pt x="59" y="308"/>
                    <a:pt x="59" y="301"/>
                    <a:pt x="57" y="294"/>
                  </a:cubicBezTo>
                  <a:cubicBezTo>
                    <a:pt x="55" y="285"/>
                    <a:pt x="53" y="276"/>
                    <a:pt x="51" y="269"/>
                  </a:cubicBezTo>
                  <a:cubicBezTo>
                    <a:pt x="47" y="271"/>
                    <a:pt x="43" y="270"/>
                    <a:pt x="38" y="268"/>
                  </a:cubicBezTo>
                  <a:cubicBezTo>
                    <a:pt x="37" y="267"/>
                    <a:pt x="37" y="266"/>
                    <a:pt x="37" y="265"/>
                  </a:cubicBezTo>
                  <a:cubicBezTo>
                    <a:pt x="36" y="263"/>
                    <a:pt x="36" y="262"/>
                    <a:pt x="35" y="259"/>
                  </a:cubicBezTo>
                  <a:cubicBezTo>
                    <a:pt x="30" y="242"/>
                    <a:pt x="26" y="223"/>
                    <a:pt x="21" y="205"/>
                  </a:cubicBezTo>
                  <a:cubicBezTo>
                    <a:pt x="18" y="195"/>
                    <a:pt x="15" y="186"/>
                    <a:pt x="13" y="176"/>
                  </a:cubicBezTo>
                  <a:cubicBezTo>
                    <a:pt x="12" y="171"/>
                    <a:pt x="10" y="166"/>
                    <a:pt x="9" y="161"/>
                  </a:cubicBezTo>
                  <a:cubicBezTo>
                    <a:pt x="7" y="152"/>
                    <a:pt x="3" y="145"/>
                    <a:pt x="7" y="136"/>
                  </a:cubicBezTo>
                  <a:cubicBezTo>
                    <a:pt x="3" y="132"/>
                    <a:pt x="0" y="121"/>
                    <a:pt x="2" y="114"/>
                  </a:cubicBezTo>
                  <a:cubicBezTo>
                    <a:pt x="3" y="109"/>
                    <a:pt x="5" y="103"/>
                    <a:pt x="7" y="100"/>
                  </a:cubicBezTo>
                  <a:cubicBezTo>
                    <a:pt x="8" y="98"/>
                    <a:pt x="12" y="96"/>
                    <a:pt x="15" y="94"/>
                  </a:cubicBezTo>
                  <a:cubicBezTo>
                    <a:pt x="19" y="92"/>
                    <a:pt x="22" y="89"/>
                    <a:pt x="25" y="88"/>
                  </a:cubicBezTo>
                  <a:cubicBezTo>
                    <a:pt x="41" y="80"/>
                    <a:pt x="63" y="78"/>
                    <a:pt x="82" y="77"/>
                  </a:cubicBezTo>
                  <a:cubicBezTo>
                    <a:pt x="88" y="77"/>
                    <a:pt x="94" y="78"/>
                    <a:pt x="99" y="79"/>
                  </a:cubicBezTo>
                  <a:cubicBezTo>
                    <a:pt x="105" y="79"/>
                    <a:pt x="111" y="80"/>
                    <a:pt x="116" y="80"/>
                  </a:cubicBezTo>
                  <a:cubicBezTo>
                    <a:pt x="137" y="83"/>
                    <a:pt x="159" y="84"/>
                    <a:pt x="175" y="76"/>
                  </a:cubicBezTo>
                  <a:cubicBezTo>
                    <a:pt x="180" y="73"/>
                    <a:pt x="185" y="69"/>
                    <a:pt x="186" y="63"/>
                  </a:cubicBezTo>
                  <a:cubicBezTo>
                    <a:pt x="186" y="61"/>
                    <a:pt x="186" y="57"/>
                    <a:pt x="185" y="56"/>
                  </a:cubicBezTo>
                  <a:cubicBezTo>
                    <a:pt x="184" y="54"/>
                    <a:pt x="179" y="52"/>
                    <a:pt x="177" y="52"/>
                  </a:cubicBezTo>
                  <a:cubicBezTo>
                    <a:pt x="175" y="51"/>
                    <a:pt x="172" y="51"/>
                    <a:pt x="169" y="51"/>
                  </a:cubicBezTo>
                  <a:cubicBezTo>
                    <a:pt x="164" y="50"/>
                    <a:pt x="159" y="49"/>
                    <a:pt x="154" y="49"/>
                  </a:cubicBezTo>
                  <a:cubicBezTo>
                    <a:pt x="150" y="49"/>
                    <a:pt x="146" y="50"/>
                    <a:pt x="142" y="51"/>
                  </a:cubicBezTo>
                  <a:cubicBezTo>
                    <a:pt x="138" y="52"/>
                    <a:pt x="135" y="53"/>
                    <a:pt x="132" y="54"/>
                  </a:cubicBezTo>
                  <a:cubicBezTo>
                    <a:pt x="126" y="56"/>
                    <a:pt x="119" y="57"/>
                    <a:pt x="111" y="58"/>
                  </a:cubicBezTo>
                  <a:cubicBezTo>
                    <a:pt x="108" y="57"/>
                    <a:pt x="107" y="57"/>
                    <a:pt x="104" y="55"/>
                  </a:cubicBezTo>
                  <a:cubicBezTo>
                    <a:pt x="100" y="53"/>
                    <a:pt x="97" y="49"/>
                    <a:pt x="95" y="44"/>
                  </a:cubicBezTo>
                  <a:cubicBezTo>
                    <a:pt x="94" y="41"/>
                    <a:pt x="94" y="36"/>
                    <a:pt x="96" y="33"/>
                  </a:cubicBezTo>
                  <a:cubicBezTo>
                    <a:pt x="96" y="32"/>
                    <a:pt x="97" y="31"/>
                    <a:pt x="98" y="29"/>
                  </a:cubicBezTo>
                  <a:cubicBezTo>
                    <a:pt x="100" y="26"/>
                    <a:pt x="101" y="24"/>
                    <a:pt x="105" y="21"/>
                  </a:cubicBezTo>
                  <a:cubicBezTo>
                    <a:pt x="110" y="17"/>
                    <a:pt x="117" y="12"/>
                    <a:pt x="124" y="10"/>
                  </a:cubicBezTo>
                  <a:cubicBezTo>
                    <a:pt x="125" y="9"/>
                    <a:pt x="128" y="9"/>
                    <a:pt x="130" y="9"/>
                  </a:cubicBezTo>
                  <a:cubicBezTo>
                    <a:pt x="136" y="8"/>
                    <a:pt x="143" y="6"/>
                    <a:pt x="149" y="4"/>
                  </a:cubicBezTo>
                  <a:cubicBezTo>
                    <a:pt x="160" y="2"/>
                    <a:pt x="169" y="1"/>
                    <a:pt x="180" y="0"/>
                  </a:cubicBezTo>
                  <a:cubicBezTo>
                    <a:pt x="183" y="0"/>
                    <a:pt x="186" y="1"/>
                    <a:pt x="188" y="0"/>
                  </a:cubicBezTo>
                  <a:cubicBezTo>
                    <a:pt x="190" y="1"/>
                    <a:pt x="194" y="0"/>
                    <a:pt x="196" y="2"/>
                  </a:cubicBezTo>
                  <a:cubicBezTo>
                    <a:pt x="200" y="3"/>
                    <a:pt x="204" y="2"/>
                    <a:pt x="208" y="2"/>
                  </a:cubicBezTo>
                  <a:cubicBezTo>
                    <a:pt x="209" y="3"/>
                    <a:pt x="209" y="3"/>
                    <a:pt x="210" y="3"/>
                  </a:cubicBezTo>
                  <a:cubicBezTo>
                    <a:pt x="211" y="3"/>
                    <a:pt x="212" y="3"/>
                    <a:pt x="213" y="3"/>
                  </a:cubicBezTo>
                  <a:cubicBezTo>
                    <a:pt x="219" y="3"/>
                    <a:pt x="225" y="5"/>
                    <a:pt x="231" y="6"/>
                  </a:cubicBezTo>
                  <a:cubicBezTo>
                    <a:pt x="234" y="7"/>
                    <a:pt x="236" y="7"/>
                    <a:pt x="239" y="8"/>
                  </a:cubicBezTo>
                  <a:cubicBezTo>
                    <a:pt x="242" y="8"/>
                    <a:pt x="245" y="11"/>
                    <a:pt x="248" y="12"/>
                  </a:cubicBezTo>
                  <a:cubicBezTo>
                    <a:pt x="251" y="14"/>
                    <a:pt x="253" y="16"/>
                    <a:pt x="256" y="17"/>
                  </a:cubicBezTo>
                  <a:cubicBezTo>
                    <a:pt x="265" y="25"/>
                    <a:pt x="273" y="33"/>
                    <a:pt x="280" y="42"/>
                  </a:cubicBezTo>
                  <a:cubicBezTo>
                    <a:pt x="284" y="50"/>
                    <a:pt x="288" y="58"/>
                    <a:pt x="291" y="67"/>
                  </a:cubicBezTo>
                  <a:cubicBezTo>
                    <a:pt x="292" y="78"/>
                    <a:pt x="293" y="88"/>
                    <a:pt x="289" y="101"/>
                  </a:cubicBezTo>
                  <a:cubicBezTo>
                    <a:pt x="291" y="107"/>
                    <a:pt x="292" y="118"/>
                    <a:pt x="285" y="121"/>
                  </a:cubicBezTo>
                  <a:close/>
                  <a:moveTo>
                    <a:pt x="237" y="238"/>
                  </a:moveTo>
                  <a:cubicBezTo>
                    <a:pt x="237" y="240"/>
                    <a:pt x="236" y="240"/>
                    <a:pt x="236" y="241"/>
                  </a:cubicBezTo>
                  <a:cubicBezTo>
                    <a:pt x="237" y="243"/>
                    <a:pt x="237" y="247"/>
                    <a:pt x="240" y="247"/>
                  </a:cubicBezTo>
                  <a:cubicBezTo>
                    <a:pt x="243" y="247"/>
                    <a:pt x="244" y="241"/>
                    <a:pt x="242" y="238"/>
                  </a:cubicBezTo>
                  <a:cubicBezTo>
                    <a:pt x="243" y="234"/>
                    <a:pt x="241" y="230"/>
                    <a:pt x="241" y="225"/>
                  </a:cubicBezTo>
                  <a:cubicBezTo>
                    <a:pt x="239" y="223"/>
                    <a:pt x="235" y="226"/>
                    <a:pt x="235" y="228"/>
                  </a:cubicBezTo>
                  <a:cubicBezTo>
                    <a:pt x="234" y="231"/>
                    <a:pt x="237" y="235"/>
                    <a:pt x="236" y="237"/>
                  </a:cubicBezTo>
                  <a:cubicBezTo>
                    <a:pt x="237" y="237"/>
                    <a:pt x="237" y="238"/>
                    <a:pt x="237" y="238"/>
                  </a:cubicBezTo>
                  <a:close/>
                  <a:moveTo>
                    <a:pt x="181" y="3"/>
                  </a:moveTo>
                  <a:cubicBezTo>
                    <a:pt x="180" y="3"/>
                    <a:pt x="179" y="3"/>
                    <a:pt x="178" y="3"/>
                  </a:cubicBezTo>
                  <a:cubicBezTo>
                    <a:pt x="168" y="4"/>
                    <a:pt x="154" y="6"/>
                    <a:pt x="144" y="8"/>
                  </a:cubicBezTo>
                  <a:cubicBezTo>
                    <a:pt x="136" y="10"/>
                    <a:pt x="128" y="13"/>
                    <a:pt x="122" y="17"/>
                  </a:cubicBezTo>
                  <a:cubicBezTo>
                    <a:pt x="120" y="18"/>
                    <a:pt x="118" y="18"/>
                    <a:pt x="116" y="19"/>
                  </a:cubicBezTo>
                  <a:cubicBezTo>
                    <a:pt x="111" y="22"/>
                    <a:pt x="103" y="30"/>
                    <a:pt x="102" y="37"/>
                  </a:cubicBezTo>
                  <a:cubicBezTo>
                    <a:pt x="101" y="50"/>
                    <a:pt x="112" y="58"/>
                    <a:pt x="123" y="54"/>
                  </a:cubicBezTo>
                  <a:cubicBezTo>
                    <a:pt x="115" y="51"/>
                    <a:pt x="117" y="37"/>
                    <a:pt x="121" y="31"/>
                  </a:cubicBezTo>
                  <a:cubicBezTo>
                    <a:pt x="124" y="27"/>
                    <a:pt x="128" y="26"/>
                    <a:pt x="130" y="23"/>
                  </a:cubicBezTo>
                  <a:cubicBezTo>
                    <a:pt x="137" y="19"/>
                    <a:pt x="145" y="16"/>
                    <a:pt x="153" y="14"/>
                  </a:cubicBezTo>
                  <a:cubicBezTo>
                    <a:pt x="161" y="12"/>
                    <a:pt x="170" y="9"/>
                    <a:pt x="177" y="8"/>
                  </a:cubicBezTo>
                  <a:cubicBezTo>
                    <a:pt x="184" y="7"/>
                    <a:pt x="191" y="7"/>
                    <a:pt x="198" y="4"/>
                  </a:cubicBezTo>
                  <a:cubicBezTo>
                    <a:pt x="192" y="4"/>
                    <a:pt x="187" y="4"/>
                    <a:pt x="181" y="3"/>
                  </a:cubicBezTo>
                  <a:close/>
                  <a:moveTo>
                    <a:pt x="278" y="72"/>
                  </a:moveTo>
                  <a:cubicBezTo>
                    <a:pt x="278" y="70"/>
                    <a:pt x="277" y="68"/>
                    <a:pt x="276" y="65"/>
                  </a:cubicBezTo>
                  <a:cubicBezTo>
                    <a:pt x="275" y="59"/>
                    <a:pt x="273" y="53"/>
                    <a:pt x="270" y="47"/>
                  </a:cubicBezTo>
                  <a:cubicBezTo>
                    <a:pt x="269" y="45"/>
                    <a:pt x="267" y="44"/>
                    <a:pt x="266" y="42"/>
                  </a:cubicBezTo>
                  <a:cubicBezTo>
                    <a:pt x="265" y="41"/>
                    <a:pt x="265" y="39"/>
                    <a:pt x="264" y="38"/>
                  </a:cubicBezTo>
                  <a:cubicBezTo>
                    <a:pt x="261" y="33"/>
                    <a:pt x="256" y="29"/>
                    <a:pt x="251" y="25"/>
                  </a:cubicBezTo>
                  <a:cubicBezTo>
                    <a:pt x="244" y="18"/>
                    <a:pt x="234" y="13"/>
                    <a:pt x="223" y="10"/>
                  </a:cubicBezTo>
                  <a:cubicBezTo>
                    <a:pt x="215" y="7"/>
                    <a:pt x="207" y="5"/>
                    <a:pt x="198" y="7"/>
                  </a:cubicBezTo>
                  <a:cubicBezTo>
                    <a:pt x="188" y="9"/>
                    <a:pt x="177" y="10"/>
                    <a:pt x="167" y="13"/>
                  </a:cubicBezTo>
                  <a:cubicBezTo>
                    <a:pt x="165" y="13"/>
                    <a:pt x="162" y="14"/>
                    <a:pt x="160" y="14"/>
                  </a:cubicBezTo>
                  <a:cubicBezTo>
                    <a:pt x="153" y="16"/>
                    <a:pt x="146" y="18"/>
                    <a:pt x="140" y="21"/>
                  </a:cubicBezTo>
                  <a:cubicBezTo>
                    <a:pt x="130" y="25"/>
                    <a:pt x="117" y="33"/>
                    <a:pt x="120" y="49"/>
                  </a:cubicBezTo>
                  <a:cubicBezTo>
                    <a:pt x="124" y="55"/>
                    <a:pt x="130" y="52"/>
                    <a:pt x="137" y="50"/>
                  </a:cubicBezTo>
                  <a:cubicBezTo>
                    <a:pt x="141" y="49"/>
                    <a:pt x="145" y="48"/>
                    <a:pt x="148" y="48"/>
                  </a:cubicBezTo>
                  <a:cubicBezTo>
                    <a:pt x="151" y="45"/>
                    <a:pt x="154" y="46"/>
                    <a:pt x="158" y="45"/>
                  </a:cubicBezTo>
                  <a:cubicBezTo>
                    <a:pt x="161" y="44"/>
                    <a:pt x="164" y="43"/>
                    <a:pt x="166" y="43"/>
                  </a:cubicBezTo>
                  <a:cubicBezTo>
                    <a:pt x="172" y="43"/>
                    <a:pt x="177" y="43"/>
                    <a:pt x="183" y="43"/>
                  </a:cubicBezTo>
                  <a:cubicBezTo>
                    <a:pt x="185" y="43"/>
                    <a:pt x="188" y="43"/>
                    <a:pt x="190" y="43"/>
                  </a:cubicBezTo>
                  <a:cubicBezTo>
                    <a:pt x="193" y="43"/>
                    <a:pt x="196" y="43"/>
                    <a:pt x="198" y="44"/>
                  </a:cubicBezTo>
                  <a:cubicBezTo>
                    <a:pt x="200" y="45"/>
                    <a:pt x="203" y="51"/>
                    <a:pt x="204" y="55"/>
                  </a:cubicBezTo>
                  <a:cubicBezTo>
                    <a:pt x="208" y="65"/>
                    <a:pt x="205" y="76"/>
                    <a:pt x="198" y="79"/>
                  </a:cubicBezTo>
                  <a:cubicBezTo>
                    <a:pt x="196" y="80"/>
                    <a:pt x="193" y="81"/>
                    <a:pt x="190" y="81"/>
                  </a:cubicBezTo>
                  <a:cubicBezTo>
                    <a:pt x="176" y="85"/>
                    <a:pt x="161" y="88"/>
                    <a:pt x="146" y="89"/>
                  </a:cubicBezTo>
                  <a:cubicBezTo>
                    <a:pt x="131" y="89"/>
                    <a:pt x="118" y="82"/>
                    <a:pt x="105" y="82"/>
                  </a:cubicBezTo>
                  <a:cubicBezTo>
                    <a:pt x="89" y="82"/>
                    <a:pt x="71" y="86"/>
                    <a:pt x="56" y="86"/>
                  </a:cubicBezTo>
                  <a:cubicBezTo>
                    <a:pt x="55" y="87"/>
                    <a:pt x="54" y="87"/>
                    <a:pt x="53" y="88"/>
                  </a:cubicBezTo>
                  <a:cubicBezTo>
                    <a:pt x="50" y="88"/>
                    <a:pt x="49" y="90"/>
                    <a:pt x="47" y="90"/>
                  </a:cubicBezTo>
                  <a:cubicBezTo>
                    <a:pt x="44" y="92"/>
                    <a:pt x="42" y="94"/>
                    <a:pt x="39" y="96"/>
                  </a:cubicBezTo>
                  <a:cubicBezTo>
                    <a:pt x="36" y="99"/>
                    <a:pt x="32" y="102"/>
                    <a:pt x="30" y="105"/>
                  </a:cubicBezTo>
                  <a:cubicBezTo>
                    <a:pt x="28" y="109"/>
                    <a:pt x="26" y="118"/>
                    <a:pt x="28" y="123"/>
                  </a:cubicBezTo>
                  <a:cubicBezTo>
                    <a:pt x="28" y="125"/>
                    <a:pt x="30" y="126"/>
                    <a:pt x="31" y="128"/>
                  </a:cubicBezTo>
                  <a:cubicBezTo>
                    <a:pt x="48" y="124"/>
                    <a:pt x="65" y="119"/>
                    <a:pt x="82" y="114"/>
                  </a:cubicBezTo>
                  <a:cubicBezTo>
                    <a:pt x="90" y="112"/>
                    <a:pt x="99" y="110"/>
                    <a:pt x="107" y="108"/>
                  </a:cubicBezTo>
                  <a:cubicBezTo>
                    <a:pt x="116" y="105"/>
                    <a:pt x="124" y="103"/>
                    <a:pt x="133" y="101"/>
                  </a:cubicBezTo>
                  <a:cubicBezTo>
                    <a:pt x="142" y="100"/>
                    <a:pt x="150" y="97"/>
                    <a:pt x="159" y="95"/>
                  </a:cubicBezTo>
                  <a:cubicBezTo>
                    <a:pt x="176" y="91"/>
                    <a:pt x="192" y="85"/>
                    <a:pt x="209" y="81"/>
                  </a:cubicBezTo>
                  <a:cubicBezTo>
                    <a:pt x="217" y="79"/>
                    <a:pt x="225" y="76"/>
                    <a:pt x="233" y="76"/>
                  </a:cubicBezTo>
                  <a:cubicBezTo>
                    <a:pt x="237" y="75"/>
                    <a:pt x="240" y="75"/>
                    <a:pt x="243" y="74"/>
                  </a:cubicBezTo>
                  <a:cubicBezTo>
                    <a:pt x="251" y="73"/>
                    <a:pt x="257" y="71"/>
                    <a:pt x="264" y="71"/>
                  </a:cubicBezTo>
                  <a:cubicBezTo>
                    <a:pt x="266" y="71"/>
                    <a:pt x="267" y="72"/>
                    <a:pt x="269" y="73"/>
                  </a:cubicBezTo>
                  <a:cubicBezTo>
                    <a:pt x="273" y="80"/>
                    <a:pt x="274" y="89"/>
                    <a:pt x="278" y="97"/>
                  </a:cubicBezTo>
                  <a:cubicBezTo>
                    <a:pt x="278" y="89"/>
                    <a:pt x="279" y="80"/>
                    <a:pt x="278" y="72"/>
                  </a:cubicBezTo>
                  <a:close/>
                  <a:moveTo>
                    <a:pt x="218" y="6"/>
                  </a:moveTo>
                  <a:cubicBezTo>
                    <a:pt x="224" y="7"/>
                    <a:pt x="230" y="10"/>
                    <a:pt x="236" y="13"/>
                  </a:cubicBezTo>
                  <a:cubicBezTo>
                    <a:pt x="241" y="15"/>
                    <a:pt x="245" y="18"/>
                    <a:pt x="249" y="21"/>
                  </a:cubicBezTo>
                  <a:cubicBezTo>
                    <a:pt x="254" y="25"/>
                    <a:pt x="260" y="30"/>
                    <a:pt x="264" y="36"/>
                  </a:cubicBezTo>
                  <a:cubicBezTo>
                    <a:pt x="266" y="38"/>
                    <a:pt x="267" y="40"/>
                    <a:pt x="268" y="42"/>
                  </a:cubicBezTo>
                  <a:cubicBezTo>
                    <a:pt x="269" y="43"/>
                    <a:pt x="270" y="44"/>
                    <a:pt x="271" y="46"/>
                  </a:cubicBezTo>
                  <a:cubicBezTo>
                    <a:pt x="276" y="53"/>
                    <a:pt x="279" y="63"/>
                    <a:pt x="280" y="73"/>
                  </a:cubicBezTo>
                  <a:cubicBezTo>
                    <a:pt x="282" y="83"/>
                    <a:pt x="280" y="93"/>
                    <a:pt x="279" y="102"/>
                  </a:cubicBezTo>
                  <a:cubicBezTo>
                    <a:pt x="283" y="102"/>
                    <a:pt x="284" y="99"/>
                    <a:pt x="288" y="99"/>
                  </a:cubicBezTo>
                  <a:cubicBezTo>
                    <a:pt x="291" y="85"/>
                    <a:pt x="290" y="73"/>
                    <a:pt x="286" y="62"/>
                  </a:cubicBezTo>
                  <a:cubicBezTo>
                    <a:pt x="284" y="55"/>
                    <a:pt x="282" y="50"/>
                    <a:pt x="279" y="44"/>
                  </a:cubicBezTo>
                  <a:cubicBezTo>
                    <a:pt x="276" y="40"/>
                    <a:pt x="273" y="36"/>
                    <a:pt x="270" y="33"/>
                  </a:cubicBezTo>
                  <a:cubicBezTo>
                    <a:pt x="262" y="26"/>
                    <a:pt x="256" y="19"/>
                    <a:pt x="248" y="14"/>
                  </a:cubicBezTo>
                  <a:cubicBezTo>
                    <a:pt x="246" y="13"/>
                    <a:pt x="244" y="13"/>
                    <a:pt x="243" y="12"/>
                  </a:cubicBezTo>
                  <a:cubicBezTo>
                    <a:pt x="237" y="9"/>
                    <a:pt x="232" y="9"/>
                    <a:pt x="226" y="7"/>
                  </a:cubicBezTo>
                  <a:cubicBezTo>
                    <a:pt x="223" y="7"/>
                    <a:pt x="222" y="6"/>
                    <a:pt x="218" y="6"/>
                  </a:cubicBezTo>
                  <a:cubicBezTo>
                    <a:pt x="218" y="6"/>
                    <a:pt x="217" y="6"/>
                    <a:pt x="217" y="6"/>
                  </a:cubicBezTo>
                  <a:cubicBezTo>
                    <a:pt x="218" y="6"/>
                    <a:pt x="218" y="6"/>
                    <a:pt x="218" y="6"/>
                  </a:cubicBezTo>
                  <a:close/>
                  <a:moveTo>
                    <a:pt x="125" y="12"/>
                  </a:moveTo>
                  <a:cubicBezTo>
                    <a:pt x="122" y="13"/>
                    <a:pt x="121" y="14"/>
                    <a:pt x="119" y="15"/>
                  </a:cubicBezTo>
                  <a:cubicBezTo>
                    <a:pt x="118" y="15"/>
                    <a:pt x="117" y="16"/>
                    <a:pt x="116" y="16"/>
                  </a:cubicBezTo>
                  <a:cubicBezTo>
                    <a:pt x="112" y="18"/>
                    <a:pt x="110" y="20"/>
                    <a:pt x="108" y="22"/>
                  </a:cubicBezTo>
                  <a:cubicBezTo>
                    <a:pt x="106" y="24"/>
                    <a:pt x="102" y="26"/>
                    <a:pt x="101" y="28"/>
                  </a:cubicBezTo>
                  <a:cubicBezTo>
                    <a:pt x="94" y="37"/>
                    <a:pt x="96" y="49"/>
                    <a:pt x="106" y="53"/>
                  </a:cubicBezTo>
                  <a:cubicBezTo>
                    <a:pt x="101" y="50"/>
                    <a:pt x="98" y="38"/>
                    <a:pt x="101" y="32"/>
                  </a:cubicBezTo>
                  <a:cubicBezTo>
                    <a:pt x="103" y="28"/>
                    <a:pt x="107" y="23"/>
                    <a:pt x="111" y="20"/>
                  </a:cubicBezTo>
                  <a:cubicBezTo>
                    <a:pt x="116" y="17"/>
                    <a:pt x="121" y="15"/>
                    <a:pt x="125" y="12"/>
                  </a:cubicBezTo>
                  <a:cubicBezTo>
                    <a:pt x="125" y="12"/>
                    <a:pt x="125" y="12"/>
                    <a:pt x="125" y="12"/>
                  </a:cubicBezTo>
                  <a:close/>
                  <a:moveTo>
                    <a:pt x="196" y="78"/>
                  </a:moveTo>
                  <a:cubicBezTo>
                    <a:pt x="202" y="75"/>
                    <a:pt x="205" y="66"/>
                    <a:pt x="204" y="58"/>
                  </a:cubicBezTo>
                  <a:cubicBezTo>
                    <a:pt x="203" y="56"/>
                    <a:pt x="202" y="54"/>
                    <a:pt x="201" y="52"/>
                  </a:cubicBezTo>
                  <a:cubicBezTo>
                    <a:pt x="199" y="48"/>
                    <a:pt x="197" y="46"/>
                    <a:pt x="193" y="45"/>
                  </a:cubicBezTo>
                  <a:cubicBezTo>
                    <a:pt x="188" y="45"/>
                    <a:pt x="183" y="45"/>
                    <a:pt x="179" y="46"/>
                  </a:cubicBezTo>
                  <a:cubicBezTo>
                    <a:pt x="185" y="46"/>
                    <a:pt x="189" y="50"/>
                    <a:pt x="192" y="53"/>
                  </a:cubicBezTo>
                  <a:cubicBezTo>
                    <a:pt x="195" y="60"/>
                    <a:pt x="195" y="65"/>
                    <a:pt x="192" y="72"/>
                  </a:cubicBezTo>
                  <a:cubicBezTo>
                    <a:pt x="190" y="74"/>
                    <a:pt x="189" y="76"/>
                    <a:pt x="187" y="78"/>
                  </a:cubicBezTo>
                  <a:cubicBezTo>
                    <a:pt x="186" y="79"/>
                    <a:pt x="184" y="79"/>
                    <a:pt x="183" y="81"/>
                  </a:cubicBezTo>
                  <a:cubicBezTo>
                    <a:pt x="188" y="79"/>
                    <a:pt x="191" y="79"/>
                    <a:pt x="196" y="78"/>
                  </a:cubicBezTo>
                  <a:close/>
                  <a:moveTo>
                    <a:pt x="185" y="52"/>
                  </a:moveTo>
                  <a:cubicBezTo>
                    <a:pt x="188" y="54"/>
                    <a:pt x="188" y="59"/>
                    <a:pt x="188" y="63"/>
                  </a:cubicBezTo>
                  <a:cubicBezTo>
                    <a:pt x="186" y="73"/>
                    <a:pt x="176" y="79"/>
                    <a:pt x="167" y="82"/>
                  </a:cubicBezTo>
                  <a:cubicBezTo>
                    <a:pt x="172" y="80"/>
                    <a:pt x="180" y="80"/>
                    <a:pt x="185" y="77"/>
                  </a:cubicBezTo>
                  <a:cubicBezTo>
                    <a:pt x="187" y="75"/>
                    <a:pt x="191" y="70"/>
                    <a:pt x="192" y="68"/>
                  </a:cubicBezTo>
                  <a:cubicBezTo>
                    <a:pt x="192" y="66"/>
                    <a:pt x="192" y="61"/>
                    <a:pt x="192" y="59"/>
                  </a:cubicBezTo>
                  <a:cubicBezTo>
                    <a:pt x="191" y="50"/>
                    <a:pt x="179" y="48"/>
                    <a:pt x="171" y="46"/>
                  </a:cubicBezTo>
                  <a:cubicBezTo>
                    <a:pt x="170" y="46"/>
                    <a:pt x="170" y="47"/>
                    <a:pt x="169" y="47"/>
                  </a:cubicBezTo>
                  <a:cubicBezTo>
                    <a:pt x="166" y="45"/>
                    <a:pt x="162" y="45"/>
                    <a:pt x="160" y="47"/>
                  </a:cubicBezTo>
                  <a:cubicBezTo>
                    <a:pt x="169" y="48"/>
                    <a:pt x="178" y="49"/>
                    <a:pt x="185" y="52"/>
                  </a:cubicBezTo>
                  <a:close/>
                  <a:moveTo>
                    <a:pt x="216" y="210"/>
                  </a:moveTo>
                  <a:cubicBezTo>
                    <a:pt x="216" y="209"/>
                    <a:pt x="215" y="208"/>
                    <a:pt x="215" y="207"/>
                  </a:cubicBezTo>
                  <a:cubicBezTo>
                    <a:pt x="215" y="205"/>
                    <a:pt x="216" y="203"/>
                    <a:pt x="218" y="202"/>
                  </a:cubicBezTo>
                  <a:cubicBezTo>
                    <a:pt x="218" y="202"/>
                    <a:pt x="218" y="202"/>
                    <a:pt x="218" y="202"/>
                  </a:cubicBezTo>
                  <a:cubicBezTo>
                    <a:pt x="217" y="200"/>
                    <a:pt x="217" y="195"/>
                    <a:pt x="217" y="192"/>
                  </a:cubicBezTo>
                  <a:cubicBezTo>
                    <a:pt x="216" y="184"/>
                    <a:pt x="215" y="179"/>
                    <a:pt x="214" y="172"/>
                  </a:cubicBezTo>
                  <a:cubicBezTo>
                    <a:pt x="213" y="168"/>
                    <a:pt x="213" y="164"/>
                    <a:pt x="212" y="161"/>
                  </a:cubicBezTo>
                  <a:cubicBezTo>
                    <a:pt x="211" y="159"/>
                    <a:pt x="208" y="157"/>
                    <a:pt x="210" y="153"/>
                  </a:cubicBezTo>
                  <a:cubicBezTo>
                    <a:pt x="216" y="152"/>
                    <a:pt x="219" y="152"/>
                    <a:pt x="225" y="152"/>
                  </a:cubicBezTo>
                  <a:cubicBezTo>
                    <a:pt x="230" y="152"/>
                    <a:pt x="235" y="150"/>
                    <a:pt x="237" y="153"/>
                  </a:cubicBezTo>
                  <a:cubicBezTo>
                    <a:pt x="238" y="155"/>
                    <a:pt x="237" y="157"/>
                    <a:pt x="237" y="159"/>
                  </a:cubicBezTo>
                  <a:cubicBezTo>
                    <a:pt x="237" y="161"/>
                    <a:pt x="238" y="164"/>
                    <a:pt x="239" y="168"/>
                  </a:cubicBezTo>
                  <a:cubicBezTo>
                    <a:pt x="240" y="178"/>
                    <a:pt x="241" y="188"/>
                    <a:pt x="242" y="198"/>
                  </a:cubicBezTo>
                  <a:cubicBezTo>
                    <a:pt x="245" y="198"/>
                    <a:pt x="249" y="197"/>
                    <a:pt x="251" y="199"/>
                  </a:cubicBezTo>
                  <a:cubicBezTo>
                    <a:pt x="252" y="201"/>
                    <a:pt x="252" y="203"/>
                    <a:pt x="253" y="205"/>
                  </a:cubicBezTo>
                  <a:cubicBezTo>
                    <a:pt x="252" y="208"/>
                    <a:pt x="253" y="211"/>
                    <a:pt x="253" y="215"/>
                  </a:cubicBezTo>
                  <a:cubicBezTo>
                    <a:pt x="255" y="214"/>
                    <a:pt x="256" y="213"/>
                    <a:pt x="258" y="213"/>
                  </a:cubicBezTo>
                  <a:cubicBezTo>
                    <a:pt x="264" y="211"/>
                    <a:pt x="272" y="210"/>
                    <a:pt x="279" y="207"/>
                  </a:cubicBezTo>
                  <a:cubicBezTo>
                    <a:pt x="282" y="206"/>
                    <a:pt x="287" y="204"/>
                    <a:pt x="288" y="202"/>
                  </a:cubicBezTo>
                  <a:cubicBezTo>
                    <a:pt x="289" y="201"/>
                    <a:pt x="289" y="199"/>
                    <a:pt x="289" y="197"/>
                  </a:cubicBezTo>
                  <a:cubicBezTo>
                    <a:pt x="290" y="192"/>
                    <a:pt x="290" y="187"/>
                    <a:pt x="288" y="182"/>
                  </a:cubicBezTo>
                  <a:cubicBezTo>
                    <a:pt x="287" y="177"/>
                    <a:pt x="285" y="172"/>
                    <a:pt x="285" y="168"/>
                  </a:cubicBezTo>
                  <a:cubicBezTo>
                    <a:pt x="284" y="165"/>
                    <a:pt x="283" y="159"/>
                    <a:pt x="282" y="155"/>
                  </a:cubicBezTo>
                  <a:cubicBezTo>
                    <a:pt x="281" y="154"/>
                    <a:pt x="280" y="153"/>
                    <a:pt x="281" y="151"/>
                  </a:cubicBezTo>
                  <a:cubicBezTo>
                    <a:pt x="279" y="147"/>
                    <a:pt x="278" y="143"/>
                    <a:pt x="277" y="138"/>
                  </a:cubicBezTo>
                  <a:cubicBezTo>
                    <a:pt x="275" y="133"/>
                    <a:pt x="273" y="128"/>
                    <a:pt x="272" y="123"/>
                  </a:cubicBezTo>
                  <a:cubicBezTo>
                    <a:pt x="270" y="117"/>
                    <a:pt x="268" y="111"/>
                    <a:pt x="266" y="105"/>
                  </a:cubicBezTo>
                  <a:cubicBezTo>
                    <a:pt x="264" y="93"/>
                    <a:pt x="262" y="84"/>
                    <a:pt x="262" y="73"/>
                  </a:cubicBezTo>
                  <a:cubicBezTo>
                    <a:pt x="254" y="73"/>
                    <a:pt x="246" y="76"/>
                    <a:pt x="238" y="77"/>
                  </a:cubicBezTo>
                  <a:cubicBezTo>
                    <a:pt x="225" y="79"/>
                    <a:pt x="211" y="82"/>
                    <a:pt x="199" y="86"/>
                  </a:cubicBezTo>
                  <a:cubicBezTo>
                    <a:pt x="179" y="92"/>
                    <a:pt x="158" y="98"/>
                    <a:pt x="138" y="103"/>
                  </a:cubicBezTo>
                  <a:cubicBezTo>
                    <a:pt x="133" y="104"/>
                    <a:pt x="127" y="105"/>
                    <a:pt x="122" y="106"/>
                  </a:cubicBezTo>
                  <a:cubicBezTo>
                    <a:pt x="117" y="107"/>
                    <a:pt x="112" y="109"/>
                    <a:pt x="107" y="110"/>
                  </a:cubicBezTo>
                  <a:cubicBezTo>
                    <a:pt x="101" y="112"/>
                    <a:pt x="94" y="114"/>
                    <a:pt x="88" y="115"/>
                  </a:cubicBezTo>
                  <a:cubicBezTo>
                    <a:pt x="74" y="118"/>
                    <a:pt x="60" y="123"/>
                    <a:pt x="46" y="126"/>
                  </a:cubicBezTo>
                  <a:cubicBezTo>
                    <a:pt x="36" y="129"/>
                    <a:pt x="28" y="131"/>
                    <a:pt x="20" y="133"/>
                  </a:cubicBezTo>
                  <a:cubicBezTo>
                    <a:pt x="15" y="135"/>
                    <a:pt x="11" y="135"/>
                    <a:pt x="9" y="139"/>
                  </a:cubicBezTo>
                  <a:cubicBezTo>
                    <a:pt x="6" y="145"/>
                    <a:pt x="9" y="154"/>
                    <a:pt x="11" y="159"/>
                  </a:cubicBezTo>
                  <a:cubicBezTo>
                    <a:pt x="12" y="162"/>
                    <a:pt x="13" y="165"/>
                    <a:pt x="13" y="168"/>
                  </a:cubicBezTo>
                  <a:cubicBezTo>
                    <a:pt x="14" y="174"/>
                    <a:pt x="16" y="180"/>
                    <a:pt x="18" y="185"/>
                  </a:cubicBezTo>
                  <a:cubicBezTo>
                    <a:pt x="26" y="212"/>
                    <a:pt x="32" y="240"/>
                    <a:pt x="40" y="266"/>
                  </a:cubicBezTo>
                  <a:cubicBezTo>
                    <a:pt x="52" y="270"/>
                    <a:pt x="62" y="261"/>
                    <a:pt x="73" y="259"/>
                  </a:cubicBezTo>
                  <a:cubicBezTo>
                    <a:pt x="73" y="252"/>
                    <a:pt x="72" y="246"/>
                    <a:pt x="73" y="238"/>
                  </a:cubicBezTo>
                  <a:cubicBezTo>
                    <a:pt x="80" y="232"/>
                    <a:pt x="89" y="233"/>
                    <a:pt x="100" y="232"/>
                  </a:cubicBezTo>
                  <a:cubicBezTo>
                    <a:pt x="98" y="222"/>
                    <a:pt x="96" y="210"/>
                    <a:pt x="93" y="200"/>
                  </a:cubicBezTo>
                  <a:cubicBezTo>
                    <a:pt x="93" y="199"/>
                    <a:pt x="92" y="197"/>
                    <a:pt x="92" y="196"/>
                  </a:cubicBezTo>
                  <a:cubicBezTo>
                    <a:pt x="90" y="192"/>
                    <a:pt x="88" y="193"/>
                    <a:pt x="84" y="193"/>
                  </a:cubicBezTo>
                  <a:cubicBezTo>
                    <a:pt x="81" y="194"/>
                    <a:pt x="72" y="194"/>
                    <a:pt x="71" y="198"/>
                  </a:cubicBezTo>
                  <a:cubicBezTo>
                    <a:pt x="71" y="199"/>
                    <a:pt x="72" y="201"/>
                    <a:pt x="72" y="202"/>
                  </a:cubicBezTo>
                  <a:cubicBezTo>
                    <a:pt x="72" y="204"/>
                    <a:pt x="72" y="205"/>
                    <a:pt x="73" y="207"/>
                  </a:cubicBezTo>
                  <a:cubicBezTo>
                    <a:pt x="73" y="209"/>
                    <a:pt x="74" y="211"/>
                    <a:pt x="75" y="214"/>
                  </a:cubicBezTo>
                  <a:cubicBezTo>
                    <a:pt x="75" y="216"/>
                    <a:pt x="75" y="219"/>
                    <a:pt x="75" y="221"/>
                  </a:cubicBezTo>
                  <a:cubicBezTo>
                    <a:pt x="76" y="225"/>
                    <a:pt x="77" y="228"/>
                    <a:pt x="77" y="232"/>
                  </a:cubicBezTo>
                  <a:cubicBezTo>
                    <a:pt x="77" y="233"/>
                    <a:pt x="78" y="235"/>
                    <a:pt x="77" y="235"/>
                  </a:cubicBezTo>
                  <a:cubicBezTo>
                    <a:pt x="75" y="235"/>
                    <a:pt x="76" y="232"/>
                    <a:pt x="75" y="231"/>
                  </a:cubicBezTo>
                  <a:cubicBezTo>
                    <a:pt x="75" y="230"/>
                    <a:pt x="75" y="228"/>
                    <a:pt x="74" y="227"/>
                  </a:cubicBezTo>
                  <a:cubicBezTo>
                    <a:pt x="73" y="219"/>
                    <a:pt x="73" y="212"/>
                    <a:pt x="71" y="206"/>
                  </a:cubicBezTo>
                  <a:cubicBezTo>
                    <a:pt x="71" y="203"/>
                    <a:pt x="70" y="200"/>
                    <a:pt x="69" y="198"/>
                  </a:cubicBezTo>
                  <a:cubicBezTo>
                    <a:pt x="69" y="196"/>
                    <a:pt x="66" y="196"/>
                    <a:pt x="66" y="193"/>
                  </a:cubicBezTo>
                  <a:cubicBezTo>
                    <a:pt x="67" y="192"/>
                    <a:pt x="68" y="191"/>
                    <a:pt x="69" y="190"/>
                  </a:cubicBezTo>
                  <a:cubicBezTo>
                    <a:pt x="75" y="187"/>
                    <a:pt x="83" y="185"/>
                    <a:pt x="91" y="186"/>
                  </a:cubicBezTo>
                  <a:cubicBezTo>
                    <a:pt x="93" y="188"/>
                    <a:pt x="92" y="190"/>
                    <a:pt x="93" y="193"/>
                  </a:cubicBezTo>
                  <a:cubicBezTo>
                    <a:pt x="94" y="198"/>
                    <a:pt x="97" y="203"/>
                    <a:pt x="98" y="209"/>
                  </a:cubicBezTo>
                  <a:cubicBezTo>
                    <a:pt x="99" y="216"/>
                    <a:pt x="100" y="224"/>
                    <a:pt x="102" y="231"/>
                  </a:cubicBezTo>
                  <a:cubicBezTo>
                    <a:pt x="104" y="232"/>
                    <a:pt x="106" y="230"/>
                    <a:pt x="108" y="231"/>
                  </a:cubicBezTo>
                  <a:cubicBezTo>
                    <a:pt x="109" y="232"/>
                    <a:pt x="109" y="235"/>
                    <a:pt x="109" y="237"/>
                  </a:cubicBezTo>
                  <a:cubicBezTo>
                    <a:pt x="109" y="241"/>
                    <a:pt x="111" y="248"/>
                    <a:pt x="111" y="251"/>
                  </a:cubicBezTo>
                  <a:cubicBezTo>
                    <a:pt x="128" y="245"/>
                    <a:pt x="146" y="241"/>
                    <a:pt x="164" y="237"/>
                  </a:cubicBezTo>
                  <a:cubicBezTo>
                    <a:pt x="173" y="235"/>
                    <a:pt x="182" y="233"/>
                    <a:pt x="191" y="231"/>
                  </a:cubicBezTo>
                  <a:cubicBezTo>
                    <a:pt x="195" y="230"/>
                    <a:pt x="199" y="229"/>
                    <a:pt x="204" y="228"/>
                  </a:cubicBezTo>
                  <a:cubicBezTo>
                    <a:pt x="208" y="227"/>
                    <a:pt x="212" y="226"/>
                    <a:pt x="216" y="224"/>
                  </a:cubicBezTo>
                  <a:cubicBezTo>
                    <a:pt x="215" y="219"/>
                    <a:pt x="216" y="214"/>
                    <a:pt x="216" y="210"/>
                  </a:cubicBezTo>
                  <a:close/>
                  <a:moveTo>
                    <a:pt x="80" y="80"/>
                  </a:moveTo>
                  <a:cubicBezTo>
                    <a:pt x="58" y="81"/>
                    <a:pt x="34" y="82"/>
                    <a:pt x="20" y="94"/>
                  </a:cubicBezTo>
                  <a:cubicBezTo>
                    <a:pt x="25" y="90"/>
                    <a:pt x="31" y="89"/>
                    <a:pt x="37" y="87"/>
                  </a:cubicBezTo>
                  <a:cubicBezTo>
                    <a:pt x="47" y="84"/>
                    <a:pt x="58" y="84"/>
                    <a:pt x="68" y="83"/>
                  </a:cubicBezTo>
                  <a:cubicBezTo>
                    <a:pt x="76" y="82"/>
                    <a:pt x="86" y="81"/>
                    <a:pt x="94" y="81"/>
                  </a:cubicBezTo>
                  <a:cubicBezTo>
                    <a:pt x="90" y="80"/>
                    <a:pt x="85" y="79"/>
                    <a:pt x="80" y="80"/>
                  </a:cubicBezTo>
                  <a:close/>
                  <a:moveTo>
                    <a:pt x="27" y="108"/>
                  </a:moveTo>
                  <a:cubicBezTo>
                    <a:pt x="31" y="99"/>
                    <a:pt x="38" y="93"/>
                    <a:pt x="46" y="88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1" y="88"/>
                    <a:pt x="37" y="90"/>
                    <a:pt x="33" y="91"/>
                  </a:cubicBezTo>
                  <a:cubicBezTo>
                    <a:pt x="31" y="92"/>
                    <a:pt x="29" y="92"/>
                    <a:pt x="28" y="92"/>
                  </a:cubicBezTo>
                  <a:cubicBezTo>
                    <a:pt x="22" y="95"/>
                    <a:pt x="17" y="99"/>
                    <a:pt x="13" y="103"/>
                  </a:cubicBezTo>
                  <a:cubicBezTo>
                    <a:pt x="7" y="109"/>
                    <a:pt x="7" y="121"/>
                    <a:pt x="10" y="129"/>
                  </a:cubicBezTo>
                  <a:cubicBezTo>
                    <a:pt x="11" y="130"/>
                    <a:pt x="11" y="132"/>
                    <a:pt x="13" y="132"/>
                  </a:cubicBezTo>
                  <a:cubicBezTo>
                    <a:pt x="14" y="133"/>
                    <a:pt x="18" y="132"/>
                    <a:pt x="20" y="131"/>
                  </a:cubicBezTo>
                  <a:cubicBezTo>
                    <a:pt x="22" y="130"/>
                    <a:pt x="25" y="129"/>
                    <a:pt x="28" y="128"/>
                  </a:cubicBezTo>
                  <a:cubicBezTo>
                    <a:pt x="24" y="123"/>
                    <a:pt x="25" y="115"/>
                    <a:pt x="27" y="108"/>
                  </a:cubicBezTo>
                  <a:close/>
                  <a:moveTo>
                    <a:pt x="8" y="102"/>
                  </a:moveTo>
                  <a:cubicBezTo>
                    <a:pt x="7" y="104"/>
                    <a:pt x="6" y="107"/>
                    <a:pt x="5" y="110"/>
                  </a:cubicBezTo>
                  <a:cubicBezTo>
                    <a:pt x="2" y="119"/>
                    <a:pt x="3" y="130"/>
                    <a:pt x="9" y="135"/>
                  </a:cubicBezTo>
                  <a:cubicBezTo>
                    <a:pt x="9" y="135"/>
                    <a:pt x="10" y="134"/>
                    <a:pt x="10" y="134"/>
                  </a:cubicBezTo>
                  <a:cubicBezTo>
                    <a:pt x="7" y="131"/>
                    <a:pt x="7" y="125"/>
                    <a:pt x="6" y="120"/>
                  </a:cubicBezTo>
                  <a:cubicBezTo>
                    <a:pt x="7" y="118"/>
                    <a:pt x="6" y="116"/>
                    <a:pt x="6" y="114"/>
                  </a:cubicBezTo>
                  <a:cubicBezTo>
                    <a:pt x="7" y="105"/>
                    <a:pt x="12" y="99"/>
                    <a:pt x="19" y="94"/>
                  </a:cubicBezTo>
                  <a:cubicBezTo>
                    <a:pt x="19" y="94"/>
                    <a:pt x="20" y="94"/>
                    <a:pt x="19" y="94"/>
                  </a:cubicBezTo>
                  <a:cubicBezTo>
                    <a:pt x="16" y="97"/>
                    <a:pt x="11" y="98"/>
                    <a:pt x="8" y="102"/>
                  </a:cubicBezTo>
                  <a:close/>
                  <a:moveTo>
                    <a:pt x="276" y="107"/>
                  </a:moveTo>
                  <a:cubicBezTo>
                    <a:pt x="276" y="107"/>
                    <a:pt x="276" y="108"/>
                    <a:pt x="275" y="108"/>
                  </a:cubicBezTo>
                  <a:cubicBezTo>
                    <a:pt x="275" y="109"/>
                    <a:pt x="275" y="109"/>
                    <a:pt x="275" y="111"/>
                  </a:cubicBezTo>
                  <a:cubicBezTo>
                    <a:pt x="277" y="110"/>
                    <a:pt x="278" y="110"/>
                    <a:pt x="280" y="109"/>
                  </a:cubicBezTo>
                  <a:cubicBezTo>
                    <a:pt x="282" y="109"/>
                    <a:pt x="290" y="106"/>
                    <a:pt x="287" y="102"/>
                  </a:cubicBezTo>
                  <a:cubicBezTo>
                    <a:pt x="283" y="103"/>
                    <a:pt x="279" y="105"/>
                    <a:pt x="276" y="107"/>
                  </a:cubicBezTo>
                  <a:close/>
                  <a:moveTo>
                    <a:pt x="285" y="110"/>
                  </a:moveTo>
                  <a:cubicBezTo>
                    <a:pt x="286" y="112"/>
                    <a:pt x="286" y="115"/>
                    <a:pt x="287" y="117"/>
                  </a:cubicBezTo>
                  <a:cubicBezTo>
                    <a:pt x="289" y="115"/>
                    <a:pt x="288" y="111"/>
                    <a:pt x="288" y="108"/>
                  </a:cubicBezTo>
                  <a:cubicBezTo>
                    <a:pt x="287" y="109"/>
                    <a:pt x="286" y="109"/>
                    <a:pt x="285" y="110"/>
                  </a:cubicBezTo>
                  <a:close/>
                  <a:moveTo>
                    <a:pt x="281" y="111"/>
                  </a:moveTo>
                  <a:cubicBezTo>
                    <a:pt x="282" y="114"/>
                    <a:pt x="282" y="117"/>
                    <a:pt x="283" y="119"/>
                  </a:cubicBezTo>
                  <a:cubicBezTo>
                    <a:pt x="286" y="117"/>
                    <a:pt x="284" y="114"/>
                    <a:pt x="284" y="110"/>
                  </a:cubicBezTo>
                  <a:cubicBezTo>
                    <a:pt x="283" y="110"/>
                    <a:pt x="282" y="111"/>
                    <a:pt x="281" y="111"/>
                  </a:cubicBezTo>
                  <a:close/>
                  <a:moveTo>
                    <a:pt x="271" y="113"/>
                  </a:moveTo>
                  <a:cubicBezTo>
                    <a:pt x="276" y="131"/>
                    <a:pt x="282" y="152"/>
                    <a:pt x="287" y="169"/>
                  </a:cubicBezTo>
                  <a:cubicBezTo>
                    <a:pt x="290" y="182"/>
                    <a:pt x="297" y="198"/>
                    <a:pt x="287" y="206"/>
                  </a:cubicBezTo>
                  <a:cubicBezTo>
                    <a:pt x="291" y="221"/>
                    <a:pt x="295" y="233"/>
                    <a:pt x="299" y="248"/>
                  </a:cubicBezTo>
                  <a:cubicBezTo>
                    <a:pt x="301" y="252"/>
                    <a:pt x="301" y="261"/>
                    <a:pt x="301" y="264"/>
                  </a:cubicBezTo>
                  <a:cubicBezTo>
                    <a:pt x="310" y="264"/>
                    <a:pt x="302" y="251"/>
                    <a:pt x="303" y="246"/>
                  </a:cubicBezTo>
                  <a:cubicBezTo>
                    <a:pt x="305" y="250"/>
                    <a:pt x="306" y="255"/>
                    <a:pt x="307" y="260"/>
                  </a:cubicBezTo>
                  <a:cubicBezTo>
                    <a:pt x="310" y="253"/>
                    <a:pt x="307" y="246"/>
                    <a:pt x="306" y="239"/>
                  </a:cubicBezTo>
                  <a:cubicBezTo>
                    <a:pt x="305" y="235"/>
                    <a:pt x="305" y="231"/>
                    <a:pt x="304" y="227"/>
                  </a:cubicBezTo>
                  <a:cubicBezTo>
                    <a:pt x="303" y="223"/>
                    <a:pt x="301" y="219"/>
                    <a:pt x="301" y="215"/>
                  </a:cubicBezTo>
                  <a:cubicBezTo>
                    <a:pt x="303" y="219"/>
                    <a:pt x="305" y="225"/>
                    <a:pt x="307" y="231"/>
                  </a:cubicBezTo>
                  <a:cubicBezTo>
                    <a:pt x="308" y="239"/>
                    <a:pt x="310" y="246"/>
                    <a:pt x="310" y="255"/>
                  </a:cubicBezTo>
                  <a:cubicBezTo>
                    <a:pt x="312" y="255"/>
                    <a:pt x="313" y="257"/>
                    <a:pt x="315" y="257"/>
                  </a:cubicBezTo>
                  <a:cubicBezTo>
                    <a:pt x="316" y="251"/>
                    <a:pt x="314" y="247"/>
                    <a:pt x="313" y="242"/>
                  </a:cubicBezTo>
                  <a:cubicBezTo>
                    <a:pt x="313" y="239"/>
                    <a:pt x="312" y="235"/>
                    <a:pt x="311" y="232"/>
                  </a:cubicBezTo>
                  <a:cubicBezTo>
                    <a:pt x="309" y="225"/>
                    <a:pt x="308" y="217"/>
                    <a:pt x="307" y="211"/>
                  </a:cubicBezTo>
                  <a:cubicBezTo>
                    <a:pt x="302" y="192"/>
                    <a:pt x="297" y="173"/>
                    <a:pt x="291" y="155"/>
                  </a:cubicBezTo>
                  <a:cubicBezTo>
                    <a:pt x="287" y="144"/>
                    <a:pt x="285" y="134"/>
                    <a:pt x="283" y="122"/>
                  </a:cubicBezTo>
                  <a:cubicBezTo>
                    <a:pt x="276" y="126"/>
                    <a:pt x="274" y="117"/>
                    <a:pt x="272" y="111"/>
                  </a:cubicBezTo>
                  <a:cubicBezTo>
                    <a:pt x="272" y="112"/>
                    <a:pt x="272" y="113"/>
                    <a:pt x="271" y="113"/>
                  </a:cubicBezTo>
                  <a:close/>
                  <a:moveTo>
                    <a:pt x="275" y="114"/>
                  </a:moveTo>
                  <a:cubicBezTo>
                    <a:pt x="276" y="116"/>
                    <a:pt x="276" y="120"/>
                    <a:pt x="280" y="121"/>
                  </a:cubicBezTo>
                  <a:cubicBezTo>
                    <a:pt x="281" y="118"/>
                    <a:pt x="281" y="114"/>
                    <a:pt x="279" y="112"/>
                  </a:cubicBezTo>
                  <a:cubicBezTo>
                    <a:pt x="278" y="113"/>
                    <a:pt x="276" y="113"/>
                    <a:pt x="275" y="114"/>
                  </a:cubicBezTo>
                  <a:close/>
                  <a:moveTo>
                    <a:pt x="234" y="153"/>
                  </a:moveTo>
                  <a:cubicBezTo>
                    <a:pt x="231" y="153"/>
                    <a:pt x="227" y="154"/>
                    <a:pt x="224" y="154"/>
                  </a:cubicBezTo>
                  <a:cubicBezTo>
                    <a:pt x="222" y="154"/>
                    <a:pt x="219" y="154"/>
                    <a:pt x="217" y="154"/>
                  </a:cubicBezTo>
                  <a:cubicBezTo>
                    <a:pt x="215" y="154"/>
                    <a:pt x="211" y="155"/>
                    <a:pt x="212" y="158"/>
                  </a:cubicBezTo>
                  <a:cubicBezTo>
                    <a:pt x="219" y="157"/>
                    <a:pt x="227" y="158"/>
                    <a:pt x="235" y="156"/>
                  </a:cubicBezTo>
                  <a:cubicBezTo>
                    <a:pt x="235" y="155"/>
                    <a:pt x="234" y="154"/>
                    <a:pt x="234" y="153"/>
                  </a:cubicBezTo>
                  <a:close/>
                  <a:moveTo>
                    <a:pt x="214" y="160"/>
                  </a:moveTo>
                  <a:cubicBezTo>
                    <a:pt x="216" y="175"/>
                    <a:pt x="219" y="188"/>
                    <a:pt x="220" y="201"/>
                  </a:cubicBezTo>
                  <a:cubicBezTo>
                    <a:pt x="227" y="199"/>
                    <a:pt x="231" y="200"/>
                    <a:pt x="240" y="199"/>
                  </a:cubicBezTo>
                  <a:cubicBezTo>
                    <a:pt x="241" y="192"/>
                    <a:pt x="239" y="185"/>
                    <a:pt x="238" y="177"/>
                  </a:cubicBezTo>
                  <a:cubicBezTo>
                    <a:pt x="238" y="171"/>
                    <a:pt x="237" y="165"/>
                    <a:pt x="235" y="160"/>
                  </a:cubicBezTo>
                  <a:cubicBezTo>
                    <a:pt x="229" y="159"/>
                    <a:pt x="220" y="160"/>
                    <a:pt x="214" y="160"/>
                  </a:cubicBezTo>
                  <a:close/>
                  <a:moveTo>
                    <a:pt x="81" y="189"/>
                  </a:moveTo>
                  <a:cubicBezTo>
                    <a:pt x="78" y="189"/>
                    <a:pt x="74" y="190"/>
                    <a:pt x="71" y="191"/>
                  </a:cubicBezTo>
                  <a:cubicBezTo>
                    <a:pt x="71" y="193"/>
                    <a:pt x="69" y="193"/>
                    <a:pt x="69" y="195"/>
                  </a:cubicBezTo>
                  <a:cubicBezTo>
                    <a:pt x="71" y="194"/>
                    <a:pt x="73" y="193"/>
                    <a:pt x="76" y="192"/>
                  </a:cubicBezTo>
                  <a:cubicBezTo>
                    <a:pt x="79" y="191"/>
                    <a:pt x="83" y="191"/>
                    <a:pt x="86" y="190"/>
                  </a:cubicBezTo>
                  <a:cubicBezTo>
                    <a:pt x="88" y="190"/>
                    <a:pt x="89" y="191"/>
                    <a:pt x="90" y="189"/>
                  </a:cubicBezTo>
                  <a:cubicBezTo>
                    <a:pt x="88" y="187"/>
                    <a:pt x="84" y="188"/>
                    <a:pt x="81" y="189"/>
                  </a:cubicBezTo>
                  <a:close/>
                  <a:moveTo>
                    <a:pt x="249" y="201"/>
                  </a:moveTo>
                  <a:cubicBezTo>
                    <a:pt x="248" y="201"/>
                    <a:pt x="244" y="201"/>
                    <a:pt x="242" y="201"/>
                  </a:cubicBezTo>
                  <a:cubicBezTo>
                    <a:pt x="234" y="202"/>
                    <a:pt x="224" y="200"/>
                    <a:pt x="217" y="206"/>
                  </a:cubicBezTo>
                  <a:cubicBezTo>
                    <a:pt x="217" y="212"/>
                    <a:pt x="218" y="219"/>
                    <a:pt x="219" y="225"/>
                  </a:cubicBezTo>
                  <a:cubicBezTo>
                    <a:pt x="218" y="230"/>
                    <a:pt x="218" y="235"/>
                    <a:pt x="222" y="237"/>
                  </a:cubicBezTo>
                  <a:cubicBezTo>
                    <a:pt x="225" y="239"/>
                    <a:pt x="231" y="238"/>
                    <a:pt x="234" y="237"/>
                  </a:cubicBezTo>
                  <a:cubicBezTo>
                    <a:pt x="234" y="235"/>
                    <a:pt x="234" y="235"/>
                    <a:pt x="234" y="233"/>
                  </a:cubicBezTo>
                  <a:cubicBezTo>
                    <a:pt x="230" y="232"/>
                    <a:pt x="227" y="234"/>
                    <a:pt x="225" y="231"/>
                  </a:cubicBezTo>
                  <a:cubicBezTo>
                    <a:pt x="224" y="223"/>
                    <a:pt x="222" y="213"/>
                    <a:pt x="227" y="208"/>
                  </a:cubicBezTo>
                  <a:cubicBezTo>
                    <a:pt x="230" y="208"/>
                    <a:pt x="233" y="207"/>
                    <a:pt x="237" y="207"/>
                  </a:cubicBezTo>
                  <a:cubicBezTo>
                    <a:pt x="239" y="207"/>
                    <a:pt x="244" y="207"/>
                    <a:pt x="246" y="208"/>
                  </a:cubicBezTo>
                  <a:cubicBezTo>
                    <a:pt x="248" y="209"/>
                    <a:pt x="248" y="211"/>
                    <a:pt x="248" y="214"/>
                  </a:cubicBezTo>
                  <a:cubicBezTo>
                    <a:pt x="248" y="218"/>
                    <a:pt x="250" y="224"/>
                    <a:pt x="249" y="227"/>
                  </a:cubicBezTo>
                  <a:cubicBezTo>
                    <a:pt x="249" y="229"/>
                    <a:pt x="247" y="230"/>
                    <a:pt x="246" y="232"/>
                  </a:cubicBezTo>
                  <a:cubicBezTo>
                    <a:pt x="245" y="232"/>
                    <a:pt x="245" y="232"/>
                    <a:pt x="244" y="232"/>
                  </a:cubicBezTo>
                  <a:cubicBezTo>
                    <a:pt x="244" y="234"/>
                    <a:pt x="244" y="236"/>
                    <a:pt x="245" y="237"/>
                  </a:cubicBezTo>
                  <a:cubicBezTo>
                    <a:pt x="257" y="239"/>
                    <a:pt x="251" y="223"/>
                    <a:pt x="252" y="217"/>
                  </a:cubicBezTo>
                  <a:cubicBezTo>
                    <a:pt x="252" y="216"/>
                    <a:pt x="251" y="217"/>
                    <a:pt x="251" y="216"/>
                  </a:cubicBezTo>
                  <a:cubicBezTo>
                    <a:pt x="251" y="216"/>
                    <a:pt x="252" y="216"/>
                    <a:pt x="252" y="215"/>
                  </a:cubicBezTo>
                  <a:cubicBezTo>
                    <a:pt x="250" y="211"/>
                    <a:pt x="252" y="204"/>
                    <a:pt x="249" y="201"/>
                  </a:cubicBezTo>
                  <a:close/>
                  <a:moveTo>
                    <a:pt x="56" y="280"/>
                  </a:moveTo>
                  <a:cubicBezTo>
                    <a:pt x="56" y="284"/>
                    <a:pt x="57" y="288"/>
                    <a:pt x="58" y="292"/>
                  </a:cubicBezTo>
                  <a:cubicBezTo>
                    <a:pt x="61" y="301"/>
                    <a:pt x="62" y="311"/>
                    <a:pt x="66" y="319"/>
                  </a:cubicBezTo>
                  <a:cubicBezTo>
                    <a:pt x="67" y="320"/>
                    <a:pt x="68" y="320"/>
                    <a:pt x="69" y="321"/>
                  </a:cubicBezTo>
                  <a:cubicBezTo>
                    <a:pt x="71" y="321"/>
                    <a:pt x="72" y="321"/>
                    <a:pt x="74" y="321"/>
                  </a:cubicBezTo>
                  <a:cubicBezTo>
                    <a:pt x="81" y="322"/>
                    <a:pt x="87" y="318"/>
                    <a:pt x="94" y="316"/>
                  </a:cubicBezTo>
                  <a:cubicBezTo>
                    <a:pt x="96" y="316"/>
                    <a:pt x="100" y="315"/>
                    <a:pt x="103" y="314"/>
                  </a:cubicBezTo>
                  <a:cubicBezTo>
                    <a:pt x="115" y="311"/>
                    <a:pt x="128" y="310"/>
                    <a:pt x="141" y="307"/>
                  </a:cubicBezTo>
                  <a:cubicBezTo>
                    <a:pt x="144" y="307"/>
                    <a:pt x="147" y="306"/>
                    <a:pt x="150" y="306"/>
                  </a:cubicBezTo>
                  <a:cubicBezTo>
                    <a:pt x="159" y="303"/>
                    <a:pt x="168" y="300"/>
                    <a:pt x="178" y="297"/>
                  </a:cubicBezTo>
                  <a:cubicBezTo>
                    <a:pt x="185" y="295"/>
                    <a:pt x="192" y="294"/>
                    <a:pt x="198" y="292"/>
                  </a:cubicBezTo>
                  <a:cubicBezTo>
                    <a:pt x="209" y="288"/>
                    <a:pt x="218" y="285"/>
                    <a:pt x="229" y="283"/>
                  </a:cubicBezTo>
                  <a:cubicBezTo>
                    <a:pt x="237" y="281"/>
                    <a:pt x="248" y="279"/>
                    <a:pt x="255" y="277"/>
                  </a:cubicBezTo>
                  <a:cubicBezTo>
                    <a:pt x="256" y="277"/>
                    <a:pt x="257" y="277"/>
                    <a:pt x="257" y="277"/>
                  </a:cubicBezTo>
                  <a:cubicBezTo>
                    <a:pt x="269" y="273"/>
                    <a:pt x="283" y="271"/>
                    <a:pt x="294" y="269"/>
                  </a:cubicBezTo>
                  <a:cubicBezTo>
                    <a:pt x="296" y="268"/>
                    <a:pt x="297" y="266"/>
                    <a:pt x="298" y="265"/>
                  </a:cubicBezTo>
                  <a:cubicBezTo>
                    <a:pt x="299" y="261"/>
                    <a:pt x="299" y="255"/>
                    <a:pt x="298" y="251"/>
                  </a:cubicBezTo>
                  <a:cubicBezTo>
                    <a:pt x="297" y="246"/>
                    <a:pt x="295" y="242"/>
                    <a:pt x="294" y="237"/>
                  </a:cubicBezTo>
                  <a:cubicBezTo>
                    <a:pt x="292" y="232"/>
                    <a:pt x="290" y="228"/>
                    <a:pt x="289" y="223"/>
                  </a:cubicBezTo>
                  <a:cubicBezTo>
                    <a:pt x="288" y="220"/>
                    <a:pt x="288" y="218"/>
                    <a:pt x="287" y="215"/>
                  </a:cubicBezTo>
                  <a:cubicBezTo>
                    <a:pt x="286" y="213"/>
                    <a:pt x="286" y="210"/>
                    <a:pt x="285" y="207"/>
                  </a:cubicBezTo>
                  <a:cubicBezTo>
                    <a:pt x="285" y="207"/>
                    <a:pt x="285" y="207"/>
                    <a:pt x="285" y="207"/>
                  </a:cubicBezTo>
                  <a:cubicBezTo>
                    <a:pt x="275" y="212"/>
                    <a:pt x="264" y="213"/>
                    <a:pt x="254" y="216"/>
                  </a:cubicBezTo>
                  <a:cubicBezTo>
                    <a:pt x="254" y="221"/>
                    <a:pt x="255" y="228"/>
                    <a:pt x="255" y="233"/>
                  </a:cubicBezTo>
                  <a:cubicBezTo>
                    <a:pt x="254" y="236"/>
                    <a:pt x="253" y="238"/>
                    <a:pt x="250" y="239"/>
                  </a:cubicBezTo>
                  <a:cubicBezTo>
                    <a:pt x="251" y="241"/>
                    <a:pt x="251" y="244"/>
                    <a:pt x="252" y="247"/>
                  </a:cubicBezTo>
                  <a:cubicBezTo>
                    <a:pt x="252" y="249"/>
                    <a:pt x="252" y="254"/>
                    <a:pt x="252" y="256"/>
                  </a:cubicBezTo>
                  <a:cubicBezTo>
                    <a:pt x="251" y="258"/>
                    <a:pt x="249" y="258"/>
                    <a:pt x="248" y="259"/>
                  </a:cubicBezTo>
                  <a:cubicBezTo>
                    <a:pt x="246" y="261"/>
                    <a:pt x="245" y="264"/>
                    <a:pt x="242" y="265"/>
                  </a:cubicBezTo>
                  <a:cubicBezTo>
                    <a:pt x="240" y="264"/>
                    <a:pt x="239" y="260"/>
                    <a:pt x="237" y="259"/>
                  </a:cubicBezTo>
                  <a:cubicBezTo>
                    <a:pt x="235" y="256"/>
                    <a:pt x="231" y="252"/>
                    <a:pt x="228" y="251"/>
                  </a:cubicBezTo>
                  <a:cubicBezTo>
                    <a:pt x="227" y="250"/>
                    <a:pt x="226" y="250"/>
                    <a:pt x="225" y="249"/>
                  </a:cubicBezTo>
                  <a:cubicBezTo>
                    <a:pt x="224" y="248"/>
                    <a:pt x="225" y="247"/>
                    <a:pt x="226" y="246"/>
                  </a:cubicBezTo>
                  <a:cubicBezTo>
                    <a:pt x="226" y="244"/>
                    <a:pt x="225" y="242"/>
                    <a:pt x="225" y="240"/>
                  </a:cubicBezTo>
                  <a:cubicBezTo>
                    <a:pt x="217" y="240"/>
                    <a:pt x="216" y="234"/>
                    <a:pt x="216" y="227"/>
                  </a:cubicBezTo>
                  <a:cubicBezTo>
                    <a:pt x="184" y="237"/>
                    <a:pt x="143" y="241"/>
                    <a:pt x="112" y="254"/>
                  </a:cubicBezTo>
                  <a:cubicBezTo>
                    <a:pt x="113" y="259"/>
                    <a:pt x="114" y="266"/>
                    <a:pt x="110" y="268"/>
                  </a:cubicBezTo>
                  <a:cubicBezTo>
                    <a:pt x="109" y="276"/>
                    <a:pt x="111" y="283"/>
                    <a:pt x="109" y="289"/>
                  </a:cubicBezTo>
                  <a:cubicBezTo>
                    <a:pt x="107" y="291"/>
                    <a:pt x="105" y="297"/>
                    <a:pt x="102" y="297"/>
                  </a:cubicBezTo>
                  <a:cubicBezTo>
                    <a:pt x="99" y="297"/>
                    <a:pt x="96" y="294"/>
                    <a:pt x="94" y="292"/>
                  </a:cubicBezTo>
                  <a:cubicBezTo>
                    <a:pt x="92" y="291"/>
                    <a:pt x="90" y="290"/>
                    <a:pt x="88" y="289"/>
                  </a:cubicBezTo>
                  <a:cubicBezTo>
                    <a:pt x="86" y="284"/>
                    <a:pt x="86" y="277"/>
                    <a:pt x="85" y="273"/>
                  </a:cubicBezTo>
                  <a:cubicBezTo>
                    <a:pt x="81" y="273"/>
                    <a:pt x="79" y="274"/>
                    <a:pt x="76" y="272"/>
                  </a:cubicBezTo>
                  <a:cubicBezTo>
                    <a:pt x="74" y="270"/>
                    <a:pt x="74" y="265"/>
                    <a:pt x="74" y="262"/>
                  </a:cubicBezTo>
                  <a:cubicBezTo>
                    <a:pt x="66" y="263"/>
                    <a:pt x="61" y="267"/>
                    <a:pt x="53" y="268"/>
                  </a:cubicBezTo>
                  <a:cubicBezTo>
                    <a:pt x="54" y="273"/>
                    <a:pt x="55" y="276"/>
                    <a:pt x="56" y="280"/>
                  </a:cubicBezTo>
                  <a:close/>
                  <a:moveTo>
                    <a:pt x="227" y="211"/>
                  </a:moveTo>
                  <a:cubicBezTo>
                    <a:pt x="224" y="215"/>
                    <a:pt x="225" y="223"/>
                    <a:pt x="226" y="229"/>
                  </a:cubicBezTo>
                  <a:cubicBezTo>
                    <a:pt x="229" y="231"/>
                    <a:pt x="231" y="230"/>
                    <a:pt x="234" y="231"/>
                  </a:cubicBezTo>
                  <a:cubicBezTo>
                    <a:pt x="231" y="224"/>
                    <a:pt x="238" y="219"/>
                    <a:pt x="242" y="224"/>
                  </a:cubicBezTo>
                  <a:cubicBezTo>
                    <a:pt x="243" y="226"/>
                    <a:pt x="243" y="228"/>
                    <a:pt x="243" y="229"/>
                  </a:cubicBezTo>
                  <a:cubicBezTo>
                    <a:pt x="244" y="229"/>
                    <a:pt x="244" y="229"/>
                    <a:pt x="245" y="229"/>
                  </a:cubicBezTo>
                  <a:cubicBezTo>
                    <a:pt x="249" y="224"/>
                    <a:pt x="246" y="218"/>
                    <a:pt x="245" y="211"/>
                  </a:cubicBezTo>
                  <a:cubicBezTo>
                    <a:pt x="239" y="208"/>
                    <a:pt x="233" y="209"/>
                    <a:pt x="227" y="211"/>
                  </a:cubicBezTo>
                  <a:close/>
                  <a:moveTo>
                    <a:pt x="107" y="239"/>
                  </a:moveTo>
                  <a:cubicBezTo>
                    <a:pt x="107" y="237"/>
                    <a:pt x="107" y="235"/>
                    <a:pt x="107" y="234"/>
                  </a:cubicBezTo>
                  <a:cubicBezTo>
                    <a:pt x="105" y="232"/>
                    <a:pt x="97" y="234"/>
                    <a:pt x="94" y="235"/>
                  </a:cubicBezTo>
                  <a:cubicBezTo>
                    <a:pt x="89" y="235"/>
                    <a:pt x="84" y="236"/>
                    <a:pt x="81" y="236"/>
                  </a:cubicBezTo>
                  <a:cubicBezTo>
                    <a:pt x="80" y="237"/>
                    <a:pt x="77" y="238"/>
                    <a:pt x="76" y="239"/>
                  </a:cubicBezTo>
                  <a:cubicBezTo>
                    <a:pt x="76" y="240"/>
                    <a:pt x="74" y="240"/>
                    <a:pt x="74" y="241"/>
                  </a:cubicBezTo>
                  <a:cubicBezTo>
                    <a:pt x="74" y="247"/>
                    <a:pt x="74" y="255"/>
                    <a:pt x="76" y="260"/>
                  </a:cubicBezTo>
                  <a:cubicBezTo>
                    <a:pt x="76" y="264"/>
                    <a:pt x="76" y="267"/>
                    <a:pt x="78" y="270"/>
                  </a:cubicBezTo>
                  <a:cubicBezTo>
                    <a:pt x="82" y="271"/>
                    <a:pt x="86" y="269"/>
                    <a:pt x="90" y="271"/>
                  </a:cubicBezTo>
                  <a:cubicBezTo>
                    <a:pt x="90" y="269"/>
                    <a:pt x="89" y="268"/>
                    <a:pt x="89" y="266"/>
                  </a:cubicBezTo>
                  <a:cubicBezTo>
                    <a:pt x="88" y="266"/>
                    <a:pt x="85" y="266"/>
                    <a:pt x="84" y="266"/>
                  </a:cubicBezTo>
                  <a:cubicBezTo>
                    <a:pt x="79" y="262"/>
                    <a:pt x="80" y="252"/>
                    <a:pt x="80" y="244"/>
                  </a:cubicBezTo>
                  <a:cubicBezTo>
                    <a:pt x="81" y="243"/>
                    <a:pt x="82" y="242"/>
                    <a:pt x="83" y="241"/>
                  </a:cubicBezTo>
                  <a:cubicBezTo>
                    <a:pt x="85" y="241"/>
                    <a:pt x="88" y="241"/>
                    <a:pt x="92" y="240"/>
                  </a:cubicBezTo>
                  <a:cubicBezTo>
                    <a:pt x="93" y="240"/>
                    <a:pt x="94" y="239"/>
                    <a:pt x="95" y="239"/>
                  </a:cubicBezTo>
                  <a:cubicBezTo>
                    <a:pt x="98" y="239"/>
                    <a:pt x="102" y="240"/>
                    <a:pt x="104" y="241"/>
                  </a:cubicBezTo>
                  <a:cubicBezTo>
                    <a:pt x="105" y="248"/>
                    <a:pt x="107" y="257"/>
                    <a:pt x="105" y="263"/>
                  </a:cubicBezTo>
                  <a:cubicBezTo>
                    <a:pt x="103" y="264"/>
                    <a:pt x="103" y="265"/>
                    <a:pt x="101" y="264"/>
                  </a:cubicBezTo>
                  <a:cubicBezTo>
                    <a:pt x="100" y="265"/>
                    <a:pt x="101" y="266"/>
                    <a:pt x="101" y="267"/>
                  </a:cubicBezTo>
                  <a:cubicBezTo>
                    <a:pt x="103" y="267"/>
                    <a:pt x="107" y="267"/>
                    <a:pt x="109" y="265"/>
                  </a:cubicBezTo>
                  <a:cubicBezTo>
                    <a:pt x="112" y="258"/>
                    <a:pt x="108" y="246"/>
                    <a:pt x="107" y="239"/>
                  </a:cubicBezTo>
                  <a:close/>
                  <a:moveTo>
                    <a:pt x="248" y="255"/>
                  </a:moveTo>
                  <a:cubicBezTo>
                    <a:pt x="248" y="256"/>
                    <a:pt x="249" y="254"/>
                    <a:pt x="249" y="254"/>
                  </a:cubicBezTo>
                  <a:cubicBezTo>
                    <a:pt x="250" y="252"/>
                    <a:pt x="250" y="244"/>
                    <a:pt x="248" y="239"/>
                  </a:cubicBezTo>
                  <a:cubicBezTo>
                    <a:pt x="247" y="239"/>
                    <a:pt x="245" y="239"/>
                    <a:pt x="245" y="240"/>
                  </a:cubicBezTo>
                  <a:cubicBezTo>
                    <a:pt x="248" y="245"/>
                    <a:pt x="241" y="251"/>
                    <a:pt x="237" y="248"/>
                  </a:cubicBezTo>
                  <a:cubicBezTo>
                    <a:pt x="237" y="248"/>
                    <a:pt x="236" y="246"/>
                    <a:pt x="236" y="245"/>
                  </a:cubicBezTo>
                  <a:cubicBezTo>
                    <a:pt x="235" y="243"/>
                    <a:pt x="235" y="242"/>
                    <a:pt x="234" y="240"/>
                  </a:cubicBezTo>
                  <a:cubicBezTo>
                    <a:pt x="231" y="240"/>
                    <a:pt x="230" y="240"/>
                    <a:pt x="227" y="240"/>
                  </a:cubicBezTo>
                  <a:cubicBezTo>
                    <a:pt x="227" y="243"/>
                    <a:pt x="227" y="247"/>
                    <a:pt x="228" y="248"/>
                  </a:cubicBezTo>
                  <a:cubicBezTo>
                    <a:pt x="229" y="249"/>
                    <a:pt x="232" y="251"/>
                    <a:pt x="233" y="252"/>
                  </a:cubicBezTo>
                  <a:cubicBezTo>
                    <a:pt x="236" y="256"/>
                    <a:pt x="240" y="259"/>
                    <a:pt x="243" y="262"/>
                  </a:cubicBezTo>
                  <a:cubicBezTo>
                    <a:pt x="245" y="260"/>
                    <a:pt x="247" y="258"/>
                    <a:pt x="248" y="255"/>
                  </a:cubicBezTo>
                  <a:close/>
                  <a:moveTo>
                    <a:pt x="86" y="244"/>
                  </a:moveTo>
                  <a:cubicBezTo>
                    <a:pt x="84" y="244"/>
                    <a:pt x="83" y="244"/>
                    <a:pt x="82" y="245"/>
                  </a:cubicBezTo>
                  <a:cubicBezTo>
                    <a:pt x="82" y="251"/>
                    <a:pt x="82" y="259"/>
                    <a:pt x="84" y="263"/>
                  </a:cubicBezTo>
                  <a:cubicBezTo>
                    <a:pt x="86" y="263"/>
                    <a:pt x="87" y="264"/>
                    <a:pt x="89" y="263"/>
                  </a:cubicBezTo>
                  <a:cubicBezTo>
                    <a:pt x="89" y="260"/>
                    <a:pt x="89" y="257"/>
                    <a:pt x="90" y="255"/>
                  </a:cubicBezTo>
                  <a:cubicBezTo>
                    <a:pt x="91" y="253"/>
                    <a:pt x="94" y="254"/>
                    <a:pt x="97" y="255"/>
                  </a:cubicBezTo>
                  <a:cubicBezTo>
                    <a:pt x="98" y="256"/>
                    <a:pt x="99" y="259"/>
                    <a:pt x="100" y="261"/>
                  </a:cubicBezTo>
                  <a:cubicBezTo>
                    <a:pt x="102" y="261"/>
                    <a:pt x="103" y="261"/>
                    <a:pt x="103" y="261"/>
                  </a:cubicBezTo>
                  <a:cubicBezTo>
                    <a:pt x="104" y="255"/>
                    <a:pt x="104" y="246"/>
                    <a:pt x="100" y="242"/>
                  </a:cubicBezTo>
                  <a:cubicBezTo>
                    <a:pt x="94" y="242"/>
                    <a:pt x="90" y="243"/>
                    <a:pt x="86" y="244"/>
                  </a:cubicBezTo>
                  <a:close/>
                  <a:moveTo>
                    <a:pt x="98" y="262"/>
                  </a:moveTo>
                  <a:cubicBezTo>
                    <a:pt x="98" y="262"/>
                    <a:pt x="98" y="263"/>
                    <a:pt x="98" y="262"/>
                  </a:cubicBezTo>
                  <a:cubicBezTo>
                    <a:pt x="97" y="261"/>
                    <a:pt x="97" y="258"/>
                    <a:pt x="96" y="257"/>
                  </a:cubicBezTo>
                  <a:cubicBezTo>
                    <a:pt x="95" y="256"/>
                    <a:pt x="93" y="257"/>
                    <a:pt x="93" y="257"/>
                  </a:cubicBezTo>
                  <a:cubicBezTo>
                    <a:pt x="91" y="259"/>
                    <a:pt x="91" y="265"/>
                    <a:pt x="91" y="268"/>
                  </a:cubicBezTo>
                  <a:cubicBezTo>
                    <a:pt x="92" y="272"/>
                    <a:pt x="93" y="275"/>
                    <a:pt x="94" y="277"/>
                  </a:cubicBezTo>
                  <a:cubicBezTo>
                    <a:pt x="96" y="277"/>
                    <a:pt x="98" y="277"/>
                    <a:pt x="99" y="277"/>
                  </a:cubicBezTo>
                  <a:cubicBezTo>
                    <a:pt x="100" y="272"/>
                    <a:pt x="99" y="266"/>
                    <a:pt x="98" y="262"/>
                  </a:cubicBezTo>
                  <a:close/>
                  <a:moveTo>
                    <a:pt x="108" y="282"/>
                  </a:moveTo>
                  <a:cubicBezTo>
                    <a:pt x="109" y="279"/>
                    <a:pt x="108" y="271"/>
                    <a:pt x="107" y="269"/>
                  </a:cubicBezTo>
                  <a:cubicBezTo>
                    <a:pt x="105" y="269"/>
                    <a:pt x="103" y="271"/>
                    <a:pt x="102" y="271"/>
                  </a:cubicBezTo>
                  <a:cubicBezTo>
                    <a:pt x="103" y="276"/>
                    <a:pt x="101" y="282"/>
                    <a:pt x="94" y="280"/>
                  </a:cubicBezTo>
                  <a:cubicBezTo>
                    <a:pt x="92" y="278"/>
                    <a:pt x="91" y="275"/>
                    <a:pt x="90" y="272"/>
                  </a:cubicBezTo>
                  <a:cubicBezTo>
                    <a:pt x="90" y="273"/>
                    <a:pt x="87" y="273"/>
                    <a:pt x="87" y="273"/>
                  </a:cubicBezTo>
                  <a:cubicBezTo>
                    <a:pt x="89" y="277"/>
                    <a:pt x="88" y="283"/>
                    <a:pt x="90" y="287"/>
                  </a:cubicBezTo>
                  <a:cubicBezTo>
                    <a:pt x="93" y="289"/>
                    <a:pt x="97" y="292"/>
                    <a:pt x="101" y="294"/>
                  </a:cubicBezTo>
                  <a:cubicBezTo>
                    <a:pt x="105" y="293"/>
                    <a:pt x="108" y="288"/>
                    <a:pt x="108" y="2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" name="Freeform 433"/>
            <p:cNvSpPr>
              <a:spLocks noEditPoints="1"/>
            </p:cNvSpPr>
            <p:nvPr/>
          </p:nvSpPr>
          <p:spPr bwMode="auto">
            <a:xfrm>
              <a:off x="3616325" y="3170238"/>
              <a:ext cx="153988" cy="261937"/>
            </a:xfrm>
            <a:custGeom>
              <a:avLst/>
              <a:gdLst>
                <a:gd name="T0" fmla="*/ 5 w 49"/>
                <a:gd name="T1" fmla="*/ 32 h 83"/>
                <a:gd name="T2" fmla="*/ 1 w 49"/>
                <a:gd name="T3" fmla="*/ 32 h 83"/>
                <a:gd name="T4" fmla="*/ 1 w 49"/>
                <a:gd name="T5" fmla="*/ 20 h 83"/>
                <a:gd name="T6" fmla="*/ 10 w 49"/>
                <a:gd name="T7" fmla="*/ 3 h 83"/>
                <a:gd name="T8" fmla="*/ 25 w 49"/>
                <a:gd name="T9" fmla="*/ 1 h 83"/>
                <a:gd name="T10" fmla="*/ 26 w 49"/>
                <a:gd name="T11" fmla="*/ 1 h 83"/>
                <a:gd name="T12" fmla="*/ 32 w 49"/>
                <a:gd name="T13" fmla="*/ 3 h 83"/>
                <a:gd name="T14" fmla="*/ 36 w 49"/>
                <a:gd name="T15" fmla="*/ 21 h 83"/>
                <a:gd name="T16" fmla="*/ 44 w 49"/>
                <a:gd name="T17" fmla="*/ 55 h 83"/>
                <a:gd name="T18" fmla="*/ 48 w 49"/>
                <a:gd name="T19" fmla="*/ 66 h 83"/>
                <a:gd name="T20" fmla="*/ 49 w 49"/>
                <a:gd name="T21" fmla="*/ 71 h 83"/>
                <a:gd name="T22" fmla="*/ 45 w 49"/>
                <a:gd name="T23" fmla="*/ 79 h 83"/>
                <a:gd name="T24" fmla="*/ 38 w 49"/>
                <a:gd name="T25" fmla="*/ 81 h 83"/>
                <a:gd name="T26" fmla="*/ 32 w 49"/>
                <a:gd name="T27" fmla="*/ 82 h 83"/>
                <a:gd name="T28" fmla="*/ 29 w 49"/>
                <a:gd name="T29" fmla="*/ 82 h 83"/>
                <a:gd name="T30" fmla="*/ 24 w 49"/>
                <a:gd name="T31" fmla="*/ 82 h 83"/>
                <a:gd name="T32" fmla="*/ 21 w 49"/>
                <a:gd name="T33" fmla="*/ 80 h 83"/>
                <a:gd name="T34" fmla="*/ 16 w 49"/>
                <a:gd name="T35" fmla="*/ 72 h 83"/>
                <a:gd name="T36" fmla="*/ 13 w 49"/>
                <a:gd name="T37" fmla="*/ 68 h 83"/>
                <a:gd name="T38" fmla="*/ 5 w 49"/>
                <a:gd name="T39" fmla="*/ 32 h 83"/>
                <a:gd name="T40" fmla="*/ 6 w 49"/>
                <a:gd name="T41" fmla="*/ 8 h 83"/>
                <a:gd name="T42" fmla="*/ 3 w 49"/>
                <a:gd name="T43" fmla="*/ 29 h 83"/>
                <a:gd name="T44" fmla="*/ 26 w 49"/>
                <a:gd name="T45" fmla="*/ 25 h 83"/>
                <a:gd name="T46" fmla="*/ 23 w 49"/>
                <a:gd name="T47" fmla="*/ 4 h 83"/>
                <a:gd name="T48" fmla="*/ 6 w 49"/>
                <a:gd name="T49" fmla="*/ 8 h 83"/>
                <a:gd name="T50" fmla="*/ 46 w 49"/>
                <a:gd name="T51" fmla="*/ 68 h 83"/>
                <a:gd name="T52" fmla="*/ 42 w 49"/>
                <a:gd name="T53" fmla="*/ 54 h 83"/>
                <a:gd name="T54" fmla="*/ 36 w 49"/>
                <a:gd name="T55" fmla="*/ 30 h 83"/>
                <a:gd name="T56" fmla="*/ 29 w 49"/>
                <a:gd name="T57" fmla="*/ 4 h 83"/>
                <a:gd name="T58" fmla="*/ 27 w 49"/>
                <a:gd name="T59" fmla="*/ 4 h 83"/>
                <a:gd name="T60" fmla="*/ 26 w 49"/>
                <a:gd name="T61" fmla="*/ 4 h 83"/>
                <a:gd name="T62" fmla="*/ 26 w 49"/>
                <a:gd name="T63" fmla="*/ 7 h 83"/>
                <a:gd name="T64" fmla="*/ 27 w 49"/>
                <a:gd name="T65" fmla="*/ 18 h 83"/>
                <a:gd name="T66" fmla="*/ 29 w 49"/>
                <a:gd name="T67" fmla="*/ 30 h 83"/>
                <a:gd name="T68" fmla="*/ 42 w 49"/>
                <a:gd name="T69" fmla="*/ 77 h 83"/>
                <a:gd name="T70" fmla="*/ 42 w 49"/>
                <a:gd name="T71" fmla="*/ 71 h 83"/>
                <a:gd name="T72" fmla="*/ 40 w 49"/>
                <a:gd name="T73" fmla="*/ 64 h 83"/>
                <a:gd name="T74" fmla="*/ 45 w 49"/>
                <a:gd name="T75" fmla="*/ 75 h 83"/>
                <a:gd name="T76" fmla="*/ 46 w 49"/>
                <a:gd name="T77" fmla="*/ 68 h 83"/>
                <a:gd name="T78" fmla="*/ 19 w 49"/>
                <a:gd name="T79" fmla="*/ 30 h 83"/>
                <a:gd name="T80" fmla="*/ 22 w 49"/>
                <a:gd name="T81" fmla="*/ 40 h 83"/>
                <a:gd name="T82" fmla="*/ 13 w 49"/>
                <a:gd name="T83" fmla="*/ 43 h 83"/>
                <a:gd name="T84" fmla="*/ 10 w 49"/>
                <a:gd name="T85" fmla="*/ 31 h 83"/>
                <a:gd name="T86" fmla="*/ 7 w 49"/>
                <a:gd name="T87" fmla="*/ 31 h 83"/>
                <a:gd name="T88" fmla="*/ 22 w 49"/>
                <a:gd name="T89" fmla="*/ 77 h 83"/>
                <a:gd name="T90" fmla="*/ 36 w 49"/>
                <a:gd name="T91" fmla="*/ 79 h 83"/>
                <a:gd name="T92" fmla="*/ 39 w 49"/>
                <a:gd name="T93" fmla="*/ 78 h 83"/>
                <a:gd name="T94" fmla="*/ 36 w 49"/>
                <a:gd name="T95" fmla="*/ 62 h 83"/>
                <a:gd name="T96" fmla="*/ 33 w 49"/>
                <a:gd name="T97" fmla="*/ 53 h 83"/>
                <a:gd name="T98" fmla="*/ 26 w 49"/>
                <a:gd name="T99" fmla="*/ 27 h 83"/>
                <a:gd name="T100" fmla="*/ 19 w 49"/>
                <a:gd name="T101" fmla="*/ 30 h 83"/>
                <a:gd name="T102" fmla="*/ 12 w 49"/>
                <a:gd name="T103" fmla="*/ 30 h 83"/>
                <a:gd name="T104" fmla="*/ 12 w 49"/>
                <a:gd name="T105" fmla="*/ 35 h 83"/>
                <a:gd name="T106" fmla="*/ 19 w 49"/>
                <a:gd name="T107" fmla="*/ 34 h 83"/>
                <a:gd name="T108" fmla="*/ 12 w 49"/>
                <a:gd name="T109" fmla="*/ 30 h 83"/>
                <a:gd name="T110" fmla="*/ 13 w 49"/>
                <a:gd name="T111" fmla="*/ 37 h 83"/>
                <a:gd name="T112" fmla="*/ 14 w 49"/>
                <a:gd name="T113" fmla="*/ 41 h 83"/>
                <a:gd name="T114" fmla="*/ 19 w 49"/>
                <a:gd name="T115" fmla="*/ 40 h 83"/>
                <a:gd name="T116" fmla="*/ 19 w 49"/>
                <a:gd name="T117" fmla="*/ 36 h 83"/>
                <a:gd name="T118" fmla="*/ 13 w 49"/>
                <a:gd name="T119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83">
                  <a:moveTo>
                    <a:pt x="5" y="32"/>
                  </a:moveTo>
                  <a:cubicBezTo>
                    <a:pt x="3" y="31"/>
                    <a:pt x="3" y="32"/>
                    <a:pt x="1" y="32"/>
                  </a:cubicBezTo>
                  <a:cubicBezTo>
                    <a:pt x="0" y="29"/>
                    <a:pt x="1" y="25"/>
                    <a:pt x="1" y="20"/>
                  </a:cubicBezTo>
                  <a:cubicBezTo>
                    <a:pt x="1" y="12"/>
                    <a:pt x="2" y="6"/>
                    <a:pt x="10" y="3"/>
                  </a:cubicBezTo>
                  <a:cubicBezTo>
                    <a:pt x="14" y="2"/>
                    <a:pt x="20" y="2"/>
                    <a:pt x="25" y="1"/>
                  </a:cubicBezTo>
                  <a:cubicBezTo>
                    <a:pt x="25" y="0"/>
                    <a:pt x="26" y="1"/>
                    <a:pt x="26" y="1"/>
                  </a:cubicBezTo>
                  <a:cubicBezTo>
                    <a:pt x="29" y="0"/>
                    <a:pt x="31" y="1"/>
                    <a:pt x="32" y="3"/>
                  </a:cubicBezTo>
                  <a:cubicBezTo>
                    <a:pt x="32" y="9"/>
                    <a:pt x="35" y="15"/>
                    <a:pt x="36" y="21"/>
                  </a:cubicBezTo>
                  <a:cubicBezTo>
                    <a:pt x="38" y="32"/>
                    <a:pt x="41" y="43"/>
                    <a:pt x="44" y="55"/>
                  </a:cubicBezTo>
                  <a:cubicBezTo>
                    <a:pt x="45" y="59"/>
                    <a:pt x="48" y="62"/>
                    <a:pt x="48" y="66"/>
                  </a:cubicBezTo>
                  <a:cubicBezTo>
                    <a:pt x="48" y="67"/>
                    <a:pt x="49" y="70"/>
                    <a:pt x="49" y="71"/>
                  </a:cubicBezTo>
                  <a:cubicBezTo>
                    <a:pt x="49" y="75"/>
                    <a:pt x="47" y="76"/>
                    <a:pt x="45" y="79"/>
                  </a:cubicBezTo>
                  <a:cubicBezTo>
                    <a:pt x="43" y="80"/>
                    <a:pt x="41" y="80"/>
                    <a:pt x="38" y="81"/>
                  </a:cubicBezTo>
                  <a:cubicBezTo>
                    <a:pt x="36" y="81"/>
                    <a:pt x="34" y="82"/>
                    <a:pt x="32" y="82"/>
                  </a:cubicBezTo>
                  <a:cubicBezTo>
                    <a:pt x="31" y="82"/>
                    <a:pt x="30" y="82"/>
                    <a:pt x="29" y="82"/>
                  </a:cubicBezTo>
                  <a:cubicBezTo>
                    <a:pt x="28" y="82"/>
                    <a:pt x="26" y="83"/>
                    <a:pt x="24" y="82"/>
                  </a:cubicBezTo>
                  <a:cubicBezTo>
                    <a:pt x="23" y="82"/>
                    <a:pt x="22" y="80"/>
                    <a:pt x="21" y="80"/>
                  </a:cubicBezTo>
                  <a:cubicBezTo>
                    <a:pt x="19" y="78"/>
                    <a:pt x="18" y="75"/>
                    <a:pt x="16" y="72"/>
                  </a:cubicBezTo>
                  <a:cubicBezTo>
                    <a:pt x="15" y="71"/>
                    <a:pt x="14" y="69"/>
                    <a:pt x="13" y="68"/>
                  </a:cubicBezTo>
                  <a:cubicBezTo>
                    <a:pt x="8" y="57"/>
                    <a:pt x="6" y="44"/>
                    <a:pt x="5" y="32"/>
                  </a:cubicBezTo>
                  <a:close/>
                  <a:moveTo>
                    <a:pt x="6" y="8"/>
                  </a:moveTo>
                  <a:cubicBezTo>
                    <a:pt x="3" y="14"/>
                    <a:pt x="1" y="24"/>
                    <a:pt x="3" y="29"/>
                  </a:cubicBezTo>
                  <a:cubicBezTo>
                    <a:pt x="11" y="29"/>
                    <a:pt x="20" y="26"/>
                    <a:pt x="26" y="25"/>
                  </a:cubicBezTo>
                  <a:cubicBezTo>
                    <a:pt x="25" y="19"/>
                    <a:pt x="25" y="9"/>
                    <a:pt x="23" y="4"/>
                  </a:cubicBezTo>
                  <a:cubicBezTo>
                    <a:pt x="16" y="3"/>
                    <a:pt x="11" y="5"/>
                    <a:pt x="6" y="8"/>
                  </a:cubicBezTo>
                  <a:close/>
                  <a:moveTo>
                    <a:pt x="46" y="68"/>
                  </a:moveTo>
                  <a:cubicBezTo>
                    <a:pt x="45" y="63"/>
                    <a:pt x="43" y="58"/>
                    <a:pt x="42" y="54"/>
                  </a:cubicBezTo>
                  <a:cubicBezTo>
                    <a:pt x="40" y="46"/>
                    <a:pt x="37" y="39"/>
                    <a:pt x="36" y="30"/>
                  </a:cubicBezTo>
                  <a:cubicBezTo>
                    <a:pt x="33" y="22"/>
                    <a:pt x="33" y="10"/>
                    <a:pt x="29" y="4"/>
                  </a:cubicBezTo>
                  <a:cubicBezTo>
                    <a:pt x="28" y="5"/>
                    <a:pt x="28" y="4"/>
                    <a:pt x="27" y="4"/>
                  </a:cubicBezTo>
                  <a:cubicBezTo>
                    <a:pt x="27" y="4"/>
                    <a:pt x="27" y="5"/>
                    <a:pt x="26" y="4"/>
                  </a:cubicBezTo>
                  <a:cubicBezTo>
                    <a:pt x="27" y="5"/>
                    <a:pt x="26" y="6"/>
                    <a:pt x="26" y="7"/>
                  </a:cubicBezTo>
                  <a:cubicBezTo>
                    <a:pt x="26" y="10"/>
                    <a:pt x="27" y="14"/>
                    <a:pt x="27" y="18"/>
                  </a:cubicBezTo>
                  <a:cubicBezTo>
                    <a:pt x="28" y="21"/>
                    <a:pt x="28" y="26"/>
                    <a:pt x="29" y="30"/>
                  </a:cubicBezTo>
                  <a:cubicBezTo>
                    <a:pt x="31" y="46"/>
                    <a:pt x="41" y="60"/>
                    <a:pt x="42" y="77"/>
                  </a:cubicBezTo>
                  <a:cubicBezTo>
                    <a:pt x="44" y="77"/>
                    <a:pt x="43" y="74"/>
                    <a:pt x="42" y="71"/>
                  </a:cubicBezTo>
                  <a:cubicBezTo>
                    <a:pt x="42" y="69"/>
                    <a:pt x="39" y="66"/>
                    <a:pt x="40" y="64"/>
                  </a:cubicBezTo>
                  <a:cubicBezTo>
                    <a:pt x="43" y="66"/>
                    <a:pt x="43" y="72"/>
                    <a:pt x="45" y="75"/>
                  </a:cubicBezTo>
                  <a:cubicBezTo>
                    <a:pt x="47" y="73"/>
                    <a:pt x="46" y="71"/>
                    <a:pt x="46" y="68"/>
                  </a:cubicBezTo>
                  <a:close/>
                  <a:moveTo>
                    <a:pt x="19" y="30"/>
                  </a:moveTo>
                  <a:cubicBezTo>
                    <a:pt x="20" y="34"/>
                    <a:pt x="21" y="36"/>
                    <a:pt x="22" y="40"/>
                  </a:cubicBezTo>
                  <a:cubicBezTo>
                    <a:pt x="20" y="43"/>
                    <a:pt x="17" y="43"/>
                    <a:pt x="13" y="43"/>
                  </a:cubicBezTo>
                  <a:cubicBezTo>
                    <a:pt x="11" y="39"/>
                    <a:pt x="11" y="36"/>
                    <a:pt x="10" y="31"/>
                  </a:cubicBezTo>
                  <a:cubicBezTo>
                    <a:pt x="9" y="31"/>
                    <a:pt x="8" y="31"/>
                    <a:pt x="7" y="31"/>
                  </a:cubicBezTo>
                  <a:cubicBezTo>
                    <a:pt x="8" y="49"/>
                    <a:pt x="13" y="66"/>
                    <a:pt x="22" y="77"/>
                  </a:cubicBezTo>
                  <a:cubicBezTo>
                    <a:pt x="26" y="81"/>
                    <a:pt x="30" y="80"/>
                    <a:pt x="36" y="79"/>
                  </a:cubicBezTo>
                  <a:cubicBezTo>
                    <a:pt x="37" y="79"/>
                    <a:pt x="38" y="79"/>
                    <a:pt x="39" y="78"/>
                  </a:cubicBezTo>
                  <a:cubicBezTo>
                    <a:pt x="39" y="71"/>
                    <a:pt x="38" y="67"/>
                    <a:pt x="36" y="62"/>
                  </a:cubicBezTo>
                  <a:cubicBezTo>
                    <a:pt x="35" y="59"/>
                    <a:pt x="33" y="56"/>
                    <a:pt x="33" y="53"/>
                  </a:cubicBezTo>
                  <a:cubicBezTo>
                    <a:pt x="30" y="45"/>
                    <a:pt x="27" y="35"/>
                    <a:pt x="26" y="27"/>
                  </a:cubicBezTo>
                  <a:cubicBezTo>
                    <a:pt x="24" y="29"/>
                    <a:pt x="22" y="29"/>
                    <a:pt x="19" y="30"/>
                  </a:cubicBezTo>
                  <a:close/>
                  <a:moveTo>
                    <a:pt x="12" y="30"/>
                  </a:moveTo>
                  <a:cubicBezTo>
                    <a:pt x="12" y="32"/>
                    <a:pt x="12" y="34"/>
                    <a:pt x="12" y="35"/>
                  </a:cubicBezTo>
                  <a:cubicBezTo>
                    <a:pt x="14" y="35"/>
                    <a:pt x="17" y="35"/>
                    <a:pt x="19" y="34"/>
                  </a:cubicBezTo>
                  <a:cubicBezTo>
                    <a:pt x="19" y="29"/>
                    <a:pt x="15" y="29"/>
                    <a:pt x="12" y="30"/>
                  </a:cubicBezTo>
                  <a:close/>
                  <a:moveTo>
                    <a:pt x="13" y="37"/>
                  </a:moveTo>
                  <a:cubicBezTo>
                    <a:pt x="13" y="39"/>
                    <a:pt x="14" y="40"/>
                    <a:pt x="14" y="41"/>
                  </a:cubicBezTo>
                  <a:cubicBezTo>
                    <a:pt x="16" y="41"/>
                    <a:pt x="17" y="40"/>
                    <a:pt x="19" y="40"/>
                  </a:cubicBezTo>
                  <a:cubicBezTo>
                    <a:pt x="19" y="38"/>
                    <a:pt x="19" y="37"/>
                    <a:pt x="19" y="36"/>
                  </a:cubicBezTo>
                  <a:cubicBezTo>
                    <a:pt x="17" y="37"/>
                    <a:pt x="16" y="37"/>
                    <a:pt x="13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reeform 5"/>
          <p:cNvSpPr>
            <a:spLocks noEditPoints="1" noChangeArrowheads="1"/>
          </p:cNvSpPr>
          <p:nvPr/>
        </p:nvSpPr>
        <p:spPr bwMode="auto">
          <a:xfrm>
            <a:off x="2795588" y="2300288"/>
            <a:ext cx="269875" cy="398462"/>
          </a:xfrm>
          <a:custGeom>
            <a:avLst/>
            <a:gdLst>
              <a:gd name="T0" fmla="*/ 189 w 316"/>
              <a:gd name="T1" fmla="*/ 16 h 467"/>
              <a:gd name="T2" fmla="*/ 225 w 316"/>
              <a:gd name="T3" fmla="*/ 7 h 467"/>
              <a:gd name="T4" fmla="*/ 300 w 316"/>
              <a:gd name="T5" fmla="*/ 52 h 467"/>
              <a:gd name="T6" fmla="*/ 309 w 316"/>
              <a:gd name="T7" fmla="*/ 89 h 467"/>
              <a:gd name="T8" fmla="*/ 298 w 316"/>
              <a:gd name="T9" fmla="*/ 105 h 467"/>
              <a:gd name="T10" fmla="*/ 179 w 316"/>
              <a:gd name="T11" fmla="*/ 33 h 467"/>
              <a:gd name="T12" fmla="*/ 189 w 316"/>
              <a:gd name="T13" fmla="*/ 16 h 467"/>
              <a:gd name="T14" fmla="*/ 164 w 316"/>
              <a:gd name="T15" fmla="*/ 58 h 467"/>
              <a:gd name="T16" fmla="*/ 147 w 316"/>
              <a:gd name="T17" fmla="*/ 85 h 467"/>
              <a:gd name="T18" fmla="*/ 266 w 316"/>
              <a:gd name="T19" fmla="*/ 157 h 467"/>
              <a:gd name="T20" fmla="*/ 283 w 316"/>
              <a:gd name="T21" fmla="*/ 130 h 467"/>
              <a:gd name="T22" fmla="*/ 164 w 316"/>
              <a:gd name="T23" fmla="*/ 58 h 467"/>
              <a:gd name="T24" fmla="*/ 2 w 316"/>
              <a:gd name="T25" fmla="*/ 446 h 467"/>
              <a:gd name="T26" fmla="*/ 13 w 316"/>
              <a:gd name="T27" fmla="*/ 354 h 467"/>
              <a:gd name="T28" fmla="*/ 90 w 316"/>
              <a:gd name="T29" fmla="*/ 401 h 467"/>
              <a:gd name="T30" fmla="*/ 13 w 316"/>
              <a:gd name="T31" fmla="*/ 453 h 467"/>
              <a:gd name="T32" fmla="*/ 2 w 316"/>
              <a:gd name="T33" fmla="*/ 446 h 467"/>
              <a:gd name="T34" fmla="*/ 20 w 316"/>
              <a:gd name="T35" fmla="*/ 296 h 467"/>
              <a:gd name="T36" fmla="*/ 133 w 316"/>
              <a:gd name="T37" fmla="*/ 109 h 467"/>
              <a:gd name="T38" fmla="*/ 172 w 316"/>
              <a:gd name="T39" fmla="*/ 133 h 467"/>
              <a:gd name="T40" fmla="*/ 59 w 316"/>
              <a:gd name="T41" fmla="*/ 320 h 467"/>
              <a:gd name="T42" fmla="*/ 20 w 316"/>
              <a:gd name="T43" fmla="*/ 296 h 467"/>
              <a:gd name="T44" fmla="*/ 99 w 316"/>
              <a:gd name="T45" fmla="*/ 344 h 467"/>
              <a:gd name="T46" fmla="*/ 212 w 316"/>
              <a:gd name="T47" fmla="*/ 158 h 467"/>
              <a:gd name="T48" fmla="*/ 252 w 316"/>
              <a:gd name="T49" fmla="*/ 182 h 467"/>
              <a:gd name="T50" fmla="*/ 139 w 316"/>
              <a:gd name="T51" fmla="*/ 368 h 467"/>
              <a:gd name="T52" fmla="*/ 99 w 316"/>
              <a:gd name="T53" fmla="*/ 344 h 467"/>
              <a:gd name="T54" fmla="*/ 95 w 316"/>
              <a:gd name="T55" fmla="*/ 446 h 467"/>
              <a:gd name="T56" fmla="*/ 301 w 316"/>
              <a:gd name="T57" fmla="*/ 446 h 467"/>
              <a:gd name="T58" fmla="*/ 311 w 316"/>
              <a:gd name="T59" fmla="*/ 456 h 467"/>
              <a:gd name="T60" fmla="*/ 301 w 316"/>
              <a:gd name="T61" fmla="*/ 467 h 467"/>
              <a:gd name="T62" fmla="*/ 95 w 316"/>
              <a:gd name="T63" fmla="*/ 467 h 467"/>
              <a:gd name="T64" fmla="*/ 84 w 316"/>
              <a:gd name="T65" fmla="*/ 456 h 467"/>
              <a:gd name="T66" fmla="*/ 95 w 316"/>
              <a:gd name="T67" fmla="*/ 44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467">
                <a:moveTo>
                  <a:pt x="189" y="16"/>
                </a:moveTo>
                <a:cubicBezTo>
                  <a:pt x="197" y="4"/>
                  <a:pt x="213" y="0"/>
                  <a:pt x="225" y="7"/>
                </a:cubicBezTo>
                <a:cubicBezTo>
                  <a:pt x="300" y="52"/>
                  <a:pt x="300" y="52"/>
                  <a:pt x="300" y="52"/>
                </a:cubicBezTo>
                <a:cubicBezTo>
                  <a:pt x="312" y="60"/>
                  <a:pt x="316" y="76"/>
                  <a:pt x="309" y="89"/>
                </a:cubicBezTo>
                <a:cubicBezTo>
                  <a:pt x="298" y="105"/>
                  <a:pt x="298" y="105"/>
                  <a:pt x="298" y="105"/>
                </a:cubicBezTo>
                <a:cubicBezTo>
                  <a:pt x="179" y="33"/>
                  <a:pt x="179" y="33"/>
                  <a:pt x="179" y="33"/>
                </a:cubicBezTo>
                <a:lnTo>
                  <a:pt x="189" y="16"/>
                </a:lnTo>
                <a:close/>
                <a:moveTo>
                  <a:pt x="164" y="58"/>
                </a:moveTo>
                <a:cubicBezTo>
                  <a:pt x="147" y="85"/>
                  <a:pt x="147" y="85"/>
                  <a:pt x="147" y="85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83" y="130"/>
                  <a:pt x="283" y="130"/>
                  <a:pt x="283" y="130"/>
                </a:cubicBezTo>
                <a:lnTo>
                  <a:pt x="164" y="58"/>
                </a:lnTo>
                <a:close/>
                <a:moveTo>
                  <a:pt x="2" y="446"/>
                </a:moveTo>
                <a:cubicBezTo>
                  <a:pt x="13" y="354"/>
                  <a:pt x="13" y="354"/>
                  <a:pt x="13" y="354"/>
                </a:cubicBezTo>
                <a:cubicBezTo>
                  <a:pt x="90" y="401"/>
                  <a:pt x="90" y="401"/>
                  <a:pt x="90" y="401"/>
                </a:cubicBezTo>
                <a:cubicBezTo>
                  <a:pt x="13" y="453"/>
                  <a:pt x="13" y="453"/>
                  <a:pt x="13" y="453"/>
                </a:cubicBezTo>
                <a:cubicBezTo>
                  <a:pt x="5" y="459"/>
                  <a:pt x="0" y="456"/>
                  <a:pt x="2" y="446"/>
                </a:cubicBezTo>
                <a:close/>
                <a:moveTo>
                  <a:pt x="20" y="296"/>
                </a:moveTo>
                <a:cubicBezTo>
                  <a:pt x="133" y="109"/>
                  <a:pt x="133" y="109"/>
                  <a:pt x="133" y="109"/>
                </a:cubicBezTo>
                <a:cubicBezTo>
                  <a:pt x="172" y="133"/>
                  <a:pt x="172" y="133"/>
                  <a:pt x="172" y="133"/>
                </a:cubicBezTo>
                <a:cubicBezTo>
                  <a:pt x="59" y="320"/>
                  <a:pt x="59" y="320"/>
                  <a:pt x="59" y="320"/>
                </a:cubicBezTo>
                <a:lnTo>
                  <a:pt x="20" y="296"/>
                </a:lnTo>
                <a:close/>
                <a:moveTo>
                  <a:pt x="99" y="344"/>
                </a:moveTo>
                <a:cubicBezTo>
                  <a:pt x="212" y="158"/>
                  <a:pt x="212" y="158"/>
                  <a:pt x="212" y="158"/>
                </a:cubicBezTo>
                <a:cubicBezTo>
                  <a:pt x="252" y="182"/>
                  <a:pt x="252" y="182"/>
                  <a:pt x="252" y="182"/>
                </a:cubicBezTo>
                <a:cubicBezTo>
                  <a:pt x="139" y="368"/>
                  <a:pt x="139" y="368"/>
                  <a:pt x="139" y="368"/>
                </a:cubicBezTo>
                <a:lnTo>
                  <a:pt x="99" y="344"/>
                </a:lnTo>
                <a:close/>
                <a:moveTo>
                  <a:pt x="95" y="446"/>
                </a:moveTo>
                <a:cubicBezTo>
                  <a:pt x="301" y="446"/>
                  <a:pt x="301" y="446"/>
                  <a:pt x="301" y="446"/>
                </a:cubicBezTo>
                <a:cubicBezTo>
                  <a:pt x="307" y="446"/>
                  <a:pt x="311" y="450"/>
                  <a:pt x="311" y="456"/>
                </a:cubicBezTo>
                <a:cubicBezTo>
                  <a:pt x="311" y="462"/>
                  <a:pt x="307" y="467"/>
                  <a:pt x="301" y="467"/>
                </a:cubicBezTo>
                <a:cubicBezTo>
                  <a:pt x="95" y="467"/>
                  <a:pt x="95" y="467"/>
                  <a:pt x="95" y="467"/>
                </a:cubicBezTo>
                <a:cubicBezTo>
                  <a:pt x="89" y="467"/>
                  <a:pt x="84" y="462"/>
                  <a:pt x="84" y="456"/>
                </a:cubicBezTo>
                <a:cubicBezTo>
                  <a:pt x="84" y="450"/>
                  <a:pt x="89" y="446"/>
                  <a:pt x="95" y="446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sp>
        <p:nvSpPr>
          <p:cNvPr id="38914" name="Freeform 6"/>
          <p:cNvSpPr>
            <a:spLocks noEditPoints="1" noChangeArrowheads="1"/>
          </p:cNvSpPr>
          <p:nvPr/>
        </p:nvSpPr>
        <p:spPr bwMode="auto">
          <a:xfrm>
            <a:off x="628650" y="3944938"/>
            <a:ext cx="296863" cy="458787"/>
          </a:xfrm>
          <a:custGeom>
            <a:avLst/>
            <a:gdLst>
              <a:gd name="T0" fmla="*/ 19 w 347"/>
              <a:gd name="T1" fmla="*/ 28 h 537"/>
              <a:gd name="T2" fmla="*/ 30 w 347"/>
              <a:gd name="T3" fmla="*/ 4 h 537"/>
              <a:gd name="T4" fmla="*/ 54 w 347"/>
              <a:gd name="T5" fmla="*/ 15 h 537"/>
              <a:gd name="T6" fmla="*/ 67 w 347"/>
              <a:gd name="T7" fmla="*/ 49 h 537"/>
              <a:gd name="T8" fmla="*/ 56 w 347"/>
              <a:gd name="T9" fmla="*/ 73 h 537"/>
              <a:gd name="T10" fmla="*/ 50 w 347"/>
              <a:gd name="T11" fmla="*/ 74 h 537"/>
              <a:gd name="T12" fmla="*/ 32 w 347"/>
              <a:gd name="T13" fmla="*/ 62 h 537"/>
              <a:gd name="T14" fmla="*/ 19 w 347"/>
              <a:gd name="T15" fmla="*/ 28 h 537"/>
              <a:gd name="T16" fmla="*/ 163 w 347"/>
              <a:gd name="T17" fmla="*/ 308 h 537"/>
              <a:gd name="T18" fmla="*/ 140 w 347"/>
              <a:gd name="T19" fmla="*/ 297 h 537"/>
              <a:gd name="T20" fmla="*/ 129 w 347"/>
              <a:gd name="T21" fmla="*/ 321 h 537"/>
              <a:gd name="T22" fmla="*/ 143 w 347"/>
              <a:gd name="T23" fmla="*/ 360 h 537"/>
              <a:gd name="T24" fmla="*/ 167 w 347"/>
              <a:gd name="T25" fmla="*/ 370 h 537"/>
              <a:gd name="T26" fmla="*/ 178 w 347"/>
              <a:gd name="T27" fmla="*/ 347 h 537"/>
              <a:gd name="T28" fmla="*/ 163 w 347"/>
              <a:gd name="T29" fmla="*/ 308 h 537"/>
              <a:gd name="T30" fmla="*/ 345 w 347"/>
              <a:gd name="T31" fmla="*/ 429 h 537"/>
              <a:gd name="T32" fmla="*/ 334 w 347"/>
              <a:gd name="T33" fmla="*/ 415 h 537"/>
              <a:gd name="T34" fmla="*/ 332 w 347"/>
              <a:gd name="T35" fmla="*/ 390 h 537"/>
              <a:gd name="T36" fmla="*/ 178 w 347"/>
              <a:gd name="T37" fmla="*/ 210 h 537"/>
              <a:gd name="T38" fmla="*/ 186 w 347"/>
              <a:gd name="T39" fmla="*/ 173 h 537"/>
              <a:gd name="T40" fmla="*/ 180 w 347"/>
              <a:gd name="T41" fmla="*/ 140 h 537"/>
              <a:gd name="T42" fmla="*/ 93 w 347"/>
              <a:gd name="T43" fmla="*/ 80 h 537"/>
              <a:gd name="T44" fmla="*/ 61 w 347"/>
              <a:gd name="T45" fmla="*/ 86 h 537"/>
              <a:gd name="T46" fmla="*/ 0 w 347"/>
              <a:gd name="T47" fmla="*/ 173 h 537"/>
              <a:gd name="T48" fmla="*/ 6 w 347"/>
              <a:gd name="T49" fmla="*/ 205 h 537"/>
              <a:gd name="T50" fmla="*/ 53 w 347"/>
              <a:gd name="T51" fmla="*/ 256 h 537"/>
              <a:gd name="T52" fmla="*/ 55 w 347"/>
              <a:gd name="T53" fmla="*/ 493 h 537"/>
              <a:gd name="T54" fmla="*/ 69 w 347"/>
              <a:gd name="T55" fmla="*/ 513 h 537"/>
              <a:gd name="T56" fmla="*/ 70 w 347"/>
              <a:gd name="T57" fmla="*/ 531 h 537"/>
              <a:gd name="T58" fmla="*/ 76 w 347"/>
              <a:gd name="T59" fmla="*/ 537 h 537"/>
              <a:gd name="T60" fmla="*/ 82 w 347"/>
              <a:gd name="T61" fmla="*/ 530 h 537"/>
              <a:gd name="T62" fmla="*/ 81 w 347"/>
              <a:gd name="T63" fmla="*/ 513 h 537"/>
              <a:gd name="T64" fmla="*/ 97 w 347"/>
              <a:gd name="T65" fmla="*/ 493 h 537"/>
              <a:gd name="T66" fmla="*/ 95 w 347"/>
              <a:gd name="T67" fmla="*/ 203 h 537"/>
              <a:gd name="T68" fmla="*/ 74 w 347"/>
              <a:gd name="T69" fmla="*/ 181 h 537"/>
              <a:gd name="T70" fmla="*/ 53 w 347"/>
              <a:gd name="T71" fmla="*/ 203 h 537"/>
              <a:gd name="T72" fmla="*/ 53 w 347"/>
              <a:gd name="T73" fmla="*/ 234 h 537"/>
              <a:gd name="T74" fmla="*/ 24 w 347"/>
              <a:gd name="T75" fmla="*/ 198 h 537"/>
              <a:gd name="T76" fmla="*/ 20 w 347"/>
              <a:gd name="T77" fmla="*/ 173 h 537"/>
              <a:gd name="T78" fmla="*/ 68 w 347"/>
              <a:gd name="T79" fmla="*/ 104 h 537"/>
              <a:gd name="T80" fmla="*/ 93 w 347"/>
              <a:gd name="T81" fmla="*/ 99 h 537"/>
              <a:gd name="T82" fmla="*/ 162 w 347"/>
              <a:gd name="T83" fmla="*/ 147 h 537"/>
              <a:gd name="T84" fmla="*/ 167 w 347"/>
              <a:gd name="T85" fmla="*/ 173 h 537"/>
              <a:gd name="T86" fmla="*/ 164 w 347"/>
              <a:gd name="T87" fmla="*/ 193 h 537"/>
              <a:gd name="T88" fmla="*/ 144 w 347"/>
              <a:gd name="T89" fmla="*/ 169 h 537"/>
              <a:gd name="T90" fmla="*/ 114 w 347"/>
              <a:gd name="T91" fmla="*/ 167 h 537"/>
              <a:gd name="T92" fmla="*/ 111 w 347"/>
              <a:gd name="T93" fmla="*/ 196 h 537"/>
              <a:gd name="T94" fmla="*/ 299 w 347"/>
              <a:gd name="T95" fmla="*/ 418 h 537"/>
              <a:gd name="T96" fmla="*/ 316 w 347"/>
              <a:gd name="T97" fmla="*/ 425 h 537"/>
              <a:gd name="T98" fmla="*/ 325 w 347"/>
              <a:gd name="T99" fmla="*/ 423 h 537"/>
              <a:gd name="T100" fmla="*/ 335 w 347"/>
              <a:gd name="T101" fmla="*/ 436 h 537"/>
              <a:gd name="T102" fmla="*/ 340 w 347"/>
              <a:gd name="T103" fmla="*/ 438 h 537"/>
              <a:gd name="T104" fmla="*/ 344 w 347"/>
              <a:gd name="T105" fmla="*/ 437 h 537"/>
              <a:gd name="T106" fmla="*/ 345 w 347"/>
              <a:gd name="T107" fmla="*/ 429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7" h="537">
                <a:moveTo>
                  <a:pt x="19" y="28"/>
                </a:moveTo>
                <a:cubicBezTo>
                  <a:pt x="16" y="18"/>
                  <a:pt x="21" y="7"/>
                  <a:pt x="30" y="4"/>
                </a:cubicBezTo>
                <a:cubicBezTo>
                  <a:pt x="40" y="0"/>
                  <a:pt x="51" y="5"/>
                  <a:pt x="54" y="15"/>
                </a:cubicBezTo>
                <a:cubicBezTo>
                  <a:pt x="67" y="49"/>
                  <a:pt x="67" y="49"/>
                  <a:pt x="67" y="49"/>
                </a:cubicBezTo>
                <a:cubicBezTo>
                  <a:pt x="71" y="58"/>
                  <a:pt x="66" y="69"/>
                  <a:pt x="56" y="73"/>
                </a:cubicBezTo>
                <a:cubicBezTo>
                  <a:pt x="54" y="73"/>
                  <a:pt x="52" y="74"/>
                  <a:pt x="50" y="74"/>
                </a:cubicBezTo>
                <a:cubicBezTo>
                  <a:pt x="42" y="74"/>
                  <a:pt x="35" y="69"/>
                  <a:pt x="32" y="62"/>
                </a:cubicBezTo>
                <a:lnTo>
                  <a:pt x="19" y="28"/>
                </a:lnTo>
                <a:close/>
                <a:moveTo>
                  <a:pt x="163" y="308"/>
                </a:moveTo>
                <a:cubicBezTo>
                  <a:pt x="160" y="298"/>
                  <a:pt x="149" y="294"/>
                  <a:pt x="140" y="297"/>
                </a:cubicBezTo>
                <a:cubicBezTo>
                  <a:pt x="130" y="301"/>
                  <a:pt x="125" y="311"/>
                  <a:pt x="129" y="321"/>
                </a:cubicBezTo>
                <a:cubicBezTo>
                  <a:pt x="143" y="360"/>
                  <a:pt x="143" y="360"/>
                  <a:pt x="143" y="360"/>
                </a:cubicBezTo>
                <a:cubicBezTo>
                  <a:pt x="146" y="369"/>
                  <a:pt x="157" y="374"/>
                  <a:pt x="167" y="370"/>
                </a:cubicBezTo>
                <a:cubicBezTo>
                  <a:pt x="176" y="367"/>
                  <a:pt x="181" y="356"/>
                  <a:pt x="178" y="347"/>
                </a:cubicBezTo>
                <a:lnTo>
                  <a:pt x="163" y="308"/>
                </a:lnTo>
                <a:close/>
                <a:moveTo>
                  <a:pt x="345" y="429"/>
                </a:moveTo>
                <a:cubicBezTo>
                  <a:pt x="334" y="415"/>
                  <a:pt x="334" y="415"/>
                  <a:pt x="334" y="415"/>
                </a:cubicBezTo>
                <a:cubicBezTo>
                  <a:pt x="338" y="407"/>
                  <a:pt x="338" y="397"/>
                  <a:pt x="332" y="390"/>
                </a:cubicBezTo>
                <a:cubicBezTo>
                  <a:pt x="178" y="210"/>
                  <a:pt x="178" y="210"/>
                  <a:pt x="178" y="210"/>
                </a:cubicBezTo>
                <a:cubicBezTo>
                  <a:pt x="183" y="198"/>
                  <a:pt x="186" y="186"/>
                  <a:pt x="186" y="173"/>
                </a:cubicBezTo>
                <a:cubicBezTo>
                  <a:pt x="186" y="162"/>
                  <a:pt x="184" y="151"/>
                  <a:pt x="180" y="140"/>
                </a:cubicBezTo>
                <a:cubicBezTo>
                  <a:pt x="166" y="103"/>
                  <a:pt x="131" y="80"/>
                  <a:pt x="93" y="80"/>
                </a:cubicBezTo>
                <a:cubicBezTo>
                  <a:pt x="83" y="80"/>
                  <a:pt x="72" y="82"/>
                  <a:pt x="61" y="86"/>
                </a:cubicBezTo>
                <a:cubicBezTo>
                  <a:pt x="24" y="100"/>
                  <a:pt x="0" y="135"/>
                  <a:pt x="0" y="173"/>
                </a:cubicBezTo>
                <a:cubicBezTo>
                  <a:pt x="0" y="184"/>
                  <a:pt x="2" y="194"/>
                  <a:pt x="6" y="205"/>
                </a:cubicBezTo>
                <a:cubicBezTo>
                  <a:pt x="15" y="229"/>
                  <a:pt x="32" y="246"/>
                  <a:pt x="53" y="256"/>
                </a:cubicBezTo>
                <a:cubicBezTo>
                  <a:pt x="55" y="493"/>
                  <a:pt x="55" y="493"/>
                  <a:pt x="55" y="493"/>
                </a:cubicBezTo>
                <a:cubicBezTo>
                  <a:pt x="55" y="502"/>
                  <a:pt x="61" y="510"/>
                  <a:pt x="69" y="513"/>
                </a:cubicBezTo>
                <a:cubicBezTo>
                  <a:pt x="70" y="531"/>
                  <a:pt x="70" y="531"/>
                  <a:pt x="70" y="531"/>
                </a:cubicBezTo>
                <a:cubicBezTo>
                  <a:pt x="70" y="534"/>
                  <a:pt x="73" y="537"/>
                  <a:pt x="76" y="537"/>
                </a:cubicBezTo>
                <a:cubicBezTo>
                  <a:pt x="80" y="536"/>
                  <a:pt x="82" y="534"/>
                  <a:pt x="82" y="530"/>
                </a:cubicBezTo>
                <a:cubicBezTo>
                  <a:pt x="81" y="513"/>
                  <a:pt x="81" y="513"/>
                  <a:pt x="81" y="513"/>
                </a:cubicBezTo>
                <a:cubicBezTo>
                  <a:pt x="90" y="511"/>
                  <a:pt x="97" y="503"/>
                  <a:pt x="97" y="493"/>
                </a:cubicBezTo>
                <a:cubicBezTo>
                  <a:pt x="95" y="203"/>
                  <a:pt x="95" y="203"/>
                  <a:pt x="95" y="203"/>
                </a:cubicBezTo>
                <a:cubicBezTo>
                  <a:pt x="95" y="191"/>
                  <a:pt x="85" y="181"/>
                  <a:pt x="74" y="181"/>
                </a:cubicBezTo>
                <a:cubicBezTo>
                  <a:pt x="62" y="182"/>
                  <a:pt x="53" y="191"/>
                  <a:pt x="53" y="203"/>
                </a:cubicBezTo>
                <a:cubicBezTo>
                  <a:pt x="53" y="234"/>
                  <a:pt x="53" y="234"/>
                  <a:pt x="53" y="234"/>
                </a:cubicBezTo>
                <a:cubicBezTo>
                  <a:pt x="40" y="226"/>
                  <a:pt x="30" y="214"/>
                  <a:pt x="24" y="198"/>
                </a:cubicBezTo>
                <a:cubicBezTo>
                  <a:pt x="21" y="190"/>
                  <a:pt x="20" y="181"/>
                  <a:pt x="20" y="173"/>
                </a:cubicBezTo>
                <a:cubicBezTo>
                  <a:pt x="20" y="143"/>
                  <a:pt x="38" y="115"/>
                  <a:pt x="68" y="104"/>
                </a:cubicBezTo>
                <a:cubicBezTo>
                  <a:pt x="76" y="101"/>
                  <a:pt x="85" y="99"/>
                  <a:pt x="93" y="99"/>
                </a:cubicBezTo>
                <a:cubicBezTo>
                  <a:pt x="123" y="99"/>
                  <a:pt x="151" y="117"/>
                  <a:pt x="162" y="147"/>
                </a:cubicBezTo>
                <a:cubicBezTo>
                  <a:pt x="166" y="156"/>
                  <a:pt x="167" y="164"/>
                  <a:pt x="167" y="173"/>
                </a:cubicBezTo>
                <a:cubicBezTo>
                  <a:pt x="167" y="180"/>
                  <a:pt x="166" y="186"/>
                  <a:pt x="164" y="193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36" y="160"/>
                  <a:pt x="123" y="159"/>
                  <a:pt x="114" y="167"/>
                </a:cubicBezTo>
                <a:cubicBezTo>
                  <a:pt x="105" y="174"/>
                  <a:pt x="104" y="188"/>
                  <a:pt x="111" y="196"/>
                </a:cubicBezTo>
                <a:cubicBezTo>
                  <a:pt x="299" y="418"/>
                  <a:pt x="299" y="418"/>
                  <a:pt x="299" y="418"/>
                </a:cubicBezTo>
                <a:cubicBezTo>
                  <a:pt x="304" y="423"/>
                  <a:pt x="310" y="425"/>
                  <a:pt x="316" y="425"/>
                </a:cubicBezTo>
                <a:cubicBezTo>
                  <a:pt x="319" y="425"/>
                  <a:pt x="322" y="424"/>
                  <a:pt x="325" y="423"/>
                </a:cubicBezTo>
                <a:cubicBezTo>
                  <a:pt x="335" y="436"/>
                  <a:pt x="335" y="436"/>
                  <a:pt x="335" y="436"/>
                </a:cubicBezTo>
                <a:cubicBezTo>
                  <a:pt x="337" y="438"/>
                  <a:pt x="338" y="438"/>
                  <a:pt x="340" y="438"/>
                </a:cubicBezTo>
                <a:cubicBezTo>
                  <a:pt x="341" y="438"/>
                  <a:pt x="343" y="438"/>
                  <a:pt x="344" y="437"/>
                </a:cubicBezTo>
                <a:cubicBezTo>
                  <a:pt x="347" y="435"/>
                  <a:pt x="347" y="431"/>
                  <a:pt x="345" y="429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sp>
        <p:nvSpPr>
          <p:cNvPr id="38915" name="Freeform 7"/>
          <p:cNvSpPr>
            <a:spLocks noEditPoints="1" noChangeArrowheads="1"/>
          </p:cNvSpPr>
          <p:nvPr/>
        </p:nvSpPr>
        <p:spPr bwMode="auto">
          <a:xfrm>
            <a:off x="3357563" y="2330450"/>
            <a:ext cx="481012" cy="393700"/>
          </a:xfrm>
          <a:custGeom>
            <a:avLst/>
            <a:gdLst>
              <a:gd name="T0" fmla="*/ 310 w 563"/>
              <a:gd name="T1" fmla="*/ 372 h 461"/>
              <a:gd name="T2" fmla="*/ 321 w 563"/>
              <a:gd name="T3" fmla="*/ 370 h 461"/>
              <a:gd name="T4" fmla="*/ 552 w 563"/>
              <a:gd name="T5" fmla="*/ 248 h 461"/>
              <a:gd name="T6" fmla="*/ 559 w 563"/>
              <a:gd name="T7" fmla="*/ 226 h 461"/>
              <a:gd name="T8" fmla="*/ 537 w 563"/>
              <a:gd name="T9" fmla="*/ 220 h 461"/>
              <a:gd name="T10" fmla="*/ 311 w 563"/>
              <a:gd name="T11" fmla="*/ 339 h 461"/>
              <a:gd name="T12" fmla="*/ 59 w 563"/>
              <a:gd name="T13" fmla="*/ 285 h 461"/>
              <a:gd name="T14" fmla="*/ 38 w 563"/>
              <a:gd name="T15" fmla="*/ 253 h 461"/>
              <a:gd name="T16" fmla="*/ 71 w 563"/>
              <a:gd name="T17" fmla="*/ 232 h 461"/>
              <a:gd name="T18" fmla="*/ 313 w 563"/>
              <a:gd name="T19" fmla="*/ 283 h 461"/>
              <a:gd name="T20" fmla="*/ 321 w 563"/>
              <a:gd name="T21" fmla="*/ 281 h 461"/>
              <a:gd name="T22" fmla="*/ 552 w 563"/>
              <a:gd name="T23" fmla="*/ 159 h 461"/>
              <a:gd name="T24" fmla="*/ 559 w 563"/>
              <a:gd name="T25" fmla="*/ 138 h 461"/>
              <a:gd name="T26" fmla="*/ 537 w 563"/>
              <a:gd name="T27" fmla="*/ 131 h 461"/>
              <a:gd name="T28" fmla="*/ 310 w 563"/>
              <a:gd name="T29" fmla="*/ 251 h 461"/>
              <a:gd name="T30" fmla="*/ 59 w 563"/>
              <a:gd name="T31" fmla="*/ 197 h 461"/>
              <a:gd name="T32" fmla="*/ 38 w 563"/>
              <a:gd name="T33" fmla="*/ 164 h 461"/>
              <a:gd name="T34" fmla="*/ 71 w 563"/>
              <a:gd name="T35" fmla="*/ 143 h 461"/>
              <a:gd name="T36" fmla="*/ 298 w 563"/>
              <a:gd name="T37" fmla="*/ 191 h 461"/>
              <a:gd name="T38" fmla="*/ 306 w 563"/>
              <a:gd name="T39" fmla="*/ 189 h 461"/>
              <a:gd name="T40" fmla="*/ 538 w 563"/>
              <a:gd name="T41" fmla="*/ 69 h 461"/>
              <a:gd name="T42" fmla="*/ 535 w 563"/>
              <a:gd name="T43" fmla="*/ 48 h 461"/>
              <a:gd name="T44" fmla="*/ 310 w 563"/>
              <a:gd name="T45" fmla="*/ 4 h 461"/>
              <a:gd name="T46" fmla="*/ 249 w 563"/>
              <a:gd name="T47" fmla="*/ 12 h 461"/>
              <a:gd name="T48" fmla="*/ 41 w 563"/>
              <a:gd name="T49" fmla="*/ 114 h 461"/>
              <a:gd name="T50" fmla="*/ 33 w 563"/>
              <a:gd name="T51" fmla="*/ 119 h 461"/>
              <a:gd name="T52" fmla="*/ 7 w 563"/>
              <a:gd name="T53" fmla="*/ 157 h 461"/>
              <a:gd name="T54" fmla="*/ 25 w 563"/>
              <a:gd name="T55" fmla="*/ 214 h 461"/>
              <a:gd name="T56" fmla="*/ 7 w 563"/>
              <a:gd name="T57" fmla="*/ 246 h 461"/>
              <a:gd name="T58" fmla="*/ 25 w 563"/>
              <a:gd name="T59" fmla="*/ 303 h 461"/>
              <a:gd name="T60" fmla="*/ 7 w 563"/>
              <a:gd name="T61" fmla="*/ 335 h 461"/>
              <a:gd name="T62" fmla="*/ 52 w 563"/>
              <a:gd name="T63" fmla="*/ 405 h 461"/>
              <a:gd name="T64" fmla="*/ 311 w 563"/>
              <a:gd name="T65" fmla="*/ 460 h 461"/>
              <a:gd name="T66" fmla="*/ 321 w 563"/>
              <a:gd name="T67" fmla="*/ 459 h 461"/>
              <a:gd name="T68" fmla="*/ 552 w 563"/>
              <a:gd name="T69" fmla="*/ 337 h 461"/>
              <a:gd name="T70" fmla="*/ 559 w 563"/>
              <a:gd name="T71" fmla="*/ 315 h 461"/>
              <a:gd name="T72" fmla="*/ 537 w 563"/>
              <a:gd name="T73" fmla="*/ 308 h 461"/>
              <a:gd name="T74" fmla="*/ 310 w 563"/>
              <a:gd name="T75" fmla="*/ 428 h 461"/>
              <a:gd name="T76" fmla="*/ 59 w 563"/>
              <a:gd name="T77" fmla="*/ 374 h 461"/>
              <a:gd name="T78" fmla="*/ 38 w 563"/>
              <a:gd name="T79" fmla="*/ 341 h 461"/>
              <a:gd name="T80" fmla="*/ 71 w 563"/>
              <a:gd name="T81" fmla="*/ 320 h 461"/>
              <a:gd name="T82" fmla="*/ 310 w 563"/>
              <a:gd name="T83" fmla="*/ 372 h 461"/>
              <a:gd name="T84" fmla="*/ 296 w 563"/>
              <a:gd name="T85" fmla="*/ 57 h 461"/>
              <a:gd name="T86" fmla="*/ 404 w 563"/>
              <a:gd name="T87" fmla="*/ 78 h 461"/>
              <a:gd name="T88" fmla="*/ 357 w 563"/>
              <a:gd name="T89" fmla="*/ 101 h 461"/>
              <a:gd name="T90" fmla="*/ 249 w 563"/>
              <a:gd name="T91" fmla="*/ 79 h 461"/>
              <a:gd name="T92" fmla="*/ 296 w 563"/>
              <a:gd name="T93" fmla="*/ 57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3" h="461">
                <a:moveTo>
                  <a:pt x="310" y="372"/>
                </a:moveTo>
                <a:cubicBezTo>
                  <a:pt x="314" y="372"/>
                  <a:pt x="318" y="371"/>
                  <a:pt x="321" y="370"/>
                </a:cubicBezTo>
                <a:cubicBezTo>
                  <a:pt x="552" y="248"/>
                  <a:pt x="552" y="248"/>
                  <a:pt x="552" y="248"/>
                </a:cubicBezTo>
                <a:cubicBezTo>
                  <a:pt x="560" y="244"/>
                  <a:pt x="563" y="234"/>
                  <a:pt x="559" y="226"/>
                </a:cubicBezTo>
                <a:cubicBezTo>
                  <a:pt x="555" y="218"/>
                  <a:pt x="545" y="215"/>
                  <a:pt x="537" y="220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59" y="285"/>
                  <a:pt x="59" y="285"/>
                  <a:pt x="59" y="285"/>
                </a:cubicBezTo>
                <a:cubicBezTo>
                  <a:pt x="44" y="282"/>
                  <a:pt x="35" y="268"/>
                  <a:pt x="38" y="253"/>
                </a:cubicBezTo>
                <a:cubicBezTo>
                  <a:pt x="41" y="238"/>
                  <a:pt x="56" y="228"/>
                  <a:pt x="71" y="232"/>
                </a:cubicBezTo>
                <a:cubicBezTo>
                  <a:pt x="71" y="232"/>
                  <a:pt x="313" y="283"/>
                  <a:pt x="313" y="283"/>
                </a:cubicBezTo>
                <a:cubicBezTo>
                  <a:pt x="316" y="283"/>
                  <a:pt x="318" y="283"/>
                  <a:pt x="321" y="281"/>
                </a:cubicBezTo>
                <a:cubicBezTo>
                  <a:pt x="552" y="159"/>
                  <a:pt x="552" y="159"/>
                  <a:pt x="552" y="159"/>
                </a:cubicBezTo>
                <a:cubicBezTo>
                  <a:pt x="560" y="155"/>
                  <a:pt x="563" y="146"/>
                  <a:pt x="559" y="138"/>
                </a:cubicBezTo>
                <a:cubicBezTo>
                  <a:pt x="555" y="130"/>
                  <a:pt x="545" y="127"/>
                  <a:pt x="537" y="131"/>
                </a:cubicBezTo>
                <a:cubicBezTo>
                  <a:pt x="310" y="251"/>
                  <a:pt x="310" y="251"/>
                  <a:pt x="310" y="251"/>
                </a:cubicBezTo>
                <a:cubicBezTo>
                  <a:pt x="59" y="197"/>
                  <a:pt x="59" y="197"/>
                  <a:pt x="59" y="197"/>
                </a:cubicBezTo>
                <a:cubicBezTo>
                  <a:pt x="44" y="194"/>
                  <a:pt x="35" y="179"/>
                  <a:pt x="38" y="164"/>
                </a:cubicBezTo>
                <a:cubicBezTo>
                  <a:pt x="41" y="149"/>
                  <a:pt x="56" y="140"/>
                  <a:pt x="71" y="143"/>
                </a:cubicBezTo>
                <a:cubicBezTo>
                  <a:pt x="71" y="143"/>
                  <a:pt x="297" y="191"/>
                  <a:pt x="298" y="191"/>
                </a:cubicBezTo>
                <a:cubicBezTo>
                  <a:pt x="301" y="191"/>
                  <a:pt x="303" y="191"/>
                  <a:pt x="306" y="189"/>
                </a:cubicBezTo>
                <a:cubicBezTo>
                  <a:pt x="306" y="189"/>
                  <a:pt x="538" y="69"/>
                  <a:pt x="538" y="69"/>
                </a:cubicBezTo>
                <a:cubicBezTo>
                  <a:pt x="554" y="61"/>
                  <a:pt x="553" y="51"/>
                  <a:pt x="535" y="48"/>
                </a:cubicBezTo>
                <a:cubicBezTo>
                  <a:pt x="310" y="4"/>
                  <a:pt x="310" y="4"/>
                  <a:pt x="310" y="4"/>
                </a:cubicBezTo>
                <a:cubicBezTo>
                  <a:pt x="292" y="0"/>
                  <a:pt x="265" y="4"/>
                  <a:pt x="249" y="12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38" y="116"/>
                  <a:pt x="35" y="118"/>
                  <a:pt x="33" y="119"/>
                </a:cubicBezTo>
                <a:cubicBezTo>
                  <a:pt x="20" y="128"/>
                  <a:pt x="10" y="141"/>
                  <a:pt x="7" y="157"/>
                </a:cubicBezTo>
                <a:cubicBezTo>
                  <a:pt x="2" y="179"/>
                  <a:pt x="10" y="200"/>
                  <a:pt x="25" y="214"/>
                </a:cubicBezTo>
                <a:cubicBezTo>
                  <a:pt x="16" y="222"/>
                  <a:pt x="9" y="233"/>
                  <a:pt x="7" y="246"/>
                </a:cubicBezTo>
                <a:cubicBezTo>
                  <a:pt x="2" y="268"/>
                  <a:pt x="10" y="289"/>
                  <a:pt x="25" y="303"/>
                </a:cubicBezTo>
                <a:cubicBezTo>
                  <a:pt x="16" y="311"/>
                  <a:pt x="9" y="322"/>
                  <a:pt x="7" y="335"/>
                </a:cubicBezTo>
                <a:cubicBezTo>
                  <a:pt x="0" y="367"/>
                  <a:pt x="20" y="399"/>
                  <a:pt x="52" y="405"/>
                </a:cubicBezTo>
                <a:cubicBezTo>
                  <a:pt x="52" y="405"/>
                  <a:pt x="310" y="461"/>
                  <a:pt x="311" y="460"/>
                </a:cubicBezTo>
                <a:cubicBezTo>
                  <a:pt x="314" y="460"/>
                  <a:pt x="318" y="460"/>
                  <a:pt x="321" y="459"/>
                </a:cubicBezTo>
                <a:cubicBezTo>
                  <a:pt x="552" y="337"/>
                  <a:pt x="552" y="337"/>
                  <a:pt x="552" y="337"/>
                </a:cubicBezTo>
                <a:cubicBezTo>
                  <a:pt x="560" y="332"/>
                  <a:pt x="563" y="323"/>
                  <a:pt x="559" y="315"/>
                </a:cubicBezTo>
                <a:cubicBezTo>
                  <a:pt x="555" y="307"/>
                  <a:pt x="545" y="304"/>
                  <a:pt x="537" y="308"/>
                </a:cubicBezTo>
                <a:cubicBezTo>
                  <a:pt x="310" y="428"/>
                  <a:pt x="310" y="428"/>
                  <a:pt x="310" y="428"/>
                </a:cubicBezTo>
                <a:cubicBezTo>
                  <a:pt x="59" y="374"/>
                  <a:pt x="59" y="374"/>
                  <a:pt x="59" y="374"/>
                </a:cubicBezTo>
                <a:cubicBezTo>
                  <a:pt x="44" y="371"/>
                  <a:pt x="35" y="356"/>
                  <a:pt x="38" y="341"/>
                </a:cubicBezTo>
                <a:cubicBezTo>
                  <a:pt x="41" y="327"/>
                  <a:pt x="56" y="317"/>
                  <a:pt x="71" y="320"/>
                </a:cubicBezTo>
                <a:cubicBezTo>
                  <a:pt x="71" y="320"/>
                  <a:pt x="309" y="372"/>
                  <a:pt x="310" y="372"/>
                </a:cubicBezTo>
                <a:close/>
                <a:moveTo>
                  <a:pt x="296" y="57"/>
                </a:moveTo>
                <a:cubicBezTo>
                  <a:pt x="404" y="78"/>
                  <a:pt x="404" y="78"/>
                  <a:pt x="404" y="78"/>
                </a:cubicBezTo>
                <a:cubicBezTo>
                  <a:pt x="357" y="101"/>
                  <a:pt x="357" y="101"/>
                  <a:pt x="357" y="101"/>
                </a:cubicBezTo>
                <a:cubicBezTo>
                  <a:pt x="249" y="79"/>
                  <a:pt x="249" y="79"/>
                  <a:pt x="249" y="79"/>
                </a:cubicBezTo>
                <a:lnTo>
                  <a:pt x="296" y="57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sp>
        <p:nvSpPr>
          <p:cNvPr id="38916" name="Freeform 9"/>
          <p:cNvSpPr>
            <a:spLocks noEditPoints="1" noChangeArrowheads="1"/>
          </p:cNvSpPr>
          <p:nvPr/>
        </p:nvSpPr>
        <p:spPr bwMode="auto">
          <a:xfrm>
            <a:off x="525463" y="1570038"/>
            <a:ext cx="465137" cy="376237"/>
          </a:xfrm>
          <a:custGeom>
            <a:avLst/>
            <a:gdLst>
              <a:gd name="T0" fmla="*/ 39 w 542"/>
              <a:gd name="T1" fmla="*/ 0 h 442"/>
              <a:gd name="T2" fmla="*/ 0 w 542"/>
              <a:gd name="T3" fmla="*/ 403 h 442"/>
              <a:gd name="T4" fmla="*/ 503 w 542"/>
              <a:gd name="T5" fmla="*/ 442 h 442"/>
              <a:gd name="T6" fmla="*/ 542 w 542"/>
              <a:gd name="T7" fmla="*/ 40 h 442"/>
              <a:gd name="T8" fmla="*/ 514 w 542"/>
              <a:gd name="T9" fmla="*/ 395 h 442"/>
              <a:gd name="T10" fmla="*/ 49 w 542"/>
              <a:gd name="T11" fmla="*/ 414 h 442"/>
              <a:gd name="T12" fmla="*/ 30 w 542"/>
              <a:gd name="T13" fmla="*/ 50 h 442"/>
              <a:gd name="T14" fmla="*/ 494 w 542"/>
              <a:gd name="T15" fmla="*/ 31 h 442"/>
              <a:gd name="T16" fmla="*/ 514 w 542"/>
              <a:gd name="T17" fmla="*/ 395 h 442"/>
              <a:gd name="T18" fmla="*/ 68 w 542"/>
              <a:gd name="T19" fmla="*/ 58 h 442"/>
              <a:gd name="T20" fmla="*/ 58 w 542"/>
              <a:gd name="T21" fmla="*/ 376 h 442"/>
              <a:gd name="T22" fmla="*/ 314 w 542"/>
              <a:gd name="T23" fmla="*/ 387 h 442"/>
              <a:gd name="T24" fmla="*/ 320 w 542"/>
              <a:gd name="T25" fmla="*/ 359 h 442"/>
              <a:gd name="T26" fmla="*/ 447 w 542"/>
              <a:gd name="T27" fmla="*/ 365 h 442"/>
              <a:gd name="T28" fmla="*/ 473 w 542"/>
              <a:gd name="T29" fmla="*/ 387 h 442"/>
              <a:gd name="T30" fmla="*/ 484 w 542"/>
              <a:gd name="T31" fmla="*/ 69 h 442"/>
              <a:gd name="T32" fmla="*/ 208 w 542"/>
              <a:gd name="T33" fmla="*/ 260 h 442"/>
              <a:gd name="T34" fmla="*/ 163 w 542"/>
              <a:gd name="T35" fmla="*/ 287 h 442"/>
              <a:gd name="T36" fmla="*/ 123 w 542"/>
              <a:gd name="T37" fmla="*/ 270 h 442"/>
              <a:gd name="T38" fmla="*/ 129 w 542"/>
              <a:gd name="T39" fmla="*/ 253 h 442"/>
              <a:gd name="T40" fmla="*/ 144 w 542"/>
              <a:gd name="T41" fmla="*/ 259 h 442"/>
              <a:gd name="T42" fmla="*/ 155 w 542"/>
              <a:gd name="T43" fmla="*/ 269 h 442"/>
              <a:gd name="T44" fmla="*/ 187 w 542"/>
              <a:gd name="T45" fmla="*/ 253 h 442"/>
              <a:gd name="T46" fmla="*/ 175 w 542"/>
              <a:gd name="T47" fmla="*/ 220 h 442"/>
              <a:gd name="T48" fmla="*/ 155 w 542"/>
              <a:gd name="T49" fmla="*/ 220 h 442"/>
              <a:gd name="T50" fmla="*/ 139 w 542"/>
              <a:gd name="T51" fmla="*/ 218 h 442"/>
              <a:gd name="T52" fmla="*/ 146 w 542"/>
              <a:gd name="T53" fmla="*/ 204 h 442"/>
              <a:gd name="T54" fmla="*/ 169 w 542"/>
              <a:gd name="T55" fmla="*/ 186 h 442"/>
              <a:gd name="T56" fmla="*/ 163 w 542"/>
              <a:gd name="T57" fmla="*/ 178 h 442"/>
              <a:gd name="T58" fmla="*/ 138 w 542"/>
              <a:gd name="T59" fmla="*/ 184 h 442"/>
              <a:gd name="T60" fmla="*/ 124 w 542"/>
              <a:gd name="T61" fmla="*/ 193 h 442"/>
              <a:gd name="T62" fmla="*/ 117 w 542"/>
              <a:gd name="T63" fmla="*/ 178 h 442"/>
              <a:gd name="T64" fmla="*/ 173 w 542"/>
              <a:gd name="T65" fmla="*/ 163 h 442"/>
              <a:gd name="T66" fmla="*/ 191 w 542"/>
              <a:gd name="T67" fmla="*/ 195 h 442"/>
              <a:gd name="T68" fmla="*/ 191 w 542"/>
              <a:gd name="T69" fmla="*/ 209 h 442"/>
              <a:gd name="T70" fmla="*/ 208 w 542"/>
              <a:gd name="T71" fmla="*/ 260 h 442"/>
              <a:gd name="T72" fmla="*/ 322 w 542"/>
              <a:gd name="T73" fmla="*/ 212 h 442"/>
              <a:gd name="T74" fmla="*/ 296 w 542"/>
              <a:gd name="T75" fmla="*/ 216 h 442"/>
              <a:gd name="T76" fmla="*/ 294 w 542"/>
              <a:gd name="T77" fmla="*/ 232 h 442"/>
              <a:gd name="T78" fmla="*/ 289 w 542"/>
              <a:gd name="T79" fmla="*/ 249 h 442"/>
              <a:gd name="T80" fmla="*/ 284 w 542"/>
              <a:gd name="T81" fmla="*/ 249 h 442"/>
              <a:gd name="T82" fmla="*/ 274 w 542"/>
              <a:gd name="T83" fmla="*/ 220 h 442"/>
              <a:gd name="T84" fmla="*/ 254 w 542"/>
              <a:gd name="T85" fmla="*/ 225 h 442"/>
              <a:gd name="T86" fmla="*/ 242 w 542"/>
              <a:gd name="T87" fmla="*/ 221 h 442"/>
              <a:gd name="T88" fmla="*/ 247 w 542"/>
              <a:gd name="T89" fmla="*/ 212 h 442"/>
              <a:gd name="T90" fmla="*/ 273 w 542"/>
              <a:gd name="T91" fmla="*/ 206 h 442"/>
              <a:gd name="T92" fmla="*/ 282 w 542"/>
              <a:gd name="T93" fmla="*/ 177 h 442"/>
              <a:gd name="T94" fmla="*/ 291 w 542"/>
              <a:gd name="T95" fmla="*/ 192 h 442"/>
              <a:gd name="T96" fmla="*/ 306 w 542"/>
              <a:gd name="T97" fmla="*/ 201 h 442"/>
              <a:gd name="T98" fmla="*/ 326 w 542"/>
              <a:gd name="T99" fmla="*/ 204 h 442"/>
              <a:gd name="T100" fmla="*/ 404 w 542"/>
              <a:gd name="T101" fmla="*/ 238 h 442"/>
              <a:gd name="T102" fmla="*/ 397 w 542"/>
              <a:gd name="T103" fmla="*/ 244 h 442"/>
              <a:gd name="T104" fmla="*/ 384 w 542"/>
              <a:gd name="T105" fmla="*/ 239 h 442"/>
              <a:gd name="T106" fmla="*/ 371 w 542"/>
              <a:gd name="T107" fmla="*/ 149 h 442"/>
              <a:gd name="T108" fmla="*/ 343 w 542"/>
              <a:gd name="T109" fmla="*/ 168 h 442"/>
              <a:gd name="T110" fmla="*/ 329 w 542"/>
              <a:gd name="T111" fmla="*/ 158 h 442"/>
              <a:gd name="T112" fmla="*/ 363 w 542"/>
              <a:gd name="T113" fmla="*/ 130 h 442"/>
              <a:gd name="T114" fmla="*/ 387 w 542"/>
              <a:gd name="T115" fmla="*/ 122 h 442"/>
              <a:gd name="T116" fmla="*/ 395 w 542"/>
              <a:gd name="T117" fmla="*/ 137 h 442"/>
              <a:gd name="T118" fmla="*/ 404 w 542"/>
              <a:gd name="T119" fmla="*/ 238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2" h="442">
                <a:moveTo>
                  <a:pt x="503" y="1"/>
                </a:move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8"/>
                  <a:pt x="0" y="39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424"/>
                  <a:pt x="18" y="442"/>
                  <a:pt x="39" y="442"/>
                </a:cubicBezTo>
                <a:cubicBezTo>
                  <a:pt x="503" y="442"/>
                  <a:pt x="503" y="442"/>
                  <a:pt x="503" y="442"/>
                </a:cubicBezTo>
                <a:cubicBezTo>
                  <a:pt x="525" y="442"/>
                  <a:pt x="542" y="424"/>
                  <a:pt x="542" y="403"/>
                </a:cubicBezTo>
                <a:cubicBezTo>
                  <a:pt x="542" y="40"/>
                  <a:pt x="542" y="40"/>
                  <a:pt x="542" y="40"/>
                </a:cubicBezTo>
                <a:cubicBezTo>
                  <a:pt x="542" y="18"/>
                  <a:pt x="525" y="1"/>
                  <a:pt x="503" y="1"/>
                </a:cubicBezTo>
                <a:close/>
                <a:moveTo>
                  <a:pt x="514" y="395"/>
                </a:moveTo>
                <a:cubicBezTo>
                  <a:pt x="514" y="405"/>
                  <a:pt x="505" y="414"/>
                  <a:pt x="494" y="414"/>
                </a:cubicBezTo>
                <a:cubicBezTo>
                  <a:pt x="49" y="414"/>
                  <a:pt x="49" y="414"/>
                  <a:pt x="49" y="414"/>
                </a:cubicBezTo>
                <a:cubicBezTo>
                  <a:pt x="38" y="414"/>
                  <a:pt x="30" y="405"/>
                  <a:pt x="30" y="394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39"/>
                  <a:pt x="38" y="31"/>
                  <a:pt x="49" y="31"/>
                </a:cubicBezTo>
                <a:cubicBezTo>
                  <a:pt x="494" y="31"/>
                  <a:pt x="494" y="31"/>
                  <a:pt x="494" y="31"/>
                </a:cubicBezTo>
                <a:cubicBezTo>
                  <a:pt x="505" y="31"/>
                  <a:pt x="514" y="40"/>
                  <a:pt x="514" y="50"/>
                </a:cubicBezTo>
                <a:lnTo>
                  <a:pt x="514" y="395"/>
                </a:lnTo>
                <a:close/>
                <a:moveTo>
                  <a:pt x="473" y="58"/>
                </a:moveTo>
                <a:cubicBezTo>
                  <a:pt x="68" y="58"/>
                  <a:pt x="68" y="58"/>
                  <a:pt x="68" y="58"/>
                </a:cubicBezTo>
                <a:cubicBezTo>
                  <a:pt x="63" y="58"/>
                  <a:pt x="58" y="63"/>
                  <a:pt x="58" y="69"/>
                </a:cubicBezTo>
                <a:cubicBezTo>
                  <a:pt x="58" y="376"/>
                  <a:pt x="58" y="376"/>
                  <a:pt x="58" y="376"/>
                </a:cubicBezTo>
                <a:cubicBezTo>
                  <a:pt x="58" y="382"/>
                  <a:pt x="63" y="387"/>
                  <a:pt x="68" y="387"/>
                </a:cubicBezTo>
                <a:cubicBezTo>
                  <a:pt x="314" y="387"/>
                  <a:pt x="314" y="387"/>
                  <a:pt x="314" y="387"/>
                </a:cubicBezTo>
                <a:cubicBezTo>
                  <a:pt x="314" y="365"/>
                  <a:pt x="314" y="365"/>
                  <a:pt x="314" y="365"/>
                </a:cubicBezTo>
                <a:cubicBezTo>
                  <a:pt x="314" y="362"/>
                  <a:pt x="317" y="359"/>
                  <a:pt x="320" y="359"/>
                </a:cubicBezTo>
                <a:cubicBezTo>
                  <a:pt x="442" y="359"/>
                  <a:pt x="442" y="359"/>
                  <a:pt x="442" y="359"/>
                </a:cubicBezTo>
                <a:cubicBezTo>
                  <a:pt x="445" y="359"/>
                  <a:pt x="447" y="362"/>
                  <a:pt x="447" y="365"/>
                </a:cubicBezTo>
                <a:cubicBezTo>
                  <a:pt x="447" y="387"/>
                  <a:pt x="447" y="387"/>
                  <a:pt x="447" y="387"/>
                </a:cubicBezTo>
                <a:cubicBezTo>
                  <a:pt x="473" y="387"/>
                  <a:pt x="473" y="387"/>
                  <a:pt x="473" y="387"/>
                </a:cubicBezTo>
                <a:cubicBezTo>
                  <a:pt x="479" y="387"/>
                  <a:pt x="484" y="382"/>
                  <a:pt x="484" y="376"/>
                </a:cubicBezTo>
                <a:cubicBezTo>
                  <a:pt x="484" y="69"/>
                  <a:pt x="484" y="69"/>
                  <a:pt x="484" y="69"/>
                </a:cubicBezTo>
                <a:cubicBezTo>
                  <a:pt x="484" y="63"/>
                  <a:pt x="479" y="58"/>
                  <a:pt x="473" y="58"/>
                </a:cubicBezTo>
                <a:close/>
                <a:moveTo>
                  <a:pt x="208" y="260"/>
                </a:moveTo>
                <a:cubicBezTo>
                  <a:pt x="201" y="275"/>
                  <a:pt x="189" y="283"/>
                  <a:pt x="172" y="286"/>
                </a:cubicBezTo>
                <a:cubicBezTo>
                  <a:pt x="169" y="287"/>
                  <a:pt x="166" y="287"/>
                  <a:pt x="163" y="287"/>
                </a:cubicBezTo>
                <a:cubicBezTo>
                  <a:pt x="155" y="287"/>
                  <a:pt x="148" y="286"/>
                  <a:pt x="140" y="282"/>
                </a:cubicBezTo>
                <a:cubicBezTo>
                  <a:pt x="132" y="279"/>
                  <a:pt x="127" y="275"/>
                  <a:pt x="123" y="270"/>
                </a:cubicBezTo>
                <a:cubicBezTo>
                  <a:pt x="120" y="265"/>
                  <a:pt x="119" y="262"/>
                  <a:pt x="120" y="259"/>
                </a:cubicBezTo>
                <a:cubicBezTo>
                  <a:pt x="121" y="256"/>
                  <a:pt x="124" y="254"/>
                  <a:pt x="129" y="253"/>
                </a:cubicBezTo>
                <a:cubicBezTo>
                  <a:pt x="136" y="252"/>
                  <a:pt x="140" y="253"/>
                  <a:pt x="142" y="256"/>
                </a:cubicBezTo>
                <a:cubicBezTo>
                  <a:pt x="143" y="257"/>
                  <a:pt x="143" y="258"/>
                  <a:pt x="144" y="259"/>
                </a:cubicBezTo>
                <a:cubicBezTo>
                  <a:pt x="144" y="260"/>
                  <a:pt x="145" y="261"/>
                  <a:pt x="146" y="263"/>
                </a:cubicBezTo>
                <a:cubicBezTo>
                  <a:pt x="148" y="266"/>
                  <a:pt x="151" y="268"/>
                  <a:pt x="155" y="269"/>
                </a:cubicBezTo>
                <a:cubicBezTo>
                  <a:pt x="159" y="271"/>
                  <a:pt x="163" y="271"/>
                  <a:pt x="167" y="270"/>
                </a:cubicBezTo>
                <a:cubicBezTo>
                  <a:pt x="176" y="269"/>
                  <a:pt x="182" y="263"/>
                  <a:pt x="187" y="253"/>
                </a:cubicBezTo>
                <a:cubicBezTo>
                  <a:pt x="191" y="243"/>
                  <a:pt x="190" y="235"/>
                  <a:pt x="185" y="227"/>
                </a:cubicBezTo>
                <a:cubicBezTo>
                  <a:pt x="182" y="224"/>
                  <a:pt x="179" y="221"/>
                  <a:pt x="175" y="220"/>
                </a:cubicBezTo>
                <a:cubicBezTo>
                  <a:pt x="170" y="218"/>
                  <a:pt x="165" y="218"/>
                  <a:pt x="160" y="218"/>
                </a:cubicBezTo>
                <a:cubicBezTo>
                  <a:pt x="158" y="219"/>
                  <a:pt x="156" y="219"/>
                  <a:pt x="155" y="220"/>
                </a:cubicBezTo>
                <a:cubicBezTo>
                  <a:pt x="152" y="221"/>
                  <a:pt x="150" y="222"/>
                  <a:pt x="149" y="222"/>
                </a:cubicBezTo>
                <a:cubicBezTo>
                  <a:pt x="145" y="223"/>
                  <a:pt x="142" y="221"/>
                  <a:pt x="139" y="218"/>
                </a:cubicBezTo>
                <a:cubicBezTo>
                  <a:pt x="136" y="214"/>
                  <a:pt x="137" y="211"/>
                  <a:pt x="138" y="209"/>
                </a:cubicBezTo>
                <a:cubicBezTo>
                  <a:pt x="139" y="207"/>
                  <a:pt x="142" y="206"/>
                  <a:pt x="146" y="204"/>
                </a:cubicBezTo>
                <a:cubicBezTo>
                  <a:pt x="155" y="201"/>
                  <a:pt x="161" y="197"/>
                  <a:pt x="165" y="194"/>
                </a:cubicBezTo>
                <a:cubicBezTo>
                  <a:pt x="168" y="191"/>
                  <a:pt x="169" y="189"/>
                  <a:pt x="169" y="186"/>
                </a:cubicBezTo>
                <a:cubicBezTo>
                  <a:pt x="169" y="185"/>
                  <a:pt x="169" y="183"/>
                  <a:pt x="168" y="182"/>
                </a:cubicBezTo>
                <a:cubicBezTo>
                  <a:pt x="167" y="180"/>
                  <a:pt x="165" y="179"/>
                  <a:pt x="163" y="178"/>
                </a:cubicBezTo>
                <a:cubicBezTo>
                  <a:pt x="160" y="178"/>
                  <a:pt x="158" y="177"/>
                  <a:pt x="154" y="178"/>
                </a:cubicBezTo>
                <a:cubicBezTo>
                  <a:pt x="148" y="179"/>
                  <a:pt x="143" y="181"/>
                  <a:pt x="138" y="184"/>
                </a:cubicBezTo>
                <a:cubicBezTo>
                  <a:pt x="137" y="185"/>
                  <a:pt x="134" y="187"/>
                  <a:pt x="130" y="191"/>
                </a:cubicBezTo>
                <a:cubicBezTo>
                  <a:pt x="128" y="192"/>
                  <a:pt x="126" y="193"/>
                  <a:pt x="124" y="193"/>
                </a:cubicBezTo>
                <a:cubicBezTo>
                  <a:pt x="119" y="194"/>
                  <a:pt x="116" y="193"/>
                  <a:pt x="114" y="190"/>
                </a:cubicBezTo>
                <a:cubicBezTo>
                  <a:pt x="112" y="187"/>
                  <a:pt x="111" y="184"/>
                  <a:pt x="117" y="178"/>
                </a:cubicBezTo>
                <a:cubicBezTo>
                  <a:pt x="125" y="169"/>
                  <a:pt x="137" y="164"/>
                  <a:pt x="150" y="162"/>
                </a:cubicBezTo>
                <a:cubicBezTo>
                  <a:pt x="157" y="160"/>
                  <a:pt x="165" y="161"/>
                  <a:pt x="173" y="163"/>
                </a:cubicBezTo>
                <a:cubicBezTo>
                  <a:pt x="181" y="165"/>
                  <a:pt x="187" y="169"/>
                  <a:pt x="191" y="174"/>
                </a:cubicBezTo>
                <a:cubicBezTo>
                  <a:pt x="195" y="180"/>
                  <a:pt x="196" y="187"/>
                  <a:pt x="191" y="195"/>
                </a:cubicBezTo>
                <a:cubicBezTo>
                  <a:pt x="189" y="198"/>
                  <a:pt x="186" y="202"/>
                  <a:pt x="180" y="206"/>
                </a:cubicBezTo>
                <a:cubicBezTo>
                  <a:pt x="185" y="206"/>
                  <a:pt x="188" y="207"/>
                  <a:pt x="191" y="209"/>
                </a:cubicBezTo>
                <a:cubicBezTo>
                  <a:pt x="197" y="211"/>
                  <a:pt x="202" y="215"/>
                  <a:pt x="206" y="220"/>
                </a:cubicBezTo>
                <a:cubicBezTo>
                  <a:pt x="215" y="232"/>
                  <a:pt x="216" y="246"/>
                  <a:pt x="208" y="260"/>
                </a:cubicBezTo>
                <a:close/>
                <a:moveTo>
                  <a:pt x="327" y="209"/>
                </a:moveTo>
                <a:cubicBezTo>
                  <a:pt x="327" y="210"/>
                  <a:pt x="325" y="211"/>
                  <a:pt x="322" y="212"/>
                </a:cubicBezTo>
                <a:cubicBezTo>
                  <a:pt x="321" y="212"/>
                  <a:pt x="320" y="212"/>
                  <a:pt x="317" y="213"/>
                </a:cubicBezTo>
                <a:cubicBezTo>
                  <a:pt x="316" y="213"/>
                  <a:pt x="312" y="213"/>
                  <a:pt x="296" y="216"/>
                </a:cubicBezTo>
                <a:cubicBezTo>
                  <a:pt x="292" y="217"/>
                  <a:pt x="292" y="217"/>
                  <a:pt x="292" y="217"/>
                </a:cubicBezTo>
                <a:cubicBezTo>
                  <a:pt x="292" y="222"/>
                  <a:pt x="293" y="227"/>
                  <a:pt x="294" y="232"/>
                </a:cubicBezTo>
                <a:cubicBezTo>
                  <a:pt x="295" y="238"/>
                  <a:pt x="295" y="242"/>
                  <a:pt x="295" y="244"/>
                </a:cubicBezTo>
                <a:cubicBezTo>
                  <a:pt x="294" y="247"/>
                  <a:pt x="292" y="249"/>
                  <a:pt x="289" y="249"/>
                </a:cubicBezTo>
                <a:cubicBezTo>
                  <a:pt x="288" y="250"/>
                  <a:pt x="288" y="250"/>
                  <a:pt x="287" y="250"/>
                </a:cubicBezTo>
                <a:cubicBezTo>
                  <a:pt x="286" y="250"/>
                  <a:pt x="285" y="250"/>
                  <a:pt x="284" y="249"/>
                </a:cubicBezTo>
                <a:cubicBezTo>
                  <a:pt x="282" y="249"/>
                  <a:pt x="281" y="248"/>
                  <a:pt x="280" y="246"/>
                </a:cubicBezTo>
                <a:cubicBezTo>
                  <a:pt x="278" y="245"/>
                  <a:pt x="276" y="240"/>
                  <a:pt x="274" y="220"/>
                </a:cubicBezTo>
                <a:cubicBezTo>
                  <a:pt x="267" y="221"/>
                  <a:pt x="262" y="223"/>
                  <a:pt x="260" y="223"/>
                </a:cubicBezTo>
                <a:cubicBezTo>
                  <a:pt x="258" y="224"/>
                  <a:pt x="256" y="225"/>
                  <a:pt x="254" y="225"/>
                </a:cubicBezTo>
                <a:cubicBezTo>
                  <a:pt x="251" y="225"/>
                  <a:pt x="249" y="225"/>
                  <a:pt x="246" y="224"/>
                </a:cubicBezTo>
                <a:cubicBezTo>
                  <a:pt x="244" y="223"/>
                  <a:pt x="243" y="222"/>
                  <a:pt x="242" y="221"/>
                </a:cubicBezTo>
                <a:cubicBezTo>
                  <a:pt x="241" y="219"/>
                  <a:pt x="241" y="218"/>
                  <a:pt x="241" y="216"/>
                </a:cubicBezTo>
                <a:cubicBezTo>
                  <a:pt x="242" y="215"/>
                  <a:pt x="244" y="213"/>
                  <a:pt x="247" y="212"/>
                </a:cubicBezTo>
                <a:cubicBezTo>
                  <a:pt x="249" y="211"/>
                  <a:pt x="257" y="210"/>
                  <a:pt x="271" y="207"/>
                </a:cubicBezTo>
                <a:cubicBezTo>
                  <a:pt x="273" y="206"/>
                  <a:pt x="273" y="206"/>
                  <a:pt x="273" y="206"/>
                </a:cubicBezTo>
                <a:cubicBezTo>
                  <a:pt x="273" y="199"/>
                  <a:pt x="273" y="193"/>
                  <a:pt x="273" y="187"/>
                </a:cubicBezTo>
                <a:cubicBezTo>
                  <a:pt x="274" y="181"/>
                  <a:pt x="277" y="178"/>
                  <a:pt x="282" y="177"/>
                </a:cubicBezTo>
                <a:cubicBezTo>
                  <a:pt x="285" y="176"/>
                  <a:pt x="287" y="177"/>
                  <a:pt x="289" y="179"/>
                </a:cubicBezTo>
                <a:cubicBezTo>
                  <a:pt x="290" y="180"/>
                  <a:pt x="291" y="183"/>
                  <a:pt x="291" y="192"/>
                </a:cubicBezTo>
                <a:cubicBezTo>
                  <a:pt x="291" y="195"/>
                  <a:pt x="291" y="199"/>
                  <a:pt x="291" y="204"/>
                </a:cubicBezTo>
                <a:cubicBezTo>
                  <a:pt x="299" y="202"/>
                  <a:pt x="304" y="201"/>
                  <a:pt x="306" y="201"/>
                </a:cubicBezTo>
                <a:cubicBezTo>
                  <a:pt x="313" y="200"/>
                  <a:pt x="317" y="200"/>
                  <a:pt x="320" y="200"/>
                </a:cubicBezTo>
                <a:cubicBezTo>
                  <a:pt x="323" y="200"/>
                  <a:pt x="325" y="202"/>
                  <a:pt x="326" y="204"/>
                </a:cubicBezTo>
                <a:cubicBezTo>
                  <a:pt x="328" y="206"/>
                  <a:pt x="328" y="207"/>
                  <a:pt x="327" y="209"/>
                </a:cubicBezTo>
                <a:close/>
                <a:moveTo>
                  <a:pt x="404" y="238"/>
                </a:moveTo>
                <a:cubicBezTo>
                  <a:pt x="404" y="241"/>
                  <a:pt x="402" y="243"/>
                  <a:pt x="399" y="244"/>
                </a:cubicBezTo>
                <a:cubicBezTo>
                  <a:pt x="398" y="244"/>
                  <a:pt x="398" y="244"/>
                  <a:pt x="397" y="244"/>
                </a:cubicBezTo>
                <a:cubicBezTo>
                  <a:pt x="395" y="244"/>
                  <a:pt x="392" y="243"/>
                  <a:pt x="389" y="242"/>
                </a:cubicBezTo>
                <a:cubicBezTo>
                  <a:pt x="387" y="241"/>
                  <a:pt x="386" y="240"/>
                  <a:pt x="384" y="239"/>
                </a:cubicBezTo>
                <a:cubicBezTo>
                  <a:pt x="382" y="236"/>
                  <a:pt x="378" y="229"/>
                  <a:pt x="374" y="195"/>
                </a:cubicBezTo>
                <a:cubicBezTo>
                  <a:pt x="371" y="175"/>
                  <a:pt x="370" y="160"/>
                  <a:pt x="371" y="149"/>
                </a:cubicBezTo>
                <a:cubicBezTo>
                  <a:pt x="367" y="152"/>
                  <a:pt x="364" y="156"/>
                  <a:pt x="360" y="159"/>
                </a:cubicBezTo>
                <a:cubicBezTo>
                  <a:pt x="352" y="164"/>
                  <a:pt x="347" y="167"/>
                  <a:pt x="343" y="168"/>
                </a:cubicBezTo>
                <a:cubicBezTo>
                  <a:pt x="339" y="169"/>
                  <a:pt x="335" y="167"/>
                  <a:pt x="331" y="163"/>
                </a:cubicBezTo>
                <a:cubicBezTo>
                  <a:pt x="329" y="161"/>
                  <a:pt x="329" y="160"/>
                  <a:pt x="329" y="158"/>
                </a:cubicBezTo>
                <a:cubicBezTo>
                  <a:pt x="329" y="156"/>
                  <a:pt x="330" y="155"/>
                  <a:pt x="334" y="153"/>
                </a:cubicBezTo>
                <a:cubicBezTo>
                  <a:pt x="341" y="149"/>
                  <a:pt x="351" y="141"/>
                  <a:pt x="363" y="130"/>
                </a:cubicBezTo>
                <a:cubicBezTo>
                  <a:pt x="368" y="124"/>
                  <a:pt x="373" y="122"/>
                  <a:pt x="377" y="121"/>
                </a:cubicBezTo>
                <a:cubicBezTo>
                  <a:pt x="380" y="120"/>
                  <a:pt x="383" y="121"/>
                  <a:pt x="387" y="122"/>
                </a:cubicBezTo>
                <a:cubicBezTo>
                  <a:pt x="389" y="123"/>
                  <a:pt x="391" y="124"/>
                  <a:pt x="392" y="125"/>
                </a:cubicBezTo>
                <a:cubicBezTo>
                  <a:pt x="394" y="128"/>
                  <a:pt x="395" y="131"/>
                  <a:pt x="395" y="137"/>
                </a:cubicBezTo>
                <a:cubicBezTo>
                  <a:pt x="394" y="176"/>
                  <a:pt x="397" y="206"/>
                  <a:pt x="402" y="228"/>
                </a:cubicBezTo>
                <a:cubicBezTo>
                  <a:pt x="404" y="235"/>
                  <a:pt x="404" y="237"/>
                  <a:pt x="404" y="238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sp>
        <p:nvSpPr>
          <p:cNvPr id="38917" name="Freeform 10"/>
          <p:cNvSpPr>
            <a:spLocks noEditPoints="1" noChangeArrowheads="1"/>
          </p:cNvSpPr>
          <p:nvPr/>
        </p:nvSpPr>
        <p:spPr bwMode="auto">
          <a:xfrm>
            <a:off x="2706688" y="1592263"/>
            <a:ext cx="466725" cy="341312"/>
          </a:xfrm>
          <a:custGeom>
            <a:avLst/>
            <a:gdLst>
              <a:gd name="T0" fmla="*/ 0 w 547"/>
              <a:gd name="T1" fmla="*/ 0 h 399"/>
              <a:gd name="T2" fmla="*/ 0 w 547"/>
              <a:gd name="T3" fmla="*/ 399 h 399"/>
              <a:gd name="T4" fmla="*/ 547 w 547"/>
              <a:gd name="T5" fmla="*/ 399 h 399"/>
              <a:gd name="T6" fmla="*/ 547 w 547"/>
              <a:gd name="T7" fmla="*/ 0 h 399"/>
              <a:gd name="T8" fmla="*/ 0 w 547"/>
              <a:gd name="T9" fmla="*/ 0 h 399"/>
              <a:gd name="T10" fmla="*/ 525 w 547"/>
              <a:gd name="T11" fmla="*/ 376 h 399"/>
              <a:gd name="T12" fmla="*/ 22 w 547"/>
              <a:gd name="T13" fmla="*/ 376 h 399"/>
              <a:gd name="T14" fmla="*/ 22 w 547"/>
              <a:gd name="T15" fmla="*/ 23 h 399"/>
              <a:gd name="T16" fmla="*/ 525 w 547"/>
              <a:gd name="T17" fmla="*/ 23 h 399"/>
              <a:gd name="T18" fmla="*/ 525 w 547"/>
              <a:gd name="T19" fmla="*/ 376 h 399"/>
              <a:gd name="T20" fmla="*/ 471 w 547"/>
              <a:gd name="T21" fmla="*/ 235 h 399"/>
              <a:gd name="T22" fmla="*/ 447 w 547"/>
              <a:gd name="T23" fmla="*/ 278 h 399"/>
              <a:gd name="T24" fmla="*/ 447 w 547"/>
              <a:gd name="T25" fmla="*/ 279 h 399"/>
              <a:gd name="T26" fmla="*/ 447 w 547"/>
              <a:gd name="T27" fmla="*/ 353 h 399"/>
              <a:gd name="T28" fmla="*/ 422 w 547"/>
              <a:gd name="T29" fmla="*/ 321 h 399"/>
              <a:gd name="T30" fmla="*/ 398 w 547"/>
              <a:gd name="T31" fmla="*/ 353 h 399"/>
              <a:gd name="T32" fmla="*/ 398 w 547"/>
              <a:gd name="T33" fmla="*/ 279 h 399"/>
              <a:gd name="T34" fmla="*/ 398 w 547"/>
              <a:gd name="T35" fmla="*/ 278 h 399"/>
              <a:gd name="T36" fmla="*/ 373 w 547"/>
              <a:gd name="T37" fmla="*/ 235 h 399"/>
              <a:gd name="T38" fmla="*/ 422 w 547"/>
              <a:gd name="T39" fmla="*/ 186 h 399"/>
              <a:gd name="T40" fmla="*/ 471 w 547"/>
              <a:gd name="T41" fmla="*/ 235 h 399"/>
              <a:gd name="T42" fmla="*/ 61 w 547"/>
              <a:gd name="T43" fmla="*/ 83 h 399"/>
              <a:gd name="T44" fmla="*/ 69 w 547"/>
              <a:gd name="T45" fmla="*/ 75 h 399"/>
              <a:gd name="T46" fmla="*/ 467 w 547"/>
              <a:gd name="T47" fmla="*/ 75 h 399"/>
              <a:gd name="T48" fmla="*/ 475 w 547"/>
              <a:gd name="T49" fmla="*/ 83 h 399"/>
              <a:gd name="T50" fmla="*/ 467 w 547"/>
              <a:gd name="T51" fmla="*/ 91 h 399"/>
              <a:gd name="T52" fmla="*/ 69 w 547"/>
              <a:gd name="T53" fmla="*/ 91 h 399"/>
              <a:gd name="T54" fmla="*/ 61 w 547"/>
              <a:gd name="T55" fmla="*/ 83 h 399"/>
              <a:gd name="T56" fmla="*/ 409 w 547"/>
              <a:gd name="T57" fmla="*/ 150 h 399"/>
              <a:gd name="T58" fmla="*/ 105 w 547"/>
              <a:gd name="T59" fmla="*/ 150 h 399"/>
              <a:gd name="T60" fmla="*/ 97 w 547"/>
              <a:gd name="T61" fmla="*/ 142 h 399"/>
              <a:gd name="T62" fmla="*/ 105 w 547"/>
              <a:gd name="T63" fmla="*/ 134 h 399"/>
              <a:gd name="T64" fmla="*/ 409 w 547"/>
              <a:gd name="T65" fmla="*/ 134 h 399"/>
              <a:gd name="T66" fmla="*/ 416 w 547"/>
              <a:gd name="T67" fmla="*/ 142 h 399"/>
              <a:gd name="T68" fmla="*/ 409 w 547"/>
              <a:gd name="T69" fmla="*/ 150 h 399"/>
              <a:gd name="T70" fmla="*/ 299 w 547"/>
              <a:gd name="T71" fmla="*/ 240 h 399"/>
              <a:gd name="T72" fmla="*/ 291 w 547"/>
              <a:gd name="T73" fmla="*/ 248 h 399"/>
              <a:gd name="T74" fmla="*/ 118 w 547"/>
              <a:gd name="T75" fmla="*/ 248 h 399"/>
              <a:gd name="T76" fmla="*/ 110 w 547"/>
              <a:gd name="T77" fmla="*/ 240 h 399"/>
              <a:gd name="T78" fmla="*/ 118 w 547"/>
              <a:gd name="T79" fmla="*/ 232 h 399"/>
              <a:gd name="T80" fmla="*/ 291 w 547"/>
              <a:gd name="T81" fmla="*/ 232 h 399"/>
              <a:gd name="T82" fmla="*/ 299 w 547"/>
              <a:gd name="T83" fmla="*/ 240 h 399"/>
              <a:gd name="T84" fmla="*/ 299 w 547"/>
              <a:gd name="T85" fmla="*/ 297 h 399"/>
              <a:gd name="T86" fmla="*/ 291 w 547"/>
              <a:gd name="T87" fmla="*/ 305 h 399"/>
              <a:gd name="T88" fmla="*/ 118 w 547"/>
              <a:gd name="T89" fmla="*/ 305 h 399"/>
              <a:gd name="T90" fmla="*/ 110 w 547"/>
              <a:gd name="T91" fmla="*/ 297 h 399"/>
              <a:gd name="T92" fmla="*/ 118 w 547"/>
              <a:gd name="T93" fmla="*/ 290 h 399"/>
              <a:gd name="T94" fmla="*/ 291 w 547"/>
              <a:gd name="T95" fmla="*/ 290 h 399"/>
              <a:gd name="T96" fmla="*/ 299 w 547"/>
              <a:gd name="T97" fmla="*/ 297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47" h="399">
                <a:moveTo>
                  <a:pt x="0" y="0"/>
                </a:moveTo>
                <a:cubicBezTo>
                  <a:pt x="0" y="399"/>
                  <a:pt x="0" y="399"/>
                  <a:pt x="0" y="399"/>
                </a:cubicBezTo>
                <a:cubicBezTo>
                  <a:pt x="547" y="399"/>
                  <a:pt x="547" y="399"/>
                  <a:pt x="547" y="399"/>
                </a:cubicBezTo>
                <a:cubicBezTo>
                  <a:pt x="547" y="0"/>
                  <a:pt x="547" y="0"/>
                  <a:pt x="547" y="0"/>
                </a:cubicBezTo>
                <a:lnTo>
                  <a:pt x="0" y="0"/>
                </a:lnTo>
                <a:close/>
                <a:moveTo>
                  <a:pt x="525" y="376"/>
                </a:moveTo>
                <a:cubicBezTo>
                  <a:pt x="22" y="376"/>
                  <a:pt x="22" y="376"/>
                  <a:pt x="22" y="376"/>
                </a:cubicBezTo>
                <a:cubicBezTo>
                  <a:pt x="22" y="23"/>
                  <a:pt x="22" y="23"/>
                  <a:pt x="22" y="23"/>
                </a:cubicBezTo>
                <a:cubicBezTo>
                  <a:pt x="525" y="23"/>
                  <a:pt x="525" y="23"/>
                  <a:pt x="525" y="23"/>
                </a:cubicBezTo>
                <a:lnTo>
                  <a:pt x="525" y="376"/>
                </a:lnTo>
                <a:close/>
                <a:moveTo>
                  <a:pt x="471" y="235"/>
                </a:moveTo>
                <a:cubicBezTo>
                  <a:pt x="471" y="253"/>
                  <a:pt x="461" y="269"/>
                  <a:pt x="447" y="278"/>
                </a:cubicBezTo>
                <a:cubicBezTo>
                  <a:pt x="447" y="278"/>
                  <a:pt x="447" y="278"/>
                  <a:pt x="447" y="279"/>
                </a:cubicBezTo>
                <a:cubicBezTo>
                  <a:pt x="447" y="279"/>
                  <a:pt x="447" y="353"/>
                  <a:pt x="447" y="353"/>
                </a:cubicBezTo>
                <a:cubicBezTo>
                  <a:pt x="422" y="321"/>
                  <a:pt x="422" y="321"/>
                  <a:pt x="422" y="321"/>
                </a:cubicBezTo>
                <a:cubicBezTo>
                  <a:pt x="398" y="353"/>
                  <a:pt x="398" y="353"/>
                  <a:pt x="398" y="353"/>
                </a:cubicBezTo>
                <a:cubicBezTo>
                  <a:pt x="398" y="279"/>
                  <a:pt x="398" y="279"/>
                  <a:pt x="398" y="279"/>
                </a:cubicBezTo>
                <a:cubicBezTo>
                  <a:pt x="398" y="278"/>
                  <a:pt x="398" y="278"/>
                  <a:pt x="398" y="278"/>
                </a:cubicBezTo>
                <a:cubicBezTo>
                  <a:pt x="383" y="269"/>
                  <a:pt x="373" y="254"/>
                  <a:pt x="373" y="235"/>
                </a:cubicBezTo>
                <a:cubicBezTo>
                  <a:pt x="373" y="208"/>
                  <a:pt x="395" y="186"/>
                  <a:pt x="422" y="186"/>
                </a:cubicBezTo>
                <a:cubicBezTo>
                  <a:pt x="449" y="186"/>
                  <a:pt x="471" y="208"/>
                  <a:pt x="471" y="235"/>
                </a:cubicBezTo>
                <a:close/>
                <a:moveTo>
                  <a:pt x="61" y="83"/>
                </a:moveTo>
                <a:cubicBezTo>
                  <a:pt x="61" y="79"/>
                  <a:pt x="64" y="75"/>
                  <a:pt x="69" y="75"/>
                </a:cubicBezTo>
                <a:cubicBezTo>
                  <a:pt x="467" y="75"/>
                  <a:pt x="467" y="75"/>
                  <a:pt x="467" y="75"/>
                </a:cubicBezTo>
                <a:cubicBezTo>
                  <a:pt x="471" y="75"/>
                  <a:pt x="475" y="79"/>
                  <a:pt x="475" y="83"/>
                </a:cubicBezTo>
                <a:cubicBezTo>
                  <a:pt x="475" y="88"/>
                  <a:pt x="471" y="91"/>
                  <a:pt x="467" y="91"/>
                </a:cubicBezTo>
                <a:cubicBezTo>
                  <a:pt x="69" y="91"/>
                  <a:pt x="69" y="91"/>
                  <a:pt x="69" y="91"/>
                </a:cubicBezTo>
                <a:cubicBezTo>
                  <a:pt x="64" y="91"/>
                  <a:pt x="61" y="88"/>
                  <a:pt x="61" y="83"/>
                </a:cubicBezTo>
                <a:close/>
                <a:moveTo>
                  <a:pt x="409" y="150"/>
                </a:moveTo>
                <a:cubicBezTo>
                  <a:pt x="105" y="150"/>
                  <a:pt x="105" y="150"/>
                  <a:pt x="105" y="150"/>
                </a:cubicBezTo>
                <a:cubicBezTo>
                  <a:pt x="101" y="150"/>
                  <a:pt x="97" y="146"/>
                  <a:pt x="97" y="142"/>
                </a:cubicBezTo>
                <a:cubicBezTo>
                  <a:pt x="97" y="138"/>
                  <a:pt x="101" y="134"/>
                  <a:pt x="105" y="134"/>
                </a:cubicBezTo>
                <a:cubicBezTo>
                  <a:pt x="409" y="134"/>
                  <a:pt x="409" y="134"/>
                  <a:pt x="409" y="134"/>
                </a:cubicBezTo>
                <a:cubicBezTo>
                  <a:pt x="413" y="134"/>
                  <a:pt x="416" y="138"/>
                  <a:pt x="416" y="142"/>
                </a:cubicBezTo>
                <a:cubicBezTo>
                  <a:pt x="416" y="146"/>
                  <a:pt x="413" y="150"/>
                  <a:pt x="409" y="150"/>
                </a:cubicBezTo>
                <a:close/>
                <a:moveTo>
                  <a:pt x="299" y="240"/>
                </a:moveTo>
                <a:cubicBezTo>
                  <a:pt x="299" y="244"/>
                  <a:pt x="296" y="248"/>
                  <a:pt x="291" y="248"/>
                </a:cubicBezTo>
                <a:cubicBezTo>
                  <a:pt x="118" y="248"/>
                  <a:pt x="118" y="248"/>
                  <a:pt x="118" y="248"/>
                </a:cubicBezTo>
                <a:cubicBezTo>
                  <a:pt x="114" y="248"/>
                  <a:pt x="110" y="244"/>
                  <a:pt x="110" y="240"/>
                </a:cubicBezTo>
                <a:cubicBezTo>
                  <a:pt x="110" y="236"/>
                  <a:pt x="114" y="232"/>
                  <a:pt x="118" y="232"/>
                </a:cubicBezTo>
                <a:cubicBezTo>
                  <a:pt x="291" y="232"/>
                  <a:pt x="291" y="232"/>
                  <a:pt x="291" y="232"/>
                </a:cubicBezTo>
                <a:cubicBezTo>
                  <a:pt x="296" y="232"/>
                  <a:pt x="299" y="236"/>
                  <a:pt x="299" y="240"/>
                </a:cubicBezTo>
                <a:close/>
                <a:moveTo>
                  <a:pt x="299" y="297"/>
                </a:moveTo>
                <a:cubicBezTo>
                  <a:pt x="299" y="302"/>
                  <a:pt x="296" y="305"/>
                  <a:pt x="291" y="305"/>
                </a:cubicBezTo>
                <a:cubicBezTo>
                  <a:pt x="118" y="305"/>
                  <a:pt x="118" y="305"/>
                  <a:pt x="118" y="305"/>
                </a:cubicBezTo>
                <a:cubicBezTo>
                  <a:pt x="114" y="305"/>
                  <a:pt x="110" y="302"/>
                  <a:pt x="110" y="297"/>
                </a:cubicBezTo>
                <a:cubicBezTo>
                  <a:pt x="110" y="293"/>
                  <a:pt x="114" y="290"/>
                  <a:pt x="118" y="290"/>
                </a:cubicBezTo>
                <a:cubicBezTo>
                  <a:pt x="291" y="290"/>
                  <a:pt x="291" y="290"/>
                  <a:pt x="291" y="290"/>
                </a:cubicBezTo>
                <a:cubicBezTo>
                  <a:pt x="296" y="290"/>
                  <a:pt x="299" y="293"/>
                  <a:pt x="299" y="297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sp>
        <p:nvSpPr>
          <p:cNvPr id="38918" name="Freeform 11"/>
          <p:cNvSpPr>
            <a:spLocks noChangeArrowheads="1"/>
          </p:cNvSpPr>
          <p:nvPr/>
        </p:nvSpPr>
        <p:spPr bwMode="auto">
          <a:xfrm>
            <a:off x="1898650" y="1603375"/>
            <a:ext cx="582613" cy="320675"/>
          </a:xfrm>
          <a:custGeom>
            <a:avLst/>
            <a:gdLst>
              <a:gd name="T0" fmla="*/ 7 w 683"/>
              <a:gd name="T1" fmla="*/ 118 h 376"/>
              <a:gd name="T2" fmla="*/ 334 w 683"/>
              <a:gd name="T3" fmla="*/ 1 h 376"/>
              <a:gd name="T4" fmla="*/ 341 w 683"/>
              <a:gd name="T5" fmla="*/ 1 h 376"/>
              <a:gd name="T6" fmla="*/ 675 w 683"/>
              <a:gd name="T7" fmla="*/ 118 h 376"/>
              <a:gd name="T8" fmla="*/ 683 w 683"/>
              <a:gd name="T9" fmla="*/ 129 h 376"/>
              <a:gd name="T10" fmla="*/ 675 w 683"/>
              <a:gd name="T11" fmla="*/ 139 h 376"/>
              <a:gd name="T12" fmla="*/ 561 w 683"/>
              <a:gd name="T13" fmla="*/ 172 h 376"/>
              <a:gd name="T14" fmla="*/ 338 w 683"/>
              <a:gd name="T15" fmla="*/ 119 h 376"/>
              <a:gd name="T16" fmla="*/ 328 w 683"/>
              <a:gd name="T17" fmla="*/ 130 h 376"/>
              <a:gd name="T18" fmla="*/ 338 w 683"/>
              <a:gd name="T19" fmla="*/ 140 h 376"/>
              <a:gd name="T20" fmla="*/ 545 w 683"/>
              <a:gd name="T21" fmla="*/ 185 h 376"/>
              <a:gd name="T22" fmla="*/ 545 w 683"/>
              <a:gd name="T23" fmla="*/ 255 h 376"/>
              <a:gd name="T24" fmla="*/ 545 w 683"/>
              <a:gd name="T25" fmla="*/ 256 h 376"/>
              <a:gd name="T26" fmla="*/ 337 w 683"/>
              <a:gd name="T27" fmla="*/ 305 h 376"/>
              <a:gd name="T28" fmla="*/ 130 w 683"/>
              <a:gd name="T29" fmla="*/ 256 h 376"/>
              <a:gd name="T30" fmla="*/ 130 w 683"/>
              <a:gd name="T31" fmla="*/ 255 h 376"/>
              <a:gd name="T32" fmla="*/ 130 w 683"/>
              <a:gd name="T33" fmla="*/ 174 h 376"/>
              <a:gd name="T34" fmla="*/ 71 w 683"/>
              <a:gd name="T35" fmla="*/ 157 h 376"/>
              <a:gd name="T36" fmla="*/ 71 w 683"/>
              <a:gd name="T37" fmla="*/ 249 h 376"/>
              <a:gd name="T38" fmla="*/ 92 w 683"/>
              <a:gd name="T39" fmla="*/ 277 h 376"/>
              <a:gd name="T40" fmla="*/ 75 w 683"/>
              <a:gd name="T41" fmla="*/ 303 h 376"/>
              <a:gd name="T42" fmla="*/ 82 w 683"/>
              <a:gd name="T43" fmla="*/ 338 h 376"/>
              <a:gd name="T44" fmla="*/ 28 w 683"/>
              <a:gd name="T45" fmla="*/ 361 h 376"/>
              <a:gd name="T46" fmla="*/ 39 w 683"/>
              <a:gd name="T47" fmla="*/ 301 h 376"/>
              <a:gd name="T48" fmla="*/ 26 w 683"/>
              <a:gd name="T49" fmla="*/ 277 h 376"/>
              <a:gd name="T50" fmla="*/ 46 w 683"/>
              <a:gd name="T51" fmla="*/ 249 h 376"/>
              <a:gd name="T52" fmla="*/ 46 w 683"/>
              <a:gd name="T53" fmla="*/ 150 h 376"/>
              <a:gd name="T54" fmla="*/ 8 w 683"/>
              <a:gd name="T55" fmla="*/ 139 h 376"/>
              <a:gd name="T56" fmla="*/ 0 w 683"/>
              <a:gd name="T57" fmla="*/ 129 h 376"/>
              <a:gd name="T58" fmla="*/ 7 w 683"/>
              <a:gd name="T59" fmla="*/ 118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3" h="376">
                <a:moveTo>
                  <a:pt x="7" y="118"/>
                </a:moveTo>
                <a:cubicBezTo>
                  <a:pt x="334" y="1"/>
                  <a:pt x="334" y="1"/>
                  <a:pt x="334" y="1"/>
                </a:cubicBezTo>
                <a:cubicBezTo>
                  <a:pt x="336" y="0"/>
                  <a:pt x="339" y="0"/>
                  <a:pt x="341" y="1"/>
                </a:cubicBezTo>
                <a:cubicBezTo>
                  <a:pt x="675" y="118"/>
                  <a:pt x="675" y="118"/>
                  <a:pt x="675" y="118"/>
                </a:cubicBezTo>
                <a:cubicBezTo>
                  <a:pt x="680" y="120"/>
                  <a:pt x="683" y="124"/>
                  <a:pt x="683" y="129"/>
                </a:cubicBezTo>
                <a:cubicBezTo>
                  <a:pt x="682" y="134"/>
                  <a:pt x="679" y="138"/>
                  <a:pt x="675" y="139"/>
                </a:cubicBezTo>
                <a:cubicBezTo>
                  <a:pt x="561" y="172"/>
                  <a:pt x="561" y="172"/>
                  <a:pt x="561" y="172"/>
                </a:cubicBezTo>
                <a:cubicBezTo>
                  <a:pt x="537" y="136"/>
                  <a:pt x="430" y="119"/>
                  <a:pt x="338" y="119"/>
                </a:cubicBezTo>
                <a:cubicBezTo>
                  <a:pt x="333" y="119"/>
                  <a:pt x="328" y="124"/>
                  <a:pt x="328" y="130"/>
                </a:cubicBezTo>
                <a:cubicBezTo>
                  <a:pt x="328" y="136"/>
                  <a:pt x="333" y="140"/>
                  <a:pt x="338" y="140"/>
                </a:cubicBezTo>
                <a:cubicBezTo>
                  <a:pt x="452" y="140"/>
                  <a:pt x="534" y="164"/>
                  <a:pt x="545" y="185"/>
                </a:cubicBezTo>
                <a:cubicBezTo>
                  <a:pt x="545" y="255"/>
                  <a:pt x="545" y="255"/>
                  <a:pt x="545" y="255"/>
                </a:cubicBezTo>
                <a:cubicBezTo>
                  <a:pt x="545" y="255"/>
                  <a:pt x="545" y="255"/>
                  <a:pt x="545" y="256"/>
                </a:cubicBezTo>
                <a:cubicBezTo>
                  <a:pt x="545" y="283"/>
                  <a:pt x="452" y="305"/>
                  <a:pt x="337" y="305"/>
                </a:cubicBezTo>
                <a:cubicBezTo>
                  <a:pt x="223" y="305"/>
                  <a:pt x="130" y="283"/>
                  <a:pt x="130" y="256"/>
                </a:cubicBezTo>
                <a:cubicBezTo>
                  <a:pt x="130" y="255"/>
                  <a:pt x="130" y="255"/>
                  <a:pt x="130" y="255"/>
                </a:cubicBezTo>
                <a:cubicBezTo>
                  <a:pt x="130" y="174"/>
                  <a:pt x="130" y="174"/>
                  <a:pt x="130" y="174"/>
                </a:cubicBezTo>
                <a:cubicBezTo>
                  <a:pt x="71" y="157"/>
                  <a:pt x="71" y="157"/>
                  <a:pt x="71" y="157"/>
                </a:cubicBezTo>
                <a:cubicBezTo>
                  <a:pt x="71" y="249"/>
                  <a:pt x="71" y="249"/>
                  <a:pt x="71" y="249"/>
                </a:cubicBezTo>
                <a:cubicBezTo>
                  <a:pt x="83" y="253"/>
                  <a:pt x="92" y="264"/>
                  <a:pt x="92" y="277"/>
                </a:cubicBezTo>
                <a:cubicBezTo>
                  <a:pt x="92" y="288"/>
                  <a:pt x="85" y="298"/>
                  <a:pt x="75" y="303"/>
                </a:cubicBezTo>
                <a:cubicBezTo>
                  <a:pt x="82" y="338"/>
                  <a:pt x="82" y="338"/>
                  <a:pt x="82" y="338"/>
                </a:cubicBezTo>
                <a:cubicBezTo>
                  <a:pt x="86" y="354"/>
                  <a:pt x="26" y="376"/>
                  <a:pt x="28" y="361"/>
                </a:cubicBezTo>
                <a:cubicBezTo>
                  <a:pt x="39" y="301"/>
                  <a:pt x="39" y="301"/>
                  <a:pt x="39" y="301"/>
                </a:cubicBezTo>
                <a:cubicBezTo>
                  <a:pt x="31" y="296"/>
                  <a:pt x="26" y="287"/>
                  <a:pt x="26" y="277"/>
                </a:cubicBezTo>
                <a:cubicBezTo>
                  <a:pt x="26" y="264"/>
                  <a:pt x="34" y="253"/>
                  <a:pt x="46" y="249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8" y="139"/>
                  <a:pt x="8" y="139"/>
                  <a:pt x="8" y="139"/>
                </a:cubicBezTo>
                <a:cubicBezTo>
                  <a:pt x="3" y="138"/>
                  <a:pt x="0" y="134"/>
                  <a:pt x="0" y="129"/>
                </a:cubicBezTo>
                <a:cubicBezTo>
                  <a:pt x="0" y="124"/>
                  <a:pt x="3" y="120"/>
                  <a:pt x="7" y="118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sp>
        <p:nvSpPr>
          <p:cNvPr id="38919" name="Freeform 12"/>
          <p:cNvSpPr>
            <a:spLocks noEditPoints="1" noChangeArrowheads="1"/>
          </p:cNvSpPr>
          <p:nvPr/>
        </p:nvSpPr>
        <p:spPr bwMode="auto">
          <a:xfrm>
            <a:off x="3433763" y="1493838"/>
            <a:ext cx="414337" cy="428625"/>
          </a:xfrm>
          <a:custGeom>
            <a:avLst/>
            <a:gdLst>
              <a:gd name="T0" fmla="*/ 485 w 485"/>
              <a:gd name="T1" fmla="*/ 490 h 503"/>
              <a:gd name="T2" fmla="*/ 14 w 485"/>
              <a:gd name="T3" fmla="*/ 503 h 503"/>
              <a:gd name="T4" fmla="*/ 0 w 485"/>
              <a:gd name="T5" fmla="*/ 489 h 503"/>
              <a:gd name="T6" fmla="*/ 471 w 485"/>
              <a:gd name="T7" fmla="*/ 476 h 503"/>
              <a:gd name="T8" fmla="*/ 17 w 485"/>
              <a:gd name="T9" fmla="*/ 439 h 503"/>
              <a:gd name="T10" fmla="*/ 31 w 485"/>
              <a:gd name="T11" fmla="*/ 453 h 503"/>
              <a:gd name="T12" fmla="*/ 468 w 485"/>
              <a:gd name="T13" fmla="*/ 440 h 503"/>
              <a:gd name="T14" fmla="*/ 454 w 485"/>
              <a:gd name="T15" fmla="*/ 426 h 503"/>
              <a:gd name="T16" fmla="*/ 17 w 485"/>
              <a:gd name="T17" fmla="*/ 439 h 503"/>
              <a:gd name="T18" fmla="*/ 21 w 485"/>
              <a:gd name="T19" fmla="*/ 134 h 503"/>
              <a:gd name="T20" fmla="*/ 247 w 485"/>
              <a:gd name="T21" fmla="*/ 1 h 503"/>
              <a:gd name="T22" fmla="*/ 474 w 485"/>
              <a:gd name="T23" fmla="*/ 153 h 503"/>
              <a:gd name="T24" fmla="*/ 25 w 485"/>
              <a:gd name="T25" fmla="*/ 164 h 503"/>
              <a:gd name="T26" fmla="*/ 211 w 485"/>
              <a:gd name="T27" fmla="*/ 91 h 503"/>
              <a:gd name="T28" fmla="*/ 274 w 485"/>
              <a:gd name="T29" fmla="*/ 91 h 503"/>
              <a:gd name="T30" fmla="*/ 211 w 485"/>
              <a:gd name="T31" fmla="*/ 91 h 503"/>
              <a:gd name="T32" fmla="*/ 52 w 485"/>
              <a:gd name="T33" fmla="*/ 385 h 503"/>
              <a:gd name="T34" fmla="*/ 69 w 485"/>
              <a:gd name="T35" fmla="*/ 399 h 503"/>
              <a:gd name="T36" fmla="*/ 147 w 485"/>
              <a:gd name="T37" fmla="*/ 385 h 503"/>
              <a:gd name="T38" fmla="*/ 134 w 485"/>
              <a:gd name="T39" fmla="*/ 371 h 503"/>
              <a:gd name="T40" fmla="*/ 129 w 485"/>
              <a:gd name="T41" fmla="*/ 218 h 503"/>
              <a:gd name="T42" fmla="*/ 147 w 485"/>
              <a:gd name="T43" fmla="*/ 205 h 503"/>
              <a:gd name="T44" fmla="*/ 136 w 485"/>
              <a:gd name="T45" fmla="*/ 191 h 503"/>
              <a:gd name="T46" fmla="*/ 52 w 485"/>
              <a:gd name="T47" fmla="*/ 204 h 503"/>
              <a:gd name="T48" fmla="*/ 66 w 485"/>
              <a:gd name="T49" fmla="*/ 218 h 503"/>
              <a:gd name="T50" fmla="*/ 69 w 485"/>
              <a:gd name="T51" fmla="*/ 371 h 503"/>
              <a:gd name="T52" fmla="*/ 209 w 485"/>
              <a:gd name="T53" fmla="*/ 371 h 503"/>
              <a:gd name="T54" fmla="*/ 195 w 485"/>
              <a:gd name="T55" fmla="*/ 385 h 503"/>
              <a:gd name="T56" fmla="*/ 276 w 485"/>
              <a:gd name="T57" fmla="*/ 399 h 503"/>
              <a:gd name="T58" fmla="*/ 290 w 485"/>
              <a:gd name="T59" fmla="*/ 385 h 503"/>
              <a:gd name="T60" fmla="*/ 272 w 485"/>
              <a:gd name="T61" fmla="*/ 371 h 503"/>
              <a:gd name="T62" fmla="*/ 276 w 485"/>
              <a:gd name="T63" fmla="*/ 218 h 503"/>
              <a:gd name="T64" fmla="*/ 290 w 485"/>
              <a:gd name="T65" fmla="*/ 204 h 503"/>
              <a:gd name="T66" fmla="*/ 211 w 485"/>
              <a:gd name="T67" fmla="*/ 191 h 503"/>
              <a:gd name="T68" fmla="*/ 195 w 485"/>
              <a:gd name="T69" fmla="*/ 205 h 503"/>
              <a:gd name="T70" fmla="*/ 212 w 485"/>
              <a:gd name="T71" fmla="*/ 218 h 503"/>
              <a:gd name="T72" fmla="*/ 209 w 485"/>
              <a:gd name="T73" fmla="*/ 371 h 503"/>
              <a:gd name="T74" fmla="*/ 338 w 485"/>
              <a:gd name="T75" fmla="*/ 385 h 503"/>
              <a:gd name="T76" fmla="*/ 354 w 485"/>
              <a:gd name="T77" fmla="*/ 399 h 503"/>
              <a:gd name="T78" fmla="*/ 433 w 485"/>
              <a:gd name="T79" fmla="*/ 385 h 503"/>
              <a:gd name="T80" fmla="*/ 419 w 485"/>
              <a:gd name="T81" fmla="*/ 371 h 503"/>
              <a:gd name="T82" fmla="*/ 415 w 485"/>
              <a:gd name="T83" fmla="*/ 218 h 503"/>
              <a:gd name="T84" fmla="*/ 433 w 485"/>
              <a:gd name="T85" fmla="*/ 205 h 503"/>
              <a:gd name="T86" fmla="*/ 422 w 485"/>
              <a:gd name="T87" fmla="*/ 191 h 503"/>
              <a:gd name="T88" fmla="*/ 338 w 485"/>
              <a:gd name="T89" fmla="*/ 204 h 503"/>
              <a:gd name="T90" fmla="*/ 351 w 485"/>
              <a:gd name="T91" fmla="*/ 218 h 503"/>
              <a:gd name="T92" fmla="*/ 354 w 485"/>
              <a:gd name="T93" fmla="*/ 371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5" h="503">
                <a:moveTo>
                  <a:pt x="485" y="489"/>
                </a:moveTo>
                <a:cubicBezTo>
                  <a:pt x="485" y="490"/>
                  <a:pt x="485" y="490"/>
                  <a:pt x="485" y="490"/>
                </a:cubicBezTo>
                <a:cubicBezTo>
                  <a:pt x="485" y="497"/>
                  <a:pt x="479" y="503"/>
                  <a:pt x="471" y="503"/>
                </a:cubicBezTo>
                <a:cubicBezTo>
                  <a:pt x="14" y="503"/>
                  <a:pt x="14" y="503"/>
                  <a:pt x="14" y="503"/>
                </a:cubicBezTo>
                <a:cubicBezTo>
                  <a:pt x="6" y="503"/>
                  <a:pt x="0" y="497"/>
                  <a:pt x="0" y="490"/>
                </a:cubicBezTo>
                <a:cubicBezTo>
                  <a:pt x="0" y="489"/>
                  <a:pt x="0" y="489"/>
                  <a:pt x="0" y="489"/>
                </a:cubicBezTo>
                <a:cubicBezTo>
                  <a:pt x="0" y="482"/>
                  <a:pt x="6" y="476"/>
                  <a:pt x="14" y="476"/>
                </a:cubicBezTo>
                <a:cubicBezTo>
                  <a:pt x="471" y="476"/>
                  <a:pt x="471" y="476"/>
                  <a:pt x="471" y="476"/>
                </a:cubicBezTo>
                <a:cubicBezTo>
                  <a:pt x="479" y="476"/>
                  <a:pt x="485" y="482"/>
                  <a:pt x="485" y="489"/>
                </a:cubicBezTo>
                <a:close/>
                <a:moveTo>
                  <a:pt x="17" y="439"/>
                </a:moveTo>
                <a:cubicBezTo>
                  <a:pt x="17" y="440"/>
                  <a:pt x="17" y="440"/>
                  <a:pt x="17" y="440"/>
                </a:cubicBezTo>
                <a:cubicBezTo>
                  <a:pt x="17" y="447"/>
                  <a:pt x="23" y="453"/>
                  <a:pt x="31" y="453"/>
                </a:cubicBezTo>
                <a:cubicBezTo>
                  <a:pt x="454" y="453"/>
                  <a:pt x="454" y="453"/>
                  <a:pt x="454" y="453"/>
                </a:cubicBezTo>
                <a:cubicBezTo>
                  <a:pt x="462" y="453"/>
                  <a:pt x="468" y="447"/>
                  <a:pt x="468" y="440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2"/>
                  <a:pt x="462" y="426"/>
                  <a:pt x="454" y="426"/>
                </a:cubicBezTo>
                <a:cubicBezTo>
                  <a:pt x="31" y="426"/>
                  <a:pt x="31" y="426"/>
                  <a:pt x="31" y="426"/>
                </a:cubicBezTo>
                <a:cubicBezTo>
                  <a:pt x="23" y="426"/>
                  <a:pt x="17" y="432"/>
                  <a:pt x="17" y="439"/>
                </a:cubicBezTo>
                <a:close/>
                <a:moveTo>
                  <a:pt x="11" y="153"/>
                </a:moveTo>
                <a:cubicBezTo>
                  <a:pt x="10" y="147"/>
                  <a:pt x="9" y="141"/>
                  <a:pt x="21" y="134"/>
                </a:cubicBezTo>
                <a:cubicBezTo>
                  <a:pt x="32" y="127"/>
                  <a:pt x="238" y="1"/>
                  <a:pt x="238" y="1"/>
                </a:cubicBezTo>
                <a:cubicBezTo>
                  <a:pt x="241" y="0"/>
                  <a:pt x="244" y="0"/>
                  <a:pt x="247" y="1"/>
                </a:cubicBezTo>
                <a:cubicBezTo>
                  <a:pt x="247" y="1"/>
                  <a:pt x="455" y="128"/>
                  <a:pt x="464" y="134"/>
                </a:cubicBezTo>
                <a:cubicBezTo>
                  <a:pt x="474" y="140"/>
                  <a:pt x="475" y="147"/>
                  <a:pt x="474" y="153"/>
                </a:cubicBezTo>
                <a:cubicBezTo>
                  <a:pt x="473" y="159"/>
                  <a:pt x="467" y="164"/>
                  <a:pt x="460" y="164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18" y="164"/>
                  <a:pt x="12" y="159"/>
                  <a:pt x="11" y="153"/>
                </a:cubicBezTo>
                <a:close/>
                <a:moveTo>
                  <a:pt x="211" y="91"/>
                </a:moveTo>
                <a:cubicBezTo>
                  <a:pt x="211" y="108"/>
                  <a:pt x="225" y="122"/>
                  <a:pt x="243" y="122"/>
                </a:cubicBezTo>
                <a:cubicBezTo>
                  <a:pt x="260" y="122"/>
                  <a:pt x="274" y="108"/>
                  <a:pt x="274" y="91"/>
                </a:cubicBezTo>
                <a:cubicBezTo>
                  <a:pt x="274" y="74"/>
                  <a:pt x="260" y="59"/>
                  <a:pt x="243" y="59"/>
                </a:cubicBezTo>
                <a:cubicBezTo>
                  <a:pt x="225" y="59"/>
                  <a:pt x="211" y="74"/>
                  <a:pt x="211" y="91"/>
                </a:cubicBezTo>
                <a:close/>
                <a:moveTo>
                  <a:pt x="66" y="371"/>
                </a:moveTo>
                <a:cubicBezTo>
                  <a:pt x="58" y="371"/>
                  <a:pt x="52" y="377"/>
                  <a:pt x="52" y="385"/>
                </a:cubicBezTo>
                <a:cubicBezTo>
                  <a:pt x="52" y="385"/>
                  <a:pt x="52" y="385"/>
                  <a:pt x="52" y="385"/>
                </a:cubicBezTo>
                <a:cubicBezTo>
                  <a:pt x="52" y="393"/>
                  <a:pt x="61" y="399"/>
                  <a:pt x="69" y="399"/>
                </a:cubicBezTo>
                <a:cubicBezTo>
                  <a:pt x="134" y="399"/>
                  <a:pt x="134" y="399"/>
                  <a:pt x="134" y="399"/>
                </a:cubicBezTo>
                <a:cubicBezTo>
                  <a:pt x="141" y="399"/>
                  <a:pt x="147" y="393"/>
                  <a:pt x="147" y="385"/>
                </a:cubicBezTo>
                <a:cubicBezTo>
                  <a:pt x="147" y="385"/>
                  <a:pt x="147" y="385"/>
                  <a:pt x="147" y="385"/>
                </a:cubicBezTo>
                <a:cubicBezTo>
                  <a:pt x="147" y="377"/>
                  <a:pt x="141" y="371"/>
                  <a:pt x="134" y="371"/>
                </a:cubicBezTo>
                <a:cubicBezTo>
                  <a:pt x="129" y="371"/>
                  <a:pt x="129" y="371"/>
                  <a:pt x="129" y="371"/>
                </a:cubicBezTo>
                <a:cubicBezTo>
                  <a:pt x="129" y="218"/>
                  <a:pt x="129" y="218"/>
                  <a:pt x="129" y="218"/>
                </a:cubicBezTo>
                <a:cubicBezTo>
                  <a:pt x="134" y="218"/>
                  <a:pt x="134" y="218"/>
                  <a:pt x="134" y="218"/>
                </a:cubicBezTo>
                <a:cubicBezTo>
                  <a:pt x="141" y="218"/>
                  <a:pt x="147" y="212"/>
                  <a:pt x="147" y="205"/>
                </a:cubicBezTo>
                <a:cubicBezTo>
                  <a:pt x="147" y="204"/>
                  <a:pt x="147" y="204"/>
                  <a:pt x="147" y="204"/>
                </a:cubicBezTo>
                <a:cubicBezTo>
                  <a:pt x="147" y="197"/>
                  <a:pt x="141" y="191"/>
                  <a:pt x="136" y="191"/>
                </a:cubicBezTo>
                <a:cubicBezTo>
                  <a:pt x="69" y="191"/>
                  <a:pt x="69" y="191"/>
                  <a:pt x="69" y="191"/>
                </a:cubicBezTo>
                <a:cubicBezTo>
                  <a:pt x="58" y="191"/>
                  <a:pt x="52" y="197"/>
                  <a:pt x="52" y="204"/>
                </a:cubicBezTo>
                <a:cubicBezTo>
                  <a:pt x="52" y="205"/>
                  <a:pt x="52" y="205"/>
                  <a:pt x="52" y="205"/>
                </a:cubicBezTo>
                <a:cubicBezTo>
                  <a:pt x="52" y="212"/>
                  <a:pt x="58" y="218"/>
                  <a:pt x="66" y="218"/>
                </a:cubicBezTo>
                <a:cubicBezTo>
                  <a:pt x="69" y="218"/>
                  <a:pt x="69" y="218"/>
                  <a:pt x="69" y="218"/>
                </a:cubicBezTo>
                <a:cubicBezTo>
                  <a:pt x="69" y="371"/>
                  <a:pt x="69" y="371"/>
                  <a:pt x="69" y="371"/>
                </a:cubicBezTo>
                <a:lnTo>
                  <a:pt x="66" y="371"/>
                </a:lnTo>
                <a:close/>
                <a:moveTo>
                  <a:pt x="209" y="371"/>
                </a:moveTo>
                <a:cubicBezTo>
                  <a:pt x="201" y="371"/>
                  <a:pt x="195" y="377"/>
                  <a:pt x="195" y="385"/>
                </a:cubicBezTo>
                <a:cubicBezTo>
                  <a:pt x="195" y="385"/>
                  <a:pt x="195" y="385"/>
                  <a:pt x="195" y="385"/>
                </a:cubicBezTo>
                <a:cubicBezTo>
                  <a:pt x="195" y="393"/>
                  <a:pt x="204" y="399"/>
                  <a:pt x="211" y="399"/>
                </a:cubicBezTo>
                <a:cubicBezTo>
                  <a:pt x="276" y="399"/>
                  <a:pt x="276" y="399"/>
                  <a:pt x="276" y="399"/>
                </a:cubicBezTo>
                <a:cubicBezTo>
                  <a:pt x="284" y="399"/>
                  <a:pt x="290" y="393"/>
                  <a:pt x="290" y="385"/>
                </a:cubicBezTo>
                <a:cubicBezTo>
                  <a:pt x="290" y="385"/>
                  <a:pt x="290" y="385"/>
                  <a:pt x="290" y="385"/>
                </a:cubicBezTo>
                <a:cubicBezTo>
                  <a:pt x="290" y="377"/>
                  <a:pt x="284" y="371"/>
                  <a:pt x="276" y="371"/>
                </a:cubicBezTo>
                <a:cubicBezTo>
                  <a:pt x="272" y="371"/>
                  <a:pt x="272" y="371"/>
                  <a:pt x="272" y="371"/>
                </a:cubicBezTo>
                <a:cubicBezTo>
                  <a:pt x="272" y="218"/>
                  <a:pt x="272" y="218"/>
                  <a:pt x="272" y="218"/>
                </a:cubicBezTo>
                <a:cubicBezTo>
                  <a:pt x="276" y="218"/>
                  <a:pt x="276" y="218"/>
                  <a:pt x="276" y="218"/>
                </a:cubicBezTo>
                <a:cubicBezTo>
                  <a:pt x="284" y="218"/>
                  <a:pt x="290" y="212"/>
                  <a:pt x="290" y="205"/>
                </a:cubicBezTo>
                <a:cubicBezTo>
                  <a:pt x="290" y="204"/>
                  <a:pt x="290" y="204"/>
                  <a:pt x="290" y="204"/>
                </a:cubicBezTo>
                <a:cubicBezTo>
                  <a:pt x="290" y="197"/>
                  <a:pt x="284" y="191"/>
                  <a:pt x="279" y="191"/>
                </a:cubicBezTo>
                <a:cubicBezTo>
                  <a:pt x="211" y="191"/>
                  <a:pt x="211" y="191"/>
                  <a:pt x="211" y="191"/>
                </a:cubicBezTo>
                <a:cubicBezTo>
                  <a:pt x="201" y="191"/>
                  <a:pt x="195" y="197"/>
                  <a:pt x="195" y="204"/>
                </a:cubicBezTo>
                <a:cubicBezTo>
                  <a:pt x="195" y="205"/>
                  <a:pt x="195" y="205"/>
                  <a:pt x="195" y="205"/>
                </a:cubicBezTo>
                <a:cubicBezTo>
                  <a:pt x="195" y="212"/>
                  <a:pt x="201" y="218"/>
                  <a:pt x="209" y="218"/>
                </a:cubicBezTo>
                <a:cubicBezTo>
                  <a:pt x="212" y="218"/>
                  <a:pt x="212" y="218"/>
                  <a:pt x="212" y="218"/>
                </a:cubicBezTo>
                <a:cubicBezTo>
                  <a:pt x="212" y="371"/>
                  <a:pt x="212" y="371"/>
                  <a:pt x="212" y="371"/>
                </a:cubicBezTo>
                <a:lnTo>
                  <a:pt x="209" y="371"/>
                </a:lnTo>
                <a:close/>
                <a:moveTo>
                  <a:pt x="351" y="371"/>
                </a:moveTo>
                <a:cubicBezTo>
                  <a:pt x="344" y="371"/>
                  <a:pt x="338" y="377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93"/>
                  <a:pt x="347" y="399"/>
                  <a:pt x="354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7" y="399"/>
                  <a:pt x="433" y="393"/>
                  <a:pt x="433" y="385"/>
                </a:cubicBezTo>
                <a:cubicBezTo>
                  <a:pt x="433" y="385"/>
                  <a:pt x="433" y="385"/>
                  <a:pt x="433" y="385"/>
                </a:cubicBezTo>
                <a:cubicBezTo>
                  <a:pt x="433" y="377"/>
                  <a:pt x="427" y="371"/>
                  <a:pt x="419" y="371"/>
                </a:cubicBezTo>
                <a:cubicBezTo>
                  <a:pt x="415" y="371"/>
                  <a:pt x="415" y="371"/>
                  <a:pt x="415" y="371"/>
                </a:cubicBezTo>
                <a:cubicBezTo>
                  <a:pt x="415" y="218"/>
                  <a:pt x="415" y="218"/>
                  <a:pt x="415" y="218"/>
                </a:cubicBezTo>
                <a:cubicBezTo>
                  <a:pt x="419" y="218"/>
                  <a:pt x="419" y="218"/>
                  <a:pt x="419" y="218"/>
                </a:cubicBezTo>
                <a:cubicBezTo>
                  <a:pt x="427" y="218"/>
                  <a:pt x="433" y="212"/>
                  <a:pt x="433" y="205"/>
                </a:cubicBezTo>
                <a:cubicBezTo>
                  <a:pt x="433" y="204"/>
                  <a:pt x="433" y="204"/>
                  <a:pt x="433" y="204"/>
                </a:cubicBezTo>
                <a:cubicBezTo>
                  <a:pt x="433" y="197"/>
                  <a:pt x="427" y="191"/>
                  <a:pt x="422" y="191"/>
                </a:cubicBezTo>
                <a:cubicBezTo>
                  <a:pt x="354" y="191"/>
                  <a:pt x="354" y="191"/>
                  <a:pt x="354" y="191"/>
                </a:cubicBezTo>
                <a:cubicBezTo>
                  <a:pt x="344" y="191"/>
                  <a:pt x="338" y="197"/>
                  <a:pt x="338" y="204"/>
                </a:cubicBezTo>
                <a:cubicBezTo>
                  <a:pt x="338" y="205"/>
                  <a:pt x="338" y="205"/>
                  <a:pt x="338" y="205"/>
                </a:cubicBezTo>
                <a:cubicBezTo>
                  <a:pt x="338" y="212"/>
                  <a:pt x="344" y="218"/>
                  <a:pt x="351" y="218"/>
                </a:cubicBezTo>
                <a:cubicBezTo>
                  <a:pt x="354" y="218"/>
                  <a:pt x="354" y="218"/>
                  <a:pt x="354" y="218"/>
                </a:cubicBezTo>
                <a:cubicBezTo>
                  <a:pt x="354" y="371"/>
                  <a:pt x="354" y="371"/>
                  <a:pt x="354" y="371"/>
                </a:cubicBezTo>
                <a:lnTo>
                  <a:pt x="351" y="371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sp>
        <p:nvSpPr>
          <p:cNvPr id="38920" name="Freeform 13"/>
          <p:cNvSpPr>
            <a:spLocks noEditPoints="1" noChangeArrowheads="1"/>
          </p:cNvSpPr>
          <p:nvPr/>
        </p:nvSpPr>
        <p:spPr bwMode="auto">
          <a:xfrm>
            <a:off x="2671763" y="3178175"/>
            <a:ext cx="506412" cy="366713"/>
          </a:xfrm>
          <a:custGeom>
            <a:avLst/>
            <a:gdLst>
              <a:gd name="T0" fmla="*/ 390 w 594"/>
              <a:gd name="T1" fmla="*/ 126 h 431"/>
              <a:gd name="T2" fmla="*/ 373 w 594"/>
              <a:gd name="T3" fmla="*/ 143 h 431"/>
              <a:gd name="T4" fmla="*/ 344 w 594"/>
              <a:gd name="T5" fmla="*/ 284 h 431"/>
              <a:gd name="T6" fmla="*/ 220 w 594"/>
              <a:gd name="T7" fmla="*/ 255 h 431"/>
              <a:gd name="T8" fmla="*/ 220 w 594"/>
              <a:gd name="T9" fmla="*/ 126 h 431"/>
              <a:gd name="T10" fmla="*/ 204 w 594"/>
              <a:gd name="T11" fmla="*/ 93 h 431"/>
              <a:gd name="T12" fmla="*/ 270 w 594"/>
              <a:gd name="T13" fmla="*/ 124 h 431"/>
              <a:gd name="T14" fmla="*/ 260 w 594"/>
              <a:gd name="T15" fmla="*/ 140 h 431"/>
              <a:gd name="T16" fmla="*/ 260 w 594"/>
              <a:gd name="T17" fmla="*/ 246 h 431"/>
              <a:gd name="T18" fmla="*/ 317 w 594"/>
              <a:gd name="T19" fmla="*/ 246 h 431"/>
              <a:gd name="T20" fmla="*/ 333 w 594"/>
              <a:gd name="T21" fmla="*/ 229 h 431"/>
              <a:gd name="T22" fmla="*/ 333 w 594"/>
              <a:gd name="T23" fmla="*/ 124 h 431"/>
              <a:gd name="T24" fmla="*/ 323 w 594"/>
              <a:gd name="T25" fmla="*/ 93 h 431"/>
              <a:gd name="T26" fmla="*/ 406 w 594"/>
              <a:gd name="T27" fmla="*/ 76 h 431"/>
              <a:gd name="T28" fmla="*/ 306 w 594"/>
              <a:gd name="T29" fmla="*/ 140 h 431"/>
              <a:gd name="T30" fmla="*/ 317 w 594"/>
              <a:gd name="T31" fmla="*/ 229 h 431"/>
              <a:gd name="T32" fmla="*/ 276 w 594"/>
              <a:gd name="T33" fmla="*/ 140 h 431"/>
              <a:gd name="T34" fmla="*/ 287 w 594"/>
              <a:gd name="T35" fmla="*/ 76 h 431"/>
              <a:gd name="T36" fmla="*/ 187 w 594"/>
              <a:gd name="T37" fmla="*/ 143 h 431"/>
              <a:gd name="T38" fmla="*/ 203 w 594"/>
              <a:gd name="T39" fmla="*/ 261 h 431"/>
              <a:gd name="T40" fmla="*/ 351 w 594"/>
              <a:gd name="T41" fmla="*/ 300 h 431"/>
              <a:gd name="T42" fmla="*/ 390 w 594"/>
              <a:gd name="T43" fmla="*/ 143 h 431"/>
              <a:gd name="T44" fmla="*/ 406 w 594"/>
              <a:gd name="T45" fmla="*/ 76 h 431"/>
              <a:gd name="T46" fmla="*/ 560 w 594"/>
              <a:gd name="T47" fmla="*/ 43 h 431"/>
              <a:gd name="T48" fmla="*/ 71 w 594"/>
              <a:gd name="T49" fmla="*/ 0 h 431"/>
              <a:gd name="T50" fmla="*/ 32 w 594"/>
              <a:gd name="T51" fmla="*/ 369 h 431"/>
              <a:gd name="T52" fmla="*/ 0 w 594"/>
              <a:gd name="T53" fmla="*/ 384 h 431"/>
              <a:gd name="T54" fmla="*/ 552 w 594"/>
              <a:gd name="T55" fmla="*/ 431 h 431"/>
              <a:gd name="T56" fmla="*/ 594 w 594"/>
              <a:gd name="T57" fmla="*/ 369 h 431"/>
              <a:gd name="T58" fmla="*/ 327 w 594"/>
              <a:gd name="T59" fmla="*/ 407 h 431"/>
              <a:gd name="T60" fmla="*/ 245 w 594"/>
              <a:gd name="T61" fmla="*/ 394 h 431"/>
              <a:gd name="T62" fmla="*/ 327 w 594"/>
              <a:gd name="T63" fmla="*/ 382 h 431"/>
              <a:gd name="T64" fmla="*/ 327 w 594"/>
              <a:gd name="T65" fmla="*/ 407 h 431"/>
              <a:gd name="T66" fmla="*/ 506 w 594"/>
              <a:gd name="T67" fmla="*/ 337 h 431"/>
              <a:gd name="T68" fmla="*/ 65 w 594"/>
              <a:gd name="T69" fmla="*/ 318 h 431"/>
              <a:gd name="T70" fmla="*/ 88 w 594"/>
              <a:gd name="T71" fmla="*/ 38 h 431"/>
              <a:gd name="T72" fmla="*/ 524 w 594"/>
              <a:gd name="T73" fmla="*/ 57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94" h="431">
                <a:moveTo>
                  <a:pt x="390" y="93"/>
                </a:moveTo>
                <a:cubicBezTo>
                  <a:pt x="390" y="126"/>
                  <a:pt x="390" y="126"/>
                  <a:pt x="390" y="126"/>
                </a:cubicBezTo>
                <a:cubicBezTo>
                  <a:pt x="373" y="126"/>
                  <a:pt x="373" y="126"/>
                  <a:pt x="373" y="126"/>
                </a:cubicBezTo>
                <a:cubicBezTo>
                  <a:pt x="373" y="143"/>
                  <a:pt x="373" y="143"/>
                  <a:pt x="373" y="143"/>
                </a:cubicBezTo>
                <a:cubicBezTo>
                  <a:pt x="373" y="255"/>
                  <a:pt x="373" y="255"/>
                  <a:pt x="373" y="255"/>
                </a:cubicBezTo>
                <a:cubicBezTo>
                  <a:pt x="344" y="284"/>
                  <a:pt x="344" y="284"/>
                  <a:pt x="344" y="284"/>
                </a:cubicBezTo>
                <a:cubicBezTo>
                  <a:pt x="248" y="284"/>
                  <a:pt x="248" y="284"/>
                  <a:pt x="248" y="284"/>
                </a:cubicBezTo>
                <a:cubicBezTo>
                  <a:pt x="220" y="255"/>
                  <a:pt x="220" y="255"/>
                  <a:pt x="220" y="255"/>
                </a:cubicBezTo>
                <a:cubicBezTo>
                  <a:pt x="220" y="143"/>
                  <a:pt x="220" y="143"/>
                  <a:pt x="220" y="143"/>
                </a:cubicBezTo>
                <a:cubicBezTo>
                  <a:pt x="220" y="126"/>
                  <a:pt x="220" y="126"/>
                  <a:pt x="220" y="126"/>
                </a:cubicBezTo>
                <a:cubicBezTo>
                  <a:pt x="204" y="126"/>
                  <a:pt x="204" y="126"/>
                  <a:pt x="204" y="126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70" y="93"/>
                  <a:pt x="270" y="93"/>
                  <a:pt x="270" y="93"/>
                </a:cubicBezTo>
                <a:cubicBezTo>
                  <a:pt x="270" y="124"/>
                  <a:pt x="270" y="124"/>
                  <a:pt x="270" y="124"/>
                </a:cubicBezTo>
                <a:cubicBezTo>
                  <a:pt x="260" y="124"/>
                  <a:pt x="260" y="124"/>
                  <a:pt x="260" y="124"/>
                </a:cubicBezTo>
                <a:cubicBezTo>
                  <a:pt x="260" y="140"/>
                  <a:pt x="260" y="140"/>
                  <a:pt x="260" y="140"/>
                </a:cubicBezTo>
                <a:cubicBezTo>
                  <a:pt x="260" y="229"/>
                  <a:pt x="260" y="229"/>
                  <a:pt x="260" y="229"/>
                </a:cubicBezTo>
                <a:cubicBezTo>
                  <a:pt x="260" y="246"/>
                  <a:pt x="260" y="246"/>
                  <a:pt x="260" y="246"/>
                </a:cubicBezTo>
                <a:cubicBezTo>
                  <a:pt x="276" y="246"/>
                  <a:pt x="276" y="246"/>
                  <a:pt x="276" y="246"/>
                </a:cubicBezTo>
                <a:cubicBezTo>
                  <a:pt x="317" y="246"/>
                  <a:pt x="317" y="246"/>
                  <a:pt x="317" y="246"/>
                </a:cubicBezTo>
                <a:cubicBezTo>
                  <a:pt x="333" y="246"/>
                  <a:pt x="333" y="246"/>
                  <a:pt x="333" y="246"/>
                </a:cubicBezTo>
                <a:cubicBezTo>
                  <a:pt x="333" y="229"/>
                  <a:pt x="333" y="229"/>
                  <a:pt x="333" y="229"/>
                </a:cubicBezTo>
                <a:cubicBezTo>
                  <a:pt x="333" y="140"/>
                  <a:pt x="333" y="140"/>
                  <a:pt x="333" y="140"/>
                </a:cubicBezTo>
                <a:cubicBezTo>
                  <a:pt x="333" y="124"/>
                  <a:pt x="333" y="124"/>
                  <a:pt x="333" y="124"/>
                </a:cubicBezTo>
                <a:cubicBezTo>
                  <a:pt x="323" y="124"/>
                  <a:pt x="323" y="124"/>
                  <a:pt x="323" y="124"/>
                </a:cubicBezTo>
                <a:cubicBezTo>
                  <a:pt x="323" y="93"/>
                  <a:pt x="323" y="93"/>
                  <a:pt x="323" y="93"/>
                </a:cubicBezTo>
                <a:cubicBezTo>
                  <a:pt x="390" y="93"/>
                  <a:pt x="390" y="93"/>
                  <a:pt x="390" y="93"/>
                </a:cubicBezTo>
                <a:close/>
                <a:moveTo>
                  <a:pt x="406" y="76"/>
                </a:moveTo>
                <a:cubicBezTo>
                  <a:pt x="306" y="76"/>
                  <a:pt x="306" y="76"/>
                  <a:pt x="306" y="76"/>
                </a:cubicBezTo>
                <a:cubicBezTo>
                  <a:pt x="306" y="140"/>
                  <a:pt x="306" y="140"/>
                  <a:pt x="306" y="140"/>
                </a:cubicBezTo>
                <a:cubicBezTo>
                  <a:pt x="317" y="140"/>
                  <a:pt x="317" y="140"/>
                  <a:pt x="317" y="140"/>
                </a:cubicBezTo>
                <a:cubicBezTo>
                  <a:pt x="317" y="229"/>
                  <a:pt x="317" y="229"/>
                  <a:pt x="317" y="229"/>
                </a:cubicBezTo>
                <a:cubicBezTo>
                  <a:pt x="276" y="229"/>
                  <a:pt x="276" y="229"/>
                  <a:pt x="276" y="229"/>
                </a:cubicBezTo>
                <a:cubicBezTo>
                  <a:pt x="276" y="140"/>
                  <a:pt x="276" y="140"/>
                  <a:pt x="276" y="140"/>
                </a:cubicBezTo>
                <a:cubicBezTo>
                  <a:pt x="287" y="140"/>
                  <a:pt x="287" y="140"/>
                  <a:pt x="287" y="140"/>
                </a:cubicBezTo>
                <a:cubicBezTo>
                  <a:pt x="287" y="76"/>
                  <a:pt x="287" y="76"/>
                  <a:pt x="287" y="76"/>
                </a:cubicBezTo>
                <a:cubicBezTo>
                  <a:pt x="187" y="76"/>
                  <a:pt x="187" y="76"/>
                  <a:pt x="187" y="76"/>
                </a:cubicBezTo>
                <a:cubicBezTo>
                  <a:pt x="187" y="143"/>
                  <a:pt x="187" y="143"/>
                  <a:pt x="187" y="143"/>
                </a:cubicBezTo>
                <a:cubicBezTo>
                  <a:pt x="203" y="143"/>
                  <a:pt x="203" y="143"/>
                  <a:pt x="203" y="143"/>
                </a:cubicBezTo>
                <a:cubicBezTo>
                  <a:pt x="203" y="261"/>
                  <a:pt x="203" y="261"/>
                  <a:pt x="203" y="261"/>
                </a:cubicBezTo>
                <a:cubicBezTo>
                  <a:pt x="241" y="300"/>
                  <a:pt x="241" y="300"/>
                  <a:pt x="241" y="300"/>
                </a:cubicBezTo>
                <a:cubicBezTo>
                  <a:pt x="351" y="300"/>
                  <a:pt x="351" y="300"/>
                  <a:pt x="351" y="300"/>
                </a:cubicBezTo>
                <a:cubicBezTo>
                  <a:pt x="390" y="261"/>
                  <a:pt x="390" y="261"/>
                  <a:pt x="390" y="261"/>
                </a:cubicBezTo>
                <a:cubicBezTo>
                  <a:pt x="390" y="143"/>
                  <a:pt x="390" y="143"/>
                  <a:pt x="390" y="143"/>
                </a:cubicBezTo>
                <a:cubicBezTo>
                  <a:pt x="406" y="143"/>
                  <a:pt x="406" y="143"/>
                  <a:pt x="406" y="143"/>
                </a:cubicBezTo>
                <a:cubicBezTo>
                  <a:pt x="406" y="76"/>
                  <a:pt x="406" y="76"/>
                  <a:pt x="406" y="76"/>
                </a:cubicBezTo>
                <a:close/>
                <a:moveTo>
                  <a:pt x="560" y="369"/>
                </a:moveTo>
                <a:cubicBezTo>
                  <a:pt x="560" y="43"/>
                  <a:pt x="560" y="43"/>
                  <a:pt x="560" y="43"/>
                </a:cubicBezTo>
                <a:cubicBezTo>
                  <a:pt x="560" y="19"/>
                  <a:pt x="542" y="0"/>
                  <a:pt x="52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49" y="0"/>
                  <a:pt x="32" y="19"/>
                  <a:pt x="32" y="43"/>
                </a:cubicBezTo>
                <a:cubicBezTo>
                  <a:pt x="32" y="369"/>
                  <a:pt x="32" y="369"/>
                  <a:pt x="32" y="369"/>
                </a:cubicBezTo>
                <a:cubicBezTo>
                  <a:pt x="0" y="369"/>
                  <a:pt x="0" y="369"/>
                  <a:pt x="0" y="369"/>
                </a:cubicBezTo>
                <a:cubicBezTo>
                  <a:pt x="0" y="384"/>
                  <a:pt x="0" y="384"/>
                  <a:pt x="0" y="384"/>
                </a:cubicBezTo>
                <a:cubicBezTo>
                  <a:pt x="0" y="410"/>
                  <a:pt x="19" y="431"/>
                  <a:pt x="42" y="431"/>
                </a:cubicBezTo>
                <a:cubicBezTo>
                  <a:pt x="552" y="431"/>
                  <a:pt x="552" y="431"/>
                  <a:pt x="552" y="431"/>
                </a:cubicBezTo>
                <a:cubicBezTo>
                  <a:pt x="575" y="431"/>
                  <a:pt x="594" y="410"/>
                  <a:pt x="594" y="384"/>
                </a:cubicBezTo>
                <a:cubicBezTo>
                  <a:pt x="594" y="369"/>
                  <a:pt x="594" y="369"/>
                  <a:pt x="594" y="369"/>
                </a:cubicBezTo>
                <a:lnTo>
                  <a:pt x="560" y="369"/>
                </a:lnTo>
                <a:close/>
                <a:moveTo>
                  <a:pt x="327" y="407"/>
                </a:moveTo>
                <a:cubicBezTo>
                  <a:pt x="256" y="407"/>
                  <a:pt x="256" y="407"/>
                  <a:pt x="256" y="407"/>
                </a:cubicBezTo>
                <a:cubicBezTo>
                  <a:pt x="250" y="407"/>
                  <a:pt x="245" y="401"/>
                  <a:pt x="245" y="394"/>
                </a:cubicBezTo>
                <a:cubicBezTo>
                  <a:pt x="245" y="387"/>
                  <a:pt x="250" y="382"/>
                  <a:pt x="256" y="382"/>
                </a:cubicBezTo>
                <a:cubicBezTo>
                  <a:pt x="327" y="382"/>
                  <a:pt x="327" y="382"/>
                  <a:pt x="327" y="382"/>
                </a:cubicBezTo>
                <a:cubicBezTo>
                  <a:pt x="334" y="382"/>
                  <a:pt x="339" y="387"/>
                  <a:pt x="339" y="394"/>
                </a:cubicBezTo>
                <a:cubicBezTo>
                  <a:pt x="339" y="401"/>
                  <a:pt x="334" y="407"/>
                  <a:pt x="327" y="407"/>
                </a:cubicBezTo>
                <a:close/>
                <a:moveTo>
                  <a:pt x="524" y="318"/>
                </a:moveTo>
                <a:cubicBezTo>
                  <a:pt x="524" y="328"/>
                  <a:pt x="516" y="337"/>
                  <a:pt x="506" y="337"/>
                </a:cubicBezTo>
                <a:cubicBezTo>
                  <a:pt x="82" y="337"/>
                  <a:pt x="82" y="337"/>
                  <a:pt x="82" y="337"/>
                </a:cubicBezTo>
                <a:cubicBezTo>
                  <a:pt x="73" y="337"/>
                  <a:pt x="65" y="328"/>
                  <a:pt x="65" y="318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47"/>
                  <a:pt x="73" y="38"/>
                  <a:pt x="88" y="38"/>
                </a:cubicBezTo>
                <a:cubicBezTo>
                  <a:pt x="512" y="38"/>
                  <a:pt x="512" y="38"/>
                  <a:pt x="512" y="38"/>
                </a:cubicBezTo>
                <a:cubicBezTo>
                  <a:pt x="516" y="38"/>
                  <a:pt x="524" y="47"/>
                  <a:pt x="524" y="57"/>
                </a:cubicBezTo>
                <a:lnTo>
                  <a:pt x="524" y="318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sp>
        <p:nvSpPr>
          <p:cNvPr id="38921" name="Freeform 14"/>
          <p:cNvSpPr>
            <a:spLocks noEditPoints="1" noChangeArrowheads="1"/>
          </p:cNvSpPr>
          <p:nvPr/>
        </p:nvSpPr>
        <p:spPr bwMode="auto">
          <a:xfrm>
            <a:off x="569913" y="3138488"/>
            <a:ext cx="339725" cy="431800"/>
          </a:xfrm>
          <a:custGeom>
            <a:avLst/>
            <a:gdLst>
              <a:gd name="T0" fmla="*/ 193 w 399"/>
              <a:gd name="T1" fmla="*/ 238 h 507"/>
              <a:gd name="T2" fmla="*/ 184 w 399"/>
              <a:gd name="T3" fmla="*/ 275 h 507"/>
              <a:gd name="T4" fmla="*/ 149 w 399"/>
              <a:gd name="T5" fmla="*/ 284 h 507"/>
              <a:gd name="T6" fmla="*/ 198 w 399"/>
              <a:gd name="T7" fmla="*/ 223 h 507"/>
              <a:gd name="T8" fmla="*/ 250 w 399"/>
              <a:gd name="T9" fmla="*/ 344 h 507"/>
              <a:gd name="T10" fmla="*/ 252 w 399"/>
              <a:gd name="T11" fmla="*/ 349 h 507"/>
              <a:gd name="T12" fmla="*/ 276 w 399"/>
              <a:gd name="T13" fmla="*/ 331 h 507"/>
              <a:gd name="T14" fmla="*/ 287 w 399"/>
              <a:gd name="T15" fmla="*/ 303 h 507"/>
              <a:gd name="T16" fmla="*/ 284 w 399"/>
              <a:gd name="T17" fmla="*/ 300 h 507"/>
              <a:gd name="T18" fmla="*/ 256 w 399"/>
              <a:gd name="T19" fmla="*/ 330 h 507"/>
              <a:gd name="T20" fmla="*/ 348 w 399"/>
              <a:gd name="T21" fmla="*/ 507 h 507"/>
              <a:gd name="T22" fmla="*/ 0 w 399"/>
              <a:gd name="T23" fmla="*/ 457 h 507"/>
              <a:gd name="T24" fmla="*/ 58 w 399"/>
              <a:gd name="T25" fmla="*/ 0 h 507"/>
              <a:gd name="T26" fmla="*/ 392 w 399"/>
              <a:gd name="T27" fmla="*/ 13 h 507"/>
              <a:gd name="T28" fmla="*/ 56 w 399"/>
              <a:gd name="T29" fmla="*/ 26 h 507"/>
              <a:gd name="T30" fmla="*/ 53 w 399"/>
              <a:gd name="T31" fmla="*/ 83 h 507"/>
              <a:gd name="T32" fmla="*/ 399 w 399"/>
              <a:gd name="T33" fmla="*/ 106 h 507"/>
              <a:gd name="T34" fmla="*/ 204 w 399"/>
              <a:gd name="T35" fmla="*/ 271 h 507"/>
              <a:gd name="T36" fmla="*/ 219 w 399"/>
              <a:gd name="T37" fmla="*/ 215 h 507"/>
              <a:gd name="T38" fmla="*/ 219 w 399"/>
              <a:gd name="T39" fmla="*/ 194 h 507"/>
              <a:gd name="T40" fmla="*/ 195 w 399"/>
              <a:gd name="T41" fmla="*/ 202 h 507"/>
              <a:gd name="T42" fmla="*/ 136 w 399"/>
              <a:gd name="T43" fmla="*/ 272 h 507"/>
              <a:gd name="T44" fmla="*/ 108 w 399"/>
              <a:gd name="T45" fmla="*/ 297 h 507"/>
              <a:gd name="T46" fmla="*/ 86 w 399"/>
              <a:gd name="T47" fmla="*/ 313 h 507"/>
              <a:gd name="T48" fmla="*/ 94 w 399"/>
              <a:gd name="T49" fmla="*/ 320 h 507"/>
              <a:gd name="T50" fmla="*/ 109 w 399"/>
              <a:gd name="T51" fmla="*/ 315 h 507"/>
              <a:gd name="T52" fmla="*/ 91 w 399"/>
              <a:gd name="T53" fmla="*/ 348 h 507"/>
              <a:gd name="T54" fmla="*/ 84 w 399"/>
              <a:gd name="T55" fmla="*/ 375 h 507"/>
              <a:gd name="T56" fmla="*/ 100 w 399"/>
              <a:gd name="T57" fmla="*/ 369 h 507"/>
              <a:gd name="T58" fmla="*/ 111 w 399"/>
              <a:gd name="T59" fmla="*/ 348 h 507"/>
              <a:gd name="T60" fmla="*/ 180 w 399"/>
              <a:gd name="T61" fmla="*/ 293 h 507"/>
              <a:gd name="T62" fmla="*/ 173 w 399"/>
              <a:gd name="T63" fmla="*/ 363 h 507"/>
              <a:gd name="T64" fmla="*/ 185 w 399"/>
              <a:gd name="T65" fmla="*/ 378 h 507"/>
              <a:gd name="T66" fmla="*/ 192 w 399"/>
              <a:gd name="T67" fmla="*/ 366 h 507"/>
              <a:gd name="T68" fmla="*/ 200 w 399"/>
              <a:gd name="T69" fmla="*/ 290 h 507"/>
              <a:gd name="T70" fmla="*/ 215 w 399"/>
              <a:gd name="T71" fmla="*/ 289 h 507"/>
              <a:gd name="T72" fmla="*/ 221 w 399"/>
              <a:gd name="T73" fmla="*/ 279 h 507"/>
              <a:gd name="T74" fmla="*/ 205 w 399"/>
              <a:gd name="T75" fmla="*/ 271 h 507"/>
              <a:gd name="T76" fmla="*/ 312 w 399"/>
              <a:gd name="T77" fmla="*/ 213 h 507"/>
              <a:gd name="T78" fmla="*/ 303 w 399"/>
              <a:gd name="T79" fmla="*/ 204 h 507"/>
              <a:gd name="T80" fmla="*/ 284 w 399"/>
              <a:gd name="T81" fmla="*/ 231 h 507"/>
              <a:gd name="T82" fmla="*/ 227 w 399"/>
              <a:gd name="T83" fmla="*/ 362 h 507"/>
              <a:gd name="T84" fmla="*/ 236 w 399"/>
              <a:gd name="T85" fmla="*/ 370 h 507"/>
              <a:gd name="T86" fmla="*/ 243 w 399"/>
              <a:gd name="T87" fmla="*/ 362 h 507"/>
              <a:gd name="T88" fmla="*/ 255 w 399"/>
              <a:gd name="T89" fmla="*/ 367 h 507"/>
              <a:gd name="T90" fmla="*/ 299 w 399"/>
              <a:gd name="T91" fmla="*/ 324 h 507"/>
              <a:gd name="T92" fmla="*/ 300 w 399"/>
              <a:gd name="T93" fmla="*/ 288 h 507"/>
              <a:gd name="T94" fmla="*/ 274 w 399"/>
              <a:gd name="T95" fmla="*/ 288 h 507"/>
              <a:gd name="T96" fmla="*/ 310 w 399"/>
              <a:gd name="T97" fmla="*/ 221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99" h="507">
                <a:moveTo>
                  <a:pt x="198" y="223"/>
                </a:moveTo>
                <a:cubicBezTo>
                  <a:pt x="193" y="238"/>
                  <a:pt x="193" y="238"/>
                  <a:pt x="193" y="238"/>
                </a:cubicBezTo>
                <a:cubicBezTo>
                  <a:pt x="191" y="247"/>
                  <a:pt x="189" y="253"/>
                  <a:pt x="188" y="256"/>
                </a:cubicBezTo>
                <a:cubicBezTo>
                  <a:pt x="186" y="265"/>
                  <a:pt x="184" y="271"/>
                  <a:pt x="184" y="275"/>
                </a:cubicBezTo>
                <a:cubicBezTo>
                  <a:pt x="174" y="277"/>
                  <a:pt x="168" y="278"/>
                  <a:pt x="165" y="279"/>
                </a:cubicBezTo>
                <a:cubicBezTo>
                  <a:pt x="158" y="281"/>
                  <a:pt x="153" y="283"/>
                  <a:pt x="149" y="284"/>
                </a:cubicBezTo>
                <a:cubicBezTo>
                  <a:pt x="157" y="270"/>
                  <a:pt x="170" y="254"/>
                  <a:pt x="187" y="234"/>
                </a:cubicBezTo>
                <a:cubicBezTo>
                  <a:pt x="191" y="230"/>
                  <a:pt x="194" y="226"/>
                  <a:pt x="198" y="223"/>
                </a:cubicBezTo>
                <a:close/>
                <a:moveTo>
                  <a:pt x="256" y="330"/>
                </a:moveTo>
                <a:cubicBezTo>
                  <a:pt x="254" y="335"/>
                  <a:pt x="252" y="340"/>
                  <a:pt x="250" y="344"/>
                </a:cubicBezTo>
                <a:cubicBezTo>
                  <a:pt x="249" y="346"/>
                  <a:pt x="249" y="346"/>
                  <a:pt x="249" y="346"/>
                </a:cubicBezTo>
                <a:cubicBezTo>
                  <a:pt x="250" y="347"/>
                  <a:pt x="251" y="348"/>
                  <a:pt x="252" y="349"/>
                </a:cubicBezTo>
                <a:cubicBezTo>
                  <a:pt x="253" y="350"/>
                  <a:pt x="254" y="350"/>
                  <a:pt x="255" y="350"/>
                </a:cubicBezTo>
                <a:cubicBezTo>
                  <a:pt x="262" y="350"/>
                  <a:pt x="269" y="344"/>
                  <a:pt x="276" y="331"/>
                </a:cubicBezTo>
                <a:cubicBezTo>
                  <a:pt x="280" y="325"/>
                  <a:pt x="282" y="320"/>
                  <a:pt x="284" y="314"/>
                </a:cubicBezTo>
                <a:cubicBezTo>
                  <a:pt x="286" y="309"/>
                  <a:pt x="287" y="305"/>
                  <a:pt x="287" y="303"/>
                </a:cubicBezTo>
                <a:cubicBezTo>
                  <a:pt x="287" y="302"/>
                  <a:pt x="286" y="301"/>
                  <a:pt x="286" y="300"/>
                </a:cubicBezTo>
                <a:cubicBezTo>
                  <a:pt x="285" y="300"/>
                  <a:pt x="284" y="300"/>
                  <a:pt x="284" y="300"/>
                </a:cubicBezTo>
                <a:cubicBezTo>
                  <a:pt x="280" y="300"/>
                  <a:pt x="276" y="302"/>
                  <a:pt x="271" y="307"/>
                </a:cubicBezTo>
                <a:cubicBezTo>
                  <a:pt x="266" y="313"/>
                  <a:pt x="261" y="320"/>
                  <a:pt x="256" y="330"/>
                </a:cubicBezTo>
                <a:close/>
                <a:moveTo>
                  <a:pt x="398" y="457"/>
                </a:moveTo>
                <a:cubicBezTo>
                  <a:pt x="398" y="484"/>
                  <a:pt x="375" y="507"/>
                  <a:pt x="348" y="507"/>
                </a:cubicBezTo>
                <a:cubicBezTo>
                  <a:pt x="50" y="507"/>
                  <a:pt x="50" y="507"/>
                  <a:pt x="50" y="507"/>
                </a:cubicBezTo>
                <a:cubicBezTo>
                  <a:pt x="22" y="507"/>
                  <a:pt x="0" y="484"/>
                  <a:pt x="0" y="45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58" y="0"/>
                </a:cubicBezTo>
                <a:cubicBezTo>
                  <a:pt x="378" y="0"/>
                  <a:pt x="378" y="0"/>
                  <a:pt x="378" y="0"/>
                </a:cubicBezTo>
                <a:cubicBezTo>
                  <a:pt x="385" y="0"/>
                  <a:pt x="392" y="6"/>
                  <a:pt x="392" y="13"/>
                </a:cubicBezTo>
                <a:cubicBezTo>
                  <a:pt x="392" y="20"/>
                  <a:pt x="385" y="26"/>
                  <a:pt x="378" y="26"/>
                </a:cubicBezTo>
                <a:cubicBezTo>
                  <a:pt x="378" y="26"/>
                  <a:pt x="56" y="26"/>
                  <a:pt x="56" y="26"/>
                </a:cubicBezTo>
                <a:cubicBezTo>
                  <a:pt x="36" y="26"/>
                  <a:pt x="26" y="40"/>
                  <a:pt x="26" y="53"/>
                </a:cubicBezTo>
                <a:cubicBezTo>
                  <a:pt x="26" y="67"/>
                  <a:pt x="36" y="83"/>
                  <a:pt x="53" y="83"/>
                </a:cubicBezTo>
                <a:cubicBezTo>
                  <a:pt x="53" y="83"/>
                  <a:pt x="376" y="83"/>
                  <a:pt x="376" y="83"/>
                </a:cubicBezTo>
                <a:cubicBezTo>
                  <a:pt x="388" y="84"/>
                  <a:pt x="399" y="94"/>
                  <a:pt x="399" y="106"/>
                </a:cubicBezTo>
                <a:cubicBezTo>
                  <a:pt x="399" y="106"/>
                  <a:pt x="398" y="457"/>
                  <a:pt x="398" y="457"/>
                </a:cubicBezTo>
                <a:close/>
                <a:moveTo>
                  <a:pt x="204" y="271"/>
                </a:moveTo>
                <a:cubicBezTo>
                  <a:pt x="205" y="266"/>
                  <a:pt x="207" y="258"/>
                  <a:pt x="209" y="249"/>
                </a:cubicBezTo>
                <a:cubicBezTo>
                  <a:pt x="212" y="237"/>
                  <a:pt x="215" y="225"/>
                  <a:pt x="219" y="215"/>
                </a:cubicBezTo>
                <a:cubicBezTo>
                  <a:pt x="221" y="208"/>
                  <a:pt x="222" y="204"/>
                  <a:pt x="222" y="201"/>
                </a:cubicBezTo>
                <a:cubicBezTo>
                  <a:pt x="222" y="199"/>
                  <a:pt x="221" y="196"/>
                  <a:pt x="219" y="194"/>
                </a:cubicBezTo>
                <a:cubicBezTo>
                  <a:pt x="217" y="192"/>
                  <a:pt x="214" y="191"/>
                  <a:pt x="212" y="191"/>
                </a:cubicBezTo>
                <a:cubicBezTo>
                  <a:pt x="207" y="191"/>
                  <a:pt x="202" y="194"/>
                  <a:pt x="195" y="202"/>
                </a:cubicBezTo>
                <a:cubicBezTo>
                  <a:pt x="184" y="213"/>
                  <a:pt x="173" y="225"/>
                  <a:pt x="162" y="238"/>
                </a:cubicBezTo>
                <a:cubicBezTo>
                  <a:pt x="148" y="256"/>
                  <a:pt x="139" y="267"/>
                  <a:pt x="136" y="272"/>
                </a:cubicBezTo>
                <a:cubicBezTo>
                  <a:pt x="128" y="285"/>
                  <a:pt x="124" y="290"/>
                  <a:pt x="123" y="292"/>
                </a:cubicBezTo>
                <a:cubicBezTo>
                  <a:pt x="119" y="293"/>
                  <a:pt x="115" y="295"/>
                  <a:pt x="108" y="297"/>
                </a:cubicBezTo>
                <a:cubicBezTo>
                  <a:pt x="100" y="300"/>
                  <a:pt x="94" y="302"/>
                  <a:pt x="90" y="305"/>
                </a:cubicBezTo>
                <a:cubicBezTo>
                  <a:pt x="88" y="306"/>
                  <a:pt x="86" y="308"/>
                  <a:pt x="86" y="313"/>
                </a:cubicBezTo>
                <a:cubicBezTo>
                  <a:pt x="87" y="315"/>
                  <a:pt x="87" y="316"/>
                  <a:pt x="88" y="317"/>
                </a:cubicBezTo>
                <a:cubicBezTo>
                  <a:pt x="89" y="319"/>
                  <a:pt x="91" y="320"/>
                  <a:pt x="94" y="320"/>
                </a:cubicBezTo>
                <a:cubicBezTo>
                  <a:pt x="96" y="320"/>
                  <a:pt x="98" y="320"/>
                  <a:pt x="100" y="319"/>
                </a:cubicBezTo>
                <a:cubicBezTo>
                  <a:pt x="103" y="318"/>
                  <a:pt x="106" y="316"/>
                  <a:pt x="109" y="315"/>
                </a:cubicBezTo>
                <a:cubicBezTo>
                  <a:pt x="108" y="317"/>
                  <a:pt x="107" y="319"/>
                  <a:pt x="105" y="322"/>
                </a:cubicBezTo>
                <a:cubicBezTo>
                  <a:pt x="99" y="333"/>
                  <a:pt x="94" y="342"/>
                  <a:pt x="91" y="348"/>
                </a:cubicBezTo>
                <a:cubicBezTo>
                  <a:pt x="82" y="364"/>
                  <a:pt x="82" y="368"/>
                  <a:pt x="82" y="370"/>
                </a:cubicBezTo>
                <a:cubicBezTo>
                  <a:pt x="82" y="372"/>
                  <a:pt x="83" y="373"/>
                  <a:pt x="84" y="375"/>
                </a:cubicBezTo>
                <a:cubicBezTo>
                  <a:pt x="86" y="377"/>
                  <a:pt x="88" y="377"/>
                  <a:pt x="90" y="377"/>
                </a:cubicBezTo>
                <a:cubicBezTo>
                  <a:pt x="94" y="377"/>
                  <a:pt x="97" y="375"/>
                  <a:pt x="100" y="369"/>
                </a:cubicBezTo>
                <a:cubicBezTo>
                  <a:pt x="102" y="365"/>
                  <a:pt x="104" y="362"/>
                  <a:pt x="105" y="360"/>
                </a:cubicBezTo>
                <a:cubicBezTo>
                  <a:pt x="111" y="348"/>
                  <a:pt x="111" y="348"/>
                  <a:pt x="111" y="348"/>
                </a:cubicBezTo>
                <a:cubicBezTo>
                  <a:pt x="120" y="331"/>
                  <a:pt x="128" y="317"/>
                  <a:pt x="135" y="306"/>
                </a:cubicBezTo>
                <a:cubicBezTo>
                  <a:pt x="147" y="301"/>
                  <a:pt x="162" y="297"/>
                  <a:pt x="180" y="293"/>
                </a:cubicBezTo>
                <a:cubicBezTo>
                  <a:pt x="179" y="298"/>
                  <a:pt x="178" y="305"/>
                  <a:pt x="177" y="314"/>
                </a:cubicBezTo>
                <a:cubicBezTo>
                  <a:pt x="174" y="334"/>
                  <a:pt x="173" y="351"/>
                  <a:pt x="173" y="363"/>
                </a:cubicBezTo>
                <a:cubicBezTo>
                  <a:pt x="174" y="367"/>
                  <a:pt x="174" y="370"/>
                  <a:pt x="176" y="372"/>
                </a:cubicBezTo>
                <a:cubicBezTo>
                  <a:pt x="179" y="377"/>
                  <a:pt x="182" y="378"/>
                  <a:pt x="185" y="378"/>
                </a:cubicBezTo>
                <a:cubicBezTo>
                  <a:pt x="187" y="378"/>
                  <a:pt x="188" y="377"/>
                  <a:pt x="190" y="376"/>
                </a:cubicBezTo>
                <a:cubicBezTo>
                  <a:pt x="191" y="374"/>
                  <a:pt x="192" y="371"/>
                  <a:pt x="192" y="366"/>
                </a:cubicBezTo>
                <a:cubicBezTo>
                  <a:pt x="192" y="364"/>
                  <a:pt x="192" y="356"/>
                  <a:pt x="194" y="335"/>
                </a:cubicBezTo>
                <a:cubicBezTo>
                  <a:pt x="197" y="311"/>
                  <a:pt x="199" y="296"/>
                  <a:pt x="200" y="290"/>
                </a:cubicBezTo>
                <a:cubicBezTo>
                  <a:pt x="203" y="289"/>
                  <a:pt x="206" y="289"/>
                  <a:pt x="210" y="289"/>
                </a:cubicBezTo>
                <a:cubicBezTo>
                  <a:pt x="213" y="289"/>
                  <a:pt x="214" y="289"/>
                  <a:pt x="215" y="289"/>
                </a:cubicBezTo>
                <a:cubicBezTo>
                  <a:pt x="217" y="288"/>
                  <a:pt x="218" y="287"/>
                  <a:pt x="219" y="285"/>
                </a:cubicBezTo>
                <a:cubicBezTo>
                  <a:pt x="221" y="283"/>
                  <a:pt x="221" y="281"/>
                  <a:pt x="221" y="279"/>
                </a:cubicBezTo>
                <a:cubicBezTo>
                  <a:pt x="221" y="276"/>
                  <a:pt x="219" y="271"/>
                  <a:pt x="211" y="271"/>
                </a:cubicBezTo>
                <a:cubicBezTo>
                  <a:pt x="210" y="271"/>
                  <a:pt x="207" y="271"/>
                  <a:pt x="205" y="271"/>
                </a:cubicBezTo>
                <a:cubicBezTo>
                  <a:pt x="205" y="271"/>
                  <a:pt x="204" y="271"/>
                  <a:pt x="204" y="271"/>
                </a:cubicBezTo>
                <a:close/>
                <a:moveTo>
                  <a:pt x="312" y="213"/>
                </a:moveTo>
                <a:cubicBezTo>
                  <a:pt x="312" y="211"/>
                  <a:pt x="311" y="209"/>
                  <a:pt x="310" y="208"/>
                </a:cubicBezTo>
                <a:cubicBezTo>
                  <a:pt x="308" y="205"/>
                  <a:pt x="306" y="204"/>
                  <a:pt x="303" y="204"/>
                </a:cubicBezTo>
                <a:cubicBezTo>
                  <a:pt x="301" y="204"/>
                  <a:pt x="299" y="206"/>
                  <a:pt x="297" y="209"/>
                </a:cubicBezTo>
                <a:cubicBezTo>
                  <a:pt x="295" y="211"/>
                  <a:pt x="291" y="218"/>
                  <a:pt x="284" y="231"/>
                </a:cubicBezTo>
                <a:cubicBezTo>
                  <a:pt x="267" y="262"/>
                  <a:pt x="253" y="293"/>
                  <a:pt x="241" y="324"/>
                </a:cubicBezTo>
                <a:cubicBezTo>
                  <a:pt x="227" y="358"/>
                  <a:pt x="227" y="360"/>
                  <a:pt x="227" y="362"/>
                </a:cubicBezTo>
                <a:cubicBezTo>
                  <a:pt x="228" y="363"/>
                  <a:pt x="228" y="365"/>
                  <a:pt x="230" y="367"/>
                </a:cubicBezTo>
                <a:cubicBezTo>
                  <a:pt x="231" y="369"/>
                  <a:pt x="234" y="370"/>
                  <a:pt x="236" y="370"/>
                </a:cubicBezTo>
                <a:cubicBezTo>
                  <a:pt x="238" y="370"/>
                  <a:pt x="239" y="369"/>
                  <a:pt x="240" y="368"/>
                </a:cubicBezTo>
                <a:cubicBezTo>
                  <a:pt x="240" y="368"/>
                  <a:pt x="241" y="367"/>
                  <a:pt x="243" y="362"/>
                </a:cubicBezTo>
                <a:cubicBezTo>
                  <a:pt x="244" y="363"/>
                  <a:pt x="246" y="364"/>
                  <a:pt x="247" y="365"/>
                </a:cubicBezTo>
                <a:cubicBezTo>
                  <a:pt x="250" y="366"/>
                  <a:pt x="252" y="367"/>
                  <a:pt x="255" y="367"/>
                </a:cubicBezTo>
                <a:cubicBezTo>
                  <a:pt x="263" y="367"/>
                  <a:pt x="271" y="363"/>
                  <a:pt x="278" y="355"/>
                </a:cubicBezTo>
                <a:cubicBezTo>
                  <a:pt x="287" y="345"/>
                  <a:pt x="294" y="335"/>
                  <a:pt x="299" y="324"/>
                </a:cubicBezTo>
                <a:cubicBezTo>
                  <a:pt x="303" y="314"/>
                  <a:pt x="305" y="305"/>
                  <a:pt x="304" y="298"/>
                </a:cubicBezTo>
                <a:cubicBezTo>
                  <a:pt x="304" y="294"/>
                  <a:pt x="302" y="291"/>
                  <a:pt x="300" y="288"/>
                </a:cubicBezTo>
                <a:cubicBezTo>
                  <a:pt x="297" y="284"/>
                  <a:pt x="293" y="283"/>
                  <a:pt x="289" y="283"/>
                </a:cubicBezTo>
                <a:cubicBezTo>
                  <a:pt x="284" y="283"/>
                  <a:pt x="280" y="284"/>
                  <a:pt x="274" y="288"/>
                </a:cubicBezTo>
                <a:cubicBezTo>
                  <a:pt x="281" y="273"/>
                  <a:pt x="290" y="255"/>
                  <a:pt x="302" y="235"/>
                </a:cubicBezTo>
                <a:cubicBezTo>
                  <a:pt x="307" y="226"/>
                  <a:pt x="310" y="222"/>
                  <a:pt x="310" y="221"/>
                </a:cubicBezTo>
                <a:cubicBezTo>
                  <a:pt x="312" y="218"/>
                  <a:pt x="312" y="215"/>
                  <a:pt x="312" y="213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sp>
        <p:nvSpPr>
          <p:cNvPr id="38922" name="Freeform 15"/>
          <p:cNvSpPr>
            <a:spLocks noEditPoints="1" noChangeArrowheads="1"/>
          </p:cNvSpPr>
          <p:nvPr/>
        </p:nvSpPr>
        <p:spPr bwMode="auto">
          <a:xfrm>
            <a:off x="1214438" y="3941763"/>
            <a:ext cx="471487" cy="461962"/>
          </a:xfrm>
          <a:custGeom>
            <a:avLst/>
            <a:gdLst>
              <a:gd name="T0" fmla="*/ 490 w 553"/>
              <a:gd name="T1" fmla="*/ 106 h 540"/>
              <a:gd name="T2" fmla="*/ 63 w 553"/>
              <a:gd name="T3" fmla="*/ 297 h 540"/>
              <a:gd name="T4" fmla="*/ 29 w 553"/>
              <a:gd name="T5" fmla="*/ 432 h 540"/>
              <a:gd name="T6" fmla="*/ 504 w 553"/>
              <a:gd name="T7" fmla="*/ 454 h 540"/>
              <a:gd name="T8" fmla="*/ 524 w 553"/>
              <a:gd name="T9" fmla="*/ 343 h 540"/>
              <a:gd name="T10" fmla="*/ 113 w 553"/>
              <a:gd name="T11" fmla="*/ 399 h 540"/>
              <a:gd name="T12" fmla="*/ 113 w 553"/>
              <a:gd name="T13" fmla="*/ 334 h 540"/>
              <a:gd name="T14" fmla="*/ 113 w 553"/>
              <a:gd name="T15" fmla="*/ 399 h 540"/>
              <a:gd name="T16" fmla="*/ 131 w 553"/>
              <a:gd name="T17" fmla="*/ 159 h 540"/>
              <a:gd name="T18" fmla="*/ 262 w 553"/>
              <a:gd name="T19" fmla="*/ 146 h 540"/>
              <a:gd name="T20" fmla="*/ 143 w 553"/>
              <a:gd name="T21" fmla="*/ 249 h 540"/>
              <a:gd name="T22" fmla="*/ 357 w 553"/>
              <a:gd name="T23" fmla="*/ 406 h 540"/>
              <a:gd name="T24" fmla="*/ 186 w 553"/>
              <a:gd name="T25" fmla="*/ 397 h 540"/>
              <a:gd name="T26" fmla="*/ 357 w 553"/>
              <a:gd name="T27" fmla="*/ 387 h 540"/>
              <a:gd name="T28" fmla="*/ 357 w 553"/>
              <a:gd name="T29" fmla="*/ 406 h 540"/>
              <a:gd name="T30" fmla="*/ 196 w 553"/>
              <a:gd name="T31" fmla="*/ 363 h 540"/>
              <a:gd name="T32" fmla="*/ 196 w 553"/>
              <a:gd name="T33" fmla="*/ 344 h 540"/>
              <a:gd name="T34" fmla="*/ 367 w 553"/>
              <a:gd name="T35" fmla="*/ 354 h 540"/>
              <a:gd name="T36" fmla="*/ 357 w 553"/>
              <a:gd name="T37" fmla="*/ 321 h 540"/>
              <a:gd name="T38" fmla="*/ 186 w 553"/>
              <a:gd name="T39" fmla="*/ 311 h 540"/>
              <a:gd name="T40" fmla="*/ 357 w 553"/>
              <a:gd name="T41" fmla="*/ 302 h 540"/>
              <a:gd name="T42" fmla="*/ 357 w 553"/>
              <a:gd name="T43" fmla="*/ 321 h 540"/>
              <a:gd name="T44" fmla="*/ 291 w 553"/>
              <a:gd name="T45" fmla="*/ 146 h 540"/>
              <a:gd name="T46" fmla="*/ 422 w 553"/>
              <a:gd name="T47" fmla="*/ 159 h 540"/>
              <a:gd name="T48" fmla="*/ 410 w 553"/>
              <a:gd name="T49" fmla="*/ 249 h 540"/>
              <a:gd name="T50" fmla="*/ 440 w 553"/>
              <a:gd name="T51" fmla="*/ 399 h 540"/>
              <a:gd name="T52" fmla="*/ 440 w 553"/>
              <a:gd name="T53" fmla="*/ 334 h 540"/>
              <a:gd name="T54" fmla="*/ 440 w 553"/>
              <a:gd name="T55" fmla="*/ 399 h 540"/>
              <a:gd name="T56" fmla="*/ 553 w 553"/>
              <a:gd name="T57" fmla="*/ 223 h 540"/>
              <a:gd name="T58" fmla="*/ 521 w 553"/>
              <a:gd name="T59" fmla="*/ 236 h 540"/>
              <a:gd name="T60" fmla="*/ 509 w 553"/>
              <a:gd name="T61" fmla="*/ 171 h 540"/>
              <a:gd name="T62" fmla="*/ 541 w 553"/>
              <a:gd name="T63" fmla="*/ 159 h 540"/>
              <a:gd name="T64" fmla="*/ 32 w 553"/>
              <a:gd name="T65" fmla="*/ 236 h 540"/>
              <a:gd name="T66" fmla="*/ 0 w 553"/>
              <a:gd name="T67" fmla="*/ 223 h 540"/>
              <a:gd name="T68" fmla="*/ 12 w 553"/>
              <a:gd name="T69" fmla="*/ 148 h 540"/>
              <a:gd name="T70" fmla="*/ 44 w 553"/>
              <a:gd name="T71" fmla="*/ 160 h 540"/>
              <a:gd name="T72" fmla="*/ 32 w 553"/>
              <a:gd name="T73" fmla="*/ 236 h 540"/>
              <a:gd name="T74" fmla="*/ 277 w 553"/>
              <a:gd name="T75" fmla="*/ 0 h 540"/>
              <a:gd name="T76" fmla="*/ 490 w 553"/>
              <a:gd name="T77" fmla="*/ 87 h 540"/>
              <a:gd name="T78" fmla="*/ 128 w 553"/>
              <a:gd name="T79" fmla="*/ 53 h 540"/>
              <a:gd name="T80" fmla="*/ 158 w 553"/>
              <a:gd name="T81" fmla="*/ 53 h 540"/>
              <a:gd name="T82" fmla="*/ 195 w 553"/>
              <a:gd name="T83" fmla="*/ 68 h 540"/>
              <a:gd name="T84" fmla="*/ 195 w 553"/>
              <a:gd name="T85" fmla="*/ 38 h 540"/>
              <a:gd name="T86" fmla="*/ 195 w 553"/>
              <a:gd name="T87" fmla="*/ 68 h 540"/>
              <a:gd name="T88" fmla="*/ 341 w 553"/>
              <a:gd name="T89" fmla="*/ 53 h 540"/>
              <a:gd name="T90" fmla="*/ 371 w 553"/>
              <a:gd name="T91" fmla="*/ 53 h 540"/>
              <a:gd name="T92" fmla="*/ 408 w 553"/>
              <a:gd name="T93" fmla="*/ 68 h 540"/>
              <a:gd name="T94" fmla="*/ 408 w 553"/>
              <a:gd name="T95" fmla="*/ 38 h 540"/>
              <a:gd name="T96" fmla="*/ 408 w 553"/>
              <a:gd name="T97" fmla="*/ 68 h 540"/>
              <a:gd name="T98" fmla="*/ 472 w 553"/>
              <a:gd name="T99" fmla="*/ 471 h 540"/>
              <a:gd name="T100" fmla="*/ 450 w 553"/>
              <a:gd name="T101" fmla="*/ 540 h 540"/>
              <a:gd name="T102" fmla="*/ 398 w 553"/>
              <a:gd name="T103" fmla="*/ 518 h 540"/>
              <a:gd name="T104" fmla="*/ 81 w 553"/>
              <a:gd name="T105" fmla="*/ 471 h 540"/>
              <a:gd name="T106" fmla="*/ 155 w 553"/>
              <a:gd name="T107" fmla="*/ 518 h 540"/>
              <a:gd name="T108" fmla="*/ 103 w 553"/>
              <a:gd name="T109" fmla="*/ 540 h 540"/>
              <a:gd name="T110" fmla="*/ 81 w 553"/>
              <a:gd name="T111" fmla="*/ 471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3" h="540">
                <a:moveTo>
                  <a:pt x="490" y="298"/>
                </a:moveTo>
                <a:cubicBezTo>
                  <a:pt x="490" y="228"/>
                  <a:pt x="490" y="154"/>
                  <a:pt x="490" y="106"/>
                </a:cubicBezTo>
                <a:cubicBezTo>
                  <a:pt x="63" y="106"/>
                  <a:pt x="63" y="106"/>
                  <a:pt x="63" y="106"/>
                </a:cubicBezTo>
                <a:cubicBezTo>
                  <a:pt x="63" y="154"/>
                  <a:pt x="63" y="228"/>
                  <a:pt x="63" y="297"/>
                </a:cubicBezTo>
                <a:cubicBezTo>
                  <a:pt x="46" y="304"/>
                  <a:pt x="29" y="322"/>
                  <a:pt x="29" y="343"/>
                </a:cubicBezTo>
                <a:cubicBezTo>
                  <a:pt x="29" y="432"/>
                  <a:pt x="29" y="432"/>
                  <a:pt x="29" y="432"/>
                </a:cubicBezTo>
                <a:cubicBezTo>
                  <a:pt x="29" y="443"/>
                  <a:pt x="38" y="454"/>
                  <a:pt x="49" y="454"/>
                </a:cubicBezTo>
                <a:cubicBezTo>
                  <a:pt x="504" y="454"/>
                  <a:pt x="504" y="454"/>
                  <a:pt x="504" y="454"/>
                </a:cubicBezTo>
                <a:cubicBezTo>
                  <a:pt x="517" y="454"/>
                  <a:pt x="524" y="445"/>
                  <a:pt x="524" y="432"/>
                </a:cubicBezTo>
                <a:cubicBezTo>
                  <a:pt x="524" y="343"/>
                  <a:pt x="524" y="343"/>
                  <a:pt x="524" y="343"/>
                </a:cubicBezTo>
                <a:cubicBezTo>
                  <a:pt x="524" y="322"/>
                  <a:pt x="506" y="305"/>
                  <a:pt x="490" y="298"/>
                </a:cubicBezTo>
                <a:close/>
                <a:moveTo>
                  <a:pt x="113" y="399"/>
                </a:moveTo>
                <a:cubicBezTo>
                  <a:pt x="95" y="399"/>
                  <a:pt x="80" y="385"/>
                  <a:pt x="80" y="367"/>
                </a:cubicBezTo>
                <a:cubicBezTo>
                  <a:pt x="80" y="348"/>
                  <a:pt x="95" y="334"/>
                  <a:pt x="113" y="334"/>
                </a:cubicBezTo>
                <a:cubicBezTo>
                  <a:pt x="131" y="334"/>
                  <a:pt x="146" y="348"/>
                  <a:pt x="146" y="367"/>
                </a:cubicBezTo>
                <a:cubicBezTo>
                  <a:pt x="146" y="385"/>
                  <a:pt x="131" y="399"/>
                  <a:pt x="113" y="399"/>
                </a:cubicBezTo>
                <a:close/>
                <a:moveTo>
                  <a:pt x="131" y="236"/>
                </a:moveTo>
                <a:cubicBezTo>
                  <a:pt x="131" y="159"/>
                  <a:pt x="131" y="159"/>
                  <a:pt x="131" y="159"/>
                </a:cubicBezTo>
                <a:cubicBezTo>
                  <a:pt x="131" y="152"/>
                  <a:pt x="136" y="146"/>
                  <a:pt x="143" y="146"/>
                </a:cubicBezTo>
                <a:cubicBezTo>
                  <a:pt x="262" y="146"/>
                  <a:pt x="262" y="146"/>
                  <a:pt x="262" y="146"/>
                </a:cubicBezTo>
                <a:cubicBezTo>
                  <a:pt x="262" y="249"/>
                  <a:pt x="262" y="249"/>
                  <a:pt x="262" y="249"/>
                </a:cubicBezTo>
                <a:cubicBezTo>
                  <a:pt x="143" y="249"/>
                  <a:pt x="143" y="249"/>
                  <a:pt x="143" y="249"/>
                </a:cubicBezTo>
                <a:cubicBezTo>
                  <a:pt x="136" y="249"/>
                  <a:pt x="131" y="244"/>
                  <a:pt x="131" y="236"/>
                </a:cubicBezTo>
                <a:close/>
                <a:moveTo>
                  <a:pt x="357" y="406"/>
                </a:moveTo>
                <a:cubicBezTo>
                  <a:pt x="196" y="406"/>
                  <a:pt x="196" y="406"/>
                  <a:pt x="196" y="406"/>
                </a:cubicBezTo>
                <a:cubicBezTo>
                  <a:pt x="191" y="406"/>
                  <a:pt x="186" y="402"/>
                  <a:pt x="186" y="397"/>
                </a:cubicBezTo>
                <a:cubicBezTo>
                  <a:pt x="186" y="392"/>
                  <a:pt x="191" y="387"/>
                  <a:pt x="196" y="387"/>
                </a:cubicBezTo>
                <a:cubicBezTo>
                  <a:pt x="357" y="387"/>
                  <a:pt x="357" y="387"/>
                  <a:pt x="357" y="387"/>
                </a:cubicBezTo>
                <a:cubicBezTo>
                  <a:pt x="362" y="387"/>
                  <a:pt x="367" y="392"/>
                  <a:pt x="367" y="397"/>
                </a:cubicBezTo>
                <a:cubicBezTo>
                  <a:pt x="367" y="402"/>
                  <a:pt x="362" y="406"/>
                  <a:pt x="357" y="406"/>
                </a:cubicBezTo>
                <a:close/>
                <a:moveTo>
                  <a:pt x="357" y="363"/>
                </a:moveTo>
                <a:cubicBezTo>
                  <a:pt x="196" y="363"/>
                  <a:pt x="196" y="363"/>
                  <a:pt x="196" y="363"/>
                </a:cubicBezTo>
                <a:cubicBezTo>
                  <a:pt x="191" y="363"/>
                  <a:pt x="186" y="359"/>
                  <a:pt x="186" y="354"/>
                </a:cubicBezTo>
                <a:cubicBezTo>
                  <a:pt x="186" y="349"/>
                  <a:pt x="191" y="344"/>
                  <a:pt x="196" y="344"/>
                </a:cubicBezTo>
                <a:cubicBezTo>
                  <a:pt x="357" y="344"/>
                  <a:pt x="357" y="344"/>
                  <a:pt x="357" y="344"/>
                </a:cubicBezTo>
                <a:cubicBezTo>
                  <a:pt x="362" y="344"/>
                  <a:pt x="367" y="349"/>
                  <a:pt x="367" y="354"/>
                </a:cubicBezTo>
                <a:cubicBezTo>
                  <a:pt x="367" y="359"/>
                  <a:pt x="362" y="363"/>
                  <a:pt x="357" y="363"/>
                </a:cubicBezTo>
                <a:close/>
                <a:moveTo>
                  <a:pt x="357" y="321"/>
                </a:moveTo>
                <a:cubicBezTo>
                  <a:pt x="196" y="321"/>
                  <a:pt x="196" y="321"/>
                  <a:pt x="196" y="321"/>
                </a:cubicBezTo>
                <a:cubicBezTo>
                  <a:pt x="191" y="321"/>
                  <a:pt x="186" y="317"/>
                  <a:pt x="186" y="311"/>
                </a:cubicBezTo>
                <a:cubicBezTo>
                  <a:pt x="186" y="306"/>
                  <a:pt x="191" y="302"/>
                  <a:pt x="196" y="302"/>
                </a:cubicBezTo>
                <a:cubicBezTo>
                  <a:pt x="357" y="302"/>
                  <a:pt x="357" y="302"/>
                  <a:pt x="357" y="302"/>
                </a:cubicBezTo>
                <a:cubicBezTo>
                  <a:pt x="362" y="302"/>
                  <a:pt x="367" y="306"/>
                  <a:pt x="367" y="311"/>
                </a:cubicBezTo>
                <a:cubicBezTo>
                  <a:pt x="367" y="317"/>
                  <a:pt x="362" y="321"/>
                  <a:pt x="357" y="321"/>
                </a:cubicBezTo>
                <a:close/>
                <a:moveTo>
                  <a:pt x="291" y="249"/>
                </a:moveTo>
                <a:cubicBezTo>
                  <a:pt x="291" y="146"/>
                  <a:pt x="291" y="146"/>
                  <a:pt x="291" y="146"/>
                </a:cubicBezTo>
                <a:cubicBezTo>
                  <a:pt x="410" y="146"/>
                  <a:pt x="410" y="146"/>
                  <a:pt x="410" y="146"/>
                </a:cubicBezTo>
                <a:cubicBezTo>
                  <a:pt x="417" y="146"/>
                  <a:pt x="422" y="152"/>
                  <a:pt x="422" y="159"/>
                </a:cubicBezTo>
                <a:cubicBezTo>
                  <a:pt x="422" y="236"/>
                  <a:pt x="422" y="236"/>
                  <a:pt x="422" y="236"/>
                </a:cubicBezTo>
                <a:cubicBezTo>
                  <a:pt x="422" y="244"/>
                  <a:pt x="417" y="249"/>
                  <a:pt x="410" y="249"/>
                </a:cubicBezTo>
                <a:lnTo>
                  <a:pt x="291" y="249"/>
                </a:lnTo>
                <a:close/>
                <a:moveTo>
                  <a:pt x="440" y="399"/>
                </a:moveTo>
                <a:cubicBezTo>
                  <a:pt x="422" y="399"/>
                  <a:pt x="407" y="385"/>
                  <a:pt x="407" y="367"/>
                </a:cubicBezTo>
                <a:cubicBezTo>
                  <a:pt x="407" y="348"/>
                  <a:pt x="422" y="334"/>
                  <a:pt x="440" y="334"/>
                </a:cubicBezTo>
                <a:cubicBezTo>
                  <a:pt x="458" y="334"/>
                  <a:pt x="473" y="348"/>
                  <a:pt x="473" y="367"/>
                </a:cubicBezTo>
                <a:cubicBezTo>
                  <a:pt x="473" y="385"/>
                  <a:pt x="458" y="399"/>
                  <a:pt x="440" y="399"/>
                </a:cubicBezTo>
                <a:close/>
                <a:moveTo>
                  <a:pt x="553" y="171"/>
                </a:moveTo>
                <a:cubicBezTo>
                  <a:pt x="553" y="223"/>
                  <a:pt x="553" y="223"/>
                  <a:pt x="553" y="223"/>
                </a:cubicBezTo>
                <a:cubicBezTo>
                  <a:pt x="553" y="230"/>
                  <a:pt x="548" y="236"/>
                  <a:pt x="541" y="236"/>
                </a:cubicBezTo>
                <a:cubicBezTo>
                  <a:pt x="521" y="236"/>
                  <a:pt x="521" y="236"/>
                  <a:pt x="521" y="236"/>
                </a:cubicBezTo>
                <a:cubicBezTo>
                  <a:pt x="514" y="236"/>
                  <a:pt x="509" y="230"/>
                  <a:pt x="509" y="223"/>
                </a:cubicBezTo>
                <a:cubicBezTo>
                  <a:pt x="509" y="171"/>
                  <a:pt x="509" y="171"/>
                  <a:pt x="509" y="171"/>
                </a:cubicBezTo>
                <a:cubicBezTo>
                  <a:pt x="509" y="164"/>
                  <a:pt x="514" y="159"/>
                  <a:pt x="521" y="159"/>
                </a:cubicBezTo>
                <a:cubicBezTo>
                  <a:pt x="541" y="159"/>
                  <a:pt x="541" y="159"/>
                  <a:pt x="541" y="159"/>
                </a:cubicBezTo>
                <a:cubicBezTo>
                  <a:pt x="548" y="159"/>
                  <a:pt x="553" y="164"/>
                  <a:pt x="553" y="171"/>
                </a:cubicBezTo>
                <a:close/>
                <a:moveTo>
                  <a:pt x="32" y="236"/>
                </a:moveTo>
                <a:cubicBezTo>
                  <a:pt x="12" y="236"/>
                  <a:pt x="12" y="236"/>
                  <a:pt x="12" y="236"/>
                </a:cubicBezTo>
                <a:cubicBezTo>
                  <a:pt x="5" y="236"/>
                  <a:pt x="0" y="230"/>
                  <a:pt x="0" y="223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53"/>
                  <a:pt x="5" y="148"/>
                  <a:pt x="12" y="148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9" y="148"/>
                  <a:pt x="44" y="153"/>
                  <a:pt x="44" y="160"/>
                </a:cubicBezTo>
                <a:cubicBezTo>
                  <a:pt x="44" y="223"/>
                  <a:pt x="44" y="223"/>
                  <a:pt x="44" y="223"/>
                </a:cubicBezTo>
                <a:cubicBezTo>
                  <a:pt x="44" y="230"/>
                  <a:pt x="39" y="236"/>
                  <a:pt x="32" y="236"/>
                </a:cubicBezTo>
                <a:close/>
                <a:moveTo>
                  <a:pt x="490" y="87"/>
                </a:moveTo>
                <a:cubicBezTo>
                  <a:pt x="490" y="36"/>
                  <a:pt x="407" y="0"/>
                  <a:pt x="277" y="0"/>
                </a:cubicBezTo>
                <a:cubicBezTo>
                  <a:pt x="147" y="0"/>
                  <a:pt x="63" y="38"/>
                  <a:pt x="63" y="87"/>
                </a:cubicBezTo>
                <a:cubicBezTo>
                  <a:pt x="63" y="88"/>
                  <a:pt x="490" y="88"/>
                  <a:pt x="490" y="87"/>
                </a:cubicBezTo>
                <a:close/>
                <a:moveTo>
                  <a:pt x="143" y="68"/>
                </a:moveTo>
                <a:cubicBezTo>
                  <a:pt x="134" y="68"/>
                  <a:pt x="128" y="62"/>
                  <a:pt x="128" y="53"/>
                </a:cubicBezTo>
                <a:cubicBezTo>
                  <a:pt x="128" y="45"/>
                  <a:pt x="134" y="38"/>
                  <a:pt x="143" y="38"/>
                </a:cubicBezTo>
                <a:cubicBezTo>
                  <a:pt x="151" y="38"/>
                  <a:pt x="158" y="45"/>
                  <a:pt x="158" y="53"/>
                </a:cubicBezTo>
                <a:cubicBezTo>
                  <a:pt x="158" y="62"/>
                  <a:pt x="151" y="68"/>
                  <a:pt x="143" y="68"/>
                </a:cubicBezTo>
                <a:close/>
                <a:moveTo>
                  <a:pt x="195" y="68"/>
                </a:moveTo>
                <a:cubicBezTo>
                  <a:pt x="187" y="68"/>
                  <a:pt x="180" y="62"/>
                  <a:pt x="180" y="53"/>
                </a:cubicBezTo>
                <a:cubicBezTo>
                  <a:pt x="180" y="45"/>
                  <a:pt x="187" y="38"/>
                  <a:pt x="195" y="38"/>
                </a:cubicBezTo>
                <a:cubicBezTo>
                  <a:pt x="203" y="38"/>
                  <a:pt x="210" y="45"/>
                  <a:pt x="210" y="53"/>
                </a:cubicBezTo>
                <a:cubicBezTo>
                  <a:pt x="210" y="62"/>
                  <a:pt x="203" y="68"/>
                  <a:pt x="195" y="68"/>
                </a:cubicBezTo>
                <a:close/>
                <a:moveTo>
                  <a:pt x="356" y="68"/>
                </a:moveTo>
                <a:cubicBezTo>
                  <a:pt x="348" y="68"/>
                  <a:pt x="341" y="62"/>
                  <a:pt x="341" y="53"/>
                </a:cubicBezTo>
                <a:cubicBezTo>
                  <a:pt x="341" y="45"/>
                  <a:pt x="348" y="38"/>
                  <a:pt x="356" y="38"/>
                </a:cubicBezTo>
                <a:cubicBezTo>
                  <a:pt x="364" y="38"/>
                  <a:pt x="371" y="45"/>
                  <a:pt x="371" y="53"/>
                </a:cubicBezTo>
                <a:cubicBezTo>
                  <a:pt x="371" y="62"/>
                  <a:pt x="364" y="68"/>
                  <a:pt x="356" y="68"/>
                </a:cubicBezTo>
                <a:close/>
                <a:moveTo>
                  <a:pt x="408" y="68"/>
                </a:moveTo>
                <a:cubicBezTo>
                  <a:pt x="400" y="68"/>
                  <a:pt x="393" y="62"/>
                  <a:pt x="393" y="53"/>
                </a:cubicBezTo>
                <a:cubicBezTo>
                  <a:pt x="393" y="45"/>
                  <a:pt x="400" y="38"/>
                  <a:pt x="408" y="38"/>
                </a:cubicBezTo>
                <a:cubicBezTo>
                  <a:pt x="416" y="38"/>
                  <a:pt x="423" y="45"/>
                  <a:pt x="423" y="53"/>
                </a:cubicBezTo>
                <a:cubicBezTo>
                  <a:pt x="423" y="62"/>
                  <a:pt x="416" y="68"/>
                  <a:pt x="408" y="68"/>
                </a:cubicBezTo>
                <a:close/>
                <a:moveTo>
                  <a:pt x="398" y="471"/>
                </a:moveTo>
                <a:cubicBezTo>
                  <a:pt x="472" y="471"/>
                  <a:pt x="472" y="471"/>
                  <a:pt x="472" y="471"/>
                </a:cubicBezTo>
                <a:cubicBezTo>
                  <a:pt x="472" y="518"/>
                  <a:pt x="472" y="518"/>
                  <a:pt x="472" y="518"/>
                </a:cubicBezTo>
                <a:cubicBezTo>
                  <a:pt x="472" y="530"/>
                  <a:pt x="462" y="540"/>
                  <a:pt x="450" y="540"/>
                </a:cubicBezTo>
                <a:cubicBezTo>
                  <a:pt x="420" y="540"/>
                  <a:pt x="420" y="540"/>
                  <a:pt x="420" y="540"/>
                </a:cubicBezTo>
                <a:cubicBezTo>
                  <a:pt x="408" y="540"/>
                  <a:pt x="398" y="530"/>
                  <a:pt x="398" y="518"/>
                </a:cubicBezTo>
                <a:lnTo>
                  <a:pt x="398" y="471"/>
                </a:lnTo>
                <a:close/>
                <a:moveTo>
                  <a:pt x="81" y="471"/>
                </a:moveTo>
                <a:cubicBezTo>
                  <a:pt x="155" y="471"/>
                  <a:pt x="155" y="471"/>
                  <a:pt x="155" y="471"/>
                </a:cubicBezTo>
                <a:cubicBezTo>
                  <a:pt x="155" y="518"/>
                  <a:pt x="155" y="518"/>
                  <a:pt x="155" y="518"/>
                </a:cubicBezTo>
                <a:cubicBezTo>
                  <a:pt x="155" y="530"/>
                  <a:pt x="145" y="540"/>
                  <a:pt x="133" y="540"/>
                </a:cubicBezTo>
                <a:cubicBezTo>
                  <a:pt x="103" y="540"/>
                  <a:pt x="103" y="540"/>
                  <a:pt x="103" y="540"/>
                </a:cubicBezTo>
                <a:cubicBezTo>
                  <a:pt x="91" y="540"/>
                  <a:pt x="81" y="530"/>
                  <a:pt x="81" y="518"/>
                </a:cubicBezTo>
                <a:lnTo>
                  <a:pt x="81" y="471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sp>
        <p:nvSpPr>
          <p:cNvPr id="38923" name="Freeform 16"/>
          <p:cNvSpPr>
            <a:spLocks noEditPoints="1" noChangeArrowheads="1"/>
          </p:cNvSpPr>
          <p:nvPr/>
        </p:nvSpPr>
        <p:spPr bwMode="auto">
          <a:xfrm>
            <a:off x="3511550" y="3917950"/>
            <a:ext cx="268288" cy="460375"/>
          </a:xfrm>
          <a:custGeom>
            <a:avLst/>
            <a:gdLst>
              <a:gd name="T0" fmla="*/ 287 w 314"/>
              <a:gd name="T1" fmla="*/ 134 h 540"/>
              <a:gd name="T2" fmla="*/ 314 w 314"/>
              <a:gd name="T3" fmla="*/ 144 h 540"/>
              <a:gd name="T4" fmla="*/ 275 w 314"/>
              <a:gd name="T5" fmla="*/ 254 h 540"/>
              <a:gd name="T6" fmla="*/ 244 w 314"/>
              <a:gd name="T7" fmla="*/ 254 h 540"/>
              <a:gd name="T8" fmla="*/ 287 w 314"/>
              <a:gd name="T9" fmla="*/ 134 h 540"/>
              <a:gd name="T10" fmla="*/ 306 w 314"/>
              <a:gd name="T11" fmla="*/ 50 h 540"/>
              <a:gd name="T12" fmla="*/ 298 w 314"/>
              <a:gd name="T13" fmla="*/ 47 h 540"/>
              <a:gd name="T14" fmla="*/ 258 w 314"/>
              <a:gd name="T15" fmla="*/ 88 h 540"/>
              <a:gd name="T16" fmla="*/ 311 w 314"/>
              <a:gd name="T17" fmla="*/ 107 h 540"/>
              <a:gd name="T18" fmla="*/ 306 w 314"/>
              <a:gd name="T19" fmla="*/ 50 h 540"/>
              <a:gd name="T20" fmla="*/ 213 w 314"/>
              <a:gd name="T21" fmla="*/ 254 h 540"/>
              <a:gd name="T22" fmla="*/ 260 w 314"/>
              <a:gd name="T23" fmla="*/ 124 h 540"/>
              <a:gd name="T24" fmla="*/ 233 w 314"/>
              <a:gd name="T25" fmla="*/ 114 h 540"/>
              <a:gd name="T26" fmla="*/ 183 w 314"/>
              <a:gd name="T27" fmla="*/ 254 h 540"/>
              <a:gd name="T28" fmla="*/ 213 w 314"/>
              <a:gd name="T29" fmla="*/ 254 h 540"/>
              <a:gd name="T30" fmla="*/ 7 w 314"/>
              <a:gd name="T31" fmla="*/ 68 h 540"/>
              <a:gd name="T32" fmla="*/ 42 w 314"/>
              <a:gd name="T33" fmla="*/ 7 h 540"/>
              <a:gd name="T34" fmla="*/ 103 w 314"/>
              <a:gd name="T35" fmla="*/ 42 h 540"/>
              <a:gd name="T36" fmla="*/ 159 w 314"/>
              <a:gd name="T37" fmla="*/ 254 h 540"/>
              <a:gd name="T38" fmla="*/ 56 w 314"/>
              <a:gd name="T39" fmla="*/ 254 h 540"/>
              <a:gd name="T40" fmla="*/ 7 w 314"/>
              <a:gd name="T41" fmla="*/ 68 h 540"/>
              <a:gd name="T42" fmla="*/ 43 w 314"/>
              <a:gd name="T43" fmla="*/ 59 h 540"/>
              <a:gd name="T44" fmla="*/ 78 w 314"/>
              <a:gd name="T45" fmla="*/ 187 h 540"/>
              <a:gd name="T46" fmla="*/ 93 w 314"/>
              <a:gd name="T47" fmla="*/ 195 h 540"/>
              <a:gd name="T48" fmla="*/ 102 w 314"/>
              <a:gd name="T49" fmla="*/ 181 h 540"/>
              <a:gd name="T50" fmla="*/ 67 w 314"/>
              <a:gd name="T51" fmla="*/ 53 h 540"/>
              <a:gd name="T52" fmla="*/ 52 w 314"/>
              <a:gd name="T53" fmla="*/ 44 h 540"/>
              <a:gd name="T54" fmla="*/ 43 w 314"/>
              <a:gd name="T55" fmla="*/ 59 h 540"/>
              <a:gd name="T56" fmla="*/ 292 w 314"/>
              <a:gd name="T57" fmla="*/ 274 h 540"/>
              <a:gd name="T58" fmla="*/ 22 w 314"/>
              <a:gd name="T59" fmla="*/ 274 h 540"/>
              <a:gd name="T60" fmla="*/ 6 w 314"/>
              <a:gd name="T61" fmla="*/ 286 h 540"/>
              <a:gd name="T62" fmla="*/ 22 w 314"/>
              <a:gd name="T63" fmla="*/ 298 h 540"/>
              <a:gd name="T64" fmla="*/ 52 w 314"/>
              <a:gd name="T65" fmla="*/ 516 h 540"/>
              <a:gd name="T66" fmla="*/ 38 w 314"/>
              <a:gd name="T67" fmla="*/ 528 h 540"/>
              <a:gd name="T68" fmla="*/ 55 w 314"/>
              <a:gd name="T69" fmla="*/ 540 h 540"/>
              <a:gd name="T70" fmla="*/ 260 w 314"/>
              <a:gd name="T71" fmla="*/ 540 h 540"/>
              <a:gd name="T72" fmla="*/ 276 w 314"/>
              <a:gd name="T73" fmla="*/ 528 h 540"/>
              <a:gd name="T74" fmla="*/ 262 w 314"/>
              <a:gd name="T75" fmla="*/ 516 h 540"/>
              <a:gd name="T76" fmla="*/ 293 w 314"/>
              <a:gd name="T77" fmla="*/ 298 h 540"/>
              <a:gd name="T78" fmla="*/ 309 w 314"/>
              <a:gd name="T79" fmla="*/ 286 h 540"/>
              <a:gd name="T80" fmla="*/ 292 w 314"/>
              <a:gd name="T81" fmla="*/ 274 h 540"/>
              <a:gd name="T82" fmla="*/ 94 w 314"/>
              <a:gd name="T83" fmla="*/ 508 h 540"/>
              <a:gd name="T84" fmla="*/ 92 w 314"/>
              <a:gd name="T85" fmla="*/ 508 h 540"/>
              <a:gd name="T86" fmla="*/ 81 w 314"/>
              <a:gd name="T87" fmla="*/ 498 h 540"/>
              <a:gd name="T88" fmla="*/ 55 w 314"/>
              <a:gd name="T89" fmla="*/ 312 h 540"/>
              <a:gd name="T90" fmla="*/ 64 w 314"/>
              <a:gd name="T91" fmla="*/ 300 h 540"/>
              <a:gd name="T92" fmla="*/ 77 w 314"/>
              <a:gd name="T93" fmla="*/ 309 h 540"/>
              <a:gd name="T94" fmla="*/ 104 w 314"/>
              <a:gd name="T95" fmla="*/ 495 h 540"/>
              <a:gd name="T96" fmla="*/ 94 w 314"/>
              <a:gd name="T97" fmla="*/ 508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4" h="540">
                <a:moveTo>
                  <a:pt x="287" y="134"/>
                </a:moveTo>
                <a:cubicBezTo>
                  <a:pt x="314" y="144"/>
                  <a:pt x="314" y="144"/>
                  <a:pt x="314" y="14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44" y="254"/>
                  <a:pt x="244" y="254"/>
                  <a:pt x="244" y="254"/>
                </a:cubicBezTo>
                <a:lnTo>
                  <a:pt x="287" y="134"/>
                </a:lnTo>
                <a:close/>
                <a:moveTo>
                  <a:pt x="306" y="50"/>
                </a:moveTo>
                <a:cubicBezTo>
                  <a:pt x="306" y="44"/>
                  <a:pt x="302" y="42"/>
                  <a:pt x="298" y="47"/>
                </a:cubicBezTo>
                <a:cubicBezTo>
                  <a:pt x="258" y="88"/>
                  <a:pt x="258" y="88"/>
                  <a:pt x="258" y="88"/>
                </a:cubicBezTo>
                <a:cubicBezTo>
                  <a:pt x="311" y="107"/>
                  <a:pt x="311" y="107"/>
                  <a:pt x="311" y="107"/>
                </a:cubicBezTo>
                <a:lnTo>
                  <a:pt x="306" y="50"/>
                </a:lnTo>
                <a:close/>
                <a:moveTo>
                  <a:pt x="213" y="254"/>
                </a:moveTo>
                <a:cubicBezTo>
                  <a:pt x="260" y="124"/>
                  <a:pt x="260" y="124"/>
                  <a:pt x="260" y="124"/>
                </a:cubicBezTo>
                <a:cubicBezTo>
                  <a:pt x="233" y="114"/>
                  <a:pt x="233" y="114"/>
                  <a:pt x="233" y="114"/>
                </a:cubicBezTo>
                <a:cubicBezTo>
                  <a:pt x="183" y="254"/>
                  <a:pt x="183" y="254"/>
                  <a:pt x="183" y="254"/>
                </a:cubicBezTo>
                <a:lnTo>
                  <a:pt x="213" y="254"/>
                </a:lnTo>
                <a:close/>
                <a:moveTo>
                  <a:pt x="7" y="68"/>
                </a:moveTo>
                <a:cubicBezTo>
                  <a:pt x="0" y="42"/>
                  <a:pt x="16" y="14"/>
                  <a:pt x="42" y="7"/>
                </a:cubicBezTo>
                <a:cubicBezTo>
                  <a:pt x="69" y="0"/>
                  <a:pt x="96" y="16"/>
                  <a:pt x="103" y="42"/>
                </a:cubicBezTo>
                <a:cubicBezTo>
                  <a:pt x="159" y="254"/>
                  <a:pt x="159" y="254"/>
                  <a:pt x="159" y="254"/>
                </a:cubicBezTo>
                <a:cubicBezTo>
                  <a:pt x="56" y="254"/>
                  <a:pt x="56" y="254"/>
                  <a:pt x="56" y="254"/>
                </a:cubicBezTo>
                <a:lnTo>
                  <a:pt x="7" y="68"/>
                </a:lnTo>
                <a:close/>
                <a:moveTo>
                  <a:pt x="43" y="59"/>
                </a:moveTo>
                <a:cubicBezTo>
                  <a:pt x="78" y="187"/>
                  <a:pt x="78" y="187"/>
                  <a:pt x="78" y="187"/>
                </a:cubicBezTo>
                <a:cubicBezTo>
                  <a:pt x="79" y="193"/>
                  <a:pt x="86" y="197"/>
                  <a:pt x="93" y="195"/>
                </a:cubicBezTo>
                <a:cubicBezTo>
                  <a:pt x="99" y="194"/>
                  <a:pt x="103" y="187"/>
                  <a:pt x="102" y="181"/>
                </a:cubicBezTo>
                <a:cubicBezTo>
                  <a:pt x="67" y="53"/>
                  <a:pt x="67" y="53"/>
                  <a:pt x="67" y="53"/>
                </a:cubicBezTo>
                <a:cubicBezTo>
                  <a:pt x="66" y="46"/>
                  <a:pt x="59" y="43"/>
                  <a:pt x="52" y="44"/>
                </a:cubicBezTo>
                <a:cubicBezTo>
                  <a:pt x="46" y="46"/>
                  <a:pt x="42" y="53"/>
                  <a:pt x="43" y="59"/>
                </a:cubicBezTo>
                <a:close/>
                <a:moveTo>
                  <a:pt x="292" y="274"/>
                </a:moveTo>
                <a:cubicBezTo>
                  <a:pt x="22" y="274"/>
                  <a:pt x="22" y="274"/>
                  <a:pt x="22" y="274"/>
                </a:cubicBezTo>
                <a:cubicBezTo>
                  <a:pt x="13" y="274"/>
                  <a:pt x="6" y="279"/>
                  <a:pt x="6" y="286"/>
                </a:cubicBezTo>
                <a:cubicBezTo>
                  <a:pt x="6" y="292"/>
                  <a:pt x="13" y="297"/>
                  <a:pt x="22" y="298"/>
                </a:cubicBezTo>
                <a:cubicBezTo>
                  <a:pt x="52" y="516"/>
                  <a:pt x="52" y="516"/>
                  <a:pt x="52" y="516"/>
                </a:cubicBezTo>
                <a:cubicBezTo>
                  <a:pt x="44" y="517"/>
                  <a:pt x="38" y="522"/>
                  <a:pt x="38" y="528"/>
                </a:cubicBezTo>
                <a:cubicBezTo>
                  <a:pt x="38" y="534"/>
                  <a:pt x="46" y="540"/>
                  <a:pt x="55" y="540"/>
                </a:cubicBezTo>
                <a:cubicBezTo>
                  <a:pt x="260" y="540"/>
                  <a:pt x="260" y="540"/>
                  <a:pt x="260" y="540"/>
                </a:cubicBezTo>
                <a:cubicBezTo>
                  <a:pt x="269" y="540"/>
                  <a:pt x="276" y="534"/>
                  <a:pt x="276" y="528"/>
                </a:cubicBezTo>
                <a:cubicBezTo>
                  <a:pt x="276" y="522"/>
                  <a:pt x="270" y="517"/>
                  <a:pt x="262" y="516"/>
                </a:cubicBezTo>
                <a:cubicBezTo>
                  <a:pt x="293" y="298"/>
                  <a:pt x="293" y="298"/>
                  <a:pt x="293" y="298"/>
                </a:cubicBezTo>
                <a:cubicBezTo>
                  <a:pt x="302" y="297"/>
                  <a:pt x="309" y="292"/>
                  <a:pt x="309" y="286"/>
                </a:cubicBezTo>
                <a:cubicBezTo>
                  <a:pt x="309" y="279"/>
                  <a:pt x="301" y="274"/>
                  <a:pt x="292" y="274"/>
                </a:cubicBezTo>
                <a:close/>
                <a:moveTo>
                  <a:pt x="94" y="508"/>
                </a:moveTo>
                <a:cubicBezTo>
                  <a:pt x="94" y="508"/>
                  <a:pt x="93" y="508"/>
                  <a:pt x="92" y="508"/>
                </a:cubicBezTo>
                <a:cubicBezTo>
                  <a:pt x="87" y="508"/>
                  <a:pt x="82" y="504"/>
                  <a:pt x="81" y="498"/>
                </a:cubicBezTo>
                <a:cubicBezTo>
                  <a:pt x="55" y="312"/>
                  <a:pt x="55" y="312"/>
                  <a:pt x="55" y="312"/>
                </a:cubicBezTo>
                <a:cubicBezTo>
                  <a:pt x="54" y="306"/>
                  <a:pt x="58" y="300"/>
                  <a:pt x="64" y="300"/>
                </a:cubicBezTo>
                <a:cubicBezTo>
                  <a:pt x="70" y="299"/>
                  <a:pt x="76" y="303"/>
                  <a:pt x="77" y="309"/>
                </a:cubicBezTo>
                <a:cubicBezTo>
                  <a:pt x="104" y="495"/>
                  <a:pt x="104" y="495"/>
                  <a:pt x="104" y="495"/>
                </a:cubicBezTo>
                <a:cubicBezTo>
                  <a:pt x="105" y="501"/>
                  <a:pt x="100" y="507"/>
                  <a:pt x="94" y="508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sp>
        <p:nvSpPr>
          <p:cNvPr id="38924" name="Freeform 17"/>
          <p:cNvSpPr>
            <a:spLocks noEditPoints="1" noChangeArrowheads="1"/>
          </p:cNvSpPr>
          <p:nvPr/>
        </p:nvSpPr>
        <p:spPr bwMode="auto">
          <a:xfrm>
            <a:off x="1978025" y="3162300"/>
            <a:ext cx="381000" cy="376238"/>
          </a:xfrm>
          <a:custGeom>
            <a:avLst/>
            <a:gdLst>
              <a:gd name="T0" fmla="*/ 294 w 447"/>
              <a:gd name="T1" fmla="*/ 356 h 441"/>
              <a:gd name="T2" fmla="*/ 289 w 447"/>
              <a:gd name="T3" fmla="*/ 375 h 441"/>
              <a:gd name="T4" fmla="*/ 236 w 447"/>
              <a:gd name="T5" fmla="*/ 405 h 441"/>
              <a:gd name="T6" fmla="*/ 217 w 447"/>
              <a:gd name="T7" fmla="*/ 400 h 441"/>
              <a:gd name="T8" fmla="*/ 209 w 447"/>
              <a:gd name="T9" fmla="*/ 387 h 441"/>
              <a:gd name="T10" fmla="*/ 160 w 447"/>
              <a:gd name="T11" fmla="*/ 350 h 441"/>
              <a:gd name="T12" fmla="*/ 162 w 447"/>
              <a:gd name="T13" fmla="*/ 349 h 441"/>
              <a:gd name="T14" fmla="*/ 276 w 447"/>
              <a:gd name="T15" fmla="*/ 283 h 441"/>
              <a:gd name="T16" fmla="*/ 278 w 447"/>
              <a:gd name="T17" fmla="*/ 281 h 441"/>
              <a:gd name="T18" fmla="*/ 286 w 447"/>
              <a:gd name="T19" fmla="*/ 343 h 441"/>
              <a:gd name="T20" fmla="*/ 294 w 447"/>
              <a:gd name="T21" fmla="*/ 356 h 441"/>
              <a:gd name="T22" fmla="*/ 312 w 447"/>
              <a:gd name="T23" fmla="*/ 424 h 441"/>
              <a:gd name="T24" fmla="*/ 305 w 447"/>
              <a:gd name="T25" fmla="*/ 433 h 441"/>
              <a:gd name="T26" fmla="*/ 273 w 447"/>
              <a:gd name="T27" fmla="*/ 439 h 441"/>
              <a:gd name="T28" fmla="*/ 258 w 447"/>
              <a:gd name="T29" fmla="*/ 435 h 441"/>
              <a:gd name="T30" fmla="*/ 252 w 447"/>
              <a:gd name="T31" fmla="*/ 423 h 441"/>
              <a:gd name="T32" fmla="*/ 255 w 447"/>
              <a:gd name="T33" fmla="*/ 411 h 441"/>
              <a:gd name="T34" fmla="*/ 284 w 447"/>
              <a:gd name="T35" fmla="*/ 394 h 441"/>
              <a:gd name="T36" fmla="*/ 296 w 447"/>
              <a:gd name="T37" fmla="*/ 397 h 441"/>
              <a:gd name="T38" fmla="*/ 312 w 447"/>
              <a:gd name="T39" fmla="*/ 424 h 441"/>
              <a:gd name="T40" fmla="*/ 447 w 447"/>
              <a:gd name="T41" fmla="*/ 421 h 441"/>
              <a:gd name="T42" fmla="*/ 431 w 447"/>
              <a:gd name="T43" fmla="*/ 437 h 441"/>
              <a:gd name="T44" fmla="*/ 358 w 447"/>
              <a:gd name="T45" fmla="*/ 437 h 441"/>
              <a:gd name="T46" fmla="*/ 342 w 447"/>
              <a:gd name="T47" fmla="*/ 421 h 441"/>
              <a:gd name="T48" fmla="*/ 358 w 447"/>
              <a:gd name="T49" fmla="*/ 406 h 441"/>
              <a:gd name="T50" fmla="*/ 431 w 447"/>
              <a:gd name="T51" fmla="*/ 406 h 441"/>
              <a:gd name="T52" fmla="*/ 447 w 447"/>
              <a:gd name="T53" fmla="*/ 421 h 441"/>
              <a:gd name="T54" fmla="*/ 267 w 447"/>
              <a:gd name="T55" fmla="*/ 267 h 441"/>
              <a:gd name="T56" fmla="*/ 153 w 447"/>
              <a:gd name="T57" fmla="*/ 333 h 441"/>
              <a:gd name="T58" fmla="*/ 117 w 447"/>
              <a:gd name="T59" fmla="*/ 322 h 441"/>
              <a:gd name="T60" fmla="*/ 6 w 447"/>
              <a:gd name="T61" fmla="*/ 89 h 441"/>
              <a:gd name="T62" fmla="*/ 16 w 447"/>
              <a:gd name="T63" fmla="*/ 51 h 441"/>
              <a:gd name="T64" fmla="*/ 92 w 447"/>
              <a:gd name="T65" fmla="*/ 7 h 441"/>
              <a:gd name="T66" fmla="*/ 129 w 447"/>
              <a:gd name="T67" fmla="*/ 18 h 441"/>
              <a:gd name="T68" fmla="*/ 276 w 447"/>
              <a:gd name="T69" fmla="*/ 230 h 441"/>
              <a:gd name="T70" fmla="*/ 267 w 447"/>
              <a:gd name="T71" fmla="*/ 267 h 441"/>
              <a:gd name="T72" fmla="*/ 241 w 447"/>
              <a:gd name="T73" fmla="*/ 229 h 441"/>
              <a:gd name="T74" fmla="*/ 109 w 447"/>
              <a:gd name="T75" fmla="*/ 38 h 441"/>
              <a:gd name="T76" fmla="*/ 97 w 447"/>
              <a:gd name="T77" fmla="*/ 35 h 441"/>
              <a:gd name="T78" fmla="*/ 95 w 447"/>
              <a:gd name="T79" fmla="*/ 48 h 441"/>
              <a:gd name="T80" fmla="*/ 227 w 447"/>
              <a:gd name="T81" fmla="*/ 239 h 441"/>
              <a:gd name="T82" fmla="*/ 234 w 447"/>
              <a:gd name="T83" fmla="*/ 243 h 441"/>
              <a:gd name="T84" fmla="*/ 239 w 447"/>
              <a:gd name="T85" fmla="*/ 242 h 441"/>
              <a:gd name="T86" fmla="*/ 241 w 447"/>
              <a:gd name="T87" fmla="*/ 229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7" h="441">
                <a:moveTo>
                  <a:pt x="294" y="356"/>
                </a:moveTo>
                <a:cubicBezTo>
                  <a:pt x="298" y="363"/>
                  <a:pt x="295" y="371"/>
                  <a:pt x="289" y="375"/>
                </a:cubicBezTo>
                <a:cubicBezTo>
                  <a:pt x="236" y="405"/>
                  <a:pt x="236" y="405"/>
                  <a:pt x="236" y="405"/>
                </a:cubicBezTo>
                <a:cubicBezTo>
                  <a:pt x="229" y="409"/>
                  <a:pt x="221" y="407"/>
                  <a:pt x="217" y="400"/>
                </a:cubicBezTo>
                <a:cubicBezTo>
                  <a:pt x="209" y="387"/>
                  <a:pt x="209" y="387"/>
                  <a:pt x="209" y="387"/>
                </a:cubicBezTo>
                <a:cubicBezTo>
                  <a:pt x="199" y="369"/>
                  <a:pt x="180" y="357"/>
                  <a:pt x="160" y="350"/>
                </a:cubicBezTo>
                <a:cubicBezTo>
                  <a:pt x="161" y="349"/>
                  <a:pt x="162" y="349"/>
                  <a:pt x="162" y="349"/>
                </a:cubicBezTo>
                <a:cubicBezTo>
                  <a:pt x="276" y="283"/>
                  <a:pt x="276" y="283"/>
                  <a:pt x="276" y="283"/>
                </a:cubicBezTo>
                <a:cubicBezTo>
                  <a:pt x="277" y="282"/>
                  <a:pt x="278" y="282"/>
                  <a:pt x="278" y="281"/>
                </a:cubicBezTo>
                <a:cubicBezTo>
                  <a:pt x="275" y="302"/>
                  <a:pt x="275" y="324"/>
                  <a:pt x="286" y="343"/>
                </a:cubicBezTo>
                <a:lnTo>
                  <a:pt x="294" y="356"/>
                </a:lnTo>
                <a:close/>
                <a:moveTo>
                  <a:pt x="312" y="424"/>
                </a:moveTo>
                <a:cubicBezTo>
                  <a:pt x="315" y="430"/>
                  <a:pt x="312" y="432"/>
                  <a:pt x="305" y="433"/>
                </a:cubicBezTo>
                <a:cubicBezTo>
                  <a:pt x="273" y="439"/>
                  <a:pt x="273" y="439"/>
                  <a:pt x="273" y="439"/>
                </a:cubicBezTo>
                <a:cubicBezTo>
                  <a:pt x="266" y="441"/>
                  <a:pt x="262" y="441"/>
                  <a:pt x="258" y="435"/>
                </a:cubicBezTo>
                <a:cubicBezTo>
                  <a:pt x="252" y="423"/>
                  <a:pt x="252" y="423"/>
                  <a:pt x="252" y="423"/>
                </a:cubicBezTo>
                <a:cubicBezTo>
                  <a:pt x="248" y="417"/>
                  <a:pt x="249" y="414"/>
                  <a:pt x="255" y="411"/>
                </a:cubicBezTo>
                <a:cubicBezTo>
                  <a:pt x="284" y="394"/>
                  <a:pt x="284" y="394"/>
                  <a:pt x="284" y="394"/>
                </a:cubicBezTo>
                <a:cubicBezTo>
                  <a:pt x="290" y="390"/>
                  <a:pt x="293" y="391"/>
                  <a:pt x="296" y="397"/>
                </a:cubicBezTo>
                <a:lnTo>
                  <a:pt x="312" y="424"/>
                </a:lnTo>
                <a:close/>
                <a:moveTo>
                  <a:pt x="447" y="421"/>
                </a:moveTo>
                <a:cubicBezTo>
                  <a:pt x="447" y="430"/>
                  <a:pt x="440" y="437"/>
                  <a:pt x="431" y="437"/>
                </a:cubicBezTo>
                <a:cubicBezTo>
                  <a:pt x="358" y="437"/>
                  <a:pt x="358" y="437"/>
                  <a:pt x="358" y="437"/>
                </a:cubicBezTo>
                <a:cubicBezTo>
                  <a:pt x="349" y="437"/>
                  <a:pt x="342" y="430"/>
                  <a:pt x="342" y="421"/>
                </a:cubicBezTo>
                <a:cubicBezTo>
                  <a:pt x="342" y="413"/>
                  <a:pt x="349" y="406"/>
                  <a:pt x="358" y="406"/>
                </a:cubicBezTo>
                <a:cubicBezTo>
                  <a:pt x="431" y="406"/>
                  <a:pt x="431" y="406"/>
                  <a:pt x="431" y="406"/>
                </a:cubicBezTo>
                <a:cubicBezTo>
                  <a:pt x="440" y="406"/>
                  <a:pt x="447" y="413"/>
                  <a:pt x="447" y="421"/>
                </a:cubicBezTo>
                <a:close/>
                <a:moveTo>
                  <a:pt x="267" y="267"/>
                </a:moveTo>
                <a:cubicBezTo>
                  <a:pt x="153" y="333"/>
                  <a:pt x="153" y="333"/>
                  <a:pt x="153" y="333"/>
                </a:cubicBezTo>
                <a:cubicBezTo>
                  <a:pt x="140" y="341"/>
                  <a:pt x="124" y="336"/>
                  <a:pt x="117" y="322"/>
                </a:cubicBezTo>
                <a:cubicBezTo>
                  <a:pt x="6" y="89"/>
                  <a:pt x="6" y="89"/>
                  <a:pt x="6" y="89"/>
                </a:cubicBezTo>
                <a:cubicBezTo>
                  <a:pt x="0" y="75"/>
                  <a:pt x="3" y="59"/>
                  <a:pt x="16" y="51"/>
                </a:cubicBezTo>
                <a:cubicBezTo>
                  <a:pt x="92" y="7"/>
                  <a:pt x="92" y="7"/>
                  <a:pt x="92" y="7"/>
                </a:cubicBezTo>
                <a:cubicBezTo>
                  <a:pt x="105" y="0"/>
                  <a:pt x="121" y="5"/>
                  <a:pt x="129" y="18"/>
                </a:cubicBezTo>
                <a:cubicBezTo>
                  <a:pt x="276" y="230"/>
                  <a:pt x="276" y="230"/>
                  <a:pt x="276" y="230"/>
                </a:cubicBezTo>
                <a:cubicBezTo>
                  <a:pt x="284" y="243"/>
                  <a:pt x="280" y="260"/>
                  <a:pt x="267" y="267"/>
                </a:cubicBezTo>
                <a:close/>
                <a:moveTo>
                  <a:pt x="241" y="229"/>
                </a:moveTo>
                <a:cubicBezTo>
                  <a:pt x="109" y="38"/>
                  <a:pt x="109" y="38"/>
                  <a:pt x="109" y="38"/>
                </a:cubicBezTo>
                <a:cubicBezTo>
                  <a:pt x="106" y="33"/>
                  <a:pt x="101" y="32"/>
                  <a:pt x="97" y="35"/>
                </a:cubicBezTo>
                <a:cubicBezTo>
                  <a:pt x="93" y="38"/>
                  <a:pt x="92" y="44"/>
                  <a:pt x="95" y="48"/>
                </a:cubicBezTo>
                <a:cubicBezTo>
                  <a:pt x="227" y="239"/>
                  <a:pt x="227" y="239"/>
                  <a:pt x="227" y="239"/>
                </a:cubicBezTo>
                <a:cubicBezTo>
                  <a:pt x="228" y="242"/>
                  <a:pt x="231" y="243"/>
                  <a:pt x="234" y="243"/>
                </a:cubicBezTo>
                <a:cubicBezTo>
                  <a:pt x="236" y="243"/>
                  <a:pt x="237" y="243"/>
                  <a:pt x="239" y="242"/>
                </a:cubicBezTo>
                <a:cubicBezTo>
                  <a:pt x="243" y="239"/>
                  <a:pt x="244" y="233"/>
                  <a:pt x="241" y="229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sp>
        <p:nvSpPr>
          <p:cNvPr id="38925" name="Freeform 18"/>
          <p:cNvSpPr>
            <a:spLocks noEditPoints="1" noChangeArrowheads="1"/>
          </p:cNvSpPr>
          <p:nvPr/>
        </p:nvSpPr>
        <p:spPr bwMode="auto">
          <a:xfrm>
            <a:off x="2724150" y="3938588"/>
            <a:ext cx="388938" cy="466725"/>
          </a:xfrm>
          <a:custGeom>
            <a:avLst/>
            <a:gdLst>
              <a:gd name="T0" fmla="*/ 456 w 456"/>
              <a:gd name="T1" fmla="*/ 528 h 548"/>
              <a:gd name="T2" fmla="*/ 436 w 456"/>
              <a:gd name="T3" fmla="*/ 548 h 548"/>
              <a:gd name="T4" fmla="*/ 84 w 456"/>
              <a:gd name="T5" fmla="*/ 548 h 548"/>
              <a:gd name="T6" fmla="*/ 0 w 456"/>
              <a:gd name="T7" fmla="*/ 464 h 548"/>
              <a:gd name="T8" fmla="*/ 84 w 456"/>
              <a:gd name="T9" fmla="*/ 380 h 548"/>
              <a:gd name="T10" fmla="*/ 436 w 456"/>
              <a:gd name="T11" fmla="*/ 380 h 548"/>
              <a:gd name="T12" fmla="*/ 456 w 456"/>
              <a:gd name="T13" fmla="*/ 399 h 548"/>
              <a:gd name="T14" fmla="*/ 436 w 456"/>
              <a:gd name="T15" fmla="*/ 419 h 548"/>
              <a:gd name="T16" fmla="*/ 90 w 456"/>
              <a:gd name="T17" fmla="*/ 419 h 548"/>
              <a:gd name="T18" fmla="*/ 45 w 456"/>
              <a:gd name="T19" fmla="*/ 464 h 548"/>
              <a:gd name="T20" fmla="*/ 90 w 456"/>
              <a:gd name="T21" fmla="*/ 509 h 548"/>
              <a:gd name="T22" fmla="*/ 436 w 456"/>
              <a:gd name="T23" fmla="*/ 509 h 548"/>
              <a:gd name="T24" fmla="*/ 456 w 456"/>
              <a:gd name="T25" fmla="*/ 528 h 548"/>
              <a:gd name="T26" fmla="*/ 235 w 456"/>
              <a:gd name="T27" fmla="*/ 78 h 548"/>
              <a:gd name="T28" fmla="*/ 309 w 456"/>
              <a:gd name="T29" fmla="*/ 6 h 548"/>
              <a:gd name="T30" fmla="*/ 309 w 456"/>
              <a:gd name="T31" fmla="*/ 0 h 548"/>
              <a:gd name="T32" fmla="*/ 303 w 456"/>
              <a:gd name="T33" fmla="*/ 0 h 548"/>
              <a:gd name="T34" fmla="*/ 228 w 456"/>
              <a:gd name="T35" fmla="*/ 72 h 548"/>
              <a:gd name="T36" fmla="*/ 229 w 456"/>
              <a:gd name="T37" fmla="*/ 77 h 548"/>
              <a:gd name="T38" fmla="*/ 235 w 456"/>
              <a:gd name="T39" fmla="*/ 78 h 548"/>
              <a:gd name="T40" fmla="*/ 372 w 456"/>
              <a:gd name="T41" fmla="*/ 137 h 548"/>
              <a:gd name="T42" fmla="*/ 295 w 456"/>
              <a:gd name="T43" fmla="*/ 85 h 548"/>
              <a:gd name="T44" fmla="*/ 232 w 456"/>
              <a:gd name="T45" fmla="*/ 98 h 548"/>
              <a:gd name="T46" fmla="*/ 170 w 456"/>
              <a:gd name="T47" fmla="*/ 85 h 548"/>
              <a:gd name="T48" fmla="*/ 93 w 456"/>
              <a:gd name="T49" fmla="*/ 137 h 548"/>
              <a:gd name="T50" fmla="*/ 175 w 456"/>
              <a:gd name="T51" fmla="*/ 341 h 548"/>
              <a:gd name="T52" fmla="*/ 232 w 456"/>
              <a:gd name="T53" fmla="*/ 328 h 548"/>
              <a:gd name="T54" fmla="*/ 290 w 456"/>
              <a:gd name="T55" fmla="*/ 341 h 548"/>
              <a:gd name="T56" fmla="*/ 372 w 456"/>
              <a:gd name="T57" fmla="*/ 137 h 548"/>
              <a:gd name="T58" fmla="*/ 172 w 456"/>
              <a:gd name="T59" fmla="*/ 126 h 548"/>
              <a:gd name="T60" fmla="*/ 168 w 456"/>
              <a:gd name="T61" fmla="*/ 126 h 548"/>
              <a:gd name="T62" fmla="*/ 128 w 456"/>
              <a:gd name="T63" fmla="*/ 161 h 548"/>
              <a:gd name="T64" fmla="*/ 119 w 456"/>
              <a:gd name="T65" fmla="*/ 169 h 548"/>
              <a:gd name="T66" fmla="*/ 118 w 456"/>
              <a:gd name="T67" fmla="*/ 169 h 548"/>
              <a:gd name="T68" fmla="*/ 116 w 456"/>
              <a:gd name="T69" fmla="*/ 168 h 548"/>
              <a:gd name="T70" fmla="*/ 109 w 456"/>
              <a:gd name="T71" fmla="*/ 157 h 548"/>
              <a:gd name="T72" fmla="*/ 168 w 456"/>
              <a:gd name="T73" fmla="*/ 106 h 548"/>
              <a:gd name="T74" fmla="*/ 173 w 456"/>
              <a:gd name="T75" fmla="*/ 106 h 548"/>
              <a:gd name="T76" fmla="*/ 181 w 456"/>
              <a:gd name="T77" fmla="*/ 117 h 548"/>
              <a:gd name="T78" fmla="*/ 172 w 456"/>
              <a:gd name="T79" fmla="*/ 126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6" h="548">
                <a:moveTo>
                  <a:pt x="456" y="528"/>
                </a:moveTo>
                <a:cubicBezTo>
                  <a:pt x="456" y="539"/>
                  <a:pt x="447" y="548"/>
                  <a:pt x="436" y="548"/>
                </a:cubicBezTo>
                <a:cubicBezTo>
                  <a:pt x="84" y="548"/>
                  <a:pt x="84" y="548"/>
                  <a:pt x="84" y="548"/>
                </a:cubicBezTo>
                <a:cubicBezTo>
                  <a:pt x="38" y="548"/>
                  <a:pt x="0" y="510"/>
                  <a:pt x="0" y="464"/>
                </a:cubicBezTo>
                <a:cubicBezTo>
                  <a:pt x="0" y="417"/>
                  <a:pt x="38" y="380"/>
                  <a:pt x="84" y="380"/>
                </a:cubicBezTo>
                <a:cubicBezTo>
                  <a:pt x="436" y="380"/>
                  <a:pt x="436" y="380"/>
                  <a:pt x="436" y="380"/>
                </a:cubicBezTo>
                <a:cubicBezTo>
                  <a:pt x="447" y="380"/>
                  <a:pt x="456" y="389"/>
                  <a:pt x="456" y="399"/>
                </a:cubicBezTo>
                <a:cubicBezTo>
                  <a:pt x="456" y="410"/>
                  <a:pt x="447" y="419"/>
                  <a:pt x="436" y="419"/>
                </a:cubicBezTo>
                <a:cubicBezTo>
                  <a:pt x="90" y="419"/>
                  <a:pt x="90" y="419"/>
                  <a:pt x="90" y="419"/>
                </a:cubicBezTo>
                <a:cubicBezTo>
                  <a:pt x="65" y="419"/>
                  <a:pt x="45" y="439"/>
                  <a:pt x="45" y="464"/>
                </a:cubicBezTo>
                <a:cubicBezTo>
                  <a:pt x="45" y="488"/>
                  <a:pt x="65" y="509"/>
                  <a:pt x="90" y="509"/>
                </a:cubicBezTo>
                <a:cubicBezTo>
                  <a:pt x="436" y="509"/>
                  <a:pt x="436" y="509"/>
                  <a:pt x="436" y="509"/>
                </a:cubicBezTo>
                <a:cubicBezTo>
                  <a:pt x="447" y="509"/>
                  <a:pt x="456" y="518"/>
                  <a:pt x="456" y="528"/>
                </a:cubicBezTo>
                <a:close/>
                <a:moveTo>
                  <a:pt x="235" y="78"/>
                </a:moveTo>
                <a:cubicBezTo>
                  <a:pt x="276" y="78"/>
                  <a:pt x="309" y="45"/>
                  <a:pt x="309" y="6"/>
                </a:cubicBezTo>
                <a:cubicBezTo>
                  <a:pt x="309" y="4"/>
                  <a:pt x="309" y="2"/>
                  <a:pt x="309" y="0"/>
                </a:cubicBezTo>
                <a:cubicBezTo>
                  <a:pt x="307" y="0"/>
                  <a:pt x="305" y="0"/>
                  <a:pt x="303" y="0"/>
                </a:cubicBezTo>
                <a:cubicBezTo>
                  <a:pt x="262" y="0"/>
                  <a:pt x="228" y="32"/>
                  <a:pt x="228" y="72"/>
                </a:cubicBezTo>
                <a:cubicBezTo>
                  <a:pt x="228" y="74"/>
                  <a:pt x="228" y="76"/>
                  <a:pt x="229" y="77"/>
                </a:cubicBezTo>
                <a:cubicBezTo>
                  <a:pt x="231" y="78"/>
                  <a:pt x="233" y="78"/>
                  <a:pt x="235" y="78"/>
                </a:cubicBezTo>
                <a:close/>
                <a:moveTo>
                  <a:pt x="372" y="137"/>
                </a:moveTo>
                <a:cubicBezTo>
                  <a:pt x="357" y="102"/>
                  <a:pt x="321" y="85"/>
                  <a:pt x="295" y="85"/>
                </a:cubicBezTo>
                <a:cubicBezTo>
                  <a:pt x="263" y="85"/>
                  <a:pt x="257" y="98"/>
                  <a:pt x="232" y="98"/>
                </a:cubicBezTo>
                <a:cubicBezTo>
                  <a:pt x="208" y="98"/>
                  <a:pt x="202" y="85"/>
                  <a:pt x="170" y="85"/>
                </a:cubicBezTo>
                <a:cubicBezTo>
                  <a:pt x="143" y="85"/>
                  <a:pt x="108" y="102"/>
                  <a:pt x="93" y="137"/>
                </a:cubicBezTo>
                <a:cubicBezTo>
                  <a:pt x="62" y="207"/>
                  <a:pt x="114" y="341"/>
                  <a:pt x="175" y="341"/>
                </a:cubicBezTo>
                <a:cubicBezTo>
                  <a:pt x="199" y="341"/>
                  <a:pt x="210" y="328"/>
                  <a:pt x="232" y="328"/>
                </a:cubicBezTo>
                <a:cubicBezTo>
                  <a:pt x="255" y="328"/>
                  <a:pt x="265" y="341"/>
                  <a:pt x="290" y="341"/>
                </a:cubicBezTo>
                <a:cubicBezTo>
                  <a:pt x="351" y="341"/>
                  <a:pt x="403" y="207"/>
                  <a:pt x="372" y="137"/>
                </a:cubicBezTo>
                <a:close/>
                <a:moveTo>
                  <a:pt x="172" y="126"/>
                </a:moveTo>
                <a:cubicBezTo>
                  <a:pt x="170" y="126"/>
                  <a:pt x="169" y="126"/>
                  <a:pt x="168" y="126"/>
                </a:cubicBezTo>
                <a:cubicBezTo>
                  <a:pt x="154" y="126"/>
                  <a:pt x="132" y="138"/>
                  <a:pt x="128" y="161"/>
                </a:cubicBezTo>
                <a:cubicBezTo>
                  <a:pt x="127" y="165"/>
                  <a:pt x="123" y="169"/>
                  <a:pt x="119" y="169"/>
                </a:cubicBezTo>
                <a:cubicBezTo>
                  <a:pt x="118" y="169"/>
                  <a:pt x="118" y="169"/>
                  <a:pt x="118" y="169"/>
                </a:cubicBezTo>
                <a:cubicBezTo>
                  <a:pt x="118" y="169"/>
                  <a:pt x="117" y="169"/>
                  <a:pt x="116" y="168"/>
                </a:cubicBezTo>
                <a:cubicBezTo>
                  <a:pt x="111" y="167"/>
                  <a:pt x="108" y="162"/>
                  <a:pt x="109" y="157"/>
                </a:cubicBezTo>
                <a:cubicBezTo>
                  <a:pt x="115" y="125"/>
                  <a:pt x="144" y="106"/>
                  <a:pt x="168" y="106"/>
                </a:cubicBezTo>
                <a:cubicBezTo>
                  <a:pt x="170" y="106"/>
                  <a:pt x="171" y="106"/>
                  <a:pt x="173" y="106"/>
                </a:cubicBezTo>
                <a:cubicBezTo>
                  <a:pt x="178" y="107"/>
                  <a:pt x="182" y="112"/>
                  <a:pt x="181" y="117"/>
                </a:cubicBezTo>
                <a:cubicBezTo>
                  <a:pt x="181" y="122"/>
                  <a:pt x="177" y="126"/>
                  <a:pt x="172" y="126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sp>
        <p:nvSpPr>
          <p:cNvPr id="38926" name="Freeform 19"/>
          <p:cNvSpPr>
            <a:spLocks noEditPoints="1" noChangeArrowheads="1"/>
          </p:cNvSpPr>
          <p:nvPr/>
        </p:nvSpPr>
        <p:spPr bwMode="auto">
          <a:xfrm>
            <a:off x="1216025" y="3154363"/>
            <a:ext cx="438150" cy="430212"/>
          </a:xfrm>
          <a:custGeom>
            <a:avLst/>
            <a:gdLst>
              <a:gd name="T0" fmla="*/ 261 w 512"/>
              <a:gd name="T1" fmla="*/ 3 h 504"/>
              <a:gd name="T2" fmla="*/ 227 w 512"/>
              <a:gd name="T3" fmla="*/ 2 h 504"/>
              <a:gd name="T4" fmla="*/ 265 w 512"/>
              <a:gd name="T5" fmla="*/ 266 h 504"/>
              <a:gd name="T6" fmla="*/ 1 w 512"/>
              <a:gd name="T7" fmla="*/ 227 h 504"/>
              <a:gd name="T8" fmla="*/ 3 w 512"/>
              <a:gd name="T9" fmla="*/ 261 h 504"/>
              <a:gd name="T10" fmla="*/ 45 w 512"/>
              <a:gd name="T11" fmla="*/ 298 h 504"/>
              <a:gd name="T12" fmla="*/ 326 w 512"/>
              <a:gd name="T13" fmla="*/ 327 h 504"/>
              <a:gd name="T14" fmla="*/ 326 w 512"/>
              <a:gd name="T15" fmla="*/ 326 h 504"/>
              <a:gd name="T16" fmla="*/ 327 w 512"/>
              <a:gd name="T17" fmla="*/ 327 h 504"/>
              <a:gd name="T18" fmla="*/ 297 w 512"/>
              <a:gd name="T19" fmla="*/ 45 h 504"/>
              <a:gd name="T20" fmla="*/ 261 w 512"/>
              <a:gd name="T21" fmla="*/ 3 h 504"/>
              <a:gd name="T22" fmla="*/ 299 w 512"/>
              <a:gd name="T23" fmla="*/ 300 h 504"/>
              <a:gd name="T24" fmla="*/ 278 w 512"/>
              <a:gd name="T25" fmla="*/ 300 h 504"/>
              <a:gd name="T26" fmla="*/ 278 w 512"/>
              <a:gd name="T27" fmla="*/ 279 h 504"/>
              <a:gd name="T28" fmla="*/ 299 w 512"/>
              <a:gd name="T29" fmla="*/ 279 h 504"/>
              <a:gd name="T30" fmla="*/ 299 w 512"/>
              <a:gd name="T31" fmla="*/ 300 h 504"/>
              <a:gd name="T32" fmla="*/ 258 w 512"/>
              <a:gd name="T33" fmla="*/ 370 h 504"/>
              <a:gd name="T34" fmla="*/ 258 w 512"/>
              <a:gd name="T35" fmla="*/ 475 h 504"/>
              <a:gd name="T36" fmla="*/ 363 w 512"/>
              <a:gd name="T37" fmla="*/ 475 h 504"/>
              <a:gd name="T38" fmla="*/ 364 w 512"/>
              <a:gd name="T39" fmla="*/ 370 h 504"/>
              <a:gd name="T40" fmla="*/ 258 w 512"/>
              <a:gd name="T41" fmla="*/ 370 h 504"/>
              <a:gd name="T42" fmla="*/ 338 w 512"/>
              <a:gd name="T43" fmla="*/ 450 h 504"/>
              <a:gd name="T44" fmla="*/ 283 w 512"/>
              <a:gd name="T45" fmla="*/ 450 h 504"/>
              <a:gd name="T46" fmla="*/ 283 w 512"/>
              <a:gd name="T47" fmla="*/ 395 h 504"/>
              <a:gd name="T48" fmla="*/ 338 w 512"/>
              <a:gd name="T49" fmla="*/ 395 h 504"/>
              <a:gd name="T50" fmla="*/ 338 w 512"/>
              <a:gd name="T51" fmla="*/ 450 h 504"/>
              <a:gd name="T52" fmla="*/ 378 w 512"/>
              <a:gd name="T53" fmla="*/ 250 h 504"/>
              <a:gd name="T54" fmla="*/ 378 w 512"/>
              <a:gd name="T55" fmla="*/ 355 h 504"/>
              <a:gd name="T56" fmla="*/ 483 w 512"/>
              <a:gd name="T57" fmla="*/ 355 h 504"/>
              <a:gd name="T58" fmla="*/ 483 w 512"/>
              <a:gd name="T59" fmla="*/ 250 h 504"/>
              <a:gd name="T60" fmla="*/ 378 w 512"/>
              <a:gd name="T61" fmla="*/ 250 h 504"/>
              <a:gd name="T62" fmla="*/ 458 w 512"/>
              <a:gd name="T63" fmla="*/ 330 h 504"/>
              <a:gd name="T64" fmla="*/ 403 w 512"/>
              <a:gd name="T65" fmla="*/ 330 h 504"/>
              <a:gd name="T66" fmla="*/ 403 w 512"/>
              <a:gd name="T67" fmla="*/ 275 h 504"/>
              <a:gd name="T68" fmla="*/ 458 w 512"/>
              <a:gd name="T69" fmla="*/ 275 h 504"/>
              <a:gd name="T70" fmla="*/ 458 w 512"/>
              <a:gd name="T71" fmla="*/ 33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2" h="504">
                <a:moveTo>
                  <a:pt x="261" y="3"/>
                </a:moveTo>
                <a:cubicBezTo>
                  <a:pt x="251" y="1"/>
                  <a:pt x="236" y="0"/>
                  <a:pt x="227" y="2"/>
                </a:cubicBezTo>
                <a:cubicBezTo>
                  <a:pt x="226" y="4"/>
                  <a:pt x="253" y="181"/>
                  <a:pt x="265" y="266"/>
                </a:cubicBezTo>
                <a:cubicBezTo>
                  <a:pt x="180" y="253"/>
                  <a:pt x="3" y="226"/>
                  <a:pt x="1" y="227"/>
                </a:cubicBezTo>
                <a:cubicBezTo>
                  <a:pt x="0" y="236"/>
                  <a:pt x="0" y="251"/>
                  <a:pt x="3" y="261"/>
                </a:cubicBezTo>
                <a:cubicBezTo>
                  <a:pt x="9" y="283"/>
                  <a:pt x="25" y="296"/>
                  <a:pt x="45" y="298"/>
                </a:cubicBezTo>
                <a:cubicBezTo>
                  <a:pt x="116" y="305"/>
                  <a:pt x="326" y="327"/>
                  <a:pt x="326" y="327"/>
                </a:cubicBezTo>
                <a:cubicBezTo>
                  <a:pt x="326" y="326"/>
                  <a:pt x="326" y="326"/>
                  <a:pt x="326" y="326"/>
                </a:cubicBezTo>
                <a:cubicBezTo>
                  <a:pt x="327" y="327"/>
                  <a:pt x="327" y="327"/>
                  <a:pt x="327" y="327"/>
                </a:cubicBezTo>
                <a:cubicBezTo>
                  <a:pt x="327" y="327"/>
                  <a:pt x="304" y="117"/>
                  <a:pt x="297" y="45"/>
                </a:cubicBezTo>
                <a:cubicBezTo>
                  <a:pt x="295" y="25"/>
                  <a:pt x="283" y="9"/>
                  <a:pt x="261" y="3"/>
                </a:cubicBezTo>
                <a:close/>
                <a:moveTo>
                  <a:pt x="299" y="300"/>
                </a:moveTo>
                <a:cubicBezTo>
                  <a:pt x="293" y="306"/>
                  <a:pt x="284" y="306"/>
                  <a:pt x="278" y="300"/>
                </a:cubicBezTo>
                <a:cubicBezTo>
                  <a:pt x="272" y="294"/>
                  <a:pt x="272" y="285"/>
                  <a:pt x="278" y="279"/>
                </a:cubicBezTo>
                <a:cubicBezTo>
                  <a:pt x="284" y="274"/>
                  <a:pt x="293" y="274"/>
                  <a:pt x="299" y="279"/>
                </a:cubicBezTo>
                <a:cubicBezTo>
                  <a:pt x="304" y="285"/>
                  <a:pt x="304" y="294"/>
                  <a:pt x="299" y="300"/>
                </a:cubicBezTo>
                <a:close/>
                <a:moveTo>
                  <a:pt x="258" y="370"/>
                </a:moveTo>
                <a:cubicBezTo>
                  <a:pt x="229" y="399"/>
                  <a:pt x="229" y="446"/>
                  <a:pt x="258" y="475"/>
                </a:cubicBezTo>
                <a:cubicBezTo>
                  <a:pt x="287" y="504"/>
                  <a:pt x="334" y="504"/>
                  <a:pt x="363" y="475"/>
                </a:cubicBezTo>
                <a:cubicBezTo>
                  <a:pt x="392" y="446"/>
                  <a:pt x="393" y="399"/>
                  <a:pt x="364" y="370"/>
                </a:cubicBezTo>
                <a:cubicBezTo>
                  <a:pt x="334" y="341"/>
                  <a:pt x="287" y="341"/>
                  <a:pt x="258" y="370"/>
                </a:cubicBezTo>
                <a:close/>
                <a:moveTo>
                  <a:pt x="338" y="450"/>
                </a:moveTo>
                <a:cubicBezTo>
                  <a:pt x="323" y="465"/>
                  <a:pt x="298" y="465"/>
                  <a:pt x="283" y="450"/>
                </a:cubicBezTo>
                <a:cubicBezTo>
                  <a:pt x="268" y="435"/>
                  <a:pt x="268" y="410"/>
                  <a:pt x="283" y="395"/>
                </a:cubicBezTo>
                <a:cubicBezTo>
                  <a:pt x="298" y="380"/>
                  <a:pt x="323" y="380"/>
                  <a:pt x="338" y="395"/>
                </a:cubicBezTo>
                <a:cubicBezTo>
                  <a:pt x="353" y="410"/>
                  <a:pt x="353" y="435"/>
                  <a:pt x="338" y="450"/>
                </a:cubicBezTo>
                <a:close/>
                <a:moveTo>
                  <a:pt x="378" y="250"/>
                </a:moveTo>
                <a:cubicBezTo>
                  <a:pt x="349" y="279"/>
                  <a:pt x="349" y="326"/>
                  <a:pt x="378" y="355"/>
                </a:cubicBezTo>
                <a:cubicBezTo>
                  <a:pt x="407" y="384"/>
                  <a:pt x="454" y="385"/>
                  <a:pt x="483" y="355"/>
                </a:cubicBezTo>
                <a:cubicBezTo>
                  <a:pt x="512" y="326"/>
                  <a:pt x="512" y="279"/>
                  <a:pt x="483" y="250"/>
                </a:cubicBezTo>
                <a:cubicBezTo>
                  <a:pt x="454" y="221"/>
                  <a:pt x="407" y="221"/>
                  <a:pt x="378" y="250"/>
                </a:cubicBezTo>
                <a:close/>
                <a:moveTo>
                  <a:pt x="458" y="330"/>
                </a:moveTo>
                <a:cubicBezTo>
                  <a:pt x="443" y="345"/>
                  <a:pt x="418" y="345"/>
                  <a:pt x="403" y="330"/>
                </a:cubicBezTo>
                <a:cubicBezTo>
                  <a:pt x="388" y="315"/>
                  <a:pt x="388" y="290"/>
                  <a:pt x="403" y="275"/>
                </a:cubicBezTo>
                <a:cubicBezTo>
                  <a:pt x="418" y="260"/>
                  <a:pt x="443" y="260"/>
                  <a:pt x="458" y="275"/>
                </a:cubicBezTo>
                <a:cubicBezTo>
                  <a:pt x="473" y="290"/>
                  <a:pt x="473" y="315"/>
                  <a:pt x="458" y="330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sp>
        <p:nvSpPr>
          <p:cNvPr id="38927" name="Freeform 20"/>
          <p:cNvSpPr>
            <a:spLocks noEditPoints="1" noChangeArrowheads="1"/>
          </p:cNvSpPr>
          <p:nvPr/>
        </p:nvSpPr>
        <p:spPr bwMode="auto">
          <a:xfrm>
            <a:off x="2033588" y="3941763"/>
            <a:ext cx="376237" cy="454025"/>
          </a:xfrm>
          <a:custGeom>
            <a:avLst/>
            <a:gdLst>
              <a:gd name="T0" fmla="*/ 109 w 442"/>
              <a:gd name="T1" fmla="*/ 531 h 531"/>
              <a:gd name="T2" fmla="*/ 350 w 442"/>
              <a:gd name="T3" fmla="*/ 518 h 531"/>
              <a:gd name="T4" fmla="*/ 358 w 442"/>
              <a:gd name="T5" fmla="*/ 338 h 531"/>
              <a:gd name="T6" fmla="*/ 86 w 442"/>
              <a:gd name="T7" fmla="*/ 187 h 531"/>
              <a:gd name="T8" fmla="*/ 104 w 442"/>
              <a:gd name="T9" fmla="*/ 194 h 531"/>
              <a:gd name="T10" fmla="*/ 111 w 442"/>
              <a:gd name="T11" fmla="*/ 183 h 531"/>
              <a:gd name="T12" fmla="*/ 117 w 442"/>
              <a:gd name="T13" fmla="*/ 176 h 531"/>
              <a:gd name="T14" fmla="*/ 86 w 442"/>
              <a:gd name="T15" fmla="*/ 187 h 531"/>
              <a:gd name="T16" fmla="*/ 221 w 442"/>
              <a:gd name="T17" fmla="*/ 88 h 531"/>
              <a:gd name="T18" fmla="*/ 224 w 442"/>
              <a:gd name="T19" fmla="*/ 69 h 531"/>
              <a:gd name="T20" fmla="*/ 238 w 442"/>
              <a:gd name="T21" fmla="*/ 101 h 531"/>
              <a:gd name="T22" fmla="*/ 220 w 442"/>
              <a:gd name="T23" fmla="*/ 137 h 531"/>
              <a:gd name="T24" fmla="*/ 233 w 442"/>
              <a:gd name="T25" fmla="*/ 158 h 531"/>
              <a:gd name="T26" fmla="*/ 238 w 442"/>
              <a:gd name="T27" fmla="*/ 131 h 531"/>
              <a:gd name="T28" fmla="*/ 242 w 442"/>
              <a:gd name="T29" fmla="*/ 125 h 531"/>
              <a:gd name="T30" fmla="*/ 285 w 442"/>
              <a:gd name="T31" fmla="*/ 122 h 531"/>
              <a:gd name="T32" fmla="*/ 251 w 442"/>
              <a:gd name="T33" fmla="*/ 149 h 531"/>
              <a:gd name="T34" fmla="*/ 262 w 442"/>
              <a:gd name="T35" fmla="*/ 213 h 531"/>
              <a:gd name="T36" fmla="*/ 293 w 442"/>
              <a:gd name="T37" fmla="*/ 201 h 531"/>
              <a:gd name="T38" fmla="*/ 359 w 442"/>
              <a:gd name="T39" fmla="*/ 255 h 531"/>
              <a:gd name="T40" fmla="*/ 353 w 442"/>
              <a:gd name="T41" fmla="*/ 218 h 531"/>
              <a:gd name="T42" fmla="*/ 322 w 442"/>
              <a:gd name="T43" fmla="*/ 163 h 531"/>
              <a:gd name="T44" fmla="*/ 325 w 442"/>
              <a:gd name="T45" fmla="*/ 128 h 531"/>
              <a:gd name="T46" fmla="*/ 305 w 442"/>
              <a:gd name="T47" fmla="*/ 125 h 531"/>
              <a:gd name="T48" fmla="*/ 324 w 442"/>
              <a:gd name="T49" fmla="*/ 119 h 531"/>
              <a:gd name="T50" fmla="*/ 350 w 442"/>
              <a:gd name="T51" fmla="*/ 122 h 531"/>
              <a:gd name="T52" fmla="*/ 243 w 442"/>
              <a:gd name="T53" fmla="*/ 44 h 531"/>
              <a:gd name="T54" fmla="*/ 238 w 442"/>
              <a:gd name="T55" fmla="*/ 56 h 531"/>
              <a:gd name="T56" fmla="*/ 209 w 442"/>
              <a:gd name="T57" fmla="*/ 70 h 531"/>
              <a:gd name="T58" fmla="*/ 197 w 442"/>
              <a:gd name="T59" fmla="*/ 312 h 531"/>
              <a:gd name="T60" fmla="*/ 255 w 442"/>
              <a:gd name="T61" fmla="*/ 348 h 531"/>
              <a:gd name="T62" fmla="*/ 272 w 442"/>
              <a:gd name="T63" fmla="*/ 355 h 531"/>
              <a:gd name="T64" fmla="*/ 267 w 442"/>
              <a:gd name="T65" fmla="*/ 345 h 531"/>
              <a:gd name="T66" fmla="*/ 269 w 442"/>
              <a:gd name="T67" fmla="*/ 324 h 531"/>
              <a:gd name="T68" fmla="*/ 274 w 442"/>
              <a:gd name="T69" fmla="*/ 314 h 531"/>
              <a:gd name="T70" fmla="*/ 269 w 442"/>
              <a:gd name="T71" fmla="*/ 294 h 531"/>
              <a:gd name="T72" fmla="*/ 251 w 442"/>
              <a:gd name="T73" fmla="*/ 261 h 531"/>
              <a:gd name="T74" fmla="*/ 218 w 442"/>
              <a:gd name="T75" fmla="*/ 271 h 531"/>
              <a:gd name="T76" fmla="*/ 153 w 442"/>
              <a:gd name="T77" fmla="*/ 198 h 531"/>
              <a:gd name="T78" fmla="*/ 164 w 442"/>
              <a:gd name="T79" fmla="*/ 194 h 531"/>
              <a:gd name="T80" fmla="*/ 107 w 442"/>
              <a:gd name="T81" fmla="*/ 209 h 531"/>
              <a:gd name="T82" fmla="*/ 90 w 442"/>
              <a:gd name="T83" fmla="*/ 209 h 531"/>
              <a:gd name="T84" fmla="*/ 130 w 442"/>
              <a:gd name="T85" fmla="*/ 308 h 531"/>
              <a:gd name="T86" fmla="*/ 155 w 442"/>
              <a:gd name="T87" fmla="*/ 284 h 531"/>
              <a:gd name="T88" fmla="*/ 123 w 442"/>
              <a:gd name="T89" fmla="*/ 299 h 531"/>
              <a:gd name="T90" fmla="*/ 118 w 442"/>
              <a:gd name="T91" fmla="*/ 272 h 531"/>
              <a:gd name="T92" fmla="*/ 139 w 442"/>
              <a:gd name="T93" fmla="*/ 261 h 531"/>
              <a:gd name="T94" fmla="*/ 150 w 442"/>
              <a:gd name="T95" fmla="*/ 212 h 531"/>
              <a:gd name="T96" fmla="*/ 120 w 442"/>
              <a:gd name="T97" fmla="*/ 104 h 531"/>
              <a:gd name="T98" fmla="*/ 122 w 442"/>
              <a:gd name="T99" fmla="*/ 146 h 531"/>
              <a:gd name="T100" fmla="*/ 130 w 442"/>
              <a:gd name="T101" fmla="*/ 143 h 531"/>
              <a:gd name="T102" fmla="*/ 131 w 442"/>
              <a:gd name="T103" fmla="*/ 151 h 531"/>
              <a:gd name="T104" fmla="*/ 149 w 442"/>
              <a:gd name="T105" fmla="*/ 124 h 531"/>
              <a:gd name="T106" fmla="*/ 151 w 442"/>
              <a:gd name="T107" fmla="*/ 110 h 531"/>
              <a:gd name="T108" fmla="*/ 129 w 442"/>
              <a:gd name="T109" fmla="*/ 105 h 531"/>
              <a:gd name="T110" fmla="*/ 121 w 442"/>
              <a:gd name="T111" fmla="*/ 104 h 531"/>
              <a:gd name="T112" fmla="*/ 394 w 442"/>
              <a:gd name="T113" fmla="*/ 354 h 531"/>
              <a:gd name="T114" fmla="*/ 37 w 442"/>
              <a:gd name="T115" fmla="*/ 241 h 531"/>
              <a:gd name="T116" fmla="*/ 127 w 442"/>
              <a:gd name="T117" fmla="*/ 9 h 531"/>
              <a:gd name="T118" fmla="*/ 5 w 442"/>
              <a:gd name="T119" fmla="*/ 247 h 531"/>
              <a:gd name="T120" fmla="*/ 416 w 442"/>
              <a:gd name="T121" fmla="*/ 377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2" h="531">
                <a:moveTo>
                  <a:pt x="350" y="518"/>
                </a:moveTo>
                <a:cubicBezTo>
                  <a:pt x="353" y="523"/>
                  <a:pt x="349" y="531"/>
                  <a:pt x="342" y="531"/>
                </a:cubicBezTo>
                <a:cubicBezTo>
                  <a:pt x="109" y="531"/>
                  <a:pt x="109" y="531"/>
                  <a:pt x="109" y="531"/>
                </a:cubicBezTo>
                <a:cubicBezTo>
                  <a:pt x="102" y="531"/>
                  <a:pt x="101" y="522"/>
                  <a:pt x="103" y="518"/>
                </a:cubicBezTo>
                <a:cubicBezTo>
                  <a:pt x="119" y="492"/>
                  <a:pt x="171" y="469"/>
                  <a:pt x="226" y="469"/>
                </a:cubicBezTo>
                <a:cubicBezTo>
                  <a:pt x="279" y="469"/>
                  <a:pt x="331" y="490"/>
                  <a:pt x="350" y="518"/>
                </a:cubicBezTo>
                <a:close/>
                <a:moveTo>
                  <a:pt x="133" y="70"/>
                </a:moveTo>
                <a:cubicBezTo>
                  <a:pt x="207" y="8"/>
                  <a:pt x="317" y="17"/>
                  <a:pt x="379" y="92"/>
                </a:cubicBezTo>
                <a:cubicBezTo>
                  <a:pt x="442" y="166"/>
                  <a:pt x="432" y="276"/>
                  <a:pt x="358" y="338"/>
                </a:cubicBezTo>
                <a:cubicBezTo>
                  <a:pt x="284" y="401"/>
                  <a:pt x="173" y="391"/>
                  <a:pt x="111" y="317"/>
                </a:cubicBezTo>
                <a:cubicBezTo>
                  <a:pt x="49" y="243"/>
                  <a:pt x="58" y="132"/>
                  <a:pt x="133" y="70"/>
                </a:cubicBezTo>
                <a:close/>
                <a:moveTo>
                  <a:pt x="86" y="187"/>
                </a:moveTo>
                <a:cubicBezTo>
                  <a:pt x="88" y="185"/>
                  <a:pt x="90" y="184"/>
                  <a:pt x="93" y="184"/>
                </a:cubicBezTo>
                <a:cubicBezTo>
                  <a:pt x="96" y="184"/>
                  <a:pt x="98" y="185"/>
                  <a:pt x="100" y="187"/>
                </a:cubicBezTo>
                <a:cubicBezTo>
                  <a:pt x="102" y="189"/>
                  <a:pt x="103" y="191"/>
                  <a:pt x="104" y="194"/>
                </a:cubicBezTo>
                <a:cubicBezTo>
                  <a:pt x="106" y="193"/>
                  <a:pt x="108" y="192"/>
                  <a:pt x="110" y="191"/>
                </a:cubicBezTo>
                <a:cubicBezTo>
                  <a:pt x="112" y="190"/>
                  <a:pt x="115" y="189"/>
                  <a:pt x="115" y="188"/>
                </a:cubicBezTo>
                <a:cubicBezTo>
                  <a:pt x="115" y="188"/>
                  <a:pt x="115" y="187"/>
                  <a:pt x="111" y="183"/>
                </a:cubicBezTo>
                <a:cubicBezTo>
                  <a:pt x="110" y="182"/>
                  <a:pt x="110" y="181"/>
                  <a:pt x="110" y="180"/>
                </a:cubicBezTo>
                <a:cubicBezTo>
                  <a:pt x="111" y="179"/>
                  <a:pt x="111" y="179"/>
                  <a:pt x="112" y="178"/>
                </a:cubicBezTo>
                <a:cubicBezTo>
                  <a:pt x="115" y="178"/>
                  <a:pt x="116" y="177"/>
                  <a:pt x="117" y="176"/>
                </a:cubicBezTo>
                <a:cubicBezTo>
                  <a:pt x="117" y="176"/>
                  <a:pt x="117" y="175"/>
                  <a:pt x="117" y="175"/>
                </a:cubicBezTo>
                <a:cubicBezTo>
                  <a:pt x="106" y="176"/>
                  <a:pt x="95" y="179"/>
                  <a:pt x="86" y="184"/>
                </a:cubicBezTo>
                <a:cubicBezTo>
                  <a:pt x="86" y="185"/>
                  <a:pt x="86" y="186"/>
                  <a:pt x="86" y="187"/>
                </a:cubicBezTo>
                <a:close/>
                <a:moveTo>
                  <a:pt x="214" y="101"/>
                </a:moveTo>
                <a:cubicBezTo>
                  <a:pt x="216" y="100"/>
                  <a:pt x="220" y="99"/>
                  <a:pt x="223" y="100"/>
                </a:cubicBezTo>
                <a:cubicBezTo>
                  <a:pt x="222" y="97"/>
                  <a:pt x="221" y="92"/>
                  <a:pt x="221" y="88"/>
                </a:cubicBezTo>
                <a:cubicBezTo>
                  <a:pt x="218" y="73"/>
                  <a:pt x="217" y="70"/>
                  <a:pt x="219" y="68"/>
                </a:cubicBezTo>
                <a:cubicBezTo>
                  <a:pt x="219" y="68"/>
                  <a:pt x="220" y="67"/>
                  <a:pt x="221" y="67"/>
                </a:cubicBezTo>
                <a:cubicBezTo>
                  <a:pt x="223" y="67"/>
                  <a:pt x="224" y="69"/>
                  <a:pt x="224" y="69"/>
                </a:cubicBezTo>
                <a:cubicBezTo>
                  <a:pt x="224" y="69"/>
                  <a:pt x="225" y="70"/>
                  <a:pt x="225" y="70"/>
                </a:cubicBezTo>
                <a:cubicBezTo>
                  <a:pt x="226" y="73"/>
                  <a:pt x="228" y="76"/>
                  <a:pt x="230" y="79"/>
                </a:cubicBezTo>
                <a:cubicBezTo>
                  <a:pt x="234" y="86"/>
                  <a:pt x="239" y="94"/>
                  <a:pt x="238" y="101"/>
                </a:cubicBezTo>
                <a:cubicBezTo>
                  <a:pt x="237" y="105"/>
                  <a:pt x="234" y="108"/>
                  <a:pt x="230" y="111"/>
                </a:cubicBezTo>
                <a:cubicBezTo>
                  <a:pt x="226" y="114"/>
                  <a:pt x="226" y="115"/>
                  <a:pt x="226" y="118"/>
                </a:cubicBezTo>
                <a:cubicBezTo>
                  <a:pt x="225" y="122"/>
                  <a:pt x="225" y="128"/>
                  <a:pt x="220" y="137"/>
                </a:cubicBezTo>
                <a:cubicBezTo>
                  <a:pt x="224" y="141"/>
                  <a:pt x="224" y="146"/>
                  <a:pt x="223" y="149"/>
                </a:cubicBezTo>
                <a:cubicBezTo>
                  <a:pt x="223" y="153"/>
                  <a:pt x="223" y="156"/>
                  <a:pt x="228" y="159"/>
                </a:cubicBezTo>
                <a:cubicBezTo>
                  <a:pt x="230" y="159"/>
                  <a:pt x="232" y="159"/>
                  <a:pt x="233" y="158"/>
                </a:cubicBezTo>
                <a:cubicBezTo>
                  <a:pt x="235" y="155"/>
                  <a:pt x="234" y="151"/>
                  <a:pt x="234" y="147"/>
                </a:cubicBezTo>
                <a:cubicBezTo>
                  <a:pt x="233" y="142"/>
                  <a:pt x="233" y="138"/>
                  <a:pt x="235" y="134"/>
                </a:cubicBezTo>
                <a:cubicBezTo>
                  <a:pt x="236" y="133"/>
                  <a:pt x="237" y="132"/>
                  <a:pt x="238" y="131"/>
                </a:cubicBezTo>
                <a:cubicBezTo>
                  <a:pt x="240" y="130"/>
                  <a:pt x="240" y="130"/>
                  <a:pt x="240" y="128"/>
                </a:cubicBezTo>
                <a:cubicBezTo>
                  <a:pt x="239" y="128"/>
                  <a:pt x="239" y="127"/>
                  <a:pt x="240" y="126"/>
                </a:cubicBezTo>
                <a:cubicBezTo>
                  <a:pt x="240" y="125"/>
                  <a:pt x="241" y="125"/>
                  <a:pt x="242" y="125"/>
                </a:cubicBezTo>
                <a:cubicBezTo>
                  <a:pt x="249" y="124"/>
                  <a:pt x="257" y="126"/>
                  <a:pt x="264" y="130"/>
                </a:cubicBezTo>
                <a:cubicBezTo>
                  <a:pt x="265" y="128"/>
                  <a:pt x="266" y="126"/>
                  <a:pt x="267" y="125"/>
                </a:cubicBezTo>
                <a:cubicBezTo>
                  <a:pt x="272" y="120"/>
                  <a:pt x="279" y="118"/>
                  <a:pt x="285" y="122"/>
                </a:cubicBezTo>
                <a:cubicBezTo>
                  <a:pt x="289" y="126"/>
                  <a:pt x="290" y="130"/>
                  <a:pt x="288" y="135"/>
                </a:cubicBezTo>
                <a:cubicBezTo>
                  <a:pt x="285" y="145"/>
                  <a:pt x="272" y="153"/>
                  <a:pt x="262" y="153"/>
                </a:cubicBezTo>
                <a:cubicBezTo>
                  <a:pt x="258" y="153"/>
                  <a:pt x="254" y="152"/>
                  <a:pt x="251" y="149"/>
                </a:cubicBezTo>
                <a:cubicBezTo>
                  <a:pt x="245" y="151"/>
                  <a:pt x="240" y="155"/>
                  <a:pt x="238" y="161"/>
                </a:cubicBezTo>
                <a:cubicBezTo>
                  <a:pt x="234" y="172"/>
                  <a:pt x="237" y="187"/>
                  <a:pt x="245" y="200"/>
                </a:cubicBezTo>
                <a:cubicBezTo>
                  <a:pt x="252" y="211"/>
                  <a:pt x="258" y="213"/>
                  <a:pt x="262" y="213"/>
                </a:cubicBezTo>
                <a:cubicBezTo>
                  <a:pt x="267" y="213"/>
                  <a:pt x="272" y="210"/>
                  <a:pt x="277" y="207"/>
                </a:cubicBezTo>
                <a:cubicBezTo>
                  <a:pt x="282" y="205"/>
                  <a:pt x="287" y="202"/>
                  <a:pt x="292" y="201"/>
                </a:cubicBezTo>
                <a:cubicBezTo>
                  <a:pt x="292" y="201"/>
                  <a:pt x="293" y="201"/>
                  <a:pt x="293" y="201"/>
                </a:cubicBezTo>
                <a:cubicBezTo>
                  <a:pt x="293" y="201"/>
                  <a:pt x="294" y="201"/>
                  <a:pt x="294" y="202"/>
                </a:cubicBezTo>
                <a:cubicBezTo>
                  <a:pt x="296" y="203"/>
                  <a:pt x="301" y="207"/>
                  <a:pt x="306" y="213"/>
                </a:cubicBezTo>
                <a:cubicBezTo>
                  <a:pt x="320" y="226"/>
                  <a:pt x="349" y="255"/>
                  <a:pt x="359" y="255"/>
                </a:cubicBezTo>
                <a:cubicBezTo>
                  <a:pt x="360" y="255"/>
                  <a:pt x="360" y="254"/>
                  <a:pt x="360" y="254"/>
                </a:cubicBezTo>
                <a:cubicBezTo>
                  <a:pt x="361" y="253"/>
                  <a:pt x="362" y="249"/>
                  <a:pt x="358" y="236"/>
                </a:cubicBezTo>
                <a:cubicBezTo>
                  <a:pt x="356" y="231"/>
                  <a:pt x="355" y="225"/>
                  <a:pt x="353" y="218"/>
                </a:cubicBezTo>
                <a:cubicBezTo>
                  <a:pt x="348" y="198"/>
                  <a:pt x="341" y="171"/>
                  <a:pt x="333" y="158"/>
                </a:cubicBezTo>
                <a:cubicBezTo>
                  <a:pt x="331" y="160"/>
                  <a:pt x="328" y="162"/>
                  <a:pt x="326" y="163"/>
                </a:cubicBezTo>
                <a:cubicBezTo>
                  <a:pt x="324" y="164"/>
                  <a:pt x="323" y="164"/>
                  <a:pt x="322" y="163"/>
                </a:cubicBezTo>
                <a:cubicBezTo>
                  <a:pt x="319" y="158"/>
                  <a:pt x="321" y="153"/>
                  <a:pt x="324" y="147"/>
                </a:cubicBezTo>
                <a:cubicBezTo>
                  <a:pt x="326" y="142"/>
                  <a:pt x="329" y="135"/>
                  <a:pt x="327" y="129"/>
                </a:cubicBezTo>
                <a:cubicBezTo>
                  <a:pt x="327" y="128"/>
                  <a:pt x="326" y="128"/>
                  <a:pt x="325" y="128"/>
                </a:cubicBezTo>
                <a:cubicBezTo>
                  <a:pt x="324" y="128"/>
                  <a:pt x="322" y="129"/>
                  <a:pt x="321" y="130"/>
                </a:cubicBezTo>
                <a:cubicBezTo>
                  <a:pt x="319" y="131"/>
                  <a:pt x="317" y="133"/>
                  <a:pt x="314" y="133"/>
                </a:cubicBezTo>
                <a:cubicBezTo>
                  <a:pt x="310" y="133"/>
                  <a:pt x="307" y="129"/>
                  <a:pt x="305" y="125"/>
                </a:cubicBezTo>
                <a:cubicBezTo>
                  <a:pt x="304" y="124"/>
                  <a:pt x="304" y="123"/>
                  <a:pt x="305" y="122"/>
                </a:cubicBezTo>
                <a:cubicBezTo>
                  <a:pt x="306" y="121"/>
                  <a:pt x="307" y="121"/>
                  <a:pt x="308" y="121"/>
                </a:cubicBezTo>
                <a:cubicBezTo>
                  <a:pt x="313" y="124"/>
                  <a:pt x="318" y="122"/>
                  <a:pt x="324" y="119"/>
                </a:cubicBezTo>
                <a:cubicBezTo>
                  <a:pt x="328" y="117"/>
                  <a:pt x="332" y="115"/>
                  <a:pt x="336" y="115"/>
                </a:cubicBezTo>
                <a:cubicBezTo>
                  <a:pt x="340" y="115"/>
                  <a:pt x="343" y="116"/>
                  <a:pt x="346" y="118"/>
                </a:cubicBezTo>
                <a:cubicBezTo>
                  <a:pt x="347" y="119"/>
                  <a:pt x="348" y="121"/>
                  <a:pt x="350" y="122"/>
                </a:cubicBezTo>
                <a:cubicBezTo>
                  <a:pt x="352" y="127"/>
                  <a:pt x="355" y="131"/>
                  <a:pt x="365" y="130"/>
                </a:cubicBezTo>
                <a:cubicBezTo>
                  <a:pt x="362" y="121"/>
                  <a:pt x="359" y="107"/>
                  <a:pt x="366" y="99"/>
                </a:cubicBezTo>
                <a:cubicBezTo>
                  <a:pt x="335" y="64"/>
                  <a:pt x="290" y="43"/>
                  <a:pt x="243" y="44"/>
                </a:cubicBezTo>
                <a:cubicBezTo>
                  <a:pt x="245" y="47"/>
                  <a:pt x="245" y="49"/>
                  <a:pt x="245" y="51"/>
                </a:cubicBezTo>
                <a:cubicBezTo>
                  <a:pt x="245" y="53"/>
                  <a:pt x="243" y="55"/>
                  <a:pt x="240" y="56"/>
                </a:cubicBezTo>
                <a:cubicBezTo>
                  <a:pt x="240" y="57"/>
                  <a:pt x="239" y="57"/>
                  <a:pt x="238" y="56"/>
                </a:cubicBezTo>
                <a:cubicBezTo>
                  <a:pt x="237" y="56"/>
                  <a:pt x="237" y="56"/>
                  <a:pt x="237" y="55"/>
                </a:cubicBezTo>
                <a:cubicBezTo>
                  <a:pt x="235" y="52"/>
                  <a:pt x="233" y="51"/>
                  <a:pt x="230" y="51"/>
                </a:cubicBezTo>
                <a:cubicBezTo>
                  <a:pt x="224" y="51"/>
                  <a:pt x="214" y="58"/>
                  <a:pt x="209" y="70"/>
                </a:cubicBezTo>
                <a:cubicBezTo>
                  <a:pt x="206" y="76"/>
                  <a:pt x="203" y="88"/>
                  <a:pt x="214" y="101"/>
                </a:cubicBezTo>
                <a:close/>
                <a:moveTo>
                  <a:pt x="189" y="286"/>
                </a:moveTo>
                <a:cubicBezTo>
                  <a:pt x="188" y="295"/>
                  <a:pt x="192" y="303"/>
                  <a:pt x="197" y="312"/>
                </a:cubicBezTo>
                <a:cubicBezTo>
                  <a:pt x="198" y="313"/>
                  <a:pt x="199" y="315"/>
                  <a:pt x="199" y="316"/>
                </a:cubicBezTo>
                <a:cubicBezTo>
                  <a:pt x="203" y="316"/>
                  <a:pt x="206" y="315"/>
                  <a:pt x="209" y="315"/>
                </a:cubicBezTo>
                <a:cubicBezTo>
                  <a:pt x="230" y="315"/>
                  <a:pt x="243" y="332"/>
                  <a:pt x="255" y="348"/>
                </a:cubicBezTo>
                <a:cubicBezTo>
                  <a:pt x="259" y="353"/>
                  <a:pt x="264" y="358"/>
                  <a:pt x="268" y="363"/>
                </a:cubicBezTo>
                <a:cubicBezTo>
                  <a:pt x="271" y="362"/>
                  <a:pt x="274" y="362"/>
                  <a:pt x="277" y="361"/>
                </a:cubicBezTo>
                <a:cubicBezTo>
                  <a:pt x="276" y="358"/>
                  <a:pt x="274" y="356"/>
                  <a:pt x="272" y="355"/>
                </a:cubicBezTo>
                <a:cubicBezTo>
                  <a:pt x="271" y="354"/>
                  <a:pt x="271" y="353"/>
                  <a:pt x="271" y="352"/>
                </a:cubicBezTo>
                <a:cubicBezTo>
                  <a:pt x="271" y="347"/>
                  <a:pt x="270" y="346"/>
                  <a:pt x="269" y="346"/>
                </a:cubicBezTo>
                <a:cubicBezTo>
                  <a:pt x="269" y="346"/>
                  <a:pt x="268" y="346"/>
                  <a:pt x="267" y="345"/>
                </a:cubicBezTo>
                <a:cubicBezTo>
                  <a:pt x="267" y="344"/>
                  <a:pt x="267" y="344"/>
                  <a:pt x="267" y="343"/>
                </a:cubicBezTo>
                <a:cubicBezTo>
                  <a:pt x="268" y="337"/>
                  <a:pt x="270" y="332"/>
                  <a:pt x="273" y="327"/>
                </a:cubicBezTo>
                <a:cubicBezTo>
                  <a:pt x="271" y="327"/>
                  <a:pt x="270" y="326"/>
                  <a:pt x="269" y="324"/>
                </a:cubicBezTo>
                <a:cubicBezTo>
                  <a:pt x="268" y="324"/>
                  <a:pt x="268" y="322"/>
                  <a:pt x="268" y="321"/>
                </a:cubicBezTo>
                <a:cubicBezTo>
                  <a:pt x="269" y="320"/>
                  <a:pt x="270" y="319"/>
                  <a:pt x="271" y="317"/>
                </a:cubicBezTo>
                <a:cubicBezTo>
                  <a:pt x="272" y="316"/>
                  <a:pt x="273" y="315"/>
                  <a:pt x="274" y="314"/>
                </a:cubicBezTo>
                <a:cubicBezTo>
                  <a:pt x="273" y="312"/>
                  <a:pt x="273" y="311"/>
                  <a:pt x="273" y="309"/>
                </a:cubicBezTo>
                <a:cubicBezTo>
                  <a:pt x="272" y="305"/>
                  <a:pt x="272" y="301"/>
                  <a:pt x="269" y="298"/>
                </a:cubicBezTo>
                <a:cubicBezTo>
                  <a:pt x="268" y="297"/>
                  <a:pt x="268" y="295"/>
                  <a:pt x="269" y="294"/>
                </a:cubicBezTo>
                <a:cubicBezTo>
                  <a:pt x="276" y="283"/>
                  <a:pt x="272" y="274"/>
                  <a:pt x="267" y="263"/>
                </a:cubicBezTo>
                <a:cubicBezTo>
                  <a:pt x="265" y="260"/>
                  <a:pt x="264" y="258"/>
                  <a:pt x="263" y="255"/>
                </a:cubicBezTo>
                <a:cubicBezTo>
                  <a:pt x="260" y="255"/>
                  <a:pt x="256" y="258"/>
                  <a:pt x="251" y="261"/>
                </a:cubicBezTo>
                <a:cubicBezTo>
                  <a:pt x="247" y="264"/>
                  <a:pt x="242" y="268"/>
                  <a:pt x="237" y="268"/>
                </a:cubicBezTo>
                <a:cubicBezTo>
                  <a:pt x="234" y="268"/>
                  <a:pt x="232" y="267"/>
                  <a:pt x="231" y="266"/>
                </a:cubicBezTo>
                <a:cubicBezTo>
                  <a:pt x="226" y="268"/>
                  <a:pt x="222" y="270"/>
                  <a:pt x="218" y="271"/>
                </a:cubicBezTo>
                <a:cubicBezTo>
                  <a:pt x="208" y="275"/>
                  <a:pt x="199" y="278"/>
                  <a:pt x="189" y="286"/>
                </a:cubicBezTo>
                <a:close/>
                <a:moveTo>
                  <a:pt x="144" y="206"/>
                </a:moveTo>
                <a:cubicBezTo>
                  <a:pt x="148" y="200"/>
                  <a:pt x="151" y="198"/>
                  <a:pt x="153" y="198"/>
                </a:cubicBezTo>
                <a:cubicBezTo>
                  <a:pt x="155" y="198"/>
                  <a:pt x="157" y="200"/>
                  <a:pt x="157" y="201"/>
                </a:cubicBezTo>
                <a:cubicBezTo>
                  <a:pt x="157" y="201"/>
                  <a:pt x="157" y="201"/>
                  <a:pt x="157" y="201"/>
                </a:cubicBezTo>
                <a:cubicBezTo>
                  <a:pt x="158" y="201"/>
                  <a:pt x="160" y="199"/>
                  <a:pt x="164" y="194"/>
                </a:cubicBezTo>
                <a:cubicBezTo>
                  <a:pt x="162" y="192"/>
                  <a:pt x="157" y="191"/>
                  <a:pt x="152" y="191"/>
                </a:cubicBezTo>
                <a:cubicBezTo>
                  <a:pt x="137" y="191"/>
                  <a:pt x="115" y="198"/>
                  <a:pt x="109" y="204"/>
                </a:cubicBezTo>
                <a:cubicBezTo>
                  <a:pt x="109" y="206"/>
                  <a:pt x="108" y="207"/>
                  <a:pt x="107" y="209"/>
                </a:cubicBezTo>
                <a:cubicBezTo>
                  <a:pt x="105" y="212"/>
                  <a:pt x="102" y="215"/>
                  <a:pt x="99" y="215"/>
                </a:cubicBezTo>
                <a:cubicBezTo>
                  <a:pt x="97" y="215"/>
                  <a:pt x="94" y="214"/>
                  <a:pt x="93" y="209"/>
                </a:cubicBezTo>
                <a:cubicBezTo>
                  <a:pt x="91" y="209"/>
                  <a:pt x="90" y="209"/>
                  <a:pt x="90" y="209"/>
                </a:cubicBezTo>
                <a:cubicBezTo>
                  <a:pt x="88" y="209"/>
                  <a:pt x="86" y="209"/>
                  <a:pt x="85" y="208"/>
                </a:cubicBezTo>
                <a:cubicBezTo>
                  <a:pt x="86" y="243"/>
                  <a:pt x="99" y="278"/>
                  <a:pt x="121" y="306"/>
                </a:cubicBezTo>
                <a:cubicBezTo>
                  <a:pt x="122" y="306"/>
                  <a:pt x="124" y="308"/>
                  <a:pt x="130" y="308"/>
                </a:cubicBezTo>
                <a:cubicBezTo>
                  <a:pt x="146" y="308"/>
                  <a:pt x="168" y="300"/>
                  <a:pt x="177" y="292"/>
                </a:cubicBezTo>
                <a:cubicBezTo>
                  <a:pt x="171" y="293"/>
                  <a:pt x="165" y="290"/>
                  <a:pt x="161" y="287"/>
                </a:cubicBezTo>
                <a:cubicBezTo>
                  <a:pt x="158" y="286"/>
                  <a:pt x="156" y="285"/>
                  <a:pt x="155" y="284"/>
                </a:cubicBezTo>
                <a:cubicBezTo>
                  <a:pt x="155" y="284"/>
                  <a:pt x="155" y="284"/>
                  <a:pt x="154" y="284"/>
                </a:cubicBezTo>
                <a:cubicBezTo>
                  <a:pt x="148" y="284"/>
                  <a:pt x="138" y="295"/>
                  <a:pt x="134" y="299"/>
                </a:cubicBezTo>
                <a:cubicBezTo>
                  <a:pt x="132" y="301"/>
                  <a:pt x="130" y="303"/>
                  <a:pt x="123" y="299"/>
                </a:cubicBezTo>
                <a:cubicBezTo>
                  <a:pt x="119" y="297"/>
                  <a:pt x="115" y="293"/>
                  <a:pt x="114" y="287"/>
                </a:cubicBezTo>
                <a:cubicBezTo>
                  <a:pt x="113" y="282"/>
                  <a:pt x="114" y="276"/>
                  <a:pt x="117" y="272"/>
                </a:cubicBezTo>
                <a:cubicBezTo>
                  <a:pt x="117" y="272"/>
                  <a:pt x="118" y="272"/>
                  <a:pt x="118" y="272"/>
                </a:cubicBezTo>
                <a:cubicBezTo>
                  <a:pt x="120" y="270"/>
                  <a:pt x="125" y="271"/>
                  <a:pt x="131" y="273"/>
                </a:cubicBezTo>
                <a:cubicBezTo>
                  <a:pt x="134" y="273"/>
                  <a:pt x="138" y="274"/>
                  <a:pt x="140" y="274"/>
                </a:cubicBezTo>
                <a:cubicBezTo>
                  <a:pt x="140" y="270"/>
                  <a:pt x="140" y="265"/>
                  <a:pt x="139" y="261"/>
                </a:cubicBezTo>
                <a:cubicBezTo>
                  <a:pt x="138" y="247"/>
                  <a:pt x="136" y="230"/>
                  <a:pt x="152" y="212"/>
                </a:cubicBezTo>
                <a:cubicBezTo>
                  <a:pt x="152" y="212"/>
                  <a:pt x="152" y="212"/>
                  <a:pt x="152" y="212"/>
                </a:cubicBezTo>
                <a:cubicBezTo>
                  <a:pt x="151" y="212"/>
                  <a:pt x="151" y="212"/>
                  <a:pt x="150" y="212"/>
                </a:cubicBezTo>
                <a:cubicBezTo>
                  <a:pt x="146" y="212"/>
                  <a:pt x="145" y="210"/>
                  <a:pt x="144" y="209"/>
                </a:cubicBezTo>
                <a:cubicBezTo>
                  <a:pt x="143" y="208"/>
                  <a:pt x="143" y="207"/>
                  <a:pt x="144" y="206"/>
                </a:cubicBezTo>
                <a:close/>
                <a:moveTo>
                  <a:pt x="120" y="104"/>
                </a:moveTo>
                <a:cubicBezTo>
                  <a:pt x="112" y="114"/>
                  <a:pt x="105" y="125"/>
                  <a:pt x="100" y="136"/>
                </a:cubicBezTo>
                <a:cubicBezTo>
                  <a:pt x="107" y="135"/>
                  <a:pt x="116" y="138"/>
                  <a:pt x="121" y="144"/>
                </a:cubicBezTo>
                <a:cubicBezTo>
                  <a:pt x="122" y="146"/>
                  <a:pt x="122" y="146"/>
                  <a:pt x="122" y="146"/>
                </a:cubicBezTo>
                <a:cubicBezTo>
                  <a:pt x="122" y="146"/>
                  <a:pt x="123" y="145"/>
                  <a:pt x="124" y="145"/>
                </a:cubicBezTo>
                <a:cubicBezTo>
                  <a:pt x="125" y="144"/>
                  <a:pt x="126" y="143"/>
                  <a:pt x="128" y="143"/>
                </a:cubicBezTo>
                <a:cubicBezTo>
                  <a:pt x="128" y="143"/>
                  <a:pt x="129" y="143"/>
                  <a:pt x="130" y="143"/>
                </a:cubicBezTo>
                <a:cubicBezTo>
                  <a:pt x="130" y="144"/>
                  <a:pt x="130" y="144"/>
                  <a:pt x="131" y="144"/>
                </a:cubicBezTo>
                <a:cubicBezTo>
                  <a:pt x="132" y="147"/>
                  <a:pt x="131" y="149"/>
                  <a:pt x="131" y="150"/>
                </a:cubicBezTo>
                <a:cubicBezTo>
                  <a:pt x="131" y="151"/>
                  <a:pt x="131" y="151"/>
                  <a:pt x="131" y="151"/>
                </a:cubicBezTo>
                <a:cubicBezTo>
                  <a:pt x="139" y="156"/>
                  <a:pt x="147" y="155"/>
                  <a:pt x="155" y="148"/>
                </a:cubicBezTo>
                <a:cubicBezTo>
                  <a:pt x="150" y="142"/>
                  <a:pt x="150" y="137"/>
                  <a:pt x="150" y="131"/>
                </a:cubicBezTo>
                <a:cubicBezTo>
                  <a:pt x="150" y="129"/>
                  <a:pt x="150" y="126"/>
                  <a:pt x="149" y="124"/>
                </a:cubicBezTo>
                <a:cubicBezTo>
                  <a:pt x="149" y="120"/>
                  <a:pt x="150" y="118"/>
                  <a:pt x="152" y="117"/>
                </a:cubicBezTo>
                <a:cubicBezTo>
                  <a:pt x="153" y="115"/>
                  <a:pt x="154" y="114"/>
                  <a:pt x="154" y="111"/>
                </a:cubicBezTo>
                <a:cubicBezTo>
                  <a:pt x="153" y="110"/>
                  <a:pt x="152" y="110"/>
                  <a:pt x="151" y="110"/>
                </a:cubicBezTo>
                <a:cubicBezTo>
                  <a:pt x="147" y="110"/>
                  <a:pt x="141" y="110"/>
                  <a:pt x="137" y="105"/>
                </a:cubicBezTo>
                <a:cubicBezTo>
                  <a:pt x="136" y="102"/>
                  <a:pt x="135" y="102"/>
                  <a:pt x="135" y="102"/>
                </a:cubicBezTo>
                <a:cubicBezTo>
                  <a:pt x="134" y="102"/>
                  <a:pt x="132" y="103"/>
                  <a:pt x="129" y="105"/>
                </a:cubicBezTo>
                <a:cubicBezTo>
                  <a:pt x="127" y="106"/>
                  <a:pt x="127" y="106"/>
                  <a:pt x="127" y="106"/>
                </a:cubicBezTo>
                <a:cubicBezTo>
                  <a:pt x="126" y="107"/>
                  <a:pt x="125" y="107"/>
                  <a:pt x="124" y="106"/>
                </a:cubicBezTo>
                <a:cubicBezTo>
                  <a:pt x="123" y="106"/>
                  <a:pt x="122" y="105"/>
                  <a:pt x="121" y="104"/>
                </a:cubicBezTo>
                <a:cubicBezTo>
                  <a:pt x="121" y="104"/>
                  <a:pt x="121" y="104"/>
                  <a:pt x="120" y="104"/>
                </a:cubicBezTo>
                <a:close/>
                <a:moveTo>
                  <a:pt x="417" y="354"/>
                </a:moveTo>
                <a:cubicBezTo>
                  <a:pt x="410" y="348"/>
                  <a:pt x="400" y="348"/>
                  <a:pt x="394" y="354"/>
                </a:cubicBezTo>
                <a:cubicBezTo>
                  <a:pt x="363" y="384"/>
                  <a:pt x="324" y="405"/>
                  <a:pt x="281" y="413"/>
                </a:cubicBezTo>
                <a:cubicBezTo>
                  <a:pt x="263" y="416"/>
                  <a:pt x="245" y="417"/>
                  <a:pt x="226" y="415"/>
                </a:cubicBezTo>
                <a:cubicBezTo>
                  <a:pt x="129" y="406"/>
                  <a:pt x="53" y="333"/>
                  <a:pt x="37" y="241"/>
                </a:cubicBezTo>
                <a:cubicBezTo>
                  <a:pt x="33" y="224"/>
                  <a:pt x="32" y="205"/>
                  <a:pt x="34" y="186"/>
                </a:cubicBezTo>
                <a:cubicBezTo>
                  <a:pt x="40" y="121"/>
                  <a:pt x="74" y="66"/>
                  <a:pt x="123" y="32"/>
                </a:cubicBezTo>
                <a:cubicBezTo>
                  <a:pt x="131" y="27"/>
                  <a:pt x="132" y="17"/>
                  <a:pt x="127" y="9"/>
                </a:cubicBezTo>
                <a:cubicBezTo>
                  <a:pt x="122" y="2"/>
                  <a:pt x="112" y="0"/>
                  <a:pt x="105" y="5"/>
                </a:cubicBezTo>
                <a:cubicBezTo>
                  <a:pt x="48" y="45"/>
                  <a:pt x="8" y="109"/>
                  <a:pt x="2" y="183"/>
                </a:cubicBezTo>
                <a:cubicBezTo>
                  <a:pt x="0" y="205"/>
                  <a:pt x="1" y="226"/>
                  <a:pt x="5" y="247"/>
                </a:cubicBezTo>
                <a:cubicBezTo>
                  <a:pt x="23" y="353"/>
                  <a:pt x="111" y="437"/>
                  <a:pt x="223" y="447"/>
                </a:cubicBezTo>
                <a:cubicBezTo>
                  <a:pt x="245" y="449"/>
                  <a:pt x="266" y="448"/>
                  <a:pt x="287" y="444"/>
                </a:cubicBezTo>
                <a:cubicBezTo>
                  <a:pt x="337" y="436"/>
                  <a:pt x="382" y="412"/>
                  <a:pt x="416" y="377"/>
                </a:cubicBezTo>
                <a:cubicBezTo>
                  <a:pt x="423" y="371"/>
                  <a:pt x="423" y="360"/>
                  <a:pt x="417" y="354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sp>
        <p:nvSpPr>
          <p:cNvPr id="38928" name="Freeform 21"/>
          <p:cNvSpPr>
            <a:spLocks noEditPoints="1" noChangeArrowheads="1"/>
          </p:cNvSpPr>
          <p:nvPr/>
        </p:nvSpPr>
        <p:spPr bwMode="auto">
          <a:xfrm>
            <a:off x="1322388" y="1504950"/>
            <a:ext cx="287337" cy="438150"/>
          </a:xfrm>
          <a:custGeom>
            <a:avLst/>
            <a:gdLst>
              <a:gd name="T0" fmla="*/ 129 w 336"/>
              <a:gd name="T1" fmla="*/ 22 h 513"/>
              <a:gd name="T2" fmla="*/ 135 w 336"/>
              <a:gd name="T3" fmla="*/ 10 h 513"/>
              <a:gd name="T4" fmla="*/ 163 w 336"/>
              <a:gd name="T5" fmla="*/ 2 h 513"/>
              <a:gd name="T6" fmla="*/ 175 w 336"/>
              <a:gd name="T7" fmla="*/ 8 h 513"/>
              <a:gd name="T8" fmla="*/ 177 w 336"/>
              <a:gd name="T9" fmla="*/ 13 h 513"/>
              <a:gd name="T10" fmla="*/ 171 w 336"/>
              <a:gd name="T11" fmla="*/ 25 h 513"/>
              <a:gd name="T12" fmla="*/ 142 w 336"/>
              <a:gd name="T13" fmla="*/ 34 h 513"/>
              <a:gd name="T14" fmla="*/ 131 w 336"/>
              <a:gd name="T15" fmla="*/ 28 h 513"/>
              <a:gd name="T16" fmla="*/ 129 w 336"/>
              <a:gd name="T17" fmla="*/ 22 h 513"/>
              <a:gd name="T18" fmla="*/ 209 w 336"/>
              <a:gd name="T19" fmla="*/ 287 h 513"/>
              <a:gd name="T20" fmla="*/ 198 w 336"/>
              <a:gd name="T21" fmla="*/ 303 h 513"/>
              <a:gd name="T22" fmla="*/ 216 w 336"/>
              <a:gd name="T23" fmla="*/ 310 h 513"/>
              <a:gd name="T24" fmla="*/ 266 w 336"/>
              <a:gd name="T25" fmla="*/ 294 h 513"/>
              <a:gd name="T26" fmla="*/ 278 w 336"/>
              <a:gd name="T27" fmla="*/ 278 h 513"/>
              <a:gd name="T28" fmla="*/ 259 w 336"/>
              <a:gd name="T29" fmla="*/ 272 h 513"/>
              <a:gd name="T30" fmla="*/ 209 w 336"/>
              <a:gd name="T31" fmla="*/ 287 h 513"/>
              <a:gd name="T32" fmla="*/ 336 w 336"/>
              <a:gd name="T33" fmla="*/ 366 h 513"/>
              <a:gd name="T34" fmla="*/ 336 w 336"/>
              <a:gd name="T35" fmla="*/ 376 h 513"/>
              <a:gd name="T36" fmla="*/ 328 w 336"/>
              <a:gd name="T37" fmla="*/ 385 h 513"/>
              <a:gd name="T38" fmla="*/ 312 w 336"/>
              <a:gd name="T39" fmla="*/ 385 h 513"/>
              <a:gd name="T40" fmla="*/ 228 w 336"/>
              <a:gd name="T41" fmla="*/ 451 h 513"/>
              <a:gd name="T42" fmla="*/ 295 w 336"/>
              <a:gd name="T43" fmla="*/ 497 h 513"/>
              <a:gd name="T44" fmla="*/ 280 w 336"/>
              <a:gd name="T45" fmla="*/ 513 h 513"/>
              <a:gd name="T46" fmla="*/ 63 w 336"/>
              <a:gd name="T47" fmla="*/ 513 h 513"/>
              <a:gd name="T48" fmla="*/ 48 w 336"/>
              <a:gd name="T49" fmla="*/ 497 h 513"/>
              <a:gd name="T50" fmla="*/ 105 w 336"/>
              <a:gd name="T51" fmla="*/ 454 h 513"/>
              <a:gd name="T52" fmla="*/ 0 w 336"/>
              <a:gd name="T53" fmla="*/ 292 h 513"/>
              <a:gd name="T54" fmla="*/ 142 w 336"/>
              <a:gd name="T55" fmla="*/ 124 h 513"/>
              <a:gd name="T56" fmla="*/ 125 w 336"/>
              <a:gd name="T57" fmla="*/ 68 h 513"/>
              <a:gd name="T58" fmla="*/ 136 w 336"/>
              <a:gd name="T59" fmla="*/ 49 h 513"/>
              <a:gd name="T60" fmla="*/ 186 w 336"/>
              <a:gd name="T61" fmla="*/ 33 h 513"/>
              <a:gd name="T62" fmla="*/ 206 w 336"/>
              <a:gd name="T63" fmla="*/ 43 h 513"/>
              <a:gd name="T64" fmla="*/ 266 w 336"/>
              <a:gd name="T65" fmla="*/ 235 h 513"/>
              <a:gd name="T66" fmla="*/ 255 w 336"/>
              <a:gd name="T67" fmla="*/ 255 h 513"/>
              <a:gd name="T68" fmla="*/ 205 w 336"/>
              <a:gd name="T69" fmla="*/ 271 h 513"/>
              <a:gd name="T70" fmla="*/ 185 w 336"/>
              <a:gd name="T71" fmla="*/ 260 h 513"/>
              <a:gd name="T72" fmla="*/ 161 w 336"/>
              <a:gd name="T73" fmla="*/ 182 h 513"/>
              <a:gd name="T74" fmla="*/ 62 w 336"/>
              <a:gd name="T75" fmla="*/ 286 h 513"/>
              <a:gd name="T76" fmla="*/ 154 w 336"/>
              <a:gd name="T77" fmla="*/ 400 h 513"/>
              <a:gd name="T78" fmla="*/ 204 w 336"/>
              <a:gd name="T79" fmla="*/ 385 h 513"/>
              <a:gd name="T80" fmla="*/ 187 w 336"/>
              <a:gd name="T81" fmla="*/ 385 h 513"/>
              <a:gd name="T82" fmla="*/ 178 w 336"/>
              <a:gd name="T83" fmla="*/ 376 h 513"/>
              <a:gd name="T84" fmla="*/ 178 w 336"/>
              <a:gd name="T85" fmla="*/ 366 h 513"/>
              <a:gd name="T86" fmla="*/ 187 w 336"/>
              <a:gd name="T87" fmla="*/ 357 h 513"/>
              <a:gd name="T88" fmla="*/ 328 w 336"/>
              <a:gd name="T89" fmla="*/ 357 h 513"/>
              <a:gd name="T90" fmla="*/ 336 w 336"/>
              <a:gd name="T91" fmla="*/ 366 h 513"/>
              <a:gd name="T92" fmla="*/ 183 w 336"/>
              <a:gd name="T93" fmla="*/ 95 h 513"/>
              <a:gd name="T94" fmla="*/ 214 w 336"/>
              <a:gd name="T95" fmla="*/ 200 h 513"/>
              <a:gd name="T96" fmla="*/ 220 w 336"/>
              <a:gd name="T97" fmla="*/ 206 h 513"/>
              <a:gd name="T98" fmla="*/ 224 w 336"/>
              <a:gd name="T99" fmla="*/ 206 h 513"/>
              <a:gd name="T100" fmla="*/ 229 w 336"/>
              <a:gd name="T101" fmla="*/ 196 h 513"/>
              <a:gd name="T102" fmla="*/ 198 w 336"/>
              <a:gd name="T103" fmla="*/ 91 h 513"/>
              <a:gd name="T104" fmla="*/ 188 w 336"/>
              <a:gd name="T105" fmla="*/ 86 h 513"/>
              <a:gd name="T106" fmla="*/ 183 w 336"/>
              <a:gd name="T107" fmla="*/ 95 h 513"/>
              <a:gd name="T108" fmla="*/ 184 w 336"/>
              <a:gd name="T109" fmla="*/ 441 h 513"/>
              <a:gd name="T110" fmla="*/ 151 w 336"/>
              <a:gd name="T111" fmla="*/ 441 h 513"/>
              <a:gd name="T112" fmla="*/ 151 w 336"/>
              <a:gd name="T113" fmla="*/ 474 h 513"/>
              <a:gd name="T114" fmla="*/ 184 w 336"/>
              <a:gd name="T115" fmla="*/ 474 h 513"/>
              <a:gd name="T116" fmla="*/ 184 w 336"/>
              <a:gd name="T117" fmla="*/ 441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6" h="513">
                <a:moveTo>
                  <a:pt x="129" y="22"/>
                </a:moveTo>
                <a:cubicBezTo>
                  <a:pt x="127" y="17"/>
                  <a:pt x="130" y="12"/>
                  <a:pt x="135" y="10"/>
                </a:cubicBezTo>
                <a:cubicBezTo>
                  <a:pt x="163" y="2"/>
                  <a:pt x="163" y="2"/>
                  <a:pt x="163" y="2"/>
                </a:cubicBezTo>
                <a:cubicBezTo>
                  <a:pt x="168" y="0"/>
                  <a:pt x="173" y="3"/>
                  <a:pt x="175" y="8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8" y="18"/>
                  <a:pt x="176" y="23"/>
                  <a:pt x="171" y="25"/>
                </a:cubicBezTo>
                <a:cubicBezTo>
                  <a:pt x="142" y="34"/>
                  <a:pt x="142" y="34"/>
                  <a:pt x="142" y="34"/>
                </a:cubicBezTo>
                <a:cubicBezTo>
                  <a:pt x="138" y="35"/>
                  <a:pt x="132" y="33"/>
                  <a:pt x="131" y="28"/>
                </a:cubicBezTo>
                <a:lnTo>
                  <a:pt x="129" y="22"/>
                </a:lnTo>
                <a:close/>
                <a:moveTo>
                  <a:pt x="209" y="287"/>
                </a:moveTo>
                <a:cubicBezTo>
                  <a:pt x="201" y="290"/>
                  <a:pt x="196" y="297"/>
                  <a:pt x="198" y="303"/>
                </a:cubicBezTo>
                <a:cubicBezTo>
                  <a:pt x="199" y="309"/>
                  <a:pt x="208" y="312"/>
                  <a:pt x="216" y="310"/>
                </a:cubicBezTo>
                <a:cubicBezTo>
                  <a:pt x="266" y="294"/>
                  <a:pt x="266" y="294"/>
                  <a:pt x="266" y="294"/>
                </a:cubicBezTo>
                <a:cubicBezTo>
                  <a:pt x="275" y="292"/>
                  <a:pt x="280" y="284"/>
                  <a:pt x="278" y="278"/>
                </a:cubicBezTo>
                <a:cubicBezTo>
                  <a:pt x="276" y="272"/>
                  <a:pt x="268" y="269"/>
                  <a:pt x="259" y="272"/>
                </a:cubicBezTo>
                <a:lnTo>
                  <a:pt x="209" y="287"/>
                </a:lnTo>
                <a:close/>
                <a:moveTo>
                  <a:pt x="336" y="366"/>
                </a:moveTo>
                <a:cubicBezTo>
                  <a:pt x="336" y="376"/>
                  <a:pt x="336" y="376"/>
                  <a:pt x="336" y="376"/>
                </a:cubicBezTo>
                <a:cubicBezTo>
                  <a:pt x="336" y="381"/>
                  <a:pt x="333" y="385"/>
                  <a:pt x="328" y="385"/>
                </a:cubicBezTo>
                <a:cubicBezTo>
                  <a:pt x="312" y="385"/>
                  <a:pt x="312" y="385"/>
                  <a:pt x="312" y="385"/>
                </a:cubicBezTo>
                <a:cubicBezTo>
                  <a:pt x="294" y="409"/>
                  <a:pt x="259" y="436"/>
                  <a:pt x="228" y="451"/>
                </a:cubicBezTo>
                <a:cubicBezTo>
                  <a:pt x="263" y="460"/>
                  <a:pt x="295" y="483"/>
                  <a:pt x="295" y="497"/>
                </a:cubicBezTo>
                <a:cubicBezTo>
                  <a:pt x="295" y="507"/>
                  <a:pt x="286" y="513"/>
                  <a:pt x="280" y="513"/>
                </a:cubicBezTo>
                <a:cubicBezTo>
                  <a:pt x="63" y="513"/>
                  <a:pt x="63" y="513"/>
                  <a:pt x="63" y="513"/>
                </a:cubicBezTo>
                <a:cubicBezTo>
                  <a:pt x="54" y="513"/>
                  <a:pt x="48" y="506"/>
                  <a:pt x="48" y="497"/>
                </a:cubicBezTo>
                <a:cubicBezTo>
                  <a:pt x="48" y="483"/>
                  <a:pt x="73" y="466"/>
                  <a:pt x="105" y="454"/>
                </a:cubicBezTo>
                <a:cubicBezTo>
                  <a:pt x="25" y="409"/>
                  <a:pt x="0" y="361"/>
                  <a:pt x="0" y="292"/>
                </a:cubicBezTo>
                <a:cubicBezTo>
                  <a:pt x="0" y="217"/>
                  <a:pt x="52" y="148"/>
                  <a:pt x="142" y="124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3" y="60"/>
                  <a:pt x="127" y="51"/>
                  <a:pt x="136" y="49"/>
                </a:cubicBezTo>
                <a:cubicBezTo>
                  <a:pt x="186" y="33"/>
                  <a:pt x="186" y="33"/>
                  <a:pt x="186" y="33"/>
                </a:cubicBezTo>
                <a:cubicBezTo>
                  <a:pt x="194" y="30"/>
                  <a:pt x="203" y="35"/>
                  <a:pt x="206" y="43"/>
                </a:cubicBezTo>
                <a:cubicBezTo>
                  <a:pt x="266" y="235"/>
                  <a:pt x="266" y="235"/>
                  <a:pt x="266" y="235"/>
                </a:cubicBezTo>
                <a:cubicBezTo>
                  <a:pt x="268" y="244"/>
                  <a:pt x="264" y="253"/>
                  <a:pt x="255" y="255"/>
                </a:cubicBezTo>
                <a:cubicBezTo>
                  <a:pt x="205" y="271"/>
                  <a:pt x="205" y="271"/>
                  <a:pt x="205" y="271"/>
                </a:cubicBezTo>
                <a:cubicBezTo>
                  <a:pt x="197" y="273"/>
                  <a:pt x="188" y="269"/>
                  <a:pt x="185" y="260"/>
                </a:cubicBezTo>
                <a:cubicBezTo>
                  <a:pt x="161" y="182"/>
                  <a:pt x="161" y="182"/>
                  <a:pt x="161" y="182"/>
                </a:cubicBezTo>
                <a:cubicBezTo>
                  <a:pt x="116" y="187"/>
                  <a:pt x="62" y="230"/>
                  <a:pt x="62" y="286"/>
                </a:cubicBezTo>
                <a:cubicBezTo>
                  <a:pt x="62" y="345"/>
                  <a:pt x="106" y="400"/>
                  <a:pt x="154" y="400"/>
                </a:cubicBezTo>
                <a:cubicBezTo>
                  <a:pt x="176" y="400"/>
                  <a:pt x="193" y="394"/>
                  <a:pt x="204" y="385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182" y="385"/>
                  <a:pt x="178" y="381"/>
                  <a:pt x="178" y="376"/>
                </a:cubicBezTo>
                <a:cubicBezTo>
                  <a:pt x="178" y="366"/>
                  <a:pt x="178" y="366"/>
                  <a:pt x="178" y="366"/>
                </a:cubicBezTo>
                <a:cubicBezTo>
                  <a:pt x="178" y="361"/>
                  <a:pt x="182" y="357"/>
                  <a:pt x="187" y="357"/>
                </a:cubicBezTo>
                <a:cubicBezTo>
                  <a:pt x="328" y="357"/>
                  <a:pt x="328" y="357"/>
                  <a:pt x="328" y="357"/>
                </a:cubicBezTo>
                <a:cubicBezTo>
                  <a:pt x="333" y="357"/>
                  <a:pt x="336" y="361"/>
                  <a:pt x="336" y="366"/>
                </a:cubicBezTo>
                <a:close/>
                <a:moveTo>
                  <a:pt x="183" y="95"/>
                </a:moveTo>
                <a:cubicBezTo>
                  <a:pt x="214" y="200"/>
                  <a:pt x="214" y="200"/>
                  <a:pt x="214" y="200"/>
                </a:cubicBezTo>
                <a:cubicBezTo>
                  <a:pt x="215" y="203"/>
                  <a:pt x="217" y="205"/>
                  <a:pt x="220" y="206"/>
                </a:cubicBezTo>
                <a:cubicBezTo>
                  <a:pt x="221" y="206"/>
                  <a:pt x="223" y="206"/>
                  <a:pt x="224" y="206"/>
                </a:cubicBezTo>
                <a:cubicBezTo>
                  <a:pt x="228" y="204"/>
                  <a:pt x="231" y="200"/>
                  <a:pt x="229" y="196"/>
                </a:cubicBezTo>
                <a:cubicBezTo>
                  <a:pt x="198" y="91"/>
                  <a:pt x="198" y="91"/>
                  <a:pt x="198" y="91"/>
                </a:cubicBezTo>
                <a:cubicBezTo>
                  <a:pt x="197" y="87"/>
                  <a:pt x="192" y="84"/>
                  <a:pt x="188" y="86"/>
                </a:cubicBezTo>
                <a:cubicBezTo>
                  <a:pt x="184" y="87"/>
                  <a:pt x="182" y="91"/>
                  <a:pt x="183" y="95"/>
                </a:cubicBezTo>
                <a:close/>
                <a:moveTo>
                  <a:pt x="184" y="441"/>
                </a:moveTo>
                <a:cubicBezTo>
                  <a:pt x="175" y="432"/>
                  <a:pt x="160" y="432"/>
                  <a:pt x="151" y="441"/>
                </a:cubicBezTo>
                <a:cubicBezTo>
                  <a:pt x="142" y="450"/>
                  <a:pt x="142" y="465"/>
                  <a:pt x="151" y="474"/>
                </a:cubicBezTo>
                <a:cubicBezTo>
                  <a:pt x="160" y="483"/>
                  <a:pt x="175" y="483"/>
                  <a:pt x="184" y="474"/>
                </a:cubicBezTo>
                <a:cubicBezTo>
                  <a:pt x="193" y="465"/>
                  <a:pt x="193" y="450"/>
                  <a:pt x="184" y="441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sp>
        <p:nvSpPr>
          <p:cNvPr id="38929" name="Freeform 22"/>
          <p:cNvSpPr>
            <a:spLocks noEditPoints="1" noChangeArrowheads="1"/>
          </p:cNvSpPr>
          <p:nvPr/>
        </p:nvSpPr>
        <p:spPr bwMode="auto">
          <a:xfrm>
            <a:off x="1260475" y="2327275"/>
            <a:ext cx="417513" cy="412750"/>
          </a:xfrm>
          <a:custGeom>
            <a:avLst/>
            <a:gdLst>
              <a:gd name="T0" fmla="*/ 284 w 488"/>
              <a:gd name="T1" fmla="*/ 205 h 481"/>
              <a:gd name="T2" fmla="*/ 215 w 488"/>
              <a:gd name="T3" fmla="*/ 176 h 481"/>
              <a:gd name="T4" fmla="*/ 166 w 488"/>
              <a:gd name="T5" fmla="*/ 195 h 481"/>
              <a:gd name="T6" fmla="*/ 27 w 488"/>
              <a:gd name="T7" fmla="*/ 269 h 481"/>
              <a:gd name="T8" fmla="*/ 26 w 488"/>
              <a:gd name="T9" fmla="*/ 269 h 481"/>
              <a:gd name="T10" fmla="*/ 15 w 488"/>
              <a:gd name="T11" fmla="*/ 300 h 481"/>
              <a:gd name="T12" fmla="*/ 189 w 488"/>
              <a:gd name="T13" fmla="*/ 474 h 481"/>
              <a:gd name="T14" fmla="*/ 205 w 488"/>
              <a:gd name="T15" fmla="*/ 481 h 481"/>
              <a:gd name="T16" fmla="*/ 220 w 488"/>
              <a:gd name="T17" fmla="*/ 462 h 481"/>
              <a:gd name="T18" fmla="*/ 294 w 488"/>
              <a:gd name="T19" fmla="*/ 323 h 481"/>
              <a:gd name="T20" fmla="*/ 284 w 488"/>
              <a:gd name="T21" fmla="*/ 205 h 481"/>
              <a:gd name="T22" fmla="*/ 235 w 488"/>
              <a:gd name="T23" fmla="*/ 213 h 481"/>
              <a:gd name="T24" fmla="*/ 224 w 488"/>
              <a:gd name="T25" fmla="*/ 219 h 481"/>
              <a:gd name="T26" fmla="*/ 189 w 488"/>
              <a:gd name="T27" fmla="*/ 233 h 481"/>
              <a:gd name="T28" fmla="*/ 63 w 488"/>
              <a:gd name="T29" fmla="*/ 306 h 481"/>
              <a:gd name="T30" fmla="*/ 61 w 488"/>
              <a:gd name="T31" fmla="*/ 306 h 481"/>
              <a:gd name="T32" fmla="*/ 52 w 488"/>
              <a:gd name="T33" fmla="*/ 299 h 481"/>
              <a:gd name="T34" fmla="*/ 58 w 488"/>
              <a:gd name="T35" fmla="*/ 288 h 481"/>
              <a:gd name="T36" fmla="*/ 176 w 488"/>
              <a:gd name="T37" fmla="*/ 220 h 481"/>
              <a:gd name="T38" fmla="*/ 229 w 488"/>
              <a:gd name="T39" fmla="*/ 202 h 481"/>
              <a:gd name="T40" fmla="*/ 235 w 488"/>
              <a:gd name="T41" fmla="*/ 213 h 481"/>
              <a:gd name="T42" fmla="*/ 467 w 488"/>
              <a:gd name="T43" fmla="*/ 97 h 481"/>
              <a:gd name="T44" fmla="*/ 317 w 488"/>
              <a:gd name="T45" fmla="*/ 220 h 481"/>
              <a:gd name="T46" fmla="*/ 314 w 488"/>
              <a:gd name="T47" fmla="*/ 224 h 481"/>
              <a:gd name="T48" fmla="*/ 294 w 488"/>
              <a:gd name="T49" fmla="*/ 196 h 481"/>
              <a:gd name="T50" fmla="*/ 265 w 488"/>
              <a:gd name="T51" fmla="*/ 175 h 481"/>
              <a:gd name="T52" fmla="*/ 269 w 488"/>
              <a:gd name="T53" fmla="*/ 172 h 481"/>
              <a:gd name="T54" fmla="*/ 392 w 488"/>
              <a:gd name="T55" fmla="*/ 22 h 481"/>
              <a:gd name="T56" fmla="*/ 464 w 488"/>
              <a:gd name="T57" fmla="*/ 25 h 481"/>
              <a:gd name="T58" fmla="*/ 467 w 488"/>
              <a:gd name="T59" fmla="*/ 97 h 481"/>
              <a:gd name="T60" fmla="*/ 164 w 488"/>
              <a:gd name="T61" fmla="*/ 471 h 481"/>
              <a:gd name="T62" fmla="*/ 107 w 488"/>
              <a:gd name="T63" fmla="*/ 457 h 481"/>
              <a:gd name="T64" fmla="*/ 94 w 488"/>
              <a:gd name="T65" fmla="*/ 400 h 481"/>
              <a:gd name="T66" fmla="*/ 157 w 488"/>
              <a:gd name="T67" fmla="*/ 464 h 481"/>
              <a:gd name="T68" fmla="*/ 164 w 488"/>
              <a:gd name="T69" fmla="*/ 471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88" h="481">
                <a:moveTo>
                  <a:pt x="284" y="205"/>
                </a:moveTo>
                <a:cubicBezTo>
                  <a:pt x="264" y="186"/>
                  <a:pt x="239" y="176"/>
                  <a:pt x="215" y="176"/>
                </a:cubicBezTo>
                <a:cubicBezTo>
                  <a:pt x="196" y="176"/>
                  <a:pt x="179" y="182"/>
                  <a:pt x="166" y="195"/>
                </a:cubicBezTo>
                <a:cubicBezTo>
                  <a:pt x="137" y="224"/>
                  <a:pt x="80" y="265"/>
                  <a:pt x="27" y="269"/>
                </a:cubicBezTo>
                <a:cubicBezTo>
                  <a:pt x="27" y="269"/>
                  <a:pt x="26" y="269"/>
                  <a:pt x="26" y="269"/>
                </a:cubicBezTo>
                <a:cubicBezTo>
                  <a:pt x="13" y="269"/>
                  <a:pt x="0" y="281"/>
                  <a:pt x="15" y="300"/>
                </a:cubicBezTo>
                <a:cubicBezTo>
                  <a:pt x="20" y="307"/>
                  <a:pt x="182" y="469"/>
                  <a:pt x="189" y="474"/>
                </a:cubicBezTo>
                <a:cubicBezTo>
                  <a:pt x="195" y="479"/>
                  <a:pt x="200" y="481"/>
                  <a:pt x="205" y="481"/>
                </a:cubicBezTo>
                <a:cubicBezTo>
                  <a:pt x="215" y="481"/>
                  <a:pt x="220" y="471"/>
                  <a:pt x="220" y="462"/>
                </a:cubicBezTo>
                <a:cubicBezTo>
                  <a:pt x="224" y="409"/>
                  <a:pt x="265" y="352"/>
                  <a:pt x="294" y="323"/>
                </a:cubicBezTo>
                <a:cubicBezTo>
                  <a:pt x="323" y="294"/>
                  <a:pt x="318" y="241"/>
                  <a:pt x="284" y="205"/>
                </a:cubicBezTo>
                <a:close/>
                <a:moveTo>
                  <a:pt x="235" y="213"/>
                </a:moveTo>
                <a:cubicBezTo>
                  <a:pt x="234" y="218"/>
                  <a:pt x="228" y="221"/>
                  <a:pt x="224" y="219"/>
                </a:cubicBezTo>
                <a:cubicBezTo>
                  <a:pt x="213" y="216"/>
                  <a:pt x="202" y="220"/>
                  <a:pt x="189" y="233"/>
                </a:cubicBezTo>
                <a:cubicBezTo>
                  <a:pt x="157" y="265"/>
                  <a:pt x="109" y="293"/>
                  <a:pt x="63" y="306"/>
                </a:cubicBezTo>
                <a:cubicBezTo>
                  <a:pt x="62" y="306"/>
                  <a:pt x="61" y="306"/>
                  <a:pt x="61" y="306"/>
                </a:cubicBezTo>
                <a:cubicBezTo>
                  <a:pt x="57" y="306"/>
                  <a:pt x="53" y="303"/>
                  <a:pt x="52" y="299"/>
                </a:cubicBezTo>
                <a:cubicBezTo>
                  <a:pt x="50" y="294"/>
                  <a:pt x="53" y="289"/>
                  <a:pt x="58" y="288"/>
                </a:cubicBezTo>
                <a:cubicBezTo>
                  <a:pt x="101" y="276"/>
                  <a:pt x="146" y="250"/>
                  <a:pt x="176" y="220"/>
                </a:cubicBezTo>
                <a:cubicBezTo>
                  <a:pt x="182" y="213"/>
                  <a:pt x="203" y="193"/>
                  <a:pt x="229" y="202"/>
                </a:cubicBezTo>
                <a:cubicBezTo>
                  <a:pt x="234" y="203"/>
                  <a:pt x="237" y="209"/>
                  <a:pt x="235" y="213"/>
                </a:cubicBezTo>
                <a:close/>
                <a:moveTo>
                  <a:pt x="467" y="97"/>
                </a:moveTo>
                <a:cubicBezTo>
                  <a:pt x="413" y="151"/>
                  <a:pt x="360" y="147"/>
                  <a:pt x="317" y="220"/>
                </a:cubicBezTo>
                <a:cubicBezTo>
                  <a:pt x="316" y="221"/>
                  <a:pt x="315" y="223"/>
                  <a:pt x="314" y="224"/>
                </a:cubicBezTo>
                <a:cubicBezTo>
                  <a:pt x="309" y="214"/>
                  <a:pt x="302" y="204"/>
                  <a:pt x="294" y="196"/>
                </a:cubicBezTo>
                <a:cubicBezTo>
                  <a:pt x="285" y="187"/>
                  <a:pt x="275" y="180"/>
                  <a:pt x="265" y="175"/>
                </a:cubicBezTo>
                <a:cubicBezTo>
                  <a:pt x="266" y="174"/>
                  <a:pt x="268" y="173"/>
                  <a:pt x="269" y="172"/>
                </a:cubicBezTo>
                <a:cubicBezTo>
                  <a:pt x="343" y="130"/>
                  <a:pt x="338" y="76"/>
                  <a:pt x="392" y="22"/>
                </a:cubicBezTo>
                <a:cubicBezTo>
                  <a:pt x="414" y="0"/>
                  <a:pt x="443" y="4"/>
                  <a:pt x="464" y="25"/>
                </a:cubicBezTo>
                <a:cubicBezTo>
                  <a:pt x="485" y="46"/>
                  <a:pt x="488" y="76"/>
                  <a:pt x="467" y="97"/>
                </a:cubicBezTo>
                <a:close/>
                <a:moveTo>
                  <a:pt x="164" y="471"/>
                </a:moveTo>
                <a:cubicBezTo>
                  <a:pt x="146" y="478"/>
                  <a:pt x="124" y="473"/>
                  <a:pt x="107" y="457"/>
                </a:cubicBezTo>
                <a:cubicBezTo>
                  <a:pt x="91" y="440"/>
                  <a:pt x="86" y="417"/>
                  <a:pt x="94" y="400"/>
                </a:cubicBezTo>
                <a:cubicBezTo>
                  <a:pt x="112" y="418"/>
                  <a:pt x="136" y="443"/>
                  <a:pt x="157" y="464"/>
                </a:cubicBezTo>
                <a:cubicBezTo>
                  <a:pt x="159" y="466"/>
                  <a:pt x="161" y="468"/>
                  <a:pt x="164" y="471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sp>
        <p:nvSpPr>
          <p:cNvPr id="38930" name="Freeform 23"/>
          <p:cNvSpPr>
            <a:spLocks noEditPoints="1" noChangeArrowheads="1"/>
          </p:cNvSpPr>
          <p:nvPr/>
        </p:nvSpPr>
        <p:spPr bwMode="auto">
          <a:xfrm>
            <a:off x="498475" y="2328863"/>
            <a:ext cx="463550" cy="433387"/>
          </a:xfrm>
          <a:custGeom>
            <a:avLst/>
            <a:gdLst>
              <a:gd name="T0" fmla="*/ 530 w 542"/>
              <a:gd name="T1" fmla="*/ 256 h 507"/>
              <a:gd name="T2" fmla="*/ 259 w 542"/>
              <a:gd name="T3" fmla="*/ 40 h 507"/>
              <a:gd name="T4" fmla="*/ 213 w 542"/>
              <a:gd name="T5" fmla="*/ 157 h 507"/>
              <a:gd name="T6" fmla="*/ 269 w 542"/>
              <a:gd name="T7" fmla="*/ 259 h 507"/>
              <a:gd name="T8" fmla="*/ 269 w 542"/>
              <a:gd name="T9" fmla="*/ 261 h 507"/>
              <a:gd name="T10" fmla="*/ 288 w 542"/>
              <a:gd name="T11" fmla="*/ 261 h 507"/>
              <a:gd name="T12" fmla="*/ 361 w 542"/>
              <a:gd name="T13" fmla="*/ 347 h 507"/>
              <a:gd name="T14" fmla="*/ 369 w 542"/>
              <a:gd name="T15" fmla="*/ 391 h 507"/>
              <a:gd name="T16" fmla="*/ 363 w 542"/>
              <a:gd name="T17" fmla="*/ 420 h 507"/>
              <a:gd name="T18" fmla="*/ 344 w 542"/>
              <a:gd name="T19" fmla="*/ 428 h 507"/>
              <a:gd name="T20" fmla="*/ 308 w 542"/>
              <a:gd name="T21" fmla="*/ 416 h 507"/>
              <a:gd name="T22" fmla="*/ 274 w 542"/>
              <a:gd name="T23" fmla="*/ 402 h 507"/>
              <a:gd name="T24" fmla="*/ 216 w 542"/>
              <a:gd name="T25" fmla="*/ 339 h 507"/>
              <a:gd name="T26" fmla="*/ 214 w 542"/>
              <a:gd name="T27" fmla="*/ 313 h 507"/>
              <a:gd name="T28" fmla="*/ 205 w 542"/>
              <a:gd name="T29" fmla="*/ 310 h 507"/>
              <a:gd name="T30" fmla="*/ 119 w 542"/>
              <a:gd name="T31" fmla="*/ 232 h 507"/>
              <a:gd name="T32" fmla="*/ 283 w 542"/>
              <a:gd name="T33" fmla="*/ 486 h 507"/>
              <a:gd name="T34" fmla="*/ 472 w 542"/>
              <a:gd name="T35" fmla="*/ 445 h 507"/>
              <a:gd name="T36" fmla="*/ 530 w 542"/>
              <a:gd name="T37" fmla="*/ 256 h 507"/>
              <a:gd name="T38" fmla="*/ 340 w 542"/>
              <a:gd name="T39" fmla="*/ 154 h 507"/>
              <a:gd name="T40" fmla="*/ 294 w 542"/>
              <a:gd name="T41" fmla="*/ 165 h 507"/>
              <a:gd name="T42" fmla="*/ 282 w 542"/>
              <a:gd name="T43" fmla="*/ 119 h 507"/>
              <a:gd name="T44" fmla="*/ 329 w 542"/>
              <a:gd name="T45" fmla="*/ 107 h 507"/>
              <a:gd name="T46" fmla="*/ 340 w 542"/>
              <a:gd name="T47" fmla="*/ 154 h 507"/>
              <a:gd name="T48" fmla="*/ 374 w 542"/>
              <a:gd name="T49" fmla="*/ 182 h 507"/>
              <a:gd name="T50" fmla="*/ 420 w 542"/>
              <a:gd name="T51" fmla="*/ 170 h 507"/>
              <a:gd name="T52" fmla="*/ 432 w 542"/>
              <a:gd name="T53" fmla="*/ 217 h 507"/>
              <a:gd name="T54" fmla="*/ 385 w 542"/>
              <a:gd name="T55" fmla="*/ 229 h 507"/>
              <a:gd name="T56" fmla="*/ 374 w 542"/>
              <a:gd name="T57" fmla="*/ 182 h 507"/>
              <a:gd name="T58" fmla="*/ 465 w 542"/>
              <a:gd name="T59" fmla="*/ 331 h 507"/>
              <a:gd name="T60" fmla="*/ 418 w 542"/>
              <a:gd name="T61" fmla="*/ 343 h 507"/>
              <a:gd name="T62" fmla="*/ 406 w 542"/>
              <a:gd name="T63" fmla="*/ 296 h 507"/>
              <a:gd name="T64" fmla="*/ 453 w 542"/>
              <a:gd name="T65" fmla="*/ 284 h 507"/>
              <a:gd name="T66" fmla="*/ 465 w 542"/>
              <a:gd name="T67" fmla="*/ 331 h 507"/>
              <a:gd name="T68" fmla="*/ 5 w 542"/>
              <a:gd name="T69" fmla="*/ 38 h 507"/>
              <a:gd name="T70" fmla="*/ 10 w 542"/>
              <a:gd name="T71" fmla="*/ 14 h 507"/>
              <a:gd name="T72" fmla="*/ 22 w 542"/>
              <a:gd name="T73" fmla="*/ 10 h 507"/>
              <a:gd name="T74" fmla="*/ 38 w 542"/>
              <a:gd name="T75" fmla="*/ 16 h 507"/>
              <a:gd name="T76" fmla="*/ 174 w 542"/>
              <a:gd name="T77" fmla="*/ 143 h 507"/>
              <a:gd name="T78" fmla="*/ 252 w 542"/>
              <a:gd name="T79" fmla="*/ 262 h 507"/>
              <a:gd name="T80" fmla="*/ 213 w 542"/>
              <a:gd name="T81" fmla="*/ 294 h 507"/>
              <a:gd name="T82" fmla="*/ 114 w 542"/>
              <a:gd name="T83" fmla="*/ 193 h 507"/>
              <a:gd name="T84" fmla="*/ 5 w 542"/>
              <a:gd name="T85" fmla="*/ 38 h 507"/>
              <a:gd name="T86" fmla="*/ 231 w 542"/>
              <a:gd name="T87" fmla="*/ 305 h 507"/>
              <a:gd name="T88" fmla="*/ 233 w 542"/>
              <a:gd name="T89" fmla="*/ 300 h 507"/>
              <a:gd name="T90" fmla="*/ 259 w 542"/>
              <a:gd name="T91" fmla="*/ 278 h 507"/>
              <a:gd name="T92" fmla="*/ 260 w 542"/>
              <a:gd name="T93" fmla="*/ 278 h 507"/>
              <a:gd name="T94" fmla="*/ 297 w 542"/>
              <a:gd name="T95" fmla="*/ 278 h 507"/>
              <a:gd name="T96" fmla="*/ 343 w 542"/>
              <a:gd name="T97" fmla="*/ 348 h 507"/>
              <a:gd name="T98" fmla="*/ 351 w 542"/>
              <a:gd name="T99" fmla="*/ 407 h 507"/>
              <a:gd name="T100" fmla="*/ 344 w 542"/>
              <a:gd name="T101" fmla="*/ 410 h 507"/>
              <a:gd name="T102" fmla="*/ 281 w 542"/>
              <a:gd name="T103" fmla="*/ 386 h 507"/>
              <a:gd name="T104" fmla="*/ 231 w 542"/>
              <a:gd name="T105" fmla="*/ 305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2" h="507">
                <a:moveTo>
                  <a:pt x="530" y="256"/>
                </a:moveTo>
                <a:cubicBezTo>
                  <a:pt x="503" y="105"/>
                  <a:pt x="350" y="0"/>
                  <a:pt x="259" y="40"/>
                </a:cubicBezTo>
                <a:cubicBezTo>
                  <a:pt x="200" y="66"/>
                  <a:pt x="212" y="115"/>
                  <a:pt x="213" y="157"/>
                </a:cubicBezTo>
                <a:cubicBezTo>
                  <a:pt x="239" y="186"/>
                  <a:pt x="264" y="226"/>
                  <a:pt x="269" y="259"/>
                </a:cubicBezTo>
                <a:cubicBezTo>
                  <a:pt x="269" y="261"/>
                  <a:pt x="269" y="261"/>
                  <a:pt x="269" y="261"/>
                </a:cubicBezTo>
                <a:cubicBezTo>
                  <a:pt x="275" y="261"/>
                  <a:pt x="281" y="261"/>
                  <a:pt x="288" y="261"/>
                </a:cubicBezTo>
                <a:cubicBezTo>
                  <a:pt x="310" y="262"/>
                  <a:pt x="353" y="269"/>
                  <a:pt x="361" y="347"/>
                </a:cubicBezTo>
                <a:cubicBezTo>
                  <a:pt x="363" y="372"/>
                  <a:pt x="367" y="384"/>
                  <a:pt x="369" y="391"/>
                </a:cubicBezTo>
                <a:cubicBezTo>
                  <a:pt x="371" y="398"/>
                  <a:pt x="374" y="409"/>
                  <a:pt x="363" y="420"/>
                </a:cubicBezTo>
                <a:cubicBezTo>
                  <a:pt x="358" y="425"/>
                  <a:pt x="352" y="428"/>
                  <a:pt x="344" y="428"/>
                </a:cubicBezTo>
                <a:cubicBezTo>
                  <a:pt x="336" y="428"/>
                  <a:pt x="328" y="424"/>
                  <a:pt x="308" y="416"/>
                </a:cubicBezTo>
                <a:cubicBezTo>
                  <a:pt x="299" y="412"/>
                  <a:pt x="288" y="408"/>
                  <a:pt x="274" y="402"/>
                </a:cubicBezTo>
                <a:cubicBezTo>
                  <a:pt x="232" y="386"/>
                  <a:pt x="219" y="359"/>
                  <a:pt x="216" y="339"/>
                </a:cubicBezTo>
                <a:cubicBezTo>
                  <a:pt x="215" y="331"/>
                  <a:pt x="214" y="322"/>
                  <a:pt x="214" y="313"/>
                </a:cubicBezTo>
                <a:cubicBezTo>
                  <a:pt x="205" y="310"/>
                  <a:pt x="205" y="310"/>
                  <a:pt x="205" y="310"/>
                </a:cubicBezTo>
                <a:cubicBezTo>
                  <a:pt x="169" y="292"/>
                  <a:pt x="139" y="258"/>
                  <a:pt x="119" y="232"/>
                </a:cubicBezTo>
                <a:cubicBezTo>
                  <a:pt x="70" y="289"/>
                  <a:pt x="158" y="446"/>
                  <a:pt x="283" y="486"/>
                </a:cubicBezTo>
                <a:cubicBezTo>
                  <a:pt x="345" y="507"/>
                  <a:pt x="419" y="490"/>
                  <a:pt x="472" y="445"/>
                </a:cubicBezTo>
                <a:cubicBezTo>
                  <a:pt x="527" y="398"/>
                  <a:pt x="542" y="324"/>
                  <a:pt x="530" y="256"/>
                </a:cubicBezTo>
                <a:close/>
                <a:moveTo>
                  <a:pt x="340" y="154"/>
                </a:moveTo>
                <a:cubicBezTo>
                  <a:pt x="331" y="170"/>
                  <a:pt x="310" y="175"/>
                  <a:pt x="294" y="165"/>
                </a:cubicBezTo>
                <a:cubicBezTo>
                  <a:pt x="277" y="156"/>
                  <a:pt x="272" y="135"/>
                  <a:pt x="282" y="119"/>
                </a:cubicBezTo>
                <a:cubicBezTo>
                  <a:pt x="292" y="102"/>
                  <a:pt x="313" y="97"/>
                  <a:pt x="329" y="107"/>
                </a:cubicBezTo>
                <a:cubicBezTo>
                  <a:pt x="345" y="117"/>
                  <a:pt x="350" y="138"/>
                  <a:pt x="340" y="154"/>
                </a:cubicBezTo>
                <a:close/>
                <a:moveTo>
                  <a:pt x="374" y="182"/>
                </a:moveTo>
                <a:cubicBezTo>
                  <a:pt x="383" y="166"/>
                  <a:pt x="404" y="161"/>
                  <a:pt x="420" y="170"/>
                </a:cubicBezTo>
                <a:cubicBezTo>
                  <a:pt x="436" y="180"/>
                  <a:pt x="442" y="201"/>
                  <a:pt x="432" y="217"/>
                </a:cubicBezTo>
                <a:cubicBezTo>
                  <a:pt x="422" y="233"/>
                  <a:pt x="401" y="239"/>
                  <a:pt x="385" y="229"/>
                </a:cubicBezTo>
                <a:cubicBezTo>
                  <a:pt x="369" y="219"/>
                  <a:pt x="364" y="198"/>
                  <a:pt x="374" y="182"/>
                </a:cubicBezTo>
                <a:close/>
                <a:moveTo>
                  <a:pt x="465" y="331"/>
                </a:moveTo>
                <a:cubicBezTo>
                  <a:pt x="455" y="347"/>
                  <a:pt x="434" y="352"/>
                  <a:pt x="418" y="343"/>
                </a:cubicBezTo>
                <a:cubicBezTo>
                  <a:pt x="402" y="333"/>
                  <a:pt x="397" y="312"/>
                  <a:pt x="406" y="296"/>
                </a:cubicBezTo>
                <a:cubicBezTo>
                  <a:pt x="416" y="280"/>
                  <a:pt x="437" y="275"/>
                  <a:pt x="453" y="284"/>
                </a:cubicBezTo>
                <a:cubicBezTo>
                  <a:pt x="469" y="294"/>
                  <a:pt x="474" y="315"/>
                  <a:pt x="465" y="331"/>
                </a:cubicBezTo>
                <a:close/>
                <a:moveTo>
                  <a:pt x="5" y="38"/>
                </a:moveTo>
                <a:cubicBezTo>
                  <a:pt x="0" y="30"/>
                  <a:pt x="1" y="20"/>
                  <a:pt x="10" y="14"/>
                </a:cubicBezTo>
                <a:cubicBezTo>
                  <a:pt x="14" y="11"/>
                  <a:pt x="18" y="10"/>
                  <a:pt x="22" y="10"/>
                </a:cubicBezTo>
                <a:cubicBezTo>
                  <a:pt x="28" y="10"/>
                  <a:pt x="34" y="12"/>
                  <a:pt x="38" y="16"/>
                </a:cubicBezTo>
                <a:cubicBezTo>
                  <a:pt x="57" y="35"/>
                  <a:pt x="120" y="99"/>
                  <a:pt x="174" y="143"/>
                </a:cubicBezTo>
                <a:cubicBezTo>
                  <a:pt x="204" y="167"/>
                  <a:pt x="246" y="222"/>
                  <a:pt x="252" y="262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171" y="274"/>
                  <a:pt x="133" y="225"/>
                  <a:pt x="114" y="193"/>
                </a:cubicBezTo>
                <a:cubicBezTo>
                  <a:pt x="69" y="119"/>
                  <a:pt x="16" y="58"/>
                  <a:pt x="5" y="38"/>
                </a:cubicBezTo>
                <a:close/>
                <a:moveTo>
                  <a:pt x="231" y="305"/>
                </a:moveTo>
                <a:cubicBezTo>
                  <a:pt x="232" y="304"/>
                  <a:pt x="232" y="302"/>
                  <a:pt x="233" y="300"/>
                </a:cubicBezTo>
                <a:cubicBezTo>
                  <a:pt x="259" y="278"/>
                  <a:pt x="259" y="278"/>
                  <a:pt x="259" y="278"/>
                </a:cubicBezTo>
                <a:cubicBezTo>
                  <a:pt x="259" y="278"/>
                  <a:pt x="260" y="278"/>
                  <a:pt x="260" y="278"/>
                </a:cubicBezTo>
                <a:cubicBezTo>
                  <a:pt x="270" y="275"/>
                  <a:pt x="283" y="275"/>
                  <a:pt x="297" y="278"/>
                </a:cubicBezTo>
                <a:cubicBezTo>
                  <a:pt x="312" y="281"/>
                  <a:pt x="338" y="291"/>
                  <a:pt x="343" y="348"/>
                </a:cubicBezTo>
                <a:cubicBezTo>
                  <a:pt x="348" y="401"/>
                  <a:pt x="358" y="400"/>
                  <a:pt x="351" y="407"/>
                </a:cubicBezTo>
                <a:cubicBezTo>
                  <a:pt x="349" y="409"/>
                  <a:pt x="347" y="410"/>
                  <a:pt x="344" y="410"/>
                </a:cubicBezTo>
                <a:cubicBezTo>
                  <a:pt x="337" y="410"/>
                  <a:pt x="322" y="403"/>
                  <a:pt x="281" y="386"/>
                </a:cubicBezTo>
                <a:cubicBezTo>
                  <a:pt x="220" y="362"/>
                  <a:pt x="230" y="314"/>
                  <a:pt x="231" y="305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38931" name="组合 1"/>
          <p:cNvGrpSpPr/>
          <p:nvPr/>
        </p:nvGrpSpPr>
        <p:grpSpPr bwMode="auto">
          <a:xfrm>
            <a:off x="1914525" y="2352675"/>
            <a:ext cx="539750" cy="366713"/>
            <a:chOff x="1915172" y="2352049"/>
            <a:chExt cx="539124" cy="366650"/>
          </a:xfrm>
        </p:grpSpPr>
        <p:sp>
          <p:nvSpPr>
            <p:cNvPr id="163" name="Freeform 8"/>
            <p:cNvSpPr>
              <a:spLocks noEditPoints="1"/>
            </p:cNvSpPr>
            <p:nvPr/>
          </p:nvSpPr>
          <p:spPr bwMode="auto">
            <a:xfrm>
              <a:off x="1915172" y="2352049"/>
              <a:ext cx="539124" cy="366650"/>
            </a:xfrm>
            <a:custGeom>
              <a:avLst/>
              <a:gdLst>
                <a:gd name="T0" fmla="*/ 627 w 631"/>
                <a:gd name="T1" fmla="*/ 44 h 429"/>
                <a:gd name="T2" fmla="*/ 469 w 631"/>
                <a:gd name="T3" fmla="*/ 0 h 429"/>
                <a:gd name="T4" fmla="*/ 315 w 631"/>
                <a:gd name="T5" fmla="*/ 41 h 429"/>
                <a:gd name="T6" fmla="*/ 168 w 631"/>
                <a:gd name="T7" fmla="*/ 0 h 429"/>
                <a:gd name="T8" fmla="*/ 3 w 631"/>
                <a:gd name="T9" fmla="*/ 44 h 429"/>
                <a:gd name="T10" fmla="*/ 0 w 631"/>
                <a:gd name="T11" fmla="*/ 52 h 429"/>
                <a:gd name="T12" fmla="*/ 0 w 631"/>
                <a:gd name="T13" fmla="*/ 412 h 429"/>
                <a:gd name="T14" fmla="*/ 23 w 631"/>
                <a:gd name="T15" fmla="*/ 429 h 429"/>
                <a:gd name="T16" fmla="*/ 313 w 631"/>
                <a:gd name="T17" fmla="*/ 429 h 429"/>
                <a:gd name="T18" fmla="*/ 608 w 631"/>
                <a:gd name="T19" fmla="*/ 429 h 429"/>
                <a:gd name="T20" fmla="*/ 631 w 631"/>
                <a:gd name="T21" fmla="*/ 413 h 429"/>
                <a:gd name="T22" fmla="*/ 631 w 631"/>
                <a:gd name="T23" fmla="*/ 52 h 429"/>
                <a:gd name="T24" fmla="*/ 627 w 631"/>
                <a:gd name="T25" fmla="*/ 44 h 429"/>
                <a:gd name="T26" fmla="*/ 304 w 631"/>
                <a:gd name="T27" fmla="*/ 60 h 429"/>
                <a:gd name="T28" fmla="*/ 304 w 631"/>
                <a:gd name="T29" fmla="*/ 393 h 429"/>
                <a:gd name="T30" fmla="*/ 167 w 631"/>
                <a:gd name="T31" fmla="*/ 355 h 429"/>
                <a:gd name="T32" fmla="*/ 40 w 631"/>
                <a:gd name="T33" fmla="*/ 380 h 429"/>
                <a:gd name="T34" fmla="*/ 40 w 631"/>
                <a:gd name="T35" fmla="*/ 46 h 429"/>
                <a:gd name="T36" fmla="*/ 169 w 631"/>
                <a:gd name="T37" fmla="*/ 21 h 429"/>
                <a:gd name="T38" fmla="*/ 304 w 631"/>
                <a:gd name="T39" fmla="*/ 60 h 429"/>
                <a:gd name="T40" fmla="*/ 590 w 631"/>
                <a:gd name="T41" fmla="*/ 45 h 429"/>
                <a:gd name="T42" fmla="*/ 590 w 631"/>
                <a:gd name="T43" fmla="*/ 381 h 429"/>
                <a:gd name="T44" fmla="*/ 462 w 631"/>
                <a:gd name="T45" fmla="*/ 359 h 429"/>
                <a:gd name="T46" fmla="*/ 323 w 631"/>
                <a:gd name="T47" fmla="*/ 394 h 429"/>
                <a:gd name="T48" fmla="*/ 323 w 631"/>
                <a:gd name="T49" fmla="*/ 61 h 429"/>
                <a:gd name="T50" fmla="*/ 469 w 631"/>
                <a:gd name="T51" fmla="*/ 21 h 429"/>
                <a:gd name="T52" fmla="*/ 590 w 631"/>
                <a:gd name="T53" fmla="*/ 4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1" h="429">
                  <a:moveTo>
                    <a:pt x="627" y="44"/>
                  </a:moveTo>
                  <a:cubicBezTo>
                    <a:pt x="593" y="16"/>
                    <a:pt x="534" y="0"/>
                    <a:pt x="469" y="0"/>
                  </a:cubicBezTo>
                  <a:cubicBezTo>
                    <a:pt x="407" y="0"/>
                    <a:pt x="350" y="15"/>
                    <a:pt x="315" y="41"/>
                  </a:cubicBezTo>
                  <a:cubicBezTo>
                    <a:pt x="288" y="15"/>
                    <a:pt x="234" y="0"/>
                    <a:pt x="168" y="0"/>
                  </a:cubicBezTo>
                  <a:cubicBezTo>
                    <a:pt x="100" y="0"/>
                    <a:pt x="37" y="17"/>
                    <a:pt x="3" y="44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0" y="419"/>
                    <a:pt x="9" y="429"/>
                    <a:pt x="23" y="429"/>
                  </a:cubicBezTo>
                  <a:cubicBezTo>
                    <a:pt x="313" y="429"/>
                    <a:pt x="313" y="429"/>
                    <a:pt x="313" y="429"/>
                  </a:cubicBezTo>
                  <a:cubicBezTo>
                    <a:pt x="314" y="429"/>
                    <a:pt x="608" y="429"/>
                    <a:pt x="608" y="429"/>
                  </a:cubicBezTo>
                  <a:cubicBezTo>
                    <a:pt x="618" y="429"/>
                    <a:pt x="631" y="424"/>
                    <a:pt x="631" y="413"/>
                  </a:cubicBezTo>
                  <a:cubicBezTo>
                    <a:pt x="631" y="52"/>
                    <a:pt x="631" y="52"/>
                    <a:pt x="631" y="52"/>
                  </a:cubicBezTo>
                  <a:cubicBezTo>
                    <a:pt x="631" y="49"/>
                    <a:pt x="630" y="46"/>
                    <a:pt x="627" y="44"/>
                  </a:cubicBezTo>
                  <a:close/>
                  <a:moveTo>
                    <a:pt x="304" y="60"/>
                  </a:moveTo>
                  <a:cubicBezTo>
                    <a:pt x="304" y="66"/>
                    <a:pt x="304" y="393"/>
                    <a:pt x="304" y="393"/>
                  </a:cubicBezTo>
                  <a:cubicBezTo>
                    <a:pt x="275" y="369"/>
                    <a:pt x="227" y="355"/>
                    <a:pt x="167" y="355"/>
                  </a:cubicBezTo>
                  <a:cubicBezTo>
                    <a:pt x="120" y="355"/>
                    <a:pt x="75" y="364"/>
                    <a:pt x="40" y="38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85" y="21"/>
                    <a:pt x="169" y="21"/>
                  </a:cubicBezTo>
                  <a:cubicBezTo>
                    <a:pt x="266" y="21"/>
                    <a:pt x="304" y="58"/>
                    <a:pt x="304" y="60"/>
                  </a:cubicBezTo>
                  <a:close/>
                  <a:moveTo>
                    <a:pt x="590" y="45"/>
                  </a:moveTo>
                  <a:cubicBezTo>
                    <a:pt x="590" y="381"/>
                    <a:pt x="590" y="381"/>
                    <a:pt x="590" y="381"/>
                  </a:cubicBezTo>
                  <a:cubicBezTo>
                    <a:pt x="554" y="366"/>
                    <a:pt x="505" y="359"/>
                    <a:pt x="462" y="359"/>
                  </a:cubicBezTo>
                  <a:cubicBezTo>
                    <a:pt x="401" y="359"/>
                    <a:pt x="352" y="371"/>
                    <a:pt x="323" y="394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68" y="21"/>
                    <a:pt x="469" y="21"/>
                  </a:cubicBezTo>
                  <a:cubicBezTo>
                    <a:pt x="547" y="21"/>
                    <a:pt x="590" y="45"/>
                    <a:pt x="590" y="4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9" name="Freeform 24"/>
            <p:cNvSpPr/>
            <p:nvPr/>
          </p:nvSpPr>
          <p:spPr bwMode="auto">
            <a:xfrm>
              <a:off x="1983356" y="2402840"/>
              <a:ext cx="164909" cy="36507"/>
            </a:xfrm>
            <a:custGeom>
              <a:avLst/>
              <a:gdLst>
                <a:gd name="T0" fmla="*/ 184 w 192"/>
                <a:gd name="T1" fmla="*/ 44 h 44"/>
                <a:gd name="T2" fmla="*/ 180 w 192"/>
                <a:gd name="T3" fmla="*/ 43 h 44"/>
                <a:gd name="T4" fmla="*/ 10 w 192"/>
                <a:gd name="T5" fmla="*/ 32 h 44"/>
                <a:gd name="T6" fmla="*/ 1 w 192"/>
                <a:gd name="T7" fmla="*/ 27 h 44"/>
                <a:gd name="T8" fmla="*/ 6 w 192"/>
                <a:gd name="T9" fmla="*/ 19 h 44"/>
                <a:gd name="T10" fmla="*/ 188 w 192"/>
                <a:gd name="T11" fmla="*/ 31 h 44"/>
                <a:gd name="T12" fmla="*/ 190 w 192"/>
                <a:gd name="T13" fmla="*/ 41 h 44"/>
                <a:gd name="T14" fmla="*/ 184 w 192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4">
                  <a:moveTo>
                    <a:pt x="184" y="44"/>
                  </a:moveTo>
                  <a:cubicBezTo>
                    <a:pt x="183" y="44"/>
                    <a:pt x="181" y="44"/>
                    <a:pt x="180" y="43"/>
                  </a:cubicBezTo>
                  <a:cubicBezTo>
                    <a:pt x="150" y="23"/>
                    <a:pt x="83" y="12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5"/>
                    <a:pt x="188" y="31"/>
                  </a:cubicBezTo>
                  <a:cubicBezTo>
                    <a:pt x="191" y="33"/>
                    <a:pt x="192" y="38"/>
                    <a:pt x="190" y="41"/>
                  </a:cubicBezTo>
                  <a:cubicBezTo>
                    <a:pt x="189" y="43"/>
                    <a:pt x="186" y="44"/>
                    <a:pt x="184" y="4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0" name="Freeform 25"/>
            <p:cNvSpPr/>
            <p:nvPr/>
          </p:nvSpPr>
          <p:spPr bwMode="auto">
            <a:xfrm>
              <a:off x="1983356" y="2448870"/>
              <a:ext cx="164909" cy="36506"/>
            </a:xfrm>
            <a:custGeom>
              <a:avLst/>
              <a:gdLst>
                <a:gd name="T0" fmla="*/ 184 w 192"/>
                <a:gd name="T1" fmla="*/ 43 h 43"/>
                <a:gd name="T2" fmla="*/ 180 w 192"/>
                <a:gd name="T3" fmla="*/ 42 h 43"/>
                <a:gd name="T4" fmla="*/ 10 w 192"/>
                <a:gd name="T5" fmla="*/ 32 h 43"/>
                <a:gd name="T6" fmla="*/ 1 w 192"/>
                <a:gd name="T7" fmla="*/ 27 h 43"/>
                <a:gd name="T8" fmla="*/ 6 w 192"/>
                <a:gd name="T9" fmla="*/ 19 h 43"/>
                <a:gd name="T10" fmla="*/ 188 w 192"/>
                <a:gd name="T11" fmla="*/ 30 h 43"/>
                <a:gd name="T12" fmla="*/ 190 w 192"/>
                <a:gd name="T13" fmla="*/ 40 h 43"/>
                <a:gd name="T14" fmla="*/ 184 w 19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4" y="43"/>
                  </a:moveTo>
                  <a:cubicBezTo>
                    <a:pt x="183" y="43"/>
                    <a:pt x="181" y="43"/>
                    <a:pt x="180" y="42"/>
                  </a:cubicBezTo>
                  <a:cubicBezTo>
                    <a:pt x="150" y="23"/>
                    <a:pt x="84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4"/>
                    <a:pt x="188" y="30"/>
                  </a:cubicBezTo>
                  <a:cubicBezTo>
                    <a:pt x="191" y="32"/>
                    <a:pt x="192" y="37"/>
                    <a:pt x="190" y="40"/>
                  </a:cubicBezTo>
                  <a:cubicBezTo>
                    <a:pt x="188" y="42"/>
                    <a:pt x="186" y="43"/>
                    <a:pt x="184" y="43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1" name="Freeform 26"/>
            <p:cNvSpPr/>
            <p:nvPr/>
          </p:nvSpPr>
          <p:spPr bwMode="auto">
            <a:xfrm>
              <a:off x="1983356" y="2494899"/>
              <a:ext cx="166494" cy="36507"/>
            </a:xfrm>
            <a:custGeom>
              <a:avLst/>
              <a:gdLst>
                <a:gd name="T0" fmla="*/ 185 w 193"/>
                <a:gd name="T1" fmla="*/ 43 h 43"/>
                <a:gd name="T2" fmla="*/ 181 w 193"/>
                <a:gd name="T3" fmla="*/ 42 h 43"/>
                <a:gd name="T4" fmla="*/ 10 w 193"/>
                <a:gd name="T5" fmla="*/ 32 h 43"/>
                <a:gd name="T6" fmla="*/ 1 w 193"/>
                <a:gd name="T7" fmla="*/ 27 h 43"/>
                <a:gd name="T8" fmla="*/ 6 w 193"/>
                <a:gd name="T9" fmla="*/ 18 h 43"/>
                <a:gd name="T10" fmla="*/ 189 w 193"/>
                <a:gd name="T11" fmla="*/ 30 h 43"/>
                <a:gd name="T12" fmla="*/ 191 w 193"/>
                <a:gd name="T13" fmla="*/ 40 h 43"/>
                <a:gd name="T14" fmla="*/ 185 w 19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43">
                  <a:moveTo>
                    <a:pt x="185" y="43"/>
                  </a:moveTo>
                  <a:cubicBezTo>
                    <a:pt x="184" y="43"/>
                    <a:pt x="182" y="43"/>
                    <a:pt x="181" y="42"/>
                  </a:cubicBezTo>
                  <a:cubicBezTo>
                    <a:pt x="151" y="22"/>
                    <a:pt x="85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8"/>
                  </a:cubicBezTo>
                  <a:cubicBezTo>
                    <a:pt x="74" y="0"/>
                    <a:pt x="149" y="4"/>
                    <a:pt x="189" y="30"/>
                  </a:cubicBezTo>
                  <a:cubicBezTo>
                    <a:pt x="192" y="32"/>
                    <a:pt x="193" y="37"/>
                    <a:pt x="191" y="40"/>
                  </a:cubicBezTo>
                  <a:cubicBezTo>
                    <a:pt x="190" y="42"/>
                    <a:pt x="187" y="43"/>
                    <a:pt x="185" y="43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2" name="Freeform 27"/>
            <p:cNvSpPr/>
            <p:nvPr/>
          </p:nvSpPr>
          <p:spPr bwMode="auto">
            <a:xfrm>
              <a:off x="1983356" y="2540930"/>
              <a:ext cx="166494" cy="36506"/>
            </a:xfrm>
            <a:custGeom>
              <a:avLst/>
              <a:gdLst>
                <a:gd name="T0" fmla="*/ 186 w 194"/>
                <a:gd name="T1" fmla="*/ 44 h 44"/>
                <a:gd name="T2" fmla="*/ 182 w 194"/>
                <a:gd name="T3" fmla="*/ 43 h 44"/>
                <a:gd name="T4" fmla="*/ 10 w 194"/>
                <a:gd name="T5" fmla="*/ 34 h 44"/>
                <a:gd name="T6" fmla="*/ 1 w 194"/>
                <a:gd name="T7" fmla="*/ 30 h 44"/>
                <a:gd name="T8" fmla="*/ 6 w 194"/>
                <a:gd name="T9" fmla="*/ 21 h 44"/>
                <a:gd name="T10" fmla="*/ 190 w 194"/>
                <a:gd name="T11" fmla="*/ 31 h 44"/>
                <a:gd name="T12" fmla="*/ 192 w 194"/>
                <a:gd name="T13" fmla="*/ 41 h 44"/>
                <a:gd name="T14" fmla="*/ 186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186" y="44"/>
                  </a:moveTo>
                  <a:cubicBezTo>
                    <a:pt x="185" y="44"/>
                    <a:pt x="183" y="44"/>
                    <a:pt x="182" y="43"/>
                  </a:cubicBezTo>
                  <a:cubicBezTo>
                    <a:pt x="144" y="19"/>
                    <a:pt x="78" y="15"/>
                    <a:pt x="10" y="34"/>
                  </a:cubicBezTo>
                  <a:cubicBezTo>
                    <a:pt x="6" y="35"/>
                    <a:pt x="2" y="33"/>
                    <a:pt x="1" y="30"/>
                  </a:cubicBezTo>
                  <a:cubicBezTo>
                    <a:pt x="0" y="26"/>
                    <a:pt x="2" y="22"/>
                    <a:pt x="6" y="21"/>
                  </a:cubicBezTo>
                  <a:cubicBezTo>
                    <a:pt x="79" y="0"/>
                    <a:pt x="148" y="4"/>
                    <a:pt x="190" y="31"/>
                  </a:cubicBezTo>
                  <a:cubicBezTo>
                    <a:pt x="193" y="34"/>
                    <a:pt x="194" y="38"/>
                    <a:pt x="192" y="41"/>
                  </a:cubicBezTo>
                  <a:cubicBezTo>
                    <a:pt x="191" y="43"/>
                    <a:pt x="188" y="44"/>
                    <a:pt x="186" y="4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3" name="Freeform 28"/>
            <p:cNvSpPr/>
            <p:nvPr/>
          </p:nvSpPr>
          <p:spPr bwMode="auto">
            <a:xfrm>
              <a:off x="1983356" y="2585372"/>
              <a:ext cx="166494" cy="39680"/>
            </a:xfrm>
            <a:custGeom>
              <a:avLst/>
              <a:gdLst>
                <a:gd name="T0" fmla="*/ 186 w 194"/>
                <a:gd name="T1" fmla="*/ 47 h 47"/>
                <a:gd name="T2" fmla="*/ 182 w 194"/>
                <a:gd name="T3" fmla="*/ 46 h 47"/>
                <a:gd name="T4" fmla="*/ 10 w 194"/>
                <a:gd name="T5" fmla="*/ 38 h 47"/>
                <a:gd name="T6" fmla="*/ 1 w 194"/>
                <a:gd name="T7" fmla="*/ 34 h 47"/>
                <a:gd name="T8" fmla="*/ 5 w 194"/>
                <a:gd name="T9" fmla="*/ 25 h 47"/>
                <a:gd name="T10" fmla="*/ 190 w 194"/>
                <a:gd name="T11" fmla="*/ 34 h 47"/>
                <a:gd name="T12" fmla="*/ 192 w 194"/>
                <a:gd name="T13" fmla="*/ 44 h 47"/>
                <a:gd name="T14" fmla="*/ 186 w 194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7">
                  <a:moveTo>
                    <a:pt x="186" y="47"/>
                  </a:moveTo>
                  <a:cubicBezTo>
                    <a:pt x="185" y="47"/>
                    <a:pt x="183" y="46"/>
                    <a:pt x="182" y="46"/>
                  </a:cubicBezTo>
                  <a:cubicBezTo>
                    <a:pt x="148" y="23"/>
                    <a:pt x="67" y="15"/>
                    <a:pt x="10" y="38"/>
                  </a:cubicBezTo>
                  <a:cubicBezTo>
                    <a:pt x="7" y="39"/>
                    <a:pt x="3" y="37"/>
                    <a:pt x="1" y="34"/>
                  </a:cubicBezTo>
                  <a:cubicBezTo>
                    <a:pt x="0" y="30"/>
                    <a:pt x="1" y="26"/>
                    <a:pt x="5" y="25"/>
                  </a:cubicBezTo>
                  <a:cubicBezTo>
                    <a:pt x="67" y="0"/>
                    <a:pt x="152" y="10"/>
                    <a:pt x="190" y="34"/>
                  </a:cubicBezTo>
                  <a:cubicBezTo>
                    <a:pt x="193" y="36"/>
                    <a:pt x="194" y="40"/>
                    <a:pt x="192" y="44"/>
                  </a:cubicBezTo>
                  <a:cubicBezTo>
                    <a:pt x="190" y="46"/>
                    <a:pt x="188" y="47"/>
                    <a:pt x="186" y="47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4" name="Freeform 29"/>
            <p:cNvSpPr/>
            <p:nvPr/>
          </p:nvSpPr>
          <p:spPr bwMode="auto">
            <a:xfrm>
              <a:off x="2219618" y="2402840"/>
              <a:ext cx="166495" cy="36507"/>
            </a:xfrm>
            <a:custGeom>
              <a:avLst/>
              <a:gdLst>
                <a:gd name="T0" fmla="*/ 8 w 194"/>
                <a:gd name="T1" fmla="*/ 44 h 44"/>
                <a:gd name="T2" fmla="*/ 2 w 194"/>
                <a:gd name="T3" fmla="*/ 41 h 44"/>
                <a:gd name="T4" fmla="*/ 4 w 194"/>
                <a:gd name="T5" fmla="*/ 31 h 44"/>
                <a:gd name="T6" fmla="*/ 188 w 194"/>
                <a:gd name="T7" fmla="*/ 19 h 44"/>
                <a:gd name="T8" fmla="*/ 193 w 194"/>
                <a:gd name="T9" fmla="*/ 27 h 44"/>
                <a:gd name="T10" fmla="*/ 185 w 194"/>
                <a:gd name="T11" fmla="*/ 32 h 44"/>
                <a:gd name="T12" fmla="*/ 12 w 194"/>
                <a:gd name="T13" fmla="*/ 43 h 44"/>
                <a:gd name="T14" fmla="*/ 8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8" y="44"/>
                  </a:moveTo>
                  <a:cubicBezTo>
                    <a:pt x="6" y="44"/>
                    <a:pt x="4" y="43"/>
                    <a:pt x="2" y="41"/>
                  </a:cubicBezTo>
                  <a:cubicBezTo>
                    <a:pt x="0" y="38"/>
                    <a:pt x="1" y="33"/>
                    <a:pt x="4" y="31"/>
                  </a:cubicBezTo>
                  <a:cubicBezTo>
                    <a:pt x="45" y="5"/>
                    <a:pt x="121" y="0"/>
                    <a:pt x="188" y="19"/>
                  </a:cubicBezTo>
                  <a:cubicBezTo>
                    <a:pt x="192" y="20"/>
                    <a:pt x="194" y="23"/>
                    <a:pt x="193" y="27"/>
                  </a:cubicBezTo>
                  <a:cubicBezTo>
                    <a:pt x="192" y="31"/>
                    <a:pt x="188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4"/>
                    <a:pt x="8" y="4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5" name="Freeform 30"/>
            <p:cNvSpPr/>
            <p:nvPr/>
          </p:nvSpPr>
          <p:spPr bwMode="auto">
            <a:xfrm>
              <a:off x="2219618" y="2447283"/>
              <a:ext cx="166495" cy="39681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5 w 194"/>
                <a:gd name="T5" fmla="*/ 32 h 45"/>
                <a:gd name="T6" fmla="*/ 189 w 194"/>
                <a:gd name="T7" fmla="*/ 19 h 45"/>
                <a:gd name="T8" fmla="*/ 193 w 194"/>
                <a:gd name="T9" fmla="*/ 28 h 45"/>
                <a:gd name="T10" fmla="*/ 185 w 194"/>
                <a:gd name="T11" fmla="*/ 33 h 45"/>
                <a:gd name="T12" fmla="*/ 12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6" y="45"/>
                    <a:pt x="4" y="44"/>
                    <a:pt x="2" y="42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6"/>
                    <a:pt x="121" y="0"/>
                    <a:pt x="189" y="19"/>
                  </a:cubicBezTo>
                  <a:cubicBezTo>
                    <a:pt x="192" y="20"/>
                    <a:pt x="194" y="24"/>
                    <a:pt x="193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13" y="13"/>
                    <a:pt x="44" y="23"/>
                    <a:pt x="12" y="44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6" name="Freeform 31"/>
            <p:cNvSpPr/>
            <p:nvPr/>
          </p:nvSpPr>
          <p:spPr bwMode="auto">
            <a:xfrm>
              <a:off x="2219618" y="2494899"/>
              <a:ext cx="166495" cy="38093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1 h 45"/>
                <a:gd name="T4" fmla="*/ 5 w 195"/>
                <a:gd name="T5" fmla="*/ 32 h 45"/>
                <a:gd name="T6" fmla="*/ 189 w 195"/>
                <a:gd name="T7" fmla="*/ 19 h 45"/>
                <a:gd name="T8" fmla="*/ 193 w 195"/>
                <a:gd name="T9" fmla="*/ 28 h 45"/>
                <a:gd name="T10" fmla="*/ 185 w 195"/>
                <a:gd name="T11" fmla="*/ 32 h 45"/>
                <a:gd name="T12" fmla="*/ 12 w 195"/>
                <a:gd name="T13" fmla="*/ 43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3"/>
                    <a:pt x="3" y="41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5"/>
                    <a:pt x="121" y="0"/>
                    <a:pt x="189" y="19"/>
                  </a:cubicBezTo>
                  <a:cubicBezTo>
                    <a:pt x="192" y="20"/>
                    <a:pt x="195" y="24"/>
                    <a:pt x="193" y="28"/>
                  </a:cubicBezTo>
                  <a:cubicBezTo>
                    <a:pt x="192" y="31"/>
                    <a:pt x="189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7" name="Freeform 32"/>
            <p:cNvSpPr/>
            <p:nvPr/>
          </p:nvSpPr>
          <p:spPr bwMode="auto">
            <a:xfrm>
              <a:off x="2219618" y="2540930"/>
              <a:ext cx="166495" cy="36506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2 h 45"/>
                <a:gd name="T4" fmla="*/ 5 w 195"/>
                <a:gd name="T5" fmla="*/ 32 h 45"/>
                <a:gd name="T6" fmla="*/ 189 w 195"/>
                <a:gd name="T7" fmla="*/ 20 h 45"/>
                <a:gd name="T8" fmla="*/ 194 w 195"/>
                <a:gd name="T9" fmla="*/ 28 h 45"/>
                <a:gd name="T10" fmla="*/ 185 w 195"/>
                <a:gd name="T11" fmla="*/ 33 h 45"/>
                <a:gd name="T12" fmla="*/ 12 w 195"/>
                <a:gd name="T13" fmla="*/ 44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4"/>
                    <a:pt x="3" y="42"/>
                  </a:cubicBezTo>
                  <a:cubicBezTo>
                    <a:pt x="0" y="39"/>
                    <a:pt x="1" y="34"/>
                    <a:pt x="5" y="32"/>
                  </a:cubicBezTo>
                  <a:cubicBezTo>
                    <a:pt x="38" y="11"/>
                    <a:pt x="118" y="0"/>
                    <a:pt x="189" y="20"/>
                  </a:cubicBezTo>
                  <a:cubicBezTo>
                    <a:pt x="192" y="21"/>
                    <a:pt x="195" y="25"/>
                    <a:pt x="194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20" y="15"/>
                    <a:pt x="43" y="24"/>
                    <a:pt x="12" y="44"/>
                  </a:cubicBezTo>
                  <a:cubicBezTo>
                    <a:pt x="11" y="45"/>
                    <a:pt x="10" y="45"/>
                    <a:pt x="8" y="4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8" name="Freeform 33"/>
            <p:cNvSpPr/>
            <p:nvPr/>
          </p:nvSpPr>
          <p:spPr bwMode="auto">
            <a:xfrm>
              <a:off x="2219618" y="2586959"/>
              <a:ext cx="166495" cy="39681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4 w 194"/>
                <a:gd name="T5" fmla="*/ 32 h 45"/>
                <a:gd name="T6" fmla="*/ 188 w 194"/>
                <a:gd name="T7" fmla="*/ 19 h 45"/>
                <a:gd name="T8" fmla="*/ 193 w 194"/>
                <a:gd name="T9" fmla="*/ 28 h 45"/>
                <a:gd name="T10" fmla="*/ 184 w 194"/>
                <a:gd name="T11" fmla="*/ 33 h 45"/>
                <a:gd name="T12" fmla="*/ 11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5" y="45"/>
                    <a:pt x="3" y="44"/>
                    <a:pt x="2" y="42"/>
                  </a:cubicBezTo>
                  <a:cubicBezTo>
                    <a:pt x="0" y="38"/>
                    <a:pt x="0" y="34"/>
                    <a:pt x="4" y="32"/>
                  </a:cubicBezTo>
                  <a:cubicBezTo>
                    <a:pt x="44" y="6"/>
                    <a:pt x="120" y="0"/>
                    <a:pt x="188" y="19"/>
                  </a:cubicBezTo>
                  <a:cubicBezTo>
                    <a:pt x="191" y="20"/>
                    <a:pt x="194" y="24"/>
                    <a:pt x="193" y="28"/>
                  </a:cubicBezTo>
                  <a:cubicBezTo>
                    <a:pt x="192" y="32"/>
                    <a:pt x="188" y="34"/>
                    <a:pt x="184" y="33"/>
                  </a:cubicBezTo>
                  <a:cubicBezTo>
                    <a:pt x="113" y="13"/>
                    <a:pt x="43" y="23"/>
                    <a:pt x="11" y="44"/>
                  </a:cubicBezTo>
                  <a:cubicBezTo>
                    <a:pt x="10" y="45"/>
                    <a:pt x="9" y="45"/>
                    <a:pt x="8" y="4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8943" name="Freeform 34"/>
          <p:cNvSpPr>
            <a:spLocks noEditPoints="1" noChangeArrowheads="1"/>
          </p:cNvSpPr>
          <p:nvPr/>
        </p:nvSpPr>
        <p:spPr bwMode="auto">
          <a:xfrm>
            <a:off x="3376613" y="3203575"/>
            <a:ext cx="539750" cy="346075"/>
          </a:xfrm>
          <a:custGeom>
            <a:avLst/>
            <a:gdLst>
              <a:gd name="T0" fmla="*/ 631 w 632"/>
              <a:gd name="T1" fmla="*/ 150 h 405"/>
              <a:gd name="T2" fmla="*/ 623 w 632"/>
              <a:gd name="T3" fmla="*/ 142 h 405"/>
              <a:gd name="T4" fmla="*/ 14 w 632"/>
              <a:gd name="T5" fmla="*/ 1 h 405"/>
              <a:gd name="T6" fmla="*/ 3 w 632"/>
              <a:gd name="T7" fmla="*/ 6 h 405"/>
              <a:gd name="T8" fmla="*/ 4 w 632"/>
              <a:gd name="T9" fmla="*/ 19 h 405"/>
              <a:gd name="T10" fmla="*/ 325 w 632"/>
              <a:gd name="T11" fmla="*/ 401 h 405"/>
              <a:gd name="T12" fmla="*/ 333 w 632"/>
              <a:gd name="T13" fmla="*/ 405 h 405"/>
              <a:gd name="T14" fmla="*/ 340 w 632"/>
              <a:gd name="T15" fmla="*/ 402 h 405"/>
              <a:gd name="T16" fmla="*/ 627 w 632"/>
              <a:gd name="T17" fmla="*/ 161 h 405"/>
              <a:gd name="T18" fmla="*/ 631 w 632"/>
              <a:gd name="T19" fmla="*/ 150 h 405"/>
              <a:gd name="T20" fmla="*/ 335 w 632"/>
              <a:gd name="T21" fmla="*/ 378 h 405"/>
              <a:gd name="T22" fmla="*/ 303 w 632"/>
              <a:gd name="T23" fmla="*/ 341 h 405"/>
              <a:gd name="T24" fmla="*/ 324 w 632"/>
              <a:gd name="T25" fmla="*/ 323 h 405"/>
              <a:gd name="T26" fmla="*/ 325 w 632"/>
              <a:gd name="T27" fmla="*/ 311 h 405"/>
              <a:gd name="T28" fmla="*/ 312 w 632"/>
              <a:gd name="T29" fmla="*/ 310 h 405"/>
              <a:gd name="T30" fmla="*/ 292 w 632"/>
              <a:gd name="T31" fmla="*/ 327 h 405"/>
              <a:gd name="T32" fmla="*/ 258 w 632"/>
              <a:gd name="T33" fmla="*/ 287 h 405"/>
              <a:gd name="T34" fmla="*/ 269 w 632"/>
              <a:gd name="T35" fmla="*/ 277 h 405"/>
              <a:gd name="T36" fmla="*/ 270 w 632"/>
              <a:gd name="T37" fmla="*/ 265 h 405"/>
              <a:gd name="T38" fmla="*/ 258 w 632"/>
              <a:gd name="T39" fmla="*/ 264 h 405"/>
              <a:gd name="T40" fmla="*/ 247 w 632"/>
              <a:gd name="T41" fmla="*/ 274 h 405"/>
              <a:gd name="T42" fmla="*/ 212 w 632"/>
              <a:gd name="T43" fmla="*/ 233 h 405"/>
              <a:gd name="T44" fmla="*/ 233 w 632"/>
              <a:gd name="T45" fmla="*/ 215 h 405"/>
              <a:gd name="T46" fmla="*/ 234 w 632"/>
              <a:gd name="T47" fmla="*/ 204 h 405"/>
              <a:gd name="T48" fmla="*/ 223 w 632"/>
              <a:gd name="T49" fmla="*/ 203 h 405"/>
              <a:gd name="T50" fmla="*/ 202 w 632"/>
              <a:gd name="T51" fmla="*/ 221 h 405"/>
              <a:gd name="T52" fmla="*/ 167 w 632"/>
              <a:gd name="T53" fmla="*/ 180 h 405"/>
              <a:gd name="T54" fmla="*/ 179 w 632"/>
              <a:gd name="T55" fmla="*/ 170 h 405"/>
              <a:gd name="T56" fmla="*/ 180 w 632"/>
              <a:gd name="T57" fmla="*/ 158 h 405"/>
              <a:gd name="T58" fmla="*/ 168 w 632"/>
              <a:gd name="T59" fmla="*/ 157 h 405"/>
              <a:gd name="T60" fmla="*/ 156 w 632"/>
              <a:gd name="T61" fmla="*/ 166 h 405"/>
              <a:gd name="T62" fmla="*/ 122 w 632"/>
              <a:gd name="T63" fmla="*/ 125 h 405"/>
              <a:gd name="T64" fmla="*/ 142 w 632"/>
              <a:gd name="T65" fmla="*/ 108 h 405"/>
              <a:gd name="T66" fmla="*/ 143 w 632"/>
              <a:gd name="T67" fmla="*/ 97 h 405"/>
              <a:gd name="T68" fmla="*/ 132 w 632"/>
              <a:gd name="T69" fmla="*/ 96 h 405"/>
              <a:gd name="T70" fmla="*/ 112 w 632"/>
              <a:gd name="T71" fmla="*/ 113 h 405"/>
              <a:gd name="T72" fmla="*/ 42 w 632"/>
              <a:gd name="T73" fmla="*/ 30 h 405"/>
              <a:gd name="T74" fmla="*/ 596 w 632"/>
              <a:gd name="T75" fmla="*/ 158 h 405"/>
              <a:gd name="T76" fmla="*/ 335 w 632"/>
              <a:gd name="T77" fmla="*/ 378 h 405"/>
              <a:gd name="T78" fmla="*/ 339 w 632"/>
              <a:gd name="T79" fmla="*/ 276 h 405"/>
              <a:gd name="T80" fmla="*/ 348 w 632"/>
              <a:gd name="T81" fmla="*/ 280 h 405"/>
              <a:gd name="T82" fmla="*/ 355 w 632"/>
              <a:gd name="T83" fmla="*/ 277 h 405"/>
              <a:gd name="T84" fmla="*/ 450 w 632"/>
              <a:gd name="T85" fmla="*/ 197 h 405"/>
              <a:gd name="T86" fmla="*/ 453 w 632"/>
              <a:gd name="T87" fmla="*/ 186 h 405"/>
              <a:gd name="T88" fmla="*/ 445 w 632"/>
              <a:gd name="T89" fmla="*/ 178 h 405"/>
              <a:gd name="T90" fmla="*/ 251 w 632"/>
              <a:gd name="T91" fmla="*/ 141 h 405"/>
              <a:gd name="T92" fmla="*/ 240 w 632"/>
              <a:gd name="T93" fmla="*/ 146 h 405"/>
              <a:gd name="T94" fmla="*/ 241 w 632"/>
              <a:gd name="T95" fmla="*/ 158 h 405"/>
              <a:gd name="T96" fmla="*/ 339 w 632"/>
              <a:gd name="T97" fmla="*/ 276 h 405"/>
              <a:gd name="T98" fmla="*/ 418 w 632"/>
              <a:gd name="T99" fmla="*/ 195 h 405"/>
              <a:gd name="T100" fmla="*/ 349 w 632"/>
              <a:gd name="T101" fmla="*/ 253 h 405"/>
              <a:gd name="T102" fmla="*/ 278 w 632"/>
              <a:gd name="T103" fmla="*/ 168 h 405"/>
              <a:gd name="T104" fmla="*/ 418 w 632"/>
              <a:gd name="T105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32" h="405">
                <a:moveTo>
                  <a:pt x="631" y="150"/>
                </a:moveTo>
                <a:cubicBezTo>
                  <a:pt x="630" y="146"/>
                  <a:pt x="627" y="142"/>
                  <a:pt x="623" y="142"/>
                </a:cubicBezTo>
                <a:cubicBezTo>
                  <a:pt x="14" y="1"/>
                  <a:pt x="14" y="1"/>
                  <a:pt x="14" y="1"/>
                </a:cubicBezTo>
                <a:cubicBezTo>
                  <a:pt x="10" y="0"/>
                  <a:pt x="5" y="2"/>
                  <a:pt x="3" y="6"/>
                </a:cubicBezTo>
                <a:cubicBezTo>
                  <a:pt x="0" y="10"/>
                  <a:pt x="1" y="16"/>
                  <a:pt x="4" y="19"/>
                </a:cubicBezTo>
                <a:cubicBezTo>
                  <a:pt x="325" y="401"/>
                  <a:pt x="325" y="401"/>
                  <a:pt x="325" y="401"/>
                </a:cubicBezTo>
                <a:cubicBezTo>
                  <a:pt x="327" y="403"/>
                  <a:pt x="330" y="405"/>
                  <a:pt x="333" y="405"/>
                </a:cubicBezTo>
                <a:cubicBezTo>
                  <a:pt x="336" y="405"/>
                  <a:pt x="338" y="404"/>
                  <a:pt x="340" y="402"/>
                </a:cubicBezTo>
                <a:cubicBezTo>
                  <a:pt x="627" y="161"/>
                  <a:pt x="627" y="161"/>
                  <a:pt x="627" y="161"/>
                </a:cubicBezTo>
                <a:cubicBezTo>
                  <a:pt x="630" y="158"/>
                  <a:pt x="632" y="154"/>
                  <a:pt x="631" y="150"/>
                </a:cubicBezTo>
                <a:close/>
                <a:moveTo>
                  <a:pt x="335" y="378"/>
                </a:moveTo>
                <a:cubicBezTo>
                  <a:pt x="303" y="341"/>
                  <a:pt x="303" y="341"/>
                  <a:pt x="303" y="341"/>
                </a:cubicBezTo>
                <a:cubicBezTo>
                  <a:pt x="324" y="323"/>
                  <a:pt x="324" y="323"/>
                  <a:pt x="324" y="323"/>
                </a:cubicBezTo>
                <a:cubicBezTo>
                  <a:pt x="327" y="320"/>
                  <a:pt x="328" y="315"/>
                  <a:pt x="325" y="311"/>
                </a:cubicBezTo>
                <a:cubicBezTo>
                  <a:pt x="322" y="307"/>
                  <a:pt x="316" y="307"/>
                  <a:pt x="312" y="310"/>
                </a:cubicBezTo>
                <a:cubicBezTo>
                  <a:pt x="292" y="327"/>
                  <a:pt x="292" y="327"/>
                  <a:pt x="292" y="327"/>
                </a:cubicBezTo>
                <a:cubicBezTo>
                  <a:pt x="258" y="287"/>
                  <a:pt x="258" y="287"/>
                  <a:pt x="258" y="287"/>
                </a:cubicBezTo>
                <a:cubicBezTo>
                  <a:pt x="269" y="277"/>
                  <a:pt x="269" y="277"/>
                  <a:pt x="269" y="277"/>
                </a:cubicBezTo>
                <a:cubicBezTo>
                  <a:pt x="273" y="274"/>
                  <a:pt x="273" y="269"/>
                  <a:pt x="270" y="265"/>
                </a:cubicBezTo>
                <a:cubicBezTo>
                  <a:pt x="267" y="261"/>
                  <a:pt x="262" y="261"/>
                  <a:pt x="258" y="264"/>
                </a:cubicBezTo>
                <a:cubicBezTo>
                  <a:pt x="247" y="274"/>
                  <a:pt x="247" y="274"/>
                  <a:pt x="247" y="274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33" y="215"/>
                  <a:pt x="233" y="215"/>
                  <a:pt x="233" y="215"/>
                </a:cubicBezTo>
                <a:cubicBezTo>
                  <a:pt x="236" y="212"/>
                  <a:pt x="236" y="207"/>
                  <a:pt x="234" y="204"/>
                </a:cubicBezTo>
                <a:cubicBezTo>
                  <a:pt x="231" y="201"/>
                  <a:pt x="226" y="200"/>
                  <a:pt x="223" y="203"/>
                </a:cubicBezTo>
                <a:cubicBezTo>
                  <a:pt x="202" y="221"/>
                  <a:pt x="202" y="221"/>
                  <a:pt x="202" y="221"/>
                </a:cubicBezTo>
                <a:cubicBezTo>
                  <a:pt x="167" y="180"/>
                  <a:pt x="167" y="180"/>
                  <a:pt x="167" y="180"/>
                </a:cubicBezTo>
                <a:cubicBezTo>
                  <a:pt x="179" y="170"/>
                  <a:pt x="179" y="170"/>
                  <a:pt x="179" y="170"/>
                </a:cubicBezTo>
                <a:cubicBezTo>
                  <a:pt x="183" y="167"/>
                  <a:pt x="183" y="161"/>
                  <a:pt x="180" y="158"/>
                </a:cubicBezTo>
                <a:cubicBezTo>
                  <a:pt x="177" y="154"/>
                  <a:pt x="171" y="154"/>
                  <a:pt x="168" y="157"/>
                </a:cubicBezTo>
                <a:cubicBezTo>
                  <a:pt x="156" y="166"/>
                  <a:pt x="156" y="166"/>
                  <a:pt x="156" y="166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6" y="105"/>
                  <a:pt x="146" y="100"/>
                  <a:pt x="143" y="97"/>
                </a:cubicBezTo>
                <a:cubicBezTo>
                  <a:pt x="141" y="94"/>
                  <a:pt x="136" y="93"/>
                  <a:pt x="132" y="96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42" y="30"/>
                  <a:pt x="42" y="30"/>
                  <a:pt x="42" y="30"/>
                </a:cubicBezTo>
                <a:cubicBezTo>
                  <a:pt x="596" y="158"/>
                  <a:pt x="596" y="158"/>
                  <a:pt x="596" y="158"/>
                </a:cubicBezTo>
                <a:lnTo>
                  <a:pt x="335" y="378"/>
                </a:lnTo>
                <a:close/>
                <a:moveTo>
                  <a:pt x="339" y="276"/>
                </a:moveTo>
                <a:cubicBezTo>
                  <a:pt x="342" y="278"/>
                  <a:pt x="345" y="280"/>
                  <a:pt x="348" y="280"/>
                </a:cubicBezTo>
                <a:cubicBezTo>
                  <a:pt x="350" y="280"/>
                  <a:pt x="353" y="279"/>
                  <a:pt x="355" y="277"/>
                </a:cubicBezTo>
                <a:cubicBezTo>
                  <a:pt x="450" y="197"/>
                  <a:pt x="450" y="197"/>
                  <a:pt x="450" y="197"/>
                </a:cubicBezTo>
                <a:cubicBezTo>
                  <a:pt x="453" y="195"/>
                  <a:pt x="454" y="190"/>
                  <a:pt x="453" y="186"/>
                </a:cubicBezTo>
                <a:cubicBezTo>
                  <a:pt x="452" y="182"/>
                  <a:pt x="449" y="179"/>
                  <a:pt x="445" y="178"/>
                </a:cubicBezTo>
                <a:cubicBezTo>
                  <a:pt x="251" y="141"/>
                  <a:pt x="251" y="141"/>
                  <a:pt x="251" y="141"/>
                </a:cubicBezTo>
                <a:cubicBezTo>
                  <a:pt x="247" y="140"/>
                  <a:pt x="242" y="142"/>
                  <a:pt x="240" y="146"/>
                </a:cubicBezTo>
                <a:cubicBezTo>
                  <a:pt x="237" y="150"/>
                  <a:pt x="238" y="155"/>
                  <a:pt x="241" y="158"/>
                </a:cubicBezTo>
                <a:lnTo>
                  <a:pt x="339" y="276"/>
                </a:lnTo>
                <a:close/>
                <a:moveTo>
                  <a:pt x="418" y="195"/>
                </a:moveTo>
                <a:cubicBezTo>
                  <a:pt x="349" y="253"/>
                  <a:pt x="349" y="253"/>
                  <a:pt x="349" y="253"/>
                </a:cubicBezTo>
                <a:cubicBezTo>
                  <a:pt x="278" y="168"/>
                  <a:pt x="278" y="168"/>
                  <a:pt x="278" y="168"/>
                </a:cubicBezTo>
                <a:lnTo>
                  <a:pt x="418" y="195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38944" name="组合 47"/>
          <p:cNvGrpSpPr/>
          <p:nvPr/>
        </p:nvGrpSpPr>
        <p:grpSpPr bwMode="auto">
          <a:xfrm>
            <a:off x="4225925" y="1512888"/>
            <a:ext cx="331788" cy="561975"/>
            <a:chOff x="324355" y="832717"/>
            <a:chExt cx="627063" cy="1065213"/>
          </a:xfrm>
        </p:grpSpPr>
        <p:sp>
          <p:nvSpPr>
            <p:cNvPr id="155" name="Freeform 9"/>
            <p:cNvSpPr/>
            <p:nvPr/>
          </p:nvSpPr>
          <p:spPr bwMode="auto">
            <a:xfrm>
              <a:off x="324355" y="1419486"/>
              <a:ext cx="627063" cy="478444"/>
            </a:xfrm>
            <a:custGeom>
              <a:avLst/>
              <a:gdLst>
                <a:gd name="T0" fmla="*/ 166 w 167"/>
                <a:gd name="T1" fmla="*/ 39 h 127"/>
                <a:gd name="T2" fmla="*/ 129 w 167"/>
                <a:gd name="T3" fmla="*/ 0 h 127"/>
                <a:gd name="T4" fmla="*/ 93 w 167"/>
                <a:gd name="T5" fmla="*/ 60 h 127"/>
                <a:gd name="T6" fmla="*/ 88 w 167"/>
                <a:gd name="T7" fmla="*/ 33 h 127"/>
                <a:gd name="T8" fmla="*/ 93 w 167"/>
                <a:gd name="T9" fmla="*/ 24 h 127"/>
                <a:gd name="T10" fmla="*/ 83 w 167"/>
                <a:gd name="T11" fmla="*/ 14 h 127"/>
                <a:gd name="T12" fmla="*/ 73 w 167"/>
                <a:gd name="T13" fmla="*/ 24 h 127"/>
                <a:gd name="T14" fmla="*/ 78 w 167"/>
                <a:gd name="T15" fmla="*/ 33 h 127"/>
                <a:gd name="T16" fmla="*/ 73 w 167"/>
                <a:gd name="T17" fmla="*/ 60 h 127"/>
                <a:gd name="T18" fmla="*/ 38 w 167"/>
                <a:gd name="T19" fmla="*/ 0 h 127"/>
                <a:gd name="T20" fmla="*/ 0 w 167"/>
                <a:gd name="T21" fmla="*/ 39 h 127"/>
                <a:gd name="T22" fmla="*/ 0 w 167"/>
                <a:gd name="T23" fmla="*/ 39 h 127"/>
                <a:gd name="T24" fmla="*/ 0 w 167"/>
                <a:gd name="T25" fmla="*/ 127 h 127"/>
                <a:gd name="T26" fmla="*/ 167 w 167"/>
                <a:gd name="T27" fmla="*/ 127 h 127"/>
                <a:gd name="T28" fmla="*/ 167 w 167"/>
                <a:gd name="T29" fmla="*/ 39 h 127"/>
                <a:gd name="T30" fmla="*/ 166 w 167"/>
                <a:gd name="T31" fmla="*/ 3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7" h="127">
                  <a:moveTo>
                    <a:pt x="166" y="39"/>
                  </a:moveTo>
                  <a:cubicBezTo>
                    <a:pt x="163" y="23"/>
                    <a:pt x="149" y="8"/>
                    <a:pt x="129" y="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91" y="31"/>
                    <a:pt x="93" y="28"/>
                    <a:pt x="93" y="24"/>
                  </a:cubicBezTo>
                  <a:cubicBezTo>
                    <a:pt x="93" y="19"/>
                    <a:pt x="89" y="14"/>
                    <a:pt x="83" y="14"/>
                  </a:cubicBezTo>
                  <a:cubicBezTo>
                    <a:pt x="77" y="14"/>
                    <a:pt x="73" y="19"/>
                    <a:pt x="73" y="24"/>
                  </a:cubicBezTo>
                  <a:cubicBezTo>
                    <a:pt x="73" y="28"/>
                    <a:pt x="75" y="31"/>
                    <a:pt x="78" y="33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8"/>
                    <a:pt x="3" y="23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67" y="127"/>
                    <a:pt x="167" y="127"/>
                    <a:pt x="167" y="127"/>
                  </a:cubicBezTo>
                  <a:cubicBezTo>
                    <a:pt x="167" y="39"/>
                    <a:pt x="167" y="39"/>
                    <a:pt x="167" y="39"/>
                  </a:cubicBezTo>
                  <a:lnTo>
                    <a:pt x="166" y="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444367" y="880862"/>
              <a:ext cx="381039" cy="538624"/>
            </a:xfrm>
            <a:custGeom>
              <a:avLst/>
              <a:gdLst>
                <a:gd name="T0" fmla="*/ 0 w 102"/>
                <a:gd name="T1" fmla="*/ 87 h 143"/>
                <a:gd name="T2" fmla="*/ 10 w 102"/>
                <a:gd name="T3" fmla="*/ 101 h 143"/>
                <a:gd name="T4" fmla="*/ 51 w 102"/>
                <a:gd name="T5" fmla="*/ 143 h 143"/>
                <a:gd name="T6" fmla="*/ 91 w 102"/>
                <a:gd name="T7" fmla="*/ 101 h 143"/>
                <a:gd name="T8" fmla="*/ 92 w 102"/>
                <a:gd name="T9" fmla="*/ 101 h 143"/>
                <a:gd name="T10" fmla="*/ 102 w 102"/>
                <a:gd name="T11" fmla="*/ 87 h 143"/>
                <a:gd name="T12" fmla="*/ 94 w 102"/>
                <a:gd name="T13" fmla="*/ 75 h 143"/>
                <a:gd name="T14" fmla="*/ 95 w 102"/>
                <a:gd name="T15" fmla="*/ 42 h 143"/>
                <a:gd name="T16" fmla="*/ 97 w 102"/>
                <a:gd name="T17" fmla="*/ 42 h 143"/>
                <a:gd name="T18" fmla="*/ 97 w 102"/>
                <a:gd name="T19" fmla="*/ 0 h 143"/>
                <a:gd name="T20" fmla="*/ 3 w 102"/>
                <a:gd name="T21" fmla="*/ 0 h 143"/>
                <a:gd name="T22" fmla="*/ 3 w 102"/>
                <a:gd name="T23" fmla="*/ 42 h 143"/>
                <a:gd name="T24" fmla="*/ 4 w 102"/>
                <a:gd name="T25" fmla="*/ 42 h 143"/>
                <a:gd name="T26" fmla="*/ 6 w 102"/>
                <a:gd name="T27" fmla="*/ 76 h 143"/>
                <a:gd name="T28" fmla="*/ 6 w 102"/>
                <a:gd name="T29" fmla="*/ 76 h 143"/>
                <a:gd name="T30" fmla="*/ 0 w 102"/>
                <a:gd name="T31" fmla="*/ 87 h 143"/>
                <a:gd name="T32" fmla="*/ 11 w 102"/>
                <a:gd name="T33" fmla="*/ 77 h 143"/>
                <a:gd name="T34" fmla="*/ 11 w 102"/>
                <a:gd name="T35" fmla="*/ 77 h 143"/>
                <a:gd name="T36" fmla="*/ 12 w 102"/>
                <a:gd name="T37" fmla="*/ 77 h 143"/>
                <a:gd name="T38" fmla="*/ 12 w 102"/>
                <a:gd name="T39" fmla="*/ 74 h 143"/>
                <a:gd name="T40" fmla="*/ 15 w 102"/>
                <a:gd name="T41" fmla="*/ 57 h 143"/>
                <a:gd name="T42" fmla="*/ 19 w 102"/>
                <a:gd name="T43" fmla="*/ 52 h 143"/>
                <a:gd name="T44" fmla="*/ 61 w 102"/>
                <a:gd name="T45" fmla="*/ 42 h 143"/>
                <a:gd name="T46" fmla="*/ 78 w 102"/>
                <a:gd name="T47" fmla="*/ 42 h 143"/>
                <a:gd name="T48" fmla="*/ 88 w 102"/>
                <a:gd name="T49" fmla="*/ 78 h 143"/>
                <a:gd name="T50" fmla="*/ 88 w 102"/>
                <a:gd name="T51" fmla="*/ 78 h 143"/>
                <a:gd name="T52" fmla="*/ 91 w 102"/>
                <a:gd name="T53" fmla="*/ 77 h 143"/>
                <a:gd name="T54" fmla="*/ 92 w 102"/>
                <a:gd name="T55" fmla="*/ 77 h 143"/>
                <a:gd name="T56" fmla="*/ 97 w 102"/>
                <a:gd name="T57" fmla="*/ 80 h 143"/>
                <a:gd name="T58" fmla="*/ 99 w 102"/>
                <a:gd name="T59" fmla="*/ 87 h 143"/>
                <a:gd name="T60" fmla="*/ 97 w 102"/>
                <a:gd name="T61" fmla="*/ 95 h 143"/>
                <a:gd name="T62" fmla="*/ 92 w 102"/>
                <a:gd name="T63" fmla="*/ 98 h 143"/>
                <a:gd name="T64" fmla="*/ 91 w 102"/>
                <a:gd name="T65" fmla="*/ 98 h 143"/>
                <a:gd name="T66" fmla="*/ 89 w 102"/>
                <a:gd name="T67" fmla="*/ 98 h 143"/>
                <a:gd name="T68" fmla="*/ 88 w 102"/>
                <a:gd name="T69" fmla="*/ 100 h 143"/>
                <a:gd name="T70" fmla="*/ 75 w 102"/>
                <a:gd name="T71" fmla="*/ 129 h 143"/>
                <a:gd name="T72" fmla="*/ 64 w 102"/>
                <a:gd name="T73" fmla="*/ 137 h 143"/>
                <a:gd name="T74" fmla="*/ 51 w 102"/>
                <a:gd name="T75" fmla="*/ 140 h 143"/>
                <a:gd name="T76" fmla="*/ 38 w 102"/>
                <a:gd name="T77" fmla="*/ 137 h 143"/>
                <a:gd name="T78" fmla="*/ 26 w 102"/>
                <a:gd name="T79" fmla="*/ 129 h 143"/>
                <a:gd name="T80" fmla="*/ 13 w 102"/>
                <a:gd name="T81" fmla="*/ 100 h 143"/>
                <a:gd name="T82" fmla="*/ 13 w 102"/>
                <a:gd name="T83" fmla="*/ 98 h 143"/>
                <a:gd name="T84" fmla="*/ 10 w 102"/>
                <a:gd name="T85" fmla="*/ 98 h 143"/>
                <a:gd name="T86" fmla="*/ 3 w 102"/>
                <a:gd name="T87" fmla="*/ 87 h 143"/>
                <a:gd name="T88" fmla="*/ 6 w 102"/>
                <a:gd name="T89" fmla="*/ 80 h 143"/>
                <a:gd name="T90" fmla="*/ 11 w 102"/>
                <a:gd name="T91" fmla="*/ 7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" h="143">
                  <a:moveTo>
                    <a:pt x="0" y="87"/>
                  </a:moveTo>
                  <a:cubicBezTo>
                    <a:pt x="0" y="95"/>
                    <a:pt x="5" y="100"/>
                    <a:pt x="10" y="101"/>
                  </a:cubicBezTo>
                  <a:cubicBezTo>
                    <a:pt x="14" y="125"/>
                    <a:pt x="31" y="143"/>
                    <a:pt x="51" y="143"/>
                  </a:cubicBezTo>
                  <a:cubicBezTo>
                    <a:pt x="71" y="143"/>
                    <a:pt x="87" y="125"/>
                    <a:pt x="91" y="101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98" y="101"/>
                    <a:pt x="102" y="95"/>
                    <a:pt x="102" y="87"/>
                  </a:cubicBezTo>
                  <a:cubicBezTo>
                    <a:pt x="102" y="81"/>
                    <a:pt x="99" y="76"/>
                    <a:pt x="94" y="75"/>
                  </a:cubicBezTo>
                  <a:cubicBezTo>
                    <a:pt x="94" y="75"/>
                    <a:pt x="99" y="57"/>
                    <a:pt x="9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0" y="58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3" y="78"/>
                    <a:pt x="0" y="82"/>
                    <a:pt x="0" y="87"/>
                  </a:cubicBezTo>
                  <a:close/>
                  <a:moveTo>
                    <a:pt x="11" y="77"/>
                  </a:moveTo>
                  <a:cubicBezTo>
                    <a:pt x="11" y="77"/>
                    <a:pt x="11" y="77"/>
                    <a:pt x="11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7" y="54"/>
                    <a:pt x="19" y="52"/>
                    <a:pt x="19" y="52"/>
                  </a:cubicBezTo>
                  <a:cubicBezTo>
                    <a:pt x="38" y="53"/>
                    <a:pt x="54" y="46"/>
                    <a:pt x="61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85" y="53"/>
                    <a:pt x="88" y="78"/>
                    <a:pt x="88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1" y="77"/>
                    <a:pt x="91" y="77"/>
                    <a:pt x="92" y="77"/>
                  </a:cubicBezTo>
                  <a:cubicBezTo>
                    <a:pt x="94" y="77"/>
                    <a:pt x="96" y="78"/>
                    <a:pt x="97" y="80"/>
                  </a:cubicBezTo>
                  <a:cubicBezTo>
                    <a:pt x="99" y="82"/>
                    <a:pt x="99" y="85"/>
                    <a:pt x="99" y="87"/>
                  </a:cubicBezTo>
                  <a:cubicBezTo>
                    <a:pt x="99" y="90"/>
                    <a:pt x="99" y="93"/>
                    <a:pt x="97" y="95"/>
                  </a:cubicBezTo>
                  <a:cubicBezTo>
                    <a:pt x="96" y="97"/>
                    <a:pt x="94" y="98"/>
                    <a:pt x="92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7" y="111"/>
                    <a:pt x="82" y="122"/>
                    <a:pt x="75" y="129"/>
                  </a:cubicBezTo>
                  <a:cubicBezTo>
                    <a:pt x="72" y="133"/>
                    <a:pt x="68" y="135"/>
                    <a:pt x="64" y="137"/>
                  </a:cubicBezTo>
                  <a:cubicBezTo>
                    <a:pt x="60" y="139"/>
                    <a:pt x="55" y="140"/>
                    <a:pt x="51" y="140"/>
                  </a:cubicBezTo>
                  <a:cubicBezTo>
                    <a:pt x="46" y="140"/>
                    <a:pt x="42" y="139"/>
                    <a:pt x="38" y="137"/>
                  </a:cubicBezTo>
                  <a:cubicBezTo>
                    <a:pt x="34" y="135"/>
                    <a:pt x="30" y="133"/>
                    <a:pt x="26" y="129"/>
                  </a:cubicBezTo>
                  <a:cubicBezTo>
                    <a:pt x="20" y="122"/>
                    <a:pt x="15" y="111"/>
                    <a:pt x="13" y="100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6" y="98"/>
                    <a:pt x="3" y="93"/>
                    <a:pt x="3" y="87"/>
                  </a:cubicBezTo>
                  <a:cubicBezTo>
                    <a:pt x="3" y="85"/>
                    <a:pt x="4" y="82"/>
                    <a:pt x="6" y="80"/>
                  </a:cubicBezTo>
                  <a:cubicBezTo>
                    <a:pt x="7" y="78"/>
                    <a:pt x="9" y="77"/>
                    <a:pt x="11" y="77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7" name="Freeform 11"/>
            <p:cNvSpPr>
              <a:spLocks noEditPoints="1"/>
            </p:cNvSpPr>
            <p:nvPr/>
          </p:nvSpPr>
          <p:spPr bwMode="auto">
            <a:xfrm>
              <a:off x="507374" y="1136633"/>
              <a:ext cx="249024" cy="87264"/>
            </a:xfrm>
            <a:custGeom>
              <a:avLst/>
              <a:gdLst>
                <a:gd name="T0" fmla="*/ 6 w 66"/>
                <a:gd name="T1" fmla="*/ 23 h 23"/>
                <a:gd name="T2" fmla="*/ 23 w 66"/>
                <a:gd name="T3" fmla="*/ 23 h 23"/>
                <a:gd name="T4" fmla="*/ 30 w 66"/>
                <a:gd name="T5" fmla="*/ 17 h 23"/>
                <a:gd name="T6" fmla="*/ 30 w 66"/>
                <a:gd name="T7" fmla="*/ 11 h 23"/>
                <a:gd name="T8" fmla="*/ 36 w 66"/>
                <a:gd name="T9" fmla="*/ 11 h 23"/>
                <a:gd name="T10" fmla="*/ 36 w 66"/>
                <a:gd name="T11" fmla="*/ 17 h 23"/>
                <a:gd name="T12" fmla="*/ 42 w 66"/>
                <a:gd name="T13" fmla="*/ 23 h 23"/>
                <a:gd name="T14" fmla="*/ 60 w 66"/>
                <a:gd name="T15" fmla="*/ 23 h 23"/>
                <a:gd name="T16" fmla="*/ 66 w 66"/>
                <a:gd name="T17" fmla="*/ 17 h 23"/>
                <a:gd name="T18" fmla="*/ 66 w 66"/>
                <a:gd name="T19" fmla="*/ 6 h 23"/>
                <a:gd name="T20" fmla="*/ 60 w 66"/>
                <a:gd name="T21" fmla="*/ 0 h 23"/>
                <a:gd name="T22" fmla="*/ 42 w 66"/>
                <a:gd name="T23" fmla="*/ 0 h 23"/>
                <a:gd name="T24" fmla="*/ 36 w 66"/>
                <a:gd name="T25" fmla="*/ 6 h 23"/>
                <a:gd name="T26" fmla="*/ 36 w 66"/>
                <a:gd name="T27" fmla="*/ 10 h 23"/>
                <a:gd name="T28" fmla="*/ 30 w 66"/>
                <a:gd name="T29" fmla="*/ 10 h 23"/>
                <a:gd name="T30" fmla="*/ 30 w 66"/>
                <a:gd name="T31" fmla="*/ 6 h 23"/>
                <a:gd name="T32" fmla="*/ 23 w 66"/>
                <a:gd name="T33" fmla="*/ 0 h 23"/>
                <a:gd name="T34" fmla="*/ 6 w 66"/>
                <a:gd name="T35" fmla="*/ 0 h 23"/>
                <a:gd name="T36" fmla="*/ 0 w 66"/>
                <a:gd name="T37" fmla="*/ 6 h 23"/>
                <a:gd name="T38" fmla="*/ 0 w 66"/>
                <a:gd name="T39" fmla="*/ 17 h 23"/>
                <a:gd name="T40" fmla="*/ 6 w 66"/>
                <a:gd name="T41" fmla="*/ 23 h 23"/>
                <a:gd name="T42" fmla="*/ 38 w 66"/>
                <a:gd name="T43" fmla="*/ 6 h 23"/>
                <a:gd name="T44" fmla="*/ 42 w 66"/>
                <a:gd name="T45" fmla="*/ 1 h 23"/>
                <a:gd name="T46" fmla="*/ 60 w 66"/>
                <a:gd name="T47" fmla="*/ 1 h 23"/>
                <a:gd name="T48" fmla="*/ 65 w 66"/>
                <a:gd name="T49" fmla="*/ 6 h 23"/>
                <a:gd name="T50" fmla="*/ 65 w 66"/>
                <a:gd name="T51" fmla="*/ 17 h 23"/>
                <a:gd name="T52" fmla="*/ 60 w 66"/>
                <a:gd name="T53" fmla="*/ 22 h 23"/>
                <a:gd name="T54" fmla="*/ 42 w 66"/>
                <a:gd name="T55" fmla="*/ 22 h 23"/>
                <a:gd name="T56" fmla="*/ 38 w 66"/>
                <a:gd name="T57" fmla="*/ 17 h 23"/>
                <a:gd name="T58" fmla="*/ 38 w 66"/>
                <a:gd name="T59" fmla="*/ 6 h 23"/>
                <a:gd name="T60" fmla="*/ 1 w 66"/>
                <a:gd name="T61" fmla="*/ 6 h 23"/>
                <a:gd name="T62" fmla="*/ 6 w 66"/>
                <a:gd name="T63" fmla="*/ 1 h 23"/>
                <a:gd name="T64" fmla="*/ 23 w 66"/>
                <a:gd name="T65" fmla="*/ 1 h 23"/>
                <a:gd name="T66" fmla="*/ 28 w 66"/>
                <a:gd name="T67" fmla="*/ 6 h 23"/>
                <a:gd name="T68" fmla="*/ 28 w 66"/>
                <a:gd name="T69" fmla="*/ 10 h 23"/>
                <a:gd name="T70" fmla="*/ 28 w 66"/>
                <a:gd name="T71" fmla="*/ 11 h 23"/>
                <a:gd name="T72" fmla="*/ 28 w 66"/>
                <a:gd name="T73" fmla="*/ 17 h 23"/>
                <a:gd name="T74" fmla="*/ 23 w 66"/>
                <a:gd name="T75" fmla="*/ 22 h 23"/>
                <a:gd name="T76" fmla="*/ 6 w 66"/>
                <a:gd name="T77" fmla="*/ 22 h 23"/>
                <a:gd name="T78" fmla="*/ 1 w 66"/>
                <a:gd name="T79" fmla="*/ 17 h 23"/>
                <a:gd name="T80" fmla="*/ 1 w 66"/>
                <a:gd name="T8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6" h="23">
                  <a:moveTo>
                    <a:pt x="6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27" y="23"/>
                    <a:pt x="30" y="20"/>
                    <a:pt x="30" y="17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20"/>
                    <a:pt x="39" y="23"/>
                    <a:pt x="42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3" y="23"/>
                    <a:pt x="66" y="20"/>
                    <a:pt x="66" y="17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2"/>
                    <a:pt x="63" y="0"/>
                    <a:pt x="6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9" y="0"/>
                    <a:pt x="36" y="2"/>
                    <a:pt x="36" y="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2"/>
                    <a:pt x="27" y="0"/>
                    <a:pt x="2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2" y="23"/>
                    <a:pt x="6" y="23"/>
                  </a:cubicBezTo>
                  <a:close/>
                  <a:moveTo>
                    <a:pt x="38" y="6"/>
                  </a:moveTo>
                  <a:cubicBezTo>
                    <a:pt x="38" y="3"/>
                    <a:pt x="40" y="1"/>
                    <a:pt x="42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3" y="1"/>
                    <a:pt x="65" y="3"/>
                    <a:pt x="65" y="6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9"/>
                    <a:pt x="63" y="22"/>
                    <a:pt x="60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0" y="22"/>
                    <a:pt x="38" y="19"/>
                    <a:pt x="38" y="17"/>
                  </a:cubicBezTo>
                  <a:lnTo>
                    <a:pt x="38" y="6"/>
                  </a:lnTo>
                  <a:close/>
                  <a:moveTo>
                    <a:pt x="1" y="6"/>
                  </a:moveTo>
                  <a:cubicBezTo>
                    <a:pt x="1" y="3"/>
                    <a:pt x="3" y="1"/>
                    <a:pt x="6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6" y="1"/>
                    <a:pt x="28" y="3"/>
                    <a:pt x="28" y="6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9"/>
                    <a:pt x="26" y="22"/>
                    <a:pt x="23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3" y="22"/>
                    <a:pt x="1" y="19"/>
                    <a:pt x="1" y="17"/>
                  </a:cubicBezTo>
                  <a:lnTo>
                    <a:pt x="1" y="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8" name="Rectangle 12"/>
            <p:cNvSpPr>
              <a:spLocks noChangeArrowheads="1"/>
            </p:cNvSpPr>
            <p:nvPr/>
          </p:nvSpPr>
          <p:spPr bwMode="auto">
            <a:xfrm>
              <a:off x="408363" y="832717"/>
              <a:ext cx="456045" cy="3610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9" name="Freeform 13"/>
            <p:cNvSpPr/>
            <p:nvPr/>
          </p:nvSpPr>
          <p:spPr bwMode="auto">
            <a:xfrm>
              <a:off x="810403" y="877852"/>
              <a:ext cx="51006" cy="180545"/>
            </a:xfrm>
            <a:custGeom>
              <a:avLst/>
              <a:gdLst>
                <a:gd name="T0" fmla="*/ 13 w 13"/>
                <a:gd name="T1" fmla="*/ 42 h 48"/>
                <a:gd name="T2" fmla="*/ 9 w 13"/>
                <a:gd name="T3" fmla="*/ 32 h 48"/>
                <a:gd name="T4" fmla="*/ 9 w 13"/>
                <a:gd name="T5" fmla="*/ 0 h 48"/>
                <a:gd name="T6" fmla="*/ 4 w 13"/>
                <a:gd name="T7" fmla="*/ 0 h 48"/>
                <a:gd name="T8" fmla="*/ 4 w 13"/>
                <a:gd name="T9" fmla="*/ 32 h 48"/>
                <a:gd name="T10" fmla="*/ 0 w 13"/>
                <a:gd name="T11" fmla="*/ 42 h 48"/>
                <a:gd name="T12" fmla="*/ 7 w 13"/>
                <a:gd name="T13" fmla="*/ 48 h 48"/>
                <a:gd name="T14" fmla="*/ 13 w 13"/>
                <a:gd name="T15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8">
                  <a:moveTo>
                    <a:pt x="13" y="42"/>
                  </a:moveTo>
                  <a:cubicBezTo>
                    <a:pt x="13" y="39"/>
                    <a:pt x="11" y="34"/>
                    <a:pt x="9" y="3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" y="34"/>
                    <a:pt x="0" y="39"/>
                    <a:pt x="0" y="42"/>
                  </a:cubicBezTo>
                  <a:cubicBezTo>
                    <a:pt x="0" y="46"/>
                    <a:pt x="3" y="48"/>
                    <a:pt x="7" y="48"/>
                  </a:cubicBezTo>
                  <a:cubicBezTo>
                    <a:pt x="10" y="48"/>
                    <a:pt x="13" y="46"/>
                    <a:pt x="13" y="42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8950" name="组合 48"/>
          <p:cNvGrpSpPr/>
          <p:nvPr/>
        </p:nvGrpSpPr>
        <p:grpSpPr bwMode="auto">
          <a:xfrm>
            <a:off x="5032375" y="1525588"/>
            <a:ext cx="330200" cy="563562"/>
            <a:chOff x="1851530" y="856529"/>
            <a:chExt cx="627063" cy="1066801"/>
          </a:xfrm>
        </p:grpSpPr>
        <p:sp>
          <p:nvSpPr>
            <p:cNvPr id="151" name="Rectangle 16"/>
            <p:cNvSpPr>
              <a:spLocks noChangeArrowheads="1"/>
            </p:cNvSpPr>
            <p:nvPr/>
          </p:nvSpPr>
          <p:spPr bwMode="auto">
            <a:xfrm>
              <a:off x="1932929" y="856529"/>
              <a:ext cx="464268" cy="3305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2" name="Freeform 17"/>
            <p:cNvSpPr/>
            <p:nvPr/>
          </p:nvSpPr>
          <p:spPr bwMode="auto">
            <a:xfrm>
              <a:off x="2342931" y="901604"/>
              <a:ext cx="45220" cy="183311"/>
            </a:xfrm>
            <a:custGeom>
              <a:avLst/>
              <a:gdLst>
                <a:gd name="T0" fmla="*/ 3 w 12"/>
                <a:gd name="T1" fmla="*/ 0 h 49"/>
                <a:gd name="T2" fmla="*/ 3 w 12"/>
                <a:gd name="T3" fmla="*/ 32 h 49"/>
                <a:gd name="T4" fmla="*/ 0 w 12"/>
                <a:gd name="T5" fmla="*/ 42 h 49"/>
                <a:gd name="T6" fmla="*/ 6 w 12"/>
                <a:gd name="T7" fmla="*/ 49 h 49"/>
                <a:gd name="T8" fmla="*/ 12 w 12"/>
                <a:gd name="T9" fmla="*/ 42 h 49"/>
                <a:gd name="T10" fmla="*/ 8 w 12"/>
                <a:gd name="T11" fmla="*/ 32 h 49"/>
                <a:gd name="T12" fmla="*/ 8 w 12"/>
                <a:gd name="T13" fmla="*/ 0 h 49"/>
                <a:gd name="T14" fmla="*/ 3 w 12"/>
                <a:gd name="T1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9">
                  <a:moveTo>
                    <a:pt x="3" y="0"/>
                  </a:moveTo>
                  <a:cubicBezTo>
                    <a:pt x="3" y="32"/>
                    <a:pt x="3" y="32"/>
                    <a:pt x="3" y="32"/>
                  </a:cubicBezTo>
                  <a:cubicBezTo>
                    <a:pt x="1" y="34"/>
                    <a:pt x="0" y="39"/>
                    <a:pt x="0" y="42"/>
                  </a:cubicBezTo>
                  <a:cubicBezTo>
                    <a:pt x="0" y="46"/>
                    <a:pt x="2" y="49"/>
                    <a:pt x="6" y="49"/>
                  </a:cubicBezTo>
                  <a:cubicBezTo>
                    <a:pt x="9" y="49"/>
                    <a:pt x="12" y="46"/>
                    <a:pt x="12" y="42"/>
                  </a:cubicBezTo>
                  <a:cubicBezTo>
                    <a:pt x="12" y="39"/>
                    <a:pt x="10" y="34"/>
                    <a:pt x="8" y="32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3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3" name="Freeform 18"/>
            <p:cNvSpPr>
              <a:spLocks noEditPoints="1"/>
            </p:cNvSpPr>
            <p:nvPr/>
          </p:nvSpPr>
          <p:spPr bwMode="auto">
            <a:xfrm>
              <a:off x="1914840" y="904610"/>
              <a:ext cx="497429" cy="537908"/>
            </a:xfrm>
            <a:custGeom>
              <a:avLst/>
              <a:gdLst>
                <a:gd name="T0" fmla="*/ 34 w 132"/>
                <a:gd name="T1" fmla="*/ 124 h 143"/>
                <a:gd name="T2" fmla="*/ 66 w 132"/>
                <a:gd name="T3" fmla="*/ 143 h 143"/>
                <a:gd name="T4" fmla="*/ 98 w 132"/>
                <a:gd name="T5" fmla="*/ 123 h 143"/>
                <a:gd name="T6" fmla="*/ 127 w 132"/>
                <a:gd name="T7" fmla="*/ 125 h 143"/>
                <a:gd name="T8" fmla="*/ 117 w 132"/>
                <a:gd name="T9" fmla="*/ 104 h 143"/>
                <a:gd name="T10" fmla="*/ 114 w 132"/>
                <a:gd name="T11" fmla="*/ 48 h 143"/>
                <a:gd name="T12" fmla="*/ 110 w 132"/>
                <a:gd name="T13" fmla="*/ 42 h 143"/>
                <a:gd name="T14" fmla="*/ 112 w 132"/>
                <a:gd name="T15" fmla="*/ 42 h 143"/>
                <a:gd name="T16" fmla="*/ 112 w 132"/>
                <a:gd name="T17" fmla="*/ 0 h 143"/>
                <a:gd name="T18" fmla="*/ 18 w 132"/>
                <a:gd name="T19" fmla="*/ 0 h 143"/>
                <a:gd name="T20" fmla="*/ 18 w 132"/>
                <a:gd name="T21" fmla="*/ 42 h 143"/>
                <a:gd name="T22" fmla="*/ 19 w 132"/>
                <a:gd name="T23" fmla="*/ 42 h 143"/>
                <a:gd name="T24" fmla="*/ 18 w 132"/>
                <a:gd name="T25" fmla="*/ 49 h 143"/>
                <a:gd name="T26" fmla="*/ 18 w 132"/>
                <a:gd name="T27" fmla="*/ 48 h 143"/>
                <a:gd name="T28" fmla="*/ 15 w 132"/>
                <a:gd name="T29" fmla="*/ 104 h 143"/>
                <a:gd name="T30" fmla="*/ 5 w 132"/>
                <a:gd name="T31" fmla="*/ 125 h 143"/>
                <a:gd name="T32" fmla="*/ 34 w 132"/>
                <a:gd name="T33" fmla="*/ 124 h 143"/>
                <a:gd name="T34" fmla="*/ 17 w 132"/>
                <a:gd name="T35" fmla="*/ 81 h 143"/>
                <a:gd name="T36" fmla="*/ 17 w 132"/>
                <a:gd name="T37" fmla="*/ 81 h 143"/>
                <a:gd name="T38" fmla="*/ 17 w 132"/>
                <a:gd name="T39" fmla="*/ 81 h 143"/>
                <a:gd name="T40" fmla="*/ 101 w 132"/>
                <a:gd name="T41" fmla="*/ 117 h 143"/>
                <a:gd name="T42" fmla="*/ 101 w 132"/>
                <a:gd name="T43" fmla="*/ 117 h 143"/>
                <a:gd name="T44" fmla="*/ 102 w 132"/>
                <a:gd name="T45" fmla="*/ 116 h 143"/>
                <a:gd name="T46" fmla="*/ 101 w 132"/>
                <a:gd name="T47" fmla="*/ 117 h 143"/>
                <a:gd name="T48" fmla="*/ 106 w 132"/>
                <a:gd name="T49" fmla="*/ 101 h 143"/>
                <a:gd name="T50" fmla="*/ 106 w 132"/>
                <a:gd name="T51" fmla="*/ 101 h 143"/>
                <a:gd name="T52" fmla="*/ 106 w 132"/>
                <a:gd name="T53" fmla="*/ 101 h 143"/>
                <a:gd name="T54" fmla="*/ 21 w 132"/>
                <a:gd name="T55" fmla="*/ 80 h 143"/>
                <a:gd name="T56" fmla="*/ 26 w 132"/>
                <a:gd name="T57" fmla="*/ 77 h 143"/>
                <a:gd name="T58" fmla="*/ 26 w 132"/>
                <a:gd name="T59" fmla="*/ 77 h 143"/>
                <a:gd name="T60" fmla="*/ 27 w 132"/>
                <a:gd name="T61" fmla="*/ 77 h 143"/>
                <a:gd name="T62" fmla="*/ 27 w 132"/>
                <a:gd name="T63" fmla="*/ 74 h 143"/>
                <a:gd name="T64" fmla="*/ 30 w 132"/>
                <a:gd name="T65" fmla="*/ 57 h 143"/>
                <a:gd name="T66" fmla="*/ 34 w 132"/>
                <a:gd name="T67" fmla="*/ 52 h 143"/>
                <a:gd name="T68" fmla="*/ 58 w 132"/>
                <a:gd name="T69" fmla="*/ 49 h 143"/>
                <a:gd name="T70" fmla="*/ 44 w 132"/>
                <a:gd name="T71" fmla="*/ 72 h 143"/>
                <a:gd name="T72" fmla="*/ 80 w 132"/>
                <a:gd name="T73" fmla="*/ 44 h 143"/>
                <a:gd name="T74" fmla="*/ 66 w 132"/>
                <a:gd name="T75" fmla="*/ 67 h 143"/>
                <a:gd name="T76" fmla="*/ 96 w 132"/>
                <a:gd name="T77" fmla="*/ 47 h 143"/>
                <a:gd name="T78" fmla="*/ 103 w 132"/>
                <a:gd name="T79" fmla="*/ 78 h 143"/>
                <a:gd name="T80" fmla="*/ 104 w 132"/>
                <a:gd name="T81" fmla="*/ 78 h 143"/>
                <a:gd name="T82" fmla="*/ 106 w 132"/>
                <a:gd name="T83" fmla="*/ 77 h 143"/>
                <a:gd name="T84" fmla="*/ 107 w 132"/>
                <a:gd name="T85" fmla="*/ 77 h 143"/>
                <a:gd name="T86" fmla="*/ 112 w 132"/>
                <a:gd name="T87" fmla="*/ 80 h 143"/>
                <a:gd name="T88" fmla="*/ 115 w 132"/>
                <a:gd name="T89" fmla="*/ 88 h 143"/>
                <a:gd name="T90" fmla="*/ 112 w 132"/>
                <a:gd name="T91" fmla="*/ 95 h 143"/>
                <a:gd name="T92" fmla="*/ 107 w 132"/>
                <a:gd name="T93" fmla="*/ 98 h 143"/>
                <a:gd name="T94" fmla="*/ 106 w 132"/>
                <a:gd name="T95" fmla="*/ 98 h 143"/>
                <a:gd name="T96" fmla="*/ 104 w 132"/>
                <a:gd name="T97" fmla="*/ 98 h 143"/>
                <a:gd name="T98" fmla="*/ 103 w 132"/>
                <a:gd name="T99" fmla="*/ 100 h 143"/>
                <a:gd name="T100" fmla="*/ 90 w 132"/>
                <a:gd name="T101" fmla="*/ 129 h 143"/>
                <a:gd name="T102" fmla="*/ 79 w 132"/>
                <a:gd name="T103" fmla="*/ 138 h 143"/>
                <a:gd name="T104" fmla="*/ 66 w 132"/>
                <a:gd name="T105" fmla="*/ 141 h 143"/>
                <a:gd name="T106" fmla="*/ 53 w 132"/>
                <a:gd name="T107" fmla="*/ 138 h 143"/>
                <a:gd name="T108" fmla="*/ 42 w 132"/>
                <a:gd name="T109" fmla="*/ 129 h 143"/>
                <a:gd name="T110" fmla="*/ 36 w 132"/>
                <a:gd name="T111" fmla="*/ 122 h 143"/>
                <a:gd name="T112" fmla="*/ 28 w 132"/>
                <a:gd name="T113" fmla="*/ 100 h 143"/>
                <a:gd name="T114" fmla="*/ 28 w 132"/>
                <a:gd name="T115" fmla="*/ 98 h 143"/>
                <a:gd name="T116" fmla="*/ 25 w 132"/>
                <a:gd name="T117" fmla="*/ 98 h 143"/>
                <a:gd name="T118" fmla="*/ 18 w 132"/>
                <a:gd name="T119" fmla="*/ 88 h 143"/>
                <a:gd name="T120" fmla="*/ 21 w 132"/>
                <a:gd name="T121" fmla="*/ 8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2" h="143">
                  <a:moveTo>
                    <a:pt x="34" y="124"/>
                  </a:moveTo>
                  <a:cubicBezTo>
                    <a:pt x="41" y="136"/>
                    <a:pt x="53" y="143"/>
                    <a:pt x="66" y="143"/>
                  </a:cubicBezTo>
                  <a:cubicBezTo>
                    <a:pt x="79" y="143"/>
                    <a:pt x="90" y="136"/>
                    <a:pt x="98" y="123"/>
                  </a:cubicBezTo>
                  <a:cubicBezTo>
                    <a:pt x="112" y="136"/>
                    <a:pt x="127" y="125"/>
                    <a:pt x="127" y="125"/>
                  </a:cubicBezTo>
                  <a:cubicBezTo>
                    <a:pt x="108" y="122"/>
                    <a:pt x="117" y="104"/>
                    <a:pt x="117" y="104"/>
                  </a:cubicBezTo>
                  <a:cubicBezTo>
                    <a:pt x="132" y="76"/>
                    <a:pt x="114" y="48"/>
                    <a:pt x="114" y="48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4"/>
                    <a:pt x="18" y="47"/>
                    <a:pt x="18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0" y="76"/>
                    <a:pt x="15" y="104"/>
                  </a:cubicBezTo>
                  <a:cubicBezTo>
                    <a:pt x="15" y="104"/>
                    <a:pt x="24" y="122"/>
                    <a:pt x="5" y="125"/>
                  </a:cubicBezTo>
                  <a:cubicBezTo>
                    <a:pt x="5" y="125"/>
                    <a:pt x="19" y="135"/>
                    <a:pt x="34" y="124"/>
                  </a:cubicBezTo>
                  <a:close/>
                  <a:moveTo>
                    <a:pt x="17" y="81"/>
                  </a:moveTo>
                  <a:cubicBezTo>
                    <a:pt x="17" y="81"/>
                    <a:pt x="17" y="81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lose/>
                  <a:moveTo>
                    <a:pt x="101" y="117"/>
                  </a:moveTo>
                  <a:cubicBezTo>
                    <a:pt x="101" y="117"/>
                    <a:pt x="101" y="117"/>
                    <a:pt x="101" y="117"/>
                  </a:cubicBezTo>
                  <a:cubicBezTo>
                    <a:pt x="102" y="116"/>
                    <a:pt x="102" y="116"/>
                    <a:pt x="102" y="116"/>
                  </a:cubicBezTo>
                  <a:lnTo>
                    <a:pt x="101" y="117"/>
                  </a:lnTo>
                  <a:close/>
                  <a:moveTo>
                    <a:pt x="106" y="101"/>
                  </a:moveTo>
                  <a:cubicBezTo>
                    <a:pt x="106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1"/>
                  </a:cubicBezTo>
                  <a:close/>
                  <a:moveTo>
                    <a:pt x="21" y="80"/>
                  </a:moveTo>
                  <a:cubicBezTo>
                    <a:pt x="22" y="78"/>
                    <a:pt x="24" y="77"/>
                    <a:pt x="26" y="77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2" y="54"/>
                    <a:pt x="34" y="52"/>
                    <a:pt x="34" y="52"/>
                  </a:cubicBezTo>
                  <a:cubicBezTo>
                    <a:pt x="43" y="52"/>
                    <a:pt x="51" y="51"/>
                    <a:pt x="58" y="49"/>
                  </a:cubicBezTo>
                  <a:cubicBezTo>
                    <a:pt x="55" y="61"/>
                    <a:pt x="44" y="72"/>
                    <a:pt x="44" y="72"/>
                  </a:cubicBezTo>
                  <a:cubicBezTo>
                    <a:pt x="64" y="65"/>
                    <a:pt x="76" y="50"/>
                    <a:pt x="80" y="44"/>
                  </a:cubicBezTo>
                  <a:cubicBezTo>
                    <a:pt x="77" y="55"/>
                    <a:pt x="66" y="67"/>
                    <a:pt x="66" y="67"/>
                  </a:cubicBezTo>
                  <a:cubicBezTo>
                    <a:pt x="80" y="62"/>
                    <a:pt x="89" y="54"/>
                    <a:pt x="96" y="47"/>
                  </a:cubicBezTo>
                  <a:cubicBezTo>
                    <a:pt x="101" y="59"/>
                    <a:pt x="103" y="78"/>
                    <a:pt x="103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6" y="77"/>
                    <a:pt x="107" y="77"/>
                    <a:pt x="107" y="77"/>
                  </a:cubicBezTo>
                  <a:cubicBezTo>
                    <a:pt x="109" y="77"/>
                    <a:pt x="111" y="78"/>
                    <a:pt x="112" y="80"/>
                  </a:cubicBezTo>
                  <a:cubicBezTo>
                    <a:pt x="114" y="82"/>
                    <a:pt x="115" y="85"/>
                    <a:pt x="115" y="88"/>
                  </a:cubicBezTo>
                  <a:cubicBezTo>
                    <a:pt x="115" y="91"/>
                    <a:pt x="114" y="93"/>
                    <a:pt x="112" y="95"/>
                  </a:cubicBezTo>
                  <a:cubicBezTo>
                    <a:pt x="111" y="97"/>
                    <a:pt x="109" y="98"/>
                    <a:pt x="107" y="98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2" y="112"/>
                    <a:pt x="97" y="122"/>
                    <a:pt x="90" y="129"/>
                  </a:cubicBezTo>
                  <a:cubicBezTo>
                    <a:pt x="87" y="133"/>
                    <a:pt x="83" y="136"/>
                    <a:pt x="79" y="138"/>
                  </a:cubicBezTo>
                  <a:cubicBezTo>
                    <a:pt x="75" y="139"/>
                    <a:pt x="70" y="141"/>
                    <a:pt x="66" y="141"/>
                  </a:cubicBezTo>
                  <a:cubicBezTo>
                    <a:pt x="61" y="141"/>
                    <a:pt x="57" y="139"/>
                    <a:pt x="53" y="138"/>
                  </a:cubicBezTo>
                  <a:cubicBezTo>
                    <a:pt x="49" y="136"/>
                    <a:pt x="45" y="133"/>
                    <a:pt x="42" y="129"/>
                  </a:cubicBezTo>
                  <a:cubicBezTo>
                    <a:pt x="39" y="127"/>
                    <a:pt x="38" y="125"/>
                    <a:pt x="36" y="122"/>
                  </a:cubicBezTo>
                  <a:cubicBezTo>
                    <a:pt x="32" y="116"/>
                    <a:pt x="29" y="108"/>
                    <a:pt x="28" y="100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1" y="98"/>
                    <a:pt x="18" y="93"/>
                    <a:pt x="18" y="88"/>
                  </a:cubicBezTo>
                  <a:cubicBezTo>
                    <a:pt x="18" y="85"/>
                    <a:pt x="19" y="82"/>
                    <a:pt x="21" y="8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4" name="Freeform 19"/>
            <p:cNvSpPr/>
            <p:nvPr/>
          </p:nvSpPr>
          <p:spPr bwMode="auto">
            <a:xfrm>
              <a:off x="1851530" y="1442518"/>
              <a:ext cx="627063" cy="480812"/>
            </a:xfrm>
            <a:custGeom>
              <a:avLst/>
              <a:gdLst>
                <a:gd name="T0" fmla="*/ 166 w 167"/>
                <a:gd name="T1" fmla="*/ 40 h 128"/>
                <a:gd name="T2" fmla="*/ 129 w 167"/>
                <a:gd name="T3" fmla="*/ 0 h 128"/>
                <a:gd name="T4" fmla="*/ 83 w 167"/>
                <a:gd name="T5" fmla="*/ 79 h 128"/>
                <a:gd name="T6" fmla="*/ 38 w 167"/>
                <a:gd name="T7" fmla="*/ 0 h 128"/>
                <a:gd name="T8" fmla="*/ 0 w 167"/>
                <a:gd name="T9" fmla="*/ 40 h 128"/>
                <a:gd name="T10" fmla="*/ 0 w 167"/>
                <a:gd name="T11" fmla="*/ 40 h 128"/>
                <a:gd name="T12" fmla="*/ 0 w 167"/>
                <a:gd name="T13" fmla="*/ 128 h 128"/>
                <a:gd name="T14" fmla="*/ 167 w 167"/>
                <a:gd name="T15" fmla="*/ 128 h 128"/>
                <a:gd name="T16" fmla="*/ 167 w 167"/>
                <a:gd name="T17" fmla="*/ 40 h 128"/>
                <a:gd name="T18" fmla="*/ 166 w 167"/>
                <a:gd name="T19" fmla="*/ 4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28">
                  <a:moveTo>
                    <a:pt x="166" y="40"/>
                  </a:moveTo>
                  <a:cubicBezTo>
                    <a:pt x="163" y="23"/>
                    <a:pt x="149" y="9"/>
                    <a:pt x="129" y="0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8" y="9"/>
                    <a:pt x="3" y="23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7" y="128"/>
                    <a:pt x="167" y="128"/>
                    <a:pt x="167" y="128"/>
                  </a:cubicBezTo>
                  <a:cubicBezTo>
                    <a:pt x="167" y="40"/>
                    <a:pt x="167" y="40"/>
                    <a:pt x="167" y="40"/>
                  </a:cubicBezTo>
                  <a:lnTo>
                    <a:pt x="166" y="4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8955" name="组合 49"/>
          <p:cNvGrpSpPr/>
          <p:nvPr/>
        </p:nvGrpSpPr>
        <p:grpSpPr bwMode="auto">
          <a:xfrm>
            <a:off x="5741988" y="1508125"/>
            <a:ext cx="473075" cy="527050"/>
            <a:chOff x="3196143" y="821604"/>
            <a:chExt cx="896937" cy="1000125"/>
          </a:xfrm>
        </p:grpSpPr>
        <p:sp>
          <p:nvSpPr>
            <p:cNvPr id="141" name="Rectangle 22"/>
            <p:cNvSpPr>
              <a:spLocks noChangeArrowheads="1"/>
            </p:cNvSpPr>
            <p:nvPr/>
          </p:nvSpPr>
          <p:spPr bwMode="auto">
            <a:xfrm>
              <a:off x="3545286" y="1171045"/>
              <a:ext cx="451478" cy="4217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2" name="Rectangle 23"/>
            <p:cNvSpPr>
              <a:spLocks noChangeArrowheads="1"/>
            </p:cNvSpPr>
            <p:nvPr/>
          </p:nvSpPr>
          <p:spPr bwMode="auto">
            <a:xfrm>
              <a:off x="3548295" y="1276481"/>
              <a:ext cx="451478" cy="4217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3" name="Freeform 24"/>
            <p:cNvSpPr/>
            <p:nvPr/>
          </p:nvSpPr>
          <p:spPr bwMode="auto">
            <a:xfrm>
              <a:off x="3454991" y="1059587"/>
              <a:ext cx="638089" cy="762142"/>
            </a:xfrm>
            <a:custGeom>
              <a:avLst/>
              <a:gdLst>
                <a:gd name="T0" fmla="*/ 0 w 402"/>
                <a:gd name="T1" fmla="*/ 0 h 480"/>
                <a:gd name="T2" fmla="*/ 0 w 402"/>
                <a:gd name="T3" fmla="*/ 14 h 480"/>
                <a:gd name="T4" fmla="*/ 38 w 402"/>
                <a:gd name="T5" fmla="*/ 106 h 480"/>
                <a:gd name="T6" fmla="*/ 38 w 402"/>
                <a:gd name="T7" fmla="*/ 37 h 480"/>
                <a:gd name="T8" fmla="*/ 365 w 402"/>
                <a:gd name="T9" fmla="*/ 37 h 480"/>
                <a:gd name="T10" fmla="*/ 365 w 402"/>
                <a:gd name="T11" fmla="*/ 442 h 480"/>
                <a:gd name="T12" fmla="*/ 111 w 402"/>
                <a:gd name="T13" fmla="*/ 442 h 480"/>
                <a:gd name="T14" fmla="*/ 111 w 402"/>
                <a:gd name="T15" fmla="*/ 445 h 480"/>
                <a:gd name="T16" fmla="*/ 109 w 402"/>
                <a:gd name="T17" fmla="*/ 442 h 480"/>
                <a:gd name="T18" fmla="*/ 38 w 402"/>
                <a:gd name="T19" fmla="*/ 442 h 480"/>
                <a:gd name="T20" fmla="*/ 38 w 402"/>
                <a:gd name="T21" fmla="*/ 374 h 480"/>
                <a:gd name="T22" fmla="*/ 7 w 402"/>
                <a:gd name="T23" fmla="*/ 345 h 480"/>
                <a:gd name="T24" fmla="*/ 7 w 402"/>
                <a:gd name="T25" fmla="*/ 345 h 480"/>
                <a:gd name="T26" fmla="*/ 5 w 402"/>
                <a:gd name="T27" fmla="*/ 343 h 480"/>
                <a:gd name="T28" fmla="*/ 0 w 402"/>
                <a:gd name="T29" fmla="*/ 338 h 480"/>
                <a:gd name="T30" fmla="*/ 0 w 402"/>
                <a:gd name="T31" fmla="*/ 480 h 480"/>
                <a:gd name="T32" fmla="*/ 402 w 402"/>
                <a:gd name="T33" fmla="*/ 480 h 480"/>
                <a:gd name="T34" fmla="*/ 402 w 402"/>
                <a:gd name="T35" fmla="*/ 0 h 480"/>
                <a:gd name="T36" fmla="*/ 0 w 402"/>
                <a:gd name="T37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2" h="480">
                  <a:moveTo>
                    <a:pt x="0" y="0"/>
                  </a:moveTo>
                  <a:lnTo>
                    <a:pt x="0" y="14"/>
                  </a:lnTo>
                  <a:lnTo>
                    <a:pt x="38" y="106"/>
                  </a:lnTo>
                  <a:lnTo>
                    <a:pt x="38" y="37"/>
                  </a:lnTo>
                  <a:lnTo>
                    <a:pt x="365" y="37"/>
                  </a:lnTo>
                  <a:lnTo>
                    <a:pt x="365" y="442"/>
                  </a:lnTo>
                  <a:lnTo>
                    <a:pt x="111" y="442"/>
                  </a:lnTo>
                  <a:lnTo>
                    <a:pt x="111" y="445"/>
                  </a:lnTo>
                  <a:lnTo>
                    <a:pt x="109" y="442"/>
                  </a:lnTo>
                  <a:lnTo>
                    <a:pt x="38" y="442"/>
                  </a:lnTo>
                  <a:lnTo>
                    <a:pt x="38" y="374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5" y="343"/>
                  </a:lnTo>
                  <a:lnTo>
                    <a:pt x="0" y="338"/>
                  </a:lnTo>
                  <a:lnTo>
                    <a:pt x="0" y="480"/>
                  </a:lnTo>
                  <a:lnTo>
                    <a:pt x="402" y="480"/>
                  </a:lnTo>
                  <a:lnTo>
                    <a:pt x="40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4" name="Freeform 25"/>
            <p:cNvSpPr/>
            <p:nvPr/>
          </p:nvSpPr>
          <p:spPr bwMode="auto">
            <a:xfrm>
              <a:off x="3572374" y="1369865"/>
              <a:ext cx="424391" cy="42174"/>
            </a:xfrm>
            <a:custGeom>
              <a:avLst/>
              <a:gdLst>
                <a:gd name="T0" fmla="*/ 0 w 267"/>
                <a:gd name="T1" fmla="*/ 0 h 26"/>
                <a:gd name="T2" fmla="*/ 11 w 267"/>
                <a:gd name="T3" fmla="*/ 26 h 26"/>
                <a:gd name="T4" fmla="*/ 267 w 267"/>
                <a:gd name="T5" fmla="*/ 26 h 26"/>
                <a:gd name="T6" fmla="*/ 267 w 267"/>
                <a:gd name="T7" fmla="*/ 0 h 26"/>
                <a:gd name="T8" fmla="*/ 0 w 26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6">
                  <a:moveTo>
                    <a:pt x="0" y="0"/>
                  </a:moveTo>
                  <a:lnTo>
                    <a:pt x="11" y="26"/>
                  </a:lnTo>
                  <a:lnTo>
                    <a:pt x="267" y="26"/>
                  </a:lnTo>
                  <a:lnTo>
                    <a:pt x="26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5" name="Freeform 26"/>
            <p:cNvSpPr/>
            <p:nvPr/>
          </p:nvSpPr>
          <p:spPr bwMode="auto">
            <a:xfrm>
              <a:off x="3617523" y="1475301"/>
              <a:ext cx="385262" cy="42174"/>
            </a:xfrm>
            <a:custGeom>
              <a:avLst/>
              <a:gdLst>
                <a:gd name="T0" fmla="*/ 14 w 244"/>
                <a:gd name="T1" fmla="*/ 26 h 26"/>
                <a:gd name="T2" fmla="*/ 244 w 244"/>
                <a:gd name="T3" fmla="*/ 26 h 26"/>
                <a:gd name="T4" fmla="*/ 244 w 244"/>
                <a:gd name="T5" fmla="*/ 0 h 26"/>
                <a:gd name="T6" fmla="*/ 0 w 244"/>
                <a:gd name="T7" fmla="*/ 0 h 26"/>
                <a:gd name="T8" fmla="*/ 14 w 24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6">
                  <a:moveTo>
                    <a:pt x="14" y="26"/>
                  </a:moveTo>
                  <a:lnTo>
                    <a:pt x="244" y="26"/>
                  </a:lnTo>
                  <a:lnTo>
                    <a:pt x="244" y="0"/>
                  </a:lnTo>
                  <a:lnTo>
                    <a:pt x="0" y="0"/>
                  </a:lnTo>
                  <a:lnTo>
                    <a:pt x="14" y="2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6" name="Freeform 27"/>
            <p:cNvSpPr/>
            <p:nvPr/>
          </p:nvSpPr>
          <p:spPr bwMode="auto">
            <a:xfrm>
              <a:off x="3635582" y="1559649"/>
              <a:ext cx="364192" cy="42174"/>
            </a:xfrm>
            <a:custGeom>
              <a:avLst/>
              <a:gdLst>
                <a:gd name="T0" fmla="*/ 2 w 229"/>
                <a:gd name="T1" fmla="*/ 0 h 26"/>
                <a:gd name="T2" fmla="*/ 0 w 229"/>
                <a:gd name="T3" fmla="*/ 26 h 26"/>
                <a:gd name="T4" fmla="*/ 229 w 229"/>
                <a:gd name="T5" fmla="*/ 26 h 26"/>
                <a:gd name="T6" fmla="*/ 229 w 229"/>
                <a:gd name="T7" fmla="*/ 0 h 26"/>
                <a:gd name="T8" fmla="*/ 2 w 2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26">
                  <a:moveTo>
                    <a:pt x="2" y="0"/>
                  </a:moveTo>
                  <a:lnTo>
                    <a:pt x="0" y="26"/>
                  </a:lnTo>
                  <a:lnTo>
                    <a:pt x="229" y="26"/>
                  </a:lnTo>
                  <a:lnTo>
                    <a:pt x="229" y="0"/>
                  </a:lnTo>
                  <a:lnTo>
                    <a:pt x="2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7" name="Freeform 28"/>
            <p:cNvSpPr/>
            <p:nvPr/>
          </p:nvSpPr>
          <p:spPr bwMode="auto">
            <a:xfrm>
              <a:off x="3476059" y="1535550"/>
              <a:ext cx="144473" cy="189782"/>
            </a:xfrm>
            <a:custGeom>
              <a:avLst/>
              <a:gdLst>
                <a:gd name="T0" fmla="*/ 86 w 90"/>
                <a:gd name="T1" fmla="*/ 119 h 119"/>
                <a:gd name="T2" fmla="*/ 90 w 90"/>
                <a:gd name="T3" fmla="*/ 0 h 119"/>
                <a:gd name="T4" fmla="*/ 0 w 90"/>
                <a:gd name="T5" fmla="*/ 36 h 119"/>
                <a:gd name="T6" fmla="*/ 86 w 90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19">
                  <a:moveTo>
                    <a:pt x="86" y="119"/>
                  </a:moveTo>
                  <a:lnTo>
                    <a:pt x="90" y="0"/>
                  </a:lnTo>
                  <a:lnTo>
                    <a:pt x="0" y="36"/>
                  </a:lnTo>
                  <a:lnTo>
                    <a:pt x="86" y="11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8" name="Freeform 29"/>
            <p:cNvSpPr/>
            <p:nvPr/>
          </p:nvSpPr>
          <p:spPr bwMode="auto">
            <a:xfrm>
              <a:off x="3196143" y="821604"/>
              <a:ext cx="180591" cy="171709"/>
            </a:xfrm>
            <a:custGeom>
              <a:avLst/>
              <a:gdLst>
                <a:gd name="T0" fmla="*/ 40 w 48"/>
                <a:gd name="T1" fmla="*/ 12 h 46"/>
                <a:gd name="T2" fmla="*/ 20 w 48"/>
                <a:gd name="T3" fmla="*/ 4 h 46"/>
                <a:gd name="T4" fmla="*/ 11 w 48"/>
                <a:gd name="T5" fmla="*/ 7 h 46"/>
                <a:gd name="T6" fmla="*/ 3 w 48"/>
                <a:gd name="T7" fmla="*/ 28 h 46"/>
                <a:gd name="T8" fmla="*/ 10 w 48"/>
                <a:gd name="T9" fmla="*/ 46 h 46"/>
                <a:gd name="T10" fmla="*/ 48 w 48"/>
                <a:gd name="T11" fmla="*/ 31 h 46"/>
                <a:gd name="T12" fmla="*/ 40 w 48"/>
                <a:gd name="T13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6">
                  <a:moveTo>
                    <a:pt x="40" y="12"/>
                  </a:moveTo>
                  <a:cubicBezTo>
                    <a:pt x="37" y="4"/>
                    <a:pt x="28" y="0"/>
                    <a:pt x="20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3" y="11"/>
                    <a:pt x="0" y="20"/>
                    <a:pt x="3" y="28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8" y="31"/>
                    <a:pt x="48" y="31"/>
                    <a:pt x="48" y="31"/>
                  </a:cubicBezTo>
                  <a:lnTo>
                    <a:pt x="40" y="12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9" name="Freeform 30"/>
            <p:cNvSpPr/>
            <p:nvPr/>
          </p:nvSpPr>
          <p:spPr bwMode="auto">
            <a:xfrm>
              <a:off x="3632571" y="1665083"/>
              <a:ext cx="370213" cy="42174"/>
            </a:xfrm>
            <a:custGeom>
              <a:avLst/>
              <a:gdLst>
                <a:gd name="T0" fmla="*/ 0 w 235"/>
                <a:gd name="T1" fmla="*/ 26 h 26"/>
                <a:gd name="T2" fmla="*/ 235 w 235"/>
                <a:gd name="T3" fmla="*/ 26 h 26"/>
                <a:gd name="T4" fmla="*/ 235 w 235"/>
                <a:gd name="T5" fmla="*/ 0 h 26"/>
                <a:gd name="T6" fmla="*/ 3 w 235"/>
                <a:gd name="T7" fmla="*/ 0 h 26"/>
                <a:gd name="T8" fmla="*/ 0 w 23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6">
                  <a:moveTo>
                    <a:pt x="0" y="26"/>
                  </a:moveTo>
                  <a:lnTo>
                    <a:pt x="235" y="26"/>
                  </a:lnTo>
                  <a:lnTo>
                    <a:pt x="235" y="0"/>
                  </a:lnTo>
                  <a:lnTo>
                    <a:pt x="3" y="0"/>
                  </a:lnTo>
                  <a:lnTo>
                    <a:pt x="0" y="2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0" name="Freeform 31"/>
            <p:cNvSpPr>
              <a:spLocks noEditPoints="1"/>
            </p:cNvSpPr>
            <p:nvPr/>
          </p:nvSpPr>
          <p:spPr bwMode="auto">
            <a:xfrm>
              <a:off x="3241290" y="954151"/>
              <a:ext cx="376233" cy="629598"/>
            </a:xfrm>
            <a:custGeom>
              <a:avLst/>
              <a:gdLst>
                <a:gd name="T0" fmla="*/ 100 w 100"/>
                <a:gd name="T1" fmla="*/ 152 h 168"/>
                <a:gd name="T2" fmla="*/ 38 w 100"/>
                <a:gd name="T3" fmla="*/ 0 h 168"/>
                <a:gd name="T4" fmla="*/ 0 w 100"/>
                <a:gd name="T5" fmla="*/ 15 h 168"/>
                <a:gd name="T6" fmla="*/ 62 w 100"/>
                <a:gd name="T7" fmla="*/ 168 h 168"/>
                <a:gd name="T8" fmla="*/ 100 w 100"/>
                <a:gd name="T9" fmla="*/ 152 h 168"/>
                <a:gd name="T10" fmla="*/ 34 w 100"/>
                <a:gd name="T11" fmla="*/ 6 h 168"/>
                <a:gd name="T12" fmla="*/ 75 w 100"/>
                <a:gd name="T13" fmla="*/ 107 h 168"/>
                <a:gd name="T14" fmla="*/ 73 w 100"/>
                <a:gd name="T15" fmla="*/ 115 h 168"/>
                <a:gd name="T16" fmla="*/ 67 w 100"/>
                <a:gd name="T17" fmla="*/ 111 h 168"/>
                <a:gd name="T18" fmla="*/ 25 w 100"/>
                <a:gd name="T19" fmla="*/ 10 h 168"/>
                <a:gd name="T20" fmla="*/ 34 w 100"/>
                <a:gd name="T21" fmla="*/ 6 h 168"/>
                <a:gd name="T22" fmla="*/ 56 w 100"/>
                <a:gd name="T23" fmla="*/ 122 h 168"/>
                <a:gd name="T24" fmla="*/ 50 w 100"/>
                <a:gd name="T25" fmla="*/ 118 h 168"/>
                <a:gd name="T26" fmla="*/ 9 w 100"/>
                <a:gd name="T27" fmla="*/ 16 h 168"/>
                <a:gd name="T28" fmla="*/ 17 w 100"/>
                <a:gd name="T29" fmla="*/ 13 h 168"/>
                <a:gd name="T30" fmla="*/ 58 w 100"/>
                <a:gd name="T31" fmla="*/ 114 h 168"/>
                <a:gd name="T32" fmla="*/ 56 w 100"/>
                <a:gd name="T33" fmla="*/ 12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68">
                  <a:moveTo>
                    <a:pt x="100" y="152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62" y="168"/>
                    <a:pt x="62" y="168"/>
                    <a:pt x="62" y="168"/>
                  </a:cubicBezTo>
                  <a:lnTo>
                    <a:pt x="100" y="152"/>
                  </a:lnTo>
                  <a:close/>
                  <a:moveTo>
                    <a:pt x="34" y="6"/>
                  </a:moveTo>
                  <a:cubicBezTo>
                    <a:pt x="75" y="107"/>
                    <a:pt x="75" y="107"/>
                    <a:pt x="75" y="107"/>
                  </a:cubicBezTo>
                  <a:cubicBezTo>
                    <a:pt x="76" y="111"/>
                    <a:pt x="76" y="114"/>
                    <a:pt x="73" y="115"/>
                  </a:cubicBezTo>
                  <a:cubicBezTo>
                    <a:pt x="71" y="116"/>
                    <a:pt x="68" y="114"/>
                    <a:pt x="67" y="111"/>
                  </a:cubicBezTo>
                  <a:cubicBezTo>
                    <a:pt x="25" y="10"/>
                    <a:pt x="25" y="10"/>
                    <a:pt x="25" y="10"/>
                  </a:cubicBezTo>
                  <a:lnTo>
                    <a:pt x="34" y="6"/>
                  </a:lnTo>
                  <a:close/>
                  <a:moveTo>
                    <a:pt x="56" y="122"/>
                  </a:moveTo>
                  <a:cubicBezTo>
                    <a:pt x="54" y="123"/>
                    <a:pt x="51" y="121"/>
                    <a:pt x="50" y="118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58" y="114"/>
                    <a:pt x="58" y="114"/>
                    <a:pt x="58" y="114"/>
                  </a:cubicBezTo>
                  <a:cubicBezTo>
                    <a:pt x="60" y="118"/>
                    <a:pt x="59" y="121"/>
                    <a:pt x="56" y="122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8966" name="组合 50"/>
          <p:cNvGrpSpPr/>
          <p:nvPr/>
        </p:nvGrpSpPr>
        <p:grpSpPr bwMode="auto">
          <a:xfrm>
            <a:off x="7335838" y="1543050"/>
            <a:ext cx="587375" cy="512763"/>
            <a:chOff x="6218743" y="889867"/>
            <a:chExt cx="1111250" cy="969962"/>
          </a:xfrm>
        </p:grpSpPr>
        <p:sp>
          <p:nvSpPr>
            <p:cNvPr id="135" name="Freeform 34"/>
            <p:cNvSpPr>
              <a:spLocks noEditPoints="1"/>
            </p:cNvSpPr>
            <p:nvPr/>
          </p:nvSpPr>
          <p:spPr bwMode="auto">
            <a:xfrm>
              <a:off x="6218743" y="1394367"/>
              <a:ext cx="678764" cy="465462"/>
            </a:xfrm>
            <a:custGeom>
              <a:avLst/>
              <a:gdLst>
                <a:gd name="T0" fmla="*/ 398 w 428"/>
                <a:gd name="T1" fmla="*/ 206 h 294"/>
                <a:gd name="T2" fmla="*/ 310 w 428"/>
                <a:gd name="T3" fmla="*/ 249 h 294"/>
                <a:gd name="T4" fmla="*/ 310 w 428"/>
                <a:gd name="T5" fmla="*/ 57 h 294"/>
                <a:gd name="T6" fmla="*/ 320 w 428"/>
                <a:gd name="T7" fmla="*/ 52 h 294"/>
                <a:gd name="T8" fmla="*/ 320 w 428"/>
                <a:gd name="T9" fmla="*/ 0 h 294"/>
                <a:gd name="T10" fmla="*/ 282 w 428"/>
                <a:gd name="T11" fmla="*/ 17 h 294"/>
                <a:gd name="T12" fmla="*/ 43 w 428"/>
                <a:gd name="T13" fmla="*/ 17 h 294"/>
                <a:gd name="T14" fmla="*/ 0 w 428"/>
                <a:gd name="T15" fmla="*/ 38 h 294"/>
                <a:gd name="T16" fmla="*/ 0 w 428"/>
                <a:gd name="T17" fmla="*/ 294 h 294"/>
                <a:gd name="T18" fmla="*/ 279 w 428"/>
                <a:gd name="T19" fmla="*/ 294 h 294"/>
                <a:gd name="T20" fmla="*/ 428 w 428"/>
                <a:gd name="T21" fmla="*/ 225 h 294"/>
                <a:gd name="T22" fmla="*/ 428 w 428"/>
                <a:gd name="T23" fmla="*/ 140 h 294"/>
                <a:gd name="T24" fmla="*/ 398 w 428"/>
                <a:gd name="T25" fmla="*/ 140 h 294"/>
                <a:gd name="T26" fmla="*/ 398 w 428"/>
                <a:gd name="T27" fmla="*/ 206 h 294"/>
                <a:gd name="T28" fmla="*/ 251 w 428"/>
                <a:gd name="T29" fmla="*/ 266 h 294"/>
                <a:gd name="T30" fmla="*/ 29 w 428"/>
                <a:gd name="T31" fmla="*/ 266 h 294"/>
                <a:gd name="T32" fmla="*/ 29 w 428"/>
                <a:gd name="T33" fmla="*/ 69 h 294"/>
                <a:gd name="T34" fmla="*/ 251 w 428"/>
                <a:gd name="T35" fmla="*/ 69 h 294"/>
                <a:gd name="T36" fmla="*/ 251 w 428"/>
                <a:gd name="T37" fmla="*/ 266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8" h="294">
                  <a:moveTo>
                    <a:pt x="398" y="206"/>
                  </a:moveTo>
                  <a:lnTo>
                    <a:pt x="310" y="249"/>
                  </a:lnTo>
                  <a:lnTo>
                    <a:pt x="310" y="57"/>
                  </a:lnTo>
                  <a:lnTo>
                    <a:pt x="320" y="52"/>
                  </a:lnTo>
                  <a:lnTo>
                    <a:pt x="320" y="0"/>
                  </a:lnTo>
                  <a:lnTo>
                    <a:pt x="282" y="17"/>
                  </a:lnTo>
                  <a:lnTo>
                    <a:pt x="43" y="17"/>
                  </a:lnTo>
                  <a:lnTo>
                    <a:pt x="0" y="38"/>
                  </a:lnTo>
                  <a:lnTo>
                    <a:pt x="0" y="294"/>
                  </a:lnTo>
                  <a:lnTo>
                    <a:pt x="279" y="294"/>
                  </a:lnTo>
                  <a:lnTo>
                    <a:pt x="428" y="225"/>
                  </a:lnTo>
                  <a:lnTo>
                    <a:pt x="428" y="140"/>
                  </a:lnTo>
                  <a:lnTo>
                    <a:pt x="398" y="140"/>
                  </a:lnTo>
                  <a:lnTo>
                    <a:pt x="398" y="206"/>
                  </a:lnTo>
                  <a:close/>
                  <a:moveTo>
                    <a:pt x="251" y="266"/>
                  </a:moveTo>
                  <a:lnTo>
                    <a:pt x="29" y="266"/>
                  </a:lnTo>
                  <a:lnTo>
                    <a:pt x="29" y="69"/>
                  </a:lnTo>
                  <a:lnTo>
                    <a:pt x="251" y="69"/>
                  </a:lnTo>
                  <a:lnTo>
                    <a:pt x="251" y="26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6" name="Freeform 35"/>
            <p:cNvSpPr>
              <a:spLocks noEditPoints="1"/>
            </p:cNvSpPr>
            <p:nvPr/>
          </p:nvSpPr>
          <p:spPr bwMode="auto">
            <a:xfrm>
              <a:off x="6218743" y="889867"/>
              <a:ext cx="678764" cy="519516"/>
            </a:xfrm>
            <a:custGeom>
              <a:avLst/>
              <a:gdLst>
                <a:gd name="T0" fmla="*/ 320 w 428"/>
                <a:gd name="T1" fmla="*/ 308 h 327"/>
                <a:gd name="T2" fmla="*/ 320 w 428"/>
                <a:gd name="T3" fmla="*/ 275 h 327"/>
                <a:gd name="T4" fmla="*/ 310 w 428"/>
                <a:gd name="T5" fmla="*/ 279 h 327"/>
                <a:gd name="T6" fmla="*/ 310 w 428"/>
                <a:gd name="T7" fmla="*/ 88 h 327"/>
                <a:gd name="T8" fmla="*/ 398 w 428"/>
                <a:gd name="T9" fmla="*/ 47 h 327"/>
                <a:gd name="T10" fmla="*/ 398 w 428"/>
                <a:gd name="T11" fmla="*/ 182 h 327"/>
                <a:gd name="T12" fmla="*/ 428 w 428"/>
                <a:gd name="T13" fmla="*/ 168 h 327"/>
                <a:gd name="T14" fmla="*/ 428 w 428"/>
                <a:gd name="T15" fmla="*/ 0 h 327"/>
                <a:gd name="T16" fmla="*/ 147 w 428"/>
                <a:gd name="T17" fmla="*/ 0 h 327"/>
                <a:gd name="T18" fmla="*/ 0 w 428"/>
                <a:gd name="T19" fmla="*/ 71 h 327"/>
                <a:gd name="T20" fmla="*/ 0 w 428"/>
                <a:gd name="T21" fmla="*/ 327 h 327"/>
                <a:gd name="T22" fmla="*/ 279 w 428"/>
                <a:gd name="T23" fmla="*/ 327 h 327"/>
                <a:gd name="T24" fmla="*/ 320 w 428"/>
                <a:gd name="T25" fmla="*/ 308 h 327"/>
                <a:gd name="T26" fmla="*/ 251 w 428"/>
                <a:gd name="T27" fmla="*/ 296 h 327"/>
                <a:gd name="T28" fmla="*/ 29 w 428"/>
                <a:gd name="T29" fmla="*/ 296 h 327"/>
                <a:gd name="T30" fmla="*/ 29 w 428"/>
                <a:gd name="T31" fmla="*/ 99 h 327"/>
                <a:gd name="T32" fmla="*/ 251 w 428"/>
                <a:gd name="T33" fmla="*/ 99 h 327"/>
                <a:gd name="T34" fmla="*/ 251 w 428"/>
                <a:gd name="T35" fmla="*/ 29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8" h="327">
                  <a:moveTo>
                    <a:pt x="320" y="308"/>
                  </a:moveTo>
                  <a:lnTo>
                    <a:pt x="320" y="275"/>
                  </a:lnTo>
                  <a:lnTo>
                    <a:pt x="310" y="279"/>
                  </a:lnTo>
                  <a:lnTo>
                    <a:pt x="310" y="88"/>
                  </a:lnTo>
                  <a:lnTo>
                    <a:pt x="398" y="47"/>
                  </a:lnTo>
                  <a:lnTo>
                    <a:pt x="398" y="182"/>
                  </a:lnTo>
                  <a:lnTo>
                    <a:pt x="428" y="168"/>
                  </a:lnTo>
                  <a:lnTo>
                    <a:pt x="428" y="0"/>
                  </a:lnTo>
                  <a:lnTo>
                    <a:pt x="147" y="0"/>
                  </a:lnTo>
                  <a:lnTo>
                    <a:pt x="0" y="71"/>
                  </a:lnTo>
                  <a:lnTo>
                    <a:pt x="0" y="327"/>
                  </a:lnTo>
                  <a:lnTo>
                    <a:pt x="279" y="327"/>
                  </a:lnTo>
                  <a:lnTo>
                    <a:pt x="320" y="308"/>
                  </a:lnTo>
                  <a:close/>
                  <a:moveTo>
                    <a:pt x="251" y="296"/>
                  </a:moveTo>
                  <a:lnTo>
                    <a:pt x="29" y="296"/>
                  </a:lnTo>
                  <a:lnTo>
                    <a:pt x="29" y="99"/>
                  </a:lnTo>
                  <a:lnTo>
                    <a:pt x="251" y="99"/>
                  </a:lnTo>
                  <a:lnTo>
                    <a:pt x="251" y="29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7" name="Freeform 36"/>
            <p:cNvSpPr>
              <a:spLocks noEditPoints="1"/>
            </p:cNvSpPr>
            <p:nvPr/>
          </p:nvSpPr>
          <p:spPr bwMode="auto">
            <a:xfrm>
              <a:off x="6741331" y="1148123"/>
              <a:ext cx="588662" cy="453450"/>
            </a:xfrm>
            <a:custGeom>
              <a:avLst/>
              <a:gdLst>
                <a:gd name="T0" fmla="*/ 128 w 371"/>
                <a:gd name="T1" fmla="*/ 0 h 285"/>
                <a:gd name="T2" fmla="*/ 0 w 371"/>
                <a:gd name="T3" fmla="*/ 62 h 285"/>
                <a:gd name="T4" fmla="*/ 0 w 371"/>
                <a:gd name="T5" fmla="*/ 285 h 285"/>
                <a:gd name="T6" fmla="*/ 244 w 371"/>
                <a:gd name="T7" fmla="*/ 285 h 285"/>
                <a:gd name="T8" fmla="*/ 371 w 371"/>
                <a:gd name="T9" fmla="*/ 223 h 285"/>
                <a:gd name="T10" fmla="*/ 371 w 371"/>
                <a:gd name="T11" fmla="*/ 0 h 285"/>
                <a:gd name="T12" fmla="*/ 128 w 371"/>
                <a:gd name="T13" fmla="*/ 0 h 285"/>
                <a:gd name="T14" fmla="*/ 218 w 371"/>
                <a:gd name="T15" fmla="*/ 259 h 285"/>
                <a:gd name="T16" fmla="*/ 26 w 371"/>
                <a:gd name="T17" fmla="*/ 259 h 285"/>
                <a:gd name="T18" fmla="*/ 26 w 371"/>
                <a:gd name="T19" fmla="*/ 88 h 285"/>
                <a:gd name="T20" fmla="*/ 218 w 371"/>
                <a:gd name="T21" fmla="*/ 88 h 285"/>
                <a:gd name="T22" fmla="*/ 218 w 371"/>
                <a:gd name="T23" fmla="*/ 259 h 285"/>
                <a:gd name="T24" fmla="*/ 345 w 371"/>
                <a:gd name="T25" fmla="*/ 206 h 285"/>
                <a:gd name="T26" fmla="*/ 270 w 371"/>
                <a:gd name="T27" fmla="*/ 244 h 285"/>
                <a:gd name="T28" fmla="*/ 270 w 371"/>
                <a:gd name="T29" fmla="*/ 79 h 285"/>
                <a:gd name="T30" fmla="*/ 345 w 371"/>
                <a:gd name="T31" fmla="*/ 43 h 285"/>
                <a:gd name="T32" fmla="*/ 345 w 371"/>
                <a:gd name="T3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285">
                  <a:moveTo>
                    <a:pt x="128" y="0"/>
                  </a:moveTo>
                  <a:lnTo>
                    <a:pt x="0" y="62"/>
                  </a:lnTo>
                  <a:lnTo>
                    <a:pt x="0" y="285"/>
                  </a:lnTo>
                  <a:lnTo>
                    <a:pt x="244" y="285"/>
                  </a:lnTo>
                  <a:lnTo>
                    <a:pt x="371" y="223"/>
                  </a:lnTo>
                  <a:lnTo>
                    <a:pt x="371" y="0"/>
                  </a:lnTo>
                  <a:lnTo>
                    <a:pt x="128" y="0"/>
                  </a:lnTo>
                  <a:close/>
                  <a:moveTo>
                    <a:pt x="218" y="259"/>
                  </a:moveTo>
                  <a:lnTo>
                    <a:pt x="26" y="259"/>
                  </a:lnTo>
                  <a:lnTo>
                    <a:pt x="26" y="88"/>
                  </a:lnTo>
                  <a:lnTo>
                    <a:pt x="218" y="88"/>
                  </a:lnTo>
                  <a:lnTo>
                    <a:pt x="218" y="259"/>
                  </a:lnTo>
                  <a:close/>
                  <a:moveTo>
                    <a:pt x="345" y="206"/>
                  </a:moveTo>
                  <a:lnTo>
                    <a:pt x="270" y="244"/>
                  </a:lnTo>
                  <a:lnTo>
                    <a:pt x="270" y="79"/>
                  </a:lnTo>
                  <a:lnTo>
                    <a:pt x="345" y="43"/>
                  </a:lnTo>
                  <a:lnTo>
                    <a:pt x="345" y="20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8" name="Freeform 37"/>
            <p:cNvSpPr>
              <a:spLocks noEditPoints="1"/>
            </p:cNvSpPr>
            <p:nvPr/>
          </p:nvSpPr>
          <p:spPr bwMode="auto">
            <a:xfrm>
              <a:off x="6341881" y="1550522"/>
              <a:ext cx="216243" cy="234232"/>
            </a:xfrm>
            <a:custGeom>
              <a:avLst/>
              <a:gdLst>
                <a:gd name="T0" fmla="*/ 19 w 57"/>
                <a:gd name="T1" fmla="*/ 46 h 62"/>
                <a:gd name="T2" fmla="*/ 37 w 57"/>
                <a:gd name="T3" fmla="*/ 46 h 62"/>
                <a:gd name="T4" fmla="*/ 42 w 57"/>
                <a:gd name="T5" fmla="*/ 62 h 62"/>
                <a:gd name="T6" fmla="*/ 57 w 57"/>
                <a:gd name="T7" fmla="*/ 62 h 62"/>
                <a:gd name="T8" fmla="*/ 38 w 57"/>
                <a:gd name="T9" fmla="*/ 0 h 62"/>
                <a:gd name="T10" fmla="*/ 19 w 57"/>
                <a:gd name="T11" fmla="*/ 0 h 62"/>
                <a:gd name="T12" fmla="*/ 0 w 57"/>
                <a:gd name="T13" fmla="*/ 62 h 62"/>
                <a:gd name="T14" fmla="*/ 14 w 57"/>
                <a:gd name="T15" fmla="*/ 62 h 62"/>
                <a:gd name="T16" fmla="*/ 19 w 57"/>
                <a:gd name="T17" fmla="*/ 46 h 62"/>
                <a:gd name="T18" fmla="*/ 25 w 57"/>
                <a:gd name="T19" fmla="*/ 22 h 62"/>
                <a:gd name="T20" fmla="*/ 28 w 57"/>
                <a:gd name="T21" fmla="*/ 10 h 62"/>
                <a:gd name="T22" fmla="*/ 28 w 57"/>
                <a:gd name="T23" fmla="*/ 10 h 62"/>
                <a:gd name="T24" fmla="*/ 31 w 57"/>
                <a:gd name="T25" fmla="*/ 22 h 62"/>
                <a:gd name="T26" fmla="*/ 35 w 57"/>
                <a:gd name="T27" fmla="*/ 36 h 62"/>
                <a:gd name="T28" fmla="*/ 21 w 57"/>
                <a:gd name="T29" fmla="*/ 36 h 62"/>
                <a:gd name="T30" fmla="*/ 25 w 57"/>
                <a:gd name="T31" fmla="*/ 2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62">
                  <a:moveTo>
                    <a:pt x="19" y="46"/>
                  </a:moveTo>
                  <a:cubicBezTo>
                    <a:pt x="37" y="46"/>
                    <a:pt x="37" y="46"/>
                    <a:pt x="37" y="46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4" y="62"/>
                    <a:pt x="14" y="62"/>
                    <a:pt x="14" y="62"/>
                  </a:cubicBezTo>
                  <a:lnTo>
                    <a:pt x="19" y="46"/>
                  </a:lnTo>
                  <a:close/>
                  <a:moveTo>
                    <a:pt x="25" y="22"/>
                  </a:moveTo>
                  <a:cubicBezTo>
                    <a:pt x="26" y="19"/>
                    <a:pt x="27" y="14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4"/>
                    <a:pt x="30" y="19"/>
                    <a:pt x="31" y="22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21" y="36"/>
                    <a:pt x="21" y="36"/>
                    <a:pt x="21" y="36"/>
                  </a:cubicBezTo>
                  <a:lnTo>
                    <a:pt x="25" y="22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9" name="Freeform 38"/>
            <p:cNvSpPr>
              <a:spLocks noEditPoints="1"/>
            </p:cNvSpPr>
            <p:nvPr/>
          </p:nvSpPr>
          <p:spPr bwMode="auto">
            <a:xfrm>
              <a:off x="6362905" y="1088063"/>
              <a:ext cx="174196" cy="240238"/>
            </a:xfrm>
            <a:custGeom>
              <a:avLst/>
              <a:gdLst>
                <a:gd name="T0" fmla="*/ 40 w 47"/>
                <a:gd name="T1" fmla="*/ 58 h 64"/>
                <a:gd name="T2" fmla="*/ 47 w 47"/>
                <a:gd name="T3" fmla="*/ 45 h 64"/>
                <a:gd name="T4" fmla="*/ 34 w 47"/>
                <a:gd name="T5" fmla="*/ 30 h 64"/>
                <a:gd name="T6" fmla="*/ 34 w 47"/>
                <a:gd name="T7" fmla="*/ 29 h 64"/>
                <a:gd name="T8" fmla="*/ 45 w 47"/>
                <a:gd name="T9" fmla="*/ 16 h 64"/>
                <a:gd name="T10" fmla="*/ 37 w 47"/>
                <a:gd name="T11" fmla="*/ 4 h 64"/>
                <a:gd name="T12" fmla="*/ 19 w 47"/>
                <a:gd name="T13" fmla="*/ 0 h 64"/>
                <a:gd name="T14" fmla="*/ 0 w 47"/>
                <a:gd name="T15" fmla="*/ 1 h 64"/>
                <a:gd name="T16" fmla="*/ 0 w 47"/>
                <a:gd name="T17" fmla="*/ 63 h 64"/>
                <a:gd name="T18" fmla="*/ 16 w 47"/>
                <a:gd name="T19" fmla="*/ 64 h 64"/>
                <a:gd name="T20" fmla="*/ 40 w 47"/>
                <a:gd name="T21" fmla="*/ 58 h 64"/>
                <a:gd name="T22" fmla="*/ 14 w 47"/>
                <a:gd name="T23" fmla="*/ 11 h 64"/>
                <a:gd name="T24" fmla="*/ 20 w 47"/>
                <a:gd name="T25" fmla="*/ 10 h 64"/>
                <a:gd name="T26" fmla="*/ 30 w 47"/>
                <a:gd name="T27" fmla="*/ 18 h 64"/>
                <a:gd name="T28" fmla="*/ 19 w 47"/>
                <a:gd name="T29" fmla="*/ 25 h 64"/>
                <a:gd name="T30" fmla="*/ 14 w 47"/>
                <a:gd name="T31" fmla="*/ 25 h 64"/>
                <a:gd name="T32" fmla="*/ 14 w 47"/>
                <a:gd name="T33" fmla="*/ 11 h 64"/>
                <a:gd name="T34" fmla="*/ 14 w 47"/>
                <a:gd name="T35" fmla="*/ 36 h 64"/>
                <a:gd name="T36" fmla="*/ 19 w 47"/>
                <a:gd name="T37" fmla="*/ 36 h 64"/>
                <a:gd name="T38" fmla="*/ 32 w 47"/>
                <a:gd name="T39" fmla="*/ 44 h 64"/>
                <a:gd name="T40" fmla="*/ 20 w 47"/>
                <a:gd name="T41" fmla="*/ 53 h 64"/>
                <a:gd name="T42" fmla="*/ 14 w 47"/>
                <a:gd name="T43" fmla="*/ 53 h 64"/>
                <a:gd name="T44" fmla="*/ 14 w 47"/>
                <a:gd name="T4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64">
                  <a:moveTo>
                    <a:pt x="40" y="58"/>
                  </a:moveTo>
                  <a:cubicBezTo>
                    <a:pt x="44" y="55"/>
                    <a:pt x="47" y="51"/>
                    <a:pt x="47" y="45"/>
                  </a:cubicBezTo>
                  <a:cubicBezTo>
                    <a:pt x="47" y="37"/>
                    <a:pt x="41" y="31"/>
                    <a:pt x="34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27"/>
                    <a:pt x="45" y="22"/>
                    <a:pt x="45" y="16"/>
                  </a:cubicBezTo>
                  <a:cubicBezTo>
                    <a:pt x="45" y="10"/>
                    <a:pt x="41" y="6"/>
                    <a:pt x="37" y="4"/>
                  </a:cubicBezTo>
                  <a:cubicBezTo>
                    <a:pt x="32" y="1"/>
                    <a:pt x="27" y="0"/>
                    <a:pt x="19" y="0"/>
                  </a:cubicBezTo>
                  <a:cubicBezTo>
                    <a:pt x="11" y="0"/>
                    <a:pt x="4" y="1"/>
                    <a:pt x="0" y="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4"/>
                    <a:pt x="9" y="64"/>
                    <a:pt x="16" y="64"/>
                  </a:cubicBezTo>
                  <a:cubicBezTo>
                    <a:pt x="28" y="64"/>
                    <a:pt x="36" y="62"/>
                    <a:pt x="40" y="58"/>
                  </a:cubicBezTo>
                  <a:close/>
                  <a:moveTo>
                    <a:pt x="14" y="11"/>
                  </a:moveTo>
                  <a:cubicBezTo>
                    <a:pt x="15" y="11"/>
                    <a:pt x="17" y="10"/>
                    <a:pt x="20" y="10"/>
                  </a:cubicBezTo>
                  <a:cubicBezTo>
                    <a:pt x="27" y="10"/>
                    <a:pt x="30" y="13"/>
                    <a:pt x="30" y="18"/>
                  </a:cubicBezTo>
                  <a:cubicBezTo>
                    <a:pt x="30" y="22"/>
                    <a:pt x="26" y="25"/>
                    <a:pt x="19" y="25"/>
                  </a:cubicBezTo>
                  <a:cubicBezTo>
                    <a:pt x="14" y="25"/>
                    <a:pt x="14" y="25"/>
                    <a:pt x="14" y="25"/>
                  </a:cubicBezTo>
                  <a:lnTo>
                    <a:pt x="14" y="11"/>
                  </a:lnTo>
                  <a:close/>
                  <a:moveTo>
                    <a:pt x="14" y="36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26" y="36"/>
                    <a:pt x="32" y="38"/>
                    <a:pt x="32" y="44"/>
                  </a:cubicBezTo>
                  <a:cubicBezTo>
                    <a:pt x="32" y="51"/>
                    <a:pt x="26" y="53"/>
                    <a:pt x="20" y="53"/>
                  </a:cubicBezTo>
                  <a:cubicBezTo>
                    <a:pt x="17" y="53"/>
                    <a:pt x="16" y="53"/>
                    <a:pt x="14" y="53"/>
                  </a:cubicBezTo>
                  <a:lnTo>
                    <a:pt x="14" y="3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0" name="Freeform 39"/>
            <p:cNvSpPr/>
            <p:nvPr/>
          </p:nvSpPr>
          <p:spPr bwMode="auto">
            <a:xfrm>
              <a:off x="6843446" y="1307282"/>
              <a:ext cx="171192" cy="222220"/>
            </a:xfrm>
            <a:custGeom>
              <a:avLst/>
              <a:gdLst>
                <a:gd name="T0" fmla="*/ 30 w 46"/>
                <a:gd name="T1" fmla="*/ 59 h 59"/>
                <a:gd name="T2" fmla="*/ 45 w 46"/>
                <a:gd name="T3" fmla="*/ 57 h 59"/>
                <a:gd name="T4" fmla="*/ 43 w 46"/>
                <a:gd name="T5" fmla="*/ 46 h 59"/>
                <a:gd name="T6" fmla="*/ 32 w 46"/>
                <a:gd name="T7" fmla="*/ 48 h 59"/>
                <a:gd name="T8" fmla="*/ 14 w 46"/>
                <a:gd name="T9" fmla="*/ 30 h 59"/>
                <a:gd name="T10" fmla="*/ 32 w 46"/>
                <a:gd name="T11" fmla="*/ 11 h 59"/>
                <a:gd name="T12" fmla="*/ 43 w 46"/>
                <a:gd name="T13" fmla="*/ 13 h 59"/>
                <a:gd name="T14" fmla="*/ 46 w 46"/>
                <a:gd name="T15" fmla="*/ 3 h 59"/>
                <a:gd name="T16" fmla="*/ 31 w 46"/>
                <a:gd name="T17" fmla="*/ 0 h 59"/>
                <a:gd name="T18" fmla="*/ 0 w 46"/>
                <a:gd name="T19" fmla="*/ 30 h 59"/>
                <a:gd name="T20" fmla="*/ 30 w 46"/>
                <a:gd name="T2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9">
                  <a:moveTo>
                    <a:pt x="30" y="59"/>
                  </a:moveTo>
                  <a:cubicBezTo>
                    <a:pt x="37" y="59"/>
                    <a:pt x="43" y="58"/>
                    <a:pt x="45" y="57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0" y="48"/>
                    <a:pt x="36" y="48"/>
                    <a:pt x="32" y="48"/>
                  </a:cubicBezTo>
                  <a:cubicBezTo>
                    <a:pt x="21" y="48"/>
                    <a:pt x="14" y="41"/>
                    <a:pt x="14" y="30"/>
                  </a:cubicBezTo>
                  <a:cubicBezTo>
                    <a:pt x="14" y="17"/>
                    <a:pt x="22" y="11"/>
                    <a:pt x="32" y="11"/>
                  </a:cubicBezTo>
                  <a:cubicBezTo>
                    <a:pt x="37" y="11"/>
                    <a:pt x="40" y="12"/>
                    <a:pt x="43" y="1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3" y="1"/>
                    <a:pt x="38" y="0"/>
                    <a:pt x="31" y="0"/>
                  </a:cubicBezTo>
                  <a:cubicBezTo>
                    <a:pt x="14" y="0"/>
                    <a:pt x="0" y="11"/>
                    <a:pt x="0" y="30"/>
                  </a:cubicBezTo>
                  <a:cubicBezTo>
                    <a:pt x="0" y="47"/>
                    <a:pt x="10" y="59"/>
                    <a:pt x="30" y="59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8973" name="组合 51"/>
          <p:cNvGrpSpPr/>
          <p:nvPr/>
        </p:nvGrpSpPr>
        <p:grpSpPr bwMode="auto">
          <a:xfrm>
            <a:off x="4981575" y="2405063"/>
            <a:ext cx="433388" cy="434975"/>
            <a:chOff x="1754693" y="2521817"/>
            <a:chExt cx="822325" cy="823913"/>
          </a:xfrm>
        </p:grpSpPr>
        <p:sp>
          <p:nvSpPr>
            <p:cNvPr id="128" name="Freeform 42"/>
            <p:cNvSpPr>
              <a:spLocks noEditPoints="1"/>
            </p:cNvSpPr>
            <p:nvPr/>
          </p:nvSpPr>
          <p:spPr bwMode="auto">
            <a:xfrm>
              <a:off x="1754693" y="2533845"/>
              <a:ext cx="668703" cy="775801"/>
            </a:xfrm>
            <a:custGeom>
              <a:avLst/>
              <a:gdLst>
                <a:gd name="T0" fmla="*/ 157 w 178"/>
                <a:gd name="T1" fmla="*/ 0 h 207"/>
                <a:gd name="T2" fmla="*/ 20 w 178"/>
                <a:gd name="T3" fmla="*/ 0 h 207"/>
                <a:gd name="T4" fmla="*/ 0 w 178"/>
                <a:gd name="T5" fmla="*/ 20 h 207"/>
                <a:gd name="T6" fmla="*/ 0 w 178"/>
                <a:gd name="T7" fmla="*/ 186 h 207"/>
                <a:gd name="T8" fmla="*/ 20 w 178"/>
                <a:gd name="T9" fmla="*/ 207 h 207"/>
                <a:gd name="T10" fmla="*/ 157 w 178"/>
                <a:gd name="T11" fmla="*/ 207 h 207"/>
                <a:gd name="T12" fmla="*/ 178 w 178"/>
                <a:gd name="T13" fmla="*/ 186 h 207"/>
                <a:gd name="T14" fmla="*/ 178 w 178"/>
                <a:gd name="T15" fmla="*/ 20 h 207"/>
                <a:gd name="T16" fmla="*/ 157 w 178"/>
                <a:gd name="T17" fmla="*/ 0 h 207"/>
                <a:gd name="T18" fmla="*/ 89 w 178"/>
                <a:gd name="T19" fmla="*/ 200 h 207"/>
                <a:gd name="T20" fmla="*/ 81 w 178"/>
                <a:gd name="T21" fmla="*/ 193 h 207"/>
                <a:gd name="T22" fmla="*/ 89 w 178"/>
                <a:gd name="T23" fmla="*/ 185 h 207"/>
                <a:gd name="T24" fmla="*/ 96 w 178"/>
                <a:gd name="T25" fmla="*/ 193 h 207"/>
                <a:gd name="T26" fmla="*/ 89 w 178"/>
                <a:gd name="T27" fmla="*/ 200 h 207"/>
                <a:gd name="T28" fmla="*/ 161 w 178"/>
                <a:gd name="T29" fmla="*/ 176 h 207"/>
                <a:gd name="T30" fmla="*/ 157 w 178"/>
                <a:gd name="T31" fmla="*/ 179 h 207"/>
                <a:gd name="T32" fmla="*/ 20 w 178"/>
                <a:gd name="T33" fmla="*/ 179 h 207"/>
                <a:gd name="T34" fmla="*/ 17 w 178"/>
                <a:gd name="T35" fmla="*/ 176 h 207"/>
                <a:gd name="T36" fmla="*/ 17 w 178"/>
                <a:gd name="T37" fmla="*/ 20 h 207"/>
                <a:gd name="T38" fmla="*/ 20 w 178"/>
                <a:gd name="T39" fmla="*/ 17 h 207"/>
                <a:gd name="T40" fmla="*/ 157 w 178"/>
                <a:gd name="T41" fmla="*/ 17 h 207"/>
                <a:gd name="T42" fmla="*/ 161 w 178"/>
                <a:gd name="T43" fmla="*/ 20 h 207"/>
                <a:gd name="T44" fmla="*/ 161 w 178"/>
                <a:gd name="T45" fmla="*/ 17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8" h="207">
                  <a:moveTo>
                    <a:pt x="15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8"/>
                    <a:pt x="9" y="207"/>
                    <a:pt x="20" y="207"/>
                  </a:cubicBezTo>
                  <a:cubicBezTo>
                    <a:pt x="157" y="207"/>
                    <a:pt x="157" y="207"/>
                    <a:pt x="157" y="207"/>
                  </a:cubicBezTo>
                  <a:cubicBezTo>
                    <a:pt x="169" y="207"/>
                    <a:pt x="178" y="198"/>
                    <a:pt x="178" y="186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178" y="9"/>
                    <a:pt x="169" y="0"/>
                    <a:pt x="157" y="0"/>
                  </a:cubicBezTo>
                  <a:close/>
                  <a:moveTo>
                    <a:pt x="89" y="200"/>
                  </a:moveTo>
                  <a:cubicBezTo>
                    <a:pt x="85" y="200"/>
                    <a:pt x="81" y="197"/>
                    <a:pt x="81" y="193"/>
                  </a:cubicBezTo>
                  <a:cubicBezTo>
                    <a:pt x="81" y="189"/>
                    <a:pt x="85" y="185"/>
                    <a:pt x="89" y="185"/>
                  </a:cubicBezTo>
                  <a:cubicBezTo>
                    <a:pt x="93" y="185"/>
                    <a:pt x="96" y="189"/>
                    <a:pt x="96" y="193"/>
                  </a:cubicBezTo>
                  <a:cubicBezTo>
                    <a:pt x="96" y="197"/>
                    <a:pt x="93" y="200"/>
                    <a:pt x="89" y="200"/>
                  </a:cubicBezTo>
                  <a:close/>
                  <a:moveTo>
                    <a:pt x="161" y="176"/>
                  </a:moveTo>
                  <a:cubicBezTo>
                    <a:pt x="161" y="177"/>
                    <a:pt x="159" y="179"/>
                    <a:pt x="157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79"/>
                    <a:pt x="17" y="177"/>
                    <a:pt x="17" y="176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8"/>
                    <a:pt x="18" y="17"/>
                    <a:pt x="20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9" y="17"/>
                    <a:pt x="161" y="18"/>
                    <a:pt x="161" y="20"/>
                  </a:cubicBezTo>
                  <a:lnTo>
                    <a:pt x="161" y="17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9" name="Freeform 43"/>
            <p:cNvSpPr/>
            <p:nvPr/>
          </p:nvSpPr>
          <p:spPr bwMode="auto">
            <a:xfrm>
              <a:off x="2468580" y="2521817"/>
              <a:ext cx="108438" cy="51118"/>
            </a:xfrm>
            <a:custGeom>
              <a:avLst/>
              <a:gdLst>
                <a:gd name="T0" fmla="*/ 25 w 29"/>
                <a:gd name="T1" fmla="*/ 0 h 14"/>
                <a:gd name="T2" fmla="*/ 4 w 29"/>
                <a:gd name="T3" fmla="*/ 0 h 14"/>
                <a:gd name="T4" fmla="*/ 0 w 29"/>
                <a:gd name="T5" fmla="*/ 4 h 14"/>
                <a:gd name="T6" fmla="*/ 0 w 29"/>
                <a:gd name="T7" fmla="*/ 14 h 14"/>
                <a:gd name="T8" fmla="*/ 29 w 29"/>
                <a:gd name="T9" fmla="*/ 14 h 14"/>
                <a:gd name="T10" fmla="*/ 29 w 29"/>
                <a:gd name="T11" fmla="*/ 4 h 14"/>
                <a:gd name="T12" fmla="*/ 25 w 2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4">
                  <a:moveTo>
                    <a:pt x="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0" name="Freeform 44"/>
            <p:cNvSpPr/>
            <p:nvPr/>
          </p:nvSpPr>
          <p:spPr bwMode="auto">
            <a:xfrm>
              <a:off x="2468580" y="2584963"/>
              <a:ext cx="108438" cy="760767"/>
            </a:xfrm>
            <a:custGeom>
              <a:avLst/>
              <a:gdLst>
                <a:gd name="T0" fmla="*/ 0 w 29"/>
                <a:gd name="T1" fmla="*/ 60 h 202"/>
                <a:gd name="T2" fmla="*/ 2 w 29"/>
                <a:gd name="T3" fmla="*/ 63 h 202"/>
                <a:gd name="T4" fmla="*/ 19 w 29"/>
                <a:gd name="T5" fmla="*/ 63 h 202"/>
                <a:gd name="T6" fmla="*/ 19 w 29"/>
                <a:gd name="T7" fmla="*/ 66 h 202"/>
                <a:gd name="T8" fmla="*/ 4 w 29"/>
                <a:gd name="T9" fmla="*/ 66 h 202"/>
                <a:gd name="T10" fmla="*/ 4 w 29"/>
                <a:gd name="T11" fmla="*/ 169 h 202"/>
                <a:gd name="T12" fmla="*/ 15 w 29"/>
                <a:gd name="T13" fmla="*/ 202 h 202"/>
                <a:gd name="T14" fmla="*/ 25 w 29"/>
                <a:gd name="T15" fmla="*/ 169 h 202"/>
                <a:gd name="T16" fmla="*/ 25 w 29"/>
                <a:gd name="T17" fmla="*/ 64 h 202"/>
                <a:gd name="T18" fmla="*/ 29 w 29"/>
                <a:gd name="T19" fmla="*/ 60 h 202"/>
                <a:gd name="T20" fmla="*/ 29 w 29"/>
                <a:gd name="T21" fmla="*/ 0 h 202"/>
                <a:gd name="T22" fmla="*/ 0 w 29"/>
                <a:gd name="T23" fmla="*/ 0 h 202"/>
                <a:gd name="T24" fmla="*/ 0 w 29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202">
                  <a:moveTo>
                    <a:pt x="0" y="60"/>
                  </a:moveTo>
                  <a:cubicBezTo>
                    <a:pt x="0" y="61"/>
                    <a:pt x="1" y="62"/>
                    <a:pt x="2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15" y="202"/>
                    <a:pt x="15" y="202"/>
                    <a:pt x="15" y="202"/>
                  </a:cubicBezTo>
                  <a:cubicBezTo>
                    <a:pt x="25" y="169"/>
                    <a:pt x="25" y="169"/>
                    <a:pt x="25" y="169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7" y="64"/>
                    <a:pt x="29" y="62"/>
                    <a:pt x="29" y="6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1" name="Rectangle 45"/>
            <p:cNvSpPr>
              <a:spLocks noChangeArrowheads="1"/>
            </p:cNvSpPr>
            <p:nvPr/>
          </p:nvSpPr>
          <p:spPr bwMode="auto">
            <a:xfrm>
              <a:off x="1875180" y="2735312"/>
              <a:ext cx="433753" cy="420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2" name="Rectangle 46"/>
            <p:cNvSpPr>
              <a:spLocks noChangeArrowheads="1"/>
            </p:cNvSpPr>
            <p:nvPr/>
          </p:nvSpPr>
          <p:spPr bwMode="auto">
            <a:xfrm>
              <a:off x="1869156" y="2831535"/>
              <a:ext cx="436766" cy="420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3" name="Rectangle 47"/>
            <p:cNvSpPr>
              <a:spLocks noChangeArrowheads="1"/>
            </p:cNvSpPr>
            <p:nvPr/>
          </p:nvSpPr>
          <p:spPr bwMode="auto">
            <a:xfrm>
              <a:off x="1875180" y="2930767"/>
              <a:ext cx="430742" cy="420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4" name="Rectangle 48"/>
            <p:cNvSpPr>
              <a:spLocks noChangeArrowheads="1"/>
            </p:cNvSpPr>
            <p:nvPr/>
          </p:nvSpPr>
          <p:spPr bwMode="auto">
            <a:xfrm>
              <a:off x="1866144" y="3029996"/>
              <a:ext cx="436765" cy="420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8981" name="组合 52"/>
          <p:cNvGrpSpPr/>
          <p:nvPr/>
        </p:nvGrpSpPr>
        <p:grpSpPr bwMode="auto">
          <a:xfrm>
            <a:off x="6599238" y="2414588"/>
            <a:ext cx="495300" cy="384175"/>
            <a:chOff x="4821743" y="2540867"/>
            <a:chExt cx="939800" cy="728663"/>
          </a:xfrm>
        </p:grpSpPr>
        <p:sp>
          <p:nvSpPr>
            <p:cNvPr id="122" name="Freeform 51"/>
            <p:cNvSpPr>
              <a:spLocks noEditPoints="1"/>
            </p:cNvSpPr>
            <p:nvPr/>
          </p:nvSpPr>
          <p:spPr bwMode="auto">
            <a:xfrm>
              <a:off x="4924157" y="2540867"/>
              <a:ext cx="728947" cy="578113"/>
            </a:xfrm>
            <a:custGeom>
              <a:avLst/>
              <a:gdLst>
                <a:gd name="T0" fmla="*/ 194 w 194"/>
                <a:gd name="T1" fmla="*/ 154 h 154"/>
                <a:gd name="T2" fmla="*/ 194 w 194"/>
                <a:gd name="T3" fmla="*/ 151 h 154"/>
                <a:gd name="T4" fmla="*/ 194 w 194"/>
                <a:gd name="T5" fmla="*/ 15 h 154"/>
                <a:gd name="T6" fmla="*/ 179 w 194"/>
                <a:gd name="T7" fmla="*/ 0 h 154"/>
                <a:gd name="T8" fmla="*/ 15 w 194"/>
                <a:gd name="T9" fmla="*/ 0 h 154"/>
                <a:gd name="T10" fmla="*/ 0 w 194"/>
                <a:gd name="T11" fmla="*/ 15 h 154"/>
                <a:gd name="T12" fmla="*/ 0 w 194"/>
                <a:gd name="T13" fmla="*/ 151 h 154"/>
                <a:gd name="T14" fmla="*/ 0 w 194"/>
                <a:gd name="T15" fmla="*/ 154 h 154"/>
                <a:gd name="T16" fmla="*/ 194 w 194"/>
                <a:gd name="T17" fmla="*/ 154 h 154"/>
                <a:gd name="T18" fmla="*/ 16 w 194"/>
                <a:gd name="T19" fmla="*/ 16 h 154"/>
                <a:gd name="T20" fmla="*/ 178 w 194"/>
                <a:gd name="T21" fmla="*/ 16 h 154"/>
                <a:gd name="T22" fmla="*/ 178 w 194"/>
                <a:gd name="T23" fmla="*/ 143 h 154"/>
                <a:gd name="T24" fmla="*/ 16 w 194"/>
                <a:gd name="T25" fmla="*/ 143 h 154"/>
                <a:gd name="T26" fmla="*/ 16 w 194"/>
                <a:gd name="T27" fmla="*/ 1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54">
                  <a:moveTo>
                    <a:pt x="194" y="154"/>
                  </a:moveTo>
                  <a:cubicBezTo>
                    <a:pt x="194" y="153"/>
                    <a:pt x="194" y="152"/>
                    <a:pt x="194" y="151"/>
                  </a:cubicBezTo>
                  <a:cubicBezTo>
                    <a:pt x="194" y="15"/>
                    <a:pt x="194" y="15"/>
                    <a:pt x="194" y="15"/>
                  </a:cubicBezTo>
                  <a:cubicBezTo>
                    <a:pt x="194" y="7"/>
                    <a:pt x="188" y="0"/>
                    <a:pt x="17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2"/>
                    <a:pt x="0" y="153"/>
                    <a:pt x="0" y="154"/>
                  </a:cubicBezTo>
                  <a:lnTo>
                    <a:pt x="194" y="154"/>
                  </a:lnTo>
                  <a:close/>
                  <a:moveTo>
                    <a:pt x="16" y="16"/>
                  </a:moveTo>
                  <a:cubicBezTo>
                    <a:pt x="178" y="16"/>
                    <a:pt x="178" y="16"/>
                    <a:pt x="178" y="16"/>
                  </a:cubicBezTo>
                  <a:cubicBezTo>
                    <a:pt x="178" y="143"/>
                    <a:pt x="178" y="143"/>
                    <a:pt x="178" y="143"/>
                  </a:cubicBezTo>
                  <a:cubicBezTo>
                    <a:pt x="16" y="143"/>
                    <a:pt x="16" y="143"/>
                    <a:pt x="16" y="143"/>
                  </a:cubicBezTo>
                  <a:lnTo>
                    <a:pt x="16" y="1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3" name="Freeform 52"/>
            <p:cNvSpPr>
              <a:spLocks noEditPoints="1"/>
            </p:cNvSpPr>
            <p:nvPr/>
          </p:nvSpPr>
          <p:spPr bwMode="auto">
            <a:xfrm>
              <a:off x="4821743" y="3134034"/>
              <a:ext cx="939800" cy="135496"/>
            </a:xfrm>
            <a:custGeom>
              <a:avLst/>
              <a:gdLst>
                <a:gd name="T0" fmla="*/ 232 w 250"/>
                <a:gd name="T1" fmla="*/ 0 h 36"/>
                <a:gd name="T2" fmla="*/ 18 w 250"/>
                <a:gd name="T3" fmla="*/ 0 h 36"/>
                <a:gd name="T4" fmla="*/ 0 w 250"/>
                <a:gd name="T5" fmla="*/ 18 h 36"/>
                <a:gd name="T6" fmla="*/ 18 w 250"/>
                <a:gd name="T7" fmla="*/ 36 h 36"/>
                <a:gd name="T8" fmla="*/ 232 w 250"/>
                <a:gd name="T9" fmla="*/ 36 h 36"/>
                <a:gd name="T10" fmla="*/ 250 w 250"/>
                <a:gd name="T11" fmla="*/ 18 h 36"/>
                <a:gd name="T12" fmla="*/ 232 w 250"/>
                <a:gd name="T13" fmla="*/ 0 h 36"/>
                <a:gd name="T14" fmla="*/ 65 w 250"/>
                <a:gd name="T15" fmla="*/ 21 h 36"/>
                <a:gd name="T16" fmla="*/ 18 w 250"/>
                <a:gd name="T17" fmla="*/ 21 h 36"/>
                <a:gd name="T18" fmla="*/ 15 w 250"/>
                <a:gd name="T19" fmla="*/ 18 h 36"/>
                <a:gd name="T20" fmla="*/ 18 w 250"/>
                <a:gd name="T21" fmla="*/ 15 h 36"/>
                <a:gd name="T22" fmla="*/ 65 w 250"/>
                <a:gd name="T23" fmla="*/ 15 h 36"/>
                <a:gd name="T24" fmla="*/ 65 w 250"/>
                <a:gd name="T25" fmla="*/ 21 h 36"/>
                <a:gd name="T26" fmla="*/ 100 w 250"/>
                <a:gd name="T27" fmla="*/ 21 h 36"/>
                <a:gd name="T28" fmla="*/ 77 w 250"/>
                <a:gd name="T29" fmla="*/ 21 h 36"/>
                <a:gd name="T30" fmla="*/ 77 w 250"/>
                <a:gd name="T31" fmla="*/ 15 h 36"/>
                <a:gd name="T32" fmla="*/ 100 w 250"/>
                <a:gd name="T33" fmla="*/ 15 h 36"/>
                <a:gd name="T34" fmla="*/ 100 w 250"/>
                <a:gd name="T35" fmla="*/ 21 h 36"/>
                <a:gd name="T36" fmla="*/ 232 w 250"/>
                <a:gd name="T37" fmla="*/ 21 h 36"/>
                <a:gd name="T38" fmla="*/ 208 w 250"/>
                <a:gd name="T39" fmla="*/ 21 h 36"/>
                <a:gd name="T40" fmla="*/ 208 w 250"/>
                <a:gd name="T41" fmla="*/ 15 h 36"/>
                <a:gd name="T42" fmla="*/ 232 w 250"/>
                <a:gd name="T43" fmla="*/ 15 h 36"/>
                <a:gd name="T44" fmla="*/ 235 w 250"/>
                <a:gd name="T45" fmla="*/ 18 h 36"/>
                <a:gd name="T46" fmla="*/ 232 w 250"/>
                <a:gd name="T4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0" h="36">
                  <a:moveTo>
                    <a:pt x="232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42" y="36"/>
                    <a:pt x="250" y="28"/>
                    <a:pt x="250" y="18"/>
                  </a:cubicBezTo>
                  <a:cubicBezTo>
                    <a:pt x="250" y="8"/>
                    <a:pt x="242" y="0"/>
                    <a:pt x="232" y="0"/>
                  </a:cubicBezTo>
                  <a:close/>
                  <a:moveTo>
                    <a:pt x="65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6" y="21"/>
                    <a:pt x="15" y="20"/>
                    <a:pt x="15" y="18"/>
                  </a:cubicBezTo>
                  <a:cubicBezTo>
                    <a:pt x="15" y="17"/>
                    <a:pt x="16" y="15"/>
                    <a:pt x="18" y="15"/>
                  </a:cubicBezTo>
                  <a:cubicBezTo>
                    <a:pt x="65" y="15"/>
                    <a:pt x="65" y="15"/>
                    <a:pt x="65" y="15"/>
                  </a:cubicBezTo>
                  <a:lnTo>
                    <a:pt x="65" y="21"/>
                  </a:lnTo>
                  <a:close/>
                  <a:moveTo>
                    <a:pt x="100" y="21"/>
                  </a:moveTo>
                  <a:cubicBezTo>
                    <a:pt x="77" y="21"/>
                    <a:pt x="77" y="21"/>
                    <a:pt x="77" y="21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100" y="15"/>
                    <a:pt x="100" y="15"/>
                    <a:pt x="100" y="15"/>
                  </a:cubicBezTo>
                  <a:lnTo>
                    <a:pt x="100" y="21"/>
                  </a:lnTo>
                  <a:close/>
                  <a:moveTo>
                    <a:pt x="232" y="21"/>
                  </a:moveTo>
                  <a:cubicBezTo>
                    <a:pt x="208" y="21"/>
                    <a:pt x="208" y="21"/>
                    <a:pt x="208" y="21"/>
                  </a:cubicBezTo>
                  <a:cubicBezTo>
                    <a:pt x="208" y="15"/>
                    <a:pt x="208" y="15"/>
                    <a:pt x="208" y="15"/>
                  </a:cubicBezTo>
                  <a:cubicBezTo>
                    <a:pt x="232" y="15"/>
                    <a:pt x="232" y="15"/>
                    <a:pt x="232" y="15"/>
                  </a:cubicBezTo>
                  <a:cubicBezTo>
                    <a:pt x="233" y="15"/>
                    <a:pt x="235" y="17"/>
                    <a:pt x="235" y="18"/>
                  </a:cubicBezTo>
                  <a:cubicBezTo>
                    <a:pt x="235" y="20"/>
                    <a:pt x="233" y="21"/>
                    <a:pt x="232" y="21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4" name="Rectangle 53"/>
            <p:cNvSpPr>
              <a:spLocks noChangeArrowheads="1"/>
            </p:cNvSpPr>
            <p:nvPr/>
          </p:nvSpPr>
          <p:spPr bwMode="auto">
            <a:xfrm>
              <a:off x="5077777" y="2667329"/>
              <a:ext cx="436767" cy="421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5" name="Rectangle 54"/>
            <p:cNvSpPr>
              <a:spLocks noChangeArrowheads="1"/>
            </p:cNvSpPr>
            <p:nvPr/>
          </p:nvSpPr>
          <p:spPr bwMode="auto">
            <a:xfrm>
              <a:off x="5074766" y="2766691"/>
              <a:ext cx="433754" cy="421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6" name="Rectangle 55"/>
            <p:cNvSpPr>
              <a:spLocks noChangeArrowheads="1"/>
            </p:cNvSpPr>
            <p:nvPr/>
          </p:nvSpPr>
          <p:spPr bwMode="auto">
            <a:xfrm>
              <a:off x="5077777" y="2863043"/>
              <a:ext cx="430743" cy="421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7" name="Rectangle 56"/>
            <p:cNvSpPr>
              <a:spLocks noChangeArrowheads="1"/>
            </p:cNvSpPr>
            <p:nvPr/>
          </p:nvSpPr>
          <p:spPr bwMode="auto">
            <a:xfrm>
              <a:off x="5074766" y="2962408"/>
              <a:ext cx="430741" cy="391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8988" name="组合 53"/>
          <p:cNvGrpSpPr/>
          <p:nvPr/>
        </p:nvGrpSpPr>
        <p:grpSpPr bwMode="auto">
          <a:xfrm>
            <a:off x="7342188" y="2428875"/>
            <a:ext cx="539750" cy="373063"/>
            <a:chOff x="6229855" y="2566267"/>
            <a:chExt cx="1022350" cy="708025"/>
          </a:xfrm>
        </p:grpSpPr>
        <p:sp>
          <p:nvSpPr>
            <p:cNvPr id="109" name="Freeform 59"/>
            <p:cNvSpPr>
              <a:spLocks noEditPoints="1"/>
            </p:cNvSpPr>
            <p:nvPr/>
          </p:nvSpPr>
          <p:spPr bwMode="auto">
            <a:xfrm>
              <a:off x="6229855" y="2566267"/>
              <a:ext cx="1022350" cy="708025"/>
            </a:xfrm>
            <a:custGeom>
              <a:avLst/>
              <a:gdLst>
                <a:gd name="T0" fmla="*/ 577 w 644"/>
                <a:gd name="T1" fmla="*/ 370 h 446"/>
                <a:gd name="T2" fmla="*/ 577 w 644"/>
                <a:gd name="T3" fmla="*/ 0 h 446"/>
                <a:gd name="T4" fmla="*/ 67 w 644"/>
                <a:gd name="T5" fmla="*/ 0 h 446"/>
                <a:gd name="T6" fmla="*/ 67 w 644"/>
                <a:gd name="T7" fmla="*/ 370 h 446"/>
                <a:gd name="T8" fmla="*/ 0 w 644"/>
                <a:gd name="T9" fmla="*/ 370 h 446"/>
                <a:gd name="T10" fmla="*/ 0 w 644"/>
                <a:gd name="T11" fmla="*/ 446 h 446"/>
                <a:gd name="T12" fmla="*/ 644 w 644"/>
                <a:gd name="T13" fmla="*/ 446 h 446"/>
                <a:gd name="T14" fmla="*/ 644 w 644"/>
                <a:gd name="T15" fmla="*/ 370 h 446"/>
                <a:gd name="T16" fmla="*/ 577 w 644"/>
                <a:gd name="T17" fmla="*/ 370 h 446"/>
                <a:gd name="T18" fmla="*/ 104 w 644"/>
                <a:gd name="T19" fmla="*/ 38 h 446"/>
                <a:gd name="T20" fmla="*/ 540 w 644"/>
                <a:gd name="T21" fmla="*/ 38 h 446"/>
                <a:gd name="T22" fmla="*/ 540 w 644"/>
                <a:gd name="T23" fmla="*/ 370 h 446"/>
                <a:gd name="T24" fmla="*/ 104 w 644"/>
                <a:gd name="T25" fmla="*/ 370 h 446"/>
                <a:gd name="T26" fmla="*/ 104 w 644"/>
                <a:gd name="T27" fmla="*/ 3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4" h="446">
                  <a:moveTo>
                    <a:pt x="577" y="370"/>
                  </a:moveTo>
                  <a:lnTo>
                    <a:pt x="577" y="0"/>
                  </a:lnTo>
                  <a:lnTo>
                    <a:pt x="67" y="0"/>
                  </a:lnTo>
                  <a:lnTo>
                    <a:pt x="67" y="370"/>
                  </a:lnTo>
                  <a:lnTo>
                    <a:pt x="0" y="370"/>
                  </a:lnTo>
                  <a:lnTo>
                    <a:pt x="0" y="446"/>
                  </a:lnTo>
                  <a:lnTo>
                    <a:pt x="644" y="446"/>
                  </a:lnTo>
                  <a:lnTo>
                    <a:pt x="644" y="370"/>
                  </a:lnTo>
                  <a:lnTo>
                    <a:pt x="577" y="370"/>
                  </a:lnTo>
                  <a:close/>
                  <a:moveTo>
                    <a:pt x="104" y="38"/>
                  </a:moveTo>
                  <a:lnTo>
                    <a:pt x="540" y="38"/>
                  </a:lnTo>
                  <a:lnTo>
                    <a:pt x="540" y="370"/>
                  </a:lnTo>
                  <a:lnTo>
                    <a:pt x="104" y="370"/>
                  </a:lnTo>
                  <a:lnTo>
                    <a:pt x="104" y="3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0" name="Freeform 60"/>
            <p:cNvSpPr>
              <a:spLocks noEditPoints="1"/>
            </p:cNvSpPr>
            <p:nvPr/>
          </p:nvSpPr>
          <p:spPr bwMode="auto">
            <a:xfrm>
              <a:off x="6437331" y="2701847"/>
              <a:ext cx="111257" cy="123527"/>
            </a:xfrm>
            <a:custGeom>
              <a:avLst/>
              <a:gdLst>
                <a:gd name="T0" fmla="*/ 10 w 30"/>
                <a:gd name="T1" fmla="*/ 0 h 33"/>
                <a:gd name="T2" fmla="*/ 0 w 30"/>
                <a:gd name="T3" fmla="*/ 33 h 33"/>
                <a:gd name="T4" fmla="*/ 8 w 30"/>
                <a:gd name="T5" fmla="*/ 33 h 33"/>
                <a:gd name="T6" fmla="*/ 10 w 30"/>
                <a:gd name="T7" fmla="*/ 24 h 33"/>
                <a:gd name="T8" fmla="*/ 19 w 30"/>
                <a:gd name="T9" fmla="*/ 24 h 33"/>
                <a:gd name="T10" fmla="*/ 22 w 30"/>
                <a:gd name="T11" fmla="*/ 33 h 33"/>
                <a:gd name="T12" fmla="*/ 30 w 30"/>
                <a:gd name="T13" fmla="*/ 33 h 33"/>
                <a:gd name="T14" fmla="*/ 20 w 30"/>
                <a:gd name="T15" fmla="*/ 0 h 33"/>
                <a:gd name="T16" fmla="*/ 10 w 30"/>
                <a:gd name="T17" fmla="*/ 0 h 33"/>
                <a:gd name="T18" fmla="*/ 11 w 30"/>
                <a:gd name="T19" fmla="*/ 19 h 33"/>
                <a:gd name="T20" fmla="*/ 13 w 30"/>
                <a:gd name="T21" fmla="*/ 12 h 33"/>
                <a:gd name="T22" fmla="*/ 15 w 30"/>
                <a:gd name="T23" fmla="*/ 6 h 33"/>
                <a:gd name="T24" fmla="*/ 15 w 30"/>
                <a:gd name="T25" fmla="*/ 6 h 33"/>
                <a:gd name="T26" fmla="*/ 16 w 30"/>
                <a:gd name="T27" fmla="*/ 12 h 33"/>
                <a:gd name="T28" fmla="*/ 18 w 30"/>
                <a:gd name="T29" fmla="*/ 19 h 33"/>
                <a:gd name="T30" fmla="*/ 11 w 30"/>
                <a:gd name="T31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3">
                  <a:moveTo>
                    <a:pt x="1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10" y="0"/>
                  </a:lnTo>
                  <a:close/>
                  <a:moveTo>
                    <a:pt x="11" y="19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4" y="10"/>
                    <a:pt x="14" y="8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8"/>
                    <a:pt x="16" y="10"/>
                    <a:pt x="16" y="12"/>
                  </a:cubicBezTo>
                  <a:cubicBezTo>
                    <a:pt x="18" y="19"/>
                    <a:pt x="18" y="19"/>
                    <a:pt x="18" y="19"/>
                  </a:cubicBezTo>
                  <a:lnTo>
                    <a:pt x="11" y="1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1" name="Freeform 61"/>
            <p:cNvSpPr>
              <a:spLocks noEditPoints="1"/>
            </p:cNvSpPr>
            <p:nvPr/>
          </p:nvSpPr>
          <p:spPr bwMode="auto">
            <a:xfrm>
              <a:off x="6563621" y="2701847"/>
              <a:ext cx="90207" cy="123527"/>
            </a:xfrm>
            <a:custGeom>
              <a:avLst/>
              <a:gdLst>
                <a:gd name="T0" fmla="*/ 20 w 24"/>
                <a:gd name="T1" fmla="*/ 30 h 33"/>
                <a:gd name="T2" fmla="*/ 24 w 24"/>
                <a:gd name="T3" fmla="*/ 23 h 33"/>
                <a:gd name="T4" fmla="*/ 17 w 24"/>
                <a:gd name="T5" fmla="*/ 15 h 33"/>
                <a:gd name="T6" fmla="*/ 17 w 24"/>
                <a:gd name="T7" fmla="*/ 15 h 33"/>
                <a:gd name="T8" fmla="*/ 23 w 24"/>
                <a:gd name="T9" fmla="*/ 8 h 33"/>
                <a:gd name="T10" fmla="*/ 19 w 24"/>
                <a:gd name="T11" fmla="*/ 2 h 33"/>
                <a:gd name="T12" fmla="*/ 9 w 24"/>
                <a:gd name="T13" fmla="*/ 0 h 33"/>
                <a:gd name="T14" fmla="*/ 0 w 24"/>
                <a:gd name="T15" fmla="*/ 1 h 33"/>
                <a:gd name="T16" fmla="*/ 0 w 24"/>
                <a:gd name="T17" fmla="*/ 32 h 33"/>
                <a:gd name="T18" fmla="*/ 8 w 24"/>
                <a:gd name="T19" fmla="*/ 33 h 33"/>
                <a:gd name="T20" fmla="*/ 20 w 24"/>
                <a:gd name="T21" fmla="*/ 30 h 33"/>
                <a:gd name="T22" fmla="*/ 7 w 24"/>
                <a:gd name="T23" fmla="*/ 6 h 33"/>
                <a:gd name="T24" fmla="*/ 10 w 24"/>
                <a:gd name="T25" fmla="*/ 5 h 33"/>
                <a:gd name="T26" fmla="*/ 15 w 24"/>
                <a:gd name="T27" fmla="*/ 9 h 33"/>
                <a:gd name="T28" fmla="*/ 10 w 24"/>
                <a:gd name="T29" fmla="*/ 13 h 33"/>
                <a:gd name="T30" fmla="*/ 7 w 24"/>
                <a:gd name="T31" fmla="*/ 13 h 33"/>
                <a:gd name="T32" fmla="*/ 7 w 24"/>
                <a:gd name="T33" fmla="*/ 6 h 33"/>
                <a:gd name="T34" fmla="*/ 7 w 24"/>
                <a:gd name="T35" fmla="*/ 18 h 33"/>
                <a:gd name="T36" fmla="*/ 10 w 24"/>
                <a:gd name="T37" fmla="*/ 18 h 33"/>
                <a:gd name="T38" fmla="*/ 16 w 24"/>
                <a:gd name="T39" fmla="*/ 23 h 33"/>
                <a:gd name="T40" fmla="*/ 10 w 24"/>
                <a:gd name="T41" fmla="*/ 28 h 33"/>
                <a:gd name="T42" fmla="*/ 7 w 24"/>
                <a:gd name="T43" fmla="*/ 27 h 33"/>
                <a:gd name="T44" fmla="*/ 7 w 24"/>
                <a:gd name="T45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33">
                  <a:moveTo>
                    <a:pt x="20" y="30"/>
                  </a:moveTo>
                  <a:cubicBezTo>
                    <a:pt x="22" y="28"/>
                    <a:pt x="24" y="26"/>
                    <a:pt x="24" y="23"/>
                  </a:cubicBezTo>
                  <a:cubicBezTo>
                    <a:pt x="24" y="19"/>
                    <a:pt x="21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1" y="14"/>
                    <a:pt x="23" y="11"/>
                    <a:pt x="23" y="8"/>
                  </a:cubicBezTo>
                  <a:cubicBezTo>
                    <a:pt x="23" y="5"/>
                    <a:pt x="21" y="3"/>
                    <a:pt x="19" y="2"/>
                  </a:cubicBezTo>
                  <a:cubicBezTo>
                    <a:pt x="16" y="1"/>
                    <a:pt x="14" y="0"/>
                    <a:pt x="9" y="0"/>
                  </a:cubicBezTo>
                  <a:cubicBezTo>
                    <a:pt x="6" y="0"/>
                    <a:pt x="2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" y="33"/>
                    <a:pt x="4" y="33"/>
                    <a:pt x="8" y="33"/>
                  </a:cubicBezTo>
                  <a:cubicBezTo>
                    <a:pt x="14" y="33"/>
                    <a:pt x="18" y="32"/>
                    <a:pt x="20" y="30"/>
                  </a:cubicBezTo>
                  <a:close/>
                  <a:moveTo>
                    <a:pt x="7" y="6"/>
                  </a:moveTo>
                  <a:cubicBezTo>
                    <a:pt x="8" y="6"/>
                    <a:pt x="9" y="5"/>
                    <a:pt x="10" y="5"/>
                  </a:cubicBezTo>
                  <a:cubicBezTo>
                    <a:pt x="14" y="5"/>
                    <a:pt x="15" y="7"/>
                    <a:pt x="15" y="9"/>
                  </a:cubicBezTo>
                  <a:cubicBezTo>
                    <a:pt x="15" y="12"/>
                    <a:pt x="13" y="13"/>
                    <a:pt x="10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7" y="6"/>
                  </a:lnTo>
                  <a:close/>
                  <a:moveTo>
                    <a:pt x="7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3" y="18"/>
                    <a:pt x="16" y="20"/>
                    <a:pt x="16" y="23"/>
                  </a:cubicBezTo>
                  <a:cubicBezTo>
                    <a:pt x="16" y="26"/>
                    <a:pt x="13" y="28"/>
                    <a:pt x="10" y="28"/>
                  </a:cubicBezTo>
                  <a:cubicBezTo>
                    <a:pt x="9" y="28"/>
                    <a:pt x="8" y="28"/>
                    <a:pt x="7" y="27"/>
                  </a:cubicBezTo>
                  <a:lnTo>
                    <a:pt x="7" y="1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2" name="Freeform 62"/>
            <p:cNvSpPr/>
            <p:nvPr/>
          </p:nvSpPr>
          <p:spPr bwMode="auto">
            <a:xfrm>
              <a:off x="6440339" y="2858516"/>
              <a:ext cx="96221" cy="126540"/>
            </a:xfrm>
            <a:custGeom>
              <a:avLst/>
              <a:gdLst>
                <a:gd name="T0" fmla="*/ 18 w 26"/>
                <a:gd name="T1" fmla="*/ 6 h 33"/>
                <a:gd name="T2" fmla="*/ 24 w 26"/>
                <a:gd name="T3" fmla="*/ 7 h 33"/>
                <a:gd name="T4" fmla="*/ 26 w 26"/>
                <a:gd name="T5" fmla="*/ 2 h 33"/>
                <a:gd name="T6" fmla="*/ 18 w 26"/>
                <a:gd name="T7" fmla="*/ 0 h 33"/>
                <a:gd name="T8" fmla="*/ 0 w 26"/>
                <a:gd name="T9" fmla="*/ 17 h 33"/>
                <a:gd name="T10" fmla="*/ 17 w 26"/>
                <a:gd name="T11" fmla="*/ 33 h 33"/>
                <a:gd name="T12" fmla="*/ 25 w 26"/>
                <a:gd name="T13" fmla="*/ 32 h 33"/>
                <a:gd name="T14" fmla="*/ 24 w 26"/>
                <a:gd name="T15" fmla="*/ 26 h 33"/>
                <a:gd name="T16" fmla="*/ 18 w 26"/>
                <a:gd name="T17" fmla="*/ 27 h 33"/>
                <a:gd name="T18" fmla="*/ 8 w 26"/>
                <a:gd name="T19" fmla="*/ 17 h 33"/>
                <a:gd name="T20" fmla="*/ 18 w 26"/>
                <a:gd name="T21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3">
                  <a:moveTo>
                    <a:pt x="18" y="6"/>
                  </a:moveTo>
                  <a:cubicBezTo>
                    <a:pt x="21" y="6"/>
                    <a:pt x="23" y="7"/>
                    <a:pt x="24" y="7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4" y="1"/>
                    <a:pt x="22" y="0"/>
                    <a:pt x="18" y="0"/>
                  </a:cubicBezTo>
                  <a:cubicBezTo>
                    <a:pt x="8" y="0"/>
                    <a:pt x="0" y="6"/>
                    <a:pt x="0" y="17"/>
                  </a:cubicBezTo>
                  <a:cubicBezTo>
                    <a:pt x="0" y="26"/>
                    <a:pt x="6" y="33"/>
                    <a:pt x="17" y="33"/>
                  </a:cubicBezTo>
                  <a:cubicBezTo>
                    <a:pt x="21" y="33"/>
                    <a:pt x="24" y="33"/>
                    <a:pt x="25" y="32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7"/>
                    <a:pt x="20" y="27"/>
                    <a:pt x="18" y="27"/>
                  </a:cubicBezTo>
                  <a:cubicBezTo>
                    <a:pt x="12" y="27"/>
                    <a:pt x="8" y="23"/>
                    <a:pt x="8" y="17"/>
                  </a:cubicBezTo>
                  <a:cubicBezTo>
                    <a:pt x="8" y="10"/>
                    <a:pt x="12" y="6"/>
                    <a:pt x="18" y="6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3" name="Freeform 63"/>
            <p:cNvSpPr>
              <a:spLocks noEditPoints="1"/>
            </p:cNvSpPr>
            <p:nvPr/>
          </p:nvSpPr>
          <p:spPr bwMode="auto">
            <a:xfrm>
              <a:off x="6554601" y="2858516"/>
              <a:ext cx="108249" cy="126540"/>
            </a:xfrm>
            <a:custGeom>
              <a:avLst/>
              <a:gdLst>
                <a:gd name="T0" fmla="*/ 29 w 29"/>
                <a:gd name="T1" fmla="*/ 16 h 33"/>
                <a:gd name="T2" fmla="*/ 23 w 29"/>
                <a:gd name="T3" fmla="*/ 4 h 33"/>
                <a:gd name="T4" fmla="*/ 10 w 29"/>
                <a:gd name="T5" fmla="*/ 0 h 33"/>
                <a:gd name="T6" fmla="*/ 0 w 29"/>
                <a:gd name="T7" fmla="*/ 1 h 33"/>
                <a:gd name="T8" fmla="*/ 0 w 29"/>
                <a:gd name="T9" fmla="*/ 33 h 33"/>
                <a:gd name="T10" fmla="*/ 8 w 29"/>
                <a:gd name="T11" fmla="*/ 33 h 33"/>
                <a:gd name="T12" fmla="*/ 23 w 29"/>
                <a:gd name="T13" fmla="*/ 29 h 33"/>
                <a:gd name="T14" fmla="*/ 29 w 29"/>
                <a:gd name="T15" fmla="*/ 16 h 33"/>
                <a:gd name="T16" fmla="*/ 10 w 29"/>
                <a:gd name="T17" fmla="*/ 28 h 33"/>
                <a:gd name="T18" fmla="*/ 7 w 29"/>
                <a:gd name="T19" fmla="*/ 27 h 33"/>
                <a:gd name="T20" fmla="*/ 7 w 29"/>
                <a:gd name="T21" fmla="*/ 6 h 33"/>
                <a:gd name="T22" fmla="*/ 11 w 29"/>
                <a:gd name="T23" fmla="*/ 6 h 33"/>
                <a:gd name="T24" fmla="*/ 21 w 29"/>
                <a:gd name="T25" fmla="*/ 16 h 33"/>
                <a:gd name="T26" fmla="*/ 10 w 29"/>
                <a:gd name="T27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3">
                  <a:moveTo>
                    <a:pt x="29" y="16"/>
                  </a:moveTo>
                  <a:cubicBezTo>
                    <a:pt x="29" y="10"/>
                    <a:pt x="26" y="6"/>
                    <a:pt x="23" y="4"/>
                  </a:cubicBezTo>
                  <a:cubicBezTo>
                    <a:pt x="20" y="2"/>
                    <a:pt x="16" y="0"/>
                    <a:pt x="10" y="0"/>
                  </a:cubicBezTo>
                  <a:cubicBezTo>
                    <a:pt x="6" y="0"/>
                    <a:pt x="3" y="1"/>
                    <a:pt x="0" y="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" y="33"/>
                    <a:pt x="5" y="33"/>
                    <a:pt x="8" y="33"/>
                  </a:cubicBezTo>
                  <a:cubicBezTo>
                    <a:pt x="15" y="33"/>
                    <a:pt x="20" y="32"/>
                    <a:pt x="23" y="29"/>
                  </a:cubicBezTo>
                  <a:cubicBezTo>
                    <a:pt x="26" y="26"/>
                    <a:pt x="29" y="22"/>
                    <a:pt x="29" y="16"/>
                  </a:cubicBezTo>
                  <a:close/>
                  <a:moveTo>
                    <a:pt x="10" y="28"/>
                  </a:moveTo>
                  <a:cubicBezTo>
                    <a:pt x="9" y="28"/>
                    <a:pt x="8" y="28"/>
                    <a:pt x="7" y="2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9" y="6"/>
                    <a:pt x="11" y="6"/>
                  </a:cubicBezTo>
                  <a:cubicBezTo>
                    <a:pt x="17" y="6"/>
                    <a:pt x="21" y="10"/>
                    <a:pt x="21" y="16"/>
                  </a:cubicBezTo>
                  <a:cubicBezTo>
                    <a:pt x="21" y="24"/>
                    <a:pt x="17" y="28"/>
                    <a:pt x="10" y="28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4" name="Freeform 64"/>
            <p:cNvSpPr/>
            <p:nvPr/>
          </p:nvSpPr>
          <p:spPr bwMode="auto">
            <a:xfrm>
              <a:off x="6677884" y="2864542"/>
              <a:ext cx="78180" cy="120515"/>
            </a:xfrm>
            <a:custGeom>
              <a:avLst/>
              <a:gdLst>
                <a:gd name="T0" fmla="*/ 49 w 49"/>
                <a:gd name="T1" fmla="*/ 62 h 76"/>
                <a:gd name="T2" fmla="*/ 19 w 49"/>
                <a:gd name="T3" fmla="*/ 62 h 76"/>
                <a:gd name="T4" fmla="*/ 19 w 49"/>
                <a:gd name="T5" fmla="*/ 43 h 76"/>
                <a:gd name="T6" fmla="*/ 45 w 49"/>
                <a:gd name="T7" fmla="*/ 43 h 76"/>
                <a:gd name="T8" fmla="*/ 45 w 49"/>
                <a:gd name="T9" fmla="*/ 29 h 76"/>
                <a:gd name="T10" fmla="*/ 19 w 49"/>
                <a:gd name="T11" fmla="*/ 29 h 76"/>
                <a:gd name="T12" fmla="*/ 19 w 49"/>
                <a:gd name="T13" fmla="*/ 15 h 76"/>
                <a:gd name="T14" fmla="*/ 47 w 49"/>
                <a:gd name="T15" fmla="*/ 15 h 76"/>
                <a:gd name="T16" fmla="*/ 47 w 49"/>
                <a:gd name="T17" fmla="*/ 0 h 76"/>
                <a:gd name="T18" fmla="*/ 0 w 49"/>
                <a:gd name="T19" fmla="*/ 0 h 76"/>
                <a:gd name="T20" fmla="*/ 0 w 49"/>
                <a:gd name="T21" fmla="*/ 76 h 76"/>
                <a:gd name="T22" fmla="*/ 49 w 49"/>
                <a:gd name="T23" fmla="*/ 76 h 76"/>
                <a:gd name="T24" fmla="*/ 49 w 49"/>
                <a:gd name="T2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76">
                  <a:moveTo>
                    <a:pt x="49" y="62"/>
                  </a:moveTo>
                  <a:lnTo>
                    <a:pt x="19" y="62"/>
                  </a:lnTo>
                  <a:lnTo>
                    <a:pt x="19" y="43"/>
                  </a:lnTo>
                  <a:lnTo>
                    <a:pt x="45" y="43"/>
                  </a:lnTo>
                  <a:lnTo>
                    <a:pt x="45" y="29"/>
                  </a:lnTo>
                  <a:lnTo>
                    <a:pt x="19" y="29"/>
                  </a:lnTo>
                  <a:lnTo>
                    <a:pt x="19" y="15"/>
                  </a:lnTo>
                  <a:lnTo>
                    <a:pt x="47" y="15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49" y="76"/>
                  </a:lnTo>
                  <a:lnTo>
                    <a:pt x="49" y="62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5" name="Freeform 65"/>
            <p:cNvSpPr/>
            <p:nvPr/>
          </p:nvSpPr>
          <p:spPr bwMode="auto">
            <a:xfrm>
              <a:off x="6774105" y="2864542"/>
              <a:ext cx="72166" cy="120515"/>
            </a:xfrm>
            <a:custGeom>
              <a:avLst/>
              <a:gdLst>
                <a:gd name="T0" fmla="*/ 45 w 45"/>
                <a:gd name="T1" fmla="*/ 31 h 76"/>
                <a:gd name="T2" fmla="*/ 17 w 45"/>
                <a:gd name="T3" fmla="*/ 31 h 76"/>
                <a:gd name="T4" fmla="*/ 17 w 45"/>
                <a:gd name="T5" fmla="*/ 15 h 76"/>
                <a:gd name="T6" fmla="*/ 45 w 45"/>
                <a:gd name="T7" fmla="*/ 15 h 76"/>
                <a:gd name="T8" fmla="*/ 45 w 45"/>
                <a:gd name="T9" fmla="*/ 0 h 76"/>
                <a:gd name="T10" fmla="*/ 0 w 45"/>
                <a:gd name="T11" fmla="*/ 0 h 76"/>
                <a:gd name="T12" fmla="*/ 0 w 45"/>
                <a:gd name="T13" fmla="*/ 76 h 76"/>
                <a:gd name="T14" fmla="*/ 17 w 45"/>
                <a:gd name="T15" fmla="*/ 76 h 76"/>
                <a:gd name="T16" fmla="*/ 17 w 45"/>
                <a:gd name="T17" fmla="*/ 45 h 76"/>
                <a:gd name="T18" fmla="*/ 45 w 45"/>
                <a:gd name="T19" fmla="*/ 45 h 76"/>
                <a:gd name="T20" fmla="*/ 45 w 45"/>
                <a:gd name="T21" fmla="*/ 3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76">
                  <a:moveTo>
                    <a:pt x="45" y="31"/>
                  </a:moveTo>
                  <a:lnTo>
                    <a:pt x="17" y="31"/>
                  </a:lnTo>
                  <a:lnTo>
                    <a:pt x="17" y="15"/>
                  </a:lnTo>
                  <a:lnTo>
                    <a:pt x="45" y="15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17" y="76"/>
                  </a:lnTo>
                  <a:lnTo>
                    <a:pt x="17" y="45"/>
                  </a:lnTo>
                  <a:lnTo>
                    <a:pt x="45" y="45"/>
                  </a:lnTo>
                  <a:lnTo>
                    <a:pt x="45" y="3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6" name="Freeform 66"/>
            <p:cNvSpPr>
              <a:spLocks noEditPoints="1"/>
            </p:cNvSpPr>
            <p:nvPr/>
          </p:nvSpPr>
          <p:spPr bwMode="auto">
            <a:xfrm>
              <a:off x="6443345" y="3018197"/>
              <a:ext cx="63146" cy="87374"/>
            </a:xfrm>
            <a:custGeom>
              <a:avLst/>
              <a:gdLst>
                <a:gd name="T0" fmla="*/ 9 w 17"/>
                <a:gd name="T1" fmla="*/ 0 h 23"/>
                <a:gd name="T2" fmla="*/ 0 w 17"/>
                <a:gd name="T3" fmla="*/ 12 h 23"/>
                <a:gd name="T4" fmla="*/ 9 w 17"/>
                <a:gd name="T5" fmla="*/ 23 h 23"/>
                <a:gd name="T6" fmla="*/ 17 w 17"/>
                <a:gd name="T7" fmla="*/ 12 h 23"/>
                <a:gd name="T8" fmla="*/ 9 w 17"/>
                <a:gd name="T9" fmla="*/ 0 h 23"/>
                <a:gd name="T10" fmla="*/ 9 w 17"/>
                <a:gd name="T11" fmla="*/ 19 h 23"/>
                <a:gd name="T12" fmla="*/ 6 w 17"/>
                <a:gd name="T13" fmla="*/ 12 h 23"/>
                <a:gd name="T14" fmla="*/ 9 w 17"/>
                <a:gd name="T15" fmla="*/ 4 h 23"/>
                <a:gd name="T16" fmla="*/ 12 w 17"/>
                <a:gd name="T17" fmla="*/ 12 h 23"/>
                <a:gd name="T18" fmla="*/ 9 w 17"/>
                <a:gd name="T1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3">
                  <a:moveTo>
                    <a:pt x="9" y="0"/>
                  </a:moveTo>
                  <a:cubicBezTo>
                    <a:pt x="3" y="0"/>
                    <a:pt x="0" y="5"/>
                    <a:pt x="0" y="12"/>
                  </a:cubicBezTo>
                  <a:cubicBezTo>
                    <a:pt x="0" y="18"/>
                    <a:pt x="3" y="23"/>
                    <a:pt x="9" y="23"/>
                  </a:cubicBezTo>
                  <a:cubicBezTo>
                    <a:pt x="14" y="23"/>
                    <a:pt x="17" y="19"/>
                    <a:pt x="17" y="12"/>
                  </a:cubicBezTo>
                  <a:cubicBezTo>
                    <a:pt x="17" y="6"/>
                    <a:pt x="15" y="0"/>
                    <a:pt x="9" y="0"/>
                  </a:cubicBezTo>
                  <a:close/>
                  <a:moveTo>
                    <a:pt x="9" y="19"/>
                  </a:moveTo>
                  <a:cubicBezTo>
                    <a:pt x="7" y="19"/>
                    <a:pt x="6" y="17"/>
                    <a:pt x="6" y="12"/>
                  </a:cubicBezTo>
                  <a:cubicBezTo>
                    <a:pt x="6" y="7"/>
                    <a:pt x="7" y="4"/>
                    <a:pt x="9" y="4"/>
                  </a:cubicBezTo>
                  <a:cubicBezTo>
                    <a:pt x="11" y="4"/>
                    <a:pt x="12" y="7"/>
                    <a:pt x="12" y="12"/>
                  </a:cubicBezTo>
                  <a:cubicBezTo>
                    <a:pt x="12" y="17"/>
                    <a:pt x="11" y="19"/>
                    <a:pt x="9" y="19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7" name="Freeform 67"/>
            <p:cNvSpPr/>
            <p:nvPr/>
          </p:nvSpPr>
          <p:spPr bwMode="auto">
            <a:xfrm>
              <a:off x="6548588" y="3021211"/>
              <a:ext cx="39089" cy="84360"/>
            </a:xfrm>
            <a:custGeom>
              <a:avLst/>
              <a:gdLst>
                <a:gd name="T0" fmla="*/ 0 w 24"/>
                <a:gd name="T1" fmla="*/ 5 h 52"/>
                <a:gd name="T2" fmla="*/ 3 w 24"/>
                <a:gd name="T3" fmla="*/ 14 h 52"/>
                <a:gd name="T4" fmla="*/ 12 w 24"/>
                <a:gd name="T5" fmla="*/ 9 h 52"/>
                <a:gd name="T6" fmla="*/ 12 w 24"/>
                <a:gd name="T7" fmla="*/ 9 h 52"/>
                <a:gd name="T8" fmla="*/ 12 w 24"/>
                <a:gd name="T9" fmla="*/ 52 h 52"/>
                <a:gd name="T10" fmla="*/ 24 w 24"/>
                <a:gd name="T11" fmla="*/ 52 h 52"/>
                <a:gd name="T12" fmla="*/ 24 w 24"/>
                <a:gd name="T13" fmla="*/ 0 h 52"/>
                <a:gd name="T14" fmla="*/ 15 w 24"/>
                <a:gd name="T15" fmla="*/ 0 h 52"/>
                <a:gd name="T16" fmla="*/ 0 w 24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2">
                  <a:moveTo>
                    <a:pt x="0" y="5"/>
                  </a:moveTo>
                  <a:lnTo>
                    <a:pt x="3" y="14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52"/>
                  </a:lnTo>
                  <a:lnTo>
                    <a:pt x="24" y="5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0" y="5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8" name="Freeform 68"/>
            <p:cNvSpPr/>
            <p:nvPr/>
          </p:nvSpPr>
          <p:spPr bwMode="auto">
            <a:xfrm>
              <a:off x="6638795" y="3018197"/>
              <a:ext cx="60138" cy="87374"/>
            </a:xfrm>
            <a:custGeom>
              <a:avLst/>
              <a:gdLst>
                <a:gd name="T0" fmla="*/ 8 w 16"/>
                <a:gd name="T1" fmla="*/ 19 h 23"/>
                <a:gd name="T2" fmla="*/ 10 w 16"/>
                <a:gd name="T3" fmla="*/ 17 h 23"/>
                <a:gd name="T4" fmla="*/ 16 w 16"/>
                <a:gd name="T5" fmla="*/ 7 h 23"/>
                <a:gd name="T6" fmla="*/ 8 w 16"/>
                <a:gd name="T7" fmla="*/ 0 h 23"/>
                <a:gd name="T8" fmla="*/ 1 w 16"/>
                <a:gd name="T9" fmla="*/ 3 h 23"/>
                <a:gd name="T10" fmla="*/ 2 w 16"/>
                <a:gd name="T11" fmla="*/ 6 h 23"/>
                <a:gd name="T12" fmla="*/ 7 w 16"/>
                <a:gd name="T13" fmla="*/ 5 h 23"/>
                <a:gd name="T14" fmla="*/ 10 w 16"/>
                <a:gd name="T15" fmla="*/ 8 h 23"/>
                <a:gd name="T16" fmla="*/ 3 w 16"/>
                <a:gd name="T17" fmla="*/ 17 h 23"/>
                <a:gd name="T18" fmla="*/ 0 w 16"/>
                <a:gd name="T19" fmla="*/ 20 h 23"/>
                <a:gd name="T20" fmla="*/ 0 w 16"/>
                <a:gd name="T21" fmla="*/ 23 h 23"/>
                <a:gd name="T22" fmla="*/ 16 w 16"/>
                <a:gd name="T23" fmla="*/ 23 h 23"/>
                <a:gd name="T24" fmla="*/ 16 w 16"/>
                <a:gd name="T25" fmla="*/ 19 h 23"/>
                <a:gd name="T26" fmla="*/ 8 w 16"/>
                <a:gd name="T27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3">
                  <a:moveTo>
                    <a:pt x="8" y="19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3" y="14"/>
                    <a:pt x="16" y="11"/>
                    <a:pt x="16" y="7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9" y="5"/>
                    <a:pt x="10" y="6"/>
                    <a:pt x="10" y="8"/>
                  </a:cubicBezTo>
                  <a:cubicBezTo>
                    <a:pt x="10" y="10"/>
                    <a:pt x="8" y="13"/>
                    <a:pt x="3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9" name="Freeform 69"/>
            <p:cNvSpPr/>
            <p:nvPr/>
          </p:nvSpPr>
          <p:spPr bwMode="auto">
            <a:xfrm>
              <a:off x="6738022" y="3018197"/>
              <a:ext cx="57132" cy="87374"/>
            </a:xfrm>
            <a:custGeom>
              <a:avLst/>
              <a:gdLst>
                <a:gd name="T0" fmla="*/ 11 w 16"/>
                <a:gd name="T1" fmla="*/ 11 h 23"/>
                <a:gd name="T2" fmla="*/ 11 w 16"/>
                <a:gd name="T3" fmla="*/ 11 h 23"/>
                <a:gd name="T4" fmla="*/ 15 w 16"/>
                <a:gd name="T5" fmla="*/ 6 h 23"/>
                <a:gd name="T6" fmla="*/ 8 w 16"/>
                <a:gd name="T7" fmla="*/ 0 h 23"/>
                <a:gd name="T8" fmla="*/ 1 w 16"/>
                <a:gd name="T9" fmla="*/ 2 h 23"/>
                <a:gd name="T10" fmla="*/ 2 w 16"/>
                <a:gd name="T11" fmla="*/ 6 h 23"/>
                <a:gd name="T12" fmla="*/ 6 w 16"/>
                <a:gd name="T13" fmla="*/ 4 h 23"/>
                <a:gd name="T14" fmla="*/ 10 w 16"/>
                <a:gd name="T15" fmla="*/ 7 h 23"/>
                <a:gd name="T16" fmla="*/ 6 w 16"/>
                <a:gd name="T17" fmla="*/ 9 h 23"/>
                <a:gd name="T18" fmla="*/ 4 w 16"/>
                <a:gd name="T19" fmla="*/ 9 h 23"/>
                <a:gd name="T20" fmla="*/ 4 w 16"/>
                <a:gd name="T21" fmla="*/ 13 h 23"/>
                <a:gd name="T22" fmla="*/ 6 w 16"/>
                <a:gd name="T23" fmla="*/ 13 h 23"/>
                <a:gd name="T24" fmla="*/ 10 w 16"/>
                <a:gd name="T25" fmla="*/ 16 h 23"/>
                <a:gd name="T26" fmla="*/ 6 w 16"/>
                <a:gd name="T27" fmla="*/ 19 h 23"/>
                <a:gd name="T28" fmla="*/ 1 w 16"/>
                <a:gd name="T29" fmla="*/ 18 h 23"/>
                <a:gd name="T30" fmla="*/ 0 w 16"/>
                <a:gd name="T31" fmla="*/ 22 h 23"/>
                <a:gd name="T32" fmla="*/ 7 w 16"/>
                <a:gd name="T33" fmla="*/ 23 h 23"/>
                <a:gd name="T34" fmla="*/ 16 w 16"/>
                <a:gd name="T35" fmla="*/ 17 h 23"/>
                <a:gd name="T36" fmla="*/ 11 w 16"/>
                <a:gd name="T3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3">
                  <a:moveTo>
                    <a:pt x="11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4" y="10"/>
                    <a:pt x="15" y="8"/>
                    <a:pt x="15" y="6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5" y="0"/>
                    <a:pt x="2" y="1"/>
                    <a:pt x="1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5" y="4"/>
                    <a:pt x="6" y="4"/>
                  </a:cubicBezTo>
                  <a:cubicBezTo>
                    <a:pt x="9" y="4"/>
                    <a:pt x="10" y="5"/>
                    <a:pt x="10" y="7"/>
                  </a:cubicBezTo>
                  <a:cubicBezTo>
                    <a:pt x="10" y="9"/>
                    <a:pt x="7" y="9"/>
                    <a:pt x="6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3"/>
                    <a:pt x="10" y="14"/>
                    <a:pt x="10" y="16"/>
                  </a:cubicBezTo>
                  <a:cubicBezTo>
                    <a:pt x="10" y="18"/>
                    <a:pt x="9" y="19"/>
                    <a:pt x="6" y="19"/>
                  </a:cubicBezTo>
                  <a:cubicBezTo>
                    <a:pt x="4" y="19"/>
                    <a:pt x="2" y="18"/>
                    <a:pt x="1" y="1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3"/>
                    <a:pt x="4" y="23"/>
                    <a:pt x="7" y="23"/>
                  </a:cubicBezTo>
                  <a:cubicBezTo>
                    <a:pt x="12" y="23"/>
                    <a:pt x="16" y="20"/>
                    <a:pt x="16" y="17"/>
                  </a:cubicBezTo>
                  <a:cubicBezTo>
                    <a:pt x="16" y="14"/>
                    <a:pt x="13" y="12"/>
                    <a:pt x="11" y="11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0" name="Freeform 70"/>
            <p:cNvSpPr>
              <a:spLocks noEditPoints="1"/>
            </p:cNvSpPr>
            <p:nvPr/>
          </p:nvSpPr>
          <p:spPr bwMode="auto">
            <a:xfrm>
              <a:off x="6831237" y="3021211"/>
              <a:ext cx="66152" cy="84360"/>
            </a:xfrm>
            <a:custGeom>
              <a:avLst/>
              <a:gdLst>
                <a:gd name="T0" fmla="*/ 15 w 18"/>
                <a:gd name="T1" fmla="*/ 0 h 22"/>
                <a:gd name="T2" fmla="*/ 9 w 18"/>
                <a:gd name="T3" fmla="*/ 0 h 22"/>
                <a:gd name="T4" fmla="*/ 0 w 18"/>
                <a:gd name="T5" fmla="*/ 13 h 22"/>
                <a:gd name="T6" fmla="*/ 0 w 18"/>
                <a:gd name="T7" fmla="*/ 17 h 22"/>
                <a:gd name="T8" fmla="*/ 10 w 18"/>
                <a:gd name="T9" fmla="*/ 17 h 22"/>
                <a:gd name="T10" fmla="*/ 10 w 18"/>
                <a:gd name="T11" fmla="*/ 22 h 22"/>
                <a:gd name="T12" fmla="*/ 15 w 18"/>
                <a:gd name="T13" fmla="*/ 22 h 22"/>
                <a:gd name="T14" fmla="*/ 15 w 18"/>
                <a:gd name="T15" fmla="*/ 17 h 22"/>
                <a:gd name="T16" fmla="*/ 18 w 18"/>
                <a:gd name="T17" fmla="*/ 17 h 22"/>
                <a:gd name="T18" fmla="*/ 18 w 18"/>
                <a:gd name="T19" fmla="*/ 13 h 22"/>
                <a:gd name="T20" fmla="*/ 15 w 18"/>
                <a:gd name="T21" fmla="*/ 13 h 22"/>
                <a:gd name="T22" fmla="*/ 15 w 18"/>
                <a:gd name="T23" fmla="*/ 0 h 22"/>
                <a:gd name="T24" fmla="*/ 10 w 18"/>
                <a:gd name="T25" fmla="*/ 8 h 22"/>
                <a:gd name="T26" fmla="*/ 10 w 18"/>
                <a:gd name="T27" fmla="*/ 13 h 22"/>
                <a:gd name="T28" fmla="*/ 5 w 18"/>
                <a:gd name="T29" fmla="*/ 13 h 22"/>
                <a:gd name="T30" fmla="*/ 5 w 18"/>
                <a:gd name="T31" fmla="*/ 13 h 22"/>
                <a:gd name="T32" fmla="*/ 8 w 18"/>
                <a:gd name="T33" fmla="*/ 8 h 22"/>
                <a:gd name="T34" fmla="*/ 10 w 18"/>
                <a:gd name="T35" fmla="*/ 4 h 22"/>
                <a:gd name="T36" fmla="*/ 10 w 18"/>
                <a:gd name="T37" fmla="*/ 4 h 22"/>
                <a:gd name="T38" fmla="*/ 10 w 18"/>
                <a:gd name="T39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2">
                  <a:moveTo>
                    <a:pt x="1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  <a:moveTo>
                    <a:pt x="10" y="8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6"/>
                    <a:pt x="9" y="5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7"/>
                    <a:pt x="10" y="8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1" name="Freeform 71"/>
            <p:cNvSpPr/>
            <p:nvPr/>
          </p:nvSpPr>
          <p:spPr bwMode="auto">
            <a:xfrm>
              <a:off x="6933472" y="3021211"/>
              <a:ext cx="54124" cy="84360"/>
            </a:xfrm>
            <a:custGeom>
              <a:avLst/>
              <a:gdLst>
                <a:gd name="T0" fmla="*/ 13 w 15"/>
                <a:gd name="T1" fmla="*/ 9 h 22"/>
                <a:gd name="T2" fmla="*/ 7 w 15"/>
                <a:gd name="T3" fmla="*/ 7 h 22"/>
                <a:gd name="T4" fmla="*/ 5 w 15"/>
                <a:gd name="T5" fmla="*/ 7 h 22"/>
                <a:gd name="T6" fmla="*/ 6 w 15"/>
                <a:gd name="T7" fmla="*/ 4 h 22"/>
                <a:gd name="T8" fmla="*/ 15 w 15"/>
                <a:gd name="T9" fmla="*/ 4 h 22"/>
                <a:gd name="T10" fmla="*/ 15 w 15"/>
                <a:gd name="T11" fmla="*/ 0 h 22"/>
                <a:gd name="T12" fmla="*/ 2 w 15"/>
                <a:gd name="T13" fmla="*/ 0 h 22"/>
                <a:gd name="T14" fmla="*/ 1 w 15"/>
                <a:gd name="T15" fmla="*/ 11 h 22"/>
                <a:gd name="T16" fmla="*/ 4 w 15"/>
                <a:gd name="T17" fmla="*/ 11 h 22"/>
                <a:gd name="T18" fmla="*/ 10 w 15"/>
                <a:gd name="T19" fmla="*/ 15 h 22"/>
                <a:gd name="T20" fmla="*/ 6 w 15"/>
                <a:gd name="T21" fmla="*/ 18 h 22"/>
                <a:gd name="T22" fmla="*/ 1 w 15"/>
                <a:gd name="T23" fmla="*/ 17 h 22"/>
                <a:gd name="T24" fmla="*/ 0 w 15"/>
                <a:gd name="T25" fmla="*/ 21 h 22"/>
                <a:gd name="T26" fmla="*/ 6 w 15"/>
                <a:gd name="T27" fmla="*/ 22 h 22"/>
                <a:gd name="T28" fmla="*/ 15 w 15"/>
                <a:gd name="T29" fmla="*/ 15 h 22"/>
                <a:gd name="T30" fmla="*/ 13 w 15"/>
                <a:gd name="T3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2">
                  <a:moveTo>
                    <a:pt x="13" y="9"/>
                  </a:moveTo>
                  <a:cubicBezTo>
                    <a:pt x="11" y="8"/>
                    <a:pt x="9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8" y="11"/>
                    <a:pt x="10" y="13"/>
                    <a:pt x="10" y="15"/>
                  </a:cubicBezTo>
                  <a:cubicBezTo>
                    <a:pt x="10" y="17"/>
                    <a:pt x="8" y="18"/>
                    <a:pt x="6" y="18"/>
                  </a:cubicBezTo>
                  <a:cubicBezTo>
                    <a:pt x="4" y="18"/>
                    <a:pt x="2" y="18"/>
                    <a:pt x="1" y="1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3" y="22"/>
                    <a:pt x="6" y="22"/>
                  </a:cubicBezTo>
                  <a:cubicBezTo>
                    <a:pt x="12" y="22"/>
                    <a:pt x="15" y="19"/>
                    <a:pt x="15" y="15"/>
                  </a:cubicBezTo>
                  <a:cubicBezTo>
                    <a:pt x="15" y="12"/>
                    <a:pt x="14" y="10"/>
                    <a:pt x="13" y="9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9002" name="组合 54"/>
          <p:cNvGrpSpPr/>
          <p:nvPr/>
        </p:nvGrpSpPr>
        <p:grpSpPr bwMode="auto">
          <a:xfrm>
            <a:off x="5740400" y="2430463"/>
            <a:ext cx="533400" cy="404812"/>
            <a:chOff x="3192968" y="2571029"/>
            <a:chExt cx="1012825" cy="766763"/>
          </a:xfrm>
        </p:grpSpPr>
        <p:sp>
          <p:nvSpPr>
            <p:cNvPr id="103" name="Freeform 74"/>
            <p:cNvSpPr>
              <a:spLocks noEditPoints="1"/>
            </p:cNvSpPr>
            <p:nvPr/>
          </p:nvSpPr>
          <p:spPr bwMode="auto">
            <a:xfrm>
              <a:off x="3485362" y="3082205"/>
              <a:ext cx="648086" cy="240553"/>
            </a:xfrm>
            <a:custGeom>
              <a:avLst/>
              <a:gdLst>
                <a:gd name="T0" fmla="*/ 0 w 173"/>
                <a:gd name="T1" fmla="*/ 12 h 64"/>
                <a:gd name="T2" fmla="*/ 0 w 173"/>
                <a:gd name="T3" fmla="*/ 52 h 64"/>
                <a:gd name="T4" fmla="*/ 12 w 173"/>
                <a:gd name="T5" fmla="*/ 64 h 64"/>
                <a:gd name="T6" fmla="*/ 173 w 173"/>
                <a:gd name="T7" fmla="*/ 64 h 64"/>
                <a:gd name="T8" fmla="*/ 173 w 173"/>
                <a:gd name="T9" fmla="*/ 54 h 64"/>
                <a:gd name="T10" fmla="*/ 162 w 173"/>
                <a:gd name="T11" fmla="*/ 54 h 64"/>
                <a:gd name="T12" fmla="*/ 159 w 173"/>
                <a:gd name="T13" fmla="*/ 34 h 64"/>
                <a:gd name="T14" fmla="*/ 164 w 173"/>
                <a:gd name="T15" fmla="*/ 10 h 64"/>
                <a:gd name="T16" fmla="*/ 173 w 173"/>
                <a:gd name="T17" fmla="*/ 10 h 64"/>
                <a:gd name="T18" fmla="*/ 173 w 173"/>
                <a:gd name="T19" fmla="*/ 0 h 64"/>
                <a:gd name="T20" fmla="*/ 12 w 173"/>
                <a:gd name="T21" fmla="*/ 0 h 64"/>
                <a:gd name="T22" fmla="*/ 0 w 173"/>
                <a:gd name="T23" fmla="*/ 12 h 64"/>
                <a:gd name="T24" fmla="*/ 150 w 173"/>
                <a:gd name="T25" fmla="*/ 21 h 64"/>
                <a:gd name="T26" fmla="*/ 149 w 173"/>
                <a:gd name="T27" fmla="*/ 30 h 64"/>
                <a:gd name="T28" fmla="*/ 25 w 173"/>
                <a:gd name="T29" fmla="*/ 30 h 64"/>
                <a:gd name="T30" fmla="*/ 25 w 173"/>
                <a:gd name="T31" fmla="*/ 34 h 64"/>
                <a:gd name="T32" fmla="*/ 149 w 173"/>
                <a:gd name="T33" fmla="*/ 34 h 64"/>
                <a:gd name="T34" fmla="*/ 150 w 173"/>
                <a:gd name="T35" fmla="*/ 43 h 64"/>
                <a:gd name="T36" fmla="*/ 26 w 173"/>
                <a:gd name="T37" fmla="*/ 43 h 64"/>
                <a:gd name="T38" fmla="*/ 26 w 173"/>
                <a:gd name="T39" fmla="*/ 47 h 64"/>
                <a:gd name="T40" fmla="*/ 150 w 173"/>
                <a:gd name="T41" fmla="*/ 47 h 64"/>
                <a:gd name="T42" fmla="*/ 152 w 173"/>
                <a:gd name="T43" fmla="*/ 54 h 64"/>
                <a:gd name="T44" fmla="*/ 12 w 173"/>
                <a:gd name="T45" fmla="*/ 54 h 64"/>
                <a:gd name="T46" fmla="*/ 10 w 173"/>
                <a:gd name="T47" fmla="*/ 52 h 64"/>
                <a:gd name="T48" fmla="*/ 10 w 173"/>
                <a:gd name="T49" fmla="*/ 12 h 64"/>
                <a:gd name="T50" fmla="*/ 12 w 173"/>
                <a:gd name="T51" fmla="*/ 10 h 64"/>
                <a:gd name="T52" fmla="*/ 153 w 173"/>
                <a:gd name="T53" fmla="*/ 10 h 64"/>
                <a:gd name="T54" fmla="*/ 151 w 173"/>
                <a:gd name="T55" fmla="*/ 17 h 64"/>
                <a:gd name="T56" fmla="*/ 26 w 173"/>
                <a:gd name="T57" fmla="*/ 17 h 64"/>
                <a:gd name="T58" fmla="*/ 26 w 173"/>
                <a:gd name="T59" fmla="*/ 21 h 64"/>
                <a:gd name="T60" fmla="*/ 150 w 173"/>
                <a:gd name="T61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3" h="64">
                  <a:moveTo>
                    <a:pt x="0" y="1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9"/>
                    <a:pt x="6" y="64"/>
                    <a:pt x="12" y="64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1" y="50"/>
                    <a:pt x="159" y="43"/>
                    <a:pt x="159" y="34"/>
                  </a:cubicBezTo>
                  <a:cubicBezTo>
                    <a:pt x="159" y="23"/>
                    <a:pt x="162" y="15"/>
                    <a:pt x="164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lose/>
                  <a:moveTo>
                    <a:pt x="150" y="21"/>
                  </a:moveTo>
                  <a:cubicBezTo>
                    <a:pt x="150" y="24"/>
                    <a:pt x="149" y="27"/>
                    <a:pt x="149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7"/>
                    <a:pt x="149" y="40"/>
                    <a:pt x="15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1" y="50"/>
                    <a:pt x="151" y="52"/>
                    <a:pt x="15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0" y="53"/>
                    <a:pt x="10" y="5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1" y="10"/>
                    <a:pt x="12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2"/>
                    <a:pt x="152" y="14"/>
                    <a:pt x="151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21"/>
                    <a:pt x="26" y="21"/>
                    <a:pt x="26" y="21"/>
                  </a:cubicBezTo>
                  <a:lnTo>
                    <a:pt x="150" y="2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4" name="Freeform 75"/>
            <p:cNvSpPr>
              <a:spLocks noEditPoints="1"/>
            </p:cNvSpPr>
            <p:nvPr/>
          </p:nvSpPr>
          <p:spPr bwMode="auto">
            <a:xfrm>
              <a:off x="3473304" y="2808575"/>
              <a:ext cx="651102" cy="243561"/>
            </a:xfrm>
            <a:custGeom>
              <a:avLst/>
              <a:gdLst>
                <a:gd name="T0" fmla="*/ 12 w 173"/>
                <a:gd name="T1" fmla="*/ 65 h 65"/>
                <a:gd name="T2" fmla="*/ 173 w 173"/>
                <a:gd name="T3" fmla="*/ 65 h 65"/>
                <a:gd name="T4" fmla="*/ 173 w 173"/>
                <a:gd name="T5" fmla="*/ 55 h 65"/>
                <a:gd name="T6" fmla="*/ 162 w 173"/>
                <a:gd name="T7" fmla="*/ 55 h 65"/>
                <a:gd name="T8" fmla="*/ 159 w 173"/>
                <a:gd name="T9" fmla="*/ 35 h 65"/>
                <a:gd name="T10" fmla="*/ 164 w 173"/>
                <a:gd name="T11" fmla="*/ 10 h 65"/>
                <a:gd name="T12" fmla="*/ 173 w 173"/>
                <a:gd name="T13" fmla="*/ 10 h 65"/>
                <a:gd name="T14" fmla="*/ 173 w 173"/>
                <a:gd name="T15" fmla="*/ 0 h 65"/>
                <a:gd name="T16" fmla="*/ 12 w 173"/>
                <a:gd name="T17" fmla="*/ 0 h 65"/>
                <a:gd name="T18" fmla="*/ 0 w 173"/>
                <a:gd name="T19" fmla="*/ 12 h 65"/>
                <a:gd name="T20" fmla="*/ 0 w 173"/>
                <a:gd name="T21" fmla="*/ 53 h 65"/>
                <a:gd name="T22" fmla="*/ 12 w 173"/>
                <a:gd name="T23" fmla="*/ 65 h 65"/>
                <a:gd name="T24" fmla="*/ 10 w 173"/>
                <a:gd name="T25" fmla="*/ 12 h 65"/>
                <a:gd name="T26" fmla="*/ 12 w 173"/>
                <a:gd name="T27" fmla="*/ 10 h 65"/>
                <a:gd name="T28" fmla="*/ 153 w 173"/>
                <a:gd name="T29" fmla="*/ 10 h 65"/>
                <a:gd name="T30" fmla="*/ 151 w 173"/>
                <a:gd name="T31" fmla="*/ 17 h 65"/>
                <a:gd name="T32" fmla="*/ 26 w 173"/>
                <a:gd name="T33" fmla="*/ 17 h 65"/>
                <a:gd name="T34" fmla="*/ 26 w 173"/>
                <a:gd name="T35" fmla="*/ 22 h 65"/>
                <a:gd name="T36" fmla="*/ 150 w 173"/>
                <a:gd name="T37" fmla="*/ 22 h 65"/>
                <a:gd name="T38" fmla="*/ 149 w 173"/>
                <a:gd name="T39" fmla="*/ 30 h 65"/>
                <a:gd name="T40" fmla="*/ 25 w 173"/>
                <a:gd name="T41" fmla="*/ 30 h 65"/>
                <a:gd name="T42" fmla="*/ 25 w 173"/>
                <a:gd name="T43" fmla="*/ 35 h 65"/>
                <a:gd name="T44" fmla="*/ 149 w 173"/>
                <a:gd name="T45" fmla="*/ 35 h 65"/>
                <a:gd name="T46" fmla="*/ 150 w 173"/>
                <a:gd name="T47" fmla="*/ 43 h 65"/>
                <a:gd name="T48" fmla="*/ 26 w 173"/>
                <a:gd name="T49" fmla="*/ 43 h 65"/>
                <a:gd name="T50" fmla="*/ 26 w 173"/>
                <a:gd name="T51" fmla="*/ 48 h 65"/>
                <a:gd name="T52" fmla="*/ 150 w 173"/>
                <a:gd name="T53" fmla="*/ 48 h 65"/>
                <a:gd name="T54" fmla="*/ 152 w 173"/>
                <a:gd name="T55" fmla="*/ 55 h 65"/>
                <a:gd name="T56" fmla="*/ 12 w 173"/>
                <a:gd name="T57" fmla="*/ 55 h 65"/>
                <a:gd name="T58" fmla="*/ 10 w 173"/>
                <a:gd name="T59" fmla="*/ 53 h 65"/>
                <a:gd name="T60" fmla="*/ 10 w 173"/>
                <a:gd name="T61" fmla="*/ 1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3" h="65">
                  <a:moveTo>
                    <a:pt x="12" y="65"/>
                  </a:moveTo>
                  <a:cubicBezTo>
                    <a:pt x="173" y="65"/>
                    <a:pt x="173" y="65"/>
                    <a:pt x="173" y="6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0"/>
                    <a:pt x="159" y="43"/>
                    <a:pt x="159" y="35"/>
                  </a:cubicBezTo>
                  <a:cubicBezTo>
                    <a:pt x="159" y="23"/>
                    <a:pt x="162" y="15"/>
                    <a:pt x="164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9"/>
                    <a:pt x="6" y="65"/>
                    <a:pt x="12" y="65"/>
                  </a:cubicBezTo>
                  <a:close/>
                  <a:moveTo>
                    <a:pt x="10" y="12"/>
                  </a:moveTo>
                  <a:cubicBezTo>
                    <a:pt x="10" y="11"/>
                    <a:pt x="11" y="10"/>
                    <a:pt x="12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3"/>
                    <a:pt x="152" y="15"/>
                    <a:pt x="151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5"/>
                    <a:pt x="149" y="27"/>
                    <a:pt x="149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8"/>
                    <a:pt x="149" y="41"/>
                    <a:pt x="15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1" y="50"/>
                    <a:pt x="151" y="53"/>
                    <a:pt x="15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5"/>
                    <a:pt x="10" y="54"/>
                    <a:pt x="10" y="53"/>
                  </a:cubicBezTo>
                  <a:lnTo>
                    <a:pt x="10" y="12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5" name="Freeform 76"/>
            <p:cNvSpPr>
              <a:spLocks noEditPoints="1"/>
            </p:cNvSpPr>
            <p:nvPr/>
          </p:nvSpPr>
          <p:spPr bwMode="auto">
            <a:xfrm>
              <a:off x="3192968" y="2751444"/>
              <a:ext cx="280336" cy="586348"/>
            </a:xfrm>
            <a:custGeom>
              <a:avLst/>
              <a:gdLst>
                <a:gd name="T0" fmla="*/ 65 w 75"/>
                <a:gd name="T1" fmla="*/ 16 h 156"/>
                <a:gd name="T2" fmla="*/ 48 w 75"/>
                <a:gd name="T3" fmla="*/ 16 h 156"/>
                <a:gd name="T4" fmla="*/ 27 w 75"/>
                <a:gd name="T5" fmla="*/ 9 h 156"/>
                <a:gd name="T6" fmla="*/ 28 w 75"/>
                <a:gd name="T7" fmla="*/ 2 h 156"/>
                <a:gd name="T8" fmla="*/ 19 w 75"/>
                <a:gd name="T9" fmla="*/ 0 h 156"/>
                <a:gd name="T10" fmla="*/ 1 w 75"/>
                <a:gd name="T11" fmla="*/ 139 h 156"/>
                <a:gd name="T12" fmla="*/ 10 w 75"/>
                <a:gd name="T13" fmla="*/ 150 h 156"/>
                <a:gd name="T14" fmla="*/ 45 w 75"/>
                <a:gd name="T15" fmla="*/ 155 h 156"/>
                <a:gd name="T16" fmla="*/ 57 w 75"/>
                <a:gd name="T17" fmla="*/ 146 h 156"/>
                <a:gd name="T18" fmla="*/ 75 w 75"/>
                <a:gd name="T19" fmla="*/ 8 h 156"/>
                <a:gd name="T20" fmla="*/ 67 w 75"/>
                <a:gd name="T21" fmla="*/ 7 h 156"/>
                <a:gd name="T22" fmla="*/ 65 w 75"/>
                <a:gd name="T23" fmla="*/ 16 h 156"/>
                <a:gd name="T24" fmla="*/ 48 w 75"/>
                <a:gd name="T25" fmla="*/ 145 h 156"/>
                <a:gd name="T26" fmla="*/ 46 w 75"/>
                <a:gd name="T27" fmla="*/ 146 h 156"/>
                <a:gd name="T28" fmla="*/ 11 w 75"/>
                <a:gd name="T29" fmla="*/ 142 h 156"/>
                <a:gd name="T30" fmla="*/ 10 w 75"/>
                <a:gd name="T31" fmla="*/ 140 h 156"/>
                <a:gd name="T32" fmla="*/ 26 w 75"/>
                <a:gd name="T33" fmla="*/ 18 h 156"/>
                <a:gd name="T34" fmla="*/ 32 w 75"/>
                <a:gd name="T35" fmla="*/ 21 h 156"/>
                <a:gd name="T36" fmla="*/ 17 w 75"/>
                <a:gd name="T37" fmla="*/ 129 h 156"/>
                <a:gd name="T38" fmla="*/ 21 w 75"/>
                <a:gd name="T39" fmla="*/ 129 h 156"/>
                <a:gd name="T40" fmla="*/ 35 w 75"/>
                <a:gd name="T41" fmla="*/ 22 h 156"/>
                <a:gd name="T42" fmla="*/ 43 w 75"/>
                <a:gd name="T43" fmla="*/ 24 h 156"/>
                <a:gd name="T44" fmla="*/ 28 w 75"/>
                <a:gd name="T45" fmla="*/ 131 h 156"/>
                <a:gd name="T46" fmla="*/ 32 w 75"/>
                <a:gd name="T47" fmla="*/ 131 h 156"/>
                <a:gd name="T48" fmla="*/ 47 w 75"/>
                <a:gd name="T49" fmla="*/ 25 h 156"/>
                <a:gd name="T50" fmla="*/ 54 w 75"/>
                <a:gd name="T51" fmla="*/ 25 h 156"/>
                <a:gd name="T52" fmla="*/ 40 w 75"/>
                <a:gd name="T53" fmla="*/ 132 h 156"/>
                <a:gd name="T54" fmla="*/ 43 w 75"/>
                <a:gd name="T55" fmla="*/ 132 h 156"/>
                <a:gd name="T56" fmla="*/ 58 w 75"/>
                <a:gd name="T57" fmla="*/ 25 h 156"/>
                <a:gd name="T58" fmla="*/ 64 w 75"/>
                <a:gd name="T59" fmla="*/ 25 h 156"/>
                <a:gd name="T60" fmla="*/ 48 w 75"/>
                <a:gd name="T61" fmla="*/ 14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" h="156">
                  <a:moveTo>
                    <a:pt x="65" y="16"/>
                  </a:moveTo>
                  <a:cubicBezTo>
                    <a:pt x="61" y="17"/>
                    <a:pt x="55" y="17"/>
                    <a:pt x="48" y="16"/>
                  </a:cubicBezTo>
                  <a:cubicBezTo>
                    <a:pt x="38" y="15"/>
                    <a:pt x="31" y="11"/>
                    <a:pt x="27" y="9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144"/>
                    <a:pt x="4" y="150"/>
                    <a:pt x="10" y="150"/>
                  </a:cubicBezTo>
                  <a:cubicBezTo>
                    <a:pt x="45" y="155"/>
                    <a:pt x="45" y="155"/>
                    <a:pt x="45" y="155"/>
                  </a:cubicBezTo>
                  <a:cubicBezTo>
                    <a:pt x="51" y="156"/>
                    <a:pt x="56" y="152"/>
                    <a:pt x="57" y="146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67" y="7"/>
                    <a:pt x="67" y="7"/>
                    <a:pt x="67" y="7"/>
                  </a:cubicBezTo>
                  <a:lnTo>
                    <a:pt x="65" y="16"/>
                  </a:lnTo>
                  <a:close/>
                  <a:moveTo>
                    <a:pt x="48" y="145"/>
                  </a:moveTo>
                  <a:cubicBezTo>
                    <a:pt x="48" y="146"/>
                    <a:pt x="47" y="147"/>
                    <a:pt x="46" y="146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10" y="142"/>
                    <a:pt x="10" y="141"/>
                    <a:pt x="10" y="140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9"/>
                    <a:pt x="30" y="20"/>
                    <a:pt x="32" y="21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8" y="23"/>
                    <a:pt x="40" y="23"/>
                    <a:pt x="43" y="24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9" y="25"/>
                    <a:pt x="51" y="25"/>
                    <a:pt x="54" y="25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0" y="25"/>
                    <a:pt x="62" y="25"/>
                    <a:pt x="64" y="25"/>
                  </a:cubicBezTo>
                  <a:lnTo>
                    <a:pt x="48" y="145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6" name="Rectangle 77"/>
            <p:cNvSpPr>
              <a:spLocks noChangeArrowheads="1"/>
            </p:cNvSpPr>
            <p:nvPr/>
          </p:nvSpPr>
          <p:spPr bwMode="auto">
            <a:xfrm>
              <a:off x="3666223" y="2571029"/>
              <a:ext cx="539570" cy="4209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7" name="Freeform 78"/>
            <p:cNvSpPr/>
            <p:nvPr/>
          </p:nvSpPr>
          <p:spPr bwMode="auto">
            <a:xfrm>
              <a:off x="4145506" y="2622146"/>
              <a:ext cx="57274" cy="219506"/>
            </a:xfrm>
            <a:custGeom>
              <a:avLst/>
              <a:gdLst>
                <a:gd name="T0" fmla="*/ 10 w 15"/>
                <a:gd name="T1" fmla="*/ 0 h 58"/>
                <a:gd name="T2" fmla="*/ 5 w 15"/>
                <a:gd name="T3" fmla="*/ 0 h 58"/>
                <a:gd name="T4" fmla="*/ 5 w 15"/>
                <a:gd name="T5" fmla="*/ 38 h 58"/>
                <a:gd name="T6" fmla="*/ 0 w 15"/>
                <a:gd name="T7" fmla="*/ 50 h 58"/>
                <a:gd name="T8" fmla="*/ 7 w 15"/>
                <a:gd name="T9" fmla="*/ 58 h 58"/>
                <a:gd name="T10" fmla="*/ 15 w 15"/>
                <a:gd name="T11" fmla="*/ 50 h 58"/>
                <a:gd name="T12" fmla="*/ 10 w 15"/>
                <a:gd name="T13" fmla="*/ 38 h 58"/>
                <a:gd name="T14" fmla="*/ 10 w 15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8">
                  <a:moveTo>
                    <a:pt x="1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41"/>
                    <a:pt x="0" y="47"/>
                    <a:pt x="0" y="50"/>
                  </a:cubicBezTo>
                  <a:cubicBezTo>
                    <a:pt x="0" y="54"/>
                    <a:pt x="3" y="58"/>
                    <a:pt x="7" y="58"/>
                  </a:cubicBezTo>
                  <a:cubicBezTo>
                    <a:pt x="11" y="58"/>
                    <a:pt x="15" y="54"/>
                    <a:pt x="15" y="50"/>
                  </a:cubicBezTo>
                  <a:cubicBezTo>
                    <a:pt x="15" y="47"/>
                    <a:pt x="13" y="41"/>
                    <a:pt x="10" y="38"/>
                  </a:cubicBezTo>
                  <a:lnTo>
                    <a:pt x="1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8" name="Rectangle 79"/>
            <p:cNvSpPr>
              <a:spLocks noChangeArrowheads="1"/>
            </p:cNvSpPr>
            <p:nvPr/>
          </p:nvSpPr>
          <p:spPr bwMode="auto">
            <a:xfrm>
              <a:off x="3720482" y="2631167"/>
              <a:ext cx="418995" cy="15936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9009" name="组合 55"/>
          <p:cNvGrpSpPr/>
          <p:nvPr/>
        </p:nvGrpSpPr>
        <p:grpSpPr bwMode="auto">
          <a:xfrm>
            <a:off x="8181975" y="2371725"/>
            <a:ext cx="449263" cy="452438"/>
            <a:chOff x="7822118" y="2458317"/>
            <a:chExt cx="852488" cy="857250"/>
          </a:xfrm>
        </p:grpSpPr>
        <p:sp>
          <p:nvSpPr>
            <p:cNvPr id="101" name="Freeform 82"/>
            <p:cNvSpPr/>
            <p:nvPr/>
          </p:nvSpPr>
          <p:spPr bwMode="auto">
            <a:xfrm>
              <a:off x="8069128" y="2458317"/>
              <a:ext cx="361479" cy="165435"/>
            </a:xfrm>
            <a:custGeom>
              <a:avLst/>
              <a:gdLst>
                <a:gd name="T0" fmla="*/ 18 w 96"/>
                <a:gd name="T1" fmla="*/ 18 h 44"/>
                <a:gd name="T2" fmla="*/ 77 w 96"/>
                <a:gd name="T3" fmla="*/ 18 h 44"/>
                <a:gd name="T4" fmla="*/ 77 w 96"/>
                <a:gd name="T5" fmla="*/ 44 h 44"/>
                <a:gd name="T6" fmla="*/ 96 w 96"/>
                <a:gd name="T7" fmla="*/ 44 h 44"/>
                <a:gd name="T8" fmla="*/ 96 w 96"/>
                <a:gd name="T9" fmla="*/ 9 h 44"/>
                <a:gd name="T10" fmla="*/ 86 w 96"/>
                <a:gd name="T11" fmla="*/ 0 h 44"/>
                <a:gd name="T12" fmla="*/ 10 w 96"/>
                <a:gd name="T13" fmla="*/ 0 h 44"/>
                <a:gd name="T14" fmla="*/ 0 w 96"/>
                <a:gd name="T15" fmla="*/ 9 h 44"/>
                <a:gd name="T16" fmla="*/ 0 w 96"/>
                <a:gd name="T17" fmla="*/ 44 h 44"/>
                <a:gd name="T18" fmla="*/ 18 w 96"/>
                <a:gd name="T19" fmla="*/ 44 h 44"/>
                <a:gd name="T20" fmla="*/ 18 w 96"/>
                <a:gd name="T2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44">
                  <a:moveTo>
                    <a:pt x="18" y="18"/>
                  </a:moveTo>
                  <a:cubicBezTo>
                    <a:pt x="77" y="18"/>
                    <a:pt x="77" y="18"/>
                    <a:pt x="77" y="18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6" y="4"/>
                    <a:pt x="91" y="0"/>
                    <a:pt x="8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8" y="44"/>
                    <a:pt x="18" y="44"/>
                    <a:pt x="18" y="44"/>
                  </a:cubicBezTo>
                  <a:lnTo>
                    <a:pt x="18" y="1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2" name="Freeform 83"/>
            <p:cNvSpPr>
              <a:spLocks noEditPoints="1"/>
            </p:cNvSpPr>
            <p:nvPr/>
          </p:nvSpPr>
          <p:spPr bwMode="auto">
            <a:xfrm>
              <a:off x="7822118" y="2638790"/>
              <a:ext cx="852488" cy="676777"/>
            </a:xfrm>
            <a:custGeom>
              <a:avLst/>
              <a:gdLst>
                <a:gd name="T0" fmla="*/ 212 w 227"/>
                <a:gd name="T1" fmla="*/ 0 h 180"/>
                <a:gd name="T2" fmla="*/ 15 w 227"/>
                <a:gd name="T3" fmla="*/ 0 h 180"/>
                <a:gd name="T4" fmla="*/ 0 w 227"/>
                <a:gd name="T5" fmla="*/ 14 h 180"/>
                <a:gd name="T6" fmla="*/ 0 w 227"/>
                <a:gd name="T7" fmla="*/ 165 h 180"/>
                <a:gd name="T8" fmla="*/ 15 w 227"/>
                <a:gd name="T9" fmla="*/ 180 h 180"/>
                <a:gd name="T10" fmla="*/ 212 w 227"/>
                <a:gd name="T11" fmla="*/ 180 h 180"/>
                <a:gd name="T12" fmla="*/ 227 w 227"/>
                <a:gd name="T13" fmla="*/ 165 h 180"/>
                <a:gd name="T14" fmla="*/ 227 w 227"/>
                <a:gd name="T15" fmla="*/ 14 h 180"/>
                <a:gd name="T16" fmla="*/ 212 w 227"/>
                <a:gd name="T17" fmla="*/ 0 h 180"/>
                <a:gd name="T18" fmla="*/ 172 w 227"/>
                <a:gd name="T19" fmla="*/ 69 h 180"/>
                <a:gd name="T20" fmla="*/ 183 w 227"/>
                <a:gd name="T21" fmla="*/ 80 h 180"/>
                <a:gd name="T22" fmla="*/ 172 w 227"/>
                <a:gd name="T23" fmla="*/ 90 h 180"/>
                <a:gd name="T24" fmla="*/ 161 w 227"/>
                <a:gd name="T25" fmla="*/ 80 h 180"/>
                <a:gd name="T26" fmla="*/ 172 w 227"/>
                <a:gd name="T27" fmla="*/ 69 h 180"/>
                <a:gd name="T28" fmla="*/ 53 w 227"/>
                <a:gd name="T29" fmla="*/ 71 h 180"/>
                <a:gd name="T30" fmla="*/ 64 w 227"/>
                <a:gd name="T31" fmla="*/ 81 h 180"/>
                <a:gd name="T32" fmla="*/ 53 w 227"/>
                <a:gd name="T33" fmla="*/ 92 h 180"/>
                <a:gd name="T34" fmla="*/ 42 w 227"/>
                <a:gd name="T35" fmla="*/ 81 h 180"/>
                <a:gd name="T36" fmla="*/ 53 w 227"/>
                <a:gd name="T37" fmla="*/ 71 h 180"/>
                <a:gd name="T38" fmla="*/ 209 w 227"/>
                <a:gd name="T39" fmla="*/ 162 h 180"/>
                <a:gd name="T40" fmla="*/ 185 w 227"/>
                <a:gd name="T41" fmla="*/ 162 h 180"/>
                <a:gd name="T42" fmla="*/ 185 w 227"/>
                <a:gd name="T43" fmla="*/ 111 h 180"/>
                <a:gd name="T44" fmla="*/ 161 w 227"/>
                <a:gd name="T45" fmla="*/ 111 h 180"/>
                <a:gd name="T46" fmla="*/ 161 w 227"/>
                <a:gd name="T47" fmla="*/ 162 h 180"/>
                <a:gd name="T48" fmla="*/ 64 w 227"/>
                <a:gd name="T49" fmla="*/ 162 h 180"/>
                <a:gd name="T50" fmla="*/ 64 w 227"/>
                <a:gd name="T51" fmla="*/ 111 h 180"/>
                <a:gd name="T52" fmla="*/ 39 w 227"/>
                <a:gd name="T53" fmla="*/ 111 h 180"/>
                <a:gd name="T54" fmla="*/ 39 w 227"/>
                <a:gd name="T55" fmla="*/ 162 h 180"/>
                <a:gd name="T56" fmla="*/ 19 w 227"/>
                <a:gd name="T57" fmla="*/ 162 h 180"/>
                <a:gd name="T58" fmla="*/ 19 w 227"/>
                <a:gd name="T59" fmla="*/ 18 h 180"/>
                <a:gd name="T60" fmla="*/ 28 w 227"/>
                <a:gd name="T61" fmla="*/ 18 h 180"/>
                <a:gd name="T62" fmla="*/ 28 w 227"/>
                <a:gd name="T63" fmla="*/ 92 h 180"/>
                <a:gd name="T64" fmla="*/ 39 w 227"/>
                <a:gd name="T65" fmla="*/ 103 h 180"/>
                <a:gd name="T66" fmla="*/ 187 w 227"/>
                <a:gd name="T67" fmla="*/ 103 h 180"/>
                <a:gd name="T68" fmla="*/ 198 w 227"/>
                <a:gd name="T69" fmla="*/ 92 h 180"/>
                <a:gd name="T70" fmla="*/ 198 w 227"/>
                <a:gd name="T71" fmla="*/ 18 h 180"/>
                <a:gd name="T72" fmla="*/ 209 w 227"/>
                <a:gd name="T73" fmla="*/ 18 h 180"/>
                <a:gd name="T74" fmla="*/ 209 w 227"/>
                <a:gd name="T75" fmla="*/ 16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7" h="180">
                  <a:moveTo>
                    <a:pt x="212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73"/>
                    <a:pt x="7" y="180"/>
                    <a:pt x="15" y="180"/>
                  </a:cubicBezTo>
                  <a:cubicBezTo>
                    <a:pt x="212" y="180"/>
                    <a:pt x="212" y="180"/>
                    <a:pt x="212" y="180"/>
                  </a:cubicBezTo>
                  <a:cubicBezTo>
                    <a:pt x="221" y="180"/>
                    <a:pt x="227" y="173"/>
                    <a:pt x="227" y="165"/>
                  </a:cubicBezTo>
                  <a:cubicBezTo>
                    <a:pt x="227" y="14"/>
                    <a:pt x="227" y="14"/>
                    <a:pt x="227" y="14"/>
                  </a:cubicBezTo>
                  <a:cubicBezTo>
                    <a:pt x="227" y="6"/>
                    <a:pt x="221" y="0"/>
                    <a:pt x="212" y="0"/>
                  </a:cubicBezTo>
                  <a:close/>
                  <a:moveTo>
                    <a:pt x="172" y="69"/>
                  </a:moveTo>
                  <a:cubicBezTo>
                    <a:pt x="178" y="69"/>
                    <a:pt x="183" y="74"/>
                    <a:pt x="183" y="80"/>
                  </a:cubicBezTo>
                  <a:cubicBezTo>
                    <a:pt x="183" y="86"/>
                    <a:pt x="178" y="90"/>
                    <a:pt x="172" y="90"/>
                  </a:cubicBezTo>
                  <a:cubicBezTo>
                    <a:pt x="166" y="90"/>
                    <a:pt x="161" y="86"/>
                    <a:pt x="161" y="80"/>
                  </a:cubicBezTo>
                  <a:cubicBezTo>
                    <a:pt x="161" y="74"/>
                    <a:pt x="166" y="69"/>
                    <a:pt x="172" y="69"/>
                  </a:cubicBezTo>
                  <a:close/>
                  <a:moveTo>
                    <a:pt x="53" y="71"/>
                  </a:moveTo>
                  <a:cubicBezTo>
                    <a:pt x="59" y="71"/>
                    <a:pt x="64" y="75"/>
                    <a:pt x="64" y="81"/>
                  </a:cubicBezTo>
                  <a:cubicBezTo>
                    <a:pt x="64" y="87"/>
                    <a:pt x="59" y="92"/>
                    <a:pt x="53" y="92"/>
                  </a:cubicBezTo>
                  <a:cubicBezTo>
                    <a:pt x="47" y="92"/>
                    <a:pt x="42" y="87"/>
                    <a:pt x="42" y="81"/>
                  </a:cubicBezTo>
                  <a:cubicBezTo>
                    <a:pt x="42" y="75"/>
                    <a:pt x="47" y="71"/>
                    <a:pt x="53" y="71"/>
                  </a:cubicBezTo>
                  <a:close/>
                  <a:moveTo>
                    <a:pt x="209" y="162"/>
                  </a:moveTo>
                  <a:cubicBezTo>
                    <a:pt x="185" y="162"/>
                    <a:pt x="185" y="162"/>
                    <a:pt x="185" y="162"/>
                  </a:cubicBezTo>
                  <a:cubicBezTo>
                    <a:pt x="185" y="111"/>
                    <a:pt x="185" y="111"/>
                    <a:pt x="185" y="111"/>
                  </a:cubicBezTo>
                  <a:cubicBezTo>
                    <a:pt x="161" y="111"/>
                    <a:pt x="161" y="111"/>
                    <a:pt x="161" y="111"/>
                  </a:cubicBezTo>
                  <a:cubicBezTo>
                    <a:pt x="161" y="162"/>
                    <a:pt x="161" y="162"/>
                    <a:pt x="161" y="162"/>
                  </a:cubicBezTo>
                  <a:cubicBezTo>
                    <a:pt x="64" y="162"/>
                    <a:pt x="64" y="162"/>
                    <a:pt x="64" y="162"/>
                  </a:cubicBezTo>
                  <a:cubicBezTo>
                    <a:pt x="64" y="111"/>
                    <a:pt x="64" y="111"/>
                    <a:pt x="64" y="111"/>
                  </a:cubicBezTo>
                  <a:cubicBezTo>
                    <a:pt x="39" y="111"/>
                    <a:pt x="39" y="111"/>
                    <a:pt x="39" y="111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19" y="162"/>
                    <a:pt x="19" y="162"/>
                    <a:pt x="19" y="162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98"/>
                    <a:pt x="33" y="103"/>
                    <a:pt x="39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93" y="103"/>
                    <a:pt x="198" y="98"/>
                    <a:pt x="198" y="92"/>
                  </a:cubicBezTo>
                  <a:cubicBezTo>
                    <a:pt x="198" y="18"/>
                    <a:pt x="198" y="18"/>
                    <a:pt x="198" y="18"/>
                  </a:cubicBezTo>
                  <a:cubicBezTo>
                    <a:pt x="209" y="18"/>
                    <a:pt x="209" y="18"/>
                    <a:pt x="209" y="18"/>
                  </a:cubicBezTo>
                  <a:lnTo>
                    <a:pt x="209" y="162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9012" name="组合 56"/>
          <p:cNvGrpSpPr/>
          <p:nvPr/>
        </p:nvGrpSpPr>
        <p:grpSpPr bwMode="auto">
          <a:xfrm>
            <a:off x="8202613" y="1506538"/>
            <a:ext cx="407987" cy="590550"/>
            <a:chOff x="7860218" y="818429"/>
            <a:chExt cx="773112" cy="1120776"/>
          </a:xfrm>
        </p:grpSpPr>
        <p:sp>
          <p:nvSpPr>
            <p:cNvPr id="92" name="Freeform 86"/>
            <p:cNvSpPr/>
            <p:nvPr/>
          </p:nvSpPr>
          <p:spPr bwMode="auto">
            <a:xfrm>
              <a:off x="8302426" y="830480"/>
              <a:ext cx="330904" cy="418784"/>
            </a:xfrm>
            <a:custGeom>
              <a:avLst/>
              <a:gdLst>
                <a:gd name="T0" fmla="*/ 83 w 88"/>
                <a:gd name="T1" fmla="*/ 9 h 112"/>
                <a:gd name="T2" fmla="*/ 44 w 88"/>
                <a:gd name="T3" fmla="*/ 76 h 112"/>
                <a:gd name="T4" fmla="*/ 36 w 88"/>
                <a:gd name="T5" fmla="*/ 78 h 112"/>
                <a:gd name="T6" fmla="*/ 34 w 88"/>
                <a:gd name="T7" fmla="*/ 70 h 112"/>
                <a:gd name="T8" fmla="*/ 73 w 88"/>
                <a:gd name="T9" fmla="*/ 3 h 112"/>
                <a:gd name="T10" fmla="*/ 68 w 88"/>
                <a:gd name="T11" fmla="*/ 0 h 112"/>
                <a:gd name="T12" fmla="*/ 6 w 88"/>
                <a:gd name="T13" fmla="*/ 64 h 112"/>
                <a:gd name="T14" fmla="*/ 15 w 88"/>
                <a:gd name="T15" fmla="*/ 96 h 112"/>
                <a:gd name="T16" fmla="*/ 31 w 88"/>
                <a:gd name="T17" fmla="*/ 105 h 112"/>
                <a:gd name="T18" fmla="*/ 63 w 88"/>
                <a:gd name="T19" fmla="*/ 97 h 112"/>
                <a:gd name="T20" fmla="*/ 88 w 88"/>
                <a:gd name="T21" fmla="*/ 12 h 112"/>
                <a:gd name="T22" fmla="*/ 83 w 88"/>
                <a:gd name="T23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112">
                  <a:moveTo>
                    <a:pt x="83" y="9"/>
                  </a:moveTo>
                  <a:cubicBezTo>
                    <a:pt x="44" y="76"/>
                    <a:pt x="44" y="76"/>
                    <a:pt x="44" y="76"/>
                  </a:cubicBezTo>
                  <a:cubicBezTo>
                    <a:pt x="43" y="79"/>
                    <a:pt x="39" y="80"/>
                    <a:pt x="36" y="78"/>
                  </a:cubicBezTo>
                  <a:cubicBezTo>
                    <a:pt x="33" y="76"/>
                    <a:pt x="32" y="73"/>
                    <a:pt x="34" y="70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0" y="75"/>
                    <a:pt x="4" y="90"/>
                    <a:pt x="15" y="96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42" y="112"/>
                    <a:pt x="56" y="108"/>
                    <a:pt x="63" y="97"/>
                  </a:cubicBezTo>
                  <a:cubicBezTo>
                    <a:pt x="88" y="12"/>
                    <a:pt x="88" y="12"/>
                    <a:pt x="88" y="12"/>
                  </a:cubicBezTo>
                  <a:lnTo>
                    <a:pt x="83" y="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3" name="Freeform 87"/>
            <p:cNvSpPr/>
            <p:nvPr/>
          </p:nvSpPr>
          <p:spPr bwMode="auto">
            <a:xfrm>
              <a:off x="8236245" y="1306509"/>
              <a:ext cx="135371" cy="117500"/>
            </a:xfrm>
            <a:custGeom>
              <a:avLst/>
              <a:gdLst>
                <a:gd name="T0" fmla="*/ 86 w 86"/>
                <a:gd name="T1" fmla="*/ 38 h 73"/>
                <a:gd name="T2" fmla="*/ 22 w 86"/>
                <a:gd name="T3" fmla="*/ 0 h 73"/>
                <a:gd name="T4" fmla="*/ 0 w 86"/>
                <a:gd name="T5" fmla="*/ 35 h 73"/>
                <a:gd name="T6" fmla="*/ 67 w 86"/>
                <a:gd name="T7" fmla="*/ 73 h 73"/>
                <a:gd name="T8" fmla="*/ 86 w 86"/>
                <a:gd name="T9" fmla="*/ 3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73">
                  <a:moveTo>
                    <a:pt x="86" y="38"/>
                  </a:moveTo>
                  <a:lnTo>
                    <a:pt x="22" y="0"/>
                  </a:lnTo>
                  <a:lnTo>
                    <a:pt x="0" y="35"/>
                  </a:lnTo>
                  <a:lnTo>
                    <a:pt x="67" y="73"/>
                  </a:lnTo>
                  <a:lnTo>
                    <a:pt x="86" y="3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4" name="Freeform 88"/>
            <p:cNvSpPr/>
            <p:nvPr/>
          </p:nvSpPr>
          <p:spPr bwMode="auto">
            <a:xfrm>
              <a:off x="8281369" y="1204072"/>
              <a:ext cx="141385" cy="144616"/>
            </a:xfrm>
            <a:custGeom>
              <a:avLst/>
              <a:gdLst>
                <a:gd name="T0" fmla="*/ 34 w 38"/>
                <a:gd name="T1" fmla="*/ 26 h 39"/>
                <a:gd name="T2" fmla="*/ 32 w 38"/>
                <a:gd name="T3" fmla="*/ 8 h 39"/>
                <a:gd name="T4" fmla="*/ 24 w 38"/>
                <a:gd name="T5" fmla="*/ 4 h 39"/>
                <a:gd name="T6" fmla="*/ 7 w 38"/>
                <a:gd name="T7" fmla="*/ 11 h 39"/>
                <a:gd name="T8" fmla="*/ 0 w 38"/>
                <a:gd name="T9" fmla="*/ 23 h 39"/>
                <a:gd name="T10" fmla="*/ 27 w 38"/>
                <a:gd name="T11" fmla="*/ 39 h 39"/>
                <a:gd name="T12" fmla="*/ 34 w 38"/>
                <a:gd name="T13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9">
                  <a:moveTo>
                    <a:pt x="34" y="26"/>
                  </a:moveTo>
                  <a:cubicBezTo>
                    <a:pt x="38" y="19"/>
                    <a:pt x="37" y="11"/>
                    <a:pt x="32" y="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19" y="0"/>
                    <a:pt x="11" y="4"/>
                    <a:pt x="7" y="1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7" y="39"/>
                    <a:pt x="27" y="39"/>
                    <a:pt x="27" y="39"/>
                  </a:cubicBezTo>
                  <a:lnTo>
                    <a:pt x="34" y="2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5" name="Freeform 89"/>
            <p:cNvSpPr/>
            <p:nvPr/>
          </p:nvSpPr>
          <p:spPr bwMode="auto">
            <a:xfrm>
              <a:off x="8085834" y="1303495"/>
              <a:ext cx="138378" cy="117502"/>
            </a:xfrm>
            <a:custGeom>
              <a:avLst/>
              <a:gdLst>
                <a:gd name="T0" fmla="*/ 21 w 87"/>
                <a:gd name="T1" fmla="*/ 74 h 74"/>
                <a:gd name="T2" fmla="*/ 87 w 87"/>
                <a:gd name="T3" fmla="*/ 36 h 74"/>
                <a:gd name="T4" fmla="*/ 66 w 87"/>
                <a:gd name="T5" fmla="*/ 0 h 74"/>
                <a:gd name="T6" fmla="*/ 0 w 87"/>
                <a:gd name="T7" fmla="*/ 38 h 74"/>
                <a:gd name="T8" fmla="*/ 21 w 87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74">
                  <a:moveTo>
                    <a:pt x="21" y="74"/>
                  </a:moveTo>
                  <a:lnTo>
                    <a:pt x="87" y="36"/>
                  </a:lnTo>
                  <a:lnTo>
                    <a:pt x="66" y="0"/>
                  </a:lnTo>
                  <a:lnTo>
                    <a:pt x="0" y="38"/>
                  </a:lnTo>
                  <a:lnTo>
                    <a:pt x="21" y="7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6" name="Freeform 90"/>
            <p:cNvSpPr/>
            <p:nvPr/>
          </p:nvSpPr>
          <p:spPr bwMode="auto">
            <a:xfrm>
              <a:off x="8034695" y="1204072"/>
              <a:ext cx="144395" cy="141602"/>
            </a:xfrm>
            <a:custGeom>
              <a:avLst/>
              <a:gdLst>
                <a:gd name="T0" fmla="*/ 15 w 39"/>
                <a:gd name="T1" fmla="*/ 3 h 38"/>
                <a:gd name="T2" fmla="*/ 7 w 39"/>
                <a:gd name="T3" fmla="*/ 7 h 38"/>
                <a:gd name="T4" fmla="*/ 5 w 39"/>
                <a:gd name="T5" fmla="*/ 26 h 38"/>
                <a:gd name="T6" fmla="*/ 12 w 39"/>
                <a:gd name="T7" fmla="*/ 38 h 38"/>
                <a:gd name="T8" fmla="*/ 39 w 39"/>
                <a:gd name="T9" fmla="*/ 23 h 38"/>
                <a:gd name="T10" fmla="*/ 32 w 39"/>
                <a:gd name="T11" fmla="*/ 10 h 38"/>
                <a:gd name="T12" fmla="*/ 15 w 39"/>
                <a:gd name="T1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8">
                  <a:moveTo>
                    <a:pt x="15" y="3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2" y="10"/>
                    <a:pt x="0" y="19"/>
                    <a:pt x="5" y="26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28" y="3"/>
                    <a:pt x="20" y="0"/>
                    <a:pt x="15" y="3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7" name="Freeform 91"/>
            <p:cNvSpPr/>
            <p:nvPr/>
          </p:nvSpPr>
          <p:spPr bwMode="auto">
            <a:xfrm>
              <a:off x="8127949" y="1378817"/>
              <a:ext cx="388062" cy="560388"/>
            </a:xfrm>
            <a:custGeom>
              <a:avLst/>
              <a:gdLst>
                <a:gd name="T0" fmla="*/ 28 w 104"/>
                <a:gd name="T1" fmla="*/ 0 h 149"/>
                <a:gd name="T2" fmla="*/ 0 w 104"/>
                <a:gd name="T3" fmla="*/ 16 h 149"/>
                <a:gd name="T4" fmla="*/ 70 w 104"/>
                <a:gd name="T5" fmla="*/ 139 h 149"/>
                <a:gd name="T6" fmla="*/ 87 w 104"/>
                <a:gd name="T7" fmla="*/ 146 h 149"/>
                <a:gd name="T8" fmla="*/ 98 w 104"/>
                <a:gd name="T9" fmla="*/ 139 h 149"/>
                <a:gd name="T10" fmla="*/ 100 w 104"/>
                <a:gd name="T11" fmla="*/ 121 h 149"/>
                <a:gd name="T12" fmla="*/ 28 w 104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49">
                  <a:moveTo>
                    <a:pt x="28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70" y="139"/>
                    <a:pt x="70" y="139"/>
                    <a:pt x="70" y="139"/>
                  </a:cubicBezTo>
                  <a:cubicBezTo>
                    <a:pt x="74" y="146"/>
                    <a:pt x="81" y="149"/>
                    <a:pt x="87" y="146"/>
                  </a:cubicBezTo>
                  <a:cubicBezTo>
                    <a:pt x="98" y="139"/>
                    <a:pt x="98" y="139"/>
                    <a:pt x="98" y="139"/>
                  </a:cubicBezTo>
                  <a:cubicBezTo>
                    <a:pt x="103" y="136"/>
                    <a:pt x="104" y="128"/>
                    <a:pt x="100" y="121"/>
                  </a:cubicBezTo>
                  <a:lnTo>
                    <a:pt x="28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8" name="Freeform 92"/>
            <p:cNvSpPr/>
            <p:nvPr/>
          </p:nvSpPr>
          <p:spPr bwMode="auto">
            <a:xfrm>
              <a:off x="8263320" y="1399906"/>
              <a:ext cx="66181" cy="81348"/>
            </a:xfrm>
            <a:custGeom>
              <a:avLst/>
              <a:gdLst>
                <a:gd name="T0" fmla="*/ 43 w 43"/>
                <a:gd name="T1" fmla="*/ 24 h 50"/>
                <a:gd name="T2" fmla="*/ 0 w 43"/>
                <a:gd name="T3" fmla="*/ 0 h 50"/>
                <a:gd name="T4" fmla="*/ 31 w 43"/>
                <a:gd name="T5" fmla="*/ 50 h 50"/>
                <a:gd name="T6" fmla="*/ 43 w 43"/>
                <a:gd name="T7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0">
                  <a:moveTo>
                    <a:pt x="43" y="24"/>
                  </a:moveTo>
                  <a:lnTo>
                    <a:pt x="0" y="0"/>
                  </a:lnTo>
                  <a:lnTo>
                    <a:pt x="31" y="50"/>
                  </a:lnTo>
                  <a:lnTo>
                    <a:pt x="43" y="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9" name="Freeform 93"/>
            <p:cNvSpPr/>
            <p:nvPr/>
          </p:nvSpPr>
          <p:spPr bwMode="auto">
            <a:xfrm>
              <a:off x="7941439" y="1505356"/>
              <a:ext cx="279766" cy="433849"/>
            </a:xfrm>
            <a:custGeom>
              <a:avLst/>
              <a:gdLst>
                <a:gd name="T0" fmla="*/ 4 w 74"/>
                <a:gd name="T1" fmla="*/ 88 h 115"/>
                <a:gd name="T2" fmla="*/ 6 w 74"/>
                <a:gd name="T3" fmla="*/ 106 h 115"/>
                <a:gd name="T4" fmla="*/ 17 w 74"/>
                <a:gd name="T5" fmla="*/ 112 h 115"/>
                <a:gd name="T6" fmla="*/ 34 w 74"/>
                <a:gd name="T7" fmla="*/ 105 h 115"/>
                <a:gd name="T8" fmla="*/ 74 w 74"/>
                <a:gd name="T9" fmla="*/ 34 h 115"/>
                <a:gd name="T10" fmla="*/ 56 w 74"/>
                <a:gd name="T11" fmla="*/ 0 h 115"/>
                <a:gd name="T12" fmla="*/ 4 w 74"/>
                <a:gd name="T13" fmla="*/ 8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15">
                  <a:moveTo>
                    <a:pt x="4" y="88"/>
                  </a:moveTo>
                  <a:cubicBezTo>
                    <a:pt x="0" y="95"/>
                    <a:pt x="1" y="103"/>
                    <a:pt x="6" y="106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22" y="115"/>
                    <a:pt x="30" y="112"/>
                    <a:pt x="34" y="105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56" y="0"/>
                    <a:pt x="56" y="0"/>
                    <a:pt x="56" y="0"/>
                  </a:cubicBezTo>
                  <a:lnTo>
                    <a:pt x="4" y="8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0" name="Freeform 94"/>
            <p:cNvSpPr/>
            <p:nvPr/>
          </p:nvSpPr>
          <p:spPr bwMode="auto">
            <a:xfrm>
              <a:off x="7860218" y="818429"/>
              <a:ext cx="279764" cy="412758"/>
            </a:xfrm>
            <a:custGeom>
              <a:avLst/>
              <a:gdLst>
                <a:gd name="T0" fmla="*/ 65 w 75"/>
                <a:gd name="T1" fmla="*/ 96 h 110"/>
                <a:gd name="T2" fmla="*/ 70 w 75"/>
                <a:gd name="T3" fmla="*/ 63 h 110"/>
                <a:gd name="T4" fmla="*/ 10 w 75"/>
                <a:gd name="T5" fmla="*/ 0 h 110"/>
                <a:gd name="T6" fmla="*/ 13 w 75"/>
                <a:gd name="T7" fmla="*/ 90 h 110"/>
                <a:gd name="T8" fmla="*/ 13 w 75"/>
                <a:gd name="T9" fmla="*/ 90 h 110"/>
                <a:gd name="T10" fmla="*/ 20 w 75"/>
                <a:gd name="T11" fmla="*/ 99 h 110"/>
                <a:gd name="T12" fmla="*/ 65 w 75"/>
                <a:gd name="T13" fmla="*/ 9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10">
                  <a:moveTo>
                    <a:pt x="65" y="96"/>
                  </a:moveTo>
                  <a:cubicBezTo>
                    <a:pt x="73" y="87"/>
                    <a:pt x="75" y="74"/>
                    <a:pt x="70" y="63"/>
                  </a:cubicBezTo>
                  <a:cubicBezTo>
                    <a:pt x="67" y="40"/>
                    <a:pt x="10" y="0"/>
                    <a:pt x="10" y="0"/>
                  </a:cubicBezTo>
                  <a:cubicBezTo>
                    <a:pt x="10" y="0"/>
                    <a:pt x="0" y="56"/>
                    <a:pt x="13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5" y="93"/>
                    <a:pt x="17" y="96"/>
                    <a:pt x="20" y="99"/>
                  </a:cubicBezTo>
                  <a:cubicBezTo>
                    <a:pt x="33" y="110"/>
                    <a:pt x="53" y="109"/>
                    <a:pt x="65" y="96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9022" name="组合 57"/>
          <p:cNvGrpSpPr/>
          <p:nvPr/>
        </p:nvGrpSpPr>
        <p:grpSpPr bwMode="auto">
          <a:xfrm>
            <a:off x="4206875" y="2362200"/>
            <a:ext cx="396875" cy="474663"/>
            <a:chOff x="286255" y="2442442"/>
            <a:chExt cx="754063" cy="898525"/>
          </a:xfrm>
        </p:grpSpPr>
        <p:sp>
          <p:nvSpPr>
            <p:cNvPr id="88" name="Freeform 97"/>
            <p:cNvSpPr/>
            <p:nvPr/>
          </p:nvSpPr>
          <p:spPr bwMode="auto">
            <a:xfrm>
              <a:off x="286255" y="2869166"/>
              <a:ext cx="358935" cy="471801"/>
            </a:xfrm>
            <a:custGeom>
              <a:avLst/>
              <a:gdLst>
                <a:gd name="T0" fmla="*/ 0 w 96"/>
                <a:gd name="T1" fmla="*/ 126 h 126"/>
                <a:gd name="T2" fmla="*/ 13 w 96"/>
                <a:gd name="T3" fmla="*/ 126 h 126"/>
                <a:gd name="T4" fmla="*/ 13 w 96"/>
                <a:gd name="T5" fmla="*/ 24 h 126"/>
                <a:gd name="T6" fmla="*/ 21 w 96"/>
                <a:gd name="T7" fmla="*/ 11 h 126"/>
                <a:gd name="T8" fmla="*/ 22 w 96"/>
                <a:gd name="T9" fmla="*/ 11 h 126"/>
                <a:gd name="T10" fmla="*/ 29 w 96"/>
                <a:gd name="T11" fmla="*/ 24 h 126"/>
                <a:gd name="T12" fmla="*/ 29 w 96"/>
                <a:gd name="T13" fmla="*/ 126 h 126"/>
                <a:gd name="T14" fmla="*/ 40 w 96"/>
                <a:gd name="T15" fmla="*/ 126 h 126"/>
                <a:gd name="T16" fmla="*/ 40 w 96"/>
                <a:gd name="T17" fmla="*/ 24 h 126"/>
                <a:gd name="T18" fmla="*/ 48 w 96"/>
                <a:gd name="T19" fmla="*/ 11 h 126"/>
                <a:gd name="T20" fmla="*/ 49 w 96"/>
                <a:gd name="T21" fmla="*/ 11 h 126"/>
                <a:gd name="T22" fmla="*/ 56 w 96"/>
                <a:gd name="T23" fmla="*/ 24 h 126"/>
                <a:gd name="T24" fmla="*/ 56 w 96"/>
                <a:gd name="T25" fmla="*/ 126 h 126"/>
                <a:gd name="T26" fmla="*/ 68 w 96"/>
                <a:gd name="T27" fmla="*/ 126 h 126"/>
                <a:gd name="T28" fmla="*/ 68 w 96"/>
                <a:gd name="T29" fmla="*/ 24 h 126"/>
                <a:gd name="T30" fmla="*/ 76 w 96"/>
                <a:gd name="T31" fmla="*/ 11 h 126"/>
                <a:gd name="T32" fmla="*/ 77 w 96"/>
                <a:gd name="T33" fmla="*/ 11 h 126"/>
                <a:gd name="T34" fmla="*/ 84 w 96"/>
                <a:gd name="T35" fmla="*/ 24 h 126"/>
                <a:gd name="T36" fmla="*/ 84 w 96"/>
                <a:gd name="T37" fmla="*/ 126 h 126"/>
                <a:gd name="T38" fmla="*/ 96 w 96"/>
                <a:gd name="T39" fmla="*/ 126 h 126"/>
                <a:gd name="T40" fmla="*/ 96 w 96"/>
                <a:gd name="T41" fmla="*/ 0 h 126"/>
                <a:gd name="T42" fmla="*/ 0 w 96"/>
                <a:gd name="T43" fmla="*/ 0 h 126"/>
                <a:gd name="T44" fmla="*/ 0 w 96"/>
                <a:gd name="T4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26">
                  <a:moveTo>
                    <a:pt x="0" y="126"/>
                  </a:moveTo>
                  <a:cubicBezTo>
                    <a:pt x="13" y="126"/>
                    <a:pt x="13" y="126"/>
                    <a:pt x="13" y="1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16"/>
                    <a:pt x="17" y="11"/>
                    <a:pt x="2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6" y="11"/>
                    <a:pt x="29" y="16"/>
                    <a:pt x="29" y="24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16"/>
                    <a:pt x="44" y="11"/>
                    <a:pt x="4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3" y="11"/>
                    <a:pt x="56" y="16"/>
                    <a:pt x="56" y="24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68" y="126"/>
                    <a:pt x="68" y="126"/>
                    <a:pt x="68" y="126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16"/>
                    <a:pt x="72" y="11"/>
                    <a:pt x="76" y="11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81" y="11"/>
                    <a:pt x="84" y="16"/>
                    <a:pt x="84" y="24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96" y="126"/>
                    <a:pt x="96" y="126"/>
                    <a:pt x="96" y="126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9" name="Freeform 98"/>
            <p:cNvSpPr/>
            <p:nvPr/>
          </p:nvSpPr>
          <p:spPr bwMode="auto">
            <a:xfrm>
              <a:off x="400873" y="2442442"/>
              <a:ext cx="135732" cy="153261"/>
            </a:xfrm>
            <a:custGeom>
              <a:avLst/>
              <a:gdLst>
                <a:gd name="T0" fmla="*/ 36 w 36"/>
                <a:gd name="T1" fmla="*/ 38 h 41"/>
                <a:gd name="T2" fmla="*/ 18 w 36"/>
                <a:gd name="T3" fmla="*/ 0 h 41"/>
                <a:gd name="T4" fmla="*/ 0 w 36"/>
                <a:gd name="T5" fmla="*/ 39 h 41"/>
                <a:gd name="T6" fmla="*/ 17 w 36"/>
                <a:gd name="T7" fmla="*/ 41 h 41"/>
                <a:gd name="T8" fmla="*/ 36 w 36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1">
                  <a:moveTo>
                    <a:pt x="36" y="38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5" y="40"/>
                    <a:pt x="11" y="41"/>
                    <a:pt x="17" y="41"/>
                  </a:cubicBezTo>
                  <a:cubicBezTo>
                    <a:pt x="24" y="41"/>
                    <a:pt x="30" y="40"/>
                    <a:pt x="36" y="38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0" name="Freeform 99"/>
            <p:cNvSpPr/>
            <p:nvPr/>
          </p:nvSpPr>
          <p:spPr bwMode="auto">
            <a:xfrm>
              <a:off x="286255" y="2625754"/>
              <a:ext cx="358935" cy="201341"/>
            </a:xfrm>
            <a:custGeom>
              <a:avLst/>
              <a:gdLst>
                <a:gd name="T0" fmla="*/ 72 w 96"/>
                <a:gd name="T1" fmla="*/ 0 h 53"/>
                <a:gd name="T2" fmla="*/ 48 w 96"/>
                <a:gd name="T3" fmla="*/ 4 h 53"/>
                <a:gd name="T4" fmla="*/ 26 w 96"/>
                <a:gd name="T5" fmla="*/ 0 h 53"/>
                <a:gd name="T6" fmla="*/ 0 w 96"/>
                <a:gd name="T7" fmla="*/ 53 h 53"/>
                <a:gd name="T8" fmla="*/ 96 w 96"/>
                <a:gd name="T9" fmla="*/ 53 h 53"/>
                <a:gd name="T10" fmla="*/ 72 w 96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53">
                  <a:moveTo>
                    <a:pt x="72" y="0"/>
                  </a:moveTo>
                  <a:cubicBezTo>
                    <a:pt x="65" y="2"/>
                    <a:pt x="57" y="4"/>
                    <a:pt x="48" y="4"/>
                  </a:cubicBezTo>
                  <a:cubicBezTo>
                    <a:pt x="40" y="4"/>
                    <a:pt x="33" y="3"/>
                    <a:pt x="26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96" y="53"/>
                    <a:pt x="96" y="53"/>
                    <a:pt x="96" y="53"/>
                  </a:cubicBezTo>
                  <a:lnTo>
                    <a:pt x="72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1" name="Freeform 100"/>
            <p:cNvSpPr>
              <a:spLocks noEditPoints="1"/>
            </p:cNvSpPr>
            <p:nvPr/>
          </p:nvSpPr>
          <p:spPr bwMode="auto">
            <a:xfrm>
              <a:off x="699482" y="2745958"/>
              <a:ext cx="340836" cy="595009"/>
            </a:xfrm>
            <a:custGeom>
              <a:avLst/>
              <a:gdLst>
                <a:gd name="T0" fmla="*/ 85 w 91"/>
                <a:gd name="T1" fmla="*/ 41 h 158"/>
                <a:gd name="T2" fmla="*/ 85 w 91"/>
                <a:gd name="T3" fmla="*/ 11 h 158"/>
                <a:gd name="T4" fmla="*/ 74 w 91"/>
                <a:gd name="T5" fmla="*/ 0 h 158"/>
                <a:gd name="T6" fmla="*/ 17 w 91"/>
                <a:gd name="T7" fmla="*/ 0 h 158"/>
                <a:gd name="T8" fmla="*/ 6 w 91"/>
                <a:gd name="T9" fmla="*/ 11 h 158"/>
                <a:gd name="T10" fmla="*/ 6 w 91"/>
                <a:gd name="T11" fmla="*/ 41 h 158"/>
                <a:gd name="T12" fmla="*/ 0 w 91"/>
                <a:gd name="T13" fmla="*/ 41 h 158"/>
                <a:gd name="T14" fmla="*/ 0 w 91"/>
                <a:gd name="T15" fmla="*/ 158 h 158"/>
                <a:gd name="T16" fmla="*/ 91 w 91"/>
                <a:gd name="T17" fmla="*/ 158 h 158"/>
                <a:gd name="T18" fmla="*/ 91 w 91"/>
                <a:gd name="T19" fmla="*/ 41 h 158"/>
                <a:gd name="T20" fmla="*/ 85 w 91"/>
                <a:gd name="T21" fmla="*/ 41 h 158"/>
                <a:gd name="T22" fmla="*/ 76 w 91"/>
                <a:gd name="T23" fmla="*/ 41 h 158"/>
                <a:gd name="T24" fmla="*/ 15 w 91"/>
                <a:gd name="T25" fmla="*/ 41 h 158"/>
                <a:gd name="T26" fmla="*/ 15 w 91"/>
                <a:gd name="T27" fmla="*/ 11 h 158"/>
                <a:gd name="T28" fmla="*/ 17 w 91"/>
                <a:gd name="T29" fmla="*/ 9 h 158"/>
                <a:gd name="T30" fmla="*/ 74 w 91"/>
                <a:gd name="T31" fmla="*/ 9 h 158"/>
                <a:gd name="T32" fmla="*/ 76 w 91"/>
                <a:gd name="T33" fmla="*/ 11 h 158"/>
                <a:gd name="T34" fmla="*/ 76 w 91"/>
                <a:gd name="T35" fmla="*/ 4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58">
                  <a:moveTo>
                    <a:pt x="85" y="41"/>
                  </a:moveTo>
                  <a:cubicBezTo>
                    <a:pt x="85" y="11"/>
                    <a:pt x="85" y="11"/>
                    <a:pt x="85" y="11"/>
                  </a:cubicBezTo>
                  <a:cubicBezTo>
                    <a:pt x="85" y="5"/>
                    <a:pt x="80" y="0"/>
                    <a:pt x="7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1" y="0"/>
                    <a:pt x="6" y="5"/>
                    <a:pt x="6" y="1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91" y="158"/>
                    <a:pt x="91" y="158"/>
                    <a:pt x="91" y="158"/>
                  </a:cubicBezTo>
                  <a:cubicBezTo>
                    <a:pt x="91" y="41"/>
                    <a:pt x="91" y="41"/>
                    <a:pt x="91" y="41"/>
                  </a:cubicBezTo>
                  <a:lnTo>
                    <a:pt x="85" y="41"/>
                  </a:lnTo>
                  <a:close/>
                  <a:moveTo>
                    <a:pt x="76" y="41"/>
                  </a:moveTo>
                  <a:cubicBezTo>
                    <a:pt x="15" y="41"/>
                    <a:pt x="15" y="41"/>
                    <a:pt x="15" y="4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6" y="9"/>
                    <a:pt x="17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5" y="9"/>
                    <a:pt x="76" y="10"/>
                    <a:pt x="76" y="11"/>
                  </a:cubicBezTo>
                  <a:lnTo>
                    <a:pt x="76" y="4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9027" name="组合 58"/>
          <p:cNvGrpSpPr/>
          <p:nvPr/>
        </p:nvGrpSpPr>
        <p:grpSpPr bwMode="auto">
          <a:xfrm>
            <a:off x="8204200" y="3190875"/>
            <a:ext cx="420688" cy="490538"/>
            <a:chOff x="7863393" y="4010892"/>
            <a:chExt cx="796925" cy="931863"/>
          </a:xfrm>
        </p:grpSpPr>
        <p:sp>
          <p:nvSpPr>
            <p:cNvPr id="80" name="Freeform 103"/>
            <p:cNvSpPr/>
            <p:nvPr/>
          </p:nvSpPr>
          <p:spPr bwMode="auto">
            <a:xfrm>
              <a:off x="7998721" y="4167710"/>
              <a:ext cx="315761" cy="78409"/>
            </a:xfrm>
            <a:custGeom>
              <a:avLst/>
              <a:gdLst>
                <a:gd name="T0" fmla="*/ 36 w 199"/>
                <a:gd name="T1" fmla="*/ 33 h 50"/>
                <a:gd name="T2" fmla="*/ 164 w 199"/>
                <a:gd name="T3" fmla="*/ 33 h 50"/>
                <a:gd name="T4" fmla="*/ 164 w 199"/>
                <a:gd name="T5" fmla="*/ 50 h 50"/>
                <a:gd name="T6" fmla="*/ 199 w 199"/>
                <a:gd name="T7" fmla="*/ 50 h 50"/>
                <a:gd name="T8" fmla="*/ 199 w 199"/>
                <a:gd name="T9" fmla="*/ 0 h 50"/>
                <a:gd name="T10" fmla="*/ 0 w 199"/>
                <a:gd name="T11" fmla="*/ 0 h 50"/>
                <a:gd name="T12" fmla="*/ 0 w 199"/>
                <a:gd name="T13" fmla="*/ 50 h 50"/>
                <a:gd name="T14" fmla="*/ 36 w 199"/>
                <a:gd name="T15" fmla="*/ 50 h 50"/>
                <a:gd name="T16" fmla="*/ 36 w 199"/>
                <a:gd name="T17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0">
                  <a:moveTo>
                    <a:pt x="36" y="33"/>
                  </a:moveTo>
                  <a:lnTo>
                    <a:pt x="164" y="33"/>
                  </a:lnTo>
                  <a:lnTo>
                    <a:pt x="164" y="50"/>
                  </a:lnTo>
                  <a:lnTo>
                    <a:pt x="199" y="50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36" y="50"/>
                  </a:lnTo>
                  <a:lnTo>
                    <a:pt x="36" y="3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1" name="Freeform 104"/>
            <p:cNvSpPr>
              <a:spLocks noEditPoints="1"/>
            </p:cNvSpPr>
            <p:nvPr/>
          </p:nvSpPr>
          <p:spPr bwMode="auto">
            <a:xfrm>
              <a:off x="7872416" y="4339608"/>
              <a:ext cx="577394" cy="509658"/>
            </a:xfrm>
            <a:custGeom>
              <a:avLst/>
              <a:gdLst>
                <a:gd name="T0" fmla="*/ 154 w 154"/>
                <a:gd name="T1" fmla="*/ 117 h 135"/>
                <a:gd name="T2" fmla="*/ 118 w 154"/>
                <a:gd name="T3" fmla="*/ 12 h 135"/>
                <a:gd name="T4" fmla="*/ 118 w 154"/>
                <a:gd name="T5" fmla="*/ 0 h 135"/>
                <a:gd name="T6" fmla="*/ 103 w 154"/>
                <a:gd name="T7" fmla="*/ 0 h 135"/>
                <a:gd name="T8" fmla="*/ 103 w 154"/>
                <a:gd name="T9" fmla="*/ 14 h 135"/>
                <a:gd name="T10" fmla="*/ 124 w 154"/>
                <a:gd name="T11" fmla="*/ 74 h 135"/>
                <a:gd name="T12" fmla="*/ 29 w 154"/>
                <a:gd name="T13" fmla="*/ 74 h 135"/>
                <a:gd name="T14" fmla="*/ 49 w 154"/>
                <a:gd name="T15" fmla="*/ 14 h 135"/>
                <a:gd name="T16" fmla="*/ 49 w 154"/>
                <a:gd name="T17" fmla="*/ 0 h 135"/>
                <a:gd name="T18" fmla="*/ 34 w 154"/>
                <a:gd name="T19" fmla="*/ 0 h 135"/>
                <a:gd name="T20" fmla="*/ 34 w 154"/>
                <a:gd name="T21" fmla="*/ 12 h 135"/>
                <a:gd name="T22" fmla="*/ 0 w 154"/>
                <a:gd name="T23" fmla="*/ 117 h 135"/>
                <a:gd name="T24" fmla="*/ 24 w 154"/>
                <a:gd name="T25" fmla="*/ 135 h 135"/>
                <a:gd name="T26" fmla="*/ 129 w 154"/>
                <a:gd name="T27" fmla="*/ 135 h 135"/>
                <a:gd name="T28" fmla="*/ 154 w 154"/>
                <a:gd name="T29" fmla="*/ 117 h 135"/>
                <a:gd name="T30" fmla="*/ 129 w 154"/>
                <a:gd name="T31" fmla="*/ 121 h 135"/>
                <a:gd name="T32" fmla="*/ 24 w 154"/>
                <a:gd name="T33" fmla="*/ 121 h 135"/>
                <a:gd name="T34" fmla="*/ 15 w 154"/>
                <a:gd name="T35" fmla="*/ 117 h 135"/>
                <a:gd name="T36" fmla="*/ 26 w 154"/>
                <a:gd name="T37" fmla="*/ 83 h 135"/>
                <a:gd name="T38" fmla="*/ 127 w 154"/>
                <a:gd name="T39" fmla="*/ 83 h 135"/>
                <a:gd name="T40" fmla="*/ 139 w 154"/>
                <a:gd name="T41" fmla="*/ 117 h 135"/>
                <a:gd name="T42" fmla="*/ 129 w 154"/>
                <a:gd name="T43" fmla="*/ 12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135">
                  <a:moveTo>
                    <a:pt x="154" y="117"/>
                  </a:moveTo>
                  <a:cubicBezTo>
                    <a:pt x="118" y="12"/>
                    <a:pt x="118" y="12"/>
                    <a:pt x="118" y="1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7"/>
                    <a:pt x="11" y="135"/>
                    <a:pt x="24" y="135"/>
                  </a:cubicBezTo>
                  <a:cubicBezTo>
                    <a:pt x="129" y="135"/>
                    <a:pt x="129" y="135"/>
                    <a:pt x="129" y="135"/>
                  </a:cubicBezTo>
                  <a:cubicBezTo>
                    <a:pt x="143" y="135"/>
                    <a:pt x="154" y="127"/>
                    <a:pt x="154" y="117"/>
                  </a:cubicBezTo>
                  <a:close/>
                  <a:moveTo>
                    <a:pt x="129" y="121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19" y="121"/>
                    <a:pt x="16" y="119"/>
                    <a:pt x="15" y="117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27" y="83"/>
                    <a:pt x="127" y="83"/>
                    <a:pt x="127" y="83"/>
                  </a:cubicBezTo>
                  <a:cubicBezTo>
                    <a:pt x="139" y="117"/>
                    <a:pt x="139" y="117"/>
                    <a:pt x="139" y="117"/>
                  </a:cubicBezTo>
                  <a:cubicBezTo>
                    <a:pt x="137" y="119"/>
                    <a:pt x="134" y="121"/>
                    <a:pt x="129" y="121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2" name="Freeform 105"/>
            <p:cNvSpPr/>
            <p:nvPr/>
          </p:nvSpPr>
          <p:spPr bwMode="auto">
            <a:xfrm>
              <a:off x="7863393" y="4010892"/>
              <a:ext cx="796925" cy="931863"/>
            </a:xfrm>
            <a:custGeom>
              <a:avLst/>
              <a:gdLst>
                <a:gd name="T0" fmla="*/ 197 w 212"/>
                <a:gd name="T1" fmla="*/ 233 h 248"/>
                <a:gd name="T2" fmla="*/ 182 w 212"/>
                <a:gd name="T3" fmla="*/ 233 h 248"/>
                <a:gd name="T4" fmla="*/ 182 w 212"/>
                <a:gd name="T5" fmla="*/ 83 h 248"/>
                <a:gd name="T6" fmla="*/ 202 w 212"/>
                <a:gd name="T7" fmla="*/ 83 h 248"/>
                <a:gd name="T8" fmla="*/ 202 w 212"/>
                <a:gd name="T9" fmla="*/ 68 h 248"/>
                <a:gd name="T10" fmla="*/ 182 w 212"/>
                <a:gd name="T11" fmla="*/ 68 h 248"/>
                <a:gd name="T12" fmla="*/ 182 w 212"/>
                <a:gd name="T13" fmla="*/ 0 h 248"/>
                <a:gd name="T14" fmla="*/ 167 w 212"/>
                <a:gd name="T15" fmla="*/ 0 h 248"/>
                <a:gd name="T16" fmla="*/ 167 w 212"/>
                <a:gd name="T17" fmla="*/ 68 h 248"/>
                <a:gd name="T18" fmla="*/ 0 w 212"/>
                <a:gd name="T19" fmla="*/ 68 h 248"/>
                <a:gd name="T20" fmla="*/ 0 w 212"/>
                <a:gd name="T21" fmla="*/ 83 h 248"/>
                <a:gd name="T22" fmla="*/ 167 w 212"/>
                <a:gd name="T23" fmla="*/ 83 h 248"/>
                <a:gd name="T24" fmla="*/ 167 w 212"/>
                <a:gd name="T25" fmla="*/ 233 h 248"/>
                <a:gd name="T26" fmla="*/ 151 w 212"/>
                <a:gd name="T27" fmla="*/ 233 h 248"/>
                <a:gd name="T28" fmla="*/ 136 w 212"/>
                <a:gd name="T29" fmla="*/ 240 h 248"/>
                <a:gd name="T30" fmla="*/ 136 w 212"/>
                <a:gd name="T31" fmla="*/ 248 h 248"/>
                <a:gd name="T32" fmla="*/ 212 w 212"/>
                <a:gd name="T33" fmla="*/ 248 h 248"/>
                <a:gd name="T34" fmla="*/ 212 w 212"/>
                <a:gd name="T35" fmla="*/ 240 h 248"/>
                <a:gd name="T36" fmla="*/ 197 w 212"/>
                <a:gd name="T37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48">
                  <a:moveTo>
                    <a:pt x="197" y="233"/>
                  </a:moveTo>
                  <a:cubicBezTo>
                    <a:pt x="182" y="233"/>
                    <a:pt x="182" y="233"/>
                    <a:pt x="182" y="233"/>
                  </a:cubicBezTo>
                  <a:cubicBezTo>
                    <a:pt x="182" y="83"/>
                    <a:pt x="182" y="83"/>
                    <a:pt x="182" y="83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2" y="68"/>
                    <a:pt x="202" y="68"/>
                    <a:pt x="202" y="68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68"/>
                    <a:pt x="167" y="68"/>
                    <a:pt x="167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7" y="233"/>
                    <a:pt x="167" y="233"/>
                    <a:pt x="167" y="233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43" y="233"/>
                    <a:pt x="136" y="236"/>
                    <a:pt x="136" y="240"/>
                  </a:cubicBezTo>
                  <a:cubicBezTo>
                    <a:pt x="136" y="248"/>
                    <a:pt x="136" y="248"/>
                    <a:pt x="136" y="248"/>
                  </a:cubicBezTo>
                  <a:cubicBezTo>
                    <a:pt x="212" y="248"/>
                    <a:pt x="212" y="248"/>
                    <a:pt x="212" y="248"/>
                  </a:cubicBezTo>
                  <a:cubicBezTo>
                    <a:pt x="212" y="240"/>
                    <a:pt x="212" y="240"/>
                    <a:pt x="212" y="240"/>
                  </a:cubicBezTo>
                  <a:cubicBezTo>
                    <a:pt x="212" y="236"/>
                    <a:pt x="205" y="233"/>
                    <a:pt x="197" y="233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3" name="Oval 106"/>
            <p:cNvSpPr>
              <a:spLocks noChangeArrowheads="1"/>
            </p:cNvSpPr>
            <p:nvPr/>
          </p:nvSpPr>
          <p:spPr bwMode="auto">
            <a:xfrm>
              <a:off x="8191185" y="4737685"/>
              <a:ext cx="30073" cy="3015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4" name="Oval 107"/>
            <p:cNvSpPr>
              <a:spLocks noChangeArrowheads="1"/>
            </p:cNvSpPr>
            <p:nvPr/>
          </p:nvSpPr>
          <p:spPr bwMode="auto">
            <a:xfrm>
              <a:off x="8254337" y="4665307"/>
              <a:ext cx="30073" cy="3015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5" name="Oval 108"/>
            <p:cNvSpPr>
              <a:spLocks noChangeArrowheads="1"/>
            </p:cNvSpPr>
            <p:nvPr/>
          </p:nvSpPr>
          <p:spPr bwMode="auto">
            <a:xfrm>
              <a:off x="8269374" y="4719591"/>
              <a:ext cx="63152" cy="6031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6" name="Oval 109"/>
            <p:cNvSpPr>
              <a:spLocks noChangeArrowheads="1"/>
            </p:cNvSpPr>
            <p:nvPr/>
          </p:nvSpPr>
          <p:spPr bwMode="auto">
            <a:xfrm>
              <a:off x="7998721" y="4749748"/>
              <a:ext cx="30073" cy="3015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7" name="Oval 110"/>
            <p:cNvSpPr>
              <a:spLocks noChangeArrowheads="1"/>
            </p:cNvSpPr>
            <p:nvPr/>
          </p:nvSpPr>
          <p:spPr bwMode="auto">
            <a:xfrm>
              <a:off x="7983683" y="4680385"/>
              <a:ext cx="30073" cy="3015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9036" name="组合 59"/>
          <p:cNvGrpSpPr/>
          <p:nvPr/>
        </p:nvGrpSpPr>
        <p:grpSpPr bwMode="auto">
          <a:xfrm>
            <a:off x="4141788" y="3268663"/>
            <a:ext cx="508000" cy="333375"/>
            <a:chOff x="165605" y="4160117"/>
            <a:chExt cx="962026" cy="631825"/>
          </a:xfrm>
        </p:grpSpPr>
        <p:sp>
          <p:nvSpPr>
            <p:cNvPr id="76" name="Freeform 113"/>
            <p:cNvSpPr/>
            <p:nvPr/>
          </p:nvSpPr>
          <p:spPr bwMode="auto">
            <a:xfrm>
              <a:off x="171618" y="4674602"/>
              <a:ext cx="956013" cy="117340"/>
            </a:xfrm>
            <a:custGeom>
              <a:avLst/>
              <a:gdLst>
                <a:gd name="T0" fmla="*/ 145 w 255"/>
                <a:gd name="T1" fmla="*/ 26 h 31"/>
                <a:gd name="T2" fmla="*/ 145 w 255"/>
                <a:gd name="T3" fmla="*/ 22 h 31"/>
                <a:gd name="T4" fmla="*/ 253 w 255"/>
                <a:gd name="T5" fmla="*/ 22 h 31"/>
                <a:gd name="T6" fmla="*/ 251 w 255"/>
                <a:gd name="T7" fmla="*/ 17 h 31"/>
                <a:gd name="T8" fmla="*/ 157 w 255"/>
                <a:gd name="T9" fmla="*/ 17 h 31"/>
                <a:gd name="T10" fmla="*/ 157 w 255"/>
                <a:gd name="T11" fmla="*/ 12 h 31"/>
                <a:gd name="T12" fmla="*/ 248 w 255"/>
                <a:gd name="T13" fmla="*/ 12 h 31"/>
                <a:gd name="T14" fmla="*/ 193 w 255"/>
                <a:gd name="T15" fmla="*/ 2 h 31"/>
                <a:gd name="T16" fmla="*/ 136 w 255"/>
                <a:gd name="T17" fmla="*/ 13 h 31"/>
                <a:gd name="T18" fmla="*/ 136 w 255"/>
                <a:gd name="T19" fmla="*/ 17 h 31"/>
                <a:gd name="T20" fmla="*/ 127 w 255"/>
                <a:gd name="T21" fmla="*/ 17 h 31"/>
                <a:gd name="T22" fmla="*/ 119 w 255"/>
                <a:gd name="T23" fmla="*/ 17 h 31"/>
                <a:gd name="T24" fmla="*/ 119 w 255"/>
                <a:gd name="T25" fmla="*/ 14 h 31"/>
                <a:gd name="T26" fmla="*/ 61 w 255"/>
                <a:gd name="T27" fmla="*/ 0 h 31"/>
                <a:gd name="T28" fmla="*/ 6 w 255"/>
                <a:gd name="T29" fmla="*/ 10 h 31"/>
                <a:gd name="T30" fmla="*/ 97 w 255"/>
                <a:gd name="T31" fmla="*/ 10 h 31"/>
                <a:gd name="T32" fmla="*/ 97 w 255"/>
                <a:gd name="T33" fmla="*/ 14 h 31"/>
                <a:gd name="T34" fmla="*/ 2 w 255"/>
                <a:gd name="T35" fmla="*/ 14 h 31"/>
                <a:gd name="T36" fmla="*/ 2 w 255"/>
                <a:gd name="T37" fmla="*/ 19 h 31"/>
                <a:gd name="T38" fmla="*/ 109 w 255"/>
                <a:gd name="T39" fmla="*/ 19 h 31"/>
                <a:gd name="T40" fmla="*/ 109 w 255"/>
                <a:gd name="T41" fmla="*/ 24 h 31"/>
                <a:gd name="T42" fmla="*/ 1 w 255"/>
                <a:gd name="T43" fmla="*/ 24 h 31"/>
                <a:gd name="T44" fmla="*/ 0 w 255"/>
                <a:gd name="T45" fmla="*/ 31 h 31"/>
                <a:gd name="T46" fmla="*/ 255 w 255"/>
                <a:gd name="T47" fmla="*/ 31 h 31"/>
                <a:gd name="T48" fmla="*/ 254 w 255"/>
                <a:gd name="T49" fmla="*/ 26 h 31"/>
                <a:gd name="T50" fmla="*/ 145 w 255"/>
                <a:gd name="T51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5" h="31">
                  <a:moveTo>
                    <a:pt x="145" y="26"/>
                  </a:moveTo>
                  <a:cubicBezTo>
                    <a:pt x="145" y="22"/>
                    <a:pt x="145" y="22"/>
                    <a:pt x="145" y="22"/>
                  </a:cubicBezTo>
                  <a:cubicBezTo>
                    <a:pt x="253" y="22"/>
                    <a:pt x="253" y="22"/>
                    <a:pt x="253" y="22"/>
                  </a:cubicBezTo>
                  <a:cubicBezTo>
                    <a:pt x="251" y="17"/>
                    <a:pt x="251" y="17"/>
                    <a:pt x="251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248" y="12"/>
                    <a:pt x="248" y="12"/>
                    <a:pt x="248" y="12"/>
                  </a:cubicBezTo>
                  <a:cubicBezTo>
                    <a:pt x="242" y="8"/>
                    <a:pt x="223" y="2"/>
                    <a:pt x="193" y="2"/>
                  </a:cubicBezTo>
                  <a:cubicBezTo>
                    <a:pt x="163" y="2"/>
                    <a:pt x="142" y="8"/>
                    <a:pt x="136" y="13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9" y="9"/>
                    <a:pt x="99" y="0"/>
                    <a:pt x="61" y="0"/>
                  </a:cubicBezTo>
                  <a:cubicBezTo>
                    <a:pt x="33" y="0"/>
                    <a:pt x="14" y="5"/>
                    <a:pt x="6" y="10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55" y="31"/>
                    <a:pt x="255" y="31"/>
                    <a:pt x="255" y="31"/>
                  </a:cubicBezTo>
                  <a:cubicBezTo>
                    <a:pt x="254" y="26"/>
                    <a:pt x="254" y="26"/>
                    <a:pt x="254" y="26"/>
                  </a:cubicBezTo>
                  <a:lnTo>
                    <a:pt x="145" y="2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7" name="Freeform 114"/>
            <p:cNvSpPr>
              <a:spLocks noEditPoints="1"/>
            </p:cNvSpPr>
            <p:nvPr/>
          </p:nvSpPr>
          <p:spPr bwMode="auto">
            <a:xfrm>
              <a:off x="165605" y="4160117"/>
              <a:ext cx="465980" cy="568642"/>
            </a:xfrm>
            <a:custGeom>
              <a:avLst/>
              <a:gdLst>
                <a:gd name="T0" fmla="*/ 62 w 124"/>
                <a:gd name="T1" fmla="*/ 134 h 151"/>
                <a:gd name="T2" fmla="*/ 124 w 124"/>
                <a:gd name="T3" fmla="*/ 151 h 151"/>
                <a:gd name="T4" fmla="*/ 124 w 124"/>
                <a:gd name="T5" fmla="*/ 151 h 151"/>
                <a:gd name="T6" fmla="*/ 124 w 124"/>
                <a:gd name="T7" fmla="*/ 17 h 151"/>
                <a:gd name="T8" fmla="*/ 124 w 124"/>
                <a:gd name="T9" fmla="*/ 17 h 151"/>
                <a:gd name="T10" fmla="*/ 62 w 124"/>
                <a:gd name="T11" fmla="*/ 0 h 151"/>
                <a:gd name="T12" fmla="*/ 1 w 124"/>
                <a:gd name="T13" fmla="*/ 17 h 151"/>
                <a:gd name="T14" fmla="*/ 0 w 124"/>
                <a:gd name="T15" fmla="*/ 17 h 151"/>
                <a:gd name="T16" fmla="*/ 0 w 124"/>
                <a:gd name="T17" fmla="*/ 149 h 151"/>
                <a:gd name="T18" fmla="*/ 62 w 124"/>
                <a:gd name="T19" fmla="*/ 134 h 151"/>
                <a:gd name="T20" fmla="*/ 111 w 124"/>
                <a:gd name="T21" fmla="*/ 75 h 151"/>
                <a:gd name="T22" fmla="*/ 61 w 124"/>
                <a:gd name="T23" fmla="*/ 67 h 151"/>
                <a:gd name="T24" fmla="*/ 12 w 124"/>
                <a:gd name="T25" fmla="*/ 75 h 151"/>
                <a:gd name="T26" fmla="*/ 12 w 124"/>
                <a:gd name="T27" fmla="*/ 69 h 151"/>
                <a:gd name="T28" fmla="*/ 61 w 124"/>
                <a:gd name="T29" fmla="*/ 61 h 151"/>
                <a:gd name="T30" fmla="*/ 111 w 124"/>
                <a:gd name="T31" fmla="*/ 69 h 151"/>
                <a:gd name="T32" fmla="*/ 111 w 124"/>
                <a:gd name="T33" fmla="*/ 75 h 151"/>
                <a:gd name="T34" fmla="*/ 12 w 124"/>
                <a:gd name="T35" fmla="*/ 31 h 151"/>
                <a:gd name="T36" fmla="*/ 61 w 124"/>
                <a:gd name="T37" fmla="*/ 23 h 151"/>
                <a:gd name="T38" fmla="*/ 111 w 124"/>
                <a:gd name="T39" fmla="*/ 31 h 151"/>
                <a:gd name="T40" fmla="*/ 111 w 124"/>
                <a:gd name="T41" fmla="*/ 37 h 151"/>
                <a:gd name="T42" fmla="*/ 61 w 124"/>
                <a:gd name="T43" fmla="*/ 29 h 151"/>
                <a:gd name="T44" fmla="*/ 12 w 124"/>
                <a:gd name="T45" fmla="*/ 37 h 151"/>
                <a:gd name="T46" fmla="*/ 12 w 124"/>
                <a:gd name="T47" fmla="*/ 31 h 151"/>
                <a:gd name="T48" fmla="*/ 12 w 124"/>
                <a:gd name="T49" fmla="*/ 50 h 151"/>
                <a:gd name="T50" fmla="*/ 61 w 124"/>
                <a:gd name="T51" fmla="*/ 43 h 151"/>
                <a:gd name="T52" fmla="*/ 111 w 124"/>
                <a:gd name="T53" fmla="*/ 50 h 151"/>
                <a:gd name="T54" fmla="*/ 111 w 124"/>
                <a:gd name="T55" fmla="*/ 56 h 151"/>
                <a:gd name="T56" fmla="*/ 61 w 124"/>
                <a:gd name="T57" fmla="*/ 49 h 151"/>
                <a:gd name="T58" fmla="*/ 12 w 124"/>
                <a:gd name="T59" fmla="*/ 56 h 151"/>
                <a:gd name="T60" fmla="*/ 12 w 124"/>
                <a:gd name="T61" fmla="*/ 50 h 151"/>
                <a:gd name="T62" fmla="*/ 12 w 124"/>
                <a:gd name="T63" fmla="*/ 88 h 151"/>
                <a:gd name="T64" fmla="*/ 61 w 124"/>
                <a:gd name="T65" fmla="*/ 80 h 151"/>
                <a:gd name="T66" fmla="*/ 111 w 124"/>
                <a:gd name="T67" fmla="*/ 88 h 151"/>
                <a:gd name="T68" fmla="*/ 111 w 124"/>
                <a:gd name="T69" fmla="*/ 94 h 151"/>
                <a:gd name="T70" fmla="*/ 61 w 124"/>
                <a:gd name="T71" fmla="*/ 87 h 151"/>
                <a:gd name="T72" fmla="*/ 12 w 124"/>
                <a:gd name="T73" fmla="*/ 94 h 151"/>
                <a:gd name="T74" fmla="*/ 12 w 124"/>
                <a:gd name="T75" fmla="*/ 8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4" h="151">
                  <a:moveTo>
                    <a:pt x="62" y="134"/>
                  </a:moveTo>
                  <a:cubicBezTo>
                    <a:pt x="96" y="134"/>
                    <a:pt x="124" y="141"/>
                    <a:pt x="124" y="151"/>
                  </a:cubicBezTo>
                  <a:cubicBezTo>
                    <a:pt x="124" y="151"/>
                    <a:pt x="124" y="151"/>
                    <a:pt x="124" y="151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2" y="8"/>
                    <a:pt x="95" y="0"/>
                    <a:pt x="62" y="0"/>
                  </a:cubicBezTo>
                  <a:cubicBezTo>
                    <a:pt x="29" y="0"/>
                    <a:pt x="2" y="8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4" y="140"/>
                    <a:pt x="30" y="134"/>
                    <a:pt x="62" y="134"/>
                  </a:cubicBezTo>
                  <a:close/>
                  <a:moveTo>
                    <a:pt x="111" y="75"/>
                  </a:moveTo>
                  <a:cubicBezTo>
                    <a:pt x="103" y="71"/>
                    <a:pt x="86" y="67"/>
                    <a:pt x="61" y="67"/>
                  </a:cubicBezTo>
                  <a:cubicBezTo>
                    <a:pt x="37" y="67"/>
                    <a:pt x="20" y="71"/>
                    <a:pt x="12" y="75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7" y="66"/>
                    <a:pt x="35" y="61"/>
                    <a:pt x="61" y="61"/>
                  </a:cubicBezTo>
                  <a:cubicBezTo>
                    <a:pt x="88" y="61"/>
                    <a:pt x="105" y="66"/>
                    <a:pt x="111" y="69"/>
                  </a:cubicBezTo>
                  <a:lnTo>
                    <a:pt x="111" y="75"/>
                  </a:lnTo>
                  <a:close/>
                  <a:moveTo>
                    <a:pt x="12" y="31"/>
                  </a:moveTo>
                  <a:cubicBezTo>
                    <a:pt x="17" y="28"/>
                    <a:pt x="35" y="23"/>
                    <a:pt x="61" y="23"/>
                  </a:cubicBezTo>
                  <a:cubicBezTo>
                    <a:pt x="88" y="23"/>
                    <a:pt x="105" y="28"/>
                    <a:pt x="111" y="31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03" y="33"/>
                    <a:pt x="86" y="29"/>
                    <a:pt x="61" y="29"/>
                  </a:cubicBezTo>
                  <a:cubicBezTo>
                    <a:pt x="37" y="29"/>
                    <a:pt x="20" y="33"/>
                    <a:pt x="12" y="37"/>
                  </a:cubicBezTo>
                  <a:lnTo>
                    <a:pt x="12" y="31"/>
                  </a:lnTo>
                  <a:close/>
                  <a:moveTo>
                    <a:pt x="12" y="50"/>
                  </a:moveTo>
                  <a:cubicBezTo>
                    <a:pt x="17" y="48"/>
                    <a:pt x="34" y="43"/>
                    <a:pt x="61" y="43"/>
                  </a:cubicBezTo>
                  <a:cubicBezTo>
                    <a:pt x="88" y="43"/>
                    <a:pt x="105" y="48"/>
                    <a:pt x="111" y="50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03" y="53"/>
                    <a:pt x="86" y="49"/>
                    <a:pt x="61" y="49"/>
                  </a:cubicBezTo>
                  <a:cubicBezTo>
                    <a:pt x="37" y="49"/>
                    <a:pt x="20" y="53"/>
                    <a:pt x="12" y="56"/>
                  </a:cubicBezTo>
                  <a:lnTo>
                    <a:pt x="12" y="50"/>
                  </a:lnTo>
                  <a:close/>
                  <a:moveTo>
                    <a:pt x="12" y="88"/>
                  </a:moveTo>
                  <a:cubicBezTo>
                    <a:pt x="17" y="85"/>
                    <a:pt x="34" y="80"/>
                    <a:pt x="61" y="80"/>
                  </a:cubicBezTo>
                  <a:cubicBezTo>
                    <a:pt x="88" y="80"/>
                    <a:pt x="105" y="85"/>
                    <a:pt x="111" y="88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3" y="91"/>
                    <a:pt x="86" y="87"/>
                    <a:pt x="61" y="87"/>
                  </a:cubicBezTo>
                  <a:cubicBezTo>
                    <a:pt x="37" y="87"/>
                    <a:pt x="20" y="91"/>
                    <a:pt x="12" y="94"/>
                  </a:cubicBezTo>
                  <a:lnTo>
                    <a:pt x="12" y="8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8" name="Freeform 115"/>
            <p:cNvSpPr/>
            <p:nvPr/>
          </p:nvSpPr>
          <p:spPr bwMode="auto">
            <a:xfrm>
              <a:off x="926206" y="4238343"/>
              <a:ext cx="132279" cy="135390"/>
            </a:xfrm>
            <a:custGeom>
              <a:avLst/>
              <a:gdLst>
                <a:gd name="T0" fmla="*/ 35 w 35"/>
                <a:gd name="T1" fmla="*/ 36 h 36"/>
                <a:gd name="T2" fmla="*/ 35 w 35"/>
                <a:gd name="T3" fmla="*/ 6 h 36"/>
                <a:gd name="T4" fmla="*/ 0 w 35"/>
                <a:gd name="T5" fmla="*/ 0 h 36"/>
                <a:gd name="T6" fmla="*/ 0 w 35"/>
                <a:gd name="T7" fmla="*/ 31 h 36"/>
                <a:gd name="T8" fmla="*/ 35 w 35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35" y="36"/>
                  </a:moveTo>
                  <a:cubicBezTo>
                    <a:pt x="35" y="6"/>
                    <a:pt x="35" y="6"/>
                    <a:pt x="35" y="6"/>
                  </a:cubicBezTo>
                  <a:cubicBezTo>
                    <a:pt x="29" y="4"/>
                    <a:pt x="17" y="1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5" y="32"/>
                    <a:pt x="26" y="34"/>
                    <a:pt x="35" y="36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9" name="Freeform 116"/>
            <p:cNvSpPr>
              <a:spLocks noEditPoints="1"/>
            </p:cNvSpPr>
            <p:nvPr/>
          </p:nvSpPr>
          <p:spPr bwMode="auto">
            <a:xfrm>
              <a:off x="661649" y="4169142"/>
              <a:ext cx="465982" cy="568643"/>
            </a:xfrm>
            <a:custGeom>
              <a:avLst/>
              <a:gdLst>
                <a:gd name="T0" fmla="*/ 124 w 124"/>
                <a:gd name="T1" fmla="*/ 17 h 151"/>
                <a:gd name="T2" fmla="*/ 62 w 124"/>
                <a:gd name="T3" fmla="*/ 0 h 151"/>
                <a:gd name="T4" fmla="*/ 1 w 124"/>
                <a:gd name="T5" fmla="*/ 17 h 151"/>
                <a:gd name="T6" fmla="*/ 0 w 124"/>
                <a:gd name="T7" fmla="*/ 17 h 151"/>
                <a:gd name="T8" fmla="*/ 0 w 124"/>
                <a:gd name="T9" fmla="*/ 148 h 151"/>
                <a:gd name="T10" fmla="*/ 62 w 124"/>
                <a:gd name="T11" fmla="*/ 133 h 151"/>
                <a:gd name="T12" fmla="*/ 124 w 124"/>
                <a:gd name="T13" fmla="*/ 151 h 151"/>
                <a:gd name="T14" fmla="*/ 124 w 124"/>
                <a:gd name="T15" fmla="*/ 151 h 151"/>
                <a:gd name="T16" fmla="*/ 124 w 124"/>
                <a:gd name="T17" fmla="*/ 17 h 151"/>
                <a:gd name="T18" fmla="*/ 112 w 124"/>
                <a:gd name="T19" fmla="*/ 76 h 151"/>
                <a:gd name="T20" fmla="*/ 112 w 124"/>
                <a:gd name="T21" fmla="*/ 82 h 151"/>
                <a:gd name="T22" fmla="*/ 62 w 124"/>
                <a:gd name="T23" fmla="*/ 74 h 151"/>
                <a:gd name="T24" fmla="*/ 13 w 124"/>
                <a:gd name="T25" fmla="*/ 82 h 151"/>
                <a:gd name="T26" fmla="*/ 13 w 124"/>
                <a:gd name="T27" fmla="*/ 76 h 151"/>
                <a:gd name="T28" fmla="*/ 62 w 124"/>
                <a:gd name="T29" fmla="*/ 68 h 151"/>
                <a:gd name="T30" fmla="*/ 112 w 124"/>
                <a:gd name="T31" fmla="*/ 76 h 151"/>
                <a:gd name="T32" fmla="*/ 13 w 124"/>
                <a:gd name="T33" fmla="*/ 30 h 151"/>
                <a:gd name="T34" fmla="*/ 55 w 124"/>
                <a:gd name="T35" fmla="*/ 22 h 151"/>
                <a:gd name="T36" fmla="*/ 55 w 124"/>
                <a:gd name="T37" fmla="*/ 28 h 151"/>
                <a:gd name="T38" fmla="*/ 13 w 124"/>
                <a:gd name="T39" fmla="*/ 36 h 151"/>
                <a:gd name="T40" fmla="*/ 13 w 124"/>
                <a:gd name="T41" fmla="*/ 30 h 151"/>
                <a:gd name="T42" fmla="*/ 13 w 124"/>
                <a:gd name="T43" fmla="*/ 49 h 151"/>
                <a:gd name="T44" fmla="*/ 55 w 124"/>
                <a:gd name="T45" fmla="*/ 42 h 151"/>
                <a:gd name="T46" fmla="*/ 55 w 124"/>
                <a:gd name="T47" fmla="*/ 48 h 151"/>
                <a:gd name="T48" fmla="*/ 13 w 124"/>
                <a:gd name="T49" fmla="*/ 55 h 151"/>
                <a:gd name="T50" fmla="*/ 13 w 124"/>
                <a:gd name="T51" fmla="*/ 49 h 151"/>
                <a:gd name="T52" fmla="*/ 112 w 124"/>
                <a:gd name="T53" fmla="*/ 119 h 151"/>
                <a:gd name="T54" fmla="*/ 62 w 124"/>
                <a:gd name="T55" fmla="*/ 112 h 151"/>
                <a:gd name="T56" fmla="*/ 13 w 124"/>
                <a:gd name="T57" fmla="*/ 119 h 151"/>
                <a:gd name="T58" fmla="*/ 13 w 124"/>
                <a:gd name="T59" fmla="*/ 114 h 151"/>
                <a:gd name="T60" fmla="*/ 62 w 124"/>
                <a:gd name="T61" fmla="*/ 106 h 151"/>
                <a:gd name="T62" fmla="*/ 112 w 124"/>
                <a:gd name="T63" fmla="*/ 114 h 151"/>
                <a:gd name="T64" fmla="*/ 112 w 124"/>
                <a:gd name="T65" fmla="*/ 119 h 151"/>
                <a:gd name="T66" fmla="*/ 112 w 124"/>
                <a:gd name="T67" fmla="*/ 100 h 151"/>
                <a:gd name="T68" fmla="*/ 62 w 124"/>
                <a:gd name="T69" fmla="*/ 92 h 151"/>
                <a:gd name="T70" fmla="*/ 13 w 124"/>
                <a:gd name="T71" fmla="*/ 100 h 151"/>
                <a:gd name="T72" fmla="*/ 13 w 124"/>
                <a:gd name="T73" fmla="*/ 94 h 151"/>
                <a:gd name="T74" fmla="*/ 62 w 124"/>
                <a:gd name="T75" fmla="*/ 86 h 151"/>
                <a:gd name="T76" fmla="*/ 112 w 124"/>
                <a:gd name="T77" fmla="*/ 94 h 151"/>
                <a:gd name="T78" fmla="*/ 112 w 124"/>
                <a:gd name="T79" fmla="*/ 100 h 151"/>
                <a:gd name="T80" fmla="*/ 112 w 124"/>
                <a:gd name="T81" fmla="*/ 65 h 151"/>
                <a:gd name="T82" fmla="*/ 65 w 124"/>
                <a:gd name="T83" fmla="*/ 57 h 151"/>
                <a:gd name="T84" fmla="*/ 65 w 124"/>
                <a:gd name="T85" fmla="*/ 12 h 151"/>
                <a:gd name="T86" fmla="*/ 112 w 124"/>
                <a:gd name="T87" fmla="*/ 21 h 151"/>
                <a:gd name="T88" fmla="*/ 112 w 124"/>
                <a:gd name="T89" fmla="*/ 6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51">
                  <a:moveTo>
                    <a:pt x="124" y="17"/>
                  </a:moveTo>
                  <a:cubicBezTo>
                    <a:pt x="123" y="7"/>
                    <a:pt x="96" y="0"/>
                    <a:pt x="62" y="0"/>
                  </a:cubicBezTo>
                  <a:cubicBezTo>
                    <a:pt x="29" y="0"/>
                    <a:pt x="2" y="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4" y="140"/>
                    <a:pt x="30" y="133"/>
                    <a:pt x="62" y="133"/>
                  </a:cubicBezTo>
                  <a:cubicBezTo>
                    <a:pt x="96" y="133"/>
                    <a:pt x="124" y="141"/>
                    <a:pt x="124" y="151"/>
                  </a:cubicBezTo>
                  <a:cubicBezTo>
                    <a:pt x="124" y="151"/>
                    <a:pt x="124" y="151"/>
                    <a:pt x="124" y="151"/>
                  </a:cubicBezTo>
                  <a:cubicBezTo>
                    <a:pt x="124" y="17"/>
                    <a:pt x="124" y="17"/>
                    <a:pt x="124" y="17"/>
                  </a:cubicBezTo>
                  <a:close/>
                  <a:moveTo>
                    <a:pt x="112" y="76"/>
                  </a:moveTo>
                  <a:cubicBezTo>
                    <a:pt x="112" y="82"/>
                    <a:pt x="112" y="82"/>
                    <a:pt x="112" y="82"/>
                  </a:cubicBezTo>
                  <a:cubicBezTo>
                    <a:pt x="104" y="78"/>
                    <a:pt x="87" y="74"/>
                    <a:pt x="62" y="74"/>
                  </a:cubicBezTo>
                  <a:cubicBezTo>
                    <a:pt x="38" y="74"/>
                    <a:pt x="21" y="78"/>
                    <a:pt x="13" y="82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8" y="73"/>
                    <a:pt x="35" y="68"/>
                    <a:pt x="62" y="68"/>
                  </a:cubicBezTo>
                  <a:cubicBezTo>
                    <a:pt x="89" y="68"/>
                    <a:pt x="106" y="73"/>
                    <a:pt x="112" y="76"/>
                  </a:cubicBezTo>
                  <a:close/>
                  <a:moveTo>
                    <a:pt x="13" y="30"/>
                  </a:moveTo>
                  <a:cubicBezTo>
                    <a:pt x="18" y="27"/>
                    <a:pt x="32" y="23"/>
                    <a:pt x="55" y="22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34" y="29"/>
                    <a:pt x="20" y="33"/>
                    <a:pt x="13" y="36"/>
                  </a:cubicBezTo>
                  <a:lnTo>
                    <a:pt x="13" y="30"/>
                  </a:lnTo>
                  <a:close/>
                  <a:moveTo>
                    <a:pt x="13" y="49"/>
                  </a:moveTo>
                  <a:cubicBezTo>
                    <a:pt x="18" y="47"/>
                    <a:pt x="32" y="42"/>
                    <a:pt x="55" y="42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34" y="49"/>
                    <a:pt x="20" y="52"/>
                    <a:pt x="13" y="55"/>
                  </a:cubicBezTo>
                  <a:lnTo>
                    <a:pt x="13" y="49"/>
                  </a:lnTo>
                  <a:close/>
                  <a:moveTo>
                    <a:pt x="112" y="119"/>
                  </a:moveTo>
                  <a:cubicBezTo>
                    <a:pt x="104" y="116"/>
                    <a:pt x="87" y="112"/>
                    <a:pt x="62" y="112"/>
                  </a:cubicBezTo>
                  <a:cubicBezTo>
                    <a:pt x="38" y="112"/>
                    <a:pt x="21" y="116"/>
                    <a:pt x="13" y="119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8" y="111"/>
                    <a:pt x="35" y="106"/>
                    <a:pt x="62" y="106"/>
                  </a:cubicBezTo>
                  <a:cubicBezTo>
                    <a:pt x="89" y="106"/>
                    <a:pt x="106" y="111"/>
                    <a:pt x="112" y="114"/>
                  </a:cubicBezTo>
                  <a:lnTo>
                    <a:pt x="112" y="119"/>
                  </a:lnTo>
                  <a:close/>
                  <a:moveTo>
                    <a:pt x="112" y="100"/>
                  </a:moveTo>
                  <a:cubicBezTo>
                    <a:pt x="104" y="97"/>
                    <a:pt x="87" y="92"/>
                    <a:pt x="62" y="92"/>
                  </a:cubicBezTo>
                  <a:cubicBezTo>
                    <a:pt x="38" y="92"/>
                    <a:pt x="21" y="97"/>
                    <a:pt x="13" y="100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8" y="91"/>
                    <a:pt x="36" y="86"/>
                    <a:pt x="62" y="86"/>
                  </a:cubicBezTo>
                  <a:cubicBezTo>
                    <a:pt x="89" y="86"/>
                    <a:pt x="106" y="91"/>
                    <a:pt x="112" y="94"/>
                  </a:cubicBezTo>
                  <a:lnTo>
                    <a:pt x="112" y="100"/>
                  </a:lnTo>
                  <a:close/>
                  <a:moveTo>
                    <a:pt x="112" y="65"/>
                  </a:moveTo>
                  <a:cubicBezTo>
                    <a:pt x="106" y="62"/>
                    <a:pt x="90" y="57"/>
                    <a:pt x="65" y="57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90" y="13"/>
                    <a:pt x="107" y="18"/>
                    <a:pt x="112" y="21"/>
                  </a:cubicBezTo>
                  <a:lnTo>
                    <a:pt x="112" y="65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9041" name="组合 60"/>
          <p:cNvGrpSpPr/>
          <p:nvPr/>
        </p:nvGrpSpPr>
        <p:grpSpPr bwMode="auto">
          <a:xfrm>
            <a:off x="4927600" y="3238500"/>
            <a:ext cx="511175" cy="411163"/>
            <a:chOff x="1653093" y="4101379"/>
            <a:chExt cx="968375" cy="781050"/>
          </a:xfrm>
        </p:grpSpPr>
        <p:sp>
          <p:nvSpPr>
            <p:cNvPr id="74" name="Freeform 119"/>
            <p:cNvSpPr>
              <a:spLocks noEditPoints="1"/>
            </p:cNvSpPr>
            <p:nvPr/>
          </p:nvSpPr>
          <p:spPr bwMode="auto">
            <a:xfrm>
              <a:off x="1653093" y="4228036"/>
              <a:ext cx="649593" cy="654393"/>
            </a:xfrm>
            <a:custGeom>
              <a:avLst/>
              <a:gdLst>
                <a:gd name="T0" fmla="*/ 138 w 173"/>
                <a:gd name="T1" fmla="*/ 157 h 174"/>
                <a:gd name="T2" fmla="*/ 105 w 173"/>
                <a:gd name="T3" fmla="*/ 157 h 174"/>
                <a:gd name="T4" fmla="*/ 105 w 173"/>
                <a:gd name="T5" fmla="*/ 134 h 174"/>
                <a:gd name="T6" fmla="*/ 167 w 173"/>
                <a:gd name="T7" fmla="*/ 134 h 174"/>
                <a:gd name="T8" fmla="*/ 173 w 173"/>
                <a:gd name="T9" fmla="*/ 128 h 174"/>
                <a:gd name="T10" fmla="*/ 173 w 173"/>
                <a:gd name="T11" fmla="*/ 6 h 174"/>
                <a:gd name="T12" fmla="*/ 167 w 173"/>
                <a:gd name="T13" fmla="*/ 0 h 174"/>
                <a:gd name="T14" fmla="*/ 7 w 173"/>
                <a:gd name="T15" fmla="*/ 0 h 174"/>
                <a:gd name="T16" fmla="*/ 0 w 173"/>
                <a:gd name="T17" fmla="*/ 6 h 174"/>
                <a:gd name="T18" fmla="*/ 0 w 173"/>
                <a:gd name="T19" fmla="*/ 128 h 174"/>
                <a:gd name="T20" fmla="*/ 7 w 173"/>
                <a:gd name="T21" fmla="*/ 134 h 174"/>
                <a:gd name="T22" fmla="*/ 69 w 173"/>
                <a:gd name="T23" fmla="*/ 134 h 174"/>
                <a:gd name="T24" fmla="*/ 69 w 173"/>
                <a:gd name="T25" fmla="*/ 157 h 174"/>
                <a:gd name="T26" fmla="*/ 35 w 173"/>
                <a:gd name="T27" fmla="*/ 157 h 174"/>
                <a:gd name="T28" fmla="*/ 28 w 173"/>
                <a:gd name="T29" fmla="*/ 165 h 174"/>
                <a:gd name="T30" fmla="*/ 28 w 173"/>
                <a:gd name="T31" fmla="*/ 174 h 174"/>
                <a:gd name="T32" fmla="*/ 146 w 173"/>
                <a:gd name="T33" fmla="*/ 174 h 174"/>
                <a:gd name="T34" fmla="*/ 146 w 173"/>
                <a:gd name="T35" fmla="*/ 165 h 174"/>
                <a:gd name="T36" fmla="*/ 138 w 173"/>
                <a:gd name="T37" fmla="*/ 157 h 174"/>
                <a:gd name="T38" fmla="*/ 19 w 173"/>
                <a:gd name="T39" fmla="*/ 116 h 174"/>
                <a:gd name="T40" fmla="*/ 19 w 173"/>
                <a:gd name="T41" fmla="*/ 18 h 174"/>
                <a:gd name="T42" fmla="*/ 155 w 173"/>
                <a:gd name="T43" fmla="*/ 18 h 174"/>
                <a:gd name="T44" fmla="*/ 155 w 173"/>
                <a:gd name="T45" fmla="*/ 116 h 174"/>
                <a:gd name="T46" fmla="*/ 19 w 173"/>
                <a:gd name="T47" fmla="*/ 11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3" h="174">
                  <a:moveTo>
                    <a:pt x="138" y="157"/>
                  </a:moveTo>
                  <a:cubicBezTo>
                    <a:pt x="105" y="157"/>
                    <a:pt x="105" y="157"/>
                    <a:pt x="105" y="157"/>
                  </a:cubicBezTo>
                  <a:cubicBezTo>
                    <a:pt x="105" y="134"/>
                    <a:pt x="105" y="134"/>
                    <a:pt x="105" y="134"/>
                  </a:cubicBezTo>
                  <a:cubicBezTo>
                    <a:pt x="167" y="134"/>
                    <a:pt x="167" y="134"/>
                    <a:pt x="167" y="134"/>
                  </a:cubicBezTo>
                  <a:cubicBezTo>
                    <a:pt x="171" y="134"/>
                    <a:pt x="173" y="131"/>
                    <a:pt x="173" y="128"/>
                  </a:cubicBezTo>
                  <a:cubicBezTo>
                    <a:pt x="173" y="6"/>
                    <a:pt x="173" y="6"/>
                    <a:pt x="173" y="6"/>
                  </a:cubicBezTo>
                  <a:cubicBezTo>
                    <a:pt x="173" y="2"/>
                    <a:pt x="171" y="0"/>
                    <a:pt x="16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3" y="134"/>
                    <a:pt x="7" y="134"/>
                  </a:cubicBezTo>
                  <a:cubicBezTo>
                    <a:pt x="69" y="134"/>
                    <a:pt x="69" y="134"/>
                    <a:pt x="69" y="134"/>
                  </a:cubicBezTo>
                  <a:cubicBezTo>
                    <a:pt x="69" y="157"/>
                    <a:pt x="69" y="157"/>
                    <a:pt x="69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1" y="157"/>
                    <a:pt x="28" y="160"/>
                    <a:pt x="28" y="165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146" y="174"/>
                    <a:pt x="146" y="174"/>
                    <a:pt x="146" y="174"/>
                  </a:cubicBezTo>
                  <a:cubicBezTo>
                    <a:pt x="146" y="165"/>
                    <a:pt x="146" y="165"/>
                    <a:pt x="146" y="165"/>
                  </a:cubicBezTo>
                  <a:cubicBezTo>
                    <a:pt x="146" y="160"/>
                    <a:pt x="142" y="157"/>
                    <a:pt x="138" y="157"/>
                  </a:cubicBezTo>
                  <a:close/>
                  <a:moveTo>
                    <a:pt x="19" y="116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16"/>
                    <a:pt x="155" y="116"/>
                    <a:pt x="155" y="116"/>
                  </a:cubicBezTo>
                  <a:lnTo>
                    <a:pt x="19" y="11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120"/>
            <p:cNvSpPr>
              <a:spLocks noEditPoints="1"/>
            </p:cNvSpPr>
            <p:nvPr/>
          </p:nvSpPr>
          <p:spPr bwMode="auto">
            <a:xfrm>
              <a:off x="2038037" y="4101379"/>
              <a:ext cx="583431" cy="778033"/>
            </a:xfrm>
            <a:custGeom>
              <a:avLst/>
              <a:gdLst>
                <a:gd name="T0" fmla="*/ 147 w 155"/>
                <a:gd name="T1" fmla="*/ 0 h 207"/>
                <a:gd name="T2" fmla="*/ 8 w 155"/>
                <a:gd name="T3" fmla="*/ 0 h 207"/>
                <a:gd name="T4" fmla="*/ 0 w 155"/>
                <a:gd name="T5" fmla="*/ 7 h 207"/>
                <a:gd name="T6" fmla="*/ 0 w 155"/>
                <a:gd name="T7" fmla="*/ 29 h 207"/>
                <a:gd name="T8" fmla="*/ 64 w 155"/>
                <a:gd name="T9" fmla="*/ 29 h 207"/>
                <a:gd name="T10" fmla="*/ 75 w 155"/>
                <a:gd name="T11" fmla="*/ 40 h 207"/>
                <a:gd name="T12" fmla="*/ 75 w 155"/>
                <a:gd name="T13" fmla="*/ 162 h 207"/>
                <a:gd name="T14" fmla="*/ 64 w 155"/>
                <a:gd name="T15" fmla="*/ 173 h 207"/>
                <a:gd name="T16" fmla="*/ 7 w 155"/>
                <a:gd name="T17" fmla="*/ 173 h 207"/>
                <a:gd name="T18" fmla="*/ 7 w 155"/>
                <a:gd name="T19" fmla="*/ 186 h 207"/>
                <a:gd name="T20" fmla="*/ 35 w 155"/>
                <a:gd name="T21" fmla="*/ 186 h 207"/>
                <a:gd name="T22" fmla="*/ 48 w 155"/>
                <a:gd name="T23" fmla="*/ 199 h 207"/>
                <a:gd name="T24" fmla="*/ 48 w 155"/>
                <a:gd name="T25" fmla="*/ 207 h 207"/>
                <a:gd name="T26" fmla="*/ 147 w 155"/>
                <a:gd name="T27" fmla="*/ 207 h 207"/>
                <a:gd name="T28" fmla="*/ 155 w 155"/>
                <a:gd name="T29" fmla="*/ 200 h 207"/>
                <a:gd name="T30" fmla="*/ 155 w 155"/>
                <a:gd name="T31" fmla="*/ 7 h 207"/>
                <a:gd name="T32" fmla="*/ 147 w 155"/>
                <a:gd name="T33" fmla="*/ 0 h 207"/>
                <a:gd name="T34" fmla="*/ 100 w 155"/>
                <a:gd name="T35" fmla="*/ 114 h 207"/>
                <a:gd name="T36" fmla="*/ 89 w 155"/>
                <a:gd name="T37" fmla="*/ 103 h 207"/>
                <a:gd name="T38" fmla="*/ 100 w 155"/>
                <a:gd name="T39" fmla="*/ 93 h 207"/>
                <a:gd name="T40" fmla="*/ 111 w 155"/>
                <a:gd name="T41" fmla="*/ 103 h 207"/>
                <a:gd name="T42" fmla="*/ 100 w 155"/>
                <a:gd name="T43" fmla="*/ 114 h 207"/>
                <a:gd name="T44" fmla="*/ 132 w 155"/>
                <a:gd name="T45" fmla="*/ 114 h 207"/>
                <a:gd name="T46" fmla="*/ 121 w 155"/>
                <a:gd name="T47" fmla="*/ 103 h 207"/>
                <a:gd name="T48" fmla="*/ 132 w 155"/>
                <a:gd name="T49" fmla="*/ 93 h 207"/>
                <a:gd name="T50" fmla="*/ 143 w 155"/>
                <a:gd name="T51" fmla="*/ 103 h 207"/>
                <a:gd name="T52" fmla="*/ 132 w 155"/>
                <a:gd name="T53" fmla="*/ 114 h 207"/>
                <a:gd name="T54" fmla="*/ 143 w 155"/>
                <a:gd name="T55" fmla="*/ 75 h 207"/>
                <a:gd name="T56" fmla="*/ 138 w 155"/>
                <a:gd name="T57" fmla="*/ 80 h 207"/>
                <a:gd name="T58" fmla="*/ 84 w 155"/>
                <a:gd name="T59" fmla="*/ 80 h 207"/>
                <a:gd name="T60" fmla="*/ 84 w 155"/>
                <a:gd name="T61" fmla="*/ 34 h 207"/>
                <a:gd name="T62" fmla="*/ 138 w 155"/>
                <a:gd name="T63" fmla="*/ 34 h 207"/>
                <a:gd name="T64" fmla="*/ 143 w 155"/>
                <a:gd name="T65" fmla="*/ 39 h 207"/>
                <a:gd name="T66" fmla="*/ 143 w 155"/>
                <a:gd name="T67" fmla="*/ 7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5" h="207">
                  <a:moveTo>
                    <a:pt x="14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70" y="29"/>
                    <a:pt x="75" y="34"/>
                    <a:pt x="75" y="40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168"/>
                    <a:pt x="70" y="173"/>
                    <a:pt x="64" y="173"/>
                  </a:cubicBezTo>
                  <a:cubicBezTo>
                    <a:pt x="7" y="173"/>
                    <a:pt x="7" y="173"/>
                    <a:pt x="7" y="173"/>
                  </a:cubicBezTo>
                  <a:cubicBezTo>
                    <a:pt x="7" y="186"/>
                    <a:pt x="7" y="186"/>
                    <a:pt x="7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42" y="186"/>
                    <a:pt x="48" y="192"/>
                    <a:pt x="48" y="199"/>
                  </a:cubicBezTo>
                  <a:cubicBezTo>
                    <a:pt x="48" y="207"/>
                    <a:pt x="48" y="207"/>
                    <a:pt x="48" y="207"/>
                  </a:cubicBezTo>
                  <a:cubicBezTo>
                    <a:pt x="147" y="207"/>
                    <a:pt x="147" y="207"/>
                    <a:pt x="147" y="207"/>
                  </a:cubicBezTo>
                  <a:cubicBezTo>
                    <a:pt x="151" y="207"/>
                    <a:pt x="155" y="204"/>
                    <a:pt x="155" y="200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5" y="3"/>
                    <a:pt x="151" y="0"/>
                    <a:pt x="147" y="0"/>
                  </a:cubicBezTo>
                  <a:close/>
                  <a:moveTo>
                    <a:pt x="100" y="114"/>
                  </a:moveTo>
                  <a:cubicBezTo>
                    <a:pt x="94" y="114"/>
                    <a:pt x="89" y="109"/>
                    <a:pt x="89" y="103"/>
                  </a:cubicBezTo>
                  <a:cubicBezTo>
                    <a:pt x="89" y="98"/>
                    <a:pt x="94" y="93"/>
                    <a:pt x="100" y="93"/>
                  </a:cubicBezTo>
                  <a:cubicBezTo>
                    <a:pt x="106" y="93"/>
                    <a:pt x="111" y="98"/>
                    <a:pt x="111" y="103"/>
                  </a:cubicBezTo>
                  <a:cubicBezTo>
                    <a:pt x="111" y="109"/>
                    <a:pt x="106" y="114"/>
                    <a:pt x="100" y="114"/>
                  </a:cubicBezTo>
                  <a:close/>
                  <a:moveTo>
                    <a:pt x="132" y="114"/>
                  </a:moveTo>
                  <a:cubicBezTo>
                    <a:pt x="126" y="114"/>
                    <a:pt x="121" y="109"/>
                    <a:pt x="121" y="103"/>
                  </a:cubicBezTo>
                  <a:cubicBezTo>
                    <a:pt x="121" y="98"/>
                    <a:pt x="126" y="93"/>
                    <a:pt x="132" y="93"/>
                  </a:cubicBezTo>
                  <a:cubicBezTo>
                    <a:pt x="138" y="93"/>
                    <a:pt x="143" y="98"/>
                    <a:pt x="143" y="103"/>
                  </a:cubicBezTo>
                  <a:cubicBezTo>
                    <a:pt x="143" y="109"/>
                    <a:pt x="138" y="114"/>
                    <a:pt x="132" y="114"/>
                  </a:cubicBezTo>
                  <a:close/>
                  <a:moveTo>
                    <a:pt x="143" y="75"/>
                  </a:moveTo>
                  <a:cubicBezTo>
                    <a:pt x="143" y="78"/>
                    <a:pt x="140" y="80"/>
                    <a:pt x="138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138" y="34"/>
                    <a:pt x="138" y="34"/>
                    <a:pt x="138" y="34"/>
                  </a:cubicBezTo>
                  <a:cubicBezTo>
                    <a:pt x="140" y="34"/>
                    <a:pt x="143" y="37"/>
                    <a:pt x="143" y="39"/>
                  </a:cubicBezTo>
                  <a:lnTo>
                    <a:pt x="143" y="75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9044" name="Freeform 121"/>
          <p:cNvSpPr>
            <a:spLocks noEditPoints="1" noChangeArrowheads="1"/>
          </p:cNvSpPr>
          <p:nvPr/>
        </p:nvSpPr>
        <p:spPr bwMode="auto">
          <a:xfrm>
            <a:off x="7404100" y="3303588"/>
            <a:ext cx="446088" cy="301625"/>
          </a:xfrm>
          <a:custGeom>
            <a:avLst/>
            <a:gdLst>
              <a:gd name="T0" fmla="*/ 8 w 225"/>
              <a:gd name="T1" fmla="*/ 0 h 152"/>
              <a:gd name="T2" fmla="*/ 0 w 225"/>
              <a:gd name="T3" fmla="*/ 145 h 152"/>
              <a:gd name="T4" fmla="*/ 217 w 225"/>
              <a:gd name="T5" fmla="*/ 152 h 152"/>
              <a:gd name="T6" fmla="*/ 225 w 225"/>
              <a:gd name="T7" fmla="*/ 8 h 152"/>
              <a:gd name="T8" fmla="*/ 206 w 225"/>
              <a:gd name="T9" fmla="*/ 18 h 152"/>
              <a:gd name="T10" fmla="*/ 193 w 225"/>
              <a:gd name="T11" fmla="*/ 48 h 152"/>
              <a:gd name="T12" fmla="*/ 191 w 225"/>
              <a:gd name="T13" fmla="*/ 35 h 152"/>
              <a:gd name="T14" fmla="*/ 174 w 225"/>
              <a:gd name="T15" fmla="*/ 38 h 152"/>
              <a:gd name="T16" fmla="*/ 169 w 225"/>
              <a:gd name="T17" fmla="*/ 48 h 152"/>
              <a:gd name="T18" fmla="*/ 166 w 225"/>
              <a:gd name="T19" fmla="*/ 35 h 152"/>
              <a:gd name="T20" fmla="*/ 149 w 225"/>
              <a:gd name="T21" fmla="*/ 38 h 152"/>
              <a:gd name="T22" fmla="*/ 95 w 225"/>
              <a:gd name="T23" fmla="*/ 48 h 152"/>
              <a:gd name="T24" fmla="*/ 93 w 225"/>
              <a:gd name="T25" fmla="*/ 35 h 152"/>
              <a:gd name="T26" fmla="*/ 76 w 225"/>
              <a:gd name="T27" fmla="*/ 38 h 152"/>
              <a:gd name="T28" fmla="*/ 57 w 225"/>
              <a:gd name="T29" fmla="*/ 48 h 152"/>
              <a:gd name="T30" fmla="*/ 55 w 225"/>
              <a:gd name="T31" fmla="*/ 35 h 152"/>
              <a:gd name="T32" fmla="*/ 37 w 225"/>
              <a:gd name="T33" fmla="*/ 38 h 152"/>
              <a:gd name="T34" fmla="*/ 19 w 225"/>
              <a:gd name="T35" fmla="*/ 48 h 152"/>
              <a:gd name="T36" fmla="*/ 206 w 225"/>
              <a:gd name="T37" fmla="*/ 18 h 152"/>
              <a:gd name="T38" fmla="*/ 176 w 225"/>
              <a:gd name="T39" fmla="*/ 79 h 152"/>
              <a:gd name="T40" fmla="*/ 174 w 225"/>
              <a:gd name="T41" fmla="*/ 92 h 152"/>
              <a:gd name="T42" fmla="*/ 155 w 225"/>
              <a:gd name="T43" fmla="*/ 82 h 152"/>
              <a:gd name="T44" fmla="*/ 138 w 225"/>
              <a:gd name="T45" fmla="*/ 79 h 152"/>
              <a:gd name="T46" fmla="*/ 135 w 225"/>
              <a:gd name="T47" fmla="*/ 92 h 152"/>
              <a:gd name="T48" fmla="*/ 122 w 225"/>
              <a:gd name="T49" fmla="*/ 82 h 152"/>
              <a:gd name="T50" fmla="*/ 105 w 225"/>
              <a:gd name="T51" fmla="*/ 79 h 152"/>
              <a:gd name="T52" fmla="*/ 103 w 225"/>
              <a:gd name="T53" fmla="*/ 92 h 152"/>
              <a:gd name="T54" fmla="*/ 77 w 225"/>
              <a:gd name="T55" fmla="*/ 82 h 152"/>
              <a:gd name="T56" fmla="*/ 60 w 225"/>
              <a:gd name="T57" fmla="*/ 79 h 152"/>
              <a:gd name="T58" fmla="*/ 57 w 225"/>
              <a:gd name="T59" fmla="*/ 92 h 152"/>
              <a:gd name="T60" fmla="*/ 19 w 225"/>
              <a:gd name="T61" fmla="*/ 61 h 152"/>
              <a:gd name="T62" fmla="*/ 37 w 225"/>
              <a:gd name="T63" fmla="*/ 72 h 152"/>
              <a:gd name="T64" fmla="*/ 55 w 225"/>
              <a:gd name="T65" fmla="*/ 74 h 152"/>
              <a:gd name="T66" fmla="*/ 57 w 225"/>
              <a:gd name="T67" fmla="*/ 61 h 152"/>
              <a:gd name="T68" fmla="*/ 76 w 225"/>
              <a:gd name="T69" fmla="*/ 72 h 152"/>
              <a:gd name="T70" fmla="*/ 93 w 225"/>
              <a:gd name="T71" fmla="*/ 74 h 152"/>
              <a:gd name="T72" fmla="*/ 95 w 225"/>
              <a:gd name="T73" fmla="*/ 61 h 152"/>
              <a:gd name="T74" fmla="*/ 149 w 225"/>
              <a:gd name="T75" fmla="*/ 72 h 152"/>
              <a:gd name="T76" fmla="*/ 166 w 225"/>
              <a:gd name="T77" fmla="*/ 74 h 152"/>
              <a:gd name="T78" fmla="*/ 169 w 225"/>
              <a:gd name="T79" fmla="*/ 61 h 152"/>
              <a:gd name="T80" fmla="*/ 174 w 225"/>
              <a:gd name="T81" fmla="*/ 72 h 152"/>
              <a:gd name="T82" fmla="*/ 191 w 225"/>
              <a:gd name="T83" fmla="*/ 74 h 152"/>
              <a:gd name="T84" fmla="*/ 193 w 225"/>
              <a:gd name="T85" fmla="*/ 61 h 152"/>
              <a:gd name="T86" fmla="*/ 206 w 225"/>
              <a:gd name="T87" fmla="*/ 92 h 152"/>
              <a:gd name="T88" fmla="*/ 193 w 225"/>
              <a:gd name="T89" fmla="*/ 82 h 152"/>
              <a:gd name="T90" fmla="*/ 19 w 225"/>
              <a:gd name="T91" fmla="*/ 134 h 152"/>
              <a:gd name="T92" fmla="*/ 57 w 225"/>
              <a:gd name="T93" fmla="*/ 105 h 152"/>
              <a:gd name="T94" fmla="*/ 60 w 225"/>
              <a:gd name="T95" fmla="*/ 118 h 152"/>
              <a:gd name="T96" fmla="*/ 77 w 225"/>
              <a:gd name="T97" fmla="*/ 115 h 152"/>
              <a:gd name="T98" fmla="*/ 103 w 225"/>
              <a:gd name="T99" fmla="*/ 105 h 152"/>
              <a:gd name="T100" fmla="*/ 105 w 225"/>
              <a:gd name="T101" fmla="*/ 118 h 152"/>
              <a:gd name="T102" fmla="*/ 122 w 225"/>
              <a:gd name="T103" fmla="*/ 115 h 152"/>
              <a:gd name="T104" fmla="*/ 135 w 225"/>
              <a:gd name="T105" fmla="*/ 105 h 152"/>
              <a:gd name="T106" fmla="*/ 138 w 225"/>
              <a:gd name="T107" fmla="*/ 118 h 152"/>
              <a:gd name="T108" fmla="*/ 155 w 225"/>
              <a:gd name="T109" fmla="*/ 115 h 152"/>
              <a:gd name="T110" fmla="*/ 174 w 225"/>
              <a:gd name="T111" fmla="*/ 105 h 152"/>
              <a:gd name="T112" fmla="*/ 176 w 225"/>
              <a:gd name="T113" fmla="*/ 118 h 152"/>
              <a:gd name="T114" fmla="*/ 193 w 225"/>
              <a:gd name="T115" fmla="*/ 115 h 152"/>
              <a:gd name="T116" fmla="*/ 206 w 225"/>
              <a:gd name="T117" fmla="*/ 105 h 152"/>
              <a:gd name="T118" fmla="*/ 19 w 225"/>
              <a:gd name="T119" fmla="*/ 13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5" h="152">
                <a:moveTo>
                  <a:pt x="2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49"/>
                  <a:pt x="4" y="152"/>
                  <a:pt x="8" y="152"/>
                </a:cubicBezTo>
                <a:cubicBezTo>
                  <a:pt x="217" y="152"/>
                  <a:pt x="217" y="152"/>
                  <a:pt x="217" y="152"/>
                </a:cubicBezTo>
                <a:cubicBezTo>
                  <a:pt x="221" y="152"/>
                  <a:pt x="225" y="149"/>
                  <a:pt x="225" y="145"/>
                </a:cubicBezTo>
                <a:cubicBezTo>
                  <a:pt x="225" y="8"/>
                  <a:pt x="225" y="8"/>
                  <a:pt x="225" y="8"/>
                </a:cubicBezTo>
                <a:cubicBezTo>
                  <a:pt x="225" y="4"/>
                  <a:pt x="221" y="0"/>
                  <a:pt x="217" y="0"/>
                </a:cubicBezTo>
                <a:close/>
                <a:moveTo>
                  <a:pt x="206" y="18"/>
                </a:moveTo>
                <a:cubicBezTo>
                  <a:pt x="206" y="48"/>
                  <a:pt x="206" y="48"/>
                  <a:pt x="206" y="48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3" y="38"/>
                  <a:pt x="193" y="38"/>
                  <a:pt x="193" y="38"/>
                </a:cubicBezTo>
                <a:cubicBezTo>
                  <a:pt x="193" y="37"/>
                  <a:pt x="192" y="35"/>
                  <a:pt x="191" y="35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75" y="35"/>
                  <a:pt x="174" y="37"/>
                  <a:pt x="174" y="38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69" y="37"/>
                  <a:pt x="168" y="35"/>
                  <a:pt x="166" y="35"/>
                </a:cubicBezTo>
                <a:cubicBezTo>
                  <a:pt x="152" y="35"/>
                  <a:pt x="152" y="35"/>
                  <a:pt x="152" y="35"/>
                </a:cubicBezTo>
                <a:cubicBezTo>
                  <a:pt x="150" y="35"/>
                  <a:pt x="149" y="37"/>
                  <a:pt x="149" y="38"/>
                </a:cubicBezTo>
                <a:cubicBezTo>
                  <a:pt x="149" y="48"/>
                  <a:pt x="149" y="48"/>
                  <a:pt x="149" y="48"/>
                </a:cubicBezTo>
                <a:cubicBezTo>
                  <a:pt x="95" y="48"/>
                  <a:pt x="95" y="48"/>
                  <a:pt x="95" y="48"/>
                </a:cubicBezTo>
                <a:cubicBezTo>
                  <a:pt x="95" y="38"/>
                  <a:pt x="95" y="38"/>
                  <a:pt x="95" y="38"/>
                </a:cubicBezTo>
                <a:cubicBezTo>
                  <a:pt x="95" y="37"/>
                  <a:pt x="94" y="35"/>
                  <a:pt x="93" y="35"/>
                </a:cubicBezTo>
                <a:cubicBezTo>
                  <a:pt x="78" y="35"/>
                  <a:pt x="78" y="35"/>
                  <a:pt x="78" y="35"/>
                </a:cubicBezTo>
                <a:cubicBezTo>
                  <a:pt x="77" y="35"/>
                  <a:pt x="76" y="37"/>
                  <a:pt x="76" y="38"/>
                </a:cubicBezTo>
                <a:cubicBezTo>
                  <a:pt x="76" y="48"/>
                  <a:pt x="76" y="48"/>
                  <a:pt x="76" y="48"/>
                </a:cubicBezTo>
                <a:cubicBezTo>
                  <a:pt x="57" y="48"/>
                  <a:pt x="57" y="48"/>
                  <a:pt x="57" y="4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37"/>
                  <a:pt x="56" y="35"/>
                  <a:pt x="55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39" y="35"/>
                  <a:pt x="37" y="37"/>
                  <a:pt x="37" y="38"/>
                </a:cubicBezTo>
                <a:cubicBezTo>
                  <a:pt x="37" y="48"/>
                  <a:pt x="37" y="48"/>
                  <a:pt x="37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18"/>
                  <a:pt x="19" y="18"/>
                  <a:pt x="19" y="18"/>
                </a:cubicBezTo>
                <a:lnTo>
                  <a:pt x="206" y="18"/>
                </a:lnTo>
                <a:close/>
                <a:moveTo>
                  <a:pt x="191" y="79"/>
                </a:moveTo>
                <a:cubicBezTo>
                  <a:pt x="176" y="79"/>
                  <a:pt x="176" y="79"/>
                  <a:pt x="176" y="79"/>
                </a:cubicBezTo>
                <a:cubicBezTo>
                  <a:pt x="175" y="79"/>
                  <a:pt x="174" y="80"/>
                  <a:pt x="174" y="82"/>
                </a:cubicBezTo>
                <a:cubicBezTo>
                  <a:pt x="174" y="92"/>
                  <a:pt x="174" y="92"/>
                  <a:pt x="174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55" y="82"/>
                  <a:pt x="155" y="82"/>
                  <a:pt x="155" y="82"/>
                </a:cubicBezTo>
                <a:cubicBezTo>
                  <a:pt x="155" y="80"/>
                  <a:pt x="154" y="79"/>
                  <a:pt x="153" y="79"/>
                </a:cubicBezTo>
                <a:cubicBezTo>
                  <a:pt x="138" y="79"/>
                  <a:pt x="138" y="79"/>
                  <a:pt x="138" y="79"/>
                </a:cubicBezTo>
                <a:cubicBezTo>
                  <a:pt x="137" y="79"/>
                  <a:pt x="135" y="80"/>
                  <a:pt x="135" y="82"/>
                </a:cubicBezTo>
                <a:cubicBezTo>
                  <a:pt x="135" y="92"/>
                  <a:pt x="135" y="92"/>
                  <a:pt x="135" y="92"/>
                </a:cubicBezTo>
                <a:cubicBezTo>
                  <a:pt x="122" y="92"/>
                  <a:pt x="122" y="92"/>
                  <a:pt x="122" y="92"/>
                </a:cubicBezTo>
                <a:cubicBezTo>
                  <a:pt x="122" y="82"/>
                  <a:pt x="122" y="82"/>
                  <a:pt x="122" y="82"/>
                </a:cubicBezTo>
                <a:cubicBezTo>
                  <a:pt x="122" y="80"/>
                  <a:pt x="121" y="79"/>
                  <a:pt x="120" y="79"/>
                </a:cubicBezTo>
                <a:cubicBezTo>
                  <a:pt x="105" y="79"/>
                  <a:pt x="105" y="79"/>
                  <a:pt x="105" y="79"/>
                </a:cubicBezTo>
                <a:cubicBezTo>
                  <a:pt x="104" y="79"/>
                  <a:pt x="103" y="80"/>
                  <a:pt x="103" y="82"/>
                </a:cubicBezTo>
                <a:cubicBezTo>
                  <a:pt x="103" y="92"/>
                  <a:pt x="103" y="92"/>
                  <a:pt x="103" y="92"/>
                </a:cubicBezTo>
                <a:cubicBezTo>
                  <a:pt x="77" y="92"/>
                  <a:pt x="77" y="92"/>
                  <a:pt x="77" y="92"/>
                </a:cubicBezTo>
                <a:cubicBezTo>
                  <a:pt x="77" y="82"/>
                  <a:pt x="77" y="82"/>
                  <a:pt x="77" y="82"/>
                </a:cubicBezTo>
                <a:cubicBezTo>
                  <a:pt x="77" y="80"/>
                  <a:pt x="76" y="79"/>
                  <a:pt x="74" y="79"/>
                </a:cubicBezTo>
                <a:cubicBezTo>
                  <a:pt x="60" y="79"/>
                  <a:pt x="60" y="79"/>
                  <a:pt x="60" y="79"/>
                </a:cubicBezTo>
                <a:cubicBezTo>
                  <a:pt x="58" y="79"/>
                  <a:pt x="57" y="80"/>
                  <a:pt x="57" y="82"/>
                </a:cubicBezTo>
                <a:cubicBezTo>
                  <a:pt x="57" y="92"/>
                  <a:pt x="57" y="92"/>
                  <a:pt x="57" y="92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61"/>
                  <a:pt x="19" y="61"/>
                  <a:pt x="19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73"/>
                  <a:pt x="39" y="74"/>
                  <a:pt x="40" y="74"/>
                </a:cubicBezTo>
                <a:cubicBezTo>
                  <a:pt x="55" y="74"/>
                  <a:pt x="55" y="74"/>
                  <a:pt x="55" y="74"/>
                </a:cubicBezTo>
                <a:cubicBezTo>
                  <a:pt x="56" y="74"/>
                  <a:pt x="57" y="73"/>
                  <a:pt x="57" y="72"/>
                </a:cubicBezTo>
                <a:cubicBezTo>
                  <a:pt x="57" y="61"/>
                  <a:pt x="57" y="61"/>
                  <a:pt x="57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76" y="72"/>
                  <a:pt x="76" y="72"/>
                  <a:pt x="76" y="72"/>
                </a:cubicBezTo>
                <a:cubicBezTo>
                  <a:pt x="76" y="73"/>
                  <a:pt x="77" y="74"/>
                  <a:pt x="78" y="74"/>
                </a:cubicBezTo>
                <a:cubicBezTo>
                  <a:pt x="93" y="74"/>
                  <a:pt x="93" y="74"/>
                  <a:pt x="93" y="74"/>
                </a:cubicBezTo>
                <a:cubicBezTo>
                  <a:pt x="94" y="74"/>
                  <a:pt x="95" y="73"/>
                  <a:pt x="95" y="72"/>
                </a:cubicBezTo>
                <a:cubicBezTo>
                  <a:pt x="95" y="61"/>
                  <a:pt x="95" y="61"/>
                  <a:pt x="95" y="61"/>
                </a:cubicBezTo>
                <a:cubicBezTo>
                  <a:pt x="149" y="61"/>
                  <a:pt x="149" y="61"/>
                  <a:pt x="149" y="61"/>
                </a:cubicBezTo>
                <a:cubicBezTo>
                  <a:pt x="149" y="72"/>
                  <a:pt x="149" y="72"/>
                  <a:pt x="149" y="72"/>
                </a:cubicBezTo>
                <a:cubicBezTo>
                  <a:pt x="149" y="73"/>
                  <a:pt x="150" y="74"/>
                  <a:pt x="152" y="74"/>
                </a:cubicBezTo>
                <a:cubicBezTo>
                  <a:pt x="166" y="74"/>
                  <a:pt x="166" y="74"/>
                  <a:pt x="166" y="74"/>
                </a:cubicBezTo>
                <a:cubicBezTo>
                  <a:pt x="168" y="74"/>
                  <a:pt x="169" y="73"/>
                  <a:pt x="169" y="72"/>
                </a:cubicBezTo>
                <a:cubicBezTo>
                  <a:pt x="169" y="61"/>
                  <a:pt x="169" y="61"/>
                  <a:pt x="169" y="61"/>
                </a:cubicBezTo>
                <a:cubicBezTo>
                  <a:pt x="174" y="61"/>
                  <a:pt x="174" y="61"/>
                  <a:pt x="174" y="61"/>
                </a:cubicBezTo>
                <a:cubicBezTo>
                  <a:pt x="174" y="72"/>
                  <a:pt x="174" y="72"/>
                  <a:pt x="174" y="72"/>
                </a:cubicBezTo>
                <a:cubicBezTo>
                  <a:pt x="174" y="73"/>
                  <a:pt x="175" y="74"/>
                  <a:pt x="176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2" y="74"/>
                  <a:pt x="193" y="73"/>
                  <a:pt x="193" y="72"/>
                </a:cubicBezTo>
                <a:cubicBezTo>
                  <a:pt x="193" y="61"/>
                  <a:pt x="193" y="61"/>
                  <a:pt x="193" y="61"/>
                </a:cubicBezTo>
                <a:cubicBezTo>
                  <a:pt x="206" y="61"/>
                  <a:pt x="206" y="61"/>
                  <a:pt x="206" y="61"/>
                </a:cubicBezTo>
                <a:cubicBezTo>
                  <a:pt x="206" y="92"/>
                  <a:pt x="206" y="92"/>
                  <a:pt x="206" y="92"/>
                </a:cubicBezTo>
                <a:cubicBezTo>
                  <a:pt x="193" y="92"/>
                  <a:pt x="193" y="92"/>
                  <a:pt x="193" y="92"/>
                </a:cubicBezTo>
                <a:cubicBezTo>
                  <a:pt x="193" y="82"/>
                  <a:pt x="193" y="82"/>
                  <a:pt x="193" y="82"/>
                </a:cubicBezTo>
                <a:cubicBezTo>
                  <a:pt x="193" y="80"/>
                  <a:pt x="192" y="79"/>
                  <a:pt x="191" y="79"/>
                </a:cubicBezTo>
                <a:close/>
                <a:moveTo>
                  <a:pt x="19" y="134"/>
                </a:moveTo>
                <a:cubicBezTo>
                  <a:pt x="19" y="105"/>
                  <a:pt x="19" y="105"/>
                  <a:pt x="19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7"/>
                  <a:pt x="58" y="118"/>
                  <a:pt x="60" y="118"/>
                </a:cubicBezTo>
                <a:cubicBezTo>
                  <a:pt x="74" y="118"/>
                  <a:pt x="74" y="118"/>
                  <a:pt x="74" y="118"/>
                </a:cubicBezTo>
                <a:cubicBezTo>
                  <a:pt x="76" y="118"/>
                  <a:pt x="77" y="117"/>
                  <a:pt x="77" y="115"/>
                </a:cubicBezTo>
                <a:cubicBezTo>
                  <a:pt x="77" y="105"/>
                  <a:pt x="77" y="105"/>
                  <a:pt x="77" y="105"/>
                </a:cubicBezTo>
                <a:cubicBezTo>
                  <a:pt x="103" y="105"/>
                  <a:pt x="103" y="105"/>
                  <a:pt x="103" y="105"/>
                </a:cubicBezTo>
                <a:cubicBezTo>
                  <a:pt x="103" y="115"/>
                  <a:pt x="103" y="115"/>
                  <a:pt x="103" y="115"/>
                </a:cubicBezTo>
                <a:cubicBezTo>
                  <a:pt x="103" y="117"/>
                  <a:pt x="104" y="118"/>
                  <a:pt x="105" y="118"/>
                </a:cubicBezTo>
                <a:cubicBezTo>
                  <a:pt x="120" y="118"/>
                  <a:pt x="120" y="118"/>
                  <a:pt x="120" y="118"/>
                </a:cubicBezTo>
                <a:cubicBezTo>
                  <a:pt x="121" y="118"/>
                  <a:pt x="122" y="117"/>
                  <a:pt x="122" y="115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35" y="117"/>
                  <a:pt x="137" y="118"/>
                  <a:pt x="138" y="118"/>
                </a:cubicBezTo>
                <a:cubicBezTo>
                  <a:pt x="153" y="118"/>
                  <a:pt x="153" y="118"/>
                  <a:pt x="153" y="118"/>
                </a:cubicBezTo>
                <a:cubicBezTo>
                  <a:pt x="154" y="118"/>
                  <a:pt x="155" y="117"/>
                  <a:pt x="155" y="115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74" y="105"/>
                  <a:pt x="174" y="105"/>
                  <a:pt x="174" y="105"/>
                </a:cubicBezTo>
                <a:cubicBezTo>
                  <a:pt x="174" y="115"/>
                  <a:pt x="174" y="115"/>
                  <a:pt x="174" y="115"/>
                </a:cubicBezTo>
                <a:cubicBezTo>
                  <a:pt x="174" y="117"/>
                  <a:pt x="175" y="118"/>
                  <a:pt x="176" y="118"/>
                </a:cubicBezTo>
                <a:cubicBezTo>
                  <a:pt x="191" y="118"/>
                  <a:pt x="191" y="118"/>
                  <a:pt x="191" y="118"/>
                </a:cubicBezTo>
                <a:cubicBezTo>
                  <a:pt x="192" y="118"/>
                  <a:pt x="193" y="117"/>
                  <a:pt x="193" y="115"/>
                </a:cubicBezTo>
                <a:cubicBezTo>
                  <a:pt x="193" y="105"/>
                  <a:pt x="193" y="105"/>
                  <a:pt x="193" y="105"/>
                </a:cubicBezTo>
                <a:cubicBezTo>
                  <a:pt x="206" y="105"/>
                  <a:pt x="206" y="105"/>
                  <a:pt x="206" y="105"/>
                </a:cubicBezTo>
                <a:cubicBezTo>
                  <a:pt x="206" y="134"/>
                  <a:pt x="206" y="134"/>
                  <a:pt x="206" y="134"/>
                </a:cubicBezTo>
                <a:lnTo>
                  <a:pt x="19" y="134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39045" name="组合 62"/>
          <p:cNvGrpSpPr/>
          <p:nvPr/>
        </p:nvGrpSpPr>
        <p:grpSpPr bwMode="auto">
          <a:xfrm>
            <a:off x="6613525" y="3255963"/>
            <a:ext cx="419100" cy="415925"/>
            <a:chOff x="4848730" y="4134717"/>
            <a:chExt cx="795338" cy="788988"/>
          </a:xfrm>
        </p:grpSpPr>
        <p:sp>
          <p:nvSpPr>
            <p:cNvPr id="72" name="Freeform 124"/>
            <p:cNvSpPr>
              <a:spLocks noEditPoints="1"/>
            </p:cNvSpPr>
            <p:nvPr/>
          </p:nvSpPr>
          <p:spPr bwMode="auto">
            <a:xfrm>
              <a:off x="4848730" y="4134717"/>
              <a:ext cx="322354" cy="770920"/>
            </a:xfrm>
            <a:custGeom>
              <a:avLst/>
              <a:gdLst>
                <a:gd name="T0" fmla="*/ 52 w 86"/>
                <a:gd name="T1" fmla="*/ 200 h 205"/>
                <a:gd name="T2" fmla="*/ 43 w 86"/>
                <a:gd name="T3" fmla="*/ 192 h 205"/>
                <a:gd name="T4" fmla="*/ 52 w 86"/>
                <a:gd name="T5" fmla="*/ 184 h 205"/>
                <a:gd name="T6" fmla="*/ 55 w 86"/>
                <a:gd name="T7" fmla="*/ 184 h 205"/>
                <a:gd name="T8" fmla="*/ 61 w 86"/>
                <a:gd name="T9" fmla="*/ 167 h 205"/>
                <a:gd name="T10" fmla="*/ 58 w 86"/>
                <a:gd name="T11" fmla="*/ 168 h 205"/>
                <a:gd name="T12" fmla="*/ 54 w 86"/>
                <a:gd name="T13" fmla="*/ 165 h 205"/>
                <a:gd name="T14" fmla="*/ 58 w 86"/>
                <a:gd name="T15" fmla="*/ 161 h 205"/>
                <a:gd name="T16" fmla="*/ 62 w 86"/>
                <a:gd name="T17" fmla="*/ 164 h 205"/>
                <a:gd name="T18" fmla="*/ 72 w 86"/>
                <a:gd name="T19" fmla="*/ 134 h 205"/>
                <a:gd name="T20" fmla="*/ 72 w 86"/>
                <a:gd name="T21" fmla="*/ 21 h 205"/>
                <a:gd name="T22" fmla="*/ 76 w 86"/>
                <a:gd name="T23" fmla="*/ 21 h 205"/>
                <a:gd name="T24" fmla="*/ 86 w 86"/>
                <a:gd name="T25" fmla="*/ 10 h 205"/>
                <a:gd name="T26" fmla="*/ 76 w 86"/>
                <a:gd name="T27" fmla="*/ 0 h 205"/>
                <a:gd name="T28" fmla="*/ 11 w 86"/>
                <a:gd name="T29" fmla="*/ 0 h 205"/>
                <a:gd name="T30" fmla="*/ 0 w 86"/>
                <a:gd name="T31" fmla="*/ 10 h 205"/>
                <a:gd name="T32" fmla="*/ 11 w 86"/>
                <a:gd name="T33" fmla="*/ 21 h 205"/>
                <a:gd name="T34" fmla="*/ 16 w 86"/>
                <a:gd name="T35" fmla="*/ 21 h 205"/>
                <a:gd name="T36" fmla="*/ 16 w 86"/>
                <a:gd name="T37" fmla="*/ 188 h 205"/>
                <a:gd name="T38" fmla="*/ 33 w 86"/>
                <a:gd name="T39" fmla="*/ 205 h 205"/>
                <a:gd name="T40" fmla="*/ 55 w 86"/>
                <a:gd name="T41" fmla="*/ 205 h 205"/>
                <a:gd name="T42" fmla="*/ 58 w 86"/>
                <a:gd name="T43" fmla="*/ 205 h 205"/>
                <a:gd name="T44" fmla="*/ 55 w 86"/>
                <a:gd name="T45" fmla="*/ 199 h 205"/>
                <a:gd name="T46" fmla="*/ 52 w 86"/>
                <a:gd name="T47" fmla="*/ 200 h 205"/>
                <a:gd name="T48" fmla="*/ 28 w 86"/>
                <a:gd name="T49" fmla="*/ 135 h 205"/>
                <a:gd name="T50" fmla="*/ 28 w 86"/>
                <a:gd name="T51" fmla="*/ 21 h 205"/>
                <a:gd name="T52" fmla="*/ 59 w 86"/>
                <a:gd name="T53" fmla="*/ 21 h 205"/>
                <a:gd name="T54" fmla="*/ 59 w 86"/>
                <a:gd name="T55" fmla="*/ 135 h 205"/>
                <a:gd name="T56" fmla="*/ 28 w 86"/>
                <a:gd name="T57" fmla="*/ 13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205">
                  <a:moveTo>
                    <a:pt x="52" y="200"/>
                  </a:moveTo>
                  <a:cubicBezTo>
                    <a:pt x="47" y="200"/>
                    <a:pt x="43" y="196"/>
                    <a:pt x="43" y="192"/>
                  </a:cubicBezTo>
                  <a:cubicBezTo>
                    <a:pt x="43" y="187"/>
                    <a:pt x="47" y="184"/>
                    <a:pt x="52" y="184"/>
                  </a:cubicBezTo>
                  <a:cubicBezTo>
                    <a:pt x="53" y="184"/>
                    <a:pt x="54" y="184"/>
                    <a:pt x="55" y="184"/>
                  </a:cubicBezTo>
                  <a:cubicBezTo>
                    <a:pt x="61" y="167"/>
                    <a:pt x="61" y="167"/>
                    <a:pt x="61" y="167"/>
                  </a:cubicBezTo>
                  <a:cubicBezTo>
                    <a:pt x="60" y="168"/>
                    <a:pt x="59" y="168"/>
                    <a:pt x="58" y="168"/>
                  </a:cubicBezTo>
                  <a:cubicBezTo>
                    <a:pt x="55" y="168"/>
                    <a:pt x="54" y="167"/>
                    <a:pt x="54" y="165"/>
                  </a:cubicBezTo>
                  <a:cubicBezTo>
                    <a:pt x="54" y="162"/>
                    <a:pt x="55" y="161"/>
                    <a:pt x="58" y="161"/>
                  </a:cubicBezTo>
                  <a:cubicBezTo>
                    <a:pt x="60" y="161"/>
                    <a:pt x="61" y="162"/>
                    <a:pt x="62" y="164"/>
                  </a:cubicBezTo>
                  <a:cubicBezTo>
                    <a:pt x="72" y="134"/>
                    <a:pt x="72" y="134"/>
                    <a:pt x="72" y="134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82" y="21"/>
                    <a:pt x="86" y="16"/>
                    <a:pt x="86" y="10"/>
                  </a:cubicBezTo>
                  <a:cubicBezTo>
                    <a:pt x="86" y="5"/>
                    <a:pt x="82" y="0"/>
                    <a:pt x="7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188"/>
                    <a:pt x="16" y="188"/>
                    <a:pt x="16" y="188"/>
                  </a:cubicBezTo>
                  <a:cubicBezTo>
                    <a:pt x="16" y="198"/>
                    <a:pt x="23" y="205"/>
                    <a:pt x="33" y="205"/>
                  </a:cubicBezTo>
                  <a:cubicBezTo>
                    <a:pt x="55" y="205"/>
                    <a:pt x="55" y="205"/>
                    <a:pt x="55" y="205"/>
                  </a:cubicBezTo>
                  <a:cubicBezTo>
                    <a:pt x="56" y="205"/>
                    <a:pt x="57" y="205"/>
                    <a:pt x="58" y="205"/>
                  </a:cubicBezTo>
                  <a:cubicBezTo>
                    <a:pt x="57" y="203"/>
                    <a:pt x="56" y="201"/>
                    <a:pt x="55" y="199"/>
                  </a:cubicBezTo>
                  <a:cubicBezTo>
                    <a:pt x="54" y="200"/>
                    <a:pt x="53" y="200"/>
                    <a:pt x="52" y="200"/>
                  </a:cubicBezTo>
                  <a:close/>
                  <a:moveTo>
                    <a:pt x="28" y="135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135"/>
                    <a:pt x="59" y="135"/>
                    <a:pt x="59" y="135"/>
                  </a:cubicBezTo>
                  <a:lnTo>
                    <a:pt x="28" y="135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3" name="Freeform 125"/>
            <p:cNvSpPr>
              <a:spLocks noEditPoints="1"/>
            </p:cNvSpPr>
            <p:nvPr/>
          </p:nvSpPr>
          <p:spPr bwMode="auto">
            <a:xfrm>
              <a:off x="5065640" y="4197956"/>
              <a:ext cx="578428" cy="725749"/>
            </a:xfrm>
            <a:custGeom>
              <a:avLst/>
              <a:gdLst>
                <a:gd name="T0" fmla="*/ 118 w 154"/>
                <a:gd name="T1" fmla="*/ 69 h 193"/>
                <a:gd name="T2" fmla="*/ 118 w 154"/>
                <a:gd name="T3" fmla="*/ 22 h 193"/>
                <a:gd name="T4" fmla="*/ 126 w 154"/>
                <a:gd name="T5" fmla="*/ 11 h 193"/>
                <a:gd name="T6" fmla="*/ 115 w 154"/>
                <a:gd name="T7" fmla="*/ 0 h 193"/>
                <a:gd name="T8" fmla="*/ 39 w 154"/>
                <a:gd name="T9" fmla="*/ 0 h 193"/>
                <a:gd name="T10" fmla="*/ 28 w 154"/>
                <a:gd name="T11" fmla="*/ 11 h 193"/>
                <a:gd name="T12" fmla="*/ 34 w 154"/>
                <a:gd name="T13" fmla="*/ 21 h 193"/>
                <a:gd name="T14" fmla="*/ 34 w 154"/>
                <a:gd name="T15" fmla="*/ 69 h 193"/>
                <a:gd name="T16" fmla="*/ 0 w 154"/>
                <a:gd name="T17" fmla="*/ 174 h 193"/>
                <a:gd name="T18" fmla="*/ 19 w 154"/>
                <a:gd name="T19" fmla="*/ 192 h 193"/>
                <a:gd name="T20" fmla="*/ 19 w 154"/>
                <a:gd name="T21" fmla="*/ 192 h 193"/>
                <a:gd name="T22" fmla="*/ 19 w 154"/>
                <a:gd name="T23" fmla="*/ 192 h 193"/>
                <a:gd name="T24" fmla="*/ 25 w 154"/>
                <a:gd name="T25" fmla="*/ 193 h 193"/>
                <a:gd name="T26" fmla="*/ 129 w 154"/>
                <a:gd name="T27" fmla="*/ 193 h 193"/>
                <a:gd name="T28" fmla="*/ 154 w 154"/>
                <a:gd name="T29" fmla="*/ 174 h 193"/>
                <a:gd name="T30" fmla="*/ 118 w 154"/>
                <a:gd name="T31" fmla="*/ 69 h 193"/>
                <a:gd name="T32" fmla="*/ 49 w 154"/>
                <a:gd name="T33" fmla="*/ 72 h 193"/>
                <a:gd name="T34" fmla="*/ 49 w 154"/>
                <a:gd name="T35" fmla="*/ 26 h 193"/>
                <a:gd name="T36" fmla="*/ 104 w 154"/>
                <a:gd name="T37" fmla="*/ 26 h 193"/>
                <a:gd name="T38" fmla="*/ 104 w 154"/>
                <a:gd name="T39" fmla="*/ 72 h 193"/>
                <a:gd name="T40" fmla="*/ 109 w 154"/>
                <a:gd name="T41" fmla="*/ 87 h 193"/>
                <a:gd name="T42" fmla="*/ 44 w 154"/>
                <a:gd name="T43" fmla="*/ 87 h 193"/>
                <a:gd name="T44" fmla="*/ 49 w 154"/>
                <a:gd name="T45" fmla="*/ 72 h 193"/>
                <a:gd name="T46" fmla="*/ 58 w 154"/>
                <a:gd name="T47" fmla="*/ 138 h 193"/>
                <a:gd name="T48" fmla="*/ 54 w 154"/>
                <a:gd name="T49" fmla="*/ 135 h 193"/>
                <a:gd name="T50" fmla="*/ 58 w 154"/>
                <a:gd name="T51" fmla="*/ 131 h 193"/>
                <a:gd name="T52" fmla="*/ 62 w 154"/>
                <a:gd name="T53" fmla="*/ 135 h 193"/>
                <a:gd name="T54" fmla="*/ 58 w 154"/>
                <a:gd name="T55" fmla="*/ 138 h 193"/>
                <a:gd name="T56" fmla="*/ 80 w 154"/>
                <a:gd name="T57" fmla="*/ 146 h 193"/>
                <a:gd name="T58" fmla="*/ 76 w 154"/>
                <a:gd name="T59" fmla="*/ 142 h 193"/>
                <a:gd name="T60" fmla="*/ 80 w 154"/>
                <a:gd name="T61" fmla="*/ 138 h 193"/>
                <a:gd name="T62" fmla="*/ 84 w 154"/>
                <a:gd name="T63" fmla="*/ 142 h 193"/>
                <a:gd name="T64" fmla="*/ 80 w 154"/>
                <a:gd name="T65" fmla="*/ 146 h 193"/>
                <a:gd name="T66" fmla="*/ 80 w 154"/>
                <a:gd name="T67" fmla="*/ 108 h 193"/>
                <a:gd name="T68" fmla="*/ 84 w 154"/>
                <a:gd name="T69" fmla="*/ 104 h 193"/>
                <a:gd name="T70" fmla="*/ 88 w 154"/>
                <a:gd name="T71" fmla="*/ 108 h 193"/>
                <a:gd name="T72" fmla="*/ 84 w 154"/>
                <a:gd name="T73" fmla="*/ 111 h 193"/>
                <a:gd name="T74" fmla="*/ 80 w 154"/>
                <a:gd name="T75" fmla="*/ 108 h 193"/>
                <a:gd name="T76" fmla="*/ 90 w 154"/>
                <a:gd name="T77" fmla="*/ 173 h 193"/>
                <a:gd name="T78" fmla="*/ 86 w 154"/>
                <a:gd name="T79" fmla="*/ 169 h 193"/>
                <a:gd name="T80" fmla="*/ 90 w 154"/>
                <a:gd name="T81" fmla="*/ 165 h 193"/>
                <a:gd name="T82" fmla="*/ 94 w 154"/>
                <a:gd name="T83" fmla="*/ 169 h 193"/>
                <a:gd name="T84" fmla="*/ 90 w 154"/>
                <a:gd name="T85" fmla="*/ 173 h 193"/>
                <a:gd name="T86" fmla="*/ 104 w 154"/>
                <a:gd name="T87" fmla="*/ 145 h 193"/>
                <a:gd name="T88" fmla="*/ 108 w 154"/>
                <a:gd name="T89" fmla="*/ 141 h 193"/>
                <a:gd name="T90" fmla="*/ 112 w 154"/>
                <a:gd name="T91" fmla="*/ 145 h 193"/>
                <a:gd name="T92" fmla="*/ 108 w 154"/>
                <a:gd name="T93" fmla="*/ 149 h 193"/>
                <a:gd name="T94" fmla="*/ 104 w 154"/>
                <a:gd name="T95" fmla="*/ 145 h 193"/>
                <a:gd name="T96" fmla="*/ 117 w 154"/>
                <a:gd name="T97" fmla="*/ 167 h 193"/>
                <a:gd name="T98" fmla="*/ 109 w 154"/>
                <a:gd name="T99" fmla="*/ 159 h 193"/>
                <a:gd name="T100" fmla="*/ 117 w 154"/>
                <a:gd name="T101" fmla="*/ 151 h 193"/>
                <a:gd name="T102" fmla="*/ 126 w 154"/>
                <a:gd name="T103" fmla="*/ 159 h 193"/>
                <a:gd name="T104" fmla="*/ 117 w 154"/>
                <a:gd name="T105" fmla="*/ 16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93">
                  <a:moveTo>
                    <a:pt x="118" y="69"/>
                  </a:moveTo>
                  <a:cubicBezTo>
                    <a:pt x="118" y="22"/>
                    <a:pt x="118" y="22"/>
                    <a:pt x="118" y="22"/>
                  </a:cubicBezTo>
                  <a:cubicBezTo>
                    <a:pt x="123" y="20"/>
                    <a:pt x="126" y="16"/>
                    <a:pt x="126" y="11"/>
                  </a:cubicBezTo>
                  <a:cubicBezTo>
                    <a:pt x="126" y="5"/>
                    <a:pt x="121" y="0"/>
                    <a:pt x="11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3" y="0"/>
                    <a:pt x="28" y="5"/>
                    <a:pt x="28" y="11"/>
                  </a:cubicBezTo>
                  <a:cubicBezTo>
                    <a:pt x="28" y="16"/>
                    <a:pt x="31" y="19"/>
                    <a:pt x="34" y="21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83"/>
                    <a:pt x="8" y="190"/>
                    <a:pt x="19" y="192"/>
                  </a:cubicBezTo>
                  <a:cubicBezTo>
                    <a:pt x="19" y="192"/>
                    <a:pt x="19" y="192"/>
                    <a:pt x="19" y="192"/>
                  </a:cubicBezTo>
                  <a:cubicBezTo>
                    <a:pt x="19" y="192"/>
                    <a:pt x="19" y="192"/>
                    <a:pt x="19" y="192"/>
                  </a:cubicBezTo>
                  <a:cubicBezTo>
                    <a:pt x="21" y="193"/>
                    <a:pt x="23" y="193"/>
                    <a:pt x="25" y="193"/>
                  </a:cubicBezTo>
                  <a:cubicBezTo>
                    <a:pt x="129" y="193"/>
                    <a:pt x="129" y="193"/>
                    <a:pt x="129" y="193"/>
                  </a:cubicBezTo>
                  <a:cubicBezTo>
                    <a:pt x="143" y="193"/>
                    <a:pt x="154" y="184"/>
                    <a:pt x="154" y="174"/>
                  </a:cubicBezTo>
                  <a:lnTo>
                    <a:pt x="118" y="69"/>
                  </a:lnTo>
                  <a:close/>
                  <a:moveTo>
                    <a:pt x="49" y="72"/>
                  </a:moveTo>
                  <a:cubicBezTo>
                    <a:pt x="49" y="26"/>
                    <a:pt x="49" y="26"/>
                    <a:pt x="49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9" y="87"/>
                    <a:pt x="109" y="87"/>
                    <a:pt x="109" y="87"/>
                  </a:cubicBezTo>
                  <a:cubicBezTo>
                    <a:pt x="44" y="87"/>
                    <a:pt x="44" y="87"/>
                    <a:pt x="44" y="87"/>
                  </a:cubicBezTo>
                  <a:lnTo>
                    <a:pt x="49" y="72"/>
                  </a:lnTo>
                  <a:close/>
                  <a:moveTo>
                    <a:pt x="58" y="138"/>
                  </a:moveTo>
                  <a:cubicBezTo>
                    <a:pt x="55" y="138"/>
                    <a:pt x="54" y="137"/>
                    <a:pt x="54" y="135"/>
                  </a:cubicBezTo>
                  <a:cubicBezTo>
                    <a:pt x="54" y="132"/>
                    <a:pt x="55" y="131"/>
                    <a:pt x="58" y="131"/>
                  </a:cubicBezTo>
                  <a:cubicBezTo>
                    <a:pt x="60" y="131"/>
                    <a:pt x="62" y="132"/>
                    <a:pt x="62" y="135"/>
                  </a:cubicBezTo>
                  <a:cubicBezTo>
                    <a:pt x="62" y="137"/>
                    <a:pt x="60" y="138"/>
                    <a:pt x="58" y="138"/>
                  </a:cubicBezTo>
                  <a:close/>
                  <a:moveTo>
                    <a:pt x="80" y="146"/>
                  </a:moveTo>
                  <a:cubicBezTo>
                    <a:pt x="78" y="146"/>
                    <a:pt x="76" y="144"/>
                    <a:pt x="76" y="142"/>
                  </a:cubicBezTo>
                  <a:cubicBezTo>
                    <a:pt x="76" y="140"/>
                    <a:pt x="78" y="138"/>
                    <a:pt x="80" y="138"/>
                  </a:cubicBezTo>
                  <a:cubicBezTo>
                    <a:pt x="82" y="138"/>
                    <a:pt x="84" y="140"/>
                    <a:pt x="84" y="142"/>
                  </a:cubicBezTo>
                  <a:cubicBezTo>
                    <a:pt x="84" y="144"/>
                    <a:pt x="82" y="146"/>
                    <a:pt x="80" y="146"/>
                  </a:cubicBezTo>
                  <a:close/>
                  <a:moveTo>
                    <a:pt x="80" y="108"/>
                  </a:moveTo>
                  <a:cubicBezTo>
                    <a:pt x="80" y="105"/>
                    <a:pt x="82" y="104"/>
                    <a:pt x="84" y="104"/>
                  </a:cubicBezTo>
                  <a:cubicBezTo>
                    <a:pt x="87" y="104"/>
                    <a:pt x="88" y="105"/>
                    <a:pt x="88" y="108"/>
                  </a:cubicBezTo>
                  <a:cubicBezTo>
                    <a:pt x="88" y="110"/>
                    <a:pt x="87" y="111"/>
                    <a:pt x="84" y="111"/>
                  </a:cubicBezTo>
                  <a:cubicBezTo>
                    <a:pt x="82" y="111"/>
                    <a:pt x="80" y="110"/>
                    <a:pt x="80" y="108"/>
                  </a:cubicBezTo>
                  <a:close/>
                  <a:moveTo>
                    <a:pt x="90" y="173"/>
                  </a:moveTo>
                  <a:cubicBezTo>
                    <a:pt x="88" y="173"/>
                    <a:pt x="86" y="171"/>
                    <a:pt x="86" y="169"/>
                  </a:cubicBezTo>
                  <a:cubicBezTo>
                    <a:pt x="86" y="167"/>
                    <a:pt x="88" y="165"/>
                    <a:pt x="90" y="165"/>
                  </a:cubicBezTo>
                  <a:cubicBezTo>
                    <a:pt x="92" y="165"/>
                    <a:pt x="94" y="167"/>
                    <a:pt x="94" y="169"/>
                  </a:cubicBezTo>
                  <a:cubicBezTo>
                    <a:pt x="94" y="171"/>
                    <a:pt x="92" y="173"/>
                    <a:pt x="90" y="173"/>
                  </a:cubicBezTo>
                  <a:close/>
                  <a:moveTo>
                    <a:pt x="104" y="145"/>
                  </a:moveTo>
                  <a:cubicBezTo>
                    <a:pt x="104" y="143"/>
                    <a:pt x="106" y="141"/>
                    <a:pt x="108" y="141"/>
                  </a:cubicBezTo>
                  <a:cubicBezTo>
                    <a:pt x="110" y="141"/>
                    <a:pt x="112" y="143"/>
                    <a:pt x="112" y="145"/>
                  </a:cubicBezTo>
                  <a:cubicBezTo>
                    <a:pt x="112" y="147"/>
                    <a:pt x="110" y="149"/>
                    <a:pt x="108" y="149"/>
                  </a:cubicBezTo>
                  <a:cubicBezTo>
                    <a:pt x="106" y="149"/>
                    <a:pt x="104" y="147"/>
                    <a:pt x="104" y="145"/>
                  </a:cubicBezTo>
                  <a:close/>
                  <a:moveTo>
                    <a:pt x="117" y="167"/>
                  </a:moveTo>
                  <a:cubicBezTo>
                    <a:pt x="113" y="167"/>
                    <a:pt x="109" y="164"/>
                    <a:pt x="109" y="159"/>
                  </a:cubicBezTo>
                  <a:cubicBezTo>
                    <a:pt x="109" y="155"/>
                    <a:pt x="113" y="151"/>
                    <a:pt x="117" y="151"/>
                  </a:cubicBezTo>
                  <a:cubicBezTo>
                    <a:pt x="122" y="151"/>
                    <a:pt x="126" y="155"/>
                    <a:pt x="126" y="159"/>
                  </a:cubicBezTo>
                  <a:cubicBezTo>
                    <a:pt x="126" y="164"/>
                    <a:pt x="122" y="167"/>
                    <a:pt x="117" y="167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9048" name="组合 63"/>
          <p:cNvGrpSpPr/>
          <p:nvPr/>
        </p:nvGrpSpPr>
        <p:grpSpPr bwMode="auto">
          <a:xfrm>
            <a:off x="5724525" y="3232150"/>
            <a:ext cx="546100" cy="430213"/>
            <a:chOff x="3162805" y="4088679"/>
            <a:chExt cx="1036638" cy="815976"/>
          </a:xfrm>
        </p:grpSpPr>
        <p:sp>
          <p:nvSpPr>
            <p:cNvPr id="69" name="Freeform 128"/>
            <p:cNvSpPr/>
            <p:nvPr/>
          </p:nvSpPr>
          <p:spPr bwMode="auto">
            <a:xfrm>
              <a:off x="3382790" y="4501184"/>
              <a:ext cx="557493" cy="403471"/>
            </a:xfrm>
            <a:custGeom>
              <a:avLst/>
              <a:gdLst>
                <a:gd name="T0" fmla="*/ 0 w 148"/>
                <a:gd name="T1" fmla="*/ 0 h 108"/>
                <a:gd name="T2" fmla="*/ 0 w 148"/>
                <a:gd name="T3" fmla="*/ 81 h 108"/>
                <a:gd name="T4" fmla="*/ 74 w 148"/>
                <a:gd name="T5" fmla="*/ 108 h 108"/>
                <a:gd name="T6" fmla="*/ 148 w 148"/>
                <a:gd name="T7" fmla="*/ 81 h 108"/>
                <a:gd name="T8" fmla="*/ 148 w 148"/>
                <a:gd name="T9" fmla="*/ 5 h 108"/>
                <a:gd name="T10" fmla="*/ 79 w 148"/>
                <a:gd name="T11" fmla="*/ 39 h 108"/>
                <a:gd name="T12" fmla="*/ 0 w 148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108">
                  <a:moveTo>
                    <a:pt x="0" y="0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17" y="97"/>
                    <a:pt x="44" y="108"/>
                    <a:pt x="74" y="108"/>
                  </a:cubicBezTo>
                  <a:cubicBezTo>
                    <a:pt x="104" y="108"/>
                    <a:pt x="131" y="97"/>
                    <a:pt x="148" y="81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79" y="39"/>
                    <a:pt x="79" y="39"/>
                    <a:pt x="79" y="3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0" name="Freeform 129"/>
            <p:cNvSpPr/>
            <p:nvPr/>
          </p:nvSpPr>
          <p:spPr bwMode="auto">
            <a:xfrm>
              <a:off x="3162805" y="4088679"/>
              <a:ext cx="1036638" cy="517888"/>
            </a:xfrm>
            <a:custGeom>
              <a:avLst/>
              <a:gdLst>
                <a:gd name="T0" fmla="*/ 653 w 653"/>
                <a:gd name="T1" fmla="*/ 164 h 327"/>
                <a:gd name="T2" fmla="*/ 326 w 653"/>
                <a:gd name="T3" fmla="*/ 0 h 327"/>
                <a:gd name="T4" fmla="*/ 0 w 653"/>
                <a:gd name="T5" fmla="*/ 164 h 327"/>
                <a:gd name="T6" fmla="*/ 326 w 653"/>
                <a:gd name="T7" fmla="*/ 327 h 327"/>
                <a:gd name="T8" fmla="*/ 653 w 653"/>
                <a:gd name="T9" fmla="*/ 16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327">
                  <a:moveTo>
                    <a:pt x="653" y="164"/>
                  </a:moveTo>
                  <a:lnTo>
                    <a:pt x="326" y="0"/>
                  </a:lnTo>
                  <a:lnTo>
                    <a:pt x="0" y="164"/>
                  </a:lnTo>
                  <a:lnTo>
                    <a:pt x="326" y="327"/>
                  </a:lnTo>
                  <a:lnTo>
                    <a:pt x="653" y="16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1" name="Freeform 130"/>
            <p:cNvSpPr/>
            <p:nvPr/>
          </p:nvSpPr>
          <p:spPr bwMode="auto">
            <a:xfrm>
              <a:off x="4006580" y="4422899"/>
              <a:ext cx="117527" cy="352283"/>
            </a:xfrm>
            <a:custGeom>
              <a:avLst/>
              <a:gdLst>
                <a:gd name="T0" fmla="*/ 24 w 31"/>
                <a:gd name="T1" fmla="*/ 49 h 93"/>
                <a:gd name="T2" fmla="*/ 24 w 31"/>
                <a:gd name="T3" fmla="*/ 0 h 93"/>
                <a:gd name="T4" fmla="*/ 8 w 31"/>
                <a:gd name="T5" fmla="*/ 7 h 93"/>
                <a:gd name="T6" fmla="*/ 8 w 31"/>
                <a:gd name="T7" fmla="*/ 49 h 93"/>
                <a:gd name="T8" fmla="*/ 0 w 31"/>
                <a:gd name="T9" fmla="*/ 63 h 93"/>
                <a:gd name="T10" fmla="*/ 16 w 31"/>
                <a:gd name="T11" fmla="*/ 93 h 93"/>
                <a:gd name="T12" fmla="*/ 31 w 31"/>
                <a:gd name="T13" fmla="*/ 63 h 93"/>
                <a:gd name="T14" fmla="*/ 24 w 31"/>
                <a:gd name="T15" fmla="*/ 4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93">
                  <a:moveTo>
                    <a:pt x="24" y="49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3" y="52"/>
                    <a:pt x="0" y="57"/>
                    <a:pt x="0" y="63"/>
                  </a:cubicBezTo>
                  <a:cubicBezTo>
                    <a:pt x="0" y="72"/>
                    <a:pt x="7" y="93"/>
                    <a:pt x="16" y="93"/>
                  </a:cubicBezTo>
                  <a:cubicBezTo>
                    <a:pt x="24" y="93"/>
                    <a:pt x="31" y="72"/>
                    <a:pt x="31" y="63"/>
                  </a:cubicBezTo>
                  <a:cubicBezTo>
                    <a:pt x="31" y="57"/>
                    <a:pt x="28" y="52"/>
                    <a:pt x="24" y="49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9052" name="组合 64"/>
          <p:cNvGrpSpPr/>
          <p:nvPr/>
        </p:nvGrpSpPr>
        <p:grpSpPr bwMode="auto">
          <a:xfrm>
            <a:off x="6624638" y="1539875"/>
            <a:ext cx="444500" cy="515938"/>
            <a:chOff x="4870955" y="881929"/>
            <a:chExt cx="841375" cy="977900"/>
          </a:xfrm>
        </p:grpSpPr>
        <p:sp>
          <p:nvSpPr>
            <p:cNvPr id="66" name="Freeform 133"/>
            <p:cNvSpPr/>
            <p:nvPr/>
          </p:nvSpPr>
          <p:spPr bwMode="auto">
            <a:xfrm>
              <a:off x="4964106" y="1736462"/>
              <a:ext cx="150246" cy="123367"/>
            </a:xfrm>
            <a:custGeom>
              <a:avLst/>
              <a:gdLst>
                <a:gd name="T0" fmla="*/ 32 w 40"/>
                <a:gd name="T1" fmla="*/ 23 h 33"/>
                <a:gd name="T2" fmla="*/ 28 w 40"/>
                <a:gd name="T3" fmla="*/ 23 h 33"/>
                <a:gd name="T4" fmla="*/ 28 w 40"/>
                <a:gd name="T5" fmla="*/ 0 h 33"/>
                <a:gd name="T6" fmla="*/ 22 w 40"/>
                <a:gd name="T7" fmla="*/ 0 h 33"/>
                <a:gd name="T8" fmla="*/ 22 w 40"/>
                <a:gd name="T9" fmla="*/ 23 h 33"/>
                <a:gd name="T10" fmla="*/ 18 w 40"/>
                <a:gd name="T11" fmla="*/ 23 h 33"/>
                <a:gd name="T12" fmla="*/ 18 w 40"/>
                <a:gd name="T13" fmla="*/ 0 h 33"/>
                <a:gd name="T14" fmla="*/ 11 w 40"/>
                <a:gd name="T15" fmla="*/ 0 h 33"/>
                <a:gd name="T16" fmla="*/ 11 w 40"/>
                <a:gd name="T17" fmla="*/ 23 h 33"/>
                <a:gd name="T18" fmla="*/ 7 w 40"/>
                <a:gd name="T19" fmla="*/ 23 h 33"/>
                <a:gd name="T20" fmla="*/ 7 w 40"/>
                <a:gd name="T21" fmla="*/ 0 h 33"/>
                <a:gd name="T22" fmla="*/ 0 w 40"/>
                <a:gd name="T23" fmla="*/ 0 h 33"/>
                <a:gd name="T24" fmla="*/ 0 w 40"/>
                <a:gd name="T25" fmla="*/ 27 h 33"/>
                <a:gd name="T26" fmla="*/ 7 w 40"/>
                <a:gd name="T27" fmla="*/ 33 h 33"/>
                <a:gd name="T28" fmla="*/ 33 w 40"/>
                <a:gd name="T29" fmla="*/ 33 h 33"/>
                <a:gd name="T30" fmla="*/ 40 w 40"/>
                <a:gd name="T31" fmla="*/ 27 h 33"/>
                <a:gd name="T32" fmla="*/ 40 w 40"/>
                <a:gd name="T33" fmla="*/ 0 h 33"/>
                <a:gd name="T34" fmla="*/ 32 w 40"/>
                <a:gd name="T35" fmla="*/ 0 h 33"/>
                <a:gd name="T36" fmla="*/ 32 w 40"/>
                <a:gd name="T3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3">
                  <a:moveTo>
                    <a:pt x="32" y="2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3" y="33"/>
                    <a:pt x="7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7" y="33"/>
                    <a:pt x="40" y="30"/>
                    <a:pt x="40" y="27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2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4"/>
            <p:cNvSpPr/>
            <p:nvPr/>
          </p:nvSpPr>
          <p:spPr bwMode="auto">
            <a:xfrm>
              <a:off x="5447898" y="1736462"/>
              <a:ext cx="147240" cy="123367"/>
            </a:xfrm>
            <a:custGeom>
              <a:avLst/>
              <a:gdLst>
                <a:gd name="T0" fmla="*/ 32 w 39"/>
                <a:gd name="T1" fmla="*/ 23 h 33"/>
                <a:gd name="T2" fmla="*/ 28 w 39"/>
                <a:gd name="T3" fmla="*/ 23 h 33"/>
                <a:gd name="T4" fmla="*/ 28 w 39"/>
                <a:gd name="T5" fmla="*/ 0 h 33"/>
                <a:gd name="T6" fmla="*/ 22 w 39"/>
                <a:gd name="T7" fmla="*/ 0 h 33"/>
                <a:gd name="T8" fmla="*/ 22 w 39"/>
                <a:gd name="T9" fmla="*/ 23 h 33"/>
                <a:gd name="T10" fmla="*/ 18 w 39"/>
                <a:gd name="T11" fmla="*/ 23 h 33"/>
                <a:gd name="T12" fmla="*/ 18 w 39"/>
                <a:gd name="T13" fmla="*/ 0 h 33"/>
                <a:gd name="T14" fmla="*/ 11 w 39"/>
                <a:gd name="T15" fmla="*/ 0 h 33"/>
                <a:gd name="T16" fmla="*/ 11 w 39"/>
                <a:gd name="T17" fmla="*/ 23 h 33"/>
                <a:gd name="T18" fmla="*/ 7 w 39"/>
                <a:gd name="T19" fmla="*/ 23 h 33"/>
                <a:gd name="T20" fmla="*/ 7 w 39"/>
                <a:gd name="T21" fmla="*/ 0 h 33"/>
                <a:gd name="T22" fmla="*/ 0 w 39"/>
                <a:gd name="T23" fmla="*/ 0 h 33"/>
                <a:gd name="T24" fmla="*/ 0 w 39"/>
                <a:gd name="T25" fmla="*/ 27 h 33"/>
                <a:gd name="T26" fmla="*/ 7 w 39"/>
                <a:gd name="T27" fmla="*/ 33 h 33"/>
                <a:gd name="T28" fmla="*/ 33 w 39"/>
                <a:gd name="T29" fmla="*/ 33 h 33"/>
                <a:gd name="T30" fmla="*/ 39 w 39"/>
                <a:gd name="T31" fmla="*/ 27 h 33"/>
                <a:gd name="T32" fmla="*/ 39 w 39"/>
                <a:gd name="T33" fmla="*/ 0 h 33"/>
                <a:gd name="T34" fmla="*/ 32 w 39"/>
                <a:gd name="T35" fmla="*/ 0 h 33"/>
                <a:gd name="T36" fmla="*/ 32 w 39"/>
                <a:gd name="T3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33">
                  <a:moveTo>
                    <a:pt x="32" y="2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3" y="33"/>
                    <a:pt x="7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7" y="33"/>
                    <a:pt x="39" y="30"/>
                    <a:pt x="39" y="27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2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8" name="Freeform 135"/>
            <p:cNvSpPr>
              <a:spLocks noEditPoints="1"/>
            </p:cNvSpPr>
            <p:nvPr/>
          </p:nvSpPr>
          <p:spPr bwMode="auto">
            <a:xfrm>
              <a:off x="4870955" y="881929"/>
              <a:ext cx="841375" cy="842498"/>
            </a:xfrm>
            <a:custGeom>
              <a:avLst/>
              <a:gdLst>
                <a:gd name="T0" fmla="*/ 202 w 224"/>
                <a:gd name="T1" fmla="*/ 83 h 224"/>
                <a:gd name="T2" fmla="*/ 200 w 224"/>
                <a:gd name="T3" fmla="*/ 94 h 224"/>
                <a:gd name="T4" fmla="*/ 193 w 224"/>
                <a:gd name="T5" fmla="*/ 67 h 224"/>
                <a:gd name="T6" fmla="*/ 111 w 224"/>
                <a:gd name="T7" fmla="*/ 0 h 224"/>
                <a:gd name="T8" fmla="*/ 29 w 224"/>
                <a:gd name="T9" fmla="*/ 67 h 224"/>
                <a:gd name="T10" fmla="*/ 24 w 224"/>
                <a:gd name="T11" fmla="*/ 93 h 224"/>
                <a:gd name="T12" fmla="*/ 22 w 224"/>
                <a:gd name="T13" fmla="*/ 82 h 224"/>
                <a:gd name="T14" fmla="*/ 0 w 224"/>
                <a:gd name="T15" fmla="*/ 84 h 224"/>
                <a:gd name="T16" fmla="*/ 2 w 224"/>
                <a:gd name="T17" fmla="*/ 124 h 224"/>
                <a:gd name="T18" fmla="*/ 24 w 224"/>
                <a:gd name="T19" fmla="*/ 122 h 224"/>
                <a:gd name="T20" fmla="*/ 29 w 224"/>
                <a:gd name="T21" fmla="*/ 104 h 224"/>
                <a:gd name="T22" fmla="*/ 24 w 224"/>
                <a:gd name="T23" fmla="*/ 147 h 224"/>
                <a:gd name="T24" fmla="*/ 11 w 224"/>
                <a:gd name="T25" fmla="*/ 204 h 224"/>
                <a:gd name="T26" fmla="*/ 3 w 224"/>
                <a:gd name="T27" fmla="*/ 224 h 224"/>
                <a:gd name="T28" fmla="*/ 217 w 224"/>
                <a:gd name="T29" fmla="*/ 216 h 224"/>
                <a:gd name="T30" fmla="*/ 211 w 224"/>
                <a:gd name="T31" fmla="*/ 165 h 224"/>
                <a:gd name="T32" fmla="*/ 193 w 224"/>
                <a:gd name="T33" fmla="*/ 147 h 224"/>
                <a:gd name="T34" fmla="*/ 200 w 224"/>
                <a:gd name="T35" fmla="*/ 105 h 224"/>
                <a:gd name="T36" fmla="*/ 202 w 224"/>
                <a:gd name="T37" fmla="*/ 125 h 224"/>
                <a:gd name="T38" fmla="*/ 224 w 224"/>
                <a:gd name="T39" fmla="*/ 123 h 224"/>
                <a:gd name="T40" fmla="*/ 222 w 224"/>
                <a:gd name="T41" fmla="*/ 83 h 224"/>
                <a:gd name="T42" fmla="*/ 188 w 224"/>
                <a:gd name="T43" fmla="*/ 44 h 224"/>
                <a:gd name="T44" fmla="*/ 34 w 224"/>
                <a:gd name="T45" fmla="*/ 61 h 224"/>
                <a:gd name="T46" fmla="*/ 177 w 224"/>
                <a:gd name="T47" fmla="*/ 83 h 224"/>
                <a:gd name="T48" fmla="*/ 45 w 224"/>
                <a:gd name="T49" fmla="*/ 141 h 224"/>
                <a:gd name="T50" fmla="*/ 177 w 224"/>
                <a:gd name="T51" fmla="*/ 83 h 224"/>
                <a:gd name="T52" fmla="*/ 27 w 224"/>
                <a:gd name="T53" fmla="*/ 181 h 224"/>
                <a:gd name="T54" fmla="*/ 64 w 224"/>
                <a:gd name="T55" fmla="*/ 181 h 224"/>
                <a:gd name="T56" fmla="*/ 151 w 224"/>
                <a:gd name="T57" fmla="*/ 203 h 224"/>
                <a:gd name="T58" fmla="*/ 68 w 224"/>
                <a:gd name="T59" fmla="*/ 199 h 224"/>
                <a:gd name="T60" fmla="*/ 146 w 224"/>
                <a:gd name="T61" fmla="*/ 193 h 224"/>
                <a:gd name="T62" fmla="*/ 151 w 224"/>
                <a:gd name="T63" fmla="*/ 203 h 224"/>
                <a:gd name="T64" fmla="*/ 74 w 224"/>
                <a:gd name="T65" fmla="*/ 185 h 224"/>
                <a:gd name="T66" fmla="*/ 74 w 224"/>
                <a:gd name="T67" fmla="*/ 173 h 224"/>
                <a:gd name="T68" fmla="*/ 152 w 224"/>
                <a:gd name="T69" fmla="*/ 179 h 224"/>
                <a:gd name="T70" fmla="*/ 146 w 224"/>
                <a:gd name="T71" fmla="*/ 164 h 224"/>
                <a:gd name="T72" fmla="*/ 68 w 224"/>
                <a:gd name="T73" fmla="*/ 158 h 224"/>
                <a:gd name="T74" fmla="*/ 152 w 224"/>
                <a:gd name="T75" fmla="*/ 157 h 224"/>
                <a:gd name="T76" fmla="*/ 146 w 224"/>
                <a:gd name="T77" fmla="*/ 164 h 224"/>
                <a:gd name="T78" fmla="*/ 155 w 224"/>
                <a:gd name="T79" fmla="*/ 181 h 224"/>
                <a:gd name="T80" fmla="*/ 193 w 224"/>
                <a:gd name="T81" fmla="*/ 18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4" h="224">
                  <a:moveTo>
                    <a:pt x="222" y="83"/>
                  </a:moveTo>
                  <a:cubicBezTo>
                    <a:pt x="202" y="83"/>
                    <a:pt x="202" y="83"/>
                    <a:pt x="202" y="83"/>
                  </a:cubicBezTo>
                  <a:cubicBezTo>
                    <a:pt x="201" y="83"/>
                    <a:pt x="200" y="84"/>
                    <a:pt x="200" y="85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3" y="17"/>
                    <a:pt x="157" y="0"/>
                    <a:pt x="111" y="0"/>
                  </a:cubicBezTo>
                  <a:cubicBezTo>
                    <a:pt x="65" y="0"/>
                    <a:pt x="29" y="17"/>
                    <a:pt x="29" y="38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3"/>
                    <a:pt x="23" y="82"/>
                    <a:pt x="22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1" y="82"/>
                    <a:pt x="0" y="83"/>
                    <a:pt x="0" y="8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4"/>
                    <a:pt x="2" y="124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23" y="124"/>
                    <a:pt x="24" y="123"/>
                    <a:pt x="24" y="122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17" y="147"/>
                    <a:pt x="11" y="155"/>
                    <a:pt x="11" y="165"/>
                  </a:cubicBezTo>
                  <a:cubicBezTo>
                    <a:pt x="11" y="204"/>
                    <a:pt x="11" y="204"/>
                    <a:pt x="11" y="204"/>
                  </a:cubicBezTo>
                  <a:cubicBezTo>
                    <a:pt x="7" y="205"/>
                    <a:pt x="3" y="210"/>
                    <a:pt x="3" y="216"/>
                  </a:cubicBezTo>
                  <a:cubicBezTo>
                    <a:pt x="3" y="224"/>
                    <a:pt x="3" y="224"/>
                    <a:pt x="3" y="224"/>
                  </a:cubicBezTo>
                  <a:cubicBezTo>
                    <a:pt x="217" y="224"/>
                    <a:pt x="217" y="224"/>
                    <a:pt x="217" y="224"/>
                  </a:cubicBezTo>
                  <a:cubicBezTo>
                    <a:pt x="217" y="216"/>
                    <a:pt x="217" y="216"/>
                    <a:pt x="217" y="216"/>
                  </a:cubicBezTo>
                  <a:cubicBezTo>
                    <a:pt x="217" y="211"/>
                    <a:pt x="214" y="207"/>
                    <a:pt x="211" y="205"/>
                  </a:cubicBezTo>
                  <a:cubicBezTo>
                    <a:pt x="211" y="165"/>
                    <a:pt x="211" y="165"/>
                    <a:pt x="211" y="165"/>
                  </a:cubicBezTo>
                  <a:cubicBezTo>
                    <a:pt x="211" y="155"/>
                    <a:pt x="205" y="147"/>
                    <a:pt x="198" y="147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200" y="123"/>
                    <a:pt x="200" y="123"/>
                    <a:pt x="200" y="123"/>
                  </a:cubicBezTo>
                  <a:cubicBezTo>
                    <a:pt x="200" y="125"/>
                    <a:pt x="201" y="125"/>
                    <a:pt x="202" y="125"/>
                  </a:cubicBezTo>
                  <a:cubicBezTo>
                    <a:pt x="222" y="125"/>
                    <a:pt x="222" y="125"/>
                    <a:pt x="222" y="125"/>
                  </a:cubicBezTo>
                  <a:cubicBezTo>
                    <a:pt x="223" y="125"/>
                    <a:pt x="224" y="125"/>
                    <a:pt x="224" y="123"/>
                  </a:cubicBezTo>
                  <a:cubicBezTo>
                    <a:pt x="224" y="85"/>
                    <a:pt x="224" y="85"/>
                    <a:pt x="224" y="85"/>
                  </a:cubicBezTo>
                  <a:cubicBezTo>
                    <a:pt x="224" y="84"/>
                    <a:pt x="223" y="83"/>
                    <a:pt x="222" y="83"/>
                  </a:cubicBezTo>
                  <a:close/>
                  <a:moveTo>
                    <a:pt x="34" y="44"/>
                  </a:moveTo>
                  <a:cubicBezTo>
                    <a:pt x="188" y="44"/>
                    <a:pt x="188" y="44"/>
                    <a:pt x="188" y="44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34" y="61"/>
                    <a:pt x="34" y="61"/>
                    <a:pt x="34" y="61"/>
                  </a:cubicBezTo>
                  <a:lnTo>
                    <a:pt x="34" y="44"/>
                  </a:lnTo>
                  <a:close/>
                  <a:moveTo>
                    <a:pt x="177" y="83"/>
                  </a:moveTo>
                  <a:cubicBezTo>
                    <a:pt x="177" y="141"/>
                    <a:pt x="177" y="141"/>
                    <a:pt x="177" y="141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83"/>
                    <a:pt x="45" y="83"/>
                    <a:pt x="45" y="83"/>
                  </a:cubicBezTo>
                  <a:lnTo>
                    <a:pt x="177" y="83"/>
                  </a:lnTo>
                  <a:close/>
                  <a:moveTo>
                    <a:pt x="45" y="200"/>
                  </a:moveTo>
                  <a:cubicBezTo>
                    <a:pt x="34" y="200"/>
                    <a:pt x="27" y="192"/>
                    <a:pt x="27" y="181"/>
                  </a:cubicBezTo>
                  <a:cubicBezTo>
                    <a:pt x="27" y="170"/>
                    <a:pt x="34" y="162"/>
                    <a:pt x="45" y="162"/>
                  </a:cubicBezTo>
                  <a:cubicBezTo>
                    <a:pt x="57" y="162"/>
                    <a:pt x="64" y="170"/>
                    <a:pt x="64" y="181"/>
                  </a:cubicBezTo>
                  <a:cubicBezTo>
                    <a:pt x="64" y="192"/>
                    <a:pt x="57" y="200"/>
                    <a:pt x="45" y="200"/>
                  </a:cubicBezTo>
                  <a:close/>
                  <a:moveTo>
                    <a:pt x="151" y="203"/>
                  </a:moveTo>
                  <a:cubicBezTo>
                    <a:pt x="69" y="203"/>
                    <a:pt x="69" y="203"/>
                    <a:pt x="69" y="203"/>
                  </a:cubicBezTo>
                  <a:cubicBezTo>
                    <a:pt x="68" y="202"/>
                    <a:pt x="68" y="201"/>
                    <a:pt x="68" y="199"/>
                  </a:cubicBezTo>
                  <a:cubicBezTo>
                    <a:pt x="68" y="196"/>
                    <a:pt x="71" y="193"/>
                    <a:pt x="74" y="193"/>
                  </a:cubicBezTo>
                  <a:cubicBezTo>
                    <a:pt x="146" y="193"/>
                    <a:pt x="146" y="193"/>
                    <a:pt x="146" y="193"/>
                  </a:cubicBezTo>
                  <a:cubicBezTo>
                    <a:pt x="149" y="193"/>
                    <a:pt x="152" y="196"/>
                    <a:pt x="152" y="199"/>
                  </a:cubicBezTo>
                  <a:cubicBezTo>
                    <a:pt x="152" y="201"/>
                    <a:pt x="152" y="202"/>
                    <a:pt x="151" y="203"/>
                  </a:cubicBezTo>
                  <a:close/>
                  <a:moveTo>
                    <a:pt x="146" y="185"/>
                  </a:moveTo>
                  <a:cubicBezTo>
                    <a:pt x="74" y="185"/>
                    <a:pt x="74" y="185"/>
                    <a:pt x="74" y="185"/>
                  </a:cubicBezTo>
                  <a:cubicBezTo>
                    <a:pt x="71" y="185"/>
                    <a:pt x="68" y="182"/>
                    <a:pt x="68" y="179"/>
                  </a:cubicBezTo>
                  <a:cubicBezTo>
                    <a:pt x="68" y="175"/>
                    <a:pt x="71" y="173"/>
                    <a:pt x="74" y="173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9" y="173"/>
                    <a:pt x="152" y="175"/>
                    <a:pt x="152" y="179"/>
                  </a:cubicBezTo>
                  <a:cubicBezTo>
                    <a:pt x="152" y="182"/>
                    <a:pt x="149" y="185"/>
                    <a:pt x="146" y="185"/>
                  </a:cubicBezTo>
                  <a:close/>
                  <a:moveTo>
                    <a:pt x="146" y="164"/>
                  </a:moveTo>
                  <a:cubicBezTo>
                    <a:pt x="74" y="164"/>
                    <a:pt x="74" y="164"/>
                    <a:pt x="74" y="164"/>
                  </a:cubicBezTo>
                  <a:cubicBezTo>
                    <a:pt x="71" y="164"/>
                    <a:pt x="68" y="161"/>
                    <a:pt x="68" y="158"/>
                  </a:cubicBezTo>
                  <a:cubicBezTo>
                    <a:pt x="68" y="157"/>
                    <a:pt x="68" y="157"/>
                    <a:pt x="68" y="157"/>
                  </a:cubicBezTo>
                  <a:cubicBezTo>
                    <a:pt x="152" y="157"/>
                    <a:pt x="152" y="157"/>
                    <a:pt x="152" y="157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2" y="161"/>
                    <a:pt x="149" y="164"/>
                    <a:pt x="146" y="164"/>
                  </a:cubicBezTo>
                  <a:close/>
                  <a:moveTo>
                    <a:pt x="174" y="200"/>
                  </a:moveTo>
                  <a:cubicBezTo>
                    <a:pt x="163" y="200"/>
                    <a:pt x="155" y="191"/>
                    <a:pt x="155" y="181"/>
                  </a:cubicBezTo>
                  <a:cubicBezTo>
                    <a:pt x="155" y="169"/>
                    <a:pt x="163" y="161"/>
                    <a:pt x="174" y="161"/>
                  </a:cubicBezTo>
                  <a:cubicBezTo>
                    <a:pt x="185" y="161"/>
                    <a:pt x="193" y="169"/>
                    <a:pt x="193" y="181"/>
                  </a:cubicBezTo>
                  <a:cubicBezTo>
                    <a:pt x="193" y="191"/>
                    <a:pt x="186" y="200"/>
                    <a:pt x="174" y="20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9056" name="组合 9"/>
          <p:cNvGrpSpPr>
            <a:grpSpLocks noChangeAspect="1"/>
          </p:cNvGrpSpPr>
          <p:nvPr/>
        </p:nvGrpSpPr>
        <p:grpSpPr bwMode="auto">
          <a:xfrm>
            <a:off x="4189413" y="3862388"/>
            <a:ext cx="4391025" cy="585787"/>
            <a:chOff x="393701" y="2014538"/>
            <a:chExt cx="8310562" cy="1109663"/>
          </a:xfrm>
        </p:grpSpPr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393701" y="2255116"/>
              <a:ext cx="324490" cy="778869"/>
            </a:xfrm>
            <a:custGeom>
              <a:avLst/>
              <a:gdLst>
                <a:gd name="T0" fmla="*/ 76 w 86"/>
                <a:gd name="T1" fmla="*/ 0 h 206"/>
                <a:gd name="T2" fmla="*/ 11 w 86"/>
                <a:gd name="T3" fmla="*/ 0 h 206"/>
                <a:gd name="T4" fmla="*/ 0 w 86"/>
                <a:gd name="T5" fmla="*/ 11 h 206"/>
                <a:gd name="T6" fmla="*/ 11 w 86"/>
                <a:gd name="T7" fmla="*/ 22 h 206"/>
                <a:gd name="T8" fmla="*/ 16 w 86"/>
                <a:gd name="T9" fmla="*/ 22 h 206"/>
                <a:gd name="T10" fmla="*/ 16 w 86"/>
                <a:gd name="T11" fmla="*/ 189 h 206"/>
                <a:gd name="T12" fmla="*/ 33 w 86"/>
                <a:gd name="T13" fmla="*/ 206 h 206"/>
                <a:gd name="T14" fmla="*/ 54 w 86"/>
                <a:gd name="T15" fmla="*/ 206 h 206"/>
                <a:gd name="T16" fmla="*/ 71 w 86"/>
                <a:gd name="T17" fmla="*/ 189 h 206"/>
                <a:gd name="T18" fmla="*/ 71 w 86"/>
                <a:gd name="T19" fmla="*/ 22 h 206"/>
                <a:gd name="T20" fmla="*/ 76 w 86"/>
                <a:gd name="T21" fmla="*/ 22 h 206"/>
                <a:gd name="T22" fmla="*/ 86 w 86"/>
                <a:gd name="T23" fmla="*/ 11 h 206"/>
                <a:gd name="T24" fmla="*/ 76 w 86"/>
                <a:gd name="T25" fmla="*/ 0 h 206"/>
                <a:gd name="T26" fmla="*/ 28 w 86"/>
                <a:gd name="T27" fmla="*/ 135 h 206"/>
                <a:gd name="T28" fmla="*/ 28 w 86"/>
                <a:gd name="T29" fmla="*/ 22 h 206"/>
                <a:gd name="T30" fmla="*/ 59 w 86"/>
                <a:gd name="T31" fmla="*/ 22 h 206"/>
                <a:gd name="T32" fmla="*/ 59 w 86"/>
                <a:gd name="T33" fmla="*/ 135 h 206"/>
                <a:gd name="T34" fmla="*/ 28 w 86"/>
                <a:gd name="T35" fmla="*/ 135 h 206"/>
                <a:gd name="T36" fmla="*/ 52 w 86"/>
                <a:gd name="T37" fmla="*/ 200 h 206"/>
                <a:gd name="T38" fmla="*/ 43 w 86"/>
                <a:gd name="T39" fmla="*/ 192 h 206"/>
                <a:gd name="T40" fmla="*/ 52 w 86"/>
                <a:gd name="T41" fmla="*/ 184 h 206"/>
                <a:gd name="T42" fmla="*/ 60 w 86"/>
                <a:gd name="T43" fmla="*/ 192 h 206"/>
                <a:gd name="T44" fmla="*/ 52 w 86"/>
                <a:gd name="T45" fmla="*/ 200 h 206"/>
                <a:gd name="T46" fmla="*/ 58 w 86"/>
                <a:gd name="T47" fmla="*/ 169 h 206"/>
                <a:gd name="T48" fmla="*/ 54 w 86"/>
                <a:gd name="T49" fmla="*/ 165 h 206"/>
                <a:gd name="T50" fmla="*/ 58 w 86"/>
                <a:gd name="T51" fmla="*/ 161 h 206"/>
                <a:gd name="T52" fmla="*/ 61 w 86"/>
                <a:gd name="T53" fmla="*/ 165 h 206"/>
                <a:gd name="T54" fmla="*/ 58 w 86"/>
                <a:gd name="T55" fmla="*/ 16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206">
                  <a:moveTo>
                    <a:pt x="7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189"/>
                    <a:pt x="16" y="189"/>
                    <a:pt x="16" y="189"/>
                  </a:cubicBezTo>
                  <a:cubicBezTo>
                    <a:pt x="16" y="198"/>
                    <a:pt x="23" y="206"/>
                    <a:pt x="33" y="206"/>
                  </a:cubicBezTo>
                  <a:cubicBezTo>
                    <a:pt x="54" y="206"/>
                    <a:pt x="54" y="206"/>
                    <a:pt x="54" y="206"/>
                  </a:cubicBezTo>
                  <a:cubicBezTo>
                    <a:pt x="64" y="206"/>
                    <a:pt x="71" y="198"/>
                    <a:pt x="71" y="189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82" y="22"/>
                    <a:pt x="86" y="17"/>
                    <a:pt x="86" y="11"/>
                  </a:cubicBezTo>
                  <a:cubicBezTo>
                    <a:pt x="86" y="5"/>
                    <a:pt x="82" y="0"/>
                    <a:pt x="76" y="0"/>
                  </a:cubicBezTo>
                  <a:close/>
                  <a:moveTo>
                    <a:pt x="28" y="135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135"/>
                    <a:pt x="59" y="135"/>
                    <a:pt x="59" y="135"/>
                  </a:cubicBezTo>
                  <a:lnTo>
                    <a:pt x="28" y="135"/>
                  </a:lnTo>
                  <a:close/>
                  <a:moveTo>
                    <a:pt x="52" y="200"/>
                  </a:moveTo>
                  <a:cubicBezTo>
                    <a:pt x="47" y="200"/>
                    <a:pt x="43" y="197"/>
                    <a:pt x="43" y="192"/>
                  </a:cubicBezTo>
                  <a:cubicBezTo>
                    <a:pt x="43" y="188"/>
                    <a:pt x="47" y="184"/>
                    <a:pt x="52" y="184"/>
                  </a:cubicBezTo>
                  <a:cubicBezTo>
                    <a:pt x="56" y="184"/>
                    <a:pt x="60" y="188"/>
                    <a:pt x="60" y="192"/>
                  </a:cubicBezTo>
                  <a:cubicBezTo>
                    <a:pt x="60" y="197"/>
                    <a:pt x="56" y="200"/>
                    <a:pt x="52" y="200"/>
                  </a:cubicBezTo>
                  <a:close/>
                  <a:moveTo>
                    <a:pt x="58" y="169"/>
                  </a:moveTo>
                  <a:cubicBezTo>
                    <a:pt x="55" y="169"/>
                    <a:pt x="54" y="167"/>
                    <a:pt x="54" y="165"/>
                  </a:cubicBezTo>
                  <a:cubicBezTo>
                    <a:pt x="54" y="163"/>
                    <a:pt x="55" y="161"/>
                    <a:pt x="58" y="161"/>
                  </a:cubicBezTo>
                  <a:cubicBezTo>
                    <a:pt x="60" y="161"/>
                    <a:pt x="61" y="163"/>
                    <a:pt x="61" y="165"/>
                  </a:cubicBezTo>
                  <a:cubicBezTo>
                    <a:pt x="61" y="167"/>
                    <a:pt x="60" y="169"/>
                    <a:pt x="58" y="169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760255" y="2255116"/>
              <a:ext cx="321485" cy="778869"/>
            </a:xfrm>
            <a:custGeom>
              <a:avLst/>
              <a:gdLst>
                <a:gd name="T0" fmla="*/ 75 w 86"/>
                <a:gd name="T1" fmla="*/ 0 h 206"/>
                <a:gd name="T2" fmla="*/ 11 w 86"/>
                <a:gd name="T3" fmla="*/ 0 h 206"/>
                <a:gd name="T4" fmla="*/ 0 w 86"/>
                <a:gd name="T5" fmla="*/ 11 h 206"/>
                <a:gd name="T6" fmla="*/ 11 w 86"/>
                <a:gd name="T7" fmla="*/ 22 h 206"/>
                <a:gd name="T8" fmla="*/ 15 w 86"/>
                <a:gd name="T9" fmla="*/ 22 h 206"/>
                <a:gd name="T10" fmla="*/ 15 w 86"/>
                <a:gd name="T11" fmla="*/ 189 h 206"/>
                <a:gd name="T12" fmla="*/ 32 w 86"/>
                <a:gd name="T13" fmla="*/ 206 h 206"/>
                <a:gd name="T14" fmla="*/ 54 w 86"/>
                <a:gd name="T15" fmla="*/ 206 h 206"/>
                <a:gd name="T16" fmla="*/ 71 w 86"/>
                <a:gd name="T17" fmla="*/ 189 h 206"/>
                <a:gd name="T18" fmla="*/ 71 w 86"/>
                <a:gd name="T19" fmla="*/ 22 h 206"/>
                <a:gd name="T20" fmla="*/ 75 w 86"/>
                <a:gd name="T21" fmla="*/ 22 h 206"/>
                <a:gd name="T22" fmla="*/ 86 w 86"/>
                <a:gd name="T23" fmla="*/ 11 h 206"/>
                <a:gd name="T24" fmla="*/ 75 w 86"/>
                <a:gd name="T25" fmla="*/ 0 h 206"/>
                <a:gd name="T26" fmla="*/ 27 w 86"/>
                <a:gd name="T27" fmla="*/ 183 h 206"/>
                <a:gd name="T28" fmla="*/ 23 w 86"/>
                <a:gd name="T29" fmla="*/ 179 h 206"/>
                <a:gd name="T30" fmla="*/ 27 w 86"/>
                <a:gd name="T31" fmla="*/ 175 h 206"/>
                <a:gd name="T32" fmla="*/ 31 w 86"/>
                <a:gd name="T33" fmla="*/ 179 h 206"/>
                <a:gd name="T34" fmla="*/ 27 w 86"/>
                <a:gd name="T35" fmla="*/ 183 h 206"/>
                <a:gd name="T36" fmla="*/ 28 w 86"/>
                <a:gd name="T37" fmla="*/ 81 h 206"/>
                <a:gd name="T38" fmla="*/ 28 w 86"/>
                <a:gd name="T39" fmla="*/ 22 h 206"/>
                <a:gd name="T40" fmla="*/ 59 w 86"/>
                <a:gd name="T41" fmla="*/ 22 h 206"/>
                <a:gd name="T42" fmla="*/ 59 w 86"/>
                <a:gd name="T43" fmla="*/ 81 h 206"/>
                <a:gd name="T44" fmla="*/ 28 w 86"/>
                <a:gd name="T45" fmla="*/ 81 h 206"/>
                <a:gd name="T46" fmla="*/ 58 w 86"/>
                <a:gd name="T47" fmla="*/ 152 h 206"/>
                <a:gd name="T48" fmla="*/ 54 w 86"/>
                <a:gd name="T49" fmla="*/ 156 h 206"/>
                <a:gd name="T50" fmla="*/ 50 w 86"/>
                <a:gd name="T51" fmla="*/ 152 h 206"/>
                <a:gd name="T52" fmla="*/ 54 w 86"/>
                <a:gd name="T53" fmla="*/ 148 h 206"/>
                <a:gd name="T54" fmla="*/ 58 w 86"/>
                <a:gd name="T55" fmla="*/ 152 h 206"/>
                <a:gd name="T56" fmla="*/ 53 w 86"/>
                <a:gd name="T57" fmla="*/ 187 h 206"/>
                <a:gd name="T58" fmla="*/ 44 w 86"/>
                <a:gd name="T59" fmla="*/ 179 h 206"/>
                <a:gd name="T60" fmla="*/ 53 w 86"/>
                <a:gd name="T61" fmla="*/ 171 h 206"/>
                <a:gd name="T62" fmla="*/ 61 w 86"/>
                <a:gd name="T63" fmla="*/ 179 h 206"/>
                <a:gd name="T64" fmla="*/ 53 w 86"/>
                <a:gd name="T65" fmla="*/ 18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206">
                  <a:moveTo>
                    <a:pt x="7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9"/>
                    <a:pt x="15" y="189"/>
                    <a:pt x="15" y="189"/>
                  </a:cubicBezTo>
                  <a:cubicBezTo>
                    <a:pt x="15" y="198"/>
                    <a:pt x="23" y="206"/>
                    <a:pt x="32" y="206"/>
                  </a:cubicBezTo>
                  <a:cubicBezTo>
                    <a:pt x="54" y="206"/>
                    <a:pt x="54" y="206"/>
                    <a:pt x="54" y="206"/>
                  </a:cubicBezTo>
                  <a:cubicBezTo>
                    <a:pt x="63" y="206"/>
                    <a:pt x="71" y="198"/>
                    <a:pt x="71" y="189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1" y="22"/>
                    <a:pt x="86" y="17"/>
                    <a:pt x="86" y="11"/>
                  </a:cubicBezTo>
                  <a:cubicBezTo>
                    <a:pt x="86" y="5"/>
                    <a:pt x="81" y="0"/>
                    <a:pt x="75" y="0"/>
                  </a:cubicBezTo>
                  <a:close/>
                  <a:moveTo>
                    <a:pt x="27" y="183"/>
                  </a:moveTo>
                  <a:cubicBezTo>
                    <a:pt x="25" y="183"/>
                    <a:pt x="23" y="181"/>
                    <a:pt x="23" y="179"/>
                  </a:cubicBezTo>
                  <a:cubicBezTo>
                    <a:pt x="23" y="177"/>
                    <a:pt x="25" y="175"/>
                    <a:pt x="27" y="175"/>
                  </a:cubicBezTo>
                  <a:cubicBezTo>
                    <a:pt x="29" y="175"/>
                    <a:pt x="31" y="177"/>
                    <a:pt x="31" y="179"/>
                  </a:cubicBezTo>
                  <a:cubicBezTo>
                    <a:pt x="31" y="181"/>
                    <a:pt x="29" y="183"/>
                    <a:pt x="27" y="183"/>
                  </a:cubicBezTo>
                  <a:close/>
                  <a:moveTo>
                    <a:pt x="28" y="81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81"/>
                    <a:pt x="59" y="81"/>
                    <a:pt x="59" y="81"/>
                  </a:cubicBezTo>
                  <a:lnTo>
                    <a:pt x="28" y="81"/>
                  </a:lnTo>
                  <a:close/>
                  <a:moveTo>
                    <a:pt x="58" y="152"/>
                  </a:moveTo>
                  <a:cubicBezTo>
                    <a:pt x="58" y="154"/>
                    <a:pt x="56" y="156"/>
                    <a:pt x="54" y="156"/>
                  </a:cubicBezTo>
                  <a:cubicBezTo>
                    <a:pt x="52" y="156"/>
                    <a:pt x="50" y="154"/>
                    <a:pt x="50" y="152"/>
                  </a:cubicBezTo>
                  <a:cubicBezTo>
                    <a:pt x="50" y="150"/>
                    <a:pt x="52" y="148"/>
                    <a:pt x="54" y="148"/>
                  </a:cubicBezTo>
                  <a:cubicBezTo>
                    <a:pt x="56" y="148"/>
                    <a:pt x="58" y="150"/>
                    <a:pt x="58" y="152"/>
                  </a:cubicBezTo>
                  <a:close/>
                  <a:moveTo>
                    <a:pt x="53" y="187"/>
                  </a:moveTo>
                  <a:cubicBezTo>
                    <a:pt x="48" y="187"/>
                    <a:pt x="44" y="184"/>
                    <a:pt x="44" y="179"/>
                  </a:cubicBezTo>
                  <a:cubicBezTo>
                    <a:pt x="44" y="175"/>
                    <a:pt x="48" y="171"/>
                    <a:pt x="53" y="171"/>
                  </a:cubicBezTo>
                  <a:cubicBezTo>
                    <a:pt x="57" y="171"/>
                    <a:pt x="61" y="175"/>
                    <a:pt x="61" y="179"/>
                  </a:cubicBezTo>
                  <a:cubicBezTo>
                    <a:pt x="61" y="184"/>
                    <a:pt x="57" y="187"/>
                    <a:pt x="53" y="187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7983173" y="2047616"/>
              <a:ext cx="721090" cy="1076585"/>
            </a:xfrm>
            <a:custGeom>
              <a:avLst/>
              <a:gdLst>
                <a:gd name="T0" fmla="*/ 192 w 192"/>
                <a:gd name="T1" fmla="*/ 209 h 285"/>
                <a:gd name="T2" fmla="*/ 192 w 192"/>
                <a:gd name="T3" fmla="*/ 192 h 285"/>
                <a:gd name="T4" fmla="*/ 182 w 192"/>
                <a:gd name="T5" fmla="*/ 192 h 285"/>
                <a:gd name="T6" fmla="*/ 182 w 192"/>
                <a:gd name="T7" fmla="*/ 0 h 285"/>
                <a:gd name="T8" fmla="*/ 11 w 192"/>
                <a:gd name="T9" fmla="*/ 0 h 285"/>
                <a:gd name="T10" fmla="*/ 11 w 192"/>
                <a:gd name="T11" fmla="*/ 192 h 285"/>
                <a:gd name="T12" fmla="*/ 0 w 192"/>
                <a:gd name="T13" fmla="*/ 192 h 285"/>
                <a:gd name="T14" fmla="*/ 0 w 192"/>
                <a:gd name="T15" fmla="*/ 209 h 285"/>
                <a:gd name="T16" fmla="*/ 85 w 192"/>
                <a:gd name="T17" fmla="*/ 209 h 285"/>
                <a:gd name="T18" fmla="*/ 85 w 192"/>
                <a:gd name="T19" fmla="*/ 265 h 285"/>
                <a:gd name="T20" fmla="*/ 67 w 192"/>
                <a:gd name="T21" fmla="*/ 265 h 285"/>
                <a:gd name="T22" fmla="*/ 60 w 192"/>
                <a:gd name="T23" fmla="*/ 280 h 285"/>
                <a:gd name="T24" fmla="*/ 60 w 192"/>
                <a:gd name="T25" fmla="*/ 285 h 285"/>
                <a:gd name="T26" fmla="*/ 133 w 192"/>
                <a:gd name="T27" fmla="*/ 285 h 285"/>
                <a:gd name="T28" fmla="*/ 133 w 192"/>
                <a:gd name="T29" fmla="*/ 280 h 285"/>
                <a:gd name="T30" fmla="*/ 125 w 192"/>
                <a:gd name="T31" fmla="*/ 265 h 285"/>
                <a:gd name="T32" fmla="*/ 108 w 192"/>
                <a:gd name="T33" fmla="*/ 265 h 285"/>
                <a:gd name="T34" fmla="*/ 108 w 192"/>
                <a:gd name="T35" fmla="*/ 209 h 285"/>
                <a:gd name="T36" fmla="*/ 192 w 192"/>
                <a:gd name="T37" fmla="*/ 209 h 285"/>
                <a:gd name="T38" fmla="*/ 26 w 192"/>
                <a:gd name="T39" fmla="*/ 192 h 285"/>
                <a:gd name="T40" fmla="*/ 26 w 192"/>
                <a:gd name="T41" fmla="*/ 15 h 285"/>
                <a:gd name="T42" fmla="*/ 167 w 192"/>
                <a:gd name="T43" fmla="*/ 15 h 285"/>
                <a:gd name="T44" fmla="*/ 167 w 192"/>
                <a:gd name="T45" fmla="*/ 192 h 285"/>
                <a:gd name="T46" fmla="*/ 26 w 192"/>
                <a:gd name="T47" fmla="*/ 19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2" h="285">
                  <a:moveTo>
                    <a:pt x="192" y="209"/>
                  </a:moveTo>
                  <a:cubicBezTo>
                    <a:pt x="192" y="192"/>
                    <a:pt x="192" y="192"/>
                    <a:pt x="192" y="192"/>
                  </a:cubicBezTo>
                  <a:cubicBezTo>
                    <a:pt x="182" y="192"/>
                    <a:pt x="182" y="192"/>
                    <a:pt x="182" y="192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92"/>
                    <a:pt x="11" y="192"/>
                    <a:pt x="11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85" y="209"/>
                    <a:pt x="85" y="209"/>
                    <a:pt x="85" y="209"/>
                  </a:cubicBezTo>
                  <a:cubicBezTo>
                    <a:pt x="85" y="265"/>
                    <a:pt x="85" y="265"/>
                    <a:pt x="85" y="265"/>
                  </a:cubicBezTo>
                  <a:cubicBezTo>
                    <a:pt x="67" y="265"/>
                    <a:pt x="67" y="265"/>
                    <a:pt x="67" y="265"/>
                  </a:cubicBezTo>
                  <a:cubicBezTo>
                    <a:pt x="63" y="265"/>
                    <a:pt x="60" y="272"/>
                    <a:pt x="60" y="280"/>
                  </a:cubicBezTo>
                  <a:cubicBezTo>
                    <a:pt x="60" y="285"/>
                    <a:pt x="60" y="285"/>
                    <a:pt x="60" y="285"/>
                  </a:cubicBezTo>
                  <a:cubicBezTo>
                    <a:pt x="133" y="285"/>
                    <a:pt x="133" y="285"/>
                    <a:pt x="133" y="285"/>
                  </a:cubicBezTo>
                  <a:cubicBezTo>
                    <a:pt x="133" y="280"/>
                    <a:pt x="133" y="280"/>
                    <a:pt x="133" y="280"/>
                  </a:cubicBezTo>
                  <a:cubicBezTo>
                    <a:pt x="133" y="272"/>
                    <a:pt x="129" y="265"/>
                    <a:pt x="125" y="265"/>
                  </a:cubicBezTo>
                  <a:cubicBezTo>
                    <a:pt x="108" y="265"/>
                    <a:pt x="108" y="265"/>
                    <a:pt x="108" y="265"/>
                  </a:cubicBezTo>
                  <a:cubicBezTo>
                    <a:pt x="108" y="209"/>
                    <a:pt x="108" y="209"/>
                    <a:pt x="108" y="209"/>
                  </a:cubicBezTo>
                  <a:lnTo>
                    <a:pt x="192" y="209"/>
                  </a:lnTo>
                  <a:close/>
                  <a:moveTo>
                    <a:pt x="26" y="192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167" y="15"/>
                    <a:pt x="167" y="15"/>
                    <a:pt x="167" y="15"/>
                  </a:cubicBezTo>
                  <a:cubicBezTo>
                    <a:pt x="167" y="192"/>
                    <a:pt x="167" y="192"/>
                    <a:pt x="167" y="192"/>
                  </a:cubicBezTo>
                  <a:lnTo>
                    <a:pt x="26" y="192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8136404" y="2219029"/>
              <a:ext cx="432654" cy="4210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8130395" y="2318266"/>
              <a:ext cx="435659" cy="4210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133400" y="2417505"/>
              <a:ext cx="432654" cy="3909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130395" y="2513736"/>
              <a:ext cx="432654" cy="4210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548470" y="2402468"/>
              <a:ext cx="447676" cy="4210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4110318" y="2745291"/>
              <a:ext cx="3005" cy="300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3422279" y="2188957"/>
              <a:ext cx="688039" cy="805935"/>
            </a:xfrm>
            <a:custGeom>
              <a:avLst/>
              <a:gdLst>
                <a:gd name="T0" fmla="*/ 158 w 184"/>
                <a:gd name="T1" fmla="*/ 186 h 213"/>
                <a:gd name="T2" fmla="*/ 151 w 184"/>
                <a:gd name="T3" fmla="*/ 190 h 213"/>
                <a:gd name="T4" fmla="*/ 122 w 184"/>
                <a:gd name="T5" fmla="*/ 196 h 213"/>
                <a:gd name="T6" fmla="*/ 85 w 184"/>
                <a:gd name="T7" fmla="*/ 184 h 213"/>
                <a:gd name="T8" fmla="*/ 22 w 184"/>
                <a:gd name="T9" fmla="*/ 184 h 213"/>
                <a:gd name="T10" fmla="*/ 18 w 184"/>
                <a:gd name="T11" fmla="*/ 181 h 213"/>
                <a:gd name="T12" fmla="*/ 18 w 184"/>
                <a:gd name="T13" fmla="*/ 21 h 213"/>
                <a:gd name="T14" fmla="*/ 22 w 184"/>
                <a:gd name="T15" fmla="*/ 17 h 213"/>
                <a:gd name="T16" fmla="*/ 163 w 184"/>
                <a:gd name="T17" fmla="*/ 17 h 213"/>
                <a:gd name="T18" fmla="*/ 166 w 184"/>
                <a:gd name="T19" fmla="*/ 21 h 213"/>
                <a:gd name="T20" fmla="*/ 166 w 184"/>
                <a:gd name="T21" fmla="*/ 85 h 213"/>
                <a:gd name="T22" fmla="*/ 179 w 184"/>
                <a:gd name="T23" fmla="*/ 102 h 213"/>
                <a:gd name="T24" fmla="*/ 184 w 184"/>
                <a:gd name="T25" fmla="*/ 116 h 213"/>
                <a:gd name="T26" fmla="*/ 184 w 184"/>
                <a:gd name="T27" fmla="*/ 21 h 213"/>
                <a:gd name="T28" fmla="*/ 163 w 184"/>
                <a:gd name="T29" fmla="*/ 0 h 213"/>
                <a:gd name="T30" fmla="*/ 22 w 184"/>
                <a:gd name="T31" fmla="*/ 0 h 213"/>
                <a:gd name="T32" fmla="*/ 0 w 184"/>
                <a:gd name="T33" fmla="*/ 21 h 213"/>
                <a:gd name="T34" fmla="*/ 0 w 184"/>
                <a:gd name="T35" fmla="*/ 192 h 213"/>
                <a:gd name="T36" fmla="*/ 22 w 184"/>
                <a:gd name="T37" fmla="*/ 213 h 213"/>
                <a:gd name="T38" fmla="*/ 163 w 184"/>
                <a:gd name="T39" fmla="*/ 213 h 213"/>
                <a:gd name="T40" fmla="*/ 181 w 184"/>
                <a:gd name="T41" fmla="*/ 203 h 213"/>
                <a:gd name="T42" fmla="*/ 158 w 184"/>
                <a:gd name="T43" fmla="*/ 186 h 213"/>
                <a:gd name="T44" fmla="*/ 92 w 184"/>
                <a:gd name="T45" fmla="*/ 206 h 213"/>
                <a:gd name="T46" fmla="*/ 84 w 184"/>
                <a:gd name="T47" fmla="*/ 199 h 213"/>
                <a:gd name="T48" fmla="*/ 92 w 184"/>
                <a:gd name="T49" fmla="*/ 191 h 213"/>
                <a:gd name="T50" fmla="*/ 100 w 184"/>
                <a:gd name="T51" fmla="*/ 199 h 213"/>
                <a:gd name="T52" fmla="*/ 92 w 184"/>
                <a:gd name="T53" fmla="*/ 20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213">
                  <a:moveTo>
                    <a:pt x="158" y="186"/>
                  </a:moveTo>
                  <a:cubicBezTo>
                    <a:pt x="155" y="187"/>
                    <a:pt x="153" y="189"/>
                    <a:pt x="151" y="190"/>
                  </a:cubicBezTo>
                  <a:cubicBezTo>
                    <a:pt x="142" y="194"/>
                    <a:pt x="132" y="196"/>
                    <a:pt x="122" y="196"/>
                  </a:cubicBezTo>
                  <a:cubicBezTo>
                    <a:pt x="109" y="196"/>
                    <a:pt x="96" y="192"/>
                    <a:pt x="85" y="184"/>
                  </a:cubicBezTo>
                  <a:cubicBezTo>
                    <a:pt x="22" y="184"/>
                    <a:pt x="22" y="184"/>
                    <a:pt x="22" y="184"/>
                  </a:cubicBezTo>
                  <a:cubicBezTo>
                    <a:pt x="20" y="184"/>
                    <a:pt x="18" y="183"/>
                    <a:pt x="18" y="18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9"/>
                    <a:pt x="20" y="17"/>
                    <a:pt x="22" y="17"/>
                  </a:cubicBezTo>
                  <a:cubicBezTo>
                    <a:pt x="163" y="17"/>
                    <a:pt x="163" y="17"/>
                    <a:pt x="163" y="17"/>
                  </a:cubicBezTo>
                  <a:cubicBezTo>
                    <a:pt x="165" y="17"/>
                    <a:pt x="166" y="19"/>
                    <a:pt x="166" y="21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71" y="90"/>
                    <a:pt x="175" y="95"/>
                    <a:pt x="179" y="102"/>
                  </a:cubicBezTo>
                  <a:cubicBezTo>
                    <a:pt x="181" y="107"/>
                    <a:pt x="183" y="111"/>
                    <a:pt x="184" y="116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9"/>
                    <a:pt x="175" y="0"/>
                    <a:pt x="16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04"/>
                    <a:pt x="10" y="213"/>
                    <a:pt x="22" y="213"/>
                  </a:cubicBezTo>
                  <a:cubicBezTo>
                    <a:pt x="163" y="213"/>
                    <a:pt x="163" y="213"/>
                    <a:pt x="163" y="213"/>
                  </a:cubicBezTo>
                  <a:cubicBezTo>
                    <a:pt x="171" y="213"/>
                    <a:pt x="177" y="209"/>
                    <a:pt x="181" y="203"/>
                  </a:cubicBezTo>
                  <a:cubicBezTo>
                    <a:pt x="158" y="186"/>
                    <a:pt x="158" y="186"/>
                    <a:pt x="158" y="186"/>
                  </a:cubicBezTo>
                  <a:close/>
                  <a:moveTo>
                    <a:pt x="92" y="206"/>
                  </a:moveTo>
                  <a:cubicBezTo>
                    <a:pt x="88" y="206"/>
                    <a:pt x="84" y="203"/>
                    <a:pt x="84" y="199"/>
                  </a:cubicBezTo>
                  <a:cubicBezTo>
                    <a:pt x="84" y="194"/>
                    <a:pt x="88" y="191"/>
                    <a:pt x="92" y="191"/>
                  </a:cubicBezTo>
                  <a:cubicBezTo>
                    <a:pt x="96" y="191"/>
                    <a:pt x="100" y="194"/>
                    <a:pt x="100" y="199"/>
                  </a:cubicBezTo>
                  <a:cubicBezTo>
                    <a:pt x="100" y="203"/>
                    <a:pt x="96" y="206"/>
                    <a:pt x="92" y="206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3743764" y="2703190"/>
              <a:ext cx="243369" cy="42101"/>
            </a:xfrm>
            <a:custGeom>
              <a:avLst/>
              <a:gdLst>
                <a:gd name="T0" fmla="*/ 3 w 65"/>
                <a:gd name="T1" fmla="*/ 10 h 11"/>
                <a:gd name="T2" fmla="*/ 4 w 65"/>
                <a:gd name="T3" fmla="*/ 11 h 11"/>
                <a:gd name="T4" fmla="*/ 65 w 65"/>
                <a:gd name="T5" fmla="*/ 11 h 11"/>
                <a:gd name="T6" fmla="*/ 65 w 65"/>
                <a:gd name="T7" fmla="*/ 0 h 11"/>
                <a:gd name="T8" fmla="*/ 0 w 65"/>
                <a:gd name="T9" fmla="*/ 0 h 11"/>
                <a:gd name="T10" fmla="*/ 3 w 65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1">
                  <a:moveTo>
                    <a:pt x="3" y="10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7"/>
                    <a:pt x="3" y="1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3542461" y="2703190"/>
              <a:ext cx="99149" cy="42101"/>
            </a:xfrm>
            <a:custGeom>
              <a:avLst/>
              <a:gdLst>
                <a:gd name="T0" fmla="*/ 0 w 27"/>
                <a:gd name="T1" fmla="*/ 0 h 11"/>
                <a:gd name="T2" fmla="*/ 0 w 27"/>
                <a:gd name="T3" fmla="*/ 11 h 11"/>
                <a:gd name="T4" fmla="*/ 27 w 27"/>
                <a:gd name="T5" fmla="*/ 11 h 11"/>
                <a:gd name="T6" fmla="*/ 25 w 27"/>
                <a:gd name="T7" fmla="*/ 0 h 11"/>
                <a:gd name="T8" fmla="*/ 0 w 2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7"/>
                    <a:pt x="25" y="4"/>
                    <a:pt x="25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3743764" y="2600945"/>
              <a:ext cx="246372" cy="48116"/>
            </a:xfrm>
            <a:custGeom>
              <a:avLst/>
              <a:gdLst>
                <a:gd name="T0" fmla="*/ 5 w 66"/>
                <a:gd name="T1" fmla="*/ 0 h 12"/>
                <a:gd name="T2" fmla="*/ 1 w 66"/>
                <a:gd name="T3" fmla="*/ 9 h 12"/>
                <a:gd name="T4" fmla="*/ 0 w 66"/>
                <a:gd name="T5" fmla="*/ 12 h 12"/>
                <a:gd name="T6" fmla="*/ 66 w 66"/>
                <a:gd name="T7" fmla="*/ 12 h 12"/>
                <a:gd name="T8" fmla="*/ 66 w 66"/>
                <a:gd name="T9" fmla="*/ 5 h 12"/>
                <a:gd name="T10" fmla="*/ 63 w 66"/>
                <a:gd name="T11" fmla="*/ 0 h 12"/>
                <a:gd name="T12" fmla="*/ 5 w 6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2">
                  <a:moveTo>
                    <a:pt x="5" y="0"/>
                  </a:moveTo>
                  <a:cubicBezTo>
                    <a:pt x="3" y="3"/>
                    <a:pt x="2" y="6"/>
                    <a:pt x="1" y="9"/>
                  </a:cubicBezTo>
                  <a:cubicBezTo>
                    <a:pt x="1" y="10"/>
                    <a:pt x="1" y="11"/>
                    <a:pt x="0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5" y="4"/>
                    <a:pt x="64" y="2"/>
                    <a:pt x="63" y="0"/>
                  </a:cubicBezTo>
                  <a:lnTo>
                    <a:pt x="5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3545464" y="2600945"/>
              <a:ext cx="96145" cy="48116"/>
            </a:xfrm>
            <a:custGeom>
              <a:avLst/>
              <a:gdLst>
                <a:gd name="T0" fmla="*/ 0 w 26"/>
                <a:gd name="T1" fmla="*/ 0 h 12"/>
                <a:gd name="T2" fmla="*/ 0 w 26"/>
                <a:gd name="T3" fmla="*/ 12 h 12"/>
                <a:gd name="T4" fmla="*/ 24 w 26"/>
                <a:gd name="T5" fmla="*/ 12 h 12"/>
                <a:gd name="T6" fmla="*/ 26 w 26"/>
                <a:gd name="T7" fmla="*/ 0 h 12"/>
                <a:gd name="T8" fmla="*/ 0 w 2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8"/>
                    <a:pt x="25" y="4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3545464" y="2501708"/>
              <a:ext cx="162245" cy="42101"/>
            </a:xfrm>
            <a:custGeom>
              <a:avLst/>
              <a:gdLst>
                <a:gd name="T0" fmla="*/ 43 w 43"/>
                <a:gd name="T1" fmla="*/ 0 h 12"/>
                <a:gd name="T2" fmla="*/ 0 w 43"/>
                <a:gd name="T3" fmla="*/ 0 h 12"/>
                <a:gd name="T4" fmla="*/ 0 w 43"/>
                <a:gd name="T5" fmla="*/ 12 h 12"/>
                <a:gd name="T6" fmla="*/ 34 w 43"/>
                <a:gd name="T7" fmla="*/ 12 h 12"/>
                <a:gd name="T8" fmla="*/ 43 w 4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6" y="8"/>
                    <a:pt x="39" y="4"/>
                    <a:pt x="43" y="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3620579" y="2420512"/>
              <a:ext cx="721090" cy="628510"/>
            </a:xfrm>
            <a:custGeom>
              <a:avLst/>
              <a:gdLst>
                <a:gd name="T0" fmla="*/ 184 w 192"/>
                <a:gd name="T1" fmla="*/ 132 h 166"/>
                <a:gd name="T2" fmla="*/ 129 w 192"/>
                <a:gd name="T3" fmla="*/ 92 h 166"/>
                <a:gd name="T4" fmla="*/ 125 w 192"/>
                <a:gd name="T5" fmla="*/ 90 h 166"/>
                <a:gd name="T6" fmla="*/ 121 w 192"/>
                <a:gd name="T7" fmla="*/ 43 h 166"/>
                <a:gd name="T8" fmla="*/ 41 w 192"/>
                <a:gd name="T9" fmla="*/ 15 h 166"/>
                <a:gd name="T10" fmla="*/ 15 w 192"/>
                <a:gd name="T11" fmla="*/ 96 h 166"/>
                <a:gd name="T12" fmla="*/ 95 w 192"/>
                <a:gd name="T13" fmla="*/ 124 h 166"/>
                <a:gd name="T14" fmla="*/ 105 w 192"/>
                <a:gd name="T15" fmla="*/ 118 h 166"/>
                <a:gd name="T16" fmla="*/ 108 w 192"/>
                <a:gd name="T17" fmla="*/ 121 h 166"/>
                <a:gd name="T18" fmla="*/ 163 w 192"/>
                <a:gd name="T19" fmla="*/ 161 h 166"/>
                <a:gd name="T20" fmla="*/ 184 w 192"/>
                <a:gd name="T21" fmla="*/ 157 h 166"/>
                <a:gd name="T22" fmla="*/ 188 w 192"/>
                <a:gd name="T23" fmla="*/ 153 h 166"/>
                <a:gd name="T24" fmla="*/ 184 w 192"/>
                <a:gd name="T25" fmla="*/ 132 h 166"/>
                <a:gd name="T26" fmla="*/ 87 w 192"/>
                <a:gd name="T27" fmla="*/ 107 h 166"/>
                <a:gd name="T28" fmla="*/ 32 w 192"/>
                <a:gd name="T29" fmla="*/ 88 h 166"/>
                <a:gd name="T30" fmla="*/ 49 w 192"/>
                <a:gd name="T31" fmla="*/ 32 h 166"/>
                <a:gd name="T32" fmla="*/ 104 w 192"/>
                <a:gd name="T33" fmla="*/ 52 h 166"/>
                <a:gd name="T34" fmla="*/ 87 w 192"/>
                <a:gd name="T35" fmla="*/ 10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166">
                  <a:moveTo>
                    <a:pt x="184" y="132"/>
                  </a:moveTo>
                  <a:cubicBezTo>
                    <a:pt x="129" y="92"/>
                    <a:pt x="129" y="92"/>
                    <a:pt x="129" y="92"/>
                  </a:cubicBezTo>
                  <a:cubicBezTo>
                    <a:pt x="128" y="91"/>
                    <a:pt x="126" y="90"/>
                    <a:pt x="125" y="90"/>
                  </a:cubicBezTo>
                  <a:cubicBezTo>
                    <a:pt x="130" y="75"/>
                    <a:pt x="129" y="58"/>
                    <a:pt x="121" y="43"/>
                  </a:cubicBezTo>
                  <a:cubicBezTo>
                    <a:pt x="106" y="13"/>
                    <a:pt x="70" y="0"/>
                    <a:pt x="41" y="15"/>
                  </a:cubicBezTo>
                  <a:cubicBezTo>
                    <a:pt x="11" y="30"/>
                    <a:pt x="0" y="66"/>
                    <a:pt x="15" y="96"/>
                  </a:cubicBezTo>
                  <a:cubicBezTo>
                    <a:pt x="30" y="126"/>
                    <a:pt x="66" y="139"/>
                    <a:pt x="95" y="124"/>
                  </a:cubicBezTo>
                  <a:cubicBezTo>
                    <a:pt x="99" y="122"/>
                    <a:pt x="102" y="120"/>
                    <a:pt x="105" y="118"/>
                  </a:cubicBezTo>
                  <a:cubicBezTo>
                    <a:pt x="106" y="119"/>
                    <a:pt x="107" y="120"/>
                    <a:pt x="108" y="121"/>
                  </a:cubicBezTo>
                  <a:cubicBezTo>
                    <a:pt x="163" y="161"/>
                    <a:pt x="163" y="161"/>
                    <a:pt x="163" y="161"/>
                  </a:cubicBezTo>
                  <a:cubicBezTo>
                    <a:pt x="170" y="166"/>
                    <a:pt x="179" y="164"/>
                    <a:pt x="184" y="157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92" y="146"/>
                    <a:pt x="191" y="137"/>
                    <a:pt x="184" y="132"/>
                  </a:cubicBezTo>
                  <a:close/>
                  <a:moveTo>
                    <a:pt x="87" y="107"/>
                  </a:moveTo>
                  <a:cubicBezTo>
                    <a:pt x="67" y="117"/>
                    <a:pt x="42" y="108"/>
                    <a:pt x="32" y="88"/>
                  </a:cubicBezTo>
                  <a:cubicBezTo>
                    <a:pt x="22" y="67"/>
                    <a:pt x="29" y="42"/>
                    <a:pt x="49" y="32"/>
                  </a:cubicBezTo>
                  <a:cubicBezTo>
                    <a:pt x="69" y="22"/>
                    <a:pt x="94" y="31"/>
                    <a:pt x="104" y="52"/>
                  </a:cubicBezTo>
                  <a:cubicBezTo>
                    <a:pt x="114" y="72"/>
                    <a:pt x="107" y="97"/>
                    <a:pt x="87" y="107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Freeform 29"/>
            <p:cNvSpPr>
              <a:spLocks noEditPoints="1"/>
            </p:cNvSpPr>
            <p:nvPr/>
          </p:nvSpPr>
          <p:spPr bwMode="auto">
            <a:xfrm>
              <a:off x="1673636" y="2829494"/>
              <a:ext cx="940421" cy="135326"/>
            </a:xfrm>
            <a:custGeom>
              <a:avLst/>
              <a:gdLst>
                <a:gd name="T0" fmla="*/ 232 w 250"/>
                <a:gd name="T1" fmla="*/ 0 h 36"/>
                <a:gd name="T2" fmla="*/ 18 w 250"/>
                <a:gd name="T3" fmla="*/ 0 h 36"/>
                <a:gd name="T4" fmla="*/ 0 w 250"/>
                <a:gd name="T5" fmla="*/ 18 h 36"/>
                <a:gd name="T6" fmla="*/ 18 w 250"/>
                <a:gd name="T7" fmla="*/ 36 h 36"/>
                <a:gd name="T8" fmla="*/ 232 w 250"/>
                <a:gd name="T9" fmla="*/ 36 h 36"/>
                <a:gd name="T10" fmla="*/ 250 w 250"/>
                <a:gd name="T11" fmla="*/ 18 h 36"/>
                <a:gd name="T12" fmla="*/ 232 w 250"/>
                <a:gd name="T13" fmla="*/ 0 h 36"/>
                <a:gd name="T14" fmla="*/ 65 w 250"/>
                <a:gd name="T15" fmla="*/ 21 h 36"/>
                <a:gd name="T16" fmla="*/ 18 w 250"/>
                <a:gd name="T17" fmla="*/ 21 h 36"/>
                <a:gd name="T18" fmla="*/ 15 w 250"/>
                <a:gd name="T19" fmla="*/ 18 h 36"/>
                <a:gd name="T20" fmla="*/ 18 w 250"/>
                <a:gd name="T21" fmla="*/ 15 h 36"/>
                <a:gd name="T22" fmla="*/ 65 w 250"/>
                <a:gd name="T23" fmla="*/ 15 h 36"/>
                <a:gd name="T24" fmla="*/ 65 w 250"/>
                <a:gd name="T25" fmla="*/ 21 h 36"/>
                <a:gd name="T26" fmla="*/ 100 w 250"/>
                <a:gd name="T27" fmla="*/ 21 h 36"/>
                <a:gd name="T28" fmla="*/ 78 w 250"/>
                <a:gd name="T29" fmla="*/ 21 h 36"/>
                <a:gd name="T30" fmla="*/ 78 w 250"/>
                <a:gd name="T31" fmla="*/ 15 h 36"/>
                <a:gd name="T32" fmla="*/ 100 w 250"/>
                <a:gd name="T33" fmla="*/ 15 h 36"/>
                <a:gd name="T34" fmla="*/ 100 w 250"/>
                <a:gd name="T35" fmla="*/ 21 h 36"/>
                <a:gd name="T36" fmla="*/ 232 w 250"/>
                <a:gd name="T37" fmla="*/ 21 h 36"/>
                <a:gd name="T38" fmla="*/ 209 w 250"/>
                <a:gd name="T39" fmla="*/ 21 h 36"/>
                <a:gd name="T40" fmla="*/ 209 w 250"/>
                <a:gd name="T41" fmla="*/ 15 h 36"/>
                <a:gd name="T42" fmla="*/ 232 w 250"/>
                <a:gd name="T43" fmla="*/ 15 h 36"/>
                <a:gd name="T44" fmla="*/ 235 w 250"/>
                <a:gd name="T45" fmla="*/ 18 h 36"/>
                <a:gd name="T46" fmla="*/ 232 w 250"/>
                <a:gd name="T4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0" h="36">
                  <a:moveTo>
                    <a:pt x="232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42" y="36"/>
                    <a:pt x="250" y="28"/>
                    <a:pt x="250" y="18"/>
                  </a:cubicBezTo>
                  <a:cubicBezTo>
                    <a:pt x="250" y="8"/>
                    <a:pt x="242" y="0"/>
                    <a:pt x="232" y="0"/>
                  </a:cubicBezTo>
                  <a:close/>
                  <a:moveTo>
                    <a:pt x="65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5" y="20"/>
                    <a:pt x="15" y="18"/>
                  </a:cubicBezTo>
                  <a:cubicBezTo>
                    <a:pt x="15" y="17"/>
                    <a:pt x="17" y="15"/>
                    <a:pt x="18" y="15"/>
                  </a:cubicBezTo>
                  <a:cubicBezTo>
                    <a:pt x="65" y="15"/>
                    <a:pt x="65" y="15"/>
                    <a:pt x="65" y="15"/>
                  </a:cubicBezTo>
                  <a:lnTo>
                    <a:pt x="65" y="21"/>
                  </a:lnTo>
                  <a:close/>
                  <a:moveTo>
                    <a:pt x="100" y="21"/>
                  </a:moveTo>
                  <a:cubicBezTo>
                    <a:pt x="78" y="21"/>
                    <a:pt x="78" y="21"/>
                    <a:pt x="78" y="21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100" y="15"/>
                    <a:pt x="100" y="15"/>
                    <a:pt x="100" y="15"/>
                  </a:cubicBezTo>
                  <a:lnTo>
                    <a:pt x="100" y="21"/>
                  </a:lnTo>
                  <a:close/>
                  <a:moveTo>
                    <a:pt x="232" y="21"/>
                  </a:moveTo>
                  <a:cubicBezTo>
                    <a:pt x="209" y="21"/>
                    <a:pt x="209" y="21"/>
                    <a:pt x="209" y="21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32" y="15"/>
                    <a:pt x="232" y="15"/>
                    <a:pt x="232" y="15"/>
                  </a:cubicBezTo>
                  <a:cubicBezTo>
                    <a:pt x="234" y="15"/>
                    <a:pt x="235" y="17"/>
                    <a:pt x="235" y="18"/>
                  </a:cubicBezTo>
                  <a:cubicBezTo>
                    <a:pt x="235" y="20"/>
                    <a:pt x="234" y="21"/>
                    <a:pt x="232" y="21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1775790" y="2231058"/>
              <a:ext cx="733108" cy="583401"/>
            </a:xfrm>
            <a:custGeom>
              <a:avLst/>
              <a:gdLst>
                <a:gd name="T0" fmla="*/ 194 w 195"/>
                <a:gd name="T1" fmla="*/ 154 h 154"/>
                <a:gd name="T2" fmla="*/ 195 w 195"/>
                <a:gd name="T3" fmla="*/ 151 h 154"/>
                <a:gd name="T4" fmla="*/ 195 w 195"/>
                <a:gd name="T5" fmla="*/ 138 h 154"/>
                <a:gd name="T6" fmla="*/ 191 w 195"/>
                <a:gd name="T7" fmla="*/ 140 h 154"/>
                <a:gd name="T8" fmla="*/ 163 w 195"/>
                <a:gd name="T9" fmla="*/ 146 h 154"/>
                <a:gd name="T10" fmla="*/ 142 w 195"/>
                <a:gd name="T11" fmla="*/ 143 h 154"/>
                <a:gd name="T12" fmla="*/ 16 w 195"/>
                <a:gd name="T13" fmla="*/ 143 h 154"/>
                <a:gd name="T14" fmla="*/ 16 w 195"/>
                <a:gd name="T15" fmla="*/ 16 h 154"/>
                <a:gd name="T16" fmla="*/ 151 w 195"/>
                <a:gd name="T17" fmla="*/ 16 h 154"/>
                <a:gd name="T18" fmla="*/ 160 w 195"/>
                <a:gd name="T19" fmla="*/ 15 h 154"/>
                <a:gd name="T20" fmla="*/ 169 w 195"/>
                <a:gd name="T21" fmla="*/ 16 h 154"/>
                <a:gd name="T22" fmla="*/ 178 w 195"/>
                <a:gd name="T23" fmla="*/ 16 h 154"/>
                <a:gd name="T24" fmla="*/ 178 w 195"/>
                <a:gd name="T25" fmla="*/ 18 h 154"/>
                <a:gd name="T26" fmla="*/ 195 w 195"/>
                <a:gd name="T27" fmla="*/ 26 h 154"/>
                <a:gd name="T28" fmla="*/ 195 w 195"/>
                <a:gd name="T29" fmla="*/ 15 h 154"/>
                <a:gd name="T30" fmla="*/ 180 w 195"/>
                <a:gd name="T31" fmla="*/ 0 h 154"/>
                <a:gd name="T32" fmla="*/ 15 w 195"/>
                <a:gd name="T33" fmla="*/ 0 h 154"/>
                <a:gd name="T34" fmla="*/ 0 w 195"/>
                <a:gd name="T35" fmla="*/ 15 h 154"/>
                <a:gd name="T36" fmla="*/ 0 w 195"/>
                <a:gd name="T37" fmla="*/ 151 h 154"/>
                <a:gd name="T38" fmla="*/ 1 w 195"/>
                <a:gd name="T39" fmla="*/ 154 h 154"/>
                <a:gd name="T40" fmla="*/ 194 w 195"/>
                <a:gd name="T4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5" h="154">
                  <a:moveTo>
                    <a:pt x="194" y="154"/>
                  </a:moveTo>
                  <a:cubicBezTo>
                    <a:pt x="195" y="153"/>
                    <a:pt x="195" y="152"/>
                    <a:pt x="195" y="151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193" y="138"/>
                    <a:pt x="192" y="139"/>
                    <a:pt x="191" y="140"/>
                  </a:cubicBezTo>
                  <a:cubicBezTo>
                    <a:pt x="182" y="144"/>
                    <a:pt x="172" y="146"/>
                    <a:pt x="163" y="146"/>
                  </a:cubicBezTo>
                  <a:cubicBezTo>
                    <a:pt x="156" y="146"/>
                    <a:pt x="149" y="145"/>
                    <a:pt x="142" y="143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4" y="15"/>
                    <a:pt x="157" y="15"/>
                    <a:pt x="160" y="15"/>
                  </a:cubicBezTo>
                  <a:cubicBezTo>
                    <a:pt x="163" y="15"/>
                    <a:pt x="166" y="15"/>
                    <a:pt x="169" y="16"/>
                  </a:cubicBezTo>
                  <a:cubicBezTo>
                    <a:pt x="178" y="16"/>
                    <a:pt x="178" y="16"/>
                    <a:pt x="178" y="16"/>
                  </a:cubicBezTo>
                  <a:cubicBezTo>
                    <a:pt x="178" y="18"/>
                    <a:pt x="178" y="18"/>
                    <a:pt x="178" y="18"/>
                  </a:cubicBezTo>
                  <a:cubicBezTo>
                    <a:pt x="184" y="20"/>
                    <a:pt x="189" y="22"/>
                    <a:pt x="195" y="26"/>
                  </a:cubicBezTo>
                  <a:cubicBezTo>
                    <a:pt x="195" y="15"/>
                    <a:pt x="195" y="15"/>
                    <a:pt x="195" y="15"/>
                  </a:cubicBezTo>
                  <a:cubicBezTo>
                    <a:pt x="195" y="7"/>
                    <a:pt x="188" y="0"/>
                    <a:pt x="18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2"/>
                    <a:pt x="0" y="153"/>
                    <a:pt x="1" y="154"/>
                  </a:cubicBezTo>
                  <a:lnTo>
                    <a:pt x="194" y="15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1935030" y="2363375"/>
              <a:ext cx="267405" cy="42101"/>
            </a:xfrm>
            <a:custGeom>
              <a:avLst/>
              <a:gdLst>
                <a:gd name="T0" fmla="*/ 72 w 72"/>
                <a:gd name="T1" fmla="*/ 0 h 11"/>
                <a:gd name="T2" fmla="*/ 0 w 72"/>
                <a:gd name="T3" fmla="*/ 0 h 11"/>
                <a:gd name="T4" fmla="*/ 0 w 72"/>
                <a:gd name="T5" fmla="*/ 11 h 11"/>
                <a:gd name="T6" fmla="*/ 64 w 72"/>
                <a:gd name="T7" fmla="*/ 11 h 11"/>
                <a:gd name="T8" fmla="*/ 72 w 7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">
                  <a:moveTo>
                    <a:pt x="7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6" y="7"/>
                    <a:pt x="69" y="3"/>
                    <a:pt x="72" y="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1929021" y="2456598"/>
              <a:ext cx="219332" cy="45109"/>
            </a:xfrm>
            <a:custGeom>
              <a:avLst/>
              <a:gdLst>
                <a:gd name="T0" fmla="*/ 0 w 58"/>
                <a:gd name="T1" fmla="*/ 11 h 11"/>
                <a:gd name="T2" fmla="*/ 56 w 58"/>
                <a:gd name="T3" fmla="*/ 11 h 11"/>
                <a:gd name="T4" fmla="*/ 58 w 58"/>
                <a:gd name="T5" fmla="*/ 0 h 11"/>
                <a:gd name="T6" fmla="*/ 0 w 58"/>
                <a:gd name="T7" fmla="*/ 0 h 11"/>
                <a:gd name="T8" fmla="*/ 0 w 5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">
                  <a:moveTo>
                    <a:pt x="0" y="11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7" y="7"/>
                    <a:pt x="57" y="4"/>
                    <a:pt x="5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1929021" y="2555837"/>
              <a:ext cx="219332" cy="42101"/>
            </a:xfrm>
            <a:custGeom>
              <a:avLst/>
              <a:gdLst>
                <a:gd name="T0" fmla="*/ 0 w 58"/>
                <a:gd name="T1" fmla="*/ 0 h 11"/>
                <a:gd name="T2" fmla="*/ 0 w 58"/>
                <a:gd name="T3" fmla="*/ 11 h 11"/>
                <a:gd name="T4" fmla="*/ 58 w 58"/>
                <a:gd name="T5" fmla="*/ 11 h 11"/>
                <a:gd name="T6" fmla="*/ 56 w 58"/>
                <a:gd name="T7" fmla="*/ 0 h 11"/>
                <a:gd name="T8" fmla="*/ 0 w 5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8"/>
                    <a:pt x="56" y="4"/>
                    <a:pt x="56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1926017" y="2655075"/>
              <a:ext cx="273412" cy="42101"/>
            </a:xfrm>
            <a:custGeom>
              <a:avLst/>
              <a:gdLst>
                <a:gd name="T0" fmla="*/ 0 w 73"/>
                <a:gd name="T1" fmla="*/ 11 h 11"/>
                <a:gd name="T2" fmla="*/ 73 w 73"/>
                <a:gd name="T3" fmla="*/ 11 h 11"/>
                <a:gd name="T4" fmla="*/ 65 w 73"/>
                <a:gd name="T5" fmla="*/ 0 h 11"/>
                <a:gd name="T6" fmla="*/ 0 w 73"/>
                <a:gd name="T7" fmla="*/ 0 h 11"/>
                <a:gd name="T8" fmla="*/ 0 w 7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1">
                  <a:moveTo>
                    <a:pt x="0" y="11"/>
                  </a:moveTo>
                  <a:cubicBezTo>
                    <a:pt x="73" y="11"/>
                    <a:pt x="73" y="11"/>
                    <a:pt x="73" y="11"/>
                  </a:cubicBezTo>
                  <a:cubicBezTo>
                    <a:pt x="70" y="8"/>
                    <a:pt x="67" y="4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2124317" y="2276165"/>
              <a:ext cx="724094" cy="625502"/>
            </a:xfrm>
            <a:custGeom>
              <a:avLst/>
              <a:gdLst>
                <a:gd name="T0" fmla="*/ 184 w 193"/>
                <a:gd name="T1" fmla="*/ 131 h 165"/>
                <a:gd name="T2" fmla="*/ 129 w 193"/>
                <a:gd name="T3" fmla="*/ 91 h 165"/>
                <a:gd name="T4" fmla="*/ 125 w 193"/>
                <a:gd name="T5" fmla="*/ 89 h 165"/>
                <a:gd name="T6" fmla="*/ 121 w 193"/>
                <a:gd name="T7" fmla="*/ 42 h 165"/>
                <a:gd name="T8" fmla="*/ 41 w 193"/>
                <a:gd name="T9" fmla="*/ 14 h 165"/>
                <a:gd name="T10" fmla="*/ 15 w 193"/>
                <a:gd name="T11" fmla="*/ 95 h 165"/>
                <a:gd name="T12" fmla="*/ 95 w 193"/>
                <a:gd name="T13" fmla="*/ 123 h 165"/>
                <a:gd name="T14" fmla="*/ 105 w 193"/>
                <a:gd name="T15" fmla="*/ 117 h 165"/>
                <a:gd name="T16" fmla="*/ 108 w 193"/>
                <a:gd name="T17" fmla="*/ 120 h 165"/>
                <a:gd name="T18" fmla="*/ 163 w 193"/>
                <a:gd name="T19" fmla="*/ 160 h 165"/>
                <a:gd name="T20" fmla="*/ 184 w 193"/>
                <a:gd name="T21" fmla="*/ 157 h 165"/>
                <a:gd name="T22" fmla="*/ 188 w 193"/>
                <a:gd name="T23" fmla="*/ 152 h 165"/>
                <a:gd name="T24" fmla="*/ 184 w 193"/>
                <a:gd name="T25" fmla="*/ 131 h 165"/>
                <a:gd name="T26" fmla="*/ 87 w 193"/>
                <a:gd name="T27" fmla="*/ 106 h 165"/>
                <a:gd name="T28" fmla="*/ 32 w 193"/>
                <a:gd name="T29" fmla="*/ 87 h 165"/>
                <a:gd name="T30" fmla="*/ 49 w 193"/>
                <a:gd name="T31" fmla="*/ 31 h 165"/>
                <a:gd name="T32" fmla="*/ 104 w 193"/>
                <a:gd name="T33" fmla="*/ 51 h 165"/>
                <a:gd name="T34" fmla="*/ 87 w 193"/>
                <a:gd name="T35" fmla="*/ 10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3" h="165">
                  <a:moveTo>
                    <a:pt x="184" y="131"/>
                  </a:moveTo>
                  <a:cubicBezTo>
                    <a:pt x="129" y="91"/>
                    <a:pt x="129" y="91"/>
                    <a:pt x="129" y="91"/>
                  </a:cubicBezTo>
                  <a:cubicBezTo>
                    <a:pt x="128" y="90"/>
                    <a:pt x="126" y="89"/>
                    <a:pt x="125" y="89"/>
                  </a:cubicBezTo>
                  <a:cubicBezTo>
                    <a:pt x="130" y="74"/>
                    <a:pt x="129" y="57"/>
                    <a:pt x="121" y="42"/>
                  </a:cubicBezTo>
                  <a:cubicBezTo>
                    <a:pt x="106" y="12"/>
                    <a:pt x="70" y="0"/>
                    <a:pt x="41" y="14"/>
                  </a:cubicBezTo>
                  <a:cubicBezTo>
                    <a:pt x="12" y="29"/>
                    <a:pt x="0" y="65"/>
                    <a:pt x="15" y="95"/>
                  </a:cubicBezTo>
                  <a:cubicBezTo>
                    <a:pt x="30" y="125"/>
                    <a:pt x="66" y="138"/>
                    <a:pt x="95" y="123"/>
                  </a:cubicBezTo>
                  <a:cubicBezTo>
                    <a:pt x="99" y="122"/>
                    <a:pt x="102" y="120"/>
                    <a:pt x="105" y="117"/>
                  </a:cubicBezTo>
                  <a:cubicBezTo>
                    <a:pt x="106" y="118"/>
                    <a:pt x="107" y="119"/>
                    <a:pt x="108" y="120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65"/>
                    <a:pt x="180" y="163"/>
                    <a:pt x="184" y="157"/>
                  </a:cubicBezTo>
                  <a:cubicBezTo>
                    <a:pt x="188" y="152"/>
                    <a:pt x="188" y="152"/>
                    <a:pt x="188" y="152"/>
                  </a:cubicBezTo>
                  <a:cubicBezTo>
                    <a:pt x="193" y="145"/>
                    <a:pt x="191" y="136"/>
                    <a:pt x="184" y="131"/>
                  </a:cubicBezTo>
                  <a:close/>
                  <a:moveTo>
                    <a:pt x="87" y="106"/>
                  </a:moveTo>
                  <a:cubicBezTo>
                    <a:pt x="67" y="116"/>
                    <a:pt x="42" y="108"/>
                    <a:pt x="32" y="87"/>
                  </a:cubicBezTo>
                  <a:cubicBezTo>
                    <a:pt x="22" y="66"/>
                    <a:pt x="29" y="41"/>
                    <a:pt x="49" y="31"/>
                  </a:cubicBezTo>
                  <a:cubicBezTo>
                    <a:pt x="69" y="21"/>
                    <a:pt x="94" y="30"/>
                    <a:pt x="104" y="51"/>
                  </a:cubicBezTo>
                  <a:cubicBezTo>
                    <a:pt x="115" y="72"/>
                    <a:pt x="107" y="97"/>
                    <a:pt x="87" y="106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 38"/>
            <p:cNvSpPr>
              <a:spLocks noEditPoints="1"/>
            </p:cNvSpPr>
            <p:nvPr/>
          </p:nvSpPr>
          <p:spPr bwMode="auto">
            <a:xfrm>
              <a:off x="6525969" y="2167905"/>
              <a:ext cx="183278" cy="793906"/>
            </a:xfrm>
            <a:custGeom>
              <a:avLst/>
              <a:gdLst>
                <a:gd name="T0" fmla="*/ 43 w 49"/>
                <a:gd name="T1" fmla="*/ 0 h 210"/>
                <a:gd name="T2" fmla="*/ 6 w 49"/>
                <a:gd name="T3" fmla="*/ 0 h 210"/>
                <a:gd name="T4" fmla="*/ 0 w 49"/>
                <a:gd name="T5" fmla="*/ 8 h 210"/>
                <a:gd name="T6" fmla="*/ 0 w 49"/>
                <a:gd name="T7" fmla="*/ 202 h 210"/>
                <a:gd name="T8" fmla="*/ 6 w 49"/>
                <a:gd name="T9" fmla="*/ 210 h 210"/>
                <a:gd name="T10" fmla="*/ 43 w 49"/>
                <a:gd name="T11" fmla="*/ 210 h 210"/>
                <a:gd name="T12" fmla="*/ 49 w 49"/>
                <a:gd name="T13" fmla="*/ 202 h 210"/>
                <a:gd name="T14" fmla="*/ 49 w 49"/>
                <a:gd name="T15" fmla="*/ 8 h 210"/>
                <a:gd name="T16" fmla="*/ 43 w 49"/>
                <a:gd name="T17" fmla="*/ 0 h 210"/>
                <a:gd name="T18" fmla="*/ 38 w 49"/>
                <a:gd name="T19" fmla="*/ 10 h 210"/>
                <a:gd name="T20" fmla="*/ 38 w 49"/>
                <a:gd name="T21" fmla="*/ 80 h 210"/>
                <a:gd name="T22" fmla="*/ 11 w 49"/>
                <a:gd name="T23" fmla="*/ 80 h 210"/>
                <a:gd name="T24" fmla="*/ 11 w 49"/>
                <a:gd name="T25" fmla="*/ 10 h 210"/>
                <a:gd name="T26" fmla="*/ 38 w 49"/>
                <a:gd name="T27" fmla="*/ 10 h 210"/>
                <a:gd name="T28" fmla="*/ 11 w 49"/>
                <a:gd name="T29" fmla="*/ 90 h 210"/>
                <a:gd name="T30" fmla="*/ 38 w 49"/>
                <a:gd name="T31" fmla="*/ 90 h 210"/>
                <a:gd name="T32" fmla="*/ 38 w 49"/>
                <a:gd name="T33" fmla="*/ 104 h 210"/>
                <a:gd name="T34" fmla="*/ 11 w 49"/>
                <a:gd name="T35" fmla="*/ 104 h 210"/>
                <a:gd name="T36" fmla="*/ 11 w 49"/>
                <a:gd name="T37" fmla="*/ 90 h 210"/>
                <a:gd name="T38" fmla="*/ 38 w 49"/>
                <a:gd name="T39" fmla="*/ 198 h 210"/>
                <a:gd name="T40" fmla="*/ 11 w 49"/>
                <a:gd name="T41" fmla="*/ 198 h 210"/>
                <a:gd name="T42" fmla="*/ 11 w 49"/>
                <a:gd name="T43" fmla="*/ 185 h 210"/>
                <a:gd name="T44" fmla="*/ 38 w 49"/>
                <a:gd name="T45" fmla="*/ 185 h 210"/>
                <a:gd name="T46" fmla="*/ 38 w 49"/>
                <a:gd name="T47" fmla="*/ 198 h 210"/>
                <a:gd name="T48" fmla="*/ 38 w 49"/>
                <a:gd name="T49" fmla="*/ 128 h 210"/>
                <a:gd name="T50" fmla="*/ 11 w 49"/>
                <a:gd name="T51" fmla="*/ 128 h 210"/>
                <a:gd name="T52" fmla="*/ 11 w 49"/>
                <a:gd name="T53" fmla="*/ 115 h 210"/>
                <a:gd name="T54" fmla="*/ 38 w 49"/>
                <a:gd name="T55" fmla="*/ 115 h 210"/>
                <a:gd name="T56" fmla="*/ 38 w 49"/>
                <a:gd name="T57" fmla="*/ 12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" h="210">
                  <a:moveTo>
                    <a:pt x="4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7"/>
                    <a:pt x="3" y="210"/>
                    <a:pt x="6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6" y="210"/>
                    <a:pt x="49" y="207"/>
                    <a:pt x="49" y="20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3"/>
                    <a:pt x="46" y="0"/>
                    <a:pt x="43" y="0"/>
                  </a:cubicBezTo>
                  <a:close/>
                  <a:moveTo>
                    <a:pt x="38" y="10"/>
                  </a:moveTo>
                  <a:cubicBezTo>
                    <a:pt x="38" y="80"/>
                    <a:pt x="38" y="80"/>
                    <a:pt x="38" y="80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10"/>
                    <a:pt x="11" y="10"/>
                    <a:pt x="11" y="10"/>
                  </a:cubicBezTo>
                  <a:lnTo>
                    <a:pt x="38" y="10"/>
                  </a:lnTo>
                  <a:close/>
                  <a:moveTo>
                    <a:pt x="11" y="90"/>
                  </a:moveTo>
                  <a:cubicBezTo>
                    <a:pt x="38" y="90"/>
                    <a:pt x="38" y="90"/>
                    <a:pt x="38" y="90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11" y="104"/>
                    <a:pt x="11" y="104"/>
                    <a:pt x="11" y="104"/>
                  </a:cubicBezTo>
                  <a:lnTo>
                    <a:pt x="11" y="90"/>
                  </a:lnTo>
                  <a:close/>
                  <a:moveTo>
                    <a:pt x="38" y="198"/>
                  </a:moveTo>
                  <a:cubicBezTo>
                    <a:pt x="11" y="198"/>
                    <a:pt x="11" y="198"/>
                    <a:pt x="11" y="198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38" y="185"/>
                    <a:pt x="38" y="185"/>
                    <a:pt x="38" y="185"/>
                  </a:cubicBezTo>
                  <a:lnTo>
                    <a:pt x="38" y="198"/>
                  </a:lnTo>
                  <a:close/>
                  <a:moveTo>
                    <a:pt x="38" y="128"/>
                  </a:moveTo>
                  <a:cubicBezTo>
                    <a:pt x="11" y="128"/>
                    <a:pt x="11" y="128"/>
                    <a:pt x="11" y="128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38" y="115"/>
                    <a:pt x="38" y="115"/>
                    <a:pt x="38" y="115"/>
                  </a:cubicBezTo>
                  <a:lnTo>
                    <a:pt x="38" y="12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39"/>
            <p:cNvSpPr>
              <a:spLocks noEditPoints="1"/>
            </p:cNvSpPr>
            <p:nvPr/>
          </p:nvSpPr>
          <p:spPr bwMode="auto">
            <a:xfrm>
              <a:off x="6733284" y="2167905"/>
              <a:ext cx="183276" cy="793906"/>
            </a:xfrm>
            <a:custGeom>
              <a:avLst/>
              <a:gdLst>
                <a:gd name="T0" fmla="*/ 43 w 49"/>
                <a:gd name="T1" fmla="*/ 0 h 210"/>
                <a:gd name="T2" fmla="*/ 6 w 49"/>
                <a:gd name="T3" fmla="*/ 0 h 210"/>
                <a:gd name="T4" fmla="*/ 0 w 49"/>
                <a:gd name="T5" fmla="*/ 8 h 210"/>
                <a:gd name="T6" fmla="*/ 0 w 49"/>
                <a:gd name="T7" fmla="*/ 202 h 210"/>
                <a:gd name="T8" fmla="*/ 6 w 49"/>
                <a:gd name="T9" fmla="*/ 210 h 210"/>
                <a:gd name="T10" fmla="*/ 43 w 49"/>
                <a:gd name="T11" fmla="*/ 210 h 210"/>
                <a:gd name="T12" fmla="*/ 49 w 49"/>
                <a:gd name="T13" fmla="*/ 202 h 210"/>
                <a:gd name="T14" fmla="*/ 49 w 49"/>
                <a:gd name="T15" fmla="*/ 8 h 210"/>
                <a:gd name="T16" fmla="*/ 43 w 49"/>
                <a:gd name="T17" fmla="*/ 0 h 210"/>
                <a:gd name="T18" fmla="*/ 38 w 49"/>
                <a:gd name="T19" fmla="*/ 10 h 210"/>
                <a:gd name="T20" fmla="*/ 38 w 49"/>
                <a:gd name="T21" fmla="*/ 80 h 210"/>
                <a:gd name="T22" fmla="*/ 11 w 49"/>
                <a:gd name="T23" fmla="*/ 80 h 210"/>
                <a:gd name="T24" fmla="*/ 11 w 49"/>
                <a:gd name="T25" fmla="*/ 10 h 210"/>
                <a:gd name="T26" fmla="*/ 38 w 49"/>
                <a:gd name="T27" fmla="*/ 10 h 210"/>
                <a:gd name="T28" fmla="*/ 11 w 49"/>
                <a:gd name="T29" fmla="*/ 90 h 210"/>
                <a:gd name="T30" fmla="*/ 38 w 49"/>
                <a:gd name="T31" fmla="*/ 90 h 210"/>
                <a:gd name="T32" fmla="*/ 38 w 49"/>
                <a:gd name="T33" fmla="*/ 104 h 210"/>
                <a:gd name="T34" fmla="*/ 11 w 49"/>
                <a:gd name="T35" fmla="*/ 104 h 210"/>
                <a:gd name="T36" fmla="*/ 11 w 49"/>
                <a:gd name="T37" fmla="*/ 90 h 210"/>
                <a:gd name="T38" fmla="*/ 38 w 49"/>
                <a:gd name="T39" fmla="*/ 198 h 210"/>
                <a:gd name="T40" fmla="*/ 11 w 49"/>
                <a:gd name="T41" fmla="*/ 198 h 210"/>
                <a:gd name="T42" fmla="*/ 11 w 49"/>
                <a:gd name="T43" fmla="*/ 185 h 210"/>
                <a:gd name="T44" fmla="*/ 38 w 49"/>
                <a:gd name="T45" fmla="*/ 185 h 210"/>
                <a:gd name="T46" fmla="*/ 38 w 49"/>
                <a:gd name="T47" fmla="*/ 198 h 210"/>
                <a:gd name="T48" fmla="*/ 38 w 49"/>
                <a:gd name="T49" fmla="*/ 128 h 210"/>
                <a:gd name="T50" fmla="*/ 11 w 49"/>
                <a:gd name="T51" fmla="*/ 128 h 210"/>
                <a:gd name="T52" fmla="*/ 11 w 49"/>
                <a:gd name="T53" fmla="*/ 115 h 210"/>
                <a:gd name="T54" fmla="*/ 38 w 49"/>
                <a:gd name="T55" fmla="*/ 115 h 210"/>
                <a:gd name="T56" fmla="*/ 38 w 49"/>
                <a:gd name="T57" fmla="*/ 12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" h="210">
                  <a:moveTo>
                    <a:pt x="4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7"/>
                    <a:pt x="3" y="210"/>
                    <a:pt x="6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6" y="210"/>
                    <a:pt x="49" y="207"/>
                    <a:pt x="49" y="20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3"/>
                    <a:pt x="46" y="0"/>
                    <a:pt x="43" y="0"/>
                  </a:cubicBezTo>
                  <a:close/>
                  <a:moveTo>
                    <a:pt x="38" y="10"/>
                  </a:moveTo>
                  <a:cubicBezTo>
                    <a:pt x="38" y="80"/>
                    <a:pt x="38" y="80"/>
                    <a:pt x="38" y="80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10"/>
                    <a:pt x="11" y="10"/>
                    <a:pt x="11" y="10"/>
                  </a:cubicBezTo>
                  <a:lnTo>
                    <a:pt x="38" y="10"/>
                  </a:lnTo>
                  <a:close/>
                  <a:moveTo>
                    <a:pt x="11" y="90"/>
                  </a:moveTo>
                  <a:cubicBezTo>
                    <a:pt x="38" y="90"/>
                    <a:pt x="38" y="90"/>
                    <a:pt x="38" y="90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11" y="104"/>
                    <a:pt x="11" y="104"/>
                    <a:pt x="11" y="104"/>
                  </a:cubicBezTo>
                  <a:lnTo>
                    <a:pt x="11" y="90"/>
                  </a:lnTo>
                  <a:close/>
                  <a:moveTo>
                    <a:pt x="38" y="198"/>
                  </a:moveTo>
                  <a:cubicBezTo>
                    <a:pt x="11" y="198"/>
                    <a:pt x="11" y="198"/>
                    <a:pt x="11" y="198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38" y="185"/>
                    <a:pt x="38" y="185"/>
                    <a:pt x="38" y="185"/>
                  </a:cubicBezTo>
                  <a:lnTo>
                    <a:pt x="38" y="198"/>
                  </a:lnTo>
                  <a:close/>
                  <a:moveTo>
                    <a:pt x="38" y="128"/>
                  </a:moveTo>
                  <a:cubicBezTo>
                    <a:pt x="11" y="128"/>
                    <a:pt x="11" y="128"/>
                    <a:pt x="11" y="128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38" y="115"/>
                    <a:pt x="38" y="115"/>
                    <a:pt x="38" y="115"/>
                  </a:cubicBezTo>
                  <a:lnTo>
                    <a:pt x="38" y="12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40"/>
            <p:cNvSpPr>
              <a:spLocks noEditPoints="1"/>
            </p:cNvSpPr>
            <p:nvPr/>
          </p:nvSpPr>
          <p:spPr bwMode="auto">
            <a:xfrm>
              <a:off x="6925574" y="2149862"/>
              <a:ext cx="423639" cy="808943"/>
            </a:xfrm>
            <a:custGeom>
              <a:avLst/>
              <a:gdLst>
                <a:gd name="T0" fmla="*/ 111 w 113"/>
                <a:gd name="T1" fmla="*/ 190 h 213"/>
                <a:gd name="T2" fmla="*/ 48 w 113"/>
                <a:gd name="T3" fmla="*/ 7 h 213"/>
                <a:gd name="T4" fmla="*/ 39 w 113"/>
                <a:gd name="T5" fmla="*/ 1 h 213"/>
                <a:gd name="T6" fmla="*/ 5 w 113"/>
                <a:gd name="T7" fmla="*/ 13 h 213"/>
                <a:gd name="T8" fmla="*/ 2 w 113"/>
                <a:gd name="T9" fmla="*/ 23 h 213"/>
                <a:gd name="T10" fmla="*/ 65 w 113"/>
                <a:gd name="T11" fmla="*/ 206 h 213"/>
                <a:gd name="T12" fmla="*/ 74 w 113"/>
                <a:gd name="T13" fmla="*/ 212 h 213"/>
                <a:gd name="T14" fmla="*/ 108 w 113"/>
                <a:gd name="T15" fmla="*/ 200 h 213"/>
                <a:gd name="T16" fmla="*/ 111 w 113"/>
                <a:gd name="T17" fmla="*/ 190 h 213"/>
                <a:gd name="T18" fmla="*/ 13 w 113"/>
                <a:gd name="T19" fmla="*/ 22 h 213"/>
                <a:gd name="T20" fmla="*/ 38 w 113"/>
                <a:gd name="T21" fmla="*/ 13 h 213"/>
                <a:gd name="T22" fmla="*/ 61 w 113"/>
                <a:gd name="T23" fmla="*/ 79 h 213"/>
                <a:gd name="T24" fmla="*/ 36 w 113"/>
                <a:gd name="T25" fmla="*/ 88 h 213"/>
                <a:gd name="T26" fmla="*/ 13 w 113"/>
                <a:gd name="T27" fmla="*/ 22 h 213"/>
                <a:gd name="T28" fmla="*/ 39 w 113"/>
                <a:gd name="T29" fmla="*/ 97 h 213"/>
                <a:gd name="T30" fmla="*/ 65 w 113"/>
                <a:gd name="T31" fmla="*/ 88 h 213"/>
                <a:gd name="T32" fmla="*/ 69 w 113"/>
                <a:gd name="T33" fmla="*/ 101 h 213"/>
                <a:gd name="T34" fmla="*/ 43 w 113"/>
                <a:gd name="T35" fmla="*/ 110 h 213"/>
                <a:gd name="T36" fmla="*/ 39 w 113"/>
                <a:gd name="T37" fmla="*/ 97 h 213"/>
                <a:gd name="T38" fmla="*/ 51 w 113"/>
                <a:gd name="T39" fmla="*/ 133 h 213"/>
                <a:gd name="T40" fmla="*/ 47 w 113"/>
                <a:gd name="T41" fmla="*/ 120 h 213"/>
                <a:gd name="T42" fmla="*/ 73 w 113"/>
                <a:gd name="T43" fmla="*/ 111 h 213"/>
                <a:gd name="T44" fmla="*/ 77 w 113"/>
                <a:gd name="T45" fmla="*/ 124 h 213"/>
                <a:gd name="T46" fmla="*/ 51 w 113"/>
                <a:gd name="T47" fmla="*/ 133 h 213"/>
                <a:gd name="T48" fmla="*/ 74 w 113"/>
                <a:gd name="T49" fmla="*/ 199 h 213"/>
                <a:gd name="T50" fmla="*/ 70 w 113"/>
                <a:gd name="T51" fmla="*/ 187 h 213"/>
                <a:gd name="T52" fmla="*/ 96 w 113"/>
                <a:gd name="T53" fmla="*/ 178 h 213"/>
                <a:gd name="T54" fmla="*/ 100 w 113"/>
                <a:gd name="T55" fmla="*/ 190 h 213"/>
                <a:gd name="T56" fmla="*/ 74 w 113"/>
                <a:gd name="T57" fmla="*/ 19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3" h="213">
                  <a:moveTo>
                    <a:pt x="111" y="190"/>
                  </a:moveTo>
                  <a:cubicBezTo>
                    <a:pt x="48" y="7"/>
                    <a:pt x="48" y="7"/>
                    <a:pt x="48" y="7"/>
                  </a:cubicBezTo>
                  <a:cubicBezTo>
                    <a:pt x="46" y="2"/>
                    <a:pt x="42" y="0"/>
                    <a:pt x="39" y="1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4"/>
                    <a:pt x="0" y="18"/>
                    <a:pt x="2" y="23"/>
                  </a:cubicBezTo>
                  <a:cubicBezTo>
                    <a:pt x="65" y="206"/>
                    <a:pt x="65" y="206"/>
                    <a:pt x="65" y="206"/>
                  </a:cubicBezTo>
                  <a:cubicBezTo>
                    <a:pt x="67" y="211"/>
                    <a:pt x="71" y="213"/>
                    <a:pt x="74" y="212"/>
                  </a:cubicBezTo>
                  <a:cubicBezTo>
                    <a:pt x="108" y="200"/>
                    <a:pt x="108" y="200"/>
                    <a:pt x="108" y="200"/>
                  </a:cubicBezTo>
                  <a:cubicBezTo>
                    <a:pt x="112" y="199"/>
                    <a:pt x="113" y="195"/>
                    <a:pt x="111" y="190"/>
                  </a:cubicBezTo>
                  <a:close/>
                  <a:moveTo>
                    <a:pt x="13" y="22"/>
                  </a:moveTo>
                  <a:cubicBezTo>
                    <a:pt x="38" y="13"/>
                    <a:pt x="38" y="13"/>
                    <a:pt x="38" y="13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36" y="88"/>
                    <a:pt x="36" y="88"/>
                    <a:pt x="36" y="88"/>
                  </a:cubicBezTo>
                  <a:lnTo>
                    <a:pt x="13" y="22"/>
                  </a:lnTo>
                  <a:close/>
                  <a:moveTo>
                    <a:pt x="39" y="97"/>
                  </a:moveTo>
                  <a:cubicBezTo>
                    <a:pt x="65" y="88"/>
                    <a:pt x="65" y="88"/>
                    <a:pt x="65" y="88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43" y="110"/>
                    <a:pt x="43" y="110"/>
                    <a:pt x="43" y="110"/>
                  </a:cubicBezTo>
                  <a:lnTo>
                    <a:pt x="39" y="97"/>
                  </a:lnTo>
                  <a:close/>
                  <a:moveTo>
                    <a:pt x="51" y="133"/>
                  </a:moveTo>
                  <a:cubicBezTo>
                    <a:pt x="47" y="120"/>
                    <a:pt x="47" y="120"/>
                    <a:pt x="47" y="120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77" y="124"/>
                    <a:pt x="77" y="124"/>
                    <a:pt x="77" y="124"/>
                  </a:cubicBezTo>
                  <a:lnTo>
                    <a:pt x="51" y="133"/>
                  </a:lnTo>
                  <a:close/>
                  <a:moveTo>
                    <a:pt x="74" y="199"/>
                  </a:moveTo>
                  <a:cubicBezTo>
                    <a:pt x="70" y="187"/>
                    <a:pt x="70" y="187"/>
                    <a:pt x="70" y="18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100" y="190"/>
                    <a:pt x="100" y="190"/>
                    <a:pt x="100" y="190"/>
                  </a:cubicBezTo>
                  <a:lnTo>
                    <a:pt x="74" y="19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43"/>
            <p:cNvSpPr>
              <a:spLocks noEditPoints="1"/>
            </p:cNvSpPr>
            <p:nvPr/>
          </p:nvSpPr>
          <p:spPr bwMode="auto">
            <a:xfrm>
              <a:off x="4855444" y="2014538"/>
              <a:ext cx="414627" cy="556335"/>
            </a:xfrm>
            <a:custGeom>
              <a:avLst/>
              <a:gdLst>
                <a:gd name="T0" fmla="*/ 8 w 110"/>
                <a:gd name="T1" fmla="*/ 92 h 147"/>
                <a:gd name="T2" fmla="*/ 17 w 110"/>
                <a:gd name="T3" fmla="*/ 105 h 147"/>
                <a:gd name="T4" fmla="*/ 57 w 110"/>
                <a:gd name="T5" fmla="*/ 147 h 147"/>
                <a:gd name="T6" fmla="*/ 96 w 110"/>
                <a:gd name="T7" fmla="*/ 105 h 147"/>
                <a:gd name="T8" fmla="*/ 97 w 110"/>
                <a:gd name="T9" fmla="*/ 105 h 147"/>
                <a:gd name="T10" fmla="*/ 107 w 110"/>
                <a:gd name="T11" fmla="*/ 92 h 147"/>
                <a:gd name="T12" fmla="*/ 99 w 110"/>
                <a:gd name="T13" fmla="*/ 80 h 147"/>
                <a:gd name="T14" fmla="*/ 87 w 110"/>
                <a:gd name="T15" fmla="*/ 32 h 147"/>
                <a:gd name="T16" fmla="*/ 28 w 110"/>
                <a:gd name="T17" fmla="*/ 25 h 147"/>
                <a:gd name="T18" fmla="*/ 13 w 110"/>
                <a:gd name="T19" fmla="*/ 81 h 147"/>
                <a:gd name="T20" fmla="*/ 13 w 110"/>
                <a:gd name="T21" fmla="*/ 81 h 147"/>
                <a:gd name="T22" fmla="*/ 8 w 110"/>
                <a:gd name="T23" fmla="*/ 92 h 147"/>
                <a:gd name="T24" fmla="*/ 18 w 110"/>
                <a:gd name="T25" fmla="*/ 82 h 147"/>
                <a:gd name="T26" fmla="*/ 18 w 110"/>
                <a:gd name="T27" fmla="*/ 82 h 147"/>
                <a:gd name="T28" fmla="*/ 19 w 110"/>
                <a:gd name="T29" fmla="*/ 82 h 147"/>
                <a:gd name="T30" fmla="*/ 19 w 110"/>
                <a:gd name="T31" fmla="*/ 79 h 147"/>
                <a:gd name="T32" fmla="*/ 22 w 110"/>
                <a:gd name="T33" fmla="*/ 62 h 147"/>
                <a:gd name="T34" fmla="*/ 26 w 110"/>
                <a:gd name="T35" fmla="*/ 57 h 147"/>
                <a:gd name="T36" fmla="*/ 71 w 110"/>
                <a:gd name="T37" fmla="*/ 46 h 147"/>
                <a:gd name="T38" fmla="*/ 93 w 110"/>
                <a:gd name="T39" fmla="*/ 83 h 147"/>
                <a:gd name="T40" fmla="*/ 94 w 110"/>
                <a:gd name="T41" fmla="*/ 83 h 147"/>
                <a:gd name="T42" fmla="*/ 96 w 110"/>
                <a:gd name="T43" fmla="*/ 82 h 147"/>
                <a:gd name="T44" fmla="*/ 97 w 110"/>
                <a:gd name="T45" fmla="*/ 82 h 147"/>
                <a:gd name="T46" fmla="*/ 102 w 110"/>
                <a:gd name="T47" fmla="*/ 85 h 147"/>
                <a:gd name="T48" fmla="*/ 105 w 110"/>
                <a:gd name="T49" fmla="*/ 92 h 147"/>
                <a:gd name="T50" fmla="*/ 102 w 110"/>
                <a:gd name="T51" fmla="*/ 100 h 147"/>
                <a:gd name="T52" fmla="*/ 97 w 110"/>
                <a:gd name="T53" fmla="*/ 102 h 147"/>
                <a:gd name="T54" fmla="*/ 97 w 110"/>
                <a:gd name="T55" fmla="*/ 102 h 147"/>
                <a:gd name="T56" fmla="*/ 94 w 110"/>
                <a:gd name="T57" fmla="*/ 102 h 147"/>
                <a:gd name="T58" fmla="*/ 94 w 110"/>
                <a:gd name="T59" fmla="*/ 105 h 147"/>
                <a:gd name="T60" fmla="*/ 81 w 110"/>
                <a:gd name="T61" fmla="*/ 133 h 147"/>
                <a:gd name="T62" fmla="*/ 70 w 110"/>
                <a:gd name="T63" fmla="*/ 141 h 147"/>
                <a:gd name="T64" fmla="*/ 57 w 110"/>
                <a:gd name="T65" fmla="*/ 144 h 147"/>
                <a:gd name="T66" fmla="*/ 44 w 110"/>
                <a:gd name="T67" fmla="*/ 141 h 147"/>
                <a:gd name="T68" fmla="*/ 33 w 110"/>
                <a:gd name="T69" fmla="*/ 133 h 147"/>
                <a:gd name="T70" fmla="*/ 20 w 110"/>
                <a:gd name="T71" fmla="*/ 105 h 147"/>
                <a:gd name="T72" fmla="*/ 20 w 110"/>
                <a:gd name="T73" fmla="*/ 103 h 147"/>
                <a:gd name="T74" fmla="*/ 17 w 110"/>
                <a:gd name="T75" fmla="*/ 102 h 147"/>
                <a:gd name="T76" fmla="*/ 10 w 110"/>
                <a:gd name="T77" fmla="*/ 92 h 147"/>
                <a:gd name="T78" fmla="*/ 13 w 110"/>
                <a:gd name="T79" fmla="*/ 85 h 147"/>
                <a:gd name="T80" fmla="*/ 18 w 110"/>
                <a:gd name="T81" fmla="*/ 8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0" h="147">
                  <a:moveTo>
                    <a:pt x="8" y="92"/>
                  </a:moveTo>
                  <a:cubicBezTo>
                    <a:pt x="8" y="99"/>
                    <a:pt x="12" y="105"/>
                    <a:pt x="17" y="105"/>
                  </a:cubicBezTo>
                  <a:cubicBezTo>
                    <a:pt x="21" y="129"/>
                    <a:pt x="37" y="147"/>
                    <a:pt x="57" y="147"/>
                  </a:cubicBezTo>
                  <a:cubicBezTo>
                    <a:pt x="76" y="147"/>
                    <a:pt x="93" y="129"/>
                    <a:pt x="96" y="105"/>
                  </a:cubicBezTo>
                  <a:cubicBezTo>
                    <a:pt x="97" y="105"/>
                    <a:pt x="97" y="105"/>
                    <a:pt x="97" y="105"/>
                  </a:cubicBezTo>
                  <a:cubicBezTo>
                    <a:pt x="103" y="105"/>
                    <a:pt x="107" y="99"/>
                    <a:pt x="107" y="92"/>
                  </a:cubicBezTo>
                  <a:cubicBezTo>
                    <a:pt x="107" y="86"/>
                    <a:pt x="104" y="81"/>
                    <a:pt x="99" y="80"/>
                  </a:cubicBezTo>
                  <a:cubicBezTo>
                    <a:pt x="99" y="80"/>
                    <a:pt x="110" y="43"/>
                    <a:pt x="87" y="32"/>
                  </a:cubicBezTo>
                  <a:cubicBezTo>
                    <a:pt x="84" y="0"/>
                    <a:pt x="28" y="25"/>
                    <a:pt x="28" y="25"/>
                  </a:cubicBezTo>
                  <a:cubicBezTo>
                    <a:pt x="0" y="40"/>
                    <a:pt x="13" y="81"/>
                    <a:pt x="13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0" y="83"/>
                    <a:pt x="8" y="87"/>
                    <a:pt x="8" y="92"/>
                  </a:cubicBezTo>
                  <a:close/>
                  <a:moveTo>
                    <a:pt x="18" y="82"/>
                  </a:moveTo>
                  <a:cubicBezTo>
                    <a:pt x="18" y="82"/>
                    <a:pt x="18" y="82"/>
                    <a:pt x="18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4" y="59"/>
                    <a:pt x="26" y="57"/>
                    <a:pt x="26" y="57"/>
                  </a:cubicBezTo>
                  <a:cubicBezTo>
                    <a:pt x="51" y="59"/>
                    <a:pt x="71" y="46"/>
                    <a:pt x="71" y="46"/>
                  </a:cubicBezTo>
                  <a:cubicBezTo>
                    <a:pt x="88" y="33"/>
                    <a:pt x="93" y="83"/>
                    <a:pt x="93" y="83"/>
                  </a:cubicBezTo>
                  <a:cubicBezTo>
                    <a:pt x="94" y="83"/>
                    <a:pt x="94" y="83"/>
                    <a:pt x="94" y="83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6" y="82"/>
                    <a:pt x="97" y="82"/>
                    <a:pt x="97" y="82"/>
                  </a:cubicBezTo>
                  <a:cubicBezTo>
                    <a:pt x="99" y="82"/>
                    <a:pt x="101" y="83"/>
                    <a:pt x="102" y="85"/>
                  </a:cubicBezTo>
                  <a:cubicBezTo>
                    <a:pt x="104" y="87"/>
                    <a:pt x="105" y="89"/>
                    <a:pt x="105" y="92"/>
                  </a:cubicBezTo>
                  <a:cubicBezTo>
                    <a:pt x="105" y="95"/>
                    <a:pt x="104" y="98"/>
                    <a:pt x="102" y="100"/>
                  </a:cubicBezTo>
                  <a:cubicBezTo>
                    <a:pt x="101" y="101"/>
                    <a:pt x="99" y="102"/>
                    <a:pt x="97" y="102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4" y="102"/>
                    <a:pt x="94" y="102"/>
                    <a:pt x="94" y="102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2" y="116"/>
                    <a:pt x="87" y="126"/>
                    <a:pt x="81" y="133"/>
                  </a:cubicBezTo>
                  <a:cubicBezTo>
                    <a:pt x="77" y="136"/>
                    <a:pt x="74" y="139"/>
                    <a:pt x="70" y="141"/>
                  </a:cubicBezTo>
                  <a:cubicBezTo>
                    <a:pt x="66" y="143"/>
                    <a:pt x="61" y="144"/>
                    <a:pt x="57" y="144"/>
                  </a:cubicBezTo>
                  <a:cubicBezTo>
                    <a:pt x="53" y="144"/>
                    <a:pt x="48" y="143"/>
                    <a:pt x="44" y="141"/>
                  </a:cubicBezTo>
                  <a:cubicBezTo>
                    <a:pt x="40" y="139"/>
                    <a:pt x="36" y="136"/>
                    <a:pt x="33" y="133"/>
                  </a:cubicBezTo>
                  <a:cubicBezTo>
                    <a:pt x="26" y="126"/>
                    <a:pt x="22" y="116"/>
                    <a:pt x="20" y="105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4" y="102"/>
                    <a:pt x="10" y="98"/>
                    <a:pt x="10" y="92"/>
                  </a:cubicBezTo>
                  <a:cubicBezTo>
                    <a:pt x="10" y="89"/>
                    <a:pt x="11" y="87"/>
                    <a:pt x="13" y="85"/>
                  </a:cubicBezTo>
                  <a:cubicBezTo>
                    <a:pt x="14" y="83"/>
                    <a:pt x="16" y="82"/>
                    <a:pt x="18" y="82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44"/>
            <p:cNvSpPr>
              <a:spLocks noEditPoints="1"/>
            </p:cNvSpPr>
            <p:nvPr/>
          </p:nvSpPr>
          <p:spPr bwMode="auto">
            <a:xfrm>
              <a:off x="4945581" y="2291202"/>
              <a:ext cx="243369" cy="87208"/>
            </a:xfrm>
            <a:custGeom>
              <a:avLst/>
              <a:gdLst>
                <a:gd name="T0" fmla="*/ 6 w 65"/>
                <a:gd name="T1" fmla="*/ 23 h 23"/>
                <a:gd name="T2" fmla="*/ 23 w 65"/>
                <a:gd name="T3" fmla="*/ 23 h 23"/>
                <a:gd name="T4" fmla="*/ 29 w 65"/>
                <a:gd name="T5" fmla="*/ 17 h 23"/>
                <a:gd name="T6" fmla="*/ 29 w 65"/>
                <a:gd name="T7" fmla="*/ 11 h 23"/>
                <a:gd name="T8" fmla="*/ 35 w 65"/>
                <a:gd name="T9" fmla="*/ 11 h 23"/>
                <a:gd name="T10" fmla="*/ 35 w 65"/>
                <a:gd name="T11" fmla="*/ 17 h 23"/>
                <a:gd name="T12" fmla="*/ 41 w 65"/>
                <a:gd name="T13" fmla="*/ 23 h 23"/>
                <a:gd name="T14" fmla="*/ 59 w 65"/>
                <a:gd name="T15" fmla="*/ 23 h 23"/>
                <a:gd name="T16" fmla="*/ 65 w 65"/>
                <a:gd name="T17" fmla="*/ 17 h 23"/>
                <a:gd name="T18" fmla="*/ 65 w 65"/>
                <a:gd name="T19" fmla="*/ 6 h 23"/>
                <a:gd name="T20" fmla="*/ 59 w 65"/>
                <a:gd name="T21" fmla="*/ 0 h 23"/>
                <a:gd name="T22" fmla="*/ 41 w 65"/>
                <a:gd name="T23" fmla="*/ 0 h 23"/>
                <a:gd name="T24" fmla="*/ 35 w 65"/>
                <a:gd name="T25" fmla="*/ 6 h 23"/>
                <a:gd name="T26" fmla="*/ 35 w 65"/>
                <a:gd name="T27" fmla="*/ 10 h 23"/>
                <a:gd name="T28" fmla="*/ 29 w 65"/>
                <a:gd name="T29" fmla="*/ 10 h 23"/>
                <a:gd name="T30" fmla="*/ 29 w 65"/>
                <a:gd name="T31" fmla="*/ 6 h 23"/>
                <a:gd name="T32" fmla="*/ 23 w 65"/>
                <a:gd name="T33" fmla="*/ 0 h 23"/>
                <a:gd name="T34" fmla="*/ 6 w 65"/>
                <a:gd name="T35" fmla="*/ 0 h 23"/>
                <a:gd name="T36" fmla="*/ 0 w 65"/>
                <a:gd name="T37" fmla="*/ 6 h 23"/>
                <a:gd name="T38" fmla="*/ 0 w 65"/>
                <a:gd name="T39" fmla="*/ 17 h 23"/>
                <a:gd name="T40" fmla="*/ 6 w 65"/>
                <a:gd name="T41" fmla="*/ 23 h 23"/>
                <a:gd name="T42" fmla="*/ 37 w 65"/>
                <a:gd name="T43" fmla="*/ 6 h 23"/>
                <a:gd name="T44" fmla="*/ 41 w 65"/>
                <a:gd name="T45" fmla="*/ 1 h 23"/>
                <a:gd name="T46" fmla="*/ 59 w 65"/>
                <a:gd name="T47" fmla="*/ 1 h 23"/>
                <a:gd name="T48" fmla="*/ 63 w 65"/>
                <a:gd name="T49" fmla="*/ 6 h 23"/>
                <a:gd name="T50" fmla="*/ 63 w 65"/>
                <a:gd name="T51" fmla="*/ 17 h 23"/>
                <a:gd name="T52" fmla="*/ 59 w 65"/>
                <a:gd name="T53" fmla="*/ 21 h 23"/>
                <a:gd name="T54" fmla="*/ 41 w 65"/>
                <a:gd name="T55" fmla="*/ 21 h 23"/>
                <a:gd name="T56" fmla="*/ 37 w 65"/>
                <a:gd name="T57" fmla="*/ 17 h 23"/>
                <a:gd name="T58" fmla="*/ 37 w 65"/>
                <a:gd name="T59" fmla="*/ 6 h 23"/>
                <a:gd name="T60" fmla="*/ 1 w 65"/>
                <a:gd name="T61" fmla="*/ 6 h 23"/>
                <a:gd name="T62" fmla="*/ 6 w 65"/>
                <a:gd name="T63" fmla="*/ 1 h 23"/>
                <a:gd name="T64" fmla="*/ 23 w 65"/>
                <a:gd name="T65" fmla="*/ 1 h 23"/>
                <a:gd name="T66" fmla="*/ 28 w 65"/>
                <a:gd name="T67" fmla="*/ 6 h 23"/>
                <a:gd name="T68" fmla="*/ 28 w 65"/>
                <a:gd name="T69" fmla="*/ 10 h 23"/>
                <a:gd name="T70" fmla="*/ 28 w 65"/>
                <a:gd name="T71" fmla="*/ 11 h 23"/>
                <a:gd name="T72" fmla="*/ 28 w 65"/>
                <a:gd name="T73" fmla="*/ 17 h 23"/>
                <a:gd name="T74" fmla="*/ 23 w 65"/>
                <a:gd name="T75" fmla="*/ 21 h 23"/>
                <a:gd name="T76" fmla="*/ 6 w 65"/>
                <a:gd name="T77" fmla="*/ 21 h 23"/>
                <a:gd name="T78" fmla="*/ 1 w 65"/>
                <a:gd name="T79" fmla="*/ 17 h 23"/>
                <a:gd name="T80" fmla="*/ 1 w 65"/>
                <a:gd name="T8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" h="23">
                  <a:moveTo>
                    <a:pt x="6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26" y="23"/>
                    <a:pt x="29" y="20"/>
                    <a:pt x="29" y="17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20"/>
                    <a:pt x="38" y="23"/>
                    <a:pt x="41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2" y="23"/>
                    <a:pt x="65" y="20"/>
                    <a:pt x="65" y="17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8" y="0"/>
                    <a:pt x="35" y="3"/>
                    <a:pt x="35" y="6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3"/>
                    <a:pt x="26" y="0"/>
                    <a:pt x="2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2" y="23"/>
                    <a:pt x="6" y="23"/>
                  </a:cubicBezTo>
                  <a:close/>
                  <a:moveTo>
                    <a:pt x="37" y="6"/>
                  </a:moveTo>
                  <a:cubicBezTo>
                    <a:pt x="37" y="3"/>
                    <a:pt x="39" y="1"/>
                    <a:pt x="41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1" y="1"/>
                    <a:pt x="63" y="3"/>
                    <a:pt x="63" y="6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19"/>
                    <a:pt x="61" y="21"/>
                    <a:pt x="59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21"/>
                    <a:pt x="37" y="19"/>
                    <a:pt x="37" y="17"/>
                  </a:cubicBezTo>
                  <a:lnTo>
                    <a:pt x="37" y="6"/>
                  </a:lnTo>
                  <a:close/>
                  <a:moveTo>
                    <a:pt x="1" y="6"/>
                  </a:moveTo>
                  <a:cubicBezTo>
                    <a:pt x="1" y="3"/>
                    <a:pt x="3" y="1"/>
                    <a:pt x="6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5" y="1"/>
                    <a:pt x="28" y="3"/>
                    <a:pt x="28" y="6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9"/>
                    <a:pt x="25" y="21"/>
                    <a:pt x="23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3" y="21"/>
                    <a:pt x="1" y="19"/>
                    <a:pt x="1" y="17"/>
                  </a:cubicBezTo>
                  <a:lnTo>
                    <a:pt x="1" y="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45"/>
            <p:cNvSpPr/>
            <p:nvPr/>
          </p:nvSpPr>
          <p:spPr bwMode="auto">
            <a:xfrm>
              <a:off x="5249040" y="2261130"/>
              <a:ext cx="645975" cy="754811"/>
            </a:xfrm>
            <a:custGeom>
              <a:avLst/>
              <a:gdLst>
                <a:gd name="T0" fmla="*/ 143 w 172"/>
                <a:gd name="T1" fmla="*/ 165 h 199"/>
                <a:gd name="T2" fmla="*/ 143 w 172"/>
                <a:gd name="T3" fmla="*/ 0 h 199"/>
                <a:gd name="T4" fmla="*/ 2 w 172"/>
                <a:gd name="T5" fmla="*/ 0 h 199"/>
                <a:gd name="T6" fmla="*/ 0 w 172"/>
                <a:gd name="T7" fmla="*/ 12 h 199"/>
                <a:gd name="T8" fmla="*/ 5 w 172"/>
                <a:gd name="T9" fmla="*/ 17 h 199"/>
                <a:gd name="T10" fmla="*/ 126 w 172"/>
                <a:gd name="T11" fmla="*/ 17 h 199"/>
                <a:gd name="T12" fmla="*/ 126 w 172"/>
                <a:gd name="T13" fmla="*/ 165 h 199"/>
                <a:gd name="T14" fmla="*/ 39 w 172"/>
                <a:gd name="T15" fmla="*/ 165 h 199"/>
                <a:gd name="T16" fmla="*/ 39 w 172"/>
                <a:gd name="T17" fmla="*/ 176 h 199"/>
                <a:gd name="T18" fmla="*/ 39 w 172"/>
                <a:gd name="T19" fmla="*/ 176 h 199"/>
                <a:gd name="T20" fmla="*/ 10 w 172"/>
                <a:gd name="T21" fmla="*/ 199 h 199"/>
                <a:gd name="T22" fmla="*/ 172 w 172"/>
                <a:gd name="T23" fmla="*/ 199 h 199"/>
                <a:gd name="T24" fmla="*/ 172 w 172"/>
                <a:gd name="T25" fmla="*/ 165 h 199"/>
                <a:gd name="T26" fmla="*/ 143 w 172"/>
                <a:gd name="T27" fmla="*/ 16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99">
                  <a:moveTo>
                    <a:pt x="143" y="165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5"/>
                    <a:pt x="1" y="9"/>
                    <a:pt x="0" y="12"/>
                  </a:cubicBezTo>
                  <a:cubicBezTo>
                    <a:pt x="2" y="13"/>
                    <a:pt x="4" y="15"/>
                    <a:pt x="5" y="17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6" y="165"/>
                    <a:pt x="126" y="165"/>
                    <a:pt x="126" y="165"/>
                  </a:cubicBezTo>
                  <a:cubicBezTo>
                    <a:pt x="39" y="165"/>
                    <a:pt x="39" y="165"/>
                    <a:pt x="39" y="165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37" y="186"/>
                    <a:pt x="25" y="194"/>
                    <a:pt x="10" y="199"/>
                  </a:cubicBezTo>
                  <a:cubicBezTo>
                    <a:pt x="172" y="199"/>
                    <a:pt x="172" y="199"/>
                    <a:pt x="172" y="199"/>
                  </a:cubicBezTo>
                  <a:cubicBezTo>
                    <a:pt x="172" y="165"/>
                    <a:pt x="172" y="165"/>
                    <a:pt x="172" y="165"/>
                  </a:cubicBezTo>
                  <a:lnTo>
                    <a:pt x="143" y="165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46"/>
            <p:cNvSpPr/>
            <p:nvPr/>
          </p:nvSpPr>
          <p:spPr bwMode="auto">
            <a:xfrm>
              <a:off x="4765308" y="2567866"/>
              <a:ext cx="612926" cy="460104"/>
            </a:xfrm>
            <a:custGeom>
              <a:avLst/>
              <a:gdLst>
                <a:gd name="T0" fmla="*/ 163 w 163"/>
                <a:gd name="T1" fmla="*/ 91 h 122"/>
                <a:gd name="T2" fmla="*/ 163 w 163"/>
                <a:gd name="T3" fmla="*/ 90 h 122"/>
                <a:gd name="T4" fmla="*/ 163 w 163"/>
                <a:gd name="T5" fmla="*/ 90 h 122"/>
                <a:gd name="T6" fmla="*/ 163 w 163"/>
                <a:gd name="T7" fmla="*/ 39 h 122"/>
                <a:gd name="T8" fmla="*/ 163 w 163"/>
                <a:gd name="T9" fmla="*/ 39 h 122"/>
                <a:gd name="T10" fmla="*/ 126 w 163"/>
                <a:gd name="T11" fmla="*/ 0 h 122"/>
                <a:gd name="T12" fmla="*/ 91 w 163"/>
                <a:gd name="T13" fmla="*/ 59 h 122"/>
                <a:gd name="T14" fmla="*/ 87 w 163"/>
                <a:gd name="T15" fmla="*/ 33 h 122"/>
                <a:gd name="T16" fmla="*/ 91 w 163"/>
                <a:gd name="T17" fmla="*/ 24 h 122"/>
                <a:gd name="T18" fmla="*/ 81 w 163"/>
                <a:gd name="T19" fmla="*/ 14 h 122"/>
                <a:gd name="T20" fmla="*/ 71 w 163"/>
                <a:gd name="T21" fmla="*/ 24 h 122"/>
                <a:gd name="T22" fmla="*/ 76 w 163"/>
                <a:gd name="T23" fmla="*/ 33 h 122"/>
                <a:gd name="T24" fmla="*/ 72 w 163"/>
                <a:gd name="T25" fmla="*/ 59 h 122"/>
                <a:gd name="T26" fmla="*/ 37 w 163"/>
                <a:gd name="T27" fmla="*/ 0 h 122"/>
                <a:gd name="T28" fmla="*/ 0 w 163"/>
                <a:gd name="T29" fmla="*/ 39 h 122"/>
                <a:gd name="T30" fmla="*/ 0 w 163"/>
                <a:gd name="T31" fmla="*/ 39 h 122"/>
                <a:gd name="T32" fmla="*/ 0 w 163"/>
                <a:gd name="T33" fmla="*/ 90 h 122"/>
                <a:gd name="T34" fmla="*/ 0 w 163"/>
                <a:gd name="T35" fmla="*/ 90 h 122"/>
                <a:gd name="T36" fmla="*/ 0 w 163"/>
                <a:gd name="T37" fmla="*/ 91 h 122"/>
                <a:gd name="T38" fmla="*/ 81 w 163"/>
                <a:gd name="T39" fmla="*/ 122 h 122"/>
                <a:gd name="T40" fmla="*/ 163 w 163"/>
                <a:gd name="T41" fmla="*/ 9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3" h="122">
                  <a:moveTo>
                    <a:pt x="163" y="91"/>
                  </a:move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160" y="23"/>
                    <a:pt x="146" y="9"/>
                    <a:pt x="126" y="0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9" y="31"/>
                    <a:pt x="91" y="28"/>
                    <a:pt x="91" y="24"/>
                  </a:cubicBezTo>
                  <a:cubicBezTo>
                    <a:pt x="91" y="19"/>
                    <a:pt x="87" y="14"/>
                    <a:pt x="81" y="14"/>
                  </a:cubicBezTo>
                  <a:cubicBezTo>
                    <a:pt x="76" y="14"/>
                    <a:pt x="71" y="19"/>
                    <a:pt x="71" y="24"/>
                  </a:cubicBezTo>
                  <a:cubicBezTo>
                    <a:pt x="71" y="28"/>
                    <a:pt x="73" y="31"/>
                    <a:pt x="76" y="33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9"/>
                    <a:pt x="3" y="23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108"/>
                    <a:pt x="36" y="122"/>
                    <a:pt x="81" y="122"/>
                  </a:cubicBezTo>
                  <a:cubicBezTo>
                    <a:pt x="127" y="122"/>
                    <a:pt x="163" y="108"/>
                    <a:pt x="163" y="91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Rectangle 47"/>
            <p:cNvSpPr>
              <a:spLocks noChangeArrowheads="1"/>
            </p:cNvSpPr>
            <p:nvPr/>
          </p:nvSpPr>
          <p:spPr bwMode="auto">
            <a:xfrm>
              <a:off x="5333167" y="2414497"/>
              <a:ext cx="336509" cy="3909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>
              <a:off x="5333167" y="2501708"/>
              <a:ext cx="336509" cy="3608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Rectangle 49"/>
            <p:cNvSpPr>
              <a:spLocks noChangeArrowheads="1"/>
            </p:cNvSpPr>
            <p:nvPr/>
          </p:nvSpPr>
          <p:spPr bwMode="auto">
            <a:xfrm>
              <a:off x="5426307" y="2585910"/>
              <a:ext cx="243369" cy="4210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Rectangle 50"/>
            <p:cNvSpPr>
              <a:spLocks noChangeArrowheads="1"/>
            </p:cNvSpPr>
            <p:nvPr/>
          </p:nvSpPr>
          <p:spPr bwMode="auto">
            <a:xfrm>
              <a:off x="5426307" y="2673118"/>
              <a:ext cx="243369" cy="3909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Rectangle 51"/>
            <p:cNvSpPr>
              <a:spLocks noChangeArrowheads="1"/>
            </p:cNvSpPr>
            <p:nvPr/>
          </p:nvSpPr>
          <p:spPr bwMode="auto">
            <a:xfrm>
              <a:off x="5426307" y="2760328"/>
              <a:ext cx="243369" cy="3909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90" name="文本框 189"/>
          <p:cNvSpPr txBox="1"/>
          <p:nvPr/>
        </p:nvSpPr>
        <p:spPr>
          <a:xfrm>
            <a:off x="1571021" y="430330"/>
            <a:ext cx="5995559" cy="646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3600" b="1" dirty="0">
                <a:ln>
                  <a:solidFill>
                    <a:schemeClr val="bg1"/>
                  </a:solidFill>
                </a:ln>
                <a:noFill/>
                <a:latin typeface="+mn-ea"/>
              </a:rPr>
              <a:t>45</a:t>
            </a:r>
            <a:r>
              <a:rPr lang="zh-CN" altLang="en-US" sz="3600" b="1" dirty="0">
                <a:ln>
                  <a:solidFill>
                    <a:schemeClr val="bg1"/>
                  </a:solidFill>
                </a:ln>
                <a:noFill/>
                <a:latin typeface="+mn-ea"/>
              </a:rPr>
              <a:t>个教育主题</a:t>
            </a:r>
            <a:r>
              <a:rPr lang="en-US" altLang="zh-CN" sz="3600" dirty="0">
                <a:ln>
                  <a:solidFill>
                    <a:schemeClr val="bg1"/>
                  </a:solidFill>
                </a:ln>
                <a:noFill/>
                <a:latin typeface="+mn-ea"/>
              </a:rPr>
              <a:t>ICON</a:t>
            </a:r>
            <a:endParaRPr lang="zh-CN" altLang="en-US" sz="3600" dirty="0">
              <a:ln>
                <a:solidFill>
                  <a:schemeClr val="bg1"/>
                </a:solidFill>
              </a:ln>
              <a:noFill/>
              <a:latin typeface="+mn-ea"/>
            </a:endParaRPr>
          </a:p>
        </p:txBody>
      </p:sp>
    </p:spTree>
  </p:cSld>
  <p:clrMapOvr>
    <a:masterClrMapping/>
  </p:clrMapOvr>
  <p:transition spd="med" advClick="0" advTm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组合 42"/>
          <p:cNvGrpSpPr/>
          <p:nvPr/>
        </p:nvGrpSpPr>
        <p:grpSpPr bwMode="auto">
          <a:xfrm>
            <a:off x="3590925" y="1158875"/>
            <a:ext cx="2100263" cy="1104900"/>
            <a:chOff x="7394576" y="3627438"/>
            <a:chExt cx="1077913" cy="566738"/>
          </a:xfrm>
        </p:grpSpPr>
        <p:sp>
          <p:nvSpPr>
            <p:cNvPr id="44" name="Freeform 100"/>
            <p:cNvSpPr/>
            <p:nvPr/>
          </p:nvSpPr>
          <p:spPr bwMode="auto">
            <a:xfrm>
              <a:off x="8122961" y="3681180"/>
              <a:ext cx="96955" cy="16286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" name="Freeform 101"/>
            <p:cNvSpPr/>
            <p:nvPr/>
          </p:nvSpPr>
          <p:spPr bwMode="auto">
            <a:xfrm>
              <a:off x="8129479" y="3706423"/>
              <a:ext cx="90437" cy="16286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" name="Freeform 102"/>
            <p:cNvSpPr/>
            <p:nvPr/>
          </p:nvSpPr>
          <p:spPr bwMode="auto">
            <a:xfrm>
              <a:off x="8145774" y="3884750"/>
              <a:ext cx="69254" cy="15472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" name="Freeform 103"/>
            <p:cNvSpPr/>
            <p:nvPr/>
          </p:nvSpPr>
          <p:spPr bwMode="auto">
            <a:xfrm>
              <a:off x="8145774" y="3900222"/>
              <a:ext cx="70883" cy="21171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" name="Freeform 104"/>
            <p:cNvSpPr/>
            <p:nvPr/>
          </p:nvSpPr>
          <p:spPr bwMode="auto">
            <a:xfrm>
              <a:off x="8142515" y="4073663"/>
              <a:ext cx="77401" cy="18729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" name="Freeform 105"/>
            <p:cNvSpPr/>
            <p:nvPr/>
          </p:nvSpPr>
          <p:spPr bwMode="auto">
            <a:xfrm>
              <a:off x="8139256" y="4098906"/>
              <a:ext cx="80660" cy="21985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" name="Freeform 107"/>
            <p:cNvSpPr>
              <a:spLocks noEditPoints="1"/>
            </p:cNvSpPr>
            <p:nvPr/>
          </p:nvSpPr>
          <p:spPr bwMode="auto">
            <a:xfrm>
              <a:off x="7893202" y="3754465"/>
              <a:ext cx="96955" cy="369683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7178" name="文本框 1"/>
          <p:cNvSpPr txBox="1">
            <a:spLocks noChangeArrowheads="1"/>
          </p:cNvSpPr>
          <p:nvPr/>
        </p:nvSpPr>
        <p:spPr bwMode="auto">
          <a:xfrm>
            <a:off x="2868613" y="2370138"/>
            <a:ext cx="3546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bg1"/>
                </a:solidFill>
              </a:rPr>
              <a:t>添加第一部分标题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1801813" y="3062288"/>
            <a:ext cx="58880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</a:t>
            </a:r>
            <a:endParaRPr lang="en-US" altLang="zh-CN" sz="105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H_SubTitle_1"/>
          <p:cNvSpPr/>
          <p:nvPr>
            <p:custDataLst>
              <p:tags r:id="rId1"/>
            </p:custDataLst>
          </p:nvPr>
        </p:nvSpPr>
        <p:spPr>
          <a:xfrm>
            <a:off x="392113" y="3070225"/>
            <a:ext cx="1806575" cy="42068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1050" kern="0" dirty="0">
                <a:solidFill>
                  <a:schemeClr val="bg1"/>
                </a:solidFill>
              </a:rPr>
              <a:t>添加标题</a:t>
            </a:r>
            <a:endParaRPr lang="en-US" altLang="zh-CN" sz="1050" kern="0" dirty="0">
              <a:solidFill>
                <a:schemeClr val="bg1"/>
              </a:solidFill>
            </a:endParaRPr>
          </a:p>
        </p:txBody>
      </p:sp>
      <p:sp>
        <p:nvSpPr>
          <p:cNvPr id="41" name="MH_Other_1"/>
          <p:cNvSpPr/>
          <p:nvPr>
            <p:custDataLst>
              <p:tags r:id="rId2"/>
            </p:custDataLst>
          </p:nvPr>
        </p:nvSpPr>
        <p:spPr>
          <a:xfrm rot="18865419">
            <a:off x="1973263" y="2949575"/>
            <a:ext cx="804862" cy="293688"/>
          </a:xfrm>
          <a:custGeom>
            <a:avLst/>
            <a:gdLst>
              <a:gd name="connsiteX0" fmla="*/ 731515 w 731515"/>
              <a:gd name="connsiteY0" fmla="*/ 0 h 267350"/>
              <a:gd name="connsiteX1" fmla="*/ 458731 w 731515"/>
              <a:gd name="connsiteY1" fmla="*/ 267350 h 267350"/>
              <a:gd name="connsiteX2" fmla="*/ 0 w 731515"/>
              <a:gd name="connsiteY2" fmla="*/ 267350 h 267350"/>
              <a:gd name="connsiteX3" fmla="*/ 270527 w 731515"/>
              <a:gd name="connsiteY3" fmla="*/ 2211 h 267350"/>
              <a:gd name="connsiteX4" fmla="*/ 268360 w 731515"/>
              <a:gd name="connsiteY4" fmla="*/ 0 h 26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15" h="267350">
                <a:moveTo>
                  <a:pt x="731515" y="0"/>
                </a:moveTo>
                <a:lnTo>
                  <a:pt x="458731" y="267350"/>
                </a:lnTo>
                <a:lnTo>
                  <a:pt x="0" y="267350"/>
                </a:lnTo>
                <a:lnTo>
                  <a:pt x="270527" y="2211"/>
                </a:lnTo>
                <a:lnTo>
                  <a:pt x="268360" y="0"/>
                </a:lnTo>
                <a:close/>
              </a:path>
            </a:pathLst>
          </a:cu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50" kern="0">
              <a:solidFill>
                <a:schemeClr val="bg1"/>
              </a:solidFill>
              <a:latin typeface="Times New Roman" panose="02020603050405020304"/>
              <a:ea typeface="幼圆" panose="02010509060101010101" pitchFamily="49" charset="-122"/>
            </a:endParaRPr>
          </a:p>
        </p:txBody>
      </p:sp>
      <p:sp>
        <p:nvSpPr>
          <p:cNvPr id="42" name="MH_SubTitle_2"/>
          <p:cNvSpPr/>
          <p:nvPr>
            <p:custDataLst>
              <p:tags r:id="rId3"/>
            </p:custDataLst>
          </p:nvPr>
        </p:nvSpPr>
        <p:spPr>
          <a:xfrm>
            <a:off x="2552700" y="2705100"/>
            <a:ext cx="1806575" cy="419100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1050" kern="0" dirty="0">
                <a:solidFill>
                  <a:schemeClr val="bg1"/>
                </a:solidFill>
              </a:rPr>
              <a:t>添加标题</a:t>
            </a:r>
            <a:endParaRPr lang="en-US" altLang="zh-CN" sz="1050" kern="0" dirty="0">
              <a:solidFill>
                <a:schemeClr val="bg1"/>
              </a:solidFill>
            </a:endParaRPr>
          </a:p>
        </p:txBody>
      </p:sp>
      <p:sp>
        <p:nvSpPr>
          <p:cNvPr id="43" name="MH_SubTitle_3"/>
          <p:cNvSpPr/>
          <p:nvPr>
            <p:custDataLst>
              <p:tags r:id="rId4"/>
            </p:custDataLst>
          </p:nvPr>
        </p:nvSpPr>
        <p:spPr>
          <a:xfrm>
            <a:off x="4713288" y="3070225"/>
            <a:ext cx="1806575" cy="42068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1050" kern="0" dirty="0">
                <a:solidFill>
                  <a:schemeClr val="bg1"/>
                </a:solidFill>
              </a:rPr>
              <a:t>添加标题</a:t>
            </a:r>
            <a:endParaRPr lang="en-US" altLang="zh-CN" sz="1050" kern="0" dirty="0">
              <a:solidFill>
                <a:schemeClr val="bg1"/>
              </a:solidFill>
            </a:endParaRPr>
          </a:p>
        </p:txBody>
      </p:sp>
      <p:sp>
        <p:nvSpPr>
          <p:cNvPr id="44" name="MH_Other_2"/>
          <p:cNvSpPr/>
          <p:nvPr>
            <p:custDataLst>
              <p:tags r:id="rId5"/>
            </p:custDataLst>
          </p:nvPr>
        </p:nvSpPr>
        <p:spPr>
          <a:xfrm rot="18865419">
            <a:off x="6294438" y="2949575"/>
            <a:ext cx="804862" cy="293688"/>
          </a:xfrm>
          <a:custGeom>
            <a:avLst/>
            <a:gdLst>
              <a:gd name="connsiteX0" fmla="*/ 731515 w 731515"/>
              <a:gd name="connsiteY0" fmla="*/ 0 h 267350"/>
              <a:gd name="connsiteX1" fmla="*/ 458731 w 731515"/>
              <a:gd name="connsiteY1" fmla="*/ 267350 h 267350"/>
              <a:gd name="connsiteX2" fmla="*/ 0 w 731515"/>
              <a:gd name="connsiteY2" fmla="*/ 267350 h 267350"/>
              <a:gd name="connsiteX3" fmla="*/ 270527 w 731515"/>
              <a:gd name="connsiteY3" fmla="*/ 2211 h 267350"/>
              <a:gd name="connsiteX4" fmla="*/ 268360 w 731515"/>
              <a:gd name="connsiteY4" fmla="*/ 0 h 26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15" h="267350">
                <a:moveTo>
                  <a:pt x="731515" y="0"/>
                </a:moveTo>
                <a:lnTo>
                  <a:pt x="458731" y="267350"/>
                </a:lnTo>
                <a:lnTo>
                  <a:pt x="0" y="267350"/>
                </a:lnTo>
                <a:lnTo>
                  <a:pt x="270527" y="2211"/>
                </a:lnTo>
                <a:lnTo>
                  <a:pt x="268360" y="0"/>
                </a:lnTo>
                <a:close/>
              </a:path>
            </a:pathLst>
          </a:cu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50" kern="0">
              <a:solidFill>
                <a:schemeClr val="bg1"/>
              </a:solidFill>
              <a:latin typeface="Times New Roman" panose="02020603050405020304"/>
              <a:ea typeface="幼圆" panose="02010509060101010101" pitchFamily="49" charset="-122"/>
            </a:endParaRPr>
          </a:p>
        </p:txBody>
      </p:sp>
      <p:sp>
        <p:nvSpPr>
          <p:cNvPr id="45" name="MH_SubTitle_4"/>
          <p:cNvSpPr/>
          <p:nvPr>
            <p:custDataLst>
              <p:tags r:id="rId6"/>
            </p:custDataLst>
          </p:nvPr>
        </p:nvSpPr>
        <p:spPr>
          <a:xfrm>
            <a:off x="6873875" y="2705100"/>
            <a:ext cx="1806575" cy="419100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1050" kern="0" dirty="0">
                <a:solidFill>
                  <a:schemeClr val="bg1"/>
                </a:solidFill>
              </a:rPr>
              <a:t>添加标题</a:t>
            </a:r>
            <a:endParaRPr lang="en-US" altLang="zh-CN" sz="1050" kern="0" dirty="0">
              <a:solidFill>
                <a:schemeClr val="bg1"/>
              </a:solidFill>
            </a:endParaRPr>
          </a:p>
        </p:txBody>
      </p:sp>
      <p:sp>
        <p:nvSpPr>
          <p:cNvPr id="46" name="MH_Other_3"/>
          <p:cNvSpPr/>
          <p:nvPr>
            <p:custDataLst>
              <p:tags r:id="rId7"/>
            </p:custDataLst>
          </p:nvPr>
        </p:nvSpPr>
        <p:spPr>
          <a:xfrm rot="2734581" flipH="1">
            <a:off x="4133851" y="2949575"/>
            <a:ext cx="804862" cy="293687"/>
          </a:xfrm>
          <a:custGeom>
            <a:avLst/>
            <a:gdLst>
              <a:gd name="connsiteX0" fmla="*/ 731515 w 731515"/>
              <a:gd name="connsiteY0" fmla="*/ 0 h 267350"/>
              <a:gd name="connsiteX1" fmla="*/ 458731 w 731515"/>
              <a:gd name="connsiteY1" fmla="*/ 267350 h 267350"/>
              <a:gd name="connsiteX2" fmla="*/ 0 w 731515"/>
              <a:gd name="connsiteY2" fmla="*/ 267350 h 267350"/>
              <a:gd name="connsiteX3" fmla="*/ 270527 w 731515"/>
              <a:gd name="connsiteY3" fmla="*/ 2211 h 267350"/>
              <a:gd name="connsiteX4" fmla="*/ 268360 w 731515"/>
              <a:gd name="connsiteY4" fmla="*/ 0 h 26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15" h="267350">
                <a:moveTo>
                  <a:pt x="731515" y="0"/>
                </a:moveTo>
                <a:lnTo>
                  <a:pt x="458731" y="267350"/>
                </a:lnTo>
                <a:lnTo>
                  <a:pt x="0" y="267350"/>
                </a:lnTo>
                <a:lnTo>
                  <a:pt x="270527" y="2211"/>
                </a:lnTo>
                <a:lnTo>
                  <a:pt x="268360" y="0"/>
                </a:lnTo>
                <a:close/>
              </a:path>
            </a:pathLst>
          </a:cu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50" kern="0">
              <a:solidFill>
                <a:schemeClr val="bg1"/>
              </a:solidFill>
              <a:latin typeface="Times New Roman" panose="02020603050405020304"/>
              <a:ea typeface="幼圆" panose="02010509060101010101" pitchFamily="49" charset="-122"/>
            </a:endParaRPr>
          </a:p>
        </p:txBody>
      </p:sp>
      <p:sp>
        <p:nvSpPr>
          <p:cNvPr id="9224" name="MH_Other_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2113" y="2513013"/>
            <a:ext cx="18065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1</a:t>
            </a:r>
            <a:endParaRPr lang="zh-CN" altLang="en-US" sz="3600" b="1">
              <a:solidFill>
                <a:schemeClr val="bg1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9225" name="MH_Other_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13288" y="2513013"/>
            <a:ext cx="18065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3</a:t>
            </a:r>
            <a:endParaRPr lang="zh-CN" altLang="en-US" sz="3600" b="1">
              <a:solidFill>
                <a:schemeClr val="bg1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9226" name="MH_Other_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52700" y="3136900"/>
            <a:ext cx="18065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2</a:t>
            </a:r>
            <a:endParaRPr lang="zh-CN" altLang="en-US" sz="3600" b="1">
              <a:solidFill>
                <a:schemeClr val="bg1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9227" name="MH_Other_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73875" y="3136900"/>
            <a:ext cx="18065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4</a:t>
            </a:r>
            <a:endParaRPr lang="zh-CN" altLang="en-US" sz="3600" b="1">
              <a:solidFill>
                <a:schemeClr val="bg1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9228" name="Text Box 10"/>
          <p:cNvSpPr txBox="1">
            <a:spLocks noChangeArrowheads="1"/>
          </p:cNvSpPr>
          <p:nvPr/>
        </p:nvSpPr>
        <p:spPr bwMode="auto">
          <a:xfrm>
            <a:off x="406400" y="3640138"/>
            <a:ext cx="17795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您的内容打在这里，或者通过复制您的文本后，在此框中选择粘贴，并选择只保留文字，您的内容打在这里或者粘贴</a:t>
            </a:r>
            <a:endParaRPr lang="zh-CN" altLang="en-US" sz="9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9229" name="Text Box 10"/>
          <p:cNvSpPr txBox="1">
            <a:spLocks noChangeArrowheads="1"/>
          </p:cNvSpPr>
          <p:nvPr/>
        </p:nvSpPr>
        <p:spPr bwMode="auto">
          <a:xfrm>
            <a:off x="4699000" y="3640138"/>
            <a:ext cx="17795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您的内容打在这里，或者通过复制您的文本后，在此框中选择粘贴，并选择只保留文字，您的内容打在这里或者粘贴</a:t>
            </a:r>
            <a:endParaRPr lang="zh-CN" altLang="en-US" sz="9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9230" name="Text Box 10"/>
          <p:cNvSpPr txBox="1">
            <a:spLocks noChangeArrowheads="1"/>
          </p:cNvSpPr>
          <p:nvPr/>
        </p:nvSpPr>
        <p:spPr bwMode="auto">
          <a:xfrm>
            <a:off x="2608263" y="1674813"/>
            <a:ext cx="177958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您的内容打在这里，或者通过复制您的文本后，在此框中选择粘贴，并选择只保留文字，您的内容打在这里或者粘贴</a:t>
            </a:r>
            <a:endParaRPr lang="zh-CN" altLang="en-US" sz="9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9231" name="Text Box 10"/>
          <p:cNvSpPr txBox="1">
            <a:spLocks noChangeArrowheads="1"/>
          </p:cNvSpPr>
          <p:nvPr/>
        </p:nvSpPr>
        <p:spPr bwMode="auto">
          <a:xfrm>
            <a:off x="6888163" y="1731963"/>
            <a:ext cx="17780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您的内容打在这里，或者通过复制您的文本后，在此框中选择粘贴，并选择只保留文字，您的内容打在这里或者粘贴</a:t>
            </a:r>
            <a:endParaRPr lang="zh-CN" altLang="en-US" sz="9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14425" y="368300"/>
            <a:ext cx="2479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点击此处添加标题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9233" name="组合 33"/>
          <p:cNvGrpSpPr/>
          <p:nvPr/>
        </p:nvGrpSpPr>
        <p:grpSpPr bwMode="auto">
          <a:xfrm>
            <a:off x="307975" y="346075"/>
            <a:ext cx="806450" cy="422275"/>
            <a:chOff x="7394576" y="3627438"/>
            <a:chExt cx="1077913" cy="566738"/>
          </a:xfrm>
        </p:grpSpPr>
        <p:sp>
          <p:nvSpPr>
            <p:cNvPr id="23" name="Freeform 100"/>
            <p:cNvSpPr/>
            <p:nvPr/>
          </p:nvSpPr>
          <p:spPr bwMode="auto">
            <a:xfrm>
              <a:off x="8122380" y="3680704"/>
              <a:ext cx="97606" cy="17045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4" name="Freeform 101"/>
            <p:cNvSpPr/>
            <p:nvPr/>
          </p:nvSpPr>
          <p:spPr bwMode="auto">
            <a:xfrm>
              <a:off x="8128745" y="3706271"/>
              <a:ext cx="91241" cy="17045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" name="Freeform 102"/>
            <p:cNvSpPr/>
            <p:nvPr/>
          </p:nvSpPr>
          <p:spPr bwMode="auto">
            <a:xfrm>
              <a:off x="8145720" y="3885241"/>
              <a:ext cx="70023" cy="14913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" name="Freeform 103"/>
            <p:cNvSpPr/>
            <p:nvPr/>
          </p:nvSpPr>
          <p:spPr bwMode="auto">
            <a:xfrm>
              <a:off x="8145720" y="3900154"/>
              <a:ext cx="72144" cy="21306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" name="Freeform 104"/>
            <p:cNvSpPr/>
            <p:nvPr/>
          </p:nvSpPr>
          <p:spPr bwMode="auto">
            <a:xfrm>
              <a:off x="8141476" y="4072733"/>
              <a:ext cx="78510" cy="19175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" name="Freeform 105"/>
            <p:cNvSpPr/>
            <p:nvPr/>
          </p:nvSpPr>
          <p:spPr bwMode="auto">
            <a:xfrm>
              <a:off x="8139355" y="4098300"/>
              <a:ext cx="80631" cy="23436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" name="Freeform 107"/>
            <p:cNvSpPr>
              <a:spLocks noEditPoints="1"/>
            </p:cNvSpPr>
            <p:nvPr/>
          </p:nvSpPr>
          <p:spPr bwMode="auto">
            <a:xfrm>
              <a:off x="7893218" y="3755274"/>
              <a:ext cx="97606" cy="368593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</p:spTree>
    <p:custDataLst>
      <p:tags r:id="rId12"/>
    </p:custData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H_Other_5"/>
          <p:cNvSpPr/>
          <p:nvPr>
            <p:custDataLst>
              <p:tags r:id="rId1"/>
            </p:custDataLst>
          </p:nvPr>
        </p:nvSpPr>
        <p:spPr>
          <a:xfrm>
            <a:off x="2097088" y="2387600"/>
            <a:ext cx="455612" cy="454025"/>
          </a:xfrm>
          <a:prstGeom prst="diamond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MH_Other_6"/>
          <p:cNvSpPr/>
          <p:nvPr>
            <p:custDataLst>
              <p:tags r:id="rId2"/>
            </p:custDataLst>
          </p:nvPr>
        </p:nvSpPr>
        <p:spPr>
          <a:xfrm>
            <a:off x="3402013" y="1647825"/>
            <a:ext cx="454025" cy="455613"/>
          </a:xfrm>
          <a:prstGeom prst="diamond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MH_Other_7"/>
          <p:cNvSpPr/>
          <p:nvPr>
            <p:custDataLst>
              <p:tags r:id="rId3"/>
            </p:custDataLst>
          </p:nvPr>
        </p:nvSpPr>
        <p:spPr>
          <a:xfrm>
            <a:off x="5326063" y="2384425"/>
            <a:ext cx="454025" cy="454025"/>
          </a:xfrm>
          <a:prstGeom prst="diamond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MH_Other_8"/>
          <p:cNvSpPr/>
          <p:nvPr>
            <p:custDataLst>
              <p:tags r:id="rId4"/>
            </p:custDataLst>
          </p:nvPr>
        </p:nvSpPr>
        <p:spPr>
          <a:xfrm>
            <a:off x="6638925" y="1662113"/>
            <a:ext cx="455613" cy="455612"/>
          </a:xfrm>
          <a:prstGeom prst="diamond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MH_Other_1"/>
          <p:cNvSpPr/>
          <p:nvPr>
            <p:custDataLst>
              <p:tags r:id="rId5"/>
            </p:custDataLst>
          </p:nvPr>
        </p:nvSpPr>
        <p:spPr>
          <a:xfrm>
            <a:off x="1069975" y="1647825"/>
            <a:ext cx="1193800" cy="1193800"/>
          </a:xfrm>
          <a:prstGeom prst="diamond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MH_Other_2"/>
          <p:cNvSpPr/>
          <p:nvPr>
            <p:custDataLst>
              <p:tags r:id="rId6"/>
            </p:custDataLst>
          </p:nvPr>
        </p:nvSpPr>
        <p:spPr>
          <a:xfrm>
            <a:off x="2387600" y="1647825"/>
            <a:ext cx="1192213" cy="1193800"/>
          </a:xfrm>
          <a:prstGeom prst="diamond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MH_Other_3"/>
          <p:cNvSpPr/>
          <p:nvPr>
            <p:custDataLst>
              <p:tags r:id="rId7"/>
            </p:custDataLst>
          </p:nvPr>
        </p:nvSpPr>
        <p:spPr>
          <a:xfrm>
            <a:off x="3703638" y="1352550"/>
            <a:ext cx="1784350" cy="1784350"/>
          </a:xfrm>
          <a:prstGeom prst="diamond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MH_Other_3"/>
          <p:cNvSpPr/>
          <p:nvPr>
            <p:custDataLst>
              <p:tags r:id="rId8"/>
            </p:custDataLst>
          </p:nvPr>
        </p:nvSpPr>
        <p:spPr>
          <a:xfrm>
            <a:off x="5611813" y="1647825"/>
            <a:ext cx="1192212" cy="1193800"/>
          </a:xfrm>
          <a:prstGeom prst="diamond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MH_Other_4"/>
          <p:cNvSpPr/>
          <p:nvPr>
            <p:custDataLst>
              <p:tags r:id="rId9"/>
            </p:custDataLst>
          </p:nvPr>
        </p:nvSpPr>
        <p:spPr>
          <a:xfrm>
            <a:off x="6927850" y="1647825"/>
            <a:ext cx="1193800" cy="1193800"/>
          </a:xfrm>
          <a:prstGeom prst="diamond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71513" y="3679825"/>
            <a:ext cx="78486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893763" y="3065463"/>
            <a:ext cx="1546225" cy="222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defTabSz="1087755" eaLnBrk="0" hangingPunct="0">
              <a:lnSpc>
                <a:spcPct val="120000"/>
              </a:lnSpc>
              <a:buFontTx/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添加标题文字</a:t>
            </a:r>
            <a:endParaRPr lang="en-US" altLang="zh-CN" sz="11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0252" name="Text Box 10"/>
          <p:cNvSpPr txBox="1">
            <a:spLocks noChangeArrowheads="1"/>
          </p:cNvSpPr>
          <p:nvPr/>
        </p:nvSpPr>
        <p:spPr bwMode="auto">
          <a:xfrm>
            <a:off x="631825" y="3930650"/>
            <a:ext cx="78803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，您的内容打在这里或者粘贴，您的内容打在这里或者通过复制您的文本后，在此框中选择粘贴，并选择只保留文字，您的内容打在这里或者粘贴您的内容打在这里，或者通过</a:t>
            </a: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</a:rPr>
              <a:t>复制您的文本在此框中选择粘贴，并选择只保留文字，您的内容打在这里或者粘贴</a:t>
            </a: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2212975" y="3049588"/>
            <a:ext cx="1547813" cy="222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defTabSz="1087755" eaLnBrk="0" hangingPunct="0">
              <a:lnSpc>
                <a:spcPct val="120000"/>
              </a:lnSpc>
              <a:buFontTx/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添加标题文字</a:t>
            </a:r>
            <a:endParaRPr lang="en-US" altLang="zh-CN" sz="11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3822700" y="3302000"/>
            <a:ext cx="1546225" cy="222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defTabSz="1087755" eaLnBrk="0" hangingPunct="0">
              <a:lnSpc>
                <a:spcPct val="120000"/>
              </a:lnSpc>
              <a:buFontTx/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添加标题文字</a:t>
            </a:r>
            <a:endParaRPr lang="en-US" altLang="zh-CN" sz="11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5430838" y="3049588"/>
            <a:ext cx="1547812" cy="222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defTabSz="1087755" eaLnBrk="0" hangingPunct="0">
              <a:lnSpc>
                <a:spcPct val="120000"/>
              </a:lnSpc>
              <a:buFontTx/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添加标题文字</a:t>
            </a:r>
            <a:endParaRPr lang="en-US" altLang="zh-CN" sz="11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6750050" y="3049588"/>
            <a:ext cx="1547813" cy="222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defTabSz="1087755" eaLnBrk="0" hangingPunct="0">
              <a:lnSpc>
                <a:spcPct val="120000"/>
              </a:lnSpc>
              <a:buFontTx/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添加标题文字</a:t>
            </a:r>
            <a:endParaRPr lang="en-US" altLang="zh-CN" sz="11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0257" name="Freeform 5"/>
          <p:cNvSpPr>
            <a:spLocks noEditPoints="1" noChangeArrowheads="1"/>
          </p:cNvSpPr>
          <p:nvPr/>
        </p:nvSpPr>
        <p:spPr bwMode="auto">
          <a:xfrm>
            <a:off x="6089650" y="2035175"/>
            <a:ext cx="269875" cy="398463"/>
          </a:xfrm>
          <a:custGeom>
            <a:avLst/>
            <a:gdLst>
              <a:gd name="T0" fmla="*/ 189 w 316"/>
              <a:gd name="T1" fmla="*/ 16 h 467"/>
              <a:gd name="T2" fmla="*/ 225 w 316"/>
              <a:gd name="T3" fmla="*/ 7 h 467"/>
              <a:gd name="T4" fmla="*/ 300 w 316"/>
              <a:gd name="T5" fmla="*/ 52 h 467"/>
              <a:gd name="T6" fmla="*/ 309 w 316"/>
              <a:gd name="T7" fmla="*/ 89 h 467"/>
              <a:gd name="T8" fmla="*/ 298 w 316"/>
              <a:gd name="T9" fmla="*/ 105 h 467"/>
              <a:gd name="T10" fmla="*/ 179 w 316"/>
              <a:gd name="T11" fmla="*/ 33 h 467"/>
              <a:gd name="T12" fmla="*/ 189 w 316"/>
              <a:gd name="T13" fmla="*/ 16 h 467"/>
              <a:gd name="T14" fmla="*/ 164 w 316"/>
              <a:gd name="T15" fmla="*/ 58 h 467"/>
              <a:gd name="T16" fmla="*/ 147 w 316"/>
              <a:gd name="T17" fmla="*/ 85 h 467"/>
              <a:gd name="T18" fmla="*/ 266 w 316"/>
              <a:gd name="T19" fmla="*/ 157 h 467"/>
              <a:gd name="T20" fmla="*/ 283 w 316"/>
              <a:gd name="T21" fmla="*/ 130 h 467"/>
              <a:gd name="T22" fmla="*/ 164 w 316"/>
              <a:gd name="T23" fmla="*/ 58 h 467"/>
              <a:gd name="T24" fmla="*/ 2 w 316"/>
              <a:gd name="T25" fmla="*/ 446 h 467"/>
              <a:gd name="T26" fmla="*/ 13 w 316"/>
              <a:gd name="T27" fmla="*/ 354 h 467"/>
              <a:gd name="T28" fmla="*/ 90 w 316"/>
              <a:gd name="T29" fmla="*/ 401 h 467"/>
              <a:gd name="T30" fmla="*/ 13 w 316"/>
              <a:gd name="T31" fmla="*/ 453 h 467"/>
              <a:gd name="T32" fmla="*/ 2 w 316"/>
              <a:gd name="T33" fmla="*/ 446 h 467"/>
              <a:gd name="T34" fmla="*/ 20 w 316"/>
              <a:gd name="T35" fmla="*/ 296 h 467"/>
              <a:gd name="T36" fmla="*/ 133 w 316"/>
              <a:gd name="T37" fmla="*/ 109 h 467"/>
              <a:gd name="T38" fmla="*/ 172 w 316"/>
              <a:gd name="T39" fmla="*/ 133 h 467"/>
              <a:gd name="T40" fmla="*/ 59 w 316"/>
              <a:gd name="T41" fmla="*/ 320 h 467"/>
              <a:gd name="T42" fmla="*/ 20 w 316"/>
              <a:gd name="T43" fmla="*/ 296 h 467"/>
              <a:gd name="T44" fmla="*/ 99 w 316"/>
              <a:gd name="T45" fmla="*/ 344 h 467"/>
              <a:gd name="T46" fmla="*/ 212 w 316"/>
              <a:gd name="T47" fmla="*/ 158 h 467"/>
              <a:gd name="T48" fmla="*/ 252 w 316"/>
              <a:gd name="T49" fmla="*/ 182 h 467"/>
              <a:gd name="T50" fmla="*/ 139 w 316"/>
              <a:gd name="T51" fmla="*/ 368 h 467"/>
              <a:gd name="T52" fmla="*/ 99 w 316"/>
              <a:gd name="T53" fmla="*/ 344 h 467"/>
              <a:gd name="T54" fmla="*/ 95 w 316"/>
              <a:gd name="T55" fmla="*/ 446 h 467"/>
              <a:gd name="T56" fmla="*/ 301 w 316"/>
              <a:gd name="T57" fmla="*/ 446 h 467"/>
              <a:gd name="T58" fmla="*/ 311 w 316"/>
              <a:gd name="T59" fmla="*/ 456 h 467"/>
              <a:gd name="T60" fmla="*/ 301 w 316"/>
              <a:gd name="T61" fmla="*/ 467 h 467"/>
              <a:gd name="T62" fmla="*/ 95 w 316"/>
              <a:gd name="T63" fmla="*/ 467 h 467"/>
              <a:gd name="T64" fmla="*/ 84 w 316"/>
              <a:gd name="T65" fmla="*/ 456 h 467"/>
              <a:gd name="T66" fmla="*/ 95 w 316"/>
              <a:gd name="T67" fmla="*/ 44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467">
                <a:moveTo>
                  <a:pt x="189" y="16"/>
                </a:moveTo>
                <a:cubicBezTo>
                  <a:pt x="197" y="4"/>
                  <a:pt x="213" y="0"/>
                  <a:pt x="225" y="7"/>
                </a:cubicBezTo>
                <a:cubicBezTo>
                  <a:pt x="300" y="52"/>
                  <a:pt x="300" y="52"/>
                  <a:pt x="300" y="52"/>
                </a:cubicBezTo>
                <a:cubicBezTo>
                  <a:pt x="312" y="60"/>
                  <a:pt x="316" y="76"/>
                  <a:pt x="309" y="89"/>
                </a:cubicBezTo>
                <a:cubicBezTo>
                  <a:pt x="298" y="105"/>
                  <a:pt x="298" y="105"/>
                  <a:pt x="298" y="105"/>
                </a:cubicBezTo>
                <a:cubicBezTo>
                  <a:pt x="179" y="33"/>
                  <a:pt x="179" y="33"/>
                  <a:pt x="179" y="33"/>
                </a:cubicBezTo>
                <a:lnTo>
                  <a:pt x="189" y="16"/>
                </a:lnTo>
                <a:close/>
                <a:moveTo>
                  <a:pt x="164" y="58"/>
                </a:moveTo>
                <a:cubicBezTo>
                  <a:pt x="147" y="85"/>
                  <a:pt x="147" y="85"/>
                  <a:pt x="147" y="85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83" y="130"/>
                  <a:pt x="283" y="130"/>
                  <a:pt x="283" y="130"/>
                </a:cubicBezTo>
                <a:lnTo>
                  <a:pt x="164" y="58"/>
                </a:lnTo>
                <a:close/>
                <a:moveTo>
                  <a:pt x="2" y="446"/>
                </a:moveTo>
                <a:cubicBezTo>
                  <a:pt x="13" y="354"/>
                  <a:pt x="13" y="354"/>
                  <a:pt x="13" y="354"/>
                </a:cubicBezTo>
                <a:cubicBezTo>
                  <a:pt x="90" y="401"/>
                  <a:pt x="90" y="401"/>
                  <a:pt x="90" y="401"/>
                </a:cubicBezTo>
                <a:cubicBezTo>
                  <a:pt x="13" y="453"/>
                  <a:pt x="13" y="453"/>
                  <a:pt x="13" y="453"/>
                </a:cubicBezTo>
                <a:cubicBezTo>
                  <a:pt x="5" y="459"/>
                  <a:pt x="0" y="456"/>
                  <a:pt x="2" y="446"/>
                </a:cubicBezTo>
                <a:close/>
                <a:moveTo>
                  <a:pt x="20" y="296"/>
                </a:moveTo>
                <a:cubicBezTo>
                  <a:pt x="133" y="109"/>
                  <a:pt x="133" y="109"/>
                  <a:pt x="133" y="109"/>
                </a:cubicBezTo>
                <a:cubicBezTo>
                  <a:pt x="172" y="133"/>
                  <a:pt x="172" y="133"/>
                  <a:pt x="172" y="133"/>
                </a:cubicBezTo>
                <a:cubicBezTo>
                  <a:pt x="59" y="320"/>
                  <a:pt x="59" y="320"/>
                  <a:pt x="59" y="320"/>
                </a:cubicBezTo>
                <a:lnTo>
                  <a:pt x="20" y="296"/>
                </a:lnTo>
                <a:close/>
                <a:moveTo>
                  <a:pt x="99" y="344"/>
                </a:moveTo>
                <a:cubicBezTo>
                  <a:pt x="212" y="158"/>
                  <a:pt x="212" y="158"/>
                  <a:pt x="212" y="158"/>
                </a:cubicBezTo>
                <a:cubicBezTo>
                  <a:pt x="252" y="182"/>
                  <a:pt x="252" y="182"/>
                  <a:pt x="252" y="182"/>
                </a:cubicBezTo>
                <a:cubicBezTo>
                  <a:pt x="139" y="368"/>
                  <a:pt x="139" y="368"/>
                  <a:pt x="139" y="368"/>
                </a:cubicBezTo>
                <a:lnTo>
                  <a:pt x="99" y="344"/>
                </a:lnTo>
                <a:close/>
                <a:moveTo>
                  <a:pt x="95" y="446"/>
                </a:moveTo>
                <a:cubicBezTo>
                  <a:pt x="301" y="446"/>
                  <a:pt x="301" y="446"/>
                  <a:pt x="301" y="446"/>
                </a:cubicBezTo>
                <a:cubicBezTo>
                  <a:pt x="307" y="446"/>
                  <a:pt x="311" y="450"/>
                  <a:pt x="311" y="456"/>
                </a:cubicBezTo>
                <a:cubicBezTo>
                  <a:pt x="311" y="462"/>
                  <a:pt x="307" y="467"/>
                  <a:pt x="301" y="467"/>
                </a:cubicBezTo>
                <a:cubicBezTo>
                  <a:pt x="95" y="467"/>
                  <a:pt x="95" y="467"/>
                  <a:pt x="95" y="467"/>
                </a:cubicBezTo>
                <a:cubicBezTo>
                  <a:pt x="89" y="467"/>
                  <a:pt x="84" y="462"/>
                  <a:pt x="84" y="456"/>
                </a:cubicBezTo>
                <a:cubicBezTo>
                  <a:pt x="84" y="450"/>
                  <a:pt x="89" y="446"/>
                  <a:pt x="95" y="446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sp>
        <p:nvSpPr>
          <p:cNvPr id="10258" name="Freeform 7"/>
          <p:cNvSpPr>
            <a:spLocks noEditPoints="1" noChangeArrowheads="1"/>
          </p:cNvSpPr>
          <p:nvPr/>
        </p:nvSpPr>
        <p:spPr bwMode="auto">
          <a:xfrm>
            <a:off x="4265613" y="2016125"/>
            <a:ext cx="628650" cy="515938"/>
          </a:xfrm>
          <a:custGeom>
            <a:avLst/>
            <a:gdLst>
              <a:gd name="T0" fmla="*/ 310 w 563"/>
              <a:gd name="T1" fmla="*/ 372 h 461"/>
              <a:gd name="T2" fmla="*/ 321 w 563"/>
              <a:gd name="T3" fmla="*/ 370 h 461"/>
              <a:gd name="T4" fmla="*/ 552 w 563"/>
              <a:gd name="T5" fmla="*/ 248 h 461"/>
              <a:gd name="T6" fmla="*/ 559 w 563"/>
              <a:gd name="T7" fmla="*/ 226 h 461"/>
              <a:gd name="T8" fmla="*/ 537 w 563"/>
              <a:gd name="T9" fmla="*/ 220 h 461"/>
              <a:gd name="T10" fmla="*/ 311 w 563"/>
              <a:gd name="T11" fmla="*/ 339 h 461"/>
              <a:gd name="T12" fmla="*/ 59 w 563"/>
              <a:gd name="T13" fmla="*/ 285 h 461"/>
              <a:gd name="T14" fmla="*/ 38 w 563"/>
              <a:gd name="T15" fmla="*/ 253 h 461"/>
              <a:gd name="T16" fmla="*/ 71 w 563"/>
              <a:gd name="T17" fmla="*/ 232 h 461"/>
              <a:gd name="T18" fmla="*/ 313 w 563"/>
              <a:gd name="T19" fmla="*/ 283 h 461"/>
              <a:gd name="T20" fmla="*/ 321 w 563"/>
              <a:gd name="T21" fmla="*/ 281 h 461"/>
              <a:gd name="T22" fmla="*/ 552 w 563"/>
              <a:gd name="T23" fmla="*/ 159 h 461"/>
              <a:gd name="T24" fmla="*/ 559 w 563"/>
              <a:gd name="T25" fmla="*/ 138 h 461"/>
              <a:gd name="T26" fmla="*/ 537 w 563"/>
              <a:gd name="T27" fmla="*/ 131 h 461"/>
              <a:gd name="T28" fmla="*/ 310 w 563"/>
              <a:gd name="T29" fmla="*/ 251 h 461"/>
              <a:gd name="T30" fmla="*/ 59 w 563"/>
              <a:gd name="T31" fmla="*/ 197 h 461"/>
              <a:gd name="T32" fmla="*/ 38 w 563"/>
              <a:gd name="T33" fmla="*/ 164 h 461"/>
              <a:gd name="T34" fmla="*/ 71 w 563"/>
              <a:gd name="T35" fmla="*/ 143 h 461"/>
              <a:gd name="T36" fmla="*/ 298 w 563"/>
              <a:gd name="T37" fmla="*/ 191 h 461"/>
              <a:gd name="T38" fmla="*/ 306 w 563"/>
              <a:gd name="T39" fmla="*/ 189 h 461"/>
              <a:gd name="T40" fmla="*/ 538 w 563"/>
              <a:gd name="T41" fmla="*/ 69 h 461"/>
              <a:gd name="T42" fmla="*/ 535 w 563"/>
              <a:gd name="T43" fmla="*/ 48 h 461"/>
              <a:gd name="T44" fmla="*/ 310 w 563"/>
              <a:gd name="T45" fmla="*/ 4 h 461"/>
              <a:gd name="T46" fmla="*/ 249 w 563"/>
              <a:gd name="T47" fmla="*/ 12 h 461"/>
              <a:gd name="T48" fmla="*/ 41 w 563"/>
              <a:gd name="T49" fmla="*/ 114 h 461"/>
              <a:gd name="T50" fmla="*/ 33 w 563"/>
              <a:gd name="T51" fmla="*/ 119 h 461"/>
              <a:gd name="T52" fmla="*/ 7 w 563"/>
              <a:gd name="T53" fmla="*/ 157 h 461"/>
              <a:gd name="T54" fmla="*/ 25 w 563"/>
              <a:gd name="T55" fmla="*/ 214 h 461"/>
              <a:gd name="T56" fmla="*/ 7 w 563"/>
              <a:gd name="T57" fmla="*/ 246 h 461"/>
              <a:gd name="T58" fmla="*/ 25 w 563"/>
              <a:gd name="T59" fmla="*/ 303 h 461"/>
              <a:gd name="T60" fmla="*/ 7 w 563"/>
              <a:gd name="T61" fmla="*/ 335 h 461"/>
              <a:gd name="T62" fmla="*/ 52 w 563"/>
              <a:gd name="T63" fmla="*/ 405 h 461"/>
              <a:gd name="T64" fmla="*/ 311 w 563"/>
              <a:gd name="T65" fmla="*/ 460 h 461"/>
              <a:gd name="T66" fmla="*/ 321 w 563"/>
              <a:gd name="T67" fmla="*/ 459 h 461"/>
              <a:gd name="T68" fmla="*/ 552 w 563"/>
              <a:gd name="T69" fmla="*/ 337 h 461"/>
              <a:gd name="T70" fmla="*/ 559 w 563"/>
              <a:gd name="T71" fmla="*/ 315 h 461"/>
              <a:gd name="T72" fmla="*/ 537 w 563"/>
              <a:gd name="T73" fmla="*/ 308 h 461"/>
              <a:gd name="T74" fmla="*/ 310 w 563"/>
              <a:gd name="T75" fmla="*/ 428 h 461"/>
              <a:gd name="T76" fmla="*/ 59 w 563"/>
              <a:gd name="T77" fmla="*/ 374 h 461"/>
              <a:gd name="T78" fmla="*/ 38 w 563"/>
              <a:gd name="T79" fmla="*/ 341 h 461"/>
              <a:gd name="T80" fmla="*/ 71 w 563"/>
              <a:gd name="T81" fmla="*/ 320 h 461"/>
              <a:gd name="T82" fmla="*/ 310 w 563"/>
              <a:gd name="T83" fmla="*/ 372 h 461"/>
              <a:gd name="T84" fmla="*/ 296 w 563"/>
              <a:gd name="T85" fmla="*/ 57 h 461"/>
              <a:gd name="T86" fmla="*/ 404 w 563"/>
              <a:gd name="T87" fmla="*/ 78 h 461"/>
              <a:gd name="T88" fmla="*/ 357 w 563"/>
              <a:gd name="T89" fmla="*/ 101 h 461"/>
              <a:gd name="T90" fmla="*/ 249 w 563"/>
              <a:gd name="T91" fmla="*/ 79 h 461"/>
              <a:gd name="T92" fmla="*/ 296 w 563"/>
              <a:gd name="T93" fmla="*/ 57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3" h="461">
                <a:moveTo>
                  <a:pt x="310" y="372"/>
                </a:moveTo>
                <a:cubicBezTo>
                  <a:pt x="314" y="372"/>
                  <a:pt x="318" y="371"/>
                  <a:pt x="321" y="370"/>
                </a:cubicBezTo>
                <a:cubicBezTo>
                  <a:pt x="552" y="248"/>
                  <a:pt x="552" y="248"/>
                  <a:pt x="552" y="248"/>
                </a:cubicBezTo>
                <a:cubicBezTo>
                  <a:pt x="560" y="244"/>
                  <a:pt x="563" y="234"/>
                  <a:pt x="559" y="226"/>
                </a:cubicBezTo>
                <a:cubicBezTo>
                  <a:pt x="555" y="218"/>
                  <a:pt x="545" y="215"/>
                  <a:pt x="537" y="220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59" y="285"/>
                  <a:pt x="59" y="285"/>
                  <a:pt x="59" y="285"/>
                </a:cubicBezTo>
                <a:cubicBezTo>
                  <a:pt x="44" y="282"/>
                  <a:pt x="35" y="268"/>
                  <a:pt x="38" y="253"/>
                </a:cubicBezTo>
                <a:cubicBezTo>
                  <a:pt x="41" y="238"/>
                  <a:pt x="56" y="228"/>
                  <a:pt x="71" y="232"/>
                </a:cubicBezTo>
                <a:cubicBezTo>
                  <a:pt x="71" y="232"/>
                  <a:pt x="313" y="283"/>
                  <a:pt x="313" y="283"/>
                </a:cubicBezTo>
                <a:cubicBezTo>
                  <a:pt x="316" y="283"/>
                  <a:pt x="318" y="283"/>
                  <a:pt x="321" y="281"/>
                </a:cubicBezTo>
                <a:cubicBezTo>
                  <a:pt x="552" y="159"/>
                  <a:pt x="552" y="159"/>
                  <a:pt x="552" y="159"/>
                </a:cubicBezTo>
                <a:cubicBezTo>
                  <a:pt x="560" y="155"/>
                  <a:pt x="563" y="146"/>
                  <a:pt x="559" y="138"/>
                </a:cubicBezTo>
                <a:cubicBezTo>
                  <a:pt x="555" y="130"/>
                  <a:pt x="545" y="127"/>
                  <a:pt x="537" y="131"/>
                </a:cubicBezTo>
                <a:cubicBezTo>
                  <a:pt x="310" y="251"/>
                  <a:pt x="310" y="251"/>
                  <a:pt x="310" y="251"/>
                </a:cubicBezTo>
                <a:cubicBezTo>
                  <a:pt x="59" y="197"/>
                  <a:pt x="59" y="197"/>
                  <a:pt x="59" y="197"/>
                </a:cubicBezTo>
                <a:cubicBezTo>
                  <a:pt x="44" y="194"/>
                  <a:pt x="35" y="179"/>
                  <a:pt x="38" y="164"/>
                </a:cubicBezTo>
                <a:cubicBezTo>
                  <a:pt x="41" y="149"/>
                  <a:pt x="56" y="140"/>
                  <a:pt x="71" y="143"/>
                </a:cubicBezTo>
                <a:cubicBezTo>
                  <a:pt x="71" y="143"/>
                  <a:pt x="297" y="191"/>
                  <a:pt x="298" y="191"/>
                </a:cubicBezTo>
                <a:cubicBezTo>
                  <a:pt x="301" y="191"/>
                  <a:pt x="303" y="191"/>
                  <a:pt x="306" y="189"/>
                </a:cubicBezTo>
                <a:cubicBezTo>
                  <a:pt x="306" y="189"/>
                  <a:pt x="538" y="69"/>
                  <a:pt x="538" y="69"/>
                </a:cubicBezTo>
                <a:cubicBezTo>
                  <a:pt x="554" y="61"/>
                  <a:pt x="553" y="51"/>
                  <a:pt x="535" y="48"/>
                </a:cubicBezTo>
                <a:cubicBezTo>
                  <a:pt x="310" y="4"/>
                  <a:pt x="310" y="4"/>
                  <a:pt x="310" y="4"/>
                </a:cubicBezTo>
                <a:cubicBezTo>
                  <a:pt x="292" y="0"/>
                  <a:pt x="265" y="4"/>
                  <a:pt x="249" y="12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38" y="116"/>
                  <a:pt x="35" y="118"/>
                  <a:pt x="33" y="119"/>
                </a:cubicBezTo>
                <a:cubicBezTo>
                  <a:pt x="20" y="128"/>
                  <a:pt x="10" y="141"/>
                  <a:pt x="7" y="157"/>
                </a:cubicBezTo>
                <a:cubicBezTo>
                  <a:pt x="2" y="179"/>
                  <a:pt x="10" y="200"/>
                  <a:pt x="25" y="214"/>
                </a:cubicBezTo>
                <a:cubicBezTo>
                  <a:pt x="16" y="222"/>
                  <a:pt x="9" y="233"/>
                  <a:pt x="7" y="246"/>
                </a:cubicBezTo>
                <a:cubicBezTo>
                  <a:pt x="2" y="268"/>
                  <a:pt x="10" y="289"/>
                  <a:pt x="25" y="303"/>
                </a:cubicBezTo>
                <a:cubicBezTo>
                  <a:pt x="16" y="311"/>
                  <a:pt x="9" y="322"/>
                  <a:pt x="7" y="335"/>
                </a:cubicBezTo>
                <a:cubicBezTo>
                  <a:pt x="0" y="367"/>
                  <a:pt x="20" y="399"/>
                  <a:pt x="52" y="405"/>
                </a:cubicBezTo>
                <a:cubicBezTo>
                  <a:pt x="52" y="405"/>
                  <a:pt x="310" y="461"/>
                  <a:pt x="311" y="460"/>
                </a:cubicBezTo>
                <a:cubicBezTo>
                  <a:pt x="314" y="460"/>
                  <a:pt x="318" y="460"/>
                  <a:pt x="321" y="459"/>
                </a:cubicBezTo>
                <a:cubicBezTo>
                  <a:pt x="552" y="337"/>
                  <a:pt x="552" y="337"/>
                  <a:pt x="552" y="337"/>
                </a:cubicBezTo>
                <a:cubicBezTo>
                  <a:pt x="560" y="332"/>
                  <a:pt x="563" y="323"/>
                  <a:pt x="559" y="315"/>
                </a:cubicBezTo>
                <a:cubicBezTo>
                  <a:pt x="555" y="307"/>
                  <a:pt x="545" y="304"/>
                  <a:pt x="537" y="308"/>
                </a:cubicBezTo>
                <a:cubicBezTo>
                  <a:pt x="310" y="428"/>
                  <a:pt x="310" y="428"/>
                  <a:pt x="310" y="428"/>
                </a:cubicBezTo>
                <a:cubicBezTo>
                  <a:pt x="59" y="374"/>
                  <a:pt x="59" y="374"/>
                  <a:pt x="59" y="374"/>
                </a:cubicBezTo>
                <a:cubicBezTo>
                  <a:pt x="44" y="371"/>
                  <a:pt x="35" y="356"/>
                  <a:pt x="38" y="341"/>
                </a:cubicBezTo>
                <a:cubicBezTo>
                  <a:pt x="41" y="327"/>
                  <a:pt x="56" y="317"/>
                  <a:pt x="71" y="320"/>
                </a:cubicBezTo>
                <a:cubicBezTo>
                  <a:pt x="71" y="320"/>
                  <a:pt x="309" y="372"/>
                  <a:pt x="310" y="372"/>
                </a:cubicBezTo>
                <a:close/>
                <a:moveTo>
                  <a:pt x="296" y="57"/>
                </a:moveTo>
                <a:cubicBezTo>
                  <a:pt x="404" y="78"/>
                  <a:pt x="404" y="78"/>
                  <a:pt x="404" y="78"/>
                </a:cubicBezTo>
                <a:cubicBezTo>
                  <a:pt x="357" y="101"/>
                  <a:pt x="357" y="101"/>
                  <a:pt x="357" y="101"/>
                </a:cubicBezTo>
                <a:cubicBezTo>
                  <a:pt x="249" y="79"/>
                  <a:pt x="249" y="79"/>
                  <a:pt x="249" y="79"/>
                </a:cubicBezTo>
                <a:lnTo>
                  <a:pt x="296" y="57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sp>
        <p:nvSpPr>
          <p:cNvPr id="10259" name="Freeform 17"/>
          <p:cNvSpPr>
            <a:spLocks noEditPoints="1" noChangeArrowheads="1"/>
          </p:cNvSpPr>
          <p:nvPr/>
        </p:nvSpPr>
        <p:spPr bwMode="auto">
          <a:xfrm>
            <a:off x="1489075" y="2016125"/>
            <a:ext cx="381000" cy="376238"/>
          </a:xfrm>
          <a:custGeom>
            <a:avLst/>
            <a:gdLst>
              <a:gd name="T0" fmla="*/ 294 w 447"/>
              <a:gd name="T1" fmla="*/ 356 h 441"/>
              <a:gd name="T2" fmla="*/ 289 w 447"/>
              <a:gd name="T3" fmla="*/ 375 h 441"/>
              <a:gd name="T4" fmla="*/ 236 w 447"/>
              <a:gd name="T5" fmla="*/ 405 h 441"/>
              <a:gd name="T6" fmla="*/ 217 w 447"/>
              <a:gd name="T7" fmla="*/ 400 h 441"/>
              <a:gd name="T8" fmla="*/ 209 w 447"/>
              <a:gd name="T9" fmla="*/ 387 h 441"/>
              <a:gd name="T10" fmla="*/ 160 w 447"/>
              <a:gd name="T11" fmla="*/ 350 h 441"/>
              <a:gd name="T12" fmla="*/ 162 w 447"/>
              <a:gd name="T13" fmla="*/ 349 h 441"/>
              <a:gd name="T14" fmla="*/ 276 w 447"/>
              <a:gd name="T15" fmla="*/ 283 h 441"/>
              <a:gd name="T16" fmla="*/ 278 w 447"/>
              <a:gd name="T17" fmla="*/ 281 h 441"/>
              <a:gd name="T18" fmla="*/ 286 w 447"/>
              <a:gd name="T19" fmla="*/ 343 h 441"/>
              <a:gd name="T20" fmla="*/ 294 w 447"/>
              <a:gd name="T21" fmla="*/ 356 h 441"/>
              <a:gd name="T22" fmla="*/ 312 w 447"/>
              <a:gd name="T23" fmla="*/ 424 h 441"/>
              <a:gd name="T24" fmla="*/ 305 w 447"/>
              <a:gd name="T25" fmla="*/ 433 h 441"/>
              <a:gd name="T26" fmla="*/ 273 w 447"/>
              <a:gd name="T27" fmla="*/ 439 h 441"/>
              <a:gd name="T28" fmla="*/ 258 w 447"/>
              <a:gd name="T29" fmla="*/ 435 h 441"/>
              <a:gd name="T30" fmla="*/ 252 w 447"/>
              <a:gd name="T31" fmla="*/ 423 h 441"/>
              <a:gd name="T32" fmla="*/ 255 w 447"/>
              <a:gd name="T33" fmla="*/ 411 h 441"/>
              <a:gd name="T34" fmla="*/ 284 w 447"/>
              <a:gd name="T35" fmla="*/ 394 h 441"/>
              <a:gd name="T36" fmla="*/ 296 w 447"/>
              <a:gd name="T37" fmla="*/ 397 h 441"/>
              <a:gd name="T38" fmla="*/ 312 w 447"/>
              <a:gd name="T39" fmla="*/ 424 h 441"/>
              <a:gd name="T40" fmla="*/ 447 w 447"/>
              <a:gd name="T41" fmla="*/ 421 h 441"/>
              <a:gd name="T42" fmla="*/ 431 w 447"/>
              <a:gd name="T43" fmla="*/ 437 h 441"/>
              <a:gd name="T44" fmla="*/ 358 w 447"/>
              <a:gd name="T45" fmla="*/ 437 h 441"/>
              <a:gd name="T46" fmla="*/ 342 w 447"/>
              <a:gd name="T47" fmla="*/ 421 h 441"/>
              <a:gd name="T48" fmla="*/ 358 w 447"/>
              <a:gd name="T49" fmla="*/ 406 h 441"/>
              <a:gd name="T50" fmla="*/ 431 w 447"/>
              <a:gd name="T51" fmla="*/ 406 h 441"/>
              <a:gd name="T52" fmla="*/ 447 w 447"/>
              <a:gd name="T53" fmla="*/ 421 h 441"/>
              <a:gd name="T54" fmla="*/ 267 w 447"/>
              <a:gd name="T55" fmla="*/ 267 h 441"/>
              <a:gd name="T56" fmla="*/ 153 w 447"/>
              <a:gd name="T57" fmla="*/ 333 h 441"/>
              <a:gd name="T58" fmla="*/ 117 w 447"/>
              <a:gd name="T59" fmla="*/ 322 h 441"/>
              <a:gd name="T60" fmla="*/ 6 w 447"/>
              <a:gd name="T61" fmla="*/ 89 h 441"/>
              <a:gd name="T62" fmla="*/ 16 w 447"/>
              <a:gd name="T63" fmla="*/ 51 h 441"/>
              <a:gd name="T64" fmla="*/ 92 w 447"/>
              <a:gd name="T65" fmla="*/ 7 h 441"/>
              <a:gd name="T66" fmla="*/ 129 w 447"/>
              <a:gd name="T67" fmla="*/ 18 h 441"/>
              <a:gd name="T68" fmla="*/ 276 w 447"/>
              <a:gd name="T69" fmla="*/ 230 h 441"/>
              <a:gd name="T70" fmla="*/ 267 w 447"/>
              <a:gd name="T71" fmla="*/ 267 h 441"/>
              <a:gd name="T72" fmla="*/ 241 w 447"/>
              <a:gd name="T73" fmla="*/ 229 h 441"/>
              <a:gd name="T74" fmla="*/ 109 w 447"/>
              <a:gd name="T75" fmla="*/ 38 h 441"/>
              <a:gd name="T76" fmla="*/ 97 w 447"/>
              <a:gd name="T77" fmla="*/ 35 h 441"/>
              <a:gd name="T78" fmla="*/ 95 w 447"/>
              <a:gd name="T79" fmla="*/ 48 h 441"/>
              <a:gd name="T80" fmla="*/ 227 w 447"/>
              <a:gd name="T81" fmla="*/ 239 h 441"/>
              <a:gd name="T82" fmla="*/ 234 w 447"/>
              <a:gd name="T83" fmla="*/ 243 h 441"/>
              <a:gd name="T84" fmla="*/ 239 w 447"/>
              <a:gd name="T85" fmla="*/ 242 h 441"/>
              <a:gd name="T86" fmla="*/ 241 w 447"/>
              <a:gd name="T87" fmla="*/ 229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7" h="441">
                <a:moveTo>
                  <a:pt x="294" y="356"/>
                </a:moveTo>
                <a:cubicBezTo>
                  <a:pt x="298" y="363"/>
                  <a:pt x="295" y="371"/>
                  <a:pt x="289" y="375"/>
                </a:cubicBezTo>
                <a:cubicBezTo>
                  <a:pt x="236" y="405"/>
                  <a:pt x="236" y="405"/>
                  <a:pt x="236" y="405"/>
                </a:cubicBezTo>
                <a:cubicBezTo>
                  <a:pt x="229" y="409"/>
                  <a:pt x="221" y="407"/>
                  <a:pt x="217" y="400"/>
                </a:cubicBezTo>
                <a:cubicBezTo>
                  <a:pt x="209" y="387"/>
                  <a:pt x="209" y="387"/>
                  <a:pt x="209" y="387"/>
                </a:cubicBezTo>
                <a:cubicBezTo>
                  <a:pt x="199" y="369"/>
                  <a:pt x="180" y="357"/>
                  <a:pt x="160" y="350"/>
                </a:cubicBezTo>
                <a:cubicBezTo>
                  <a:pt x="161" y="349"/>
                  <a:pt x="162" y="349"/>
                  <a:pt x="162" y="349"/>
                </a:cubicBezTo>
                <a:cubicBezTo>
                  <a:pt x="276" y="283"/>
                  <a:pt x="276" y="283"/>
                  <a:pt x="276" y="283"/>
                </a:cubicBezTo>
                <a:cubicBezTo>
                  <a:pt x="277" y="282"/>
                  <a:pt x="278" y="282"/>
                  <a:pt x="278" y="281"/>
                </a:cubicBezTo>
                <a:cubicBezTo>
                  <a:pt x="275" y="302"/>
                  <a:pt x="275" y="324"/>
                  <a:pt x="286" y="343"/>
                </a:cubicBezTo>
                <a:lnTo>
                  <a:pt x="294" y="356"/>
                </a:lnTo>
                <a:close/>
                <a:moveTo>
                  <a:pt x="312" y="424"/>
                </a:moveTo>
                <a:cubicBezTo>
                  <a:pt x="315" y="430"/>
                  <a:pt x="312" y="432"/>
                  <a:pt x="305" y="433"/>
                </a:cubicBezTo>
                <a:cubicBezTo>
                  <a:pt x="273" y="439"/>
                  <a:pt x="273" y="439"/>
                  <a:pt x="273" y="439"/>
                </a:cubicBezTo>
                <a:cubicBezTo>
                  <a:pt x="266" y="441"/>
                  <a:pt x="262" y="441"/>
                  <a:pt x="258" y="435"/>
                </a:cubicBezTo>
                <a:cubicBezTo>
                  <a:pt x="252" y="423"/>
                  <a:pt x="252" y="423"/>
                  <a:pt x="252" y="423"/>
                </a:cubicBezTo>
                <a:cubicBezTo>
                  <a:pt x="248" y="417"/>
                  <a:pt x="249" y="414"/>
                  <a:pt x="255" y="411"/>
                </a:cubicBezTo>
                <a:cubicBezTo>
                  <a:pt x="284" y="394"/>
                  <a:pt x="284" y="394"/>
                  <a:pt x="284" y="394"/>
                </a:cubicBezTo>
                <a:cubicBezTo>
                  <a:pt x="290" y="390"/>
                  <a:pt x="293" y="391"/>
                  <a:pt x="296" y="397"/>
                </a:cubicBezTo>
                <a:lnTo>
                  <a:pt x="312" y="424"/>
                </a:lnTo>
                <a:close/>
                <a:moveTo>
                  <a:pt x="447" y="421"/>
                </a:moveTo>
                <a:cubicBezTo>
                  <a:pt x="447" y="430"/>
                  <a:pt x="440" y="437"/>
                  <a:pt x="431" y="437"/>
                </a:cubicBezTo>
                <a:cubicBezTo>
                  <a:pt x="358" y="437"/>
                  <a:pt x="358" y="437"/>
                  <a:pt x="358" y="437"/>
                </a:cubicBezTo>
                <a:cubicBezTo>
                  <a:pt x="349" y="437"/>
                  <a:pt x="342" y="430"/>
                  <a:pt x="342" y="421"/>
                </a:cubicBezTo>
                <a:cubicBezTo>
                  <a:pt x="342" y="413"/>
                  <a:pt x="349" y="406"/>
                  <a:pt x="358" y="406"/>
                </a:cubicBezTo>
                <a:cubicBezTo>
                  <a:pt x="431" y="406"/>
                  <a:pt x="431" y="406"/>
                  <a:pt x="431" y="406"/>
                </a:cubicBezTo>
                <a:cubicBezTo>
                  <a:pt x="440" y="406"/>
                  <a:pt x="447" y="413"/>
                  <a:pt x="447" y="421"/>
                </a:cubicBezTo>
                <a:close/>
                <a:moveTo>
                  <a:pt x="267" y="267"/>
                </a:moveTo>
                <a:cubicBezTo>
                  <a:pt x="153" y="333"/>
                  <a:pt x="153" y="333"/>
                  <a:pt x="153" y="333"/>
                </a:cubicBezTo>
                <a:cubicBezTo>
                  <a:pt x="140" y="341"/>
                  <a:pt x="124" y="336"/>
                  <a:pt x="117" y="322"/>
                </a:cubicBezTo>
                <a:cubicBezTo>
                  <a:pt x="6" y="89"/>
                  <a:pt x="6" y="89"/>
                  <a:pt x="6" y="89"/>
                </a:cubicBezTo>
                <a:cubicBezTo>
                  <a:pt x="0" y="75"/>
                  <a:pt x="3" y="59"/>
                  <a:pt x="16" y="51"/>
                </a:cubicBezTo>
                <a:cubicBezTo>
                  <a:pt x="92" y="7"/>
                  <a:pt x="92" y="7"/>
                  <a:pt x="92" y="7"/>
                </a:cubicBezTo>
                <a:cubicBezTo>
                  <a:pt x="105" y="0"/>
                  <a:pt x="121" y="5"/>
                  <a:pt x="129" y="18"/>
                </a:cubicBezTo>
                <a:cubicBezTo>
                  <a:pt x="276" y="230"/>
                  <a:pt x="276" y="230"/>
                  <a:pt x="276" y="230"/>
                </a:cubicBezTo>
                <a:cubicBezTo>
                  <a:pt x="284" y="243"/>
                  <a:pt x="280" y="260"/>
                  <a:pt x="267" y="267"/>
                </a:cubicBezTo>
                <a:close/>
                <a:moveTo>
                  <a:pt x="241" y="229"/>
                </a:moveTo>
                <a:cubicBezTo>
                  <a:pt x="109" y="38"/>
                  <a:pt x="109" y="38"/>
                  <a:pt x="109" y="38"/>
                </a:cubicBezTo>
                <a:cubicBezTo>
                  <a:pt x="106" y="33"/>
                  <a:pt x="101" y="32"/>
                  <a:pt x="97" y="35"/>
                </a:cubicBezTo>
                <a:cubicBezTo>
                  <a:pt x="93" y="38"/>
                  <a:pt x="92" y="44"/>
                  <a:pt x="95" y="48"/>
                </a:cubicBezTo>
                <a:cubicBezTo>
                  <a:pt x="227" y="239"/>
                  <a:pt x="227" y="239"/>
                  <a:pt x="227" y="239"/>
                </a:cubicBezTo>
                <a:cubicBezTo>
                  <a:pt x="228" y="242"/>
                  <a:pt x="231" y="243"/>
                  <a:pt x="234" y="243"/>
                </a:cubicBezTo>
                <a:cubicBezTo>
                  <a:pt x="236" y="243"/>
                  <a:pt x="237" y="243"/>
                  <a:pt x="239" y="242"/>
                </a:cubicBezTo>
                <a:cubicBezTo>
                  <a:pt x="243" y="239"/>
                  <a:pt x="244" y="233"/>
                  <a:pt x="241" y="229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10260" name="组合 47"/>
          <p:cNvGrpSpPr/>
          <p:nvPr/>
        </p:nvGrpSpPr>
        <p:grpSpPr bwMode="auto">
          <a:xfrm>
            <a:off x="2787650" y="2089150"/>
            <a:ext cx="428625" cy="290513"/>
            <a:chOff x="1915172" y="2352049"/>
            <a:chExt cx="539124" cy="366650"/>
          </a:xfrm>
        </p:grpSpPr>
        <p:sp>
          <p:nvSpPr>
            <p:cNvPr id="49" name="Freeform 8"/>
            <p:cNvSpPr>
              <a:spLocks noEditPoints="1"/>
            </p:cNvSpPr>
            <p:nvPr/>
          </p:nvSpPr>
          <p:spPr bwMode="auto">
            <a:xfrm>
              <a:off x="1915172" y="2352049"/>
              <a:ext cx="539124" cy="366650"/>
            </a:xfrm>
            <a:custGeom>
              <a:avLst/>
              <a:gdLst>
                <a:gd name="T0" fmla="*/ 627 w 631"/>
                <a:gd name="T1" fmla="*/ 44 h 429"/>
                <a:gd name="T2" fmla="*/ 469 w 631"/>
                <a:gd name="T3" fmla="*/ 0 h 429"/>
                <a:gd name="T4" fmla="*/ 315 w 631"/>
                <a:gd name="T5" fmla="*/ 41 h 429"/>
                <a:gd name="T6" fmla="*/ 168 w 631"/>
                <a:gd name="T7" fmla="*/ 0 h 429"/>
                <a:gd name="T8" fmla="*/ 3 w 631"/>
                <a:gd name="T9" fmla="*/ 44 h 429"/>
                <a:gd name="T10" fmla="*/ 0 w 631"/>
                <a:gd name="T11" fmla="*/ 52 h 429"/>
                <a:gd name="T12" fmla="*/ 0 w 631"/>
                <a:gd name="T13" fmla="*/ 412 h 429"/>
                <a:gd name="T14" fmla="*/ 23 w 631"/>
                <a:gd name="T15" fmla="*/ 429 h 429"/>
                <a:gd name="T16" fmla="*/ 313 w 631"/>
                <a:gd name="T17" fmla="*/ 429 h 429"/>
                <a:gd name="T18" fmla="*/ 608 w 631"/>
                <a:gd name="T19" fmla="*/ 429 h 429"/>
                <a:gd name="T20" fmla="*/ 631 w 631"/>
                <a:gd name="T21" fmla="*/ 413 h 429"/>
                <a:gd name="T22" fmla="*/ 631 w 631"/>
                <a:gd name="T23" fmla="*/ 52 h 429"/>
                <a:gd name="T24" fmla="*/ 627 w 631"/>
                <a:gd name="T25" fmla="*/ 44 h 429"/>
                <a:gd name="T26" fmla="*/ 304 w 631"/>
                <a:gd name="T27" fmla="*/ 60 h 429"/>
                <a:gd name="T28" fmla="*/ 304 w 631"/>
                <a:gd name="T29" fmla="*/ 393 h 429"/>
                <a:gd name="T30" fmla="*/ 167 w 631"/>
                <a:gd name="T31" fmla="*/ 355 h 429"/>
                <a:gd name="T32" fmla="*/ 40 w 631"/>
                <a:gd name="T33" fmla="*/ 380 h 429"/>
                <a:gd name="T34" fmla="*/ 40 w 631"/>
                <a:gd name="T35" fmla="*/ 46 h 429"/>
                <a:gd name="T36" fmla="*/ 169 w 631"/>
                <a:gd name="T37" fmla="*/ 21 h 429"/>
                <a:gd name="T38" fmla="*/ 304 w 631"/>
                <a:gd name="T39" fmla="*/ 60 h 429"/>
                <a:gd name="T40" fmla="*/ 590 w 631"/>
                <a:gd name="T41" fmla="*/ 45 h 429"/>
                <a:gd name="T42" fmla="*/ 590 w 631"/>
                <a:gd name="T43" fmla="*/ 381 h 429"/>
                <a:gd name="T44" fmla="*/ 462 w 631"/>
                <a:gd name="T45" fmla="*/ 359 h 429"/>
                <a:gd name="T46" fmla="*/ 323 w 631"/>
                <a:gd name="T47" fmla="*/ 394 h 429"/>
                <a:gd name="T48" fmla="*/ 323 w 631"/>
                <a:gd name="T49" fmla="*/ 61 h 429"/>
                <a:gd name="T50" fmla="*/ 469 w 631"/>
                <a:gd name="T51" fmla="*/ 21 h 429"/>
                <a:gd name="T52" fmla="*/ 590 w 631"/>
                <a:gd name="T53" fmla="*/ 4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1" h="429">
                  <a:moveTo>
                    <a:pt x="627" y="44"/>
                  </a:moveTo>
                  <a:cubicBezTo>
                    <a:pt x="593" y="16"/>
                    <a:pt x="534" y="0"/>
                    <a:pt x="469" y="0"/>
                  </a:cubicBezTo>
                  <a:cubicBezTo>
                    <a:pt x="407" y="0"/>
                    <a:pt x="350" y="15"/>
                    <a:pt x="315" y="41"/>
                  </a:cubicBezTo>
                  <a:cubicBezTo>
                    <a:pt x="288" y="15"/>
                    <a:pt x="234" y="0"/>
                    <a:pt x="168" y="0"/>
                  </a:cubicBezTo>
                  <a:cubicBezTo>
                    <a:pt x="100" y="0"/>
                    <a:pt x="37" y="17"/>
                    <a:pt x="3" y="44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0" y="419"/>
                    <a:pt x="9" y="429"/>
                    <a:pt x="23" y="429"/>
                  </a:cubicBezTo>
                  <a:cubicBezTo>
                    <a:pt x="313" y="429"/>
                    <a:pt x="313" y="429"/>
                    <a:pt x="313" y="429"/>
                  </a:cubicBezTo>
                  <a:cubicBezTo>
                    <a:pt x="314" y="429"/>
                    <a:pt x="608" y="429"/>
                    <a:pt x="608" y="429"/>
                  </a:cubicBezTo>
                  <a:cubicBezTo>
                    <a:pt x="618" y="429"/>
                    <a:pt x="631" y="424"/>
                    <a:pt x="631" y="413"/>
                  </a:cubicBezTo>
                  <a:cubicBezTo>
                    <a:pt x="631" y="52"/>
                    <a:pt x="631" y="52"/>
                    <a:pt x="631" y="52"/>
                  </a:cubicBezTo>
                  <a:cubicBezTo>
                    <a:pt x="631" y="49"/>
                    <a:pt x="630" y="46"/>
                    <a:pt x="627" y="44"/>
                  </a:cubicBezTo>
                  <a:close/>
                  <a:moveTo>
                    <a:pt x="304" y="60"/>
                  </a:moveTo>
                  <a:cubicBezTo>
                    <a:pt x="304" y="66"/>
                    <a:pt x="304" y="393"/>
                    <a:pt x="304" y="393"/>
                  </a:cubicBezTo>
                  <a:cubicBezTo>
                    <a:pt x="275" y="369"/>
                    <a:pt x="227" y="355"/>
                    <a:pt x="167" y="355"/>
                  </a:cubicBezTo>
                  <a:cubicBezTo>
                    <a:pt x="120" y="355"/>
                    <a:pt x="75" y="364"/>
                    <a:pt x="40" y="38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85" y="21"/>
                    <a:pt x="169" y="21"/>
                  </a:cubicBezTo>
                  <a:cubicBezTo>
                    <a:pt x="266" y="21"/>
                    <a:pt x="304" y="58"/>
                    <a:pt x="304" y="60"/>
                  </a:cubicBezTo>
                  <a:close/>
                  <a:moveTo>
                    <a:pt x="590" y="45"/>
                  </a:moveTo>
                  <a:cubicBezTo>
                    <a:pt x="590" y="381"/>
                    <a:pt x="590" y="381"/>
                    <a:pt x="590" y="381"/>
                  </a:cubicBezTo>
                  <a:cubicBezTo>
                    <a:pt x="554" y="366"/>
                    <a:pt x="505" y="359"/>
                    <a:pt x="462" y="359"/>
                  </a:cubicBezTo>
                  <a:cubicBezTo>
                    <a:pt x="401" y="359"/>
                    <a:pt x="352" y="371"/>
                    <a:pt x="323" y="394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68" y="21"/>
                    <a:pt x="469" y="21"/>
                  </a:cubicBezTo>
                  <a:cubicBezTo>
                    <a:pt x="547" y="21"/>
                    <a:pt x="590" y="45"/>
                    <a:pt x="590" y="4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Freeform 24"/>
            <p:cNvSpPr/>
            <p:nvPr/>
          </p:nvSpPr>
          <p:spPr bwMode="auto">
            <a:xfrm>
              <a:off x="1983062" y="2402138"/>
              <a:ext cx="165731" cy="38067"/>
            </a:xfrm>
            <a:custGeom>
              <a:avLst/>
              <a:gdLst>
                <a:gd name="T0" fmla="*/ 184 w 192"/>
                <a:gd name="T1" fmla="*/ 44 h 44"/>
                <a:gd name="T2" fmla="*/ 180 w 192"/>
                <a:gd name="T3" fmla="*/ 43 h 44"/>
                <a:gd name="T4" fmla="*/ 10 w 192"/>
                <a:gd name="T5" fmla="*/ 32 h 44"/>
                <a:gd name="T6" fmla="*/ 1 w 192"/>
                <a:gd name="T7" fmla="*/ 27 h 44"/>
                <a:gd name="T8" fmla="*/ 6 w 192"/>
                <a:gd name="T9" fmla="*/ 19 h 44"/>
                <a:gd name="T10" fmla="*/ 188 w 192"/>
                <a:gd name="T11" fmla="*/ 31 h 44"/>
                <a:gd name="T12" fmla="*/ 190 w 192"/>
                <a:gd name="T13" fmla="*/ 41 h 44"/>
                <a:gd name="T14" fmla="*/ 184 w 192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4">
                  <a:moveTo>
                    <a:pt x="184" y="44"/>
                  </a:moveTo>
                  <a:cubicBezTo>
                    <a:pt x="183" y="44"/>
                    <a:pt x="181" y="44"/>
                    <a:pt x="180" y="43"/>
                  </a:cubicBezTo>
                  <a:cubicBezTo>
                    <a:pt x="150" y="23"/>
                    <a:pt x="83" y="12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5"/>
                    <a:pt x="188" y="31"/>
                  </a:cubicBezTo>
                  <a:cubicBezTo>
                    <a:pt x="191" y="33"/>
                    <a:pt x="192" y="38"/>
                    <a:pt x="190" y="41"/>
                  </a:cubicBezTo>
                  <a:cubicBezTo>
                    <a:pt x="189" y="43"/>
                    <a:pt x="186" y="44"/>
                    <a:pt x="184" y="4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Freeform 25"/>
            <p:cNvSpPr/>
            <p:nvPr/>
          </p:nvSpPr>
          <p:spPr bwMode="auto">
            <a:xfrm>
              <a:off x="1983062" y="2448219"/>
              <a:ext cx="165731" cy="38068"/>
            </a:xfrm>
            <a:custGeom>
              <a:avLst/>
              <a:gdLst>
                <a:gd name="T0" fmla="*/ 184 w 192"/>
                <a:gd name="T1" fmla="*/ 43 h 43"/>
                <a:gd name="T2" fmla="*/ 180 w 192"/>
                <a:gd name="T3" fmla="*/ 42 h 43"/>
                <a:gd name="T4" fmla="*/ 10 w 192"/>
                <a:gd name="T5" fmla="*/ 32 h 43"/>
                <a:gd name="T6" fmla="*/ 1 w 192"/>
                <a:gd name="T7" fmla="*/ 27 h 43"/>
                <a:gd name="T8" fmla="*/ 6 w 192"/>
                <a:gd name="T9" fmla="*/ 19 h 43"/>
                <a:gd name="T10" fmla="*/ 188 w 192"/>
                <a:gd name="T11" fmla="*/ 30 h 43"/>
                <a:gd name="T12" fmla="*/ 190 w 192"/>
                <a:gd name="T13" fmla="*/ 40 h 43"/>
                <a:gd name="T14" fmla="*/ 184 w 19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4" y="43"/>
                  </a:moveTo>
                  <a:cubicBezTo>
                    <a:pt x="183" y="43"/>
                    <a:pt x="181" y="43"/>
                    <a:pt x="180" y="42"/>
                  </a:cubicBezTo>
                  <a:cubicBezTo>
                    <a:pt x="150" y="23"/>
                    <a:pt x="84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4"/>
                    <a:pt x="188" y="30"/>
                  </a:cubicBezTo>
                  <a:cubicBezTo>
                    <a:pt x="191" y="32"/>
                    <a:pt x="192" y="37"/>
                    <a:pt x="190" y="40"/>
                  </a:cubicBezTo>
                  <a:cubicBezTo>
                    <a:pt x="188" y="42"/>
                    <a:pt x="186" y="43"/>
                    <a:pt x="184" y="43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Freeform 26"/>
            <p:cNvSpPr/>
            <p:nvPr/>
          </p:nvSpPr>
          <p:spPr bwMode="auto">
            <a:xfrm>
              <a:off x="1983062" y="2494302"/>
              <a:ext cx="165731" cy="38067"/>
            </a:xfrm>
            <a:custGeom>
              <a:avLst/>
              <a:gdLst>
                <a:gd name="T0" fmla="*/ 185 w 193"/>
                <a:gd name="T1" fmla="*/ 43 h 43"/>
                <a:gd name="T2" fmla="*/ 181 w 193"/>
                <a:gd name="T3" fmla="*/ 42 h 43"/>
                <a:gd name="T4" fmla="*/ 10 w 193"/>
                <a:gd name="T5" fmla="*/ 32 h 43"/>
                <a:gd name="T6" fmla="*/ 1 w 193"/>
                <a:gd name="T7" fmla="*/ 27 h 43"/>
                <a:gd name="T8" fmla="*/ 6 w 193"/>
                <a:gd name="T9" fmla="*/ 18 h 43"/>
                <a:gd name="T10" fmla="*/ 189 w 193"/>
                <a:gd name="T11" fmla="*/ 30 h 43"/>
                <a:gd name="T12" fmla="*/ 191 w 193"/>
                <a:gd name="T13" fmla="*/ 40 h 43"/>
                <a:gd name="T14" fmla="*/ 185 w 19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43">
                  <a:moveTo>
                    <a:pt x="185" y="43"/>
                  </a:moveTo>
                  <a:cubicBezTo>
                    <a:pt x="184" y="43"/>
                    <a:pt x="182" y="43"/>
                    <a:pt x="181" y="42"/>
                  </a:cubicBezTo>
                  <a:cubicBezTo>
                    <a:pt x="151" y="22"/>
                    <a:pt x="85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8"/>
                  </a:cubicBezTo>
                  <a:cubicBezTo>
                    <a:pt x="74" y="0"/>
                    <a:pt x="149" y="4"/>
                    <a:pt x="189" y="30"/>
                  </a:cubicBezTo>
                  <a:cubicBezTo>
                    <a:pt x="192" y="32"/>
                    <a:pt x="193" y="37"/>
                    <a:pt x="191" y="40"/>
                  </a:cubicBezTo>
                  <a:cubicBezTo>
                    <a:pt x="190" y="42"/>
                    <a:pt x="187" y="43"/>
                    <a:pt x="185" y="43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Freeform 27"/>
            <p:cNvSpPr/>
            <p:nvPr/>
          </p:nvSpPr>
          <p:spPr bwMode="auto">
            <a:xfrm>
              <a:off x="1983062" y="2540383"/>
              <a:ext cx="165731" cy="38068"/>
            </a:xfrm>
            <a:custGeom>
              <a:avLst/>
              <a:gdLst>
                <a:gd name="T0" fmla="*/ 186 w 194"/>
                <a:gd name="T1" fmla="*/ 44 h 44"/>
                <a:gd name="T2" fmla="*/ 182 w 194"/>
                <a:gd name="T3" fmla="*/ 43 h 44"/>
                <a:gd name="T4" fmla="*/ 10 w 194"/>
                <a:gd name="T5" fmla="*/ 34 h 44"/>
                <a:gd name="T6" fmla="*/ 1 w 194"/>
                <a:gd name="T7" fmla="*/ 30 h 44"/>
                <a:gd name="T8" fmla="*/ 6 w 194"/>
                <a:gd name="T9" fmla="*/ 21 h 44"/>
                <a:gd name="T10" fmla="*/ 190 w 194"/>
                <a:gd name="T11" fmla="*/ 31 h 44"/>
                <a:gd name="T12" fmla="*/ 192 w 194"/>
                <a:gd name="T13" fmla="*/ 41 h 44"/>
                <a:gd name="T14" fmla="*/ 186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186" y="44"/>
                  </a:moveTo>
                  <a:cubicBezTo>
                    <a:pt x="185" y="44"/>
                    <a:pt x="183" y="44"/>
                    <a:pt x="182" y="43"/>
                  </a:cubicBezTo>
                  <a:cubicBezTo>
                    <a:pt x="144" y="19"/>
                    <a:pt x="78" y="15"/>
                    <a:pt x="10" y="34"/>
                  </a:cubicBezTo>
                  <a:cubicBezTo>
                    <a:pt x="6" y="35"/>
                    <a:pt x="2" y="33"/>
                    <a:pt x="1" y="30"/>
                  </a:cubicBezTo>
                  <a:cubicBezTo>
                    <a:pt x="0" y="26"/>
                    <a:pt x="2" y="22"/>
                    <a:pt x="6" y="21"/>
                  </a:cubicBezTo>
                  <a:cubicBezTo>
                    <a:pt x="79" y="0"/>
                    <a:pt x="148" y="4"/>
                    <a:pt x="190" y="31"/>
                  </a:cubicBezTo>
                  <a:cubicBezTo>
                    <a:pt x="193" y="34"/>
                    <a:pt x="194" y="38"/>
                    <a:pt x="192" y="41"/>
                  </a:cubicBezTo>
                  <a:cubicBezTo>
                    <a:pt x="191" y="43"/>
                    <a:pt x="188" y="44"/>
                    <a:pt x="186" y="4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28"/>
            <p:cNvSpPr/>
            <p:nvPr/>
          </p:nvSpPr>
          <p:spPr bwMode="auto">
            <a:xfrm>
              <a:off x="1983062" y="2584461"/>
              <a:ext cx="165731" cy="40071"/>
            </a:xfrm>
            <a:custGeom>
              <a:avLst/>
              <a:gdLst>
                <a:gd name="T0" fmla="*/ 186 w 194"/>
                <a:gd name="T1" fmla="*/ 47 h 47"/>
                <a:gd name="T2" fmla="*/ 182 w 194"/>
                <a:gd name="T3" fmla="*/ 46 h 47"/>
                <a:gd name="T4" fmla="*/ 10 w 194"/>
                <a:gd name="T5" fmla="*/ 38 h 47"/>
                <a:gd name="T6" fmla="*/ 1 w 194"/>
                <a:gd name="T7" fmla="*/ 34 h 47"/>
                <a:gd name="T8" fmla="*/ 5 w 194"/>
                <a:gd name="T9" fmla="*/ 25 h 47"/>
                <a:gd name="T10" fmla="*/ 190 w 194"/>
                <a:gd name="T11" fmla="*/ 34 h 47"/>
                <a:gd name="T12" fmla="*/ 192 w 194"/>
                <a:gd name="T13" fmla="*/ 44 h 47"/>
                <a:gd name="T14" fmla="*/ 186 w 194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7">
                  <a:moveTo>
                    <a:pt x="186" y="47"/>
                  </a:moveTo>
                  <a:cubicBezTo>
                    <a:pt x="185" y="47"/>
                    <a:pt x="183" y="46"/>
                    <a:pt x="182" y="46"/>
                  </a:cubicBezTo>
                  <a:cubicBezTo>
                    <a:pt x="148" y="23"/>
                    <a:pt x="67" y="15"/>
                    <a:pt x="10" y="38"/>
                  </a:cubicBezTo>
                  <a:cubicBezTo>
                    <a:pt x="7" y="39"/>
                    <a:pt x="3" y="37"/>
                    <a:pt x="1" y="34"/>
                  </a:cubicBezTo>
                  <a:cubicBezTo>
                    <a:pt x="0" y="30"/>
                    <a:pt x="1" y="26"/>
                    <a:pt x="5" y="25"/>
                  </a:cubicBezTo>
                  <a:cubicBezTo>
                    <a:pt x="67" y="0"/>
                    <a:pt x="152" y="10"/>
                    <a:pt x="190" y="34"/>
                  </a:cubicBezTo>
                  <a:cubicBezTo>
                    <a:pt x="193" y="36"/>
                    <a:pt x="194" y="40"/>
                    <a:pt x="192" y="44"/>
                  </a:cubicBezTo>
                  <a:cubicBezTo>
                    <a:pt x="190" y="46"/>
                    <a:pt x="188" y="47"/>
                    <a:pt x="186" y="47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Freeform 29"/>
            <p:cNvSpPr/>
            <p:nvPr/>
          </p:nvSpPr>
          <p:spPr bwMode="auto">
            <a:xfrm>
              <a:off x="2220676" y="2402138"/>
              <a:ext cx="165730" cy="38067"/>
            </a:xfrm>
            <a:custGeom>
              <a:avLst/>
              <a:gdLst>
                <a:gd name="T0" fmla="*/ 8 w 194"/>
                <a:gd name="T1" fmla="*/ 44 h 44"/>
                <a:gd name="T2" fmla="*/ 2 w 194"/>
                <a:gd name="T3" fmla="*/ 41 h 44"/>
                <a:gd name="T4" fmla="*/ 4 w 194"/>
                <a:gd name="T5" fmla="*/ 31 h 44"/>
                <a:gd name="T6" fmla="*/ 188 w 194"/>
                <a:gd name="T7" fmla="*/ 19 h 44"/>
                <a:gd name="T8" fmla="*/ 193 w 194"/>
                <a:gd name="T9" fmla="*/ 27 h 44"/>
                <a:gd name="T10" fmla="*/ 185 w 194"/>
                <a:gd name="T11" fmla="*/ 32 h 44"/>
                <a:gd name="T12" fmla="*/ 12 w 194"/>
                <a:gd name="T13" fmla="*/ 43 h 44"/>
                <a:gd name="T14" fmla="*/ 8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8" y="44"/>
                  </a:moveTo>
                  <a:cubicBezTo>
                    <a:pt x="6" y="44"/>
                    <a:pt x="4" y="43"/>
                    <a:pt x="2" y="41"/>
                  </a:cubicBezTo>
                  <a:cubicBezTo>
                    <a:pt x="0" y="38"/>
                    <a:pt x="1" y="33"/>
                    <a:pt x="4" y="31"/>
                  </a:cubicBezTo>
                  <a:cubicBezTo>
                    <a:pt x="45" y="5"/>
                    <a:pt x="121" y="0"/>
                    <a:pt x="188" y="19"/>
                  </a:cubicBezTo>
                  <a:cubicBezTo>
                    <a:pt x="192" y="20"/>
                    <a:pt x="194" y="23"/>
                    <a:pt x="193" y="27"/>
                  </a:cubicBezTo>
                  <a:cubicBezTo>
                    <a:pt x="192" y="31"/>
                    <a:pt x="188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4"/>
                    <a:pt x="8" y="4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30"/>
            <p:cNvSpPr/>
            <p:nvPr/>
          </p:nvSpPr>
          <p:spPr bwMode="auto">
            <a:xfrm>
              <a:off x="2220676" y="2448219"/>
              <a:ext cx="165730" cy="38068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5 w 194"/>
                <a:gd name="T5" fmla="*/ 32 h 45"/>
                <a:gd name="T6" fmla="*/ 189 w 194"/>
                <a:gd name="T7" fmla="*/ 19 h 45"/>
                <a:gd name="T8" fmla="*/ 193 w 194"/>
                <a:gd name="T9" fmla="*/ 28 h 45"/>
                <a:gd name="T10" fmla="*/ 185 w 194"/>
                <a:gd name="T11" fmla="*/ 33 h 45"/>
                <a:gd name="T12" fmla="*/ 12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6" y="45"/>
                    <a:pt x="4" y="44"/>
                    <a:pt x="2" y="42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6"/>
                    <a:pt x="121" y="0"/>
                    <a:pt x="189" y="19"/>
                  </a:cubicBezTo>
                  <a:cubicBezTo>
                    <a:pt x="192" y="20"/>
                    <a:pt x="194" y="24"/>
                    <a:pt x="193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13" y="13"/>
                    <a:pt x="44" y="23"/>
                    <a:pt x="12" y="44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Freeform 31"/>
            <p:cNvSpPr/>
            <p:nvPr/>
          </p:nvSpPr>
          <p:spPr bwMode="auto">
            <a:xfrm>
              <a:off x="2220676" y="2494302"/>
              <a:ext cx="165730" cy="40071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1 h 45"/>
                <a:gd name="T4" fmla="*/ 5 w 195"/>
                <a:gd name="T5" fmla="*/ 32 h 45"/>
                <a:gd name="T6" fmla="*/ 189 w 195"/>
                <a:gd name="T7" fmla="*/ 19 h 45"/>
                <a:gd name="T8" fmla="*/ 193 w 195"/>
                <a:gd name="T9" fmla="*/ 28 h 45"/>
                <a:gd name="T10" fmla="*/ 185 w 195"/>
                <a:gd name="T11" fmla="*/ 32 h 45"/>
                <a:gd name="T12" fmla="*/ 12 w 195"/>
                <a:gd name="T13" fmla="*/ 43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3"/>
                    <a:pt x="3" y="41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5"/>
                    <a:pt x="121" y="0"/>
                    <a:pt x="189" y="19"/>
                  </a:cubicBezTo>
                  <a:cubicBezTo>
                    <a:pt x="192" y="20"/>
                    <a:pt x="195" y="24"/>
                    <a:pt x="193" y="28"/>
                  </a:cubicBezTo>
                  <a:cubicBezTo>
                    <a:pt x="192" y="31"/>
                    <a:pt x="189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32"/>
            <p:cNvSpPr/>
            <p:nvPr/>
          </p:nvSpPr>
          <p:spPr bwMode="auto">
            <a:xfrm>
              <a:off x="2220676" y="2540383"/>
              <a:ext cx="165730" cy="38068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2 h 45"/>
                <a:gd name="T4" fmla="*/ 5 w 195"/>
                <a:gd name="T5" fmla="*/ 32 h 45"/>
                <a:gd name="T6" fmla="*/ 189 w 195"/>
                <a:gd name="T7" fmla="*/ 20 h 45"/>
                <a:gd name="T8" fmla="*/ 194 w 195"/>
                <a:gd name="T9" fmla="*/ 28 h 45"/>
                <a:gd name="T10" fmla="*/ 185 w 195"/>
                <a:gd name="T11" fmla="*/ 33 h 45"/>
                <a:gd name="T12" fmla="*/ 12 w 195"/>
                <a:gd name="T13" fmla="*/ 44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4"/>
                    <a:pt x="3" y="42"/>
                  </a:cubicBezTo>
                  <a:cubicBezTo>
                    <a:pt x="0" y="39"/>
                    <a:pt x="1" y="34"/>
                    <a:pt x="5" y="32"/>
                  </a:cubicBezTo>
                  <a:cubicBezTo>
                    <a:pt x="38" y="11"/>
                    <a:pt x="118" y="0"/>
                    <a:pt x="189" y="20"/>
                  </a:cubicBezTo>
                  <a:cubicBezTo>
                    <a:pt x="192" y="21"/>
                    <a:pt x="195" y="25"/>
                    <a:pt x="194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20" y="15"/>
                    <a:pt x="43" y="24"/>
                    <a:pt x="12" y="44"/>
                  </a:cubicBezTo>
                  <a:cubicBezTo>
                    <a:pt x="11" y="45"/>
                    <a:pt x="10" y="45"/>
                    <a:pt x="8" y="4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Freeform 33"/>
            <p:cNvSpPr/>
            <p:nvPr/>
          </p:nvSpPr>
          <p:spPr bwMode="auto">
            <a:xfrm>
              <a:off x="2220676" y="2586465"/>
              <a:ext cx="165730" cy="40071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4 w 194"/>
                <a:gd name="T5" fmla="*/ 32 h 45"/>
                <a:gd name="T6" fmla="*/ 188 w 194"/>
                <a:gd name="T7" fmla="*/ 19 h 45"/>
                <a:gd name="T8" fmla="*/ 193 w 194"/>
                <a:gd name="T9" fmla="*/ 28 h 45"/>
                <a:gd name="T10" fmla="*/ 184 w 194"/>
                <a:gd name="T11" fmla="*/ 33 h 45"/>
                <a:gd name="T12" fmla="*/ 11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5" y="45"/>
                    <a:pt x="3" y="44"/>
                    <a:pt x="2" y="42"/>
                  </a:cubicBezTo>
                  <a:cubicBezTo>
                    <a:pt x="0" y="38"/>
                    <a:pt x="0" y="34"/>
                    <a:pt x="4" y="32"/>
                  </a:cubicBezTo>
                  <a:cubicBezTo>
                    <a:pt x="44" y="6"/>
                    <a:pt x="120" y="0"/>
                    <a:pt x="188" y="19"/>
                  </a:cubicBezTo>
                  <a:cubicBezTo>
                    <a:pt x="191" y="20"/>
                    <a:pt x="194" y="24"/>
                    <a:pt x="193" y="28"/>
                  </a:cubicBezTo>
                  <a:cubicBezTo>
                    <a:pt x="192" y="32"/>
                    <a:pt x="188" y="34"/>
                    <a:pt x="184" y="33"/>
                  </a:cubicBezTo>
                  <a:cubicBezTo>
                    <a:pt x="113" y="13"/>
                    <a:pt x="43" y="23"/>
                    <a:pt x="11" y="44"/>
                  </a:cubicBezTo>
                  <a:cubicBezTo>
                    <a:pt x="10" y="45"/>
                    <a:pt x="9" y="45"/>
                    <a:pt x="8" y="4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0272" name="Freeform 34"/>
          <p:cNvSpPr>
            <a:spLocks noEditPoints="1" noChangeArrowheads="1"/>
          </p:cNvSpPr>
          <p:nvPr/>
        </p:nvSpPr>
        <p:spPr bwMode="auto">
          <a:xfrm>
            <a:off x="7253288" y="2132013"/>
            <a:ext cx="541337" cy="344487"/>
          </a:xfrm>
          <a:custGeom>
            <a:avLst/>
            <a:gdLst>
              <a:gd name="T0" fmla="*/ 631 w 632"/>
              <a:gd name="T1" fmla="*/ 150 h 405"/>
              <a:gd name="T2" fmla="*/ 623 w 632"/>
              <a:gd name="T3" fmla="*/ 142 h 405"/>
              <a:gd name="T4" fmla="*/ 14 w 632"/>
              <a:gd name="T5" fmla="*/ 1 h 405"/>
              <a:gd name="T6" fmla="*/ 3 w 632"/>
              <a:gd name="T7" fmla="*/ 6 h 405"/>
              <a:gd name="T8" fmla="*/ 4 w 632"/>
              <a:gd name="T9" fmla="*/ 19 h 405"/>
              <a:gd name="T10" fmla="*/ 325 w 632"/>
              <a:gd name="T11" fmla="*/ 401 h 405"/>
              <a:gd name="T12" fmla="*/ 333 w 632"/>
              <a:gd name="T13" fmla="*/ 405 h 405"/>
              <a:gd name="T14" fmla="*/ 340 w 632"/>
              <a:gd name="T15" fmla="*/ 402 h 405"/>
              <a:gd name="T16" fmla="*/ 627 w 632"/>
              <a:gd name="T17" fmla="*/ 161 h 405"/>
              <a:gd name="T18" fmla="*/ 631 w 632"/>
              <a:gd name="T19" fmla="*/ 150 h 405"/>
              <a:gd name="T20" fmla="*/ 335 w 632"/>
              <a:gd name="T21" fmla="*/ 378 h 405"/>
              <a:gd name="T22" fmla="*/ 303 w 632"/>
              <a:gd name="T23" fmla="*/ 341 h 405"/>
              <a:gd name="T24" fmla="*/ 324 w 632"/>
              <a:gd name="T25" fmla="*/ 323 h 405"/>
              <a:gd name="T26" fmla="*/ 325 w 632"/>
              <a:gd name="T27" fmla="*/ 311 h 405"/>
              <a:gd name="T28" fmla="*/ 312 w 632"/>
              <a:gd name="T29" fmla="*/ 310 h 405"/>
              <a:gd name="T30" fmla="*/ 292 w 632"/>
              <a:gd name="T31" fmla="*/ 327 h 405"/>
              <a:gd name="T32" fmla="*/ 258 w 632"/>
              <a:gd name="T33" fmla="*/ 287 h 405"/>
              <a:gd name="T34" fmla="*/ 269 w 632"/>
              <a:gd name="T35" fmla="*/ 277 h 405"/>
              <a:gd name="T36" fmla="*/ 270 w 632"/>
              <a:gd name="T37" fmla="*/ 265 h 405"/>
              <a:gd name="T38" fmla="*/ 258 w 632"/>
              <a:gd name="T39" fmla="*/ 264 h 405"/>
              <a:gd name="T40" fmla="*/ 247 w 632"/>
              <a:gd name="T41" fmla="*/ 274 h 405"/>
              <a:gd name="T42" fmla="*/ 212 w 632"/>
              <a:gd name="T43" fmla="*/ 233 h 405"/>
              <a:gd name="T44" fmla="*/ 233 w 632"/>
              <a:gd name="T45" fmla="*/ 215 h 405"/>
              <a:gd name="T46" fmla="*/ 234 w 632"/>
              <a:gd name="T47" fmla="*/ 204 h 405"/>
              <a:gd name="T48" fmla="*/ 223 w 632"/>
              <a:gd name="T49" fmla="*/ 203 h 405"/>
              <a:gd name="T50" fmla="*/ 202 w 632"/>
              <a:gd name="T51" fmla="*/ 221 h 405"/>
              <a:gd name="T52" fmla="*/ 167 w 632"/>
              <a:gd name="T53" fmla="*/ 180 h 405"/>
              <a:gd name="T54" fmla="*/ 179 w 632"/>
              <a:gd name="T55" fmla="*/ 170 h 405"/>
              <a:gd name="T56" fmla="*/ 180 w 632"/>
              <a:gd name="T57" fmla="*/ 158 h 405"/>
              <a:gd name="T58" fmla="*/ 168 w 632"/>
              <a:gd name="T59" fmla="*/ 157 h 405"/>
              <a:gd name="T60" fmla="*/ 156 w 632"/>
              <a:gd name="T61" fmla="*/ 166 h 405"/>
              <a:gd name="T62" fmla="*/ 122 w 632"/>
              <a:gd name="T63" fmla="*/ 125 h 405"/>
              <a:gd name="T64" fmla="*/ 142 w 632"/>
              <a:gd name="T65" fmla="*/ 108 h 405"/>
              <a:gd name="T66" fmla="*/ 143 w 632"/>
              <a:gd name="T67" fmla="*/ 97 h 405"/>
              <a:gd name="T68" fmla="*/ 132 w 632"/>
              <a:gd name="T69" fmla="*/ 96 h 405"/>
              <a:gd name="T70" fmla="*/ 112 w 632"/>
              <a:gd name="T71" fmla="*/ 113 h 405"/>
              <a:gd name="T72" fmla="*/ 42 w 632"/>
              <a:gd name="T73" fmla="*/ 30 h 405"/>
              <a:gd name="T74" fmla="*/ 596 w 632"/>
              <a:gd name="T75" fmla="*/ 158 h 405"/>
              <a:gd name="T76" fmla="*/ 335 w 632"/>
              <a:gd name="T77" fmla="*/ 378 h 405"/>
              <a:gd name="T78" fmla="*/ 339 w 632"/>
              <a:gd name="T79" fmla="*/ 276 h 405"/>
              <a:gd name="T80" fmla="*/ 348 w 632"/>
              <a:gd name="T81" fmla="*/ 280 h 405"/>
              <a:gd name="T82" fmla="*/ 355 w 632"/>
              <a:gd name="T83" fmla="*/ 277 h 405"/>
              <a:gd name="T84" fmla="*/ 450 w 632"/>
              <a:gd name="T85" fmla="*/ 197 h 405"/>
              <a:gd name="T86" fmla="*/ 453 w 632"/>
              <a:gd name="T87" fmla="*/ 186 h 405"/>
              <a:gd name="T88" fmla="*/ 445 w 632"/>
              <a:gd name="T89" fmla="*/ 178 h 405"/>
              <a:gd name="T90" fmla="*/ 251 w 632"/>
              <a:gd name="T91" fmla="*/ 141 h 405"/>
              <a:gd name="T92" fmla="*/ 240 w 632"/>
              <a:gd name="T93" fmla="*/ 146 h 405"/>
              <a:gd name="T94" fmla="*/ 241 w 632"/>
              <a:gd name="T95" fmla="*/ 158 h 405"/>
              <a:gd name="T96" fmla="*/ 339 w 632"/>
              <a:gd name="T97" fmla="*/ 276 h 405"/>
              <a:gd name="T98" fmla="*/ 418 w 632"/>
              <a:gd name="T99" fmla="*/ 195 h 405"/>
              <a:gd name="T100" fmla="*/ 349 w 632"/>
              <a:gd name="T101" fmla="*/ 253 h 405"/>
              <a:gd name="T102" fmla="*/ 278 w 632"/>
              <a:gd name="T103" fmla="*/ 168 h 405"/>
              <a:gd name="T104" fmla="*/ 418 w 632"/>
              <a:gd name="T105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32" h="405">
                <a:moveTo>
                  <a:pt x="631" y="150"/>
                </a:moveTo>
                <a:cubicBezTo>
                  <a:pt x="630" y="146"/>
                  <a:pt x="627" y="142"/>
                  <a:pt x="623" y="142"/>
                </a:cubicBezTo>
                <a:cubicBezTo>
                  <a:pt x="14" y="1"/>
                  <a:pt x="14" y="1"/>
                  <a:pt x="14" y="1"/>
                </a:cubicBezTo>
                <a:cubicBezTo>
                  <a:pt x="10" y="0"/>
                  <a:pt x="5" y="2"/>
                  <a:pt x="3" y="6"/>
                </a:cubicBezTo>
                <a:cubicBezTo>
                  <a:pt x="0" y="10"/>
                  <a:pt x="1" y="16"/>
                  <a:pt x="4" y="19"/>
                </a:cubicBezTo>
                <a:cubicBezTo>
                  <a:pt x="325" y="401"/>
                  <a:pt x="325" y="401"/>
                  <a:pt x="325" y="401"/>
                </a:cubicBezTo>
                <a:cubicBezTo>
                  <a:pt x="327" y="403"/>
                  <a:pt x="330" y="405"/>
                  <a:pt x="333" y="405"/>
                </a:cubicBezTo>
                <a:cubicBezTo>
                  <a:pt x="336" y="405"/>
                  <a:pt x="338" y="404"/>
                  <a:pt x="340" y="402"/>
                </a:cubicBezTo>
                <a:cubicBezTo>
                  <a:pt x="627" y="161"/>
                  <a:pt x="627" y="161"/>
                  <a:pt x="627" y="161"/>
                </a:cubicBezTo>
                <a:cubicBezTo>
                  <a:pt x="630" y="158"/>
                  <a:pt x="632" y="154"/>
                  <a:pt x="631" y="150"/>
                </a:cubicBezTo>
                <a:close/>
                <a:moveTo>
                  <a:pt x="335" y="378"/>
                </a:moveTo>
                <a:cubicBezTo>
                  <a:pt x="303" y="341"/>
                  <a:pt x="303" y="341"/>
                  <a:pt x="303" y="341"/>
                </a:cubicBezTo>
                <a:cubicBezTo>
                  <a:pt x="324" y="323"/>
                  <a:pt x="324" y="323"/>
                  <a:pt x="324" y="323"/>
                </a:cubicBezTo>
                <a:cubicBezTo>
                  <a:pt x="327" y="320"/>
                  <a:pt x="328" y="315"/>
                  <a:pt x="325" y="311"/>
                </a:cubicBezTo>
                <a:cubicBezTo>
                  <a:pt x="322" y="307"/>
                  <a:pt x="316" y="307"/>
                  <a:pt x="312" y="310"/>
                </a:cubicBezTo>
                <a:cubicBezTo>
                  <a:pt x="292" y="327"/>
                  <a:pt x="292" y="327"/>
                  <a:pt x="292" y="327"/>
                </a:cubicBezTo>
                <a:cubicBezTo>
                  <a:pt x="258" y="287"/>
                  <a:pt x="258" y="287"/>
                  <a:pt x="258" y="287"/>
                </a:cubicBezTo>
                <a:cubicBezTo>
                  <a:pt x="269" y="277"/>
                  <a:pt x="269" y="277"/>
                  <a:pt x="269" y="277"/>
                </a:cubicBezTo>
                <a:cubicBezTo>
                  <a:pt x="273" y="274"/>
                  <a:pt x="273" y="269"/>
                  <a:pt x="270" y="265"/>
                </a:cubicBezTo>
                <a:cubicBezTo>
                  <a:pt x="267" y="261"/>
                  <a:pt x="262" y="261"/>
                  <a:pt x="258" y="264"/>
                </a:cubicBezTo>
                <a:cubicBezTo>
                  <a:pt x="247" y="274"/>
                  <a:pt x="247" y="274"/>
                  <a:pt x="247" y="274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33" y="215"/>
                  <a:pt x="233" y="215"/>
                  <a:pt x="233" y="215"/>
                </a:cubicBezTo>
                <a:cubicBezTo>
                  <a:pt x="236" y="212"/>
                  <a:pt x="236" y="207"/>
                  <a:pt x="234" y="204"/>
                </a:cubicBezTo>
                <a:cubicBezTo>
                  <a:pt x="231" y="201"/>
                  <a:pt x="226" y="200"/>
                  <a:pt x="223" y="203"/>
                </a:cubicBezTo>
                <a:cubicBezTo>
                  <a:pt x="202" y="221"/>
                  <a:pt x="202" y="221"/>
                  <a:pt x="202" y="221"/>
                </a:cubicBezTo>
                <a:cubicBezTo>
                  <a:pt x="167" y="180"/>
                  <a:pt x="167" y="180"/>
                  <a:pt x="167" y="180"/>
                </a:cubicBezTo>
                <a:cubicBezTo>
                  <a:pt x="179" y="170"/>
                  <a:pt x="179" y="170"/>
                  <a:pt x="179" y="170"/>
                </a:cubicBezTo>
                <a:cubicBezTo>
                  <a:pt x="183" y="167"/>
                  <a:pt x="183" y="161"/>
                  <a:pt x="180" y="158"/>
                </a:cubicBezTo>
                <a:cubicBezTo>
                  <a:pt x="177" y="154"/>
                  <a:pt x="171" y="154"/>
                  <a:pt x="168" y="157"/>
                </a:cubicBezTo>
                <a:cubicBezTo>
                  <a:pt x="156" y="166"/>
                  <a:pt x="156" y="166"/>
                  <a:pt x="156" y="166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6" y="105"/>
                  <a:pt x="146" y="100"/>
                  <a:pt x="143" y="97"/>
                </a:cubicBezTo>
                <a:cubicBezTo>
                  <a:pt x="141" y="94"/>
                  <a:pt x="136" y="93"/>
                  <a:pt x="132" y="96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42" y="30"/>
                  <a:pt x="42" y="30"/>
                  <a:pt x="42" y="30"/>
                </a:cubicBezTo>
                <a:cubicBezTo>
                  <a:pt x="596" y="158"/>
                  <a:pt x="596" y="158"/>
                  <a:pt x="596" y="158"/>
                </a:cubicBezTo>
                <a:lnTo>
                  <a:pt x="335" y="378"/>
                </a:lnTo>
                <a:close/>
                <a:moveTo>
                  <a:pt x="339" y="276"/>
                </a:moveTo>
                <a:cubicBezTo>
                  <a:pt x="342" y="278"/>
                  <a:pt x="345" y="280"/>
                  <a:pt x="348" y="280"/>
                </a:cubicBezTo>
                <a:cubicBezTo>
                  <a:pt x="350" y="280"/>
                  <a:pt x="353" y="279"/>
                  <a:pt x="355" y="277"/>
                </a:cubicBezTo>
                <a:cubicBezTo>
                  <a:pt x="450" y="197"/>
                  <a:pt x="450" y="197"/>
                  <a:pt x="450" y="197"/>
                </a:cubicBezTo>
                <a:cubicBezTo>
                  <a:pt x="453" y="195"/>
                  <a:pt x="454" y="190"/>
                  <a:pt x="453" y="186"/>
                </a:cubicBezTo>
                <a:cubicBezTo>
                  <a:pt x="452" y="182"/>
                  <a:pt x="449" y="179"/>
                  <a:pt x="445" y="178"/>
                </a:cubicBezTo>
                <a:cubicBezTo>
                  <a:pt x="251" y="141"/>
                  <a:pt x="251" y="141"/>
                  <a:pt x="251" y="141"/>
                </a:cubicBezTo>
                <a:cubicBezTo>
                  <a:pt x="247" y="140"/>
                  <a:pt x="242" y="142"/>
                  <a:pt x="240" y="146"/>
                </a:cubicBezTo>
                <a:cubicBezTo>
                  <a:pt x="237" y="150"/>
                  <a:pt x="238" y="155"/>
                  <a:pt x="241" y="158"/>
                </a:cubicBezTo>
                <a:lnTo>
                  <a:pt x="339" y="276"/>
                </a:lnTo>
                <a:close/>
                <a:moveTo>
                  <a:pt x="418" y="195"/>
                </a:moveTo>
                <a:cubicBezTo>
                  <a:pt x="349" y="253"/>
                  <a:pt x="349" y="253"/>
                  <a:pt x="349" y="253"/>
                </a:cubicBezTo>
                <a:cubicBezTo>
                  <a:pt x="278" y="168"/>
                  <a:pt x="278" y="168"/>
                  <a:pt x="278" y="168"/>
                </a:cubicBezTo>
                <a:lnTo>
                  <a:pt x="418" y="195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1114425" y="349250"/>
            <a:ext cx="2479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点击此处添加标题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10274" name="组合 33"/>
          <p:cNvGrpSpPr/>
          <p:nvPr/>
        </p:nvGrpSpPr>
        <p:grpSpPr bwMode="auto">
          <a:xfrm>
            <a:off x="307975" y="327025"/>
            <a:ext cx="806450" cy="422275"/>
            <a:chOff x="7394576" y="3627438"/>
            <a:chExt cx="1077913" cy="566738"/>
          </a:xfrm>
        </p:grpSpPr>
        <p:sp>
          <p:nvSpPr>
            <p:cNvPr id="41" name="Freeform 100"/>
            <p:cNvSpPr/>
            <p:nvPr/>
          </p:nvSpPr>
          <p:spPr bwMode="auto">
            <a:xfrm>
              <a:off x="8122380" y="3680704"/>
              <a:ext cx="97606" cy="17045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" name="Freeform 101"/>
            <p:cNvSpPr/>
            <p:nvPr/>
          </p:nvSpPr>
          <p:spPr bwMode="auto">
            <a:xfrm>
              <a:off x="8128745" y="3706271"/>
              <a:ext cx="91241" cy="17045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" name="Freeform 102"/>
            <p:cNvSpPr/>
            <p:nvPr/>
          </p:nvSpPr>
          <p:spPr bwMode="auto">
            <a:xfrm>
              <a:off x="8145720" y="3885241"/>
              <a:ext cx="70023" cy="14913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1" name="Freeform 103"/>
            <p:cNvSpPr/>
            <p:nvPr/>
          </p:nvSpPr>
          <p:spPr bwMode="auto">
            <a:xfrm>
              <a:off x="8145720" y="3900154"/>
              <a:ext cx="72144" cy="21306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2" name="Freeform 104"/>
            <p:cNvSpPr/>
            <p:nvPr/>
          </p:nvSpPr>
          <p:spPr bwMode="auto">
            <a:xfrm>
              <a:off x="8141476" y="4072733"/>
              <a:ext cx="78510" cy="19175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3" name="Freeform 105"/>
            <p:cNvSpPr/>
            <p:nvPr/>
          </p:nvSpPr>
          <p:spPr bwMode="auto">
            <a:xfrm>
              <a:off x="8139355" y="4098300"/>
              <a:ext cx="80631" cy="23436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4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5" name="Freeform 107"/>
            <p:cNvSpPr>
              <a:spLocks noEditPoints="1"/>
            </p:cNvSpPr>
            <p:nvPr/>
          </p:nvSpPr>
          <p:spPr bwMode="auto">
            <a:xfrm>
              <a:off x="7893218" y="3755274"/>
              <a:ext cx="97606" cy="368593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</p:spTree>
    <p:custDataLst>
      <p:tags r:id="rId10"/>
    </p:custData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21738" y="246063"/>
            <a:ext cx="322262" cy="292100"/>
          </a:xfrm>
        </p:spPr>
        <p:txBody>
          <a:bodyPr/>
          <a:lstStyle/>
          <a:p>
            <a:pPr>
              <a:defRPr/>
            </a:pPr>
            <a:fld id="{A4E1C104-0972-4ED7-9A54-12C1ECD80466}" type="slidenum">
              <a:rPr lang="en-US"/>
            </a:fld>
            <a:endParaRPr lang="en-US" dirty="0"/>
          </a:p>
        </p:txBody>
      </p:sp>
      <p:grpSp>
        <p:nvGrpSpPr>
          <p:cNvPr id="11266" name="组合 10"/>
          <p:cNvGrpSpPr/>
          <p:nvPr/>
        </p:nvGrpSpPr>
        <p:grpSpPr bwMode="auto">
          <a:xfrm>
            <a:off x="3246438" y="1166813"/>
            <a:ext cx="4060825" cy="728662"/>
            <a:chOff x="2979323" y="1026214"/>
            <a:chExt cx="4060212" cy="728676"/>
          </a:xfrm>
        </p:grpSpPr>
        <p:sp>
          <p:nvSpPr>
            <p:cNvPr id="29" name="TextBox 28"/>
            <p:cNvSpPr txBox="1"/>
            <p:nvPr/>
          </p:nvSpPr>
          <p:spPr>
            <a:xfrm>
              <a:off x="2979323" y="1026214"/>
              <a:ext cx="1514246" cy="307981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AU" sz="14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268" name="TextBox 29"/>
            <p:cNvSpPr txBox="1">
              <a:spLocks noChangeArrowheads="1"/>
            </p:cNvSpPr>
            <p:nvPr/>
          </p:nvSpPr>
          <p:spPr bwMode="auto">
            <a:xfrm>
              <a:off x="2985672" y="1246880"/>
              <a:ext cx="4053863" cy="50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" rIns="2700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华康少女文字W5(P)" panose="040F0500000000000000" pitchFamily="82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>
                <a:solidFill>
                  <a:schemeClr val="bg1"/>
                </a:solidFill>
                <a:latin typeface="华康少女文字W5(P)" panose="040F0500000000000000" pitchFamily="82" charset="-122"/>
                <a:ea typeface="Open Sans Light"/>
                <a:cs typeface="Open Sans Light"/>
              </a:endParaRPr>
            </a:p>
          </p:txBody>
        </p:sp>
      </p:grpSp>
      <p:sp>
        <p:nvSpPr>
          <p:cNvPr id="37" name="Chevron 36"/>
          <p:cNvSpPr/>
          <p:nvPr/>
        </p:nvSpPr>
        <p:spPr>
          <a:xfrm>
            <a:off x="1925638" y="1235075"/>
            <a:ext cx="1138237" cy="593725"/>
          </a:xfrm>
          <a:prstGeom prst="chevron">
            <a:avLst>
              <a:gd name="adj" fmla="val 2702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AU" sz="2100" dirty="0">
                <a:solidFill>
                  <a:schemeClr val="bg1"/>
                </a:solidFill>
                <a:latin typeface="+mn-ea"/>
              </a:rPr>
              <a:t></a:t>
            </a:r>
            <a:endParaRPr lang="en-US" sz="21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1270" name="图片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1360488"/>
            <a:ext cx="44291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Chevron 38"/>
          <p:cNvSpPr/>
          <p:nvPr/>
        </p:nvSpPr>
        <p:spPr>
          <a:xfrm>
            <a:off x="1925638" y="2925763"/>
            <a:ext cx="1138237" cy="593725"/>
          </a:xfrm>
          <a:prstGeom prst="chevron">
            <a:avLst>
              <a:gd name="adj" fmla="val 2702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AU" sz="2100" dirty="0">
                <a:solidFill>
                  <a:schemeClr val="bg1"/>
                </a:solidFill>
                <a:latin typeface="+mn-ea"/>
              </a:rPr>
              <a:t></a:t>
            </a:r>
            <a:endParaRPr lang="en-US" sz="21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1272" name="图片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3049588"/>
            <a:ext cx="5508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Chevron 37"/>
          <p:cNvSpPr/>
          <p:nvPr/>
        </p:nvSpPr>
        <p:spPr>
          <a:xfrm>
            <a:off x="1925638" y="2078038"/>
            <a:ext cx="1138237" cy="592137"/>
          </a:xfrm>
          <a:prstGeom prst="chevron">
            <a:avLst>
              <a:gd name="adj" fmla="val 2702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AU" sz="2100" dirty="0">
                <a:solidFill>
                  <a:schemeClr val="bg1"/>
                </a:solidFill>
                <a:latin typeface="+mn-ea"/>
              </a:rPr>
              <a:t></a:t>
            </a:r>
            <a:endParaRPr lang="en-US" sz="21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1274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2173288"/>
            <a:ext cx="37941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Chevron 39"/>
          <p:cNvSpPr/>
          <p:nvPr/>
        </p:nvSpPr>
        <p:spPr>
          <a:xfrm>
            <a:off x="1925638" y="3763963"/>
            <a:ext cx="1138237" cy="593725"/>
          </a:xfrm>
          <a:prstGeom prst="chevron">
            <a:avLst>
              <a:gd name="adj" fmla="val 2702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AU" sz="2100" dirty="0">
                <a:solidFill>
                  <a:schemeClr val="bg1"/>
                </a:solidFill>
                <a:latin typeface="+mn-ea"/>
              </a:rPr>
              <a:t></a:t>
            </a:r>
            <a:endParaRPr lang="en-US" sz="21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1276" name="图片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3802063"/>
            <a:ext cx="4095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7" name="组合 23"/>
          <p:cNvGrpSpPr/>
          <p:nvPr/>
        </p:nvGrpSpPr>
        <p:grpSpPr bwMode="auto">
          <a:xfrm>
            <a:off x="3252788" y="2009775"/>
            <a:ext cx="4060825" cy="728663"/>
            <a:chOff x="2979323" y="1026214"/>
            <a:chExt cx="4060212" cy="728676"/>
          </a:xfrm>
        </p:grpSpPr>
        <p:sp>
          <p:nvSpPr>
            <p:cNvPr id="25" name="TextBox 28"/>
            <p:cNvSpPr txBox="1"/>
            <p:nvPr/>
          </p:nvSpPr>
          <p:spPr>
            <a:xfrm>
              <a:off x="2979323" y="1026214"/>
              <a:ext cx="1514246" cy="307980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AU" sz="14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279" name="TextBox 29"/>
            <p:cNvSpPr txBox="1">
              <a:spLocks noChangeArrowheads="1"/>
            </p:cNvSpPr>
            <p:nvPr/>
          </p:nvSpPr>
          <p:spPr bwMode="auto">
            <a:xfrm>
              <a:off x="2985672" y="1246881"/>
              <a:ext cx="4053863" cy="508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" rIns="2700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华康少女文字W5(P)" panose="040F0500000000000000" pitchFamily="82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>
                <a:solidFill>
                  <a:schemeClr val="bg1"/>
                </a:solidFill>
                <a:latin typeface="华康少女文字W5(P)" panose="040F0500000000000000" pitchFamily="82" charset="-122"/>
                <a:ea typeface="Open Sans Light"/>
                <a:cs typeface="Open Sans Light"/>
              </a:endParaRPr>
            </a:p>
          </p:txBody>
        </p:sp>
      </p:grpSp>
      <p:grpSp>
        <p:nvGrpSpPr>
          <p:cNvPr id="11280" name="组合 26"/>
          <p:cNvGrpSpPr/>
          <p:nvPr/>
        </p:nvGrpSpPr>
        <p:grpSpPr bwMode="auto">
          <a:xfrm>
            <a:off x="3249613" y="2857500"/>
            <a:ext cx="4060825" cy="730250"/>
            <a:chOff x="2979323" y="1026214"/>
            <a:chExt cx="4060212" cy="728676"/>
          </a:xfrm>
        </p:grpSpPr>
        <p:sp>
          <p:nvSpPr>
            <p:cNvPr id="28" name="TextBox 28"/>
            <p:cNvSpPr txBox="1"/>
            <p:nvPr/>
          </p:nvSpPr>
          <p:spPr>
            <a:xfrm>
              <a:off x="2979323" y="1026214"/>
              <a:ext cx="1514246" cy="307311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AU" sz="14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282" name="TextBox 29"/>
            <p:cNvSpPr txBox="1">
              <a:spLocks noChangeArrowheads="1"/>
            </p:cNvSpPr>
            <p:nvPr/>
          </p:nvSpPr>
          <p:spPr bwMode="auto">
            <a:xfrm>
              <a:off x="2985672" y="1246401"/>
              <a:ext cx="4053863" cy="508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" rIns="2700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华康少女文字W5(P)" panose="040F0500000000000000" pitchFamily="82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>
                <a:solidFill>
                  <a:schemeClr val="bg1"/>
                </a:solidFill>
                <a:latin typeface="华康少女文字W5(P)" panose="040F0500000000000000" pitchFamily="82" charset="-122"/>
                <a:ea typeface="Open Sans Light"/>
                <a:cs typeface="Open Sans Light"/>
              </a:endParaRPr>
            </a:p>
          </p:txBody>
        </p:sp>
      </p:grpSp>
      <p:grpSp>
        <p:nvGrpSpPr>
          <p:cNvPr id="11283" name="组合 41"/>
          <p:cNvGrpSpPr/>
          <p:nvPr/>
        </p:nvGrpSpPr>
        <p:grpSpPr bwMode="auto">
          <a:xfrm>
            <a:off x="3259138" y="3695700"/>
            <a:ext cx="4060825" cy="728663"/>
            <a:chOff x="2979323" y="1026214"/>
            <a:chExt cx="4060212" cy="728676"/>
          </a:xfrm>
        </p:grpSpPr>
        <p:sp>
          <p:nvSpPr>
            <p:cNvPr id="43" name="TextBox 28"/>
            <p:cNvSpPr txBox="1"/>
            <p:nvPr/>
          </p:nvSpPr>
          <p:spPr>
            <a:xfrm>
              <a:off x="2979323" y="1026214"/>
              <a:ext cx="1514246" cy="307980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AU" sz="14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285" name="TextBox 29"/>
            <p:cNvSpPr txBox="1">
              <a:spLocks noChangeArrowheads="1"/>
            </p:cNvSpPr>
            <p:nvPr/>
          </p:nvSpPr>
          <p:spPr bwMode="auto">
            <a:xfrm>
              <a:off x="2985672" y="1246881"/>
              <a:ext cx="4053863" cy="508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" rIns="2700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华康少女文字W5(P)" panose="040F0500000000000000" pitchFamily="82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>
                <a:solidFill>
                  <a:schemeClr val="bg1"/>
                </a:solidFill>
                <a:latin typeface="华康少女文字W5(P)" panose="040F0500000000000000" pitchFamily="82" charset="-122"/>
                <a:ea typeface="Open Sans Light"/>
                <a:cs typeface="Open Sans Ligh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114425" y="349250"/>
            <a:ext cx="2479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点击此处添加标题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11287" name="组合 33"/>
          <p:cNvGrpSpPr/>
          <p:nvPr/>
        </p:nvGrpSpPr>
        <p:grpSpPr bwMode="auto">
          <a:xfrm>
            <a:off x="307975" y="327025"/>
            <a:ext cx="806450" cy="422275"/>
            <a:chOff x="7394576" y="3627438"/>
            <a:chExt cx="1077913" cy="566738"/>
          </a:xfrm>
        </p:grpSpPr>
        <p:sp>
          <p:nvSpPr>
            <p:cNvPr id="35" name="Freeform 100"/>
            <p:cNvSpPr/>
            <p:nvPr/>
          </p:nvSpPr>
          <p:spPr bwMode="auto">
            <a:xfrm>
              <a:off x="8122380" y="3680704"/>
              <a:ext cx="97606" cy="17045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" name="Freeform 101"/>
            <p:cNvSpPr/>
            <p:nvPr/>
          </p:nvSpPr>
          <p:spPr bwMode="auto">
            <a:xfrm>
              <a:off x="8128745" y="3706271"/>
              <a:ext cx="91241" cy="17045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" name="Freeform 102"/>
            <p:cNvSpPr/>
            <p:nvPr/>
          </p:nvSpPr>
          <p:spPr bwMode="auto">
            <a:xfrm>
              <a:off x="8145720" y="3885241"/>
              <a:ext cx="70023" cy="14913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" name="Freeform 103"/>
            <p:cNvSpPr/>
            <p:nvPr/>
          </p:nvSpPr>
          <p:spPr bwMode="auto">
            <a:xfrm>
              <a:off x="8145720" y="3900154"/>
              <a:ext cx="72144" cy="21306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" name="Freeform 104"/>
            <p:cNvSpPr/>
            <p:nvPr/>
          </p:nvSpPr>
          <p:spPr bwMode="auto">
            <a:xfrm>
              <a:off x="8141476" y="4072733"/>
              <a:ext cx="78510" cy="19175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" name="Freeform 105"/>
            <p:cNvSpPr/>
            <p:nvPr/>
          </p:nvSpPr>
          <p:spPr bwMode="auto">
            <a:xfrm>
              <a:off x="8139355" y="4098300"/>
              <a:ext cx="80631" cy="23436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" name="Freeform 107"/>
            <p:cNvSpPr>
              <a:spLocks noEditPoints="1"/>
            </p:cNvSpPr>
            <p:nvPr/>
          </p:nvSpPr>
          <p:spPr bwMode="auto">
            <a:xfrm>
              <a:off x="7893218" y="3755274"/>
              <a:ext cx="97606" cy="368593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组合 59"/>
          <p:cNvGrpSpPr/>
          <p:nvPr/>
        </p:nvGrpSpPr>
        <p:grpSpPr bwMode="auto">
          <a:xfrm>
            <a:off x="779463" y="1135063"/>
            <a:ext cx="4002087" cy="3309937"/>
            <a:chOff x="555625" y="293801"/>
            <a:chExt cx="7936025" cy="6564199"/>
          </a:xfrm>
        </p:grpSpPr>
        <p:sp>
          <p:nvSpPr>
            <p:cNvPr id="61" name="Freeform 36"/>
            <p:cNvSpPr/>
            <p:nvPr/>
          </p:nvSpPr>
          <p:spPr bwMode="auto">
            <a:xfrm>
              <a:off x="6807488" y="2041105"/>
              <a:ext cx="931798" cy="878376"/>
            </a:xfrm>
            <a:custGeom>
              <a:avLst/>
              <a:gdLst>
                <a:gd name="T0" fmla="*/ 234 w 588"/>
                <a:gd name="T1" fmla="*/ 550 h 554"/>
                <a:gd name="T2" fmla="*/ 248 w 588"/>
                <a:gd name="T3" fmla="*/ 530 h 554"/>
                <a:gd name="T4" fmla="*/ 264 w 588"/>
                <a:gd name="T5" fmla="*/ 516 h 554"/>
                <a:gd name="T6" fmla="*/ 274 w 588"/>
                <a:gd name="T7" fmla="*/ 480 h 554"/>
                <a:gd name="T8" fmla="*/ 252 w 588"/>
                <a:gd name="T9" fmla="*/ 468 h 554"/>
                <a:gd name="T10" fmla="*/ 252 w 588"/>
                <a:gd name="T11" fmla="*/ 438 h 554"/>
                <a:gd name="T12" fmla="*/ 280 w 588"/>
                <a:gd name="T13" fmla="*/ 404 h 554"/>
                <a:gd name="T14" fmla="*/ 288 w 588"/>
                <a:gd name="T15" fmla="*/ 388 h 554"/>
                <a:gd name="T16" fmla="*/ 290 w 588"/>
                <a:gd name="T17" fmla="*/ 342 h 554"/>
                <a:gd name="T18" fmla="*/ 252 w 588"/>
                <a:gd name="T19" fmla="*/ 300 h 554"/>
                <a:gd name="T20" fmla="*/ 200 w 588"/>
                <a:gd name="T21" fmla="*/ 304 h 554"/>
                <a:gd name="T22" fmla="*/ 174 w 588"/>
                <a:gd name="T23" fmla="*/ 330 h 554"/>
                <a:gd name="T24" fmla="*/ 130 w 588"/>
                <a:gd name="T25" fmla="*/ 390 h 554"/>
                <a:gd name="T26" fmla="*/ 110 w 588"/>
                <a:gd name="T27" fmla="*/ 416 h 554"/>
                <a:gd name="T28" fmla="*/ 36 w 588"/>
                <a:gd name="T29" fmla="*/ 364 h 554"/>
                <a:gd name="T30" fmla="*/ 12 w 588"/>
                <a:gd name="T31" fmla="*/ 358 h 554"/>
                <a:gd name="T32" fmla="*/ 0 w 588"/>
                <a:gd name="T33" fmla="*/ 348 h 554"/>
                <a:gd name="T34" fmla="*/ 4 w 588"/>
                <a:gd name="T35" fmla="*/ 324 h 554"/>
                <a:gd name="T36" fmla="*/ 18 w 588"/>
                <a:gd name="T37" fmla="*/ 320 h 554"/>
                <a:gd name="T38" fmla="*/ 40 w 588"/>
                <a:gd name="T39" fmla="*/ 292 h 554"/>
                <a:gd name="T40" fmla="*/ 34 w 588"/>
                <a:gd name="T41" fmla="*/ 238 h 554"/>
                <a:gd name="T42" fmla="*/ 28 w 588"/>
                <a:gd name="T43" fmla="*/ 228 h 554"/>
                <a:gd name="T44" fmla="*/ 20 w 588"/>
                <a:gd name="T45" fmla="*/ 186 h 554"/>
                <a:gd name="T46" fmla="*/ 26 w 588"/>
                <a:gd name="T47" fmla="*/ 172 h 554"/>
                <a:gd name="T48" fmla="*/ 44 w 588"/>
                <a:gd name="T49" fmla="*/ 190 h 554"/>
                <a:gd name="T50" fmla="*/ 58 w 588"/>
                <a:gd name="T51" fmla="*/ 210 h 554"/>
                <a:gd name="T52" fmla="*/ 80 w 588"/>
                <a:gd name="T53" fmla="*/ 224 h 554"/>
                <a:gd name="T54" fmla="*/ 100 w 588"/>
                <a:gd name="T55" fmla="*/ 222 h 554"/>
                <a:gd name="T56" fmla="*/ 142 w 588"/>
                <a:gd name="T57" fmla="*/ 186 h 554"/>
                <a:gd name="T58" fmla="*/ 216 w 588"/>
                <a:gd name="T59" fmla="*/ 128 h 554"/>
                <a:gd name="T60" fmla="*/ 232 w 588"/>
                <a:gd name="T61" fmla="*/ 104 h 554"/>
                <a:gd name="T62" fmla="*/ 262 w 588"/>
                <a:gd name="T63" fmla="*/ 76 h 554"/>
                <a:gd name="T64" fmla="*/ 292 w 588"/>
                <a:gd name="T65" fmla="*/ 74 h 554"/>
                <a:gd name="T66" fmla="*/ 312 w 588"/>
                <a:gd name="T67" fmla="*/ 84 h 554"/>
                <a:gd name="T68" fmla="*/ 348 w 588"/>
                <a:gd name="T69" fmla="*/ 66 h 554"/>
                <a:gd name="T70" fmla="*/ 348 w 588"/>
                <a:gd name="T71" fmla="*/ 16 h 554"/>
                <a:gd name="T72" fmla="*/ 362 w 588"/>
                <a:gd name="T73" fmla="*/ 2 h 554"/>
                <a:gd name="T74" fmla="*/ 396 w 588"/>
                <a:gd name="T75" fmla="*/ 32 h 554"/>
                <a:gd name="T76" fmla="*/ 418 w 588"/>
                <a:gd name="T77" fmla="*/ 46 h 554"/>
                <a:gd name="T78" fmla="*/ 436 w 588"/>
                <a:gd name="T79" fmla="*/ 44 h 554"/>
                <a:gd name="T80" fmla="*/ 440 w 588"/>
                <a:gd name="T81" fmla="*/ 28 h 554"/>
                <a:gd name="T82" fmla="*/ 458 w 588"/>
                <a:gd name="T83" fmla="*/ 24 h 554"/>
                <a:gd name="T84" fmla="*/ 460 w 588"/>
                <a:gd name="T85" fmla="*/ 62 h 554"/>
                <a:gd name="T86" fmla="*/ 498 w 588"/>
                <a:gd name="T87" fmla="*/ 110 h 554"/>
                <a:gd name="T88" fmla="*/ 516 w 588"/>
                <a:gd name="T89" fmla="*/ 178 h 554"/>
                <a:gd name="T90" fmla="*/ 530 w 588"/>
                <a:gd name="T91" fmla="*/ 196 h 554"/>
                <a:gd name="T92" fmla="*/ 588 w 588"/>
                <a:gd name="T93" fmla="*/ 236 h 554"/>
                <a:gd name="T94" fmla="*/ 580 w 588"/>
                <a:gd name="T95" fmla="*/ 250 h 554"/>
                <a:gd name="T96" fmla="*/ 520 w 588"/>
                <a:gd name="T97" fmla="*/ 292 h 554"/>
                <a:gd name="T98" fmla="*/ 502 w 588"/>
                <a:gd name="T99" fmla="*/ 310 h 554"/>
                <a:gd name="T100" fmla="*/ 472 w 588"/>
                <a:gd name="T101" fmla="*/ 346 h 554"/>
                <a:gd name="T102" fmla="*/ 466 w 588"/>
                <a:gd name="T103" fmla="*/ 374 h 554"/>
                <a:gd name="T104" fmla="*/ 448 w 588"/>
                <a:gd name="T105" fmla="*/ 390 h 554"/>
                <a:gd name="T106" fmla="*/ 412 w 588"/>
                <a:gd name="T107" fmla="*/ 402 h 554"/>
                <a:gd name="T108" fmla="*/ 362 w 588"/>
                <a:gd name="T109" fmla="*/ 424 h 554"/>
                <a:gd name="T110" fmla="*/ 322 w 588"/>
                <a:gd name="T111" fmla="*/ 460 h 554"/>
                <a:gd name="T112" fmla="*/ 304 w 588"/>
                <a:gd name="T113" fmla="*/ 494 h 554"/>
                <a:gd name="T114" fmla="*/ 290 w 588"/>
                <a:gd name="T115" fmla="*/ 542 h 554"/>
                <a:gd name="T116" fmla="*/ 236 w 588"/>
                <a:gd name="T117" fmla="*/ 554 h 5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88" h="554">
                  <a:moveTo>
                    <a:pt x="236" y="554"/>
                  </a:moveTo>
                  <a:lnTo>
                    <a:pt x="236" y="554"/>
                  </a:lnTo>
                  <a:lnTo>
                    <a:pt x="234" y="550"/>
                  </a:lnTo>
                  <a:lnTo>
                    <a:pt x="240" y="536"/>
                  </a:lnTo>
                  <a:lnTo>
                    <a:pt x="248" y="530"/>
                  </a:lnTo>
                  <a:lnTo>
                    <a:pt x="254" y="524"/>
                  </a:lnTo>
                  <a:lnTo>
                    <a:pt x="264" y="516"/>
                  </a:lnTo>
                  <a:lnTo>
                    <a:pt x="274" y="496"/>
                  </a:lnTo>
                  <a:lnTo>
                    <a:pt x="274" y="480"/>
                  </a:lnTo>
                  <a:lnTo>
                    <a:pt x="252" y="468"/>
                  </a:lnTo>
                  <a:lnTo>
                    <a:pt x="250" y="456"/>
                  </a:lnTo>
                  <a:lnTo>
                    <a:pt x="250" y="446"/>
                  </a:lnTo>
                  <a:lnTo>
                    <a:pt x="252" y="438"/>
                  </a:lnTo>
                  <a:lnTo>
                    <a:pt x="256" y="430"/>
                  </a:lnTo>
                  <a:lnTo>
                    <a:pt x="266" y="416"/>
                  </a:lnTo>
                  <a:lnTo>
                    <a:pt x="280" y="404"/>
                  </a:lnTo>
                  <a:lnTo>
                    <a:pt x="284" y="396"/>
                  </a:lnTo>
                  <a:lnTo>
                    <a:pt x="288" y="388"/>
                  </a:lnTo>
                  <a:lnTo>
                    <a:pt x="290" y="370"/>
                  </a:lnTo>
                  <a:lnTo>
                    <a:pt x="290" y="356"/>
                  </a:lnTo>
                  <a:lnTo>
                    <a:pt x="290" y="342"/>
                  </a:lnTo>
                  <a:lnTo>
                    <a:pt x="252" y="300"/>
                  </a:lnTo>
                  <a:lnTo>
                    <a:pt x="234" y="298"/>
                  </a:lnTo>
                  <a:lnTo>
                    <a:pt x="200" y="304"/>
                  </a:lnTo>
                  <a:lnTo>
                    <a:pt x="186" y="316"/>
                  </a:lnTo>
                  <a:lnTo>
                    <a:pt x="174" y="330"/>
                  </a:lnTo>
                  <a:lnTo>
                    <a:pt x="148" y="360"/>
                  </a:lnTo>
                  <a:lnTo>
                    <a:pt x="130" y="390"/>
                  </a:lnTo>
                  <a:lnTo>
                    <a:pt x="120" y="404"/>
                  </a:lnTo>
                  <a:lnTo>
                    <a:pt x="110" y="416"/>
                  </a:lnTo>
                  <a:lnTo>
                    <a:pt x="70" y="390"/>
                  </a:lnTo>
                  <a:lnTo>
                    <a:pt x="52" y="376"/>
                  </a:lnTo>
                  <a:lnTo>
                    <a:pt x="36" y="364"/>
                  </a:lnTo>
                  <a:lnTo>
                    <a:pt x="22" y="362"/>
                  </a:lnTo>
                  <a:lnTo>
                    <a:pt x="12" y="358"/>
                  </a:lnTo>
                  <a:lnTo>
                    <a:pt x="6" y="352"/>
                  </a:lnTo>
                  <a:lnTo>
                    <a:pt x="0" y="348"/>
                  </a:lnTo>
                  <a:lnTo>
                    <a:pt x="0" y="334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6" y="322"/>
                  </a:lnTo>
                  <a:lnTo>
                    <a:pt x="18" y="320"/>
                  </a:lnTo>
                  <a:lnTo>
                    <a:pt x="28" y="306"/>
                  </a:lnTo>
                  <a:lnTo>
                    <a:pt x="40" y="292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28" y="228"/>
                  </a:lnTo>
                  <a:lnTo>
                    <a:pt x="20" y="206"/>
                  </a:lnTo>
                  <a:lnTo>
                    <a:pt x="20" y="186"/>
                  </a:lnTo>
                  <a:lnTo>
                    <a:pt x="22" y="178"/>
                  </a:lnTo>
                  <a:lnTo>
                    <a:pt x="26" y="172"/>
                  </a:lnTo>
                  <a:lnTo>
                    <a:pt x="34" y="176"/>
                  </a:lnTo>
                  <a:lnTo>
                    <a:pt x="40" y="180"/>
                  </a:lnTo>
                  <a:lnTo>
                    <a:pt x="44" y="190"/>
                  </a:lnTo>
                  <a:lnTo>
                    <a:pt x="48" y="202"/>
                  </a:lnTo>
                  <a:lnTo>
                    <a:pt x="58" y="210"/>
                  </a:lnTo>
                  <a:lnTo>
                    <a:pt x="68" y="218"/>
                  </a:lnTo>
                  <a:lnTo>
                    <a:pt x="74" y="222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100" y="222"/>
                  </a:lnTo>
                  <a:lnTo>
                    <a:pt x="118" y="204"/>
                  </a:lnTo>
                  <a:lnTo>
                    <a:pt x="142" y="186"/>
                  </a:lnTo>
                  <a:lnTo>
                    <a:pt x="168" y="166"/>
                  </a:lnTo>
                  <a:lnTo>
                    <a:pt x="192" y="146"/>
                  </a:lnTo>
                  <a:lnTo>
                    <a:pt x="216" y="128"/>
                  </a:lnTo>
                  <a:lnTo>
                    <a:pt x="226" y="116"/>
                  </a:lnTo>
                  <a:lnTo>
                    <a:pt x="232" y="104"/>
                  </a:lnTo>
                  <a:lnTo>
                    <a:pt x="244" y="82"/>
                  </a:lnTo>
                  <a:lnTo>
                    <a:pt x="262" y="76"/>
                  </a:lnTo>
                  <a:lnTo>
                    <a:pt x="278" y="72"/>
                  </a:lnTo>
                  <a:lnTo>
                    <a:pt x="284" y="72"/>
                  </a:lnTo>
                  <a:lnTo>
                    <a:pt x="292" y="74"/>
                  </a:lnTo>
                  <a:lnTo>
                    <a:pt x="302" y="78"/>
                  </a:lnTo>
                  <a:lnTo>
                    <a:pt x="312" y="84"/>
                  </a:lnTo>
                  <a:lnTo>
                    <a:pt x="332" y="84"/>
                  </a:lnTo>
                  <a:lnTo>
                    <a:pt x="348" y="66"/>
                  </a:lnTo>
                  <a:lnTo>
                    <a:pt x="348" y="16"/>
                  </a:lnTo>
                  <a:lnTo>
                    <a:pt x="354" y="0"/>
                  </a:lnTo>
                  <a:lnTo>
                    <a:pt x="362" y="2"/>
                  </a:lnTo>
                  <a:lnTo>
                    <a:pt x="374" y="8"/>
                  </a:lnTo>
                  <a:lnTo>
                    <a:pt x="384" y="18"/>
                  </a:lnTo>
                  <a:lnTo>
                    <a:pt x="396" y="32"/>
                  </a:lnTo>
                  <a:lnTo>
                    <a:pt x="408" y="42"/>
                  </a:lnTo>
                  <a:lnTo>
                    <a:pt x="418" y="46"/>
                  </a:lnTo>
                  <a:lnTo>
                    <a:pt x="432" y="48"/>
                  </a:lnTo>
                  <a:lnTo>
                    <a:pt x="436" y="44"/>
                  </a:lnTo>
                  <a:lnTo>
                    <a:pt x="438" y="36"/>
                  </a:lnTo>
                  <a:lnTo>
                    <a:pt x="440" y="28"/>
                  </a:lnTo>
                  <a:lnTo>
                    <a:pt x="450" y="16"/>
                  </a:lnTo>
                  <a:lnTo>
                    <a:pt x="458" y="24"/>
                  </a:lnTo>
                  <a:lnTo>
                    <a:pt x="460" y="62"/>
                  </a:lnTo>
                  <a:lnTo>
                    <a:pt x="472" y="76"/>
                  </a:lnTo>
                  <a:lnTo>
                    <a:pt x="484" y="92"/>
                  </a:lnTo>
                  <a:lnTo>
                    <a:pt x="498" y="110"/>
                  </a:lnTo>
                  <a:lnTo>
                    <a:pt x="516" y="128"/>
                  </a:lnTo>
                  <a:lnTo>
                    <a:pt x="516" y="178"/>
                  </a:lnTo>
                  <a:lnTo>
                    <a:pt x="530" y="196"/>
                  </a:lnTo>
                  <a:lnTo>
                    <a:pt x="564" y="220"/>
                  </a:lnTo>
                  <a:lnTo>
                    <a:pt x="588" y="236"/>
                  </a:lnTo>
                  <a:lnTo>
                    <a:pt x="586" y="242"/>
                  </a:lnTo>
                  <a:lnTo>
                    <a:pt x="580" y="250"/>
                  </a:lnTo>
                  <a:lnTo>
                    <a:pt x="558" y="266"/>
                  </a:lnTo>
                  <a:lnTo>
                    <a:pt x="534" y="282"/>
                  </a:lnTo>
                  <a:lnTo>
                    <a:pt x="520" y="292"/>
                  </a:lnTo>
                  <a:lnTo>
                    <a:pt x="502" y="310"/>
                  </a:lnTo>
                  <a:lnTo>
                    <a:pt x="486" y="328"/>
                  </a:lnTo>
                  <a:lnTo>
                    <a:pt x="472" y="346"/>
                  </a:lnTo>
                  <a:lnTo>
                    <a:pt x="470" y="354"/>
                  </a:lnTo>
                  <a:lnTo>
                    <a:pt x="468" y="364"/>
                  </a:lnTo>
                  <a:lnTo>
                    <a:pt x="466" y="374"/>
                  </a:lnTo>
                  <a:lnTo>
                    <a:pt x="462" y="384"/>
                  </a:lnTo>
                  <a:lnTo>
                    <a:pt x="448" y="390"/>
                  </a:lnTo>
                  <a:lnTo>
                    <a:pt x="432" y="398"/>
                  </a:lnTo>
                  <a:lnTo>
                    <a:pt x="412" y="402"/>
                  </a:lnTo>
                  <a:lnTo>
                    <a:pt x="394" y="408"/>
                  </a:lnTo>
                  <a:lnTo>
                    <a:pt x="378" y="416"/>
                  </a:lnTo>
                  <a:lnTo>
                    <a:pt x="362" y="424"/>
                  </a:lnTo>
                  <a:lnTo>
                    <a:pt x="348" y="434"/>
                  </a:lnTo>
                  <a:lnTo>
                    <a:pt x="336" y="446"/>
                  </a:lnTo>
                  <a:lnTo>
                    <a:pt x="322" y="460"/>
                  </a:lnTo>
                  <a:lnTo>
                    <a:pt x="310" y="476"/>
                  </a:lnTo>
                  <a:lnTo>
                    <a:pt x="304" y="494"/>
                  </a:lnTo>
                  <a:lnTo>
                    <a:pt x="296" y="518"/>
                  </a:lnTo>
                  <a:lnTo>
                    <a:pt x="290" y="542"/>
                  </a:lnTo>
                  <a:lnTo>
                    <a:pt x="260" y="550"/>
                  </a:lnTo>
                  <a:lnTo>
                    <a:pt x="236" y="55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2" name="Freeform 7"/>
            <p:cNvSpPr/>
            <p:nvPr/>
          </p:nvSpPr>
          <p:spPr bwMode="auto">
            <a:xfrm>
              <a:off x="5488489" y="6505391"/>
              <a:ext cx="421828" cy="352609"/>
            </a:xfrm>
            <a:custGeom>
              <a:avLst/>
              <a:gdLst>
                <a:gd name="T0" fmla="*/ 88 w 266"/>
                <a:gd name="T1" fmla="*/ 222 h 222"/>
                <a:gd name="T2" fmla="*/ 88 w 266"/>
                <a:gd name="T3" fmla="*/ 222 h 222"/>
                <a:gd name="T4" fmla="*/ 62 w 266"/>
                <a:gd name="T5" fmla="*/ 212 h 222"/>
                <a:gd name="T6" fmla="*/ 40 w 266"/>
                <a:gd name="T7" fmla="*/ 206 h 222"/>
                <a:gd name="T8" fmla="*/ 20 w 266"/>
                <a:gd name="T9" fmla="*/ 196 h 222"/>
                <a:gd name="T10" fmla="*/ 12 w 266"/>
                <a:gd name="T11" fmla="*/ 190 h 222"/>
                <a:gd name="T12" fmla="*/ 6 w 266"/>
                <a:gd name="T13" fmla="*/ 184 h 222"/>
                <a:gd name="T14" fmla="*/ 6 w 266"/>
                <a:gd name="T15" fmla="*/ 184 h 222"/>
                <a:gd name="T16" fmla="*/ 2 w 266"/>
                <a:gd name="T17" fmla="*/ 160 h 222"/>
                <a:gd name="T18" fmla="*/ 0 w 266"/>
                <a:gd name="T19" fmla="*/ 132 h 222"/>
                <a:gd name="T20" fmla="*/ 2 w 266"/>
                <a:gd name="T21" fmla="*/ 108 h 222"/>
                <a:gd name="T22" fmla="*/ 4 w 266"/>
                <a:gd name="T23" fmla="*/ 98 h 222"/>
                <a:gd name="T24" fmla="*/ 8 w 266"/>
                <a:gd name="T25" fmla="*/ 88 h 222"/>
                <a:gd name="T26" fmla="*/ 8 w 266"/>
                <a:gd name="T27" fmla="*/ 88 h 222"/>
                <a:gd name="T28" fmla="*/ 26 w 266"/>
                <a:gd name="T29" fmla="*/ 82 h 222"/>
                <a:gd name="T30" fmla="*/ 36 w 266"/>
                <a:gd name="T31" fmla="*/ 78 h 222"/>
                <a:gd name="T32" fmla="*/ 44 w 266"/>
                <a:gd name="T33" fmla="*/ 74 h 222"/>
                <a:gd name="T34" fmla="*/ 44 w 266"/>
                <a:gd name="T35" fmla="*/ 74 h 222"/>
                <a:gd name="T36" fmla="*/ 46 w 266"/>
                <a:gd name="T37" fmla="*/ 36 h 222"/>
                <a:gd name="T38" fmla="*/ 46 w 266"/>
                <a:gd name="T39" fmla="*/ 36 h 222"/>
                <a:gd name="T40" fmla="*/ 52 w 266"/>
                <a:gd name="T41" fmla="*/ 32 h 222"/>
                <a:gd name="T42" fmla="*/ 56 w 266"/>
                <a:gd name="T43" fmla="*/ 30 h 222"/>
                <a:gd name="T44" fmla="*/ 66 w 266"/>
                <a:gd name="T45" fmla="*/ 32 h 222"/>
                <a:gd name="T46" fmla="*/ 76 w 266"/>
                <a:gd name="T47" fmla="*/ 34 h 222"/>
                <a:gd name="T48" fmla="*/ 84 w 266"/>
                <a:gd name="T49" fmla="*/ 34 h 222"/>
                <a:gd name="T50" fmla="*/ 90 w 266"/>
                <a:gd name="T51" fmla="*/ 34 h 222"/>
                <a:gd name="T52" fmla="*/ 90 w 266"/>
                <a:gd name="T53" fmla="*/ 34 h 222"/>
                <a:gd name="T54" fmla="*/ 142 w 266"/>
                <a:gd name="T55" fmla="*/ 6 h 222"/>
                <a:gd name="T56" fmla="*/ 142 w 266"/>
                <a:gd name="T57" fmla="*/ 6 h 222"/>
                <a:gd name="T58" fmla="*/ 234 w 266"/>
                <a:gd name="T59" fmla="*/ 0 h 222"/>
                <a:gd name="T60" fmla="*/ 234 w 266"/>
                <a:gd name="T61" fmla="*/ 0 h 222"/>
                <a:gd name="T62" fmla="*/ 242 w 266"/>
                <a:gd name="T63" fmla="*/ 4 h 222"/>
                <a:gd name="T64" fmla="*/ 250 w 266"/>
                <a:gd name="T65" fmla="*/ 10 h 222"/>
                <a:gd name="T66" fmla="*/ 258 w 266"/>
                <a:gd name="T67" fmla="*/ 20 h 222"/>
                <a:gd name="T68" fmla="*/ 266 w 266"/>
                <a:gd name="T69" fmla="*/ 32 h 222"/>
                <a:gd name="T70" fmla="*/ 266 w 266"/>
                <a:gd name="T71" fmla="*/ 32 h 222"/>
                <a:gd name="T72" fmla="*/ 266 w 266"/>
                <a:gd name="T73" fmla="*/ 52 h 222"/>
                <a:gd name="T74" fmla="*/ 266 w 266"/>
                <a:gd name="T75" fmla="*/ 52 h 222"/>
                <a:gd name="T76" fmla="*/ 262 w 266"/>
                <a:gd name="T77" fmla="*/ 60 h 222"/>
                <a:gd name="T78" fmla="*/ 258 w 266"/>
                <a:gd name="T79" fmla="*/ 68 h 222"/>
                <a:gd name="T80" fmla="*/ 258 w 266"/>
                <a:gd name="T81" fmla="*/ 68 h 222"/>
                <a:gd name="T82" fmla="*/ 236 w 266"/>
                <a:gd name="T83" fmla="*/ 100 h 222"/>
                <a:gd name="T84" fmla="*/ 226 w 266"/>
                <a:gd name="T85" fmla="*/ 116 h 222"/>
                <a:gd name="T86" fmla="*/ 218 w 266"/>
                <a:gd name="T87" fmla="*/ 134 h 222"/>
                <a:gd name="T88" fmla="*/ 218 w 266"/>
                <a:gd name="T89" fmla="*/ 134 h 222"/>
                <a:gd name="T90" fmla="*/ 212 w 266"/>
                <a:gd name="T91" fmla="*/ 148 h 222"/>
                <a:gd name="T92" fmla="*/ 208 w 266"/>
                <a:gd name="T93" fmla="*/ 158 h 222"/>
                <a:gd name="T94" fmla="*/ 202 w 266"/>
                <a:gd name="T95" fmla="*/ 166 h 222"/>
                <a:gd name="T96" fmla="*/ 202 w 266"/>
                <a:gd name="T97" fmla="*/ 166 h 222"/>
                <a:gd name="T98" fmla="*/ 178 w 266"/>
                <a:gd name="T99" fmla="*/ 178 h 222"/>
                <a:gd name="T100" fmla="*/ 156 w 266"/>
                <a:gd name="T101" fmla="*/ 192 h 222"/>
                <a:gd name="T102" fmla="*/ 116 w 266"/>
                <a:gd name="T103" fmla="*/ 218 h 222"/>
                <a:gd name="T104" fmla="*/ 116 w 266"/>
                <a:gd name="T105" fmla="*/ 218 h 222"/>
                <a:gd name="T106" fmla="*/ 88 w 266"/>
                <a:gd name="T107" fmla="*/ 222 h 222"/>
                <a:gd name="T108" fmla="*/ 88 w 266"/>
                <a:gd name="T109" fmla="*/ 222 h 2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6" h="222">
                  <a:moveTo>
                    <a:pt x="88" y="222"/>
                  </a:moveTo>
                  <a:lnTo>
                    <a:pt x="88" y="222"/>
                  </a:lnTo>
                  <a:lnTo>
                    <a:pt x="62" y="212"/>
                  </a:lnTo>
                  <a:lnTo>
                    <a:pt x="40" y="206"/>
                  </a:lnTo>
                  <a:lnTo>
                    <a:pt x="20" y="196"/>
                  </a:lnTo>
                  <a:lnTo>
                    <a:pt x="12" y="190"/>
                  </a:lnTo>
                  <a:lnTo>
                    <a:pt x="6" y="184"/>
                  </a:lnTo>
                  <a:lnTo>
                    <a:pt x="2" y="160"/>
                  </a:lnTo>
                  <a:lnTo>
                    <a:pt x="0" y="132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8" y="88"/>
                  </a:lnTo>
                  <a:lnTo>
                    <a:pt x="26" y="82"/>
                  </a:lnTo>
                  <a:lnTo>
                    <a:pt x="36" y="78"/>
                  </a:lnTo>
                  <a:lnTo>
                    <a:pt x="44" y="74"/>
                  </a:lnTo>
                  <a:lnTo>
                    <a:pt x="46" y="36"/>
                  </a:lnTo>
                  <a:lnTo>
                    <a:pt x="52" y="32"/>
                  </a:lnTo>
                  <a:lnTo>
                    <a:pt x="56" y="30"/>
                  </a:lnTo>
                  <a:lnTo>
                    <a:pt x="66" y="32"/>
                  </a:lnTo>
                  <a:lnTo>
                    <a:pt x="76" y="34"/>
                  </a:lnTo>
                  <a:lnTo>
                    <a:pt x="84" y="34"/>
                  </a:lnTo>
                  <a:lnTo>
                    <a:pt x="90" y="34"/>
                  </a:lnTo>
                  <a:lnTo>
                    <a:pt x="142" y="6"/>
                  </a:lnTo>
                  <a:lnTo>
                    <a:pt x="234" y="0"/>
                  </a:lnTo>
                  <a:lnTo>
                    <a:pt x="242" y="4"/>
                  </a:lnTo>
                  <a:lnTo>
                    <a:pt x="250" y="10"/>
                  </a:lnTo>
                  <a:lnTo>
                    <a:pt x="258" y="20"/>
                  </a:lnTo>
                  <a:lnTo>
                    <a:pt x="266" y="32"/>
                  </a:lnTo>
                  <a:lnTo>
                    <a:pt x="266" y="52"/>
                  </a:lnTo>
                  <a:lnTo>
                    <a:pt x="262" y="60"/>
                  </a:lnTo>
                  <a:lnTo>
                    <a:pt x="258" y="68"/>
                  </a:lnTo>
                  <a:lnTo>
                    <a:pt x="236" y="100"/>
                  </a:lnTo>
                  <a:lnTo>
                    <a:pt x="226" y="116"/>
                  </a:lnTo>
                  <a:lnTo>
                    <a:pt x="218" y="134"/>
                  </a:lnTo>
                  <a:lnTo>
                    <a:pt x="212" y="148"/>
                  </a:lnTo>
                  <a:lnTo>
                    <a:pt x="208" y="158"/>
                  </a:lnTo>
                  <a:lnTo>
                    <a:pt x="202" y="166"/>
                  </a:lnTo>
                  <a:lnTo>
                    <a:pt x="178" y="178"/>
                  </a:lnTo>
                  <a:lnTo>
                    <a:pt x="156" y="192"/>
                  </a:lnTo>
                  <a:lnTo>
                    <a:pt x="116" y="218"/>
                  </a:lnTo>
                  <a:lnTo>
                    <a:pt x="88" y="22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3" name="Freeform 8"/>
            <p:cNvSpPr/>
            <p:nvPr/>
          </p:nvSpPr>
          <p:spPr bwMode="auto">
            <a:xfrm>
              <a:off x="5507377" y="6536874"/>
              <a:ext cx="387201" cy="321126"/>
            </a:xfrm>
            <a:custGeom>
              <a:avLst/>
              <a:gdLst>
                <a:gd name="T0" fmla="*/ 82 w 244"/>
                <a:gd name="T1" fmla="*/ 202 h 202"/>
                <a:gd name="T2" fmla="*/ 82 w 244"/>
                <a:gd name="T3" fmla="*/ 202 h 202"/>
                <a:gd name="T4" fmla="*/ 22 w 244"/>
                <a:gd name="T5" fmla="*/ 182 h 202"/>
                <a:gd name="T6" fmla="*/ 22 w 244"/>
                <a:gd name="T7" fmla="*/ 182 h 202"/>
                <a:gd name="T8" fmla="*/ 12 w 244"/>
                <a:gd name="T9" fmla="*/ 174 h 202"/>
                <a:gd name="T10" fmla="*/ 6 w 244"/>
                <a:gd name="T11" fmla="*/ 166 h 202"/>
                <a:gd name="T12" fmla="*/ 0 w 244"/>
                <a:gd name="T13" fmla="*/ 158 h 202"/>
                <a:gd name="T14" fmla="*/ 0 w 244"/>
                <a:gd name="T15" fmla="*/ 150 h 202"/>
                <a:gd name="T16" fmla="*/ 0 w 244"/>
                <a:gd name="T17" fmla="*/ 132 h 202"/>
                <a:gd name="T18" fmla="*/ 0 w 244"/>
                <a:gd name="T19" fmla="*/ 114 h 202"/>
                <a:gd name="T20" fmla="*/ 0 w 244"/>
                <a:gd name="T21" fmla="*/ 114 h 202"/>
                <a:gd name="T22" fmla="*/ 2 w 244"/>
                <a:gd name="T23" fmla="*/ 94 h 202"/>
                <a:gd name="T24" fmla="*/ 4 w 244"/>
                <a:gd name="T25" fmla="*/ 90 h 202"/>
                <a:gd name="T26" fmla="*/ 6 w 244"/>
                <a:gd name="T27" fmla="*/ 86 h 202"/>
                <a:gd name="T28" fmla="*/ 8 w 244"/>
                <a:gd name="T29" fmla="*/ 84 h 202"/>
                <a:gd name="T30" fmla="*/ 14 w 244"/>
                <a:gd name="T31" fmla="*/ 82 h 202"/>
                <a:gd name="T32" fmla="*/ 30 w 244"/>
                <a:gd name="T33" fmla="*/ 78 h 202"/>
                <a:gd name="T34" fmla="*/ 30 w 244"/>
                <a:gd name="T35" fmla="*/ 78 h 202"/>
                <a:gd name="T36" fmla="*/ 42 w 244"/>
                <a:gd name="T37" fmla="*/ 68 h 202"/>
                <a:gd name="T38" fmla="*/ 42 w 244"/>
                <a:gd name="T39" fmla="*/ 68 h 202"/>
                <a:gd name="T40" fmla="*/ 44 w 244"/>
                <a:gd name="T41" fmla="*/ 32 h 202"/>
                <a:gd name="T42" fmla="*/ 44 w 244"/>
                <a:gd name="T43" fmla="*/ 32 h 202"/>
                <a:gd name="T44" fmla="*/ 48 w 244"/>
                <a:gd name="T45" fmla="*/ 30 h 202"/>
                <a:gd name="T46" fmla="*/ 48 w 244"/>
                <a:gd name="T47" fmla="*/ 30 h 202"/>
                <a:gd name="T48" fmla="*/ 64 w 244"/>
                <a:gd name="T49" fmla="*/ 34 h 202"/>
                <a:gd name="T50" fmla="*/ 74 w 244"/>
                <a:gd name="T51" fmla="*/ 34 h 202"/>
                <a:gd name="T52" fmla="*/ 84 w 244"/>
                <a:gd name="T53" fmla="*/ 34 h 202"/>
                <a:gd name="T54" fmla="*/ 84 w 244"/>
                <a:gd name="T55" fmla="*/ 34 h 202"/>
                <a:gd name="T56" fmla="*/ 134 w 244"/>
                <a:gd name="T57" fmla="*/ 6 h 202"/>
                <a:gd name="T58" fmla="*/ 134 w 244"/>
                <a:gd name="T59" fmla="*/ 6 h 202"/>
                <a:gd name="T60" fmla="*/ 218 w 244"/>
                <a:gd name="T61" fmla="*/ 0 h 202"/>
                <a:gd name="T62" fmla="*/ 218 w 244"/>
                <a:gd name="T63" fmla="*/ 0 h 202"/>
                <a:gd name="T64" fmla="*/ 224 w 244"/>
                <a:gd name="T65" fmla="*/ 4 h 202"/>
                <a:gd name="T66" fmla="*/ 234 w 244"/>
                <a:gd name="T67" fmla="*/ 12 h 202"/>
                <a:gd name="T68" fmla="*/ 238 w 244"/>
                <a:gd name="T69" fmla="*/ 16 h 202"/>
                <a:gd name="T70" fmla="*/ 240 w 244"/>
                <a:gd name="T71" fmla="*/ 22 h 202"/>
                <a:gd name="T72" fmla="*/ 244 w 244"/>
                <a:gd name="T73" fmla="*/ 28 h 202"/>
                <a:gd name="T74" fmla="*/ 244 w 244"/>
                <a:gd name="T75" fmla="*/ 36 h 202"/>
                <a:gd name="T76" fmla="*/ 244 w 244"/>
                <a:gd name="T77" fmla="*/ 36 h 202"/>
                <a:gd name="T78" fmla="*/ 232 w 244"/>
                <a:gd name="T79" fmla="*/ 56 h 202"/>
                <a:gd name="T80" fmla="*/ 224 w 244"/>
                <a:gd name="T81" fmla="*/ 66 h 202"/>
                <a:gd name="T82" fmla="*/ 216 w 244"/>
                <a:gd name="T83" fmla="*/ 74 h 202"/>
                <a:gd name="T84" fmla="*/ 216 w 244"/>
                <a:gd name="T85" fmla="*/ 74 h 202"/>
                <a:gd name="T86" fmla="*/ 210 w 244"/>
                <a:gd name="T87" fmla="*/ 90 h 202"/>
                <a:gd name="T88" fmla="*/ 202 w 244"/>
                <a:gd name="T89" fmla="*/ 106 h 202"/>
                <a:gd name="T90" fmla="*/ 194 w 244"/>
                <a:gd name="T91" fmla="*/ 122 h 202"/>
                <a:gd name="T92" fmla="*/ 188 w 244"/>
                <a:gd name="T93" fmla="*/ 142 h 202"/>
                <a:gd name="T94" fmla="*/ 188 w 244"/>
                <a:gd name="T95" fmla="*/ 142 h 202"/>
                <a:gd name="T96" fmla="*/ 98 w 244"/>
                <a:gd name="T97" fmla="*/ 198 h 202"/>
                <a:gd name="T98" fmla="*/ 98 w 244"/>
                <a:gd name="T99" fmla="*/ 198 h 202"/>
                <a:gd name="T100" fmla="*/ 90 w 244"/>
                <a:gd name="T101" fmla="*/ 200 h 202"/>
                <a:gd name="T102" fmla="*/ 82 w 244"/>
                <a:gd name="T103" fmla="*/ 202 h 202"/>
                <a:gd name="T104" fmla="*/ 82 w 244"/>
                <a:gd name="T105" fmla="*/ 202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4" h="202">
                  <a:moveTo>
                    <a:pt x="82" y="202"/>
                  </a:moveTo>
                  <a:lnTo>
                    <a:pt x="82" y="202"/>
                  </a:lnTo>
                  <a:lnTo>
                    <a:pt x="22" y="182"/>
                  </a:lnTo>
                  <a:lnTo>
                    <a:pt x="12" y="174"/>
                  </a:lnTo>
                  <a:lnTo>
                    <a:pt x="6" y="166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2" y="94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4"/>
                  </a:lnTo>
                  <a:lnTo>
                    <a:pt x="14" y="82"/>
                  </a:lnTo>
                  <a:lnTo>
                    <a:pt x="30" y="78"/>
                  </a:lnTo>
                  <a:lnTo>
                    <a:pt x="42" y="68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64" y="34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134" y="6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34" y="12"/>
                  </a:lnTo>
                  <a:lnTo>
                    <a:pt x="238" y="16"/>
                  </a:lnTo>
                  <a:lnTo>
                    <a:pt x="240" y="22"/>
                  </a:lnTo>
                  <a:lnTo>
                    <a:pt x="244" y="28"/>
                  </a:lnTo>
                  <a:lnTo>
                    <a:pt x="244" y="36"/>
                  </a:lnTo>
                  <a:lnTo>
                    <a:pt x="232" y="56"/>
                  </a:lnTo>
                  <a:lnTo>
                    <a:pt x="224" y="66"/>
                  </a:lnTo>
                  <a:lnTo>
                    <a:pt x="216" y="74"/>
                  </a:lnTo>
                  <a:lnTo>
                    <a:pt x="210" y="90"/>
                  </a:lnTo>
                  <a:lnTo>
                    <a:pt x="202" y="106"/>
                  </a:lnTo>
                  <a:lnTo>
                    <a:pt x="194" y="122"/>
                  </a:lnTo>
                  <a:lnTo>
                    <a:pt x="188" y="142"/>
                  </a:lnTo>
                  <a:lnTo>
                    <a:pt x="98" y="198"/>
                  </a:lnTo>
                  <a:lnTo>
                    <a:pt x="90" y="200"/>
                  </a:lnTo>
                  <a:lnTo>
                    <a:pt x="82" y="20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4" name="Freeform 10"/>
            <p:cNvSpPr/>
            <p:nvPr/>
          </p:nvSpPr>
          <p:spPr bwMode="auto">
            <a:xfrm>
              <a:off x="5661628" y="5510529"/>
              <a:ext cx="1243446" cy="957082"/>
            </a:xfrm>
            <a:custGeom>
              <a:avLst/>
              <a:gdLst>
                <a:gd name="T0" fmla="*/ 40 w 784"/>
                <a:gd name="T1" fmla="*/ 590 h 602"/>
                <a:gd name="T2" fmla="*/ 0 w 784"/>
                <a:gd name="T3" fmla="*/ 520 h 602"/>
                <a:gd name="T4" fmla="*/ 8 w 784"/>
                <a:gd name="T5" fmla="*/ 486 h 602"/>
                <a:gd name="T6" fmla="*/ 26 w 784"/>
                <a:gd name="T7" fmla="*/ 440 h 602"/>
                <a:gd name="T8" fmla="*/ 66 w 784"/>
                <a:gd name="T9" fmla="*/ 396 h 602"/>
                <a:gd name="T10" fmla="*/ 124 w 784"/>
                <a:gd name="T11" fmla="*/ 342 h 602"/>
                <a:gd name="T12" fmla="*/ 184 w 784"/>
                <a:gd name="T13" fmla="*/ 276 h 602"/>
                <a:gd name="T14" fmla="*/ 214 w 784"/>
                <a:gd name="T15" fmla="*/ 230 h 602"/>
                <a:gd name="T16" fmla="*/ 218 w 784"/>
                <a:gd name="T17" fmla="*/ 196 h 602"/>
                <a:gd name="T18" fmla="*/ 248 w 784"/>
                <a:gd name="T19" fmla="*/ 164 h 602"/>
                <a:gd name="T20" fmla="*/ 254 w 784"/>
                <a:gd name="T21" fmla="*/ 96 h 602"/>
                <a:gd name="T22" fmla="*/ 264 w 784"/>
                <a:gd name="T23" fmla="*/ 60 h 602"/>
                <a:gd name="T24" fmla="*/ 298 w 784"/>
                <a:gd name="T25" fmla="*/ 36 h 602"/>
                <a:gd name="T26" fmla="*/ 352 w 784"/>
                <a:gd name="T27" fmla="*/ 68 h 602"/>
                <a:gd name="T28" fmla="*/ 360 w 784"/>
                <a:gd name="T29" fmla="*/ 32 h 602"/>
                <a:gd name="T30" fmla="*/ 346 w 784"/>
                <a:gd name="T31" fmla="*/ 8 h 602"/>
                <a:gd name="T32" fmla="*/ 454 w 784"/>
                <a:gd name="T33" fmla="*/ 10 h 602"/>
                <a:gd name="T34" fmla="*/ 506 w 784"/>
                <a:gd name="T35" fmla="*/ 0 h 602"/>
                <a:gd name="T36" fmla="*/ 518 w 784"/>
                <a:gd name="T37" fmla="*/ 20 h 602"/>
                <a:gd name="T38" fmla="*/ 478 w 784"/>
                <a:gd name="T39" fmla="*/ 82 h 602"/>
                <a:gd name="T40" fmla="*/ 500 w 784"/>
                <a:gd name="T41" fmla="*/ 96 h 602"/>
                <a:gd name="T42" fmla="*/ 580 w 784"/>
                <a:gd name="T43" fmla="*/ 72 h 602"/>
                <a:gd name="T44" fmla="*/ 612 w 784"/>
                <a:gd name="T45" fmla="*/ 84 h 602"/>
                <a:gd name="T46" fmla="*/ 668 w 784"/>
                <a:gd name="T47" fmla="*/ 58 h 602"/>
                <a:gd name="T48" fmla="*/ 710 w 784"/>
                <a:gd name="T49" fmla="*/ 56 h 602"/>
                <a:gd name="T50" fmla="*/ 784 w 784"/>
                <a:gd name="T51" fmla="*/ 152 h 602"/>
                <a:gd name="T52" fmla="*/ 752 w 784"/>
                <a:gd name="T53" fmla="*/ 174 h 602"/>
                <a:gd name="T54" fmla="*/ 728 w 784"/>
                <a:gd name="T55" fmla="*/ 196 h 602"/>
                <a:gd name="T56" fmla="*/ 728 w 784"/>
                <a:gd name="T57" fmla="*/ 224 h 602"/>
                <a:gd name="T58" fmla="*/ 704 w 784"/>
                <a:gd name="T59" fmla="*/ 242 h 602"/>
                <a:gd name="T60" fmla="*/ 634 w 784"/>
                <a:gd name="T61" fmla="*/ 282 h 602"/>
                <a:gd name="T62" fmla="*/ 606 w 784"/>
                <a:gd name="T63" fmla="*/ 296 h 602"/>
                <a:gd name="T64" fmla="*/ 582 w 784"/>
                <a:gd name="T65" fmla="*/ 288 h 602"/>
                <a:gd name="T66" fmla="*/ 556 w 784"/>
                <a:gd name="T67" fmla="*/ 304 h 602"/>
                <a:gd name="T68" fmla="*/ 544 w 784"/>
                <a:gd name="T69" fmla="*/ 292 h 602"/>
                <a:gd name="T70" fmla="*/ 526 w 784"/>
                <a:gd name="T71" fmla="*/ 294 h 602"/>
                <a:gd name="T72" fmla="*/ 516 w 784"/>
                <a:gd name="T73" fmla="*/ 326 h 602"/>
                <a:gd name="T74" fmla="*/ 498 w 784"/>
                <a:gd name="T75" fmla="*/ 338 h 602"/>
                <a:gd name="T76" fmla="*/ 478 w 784"/>
                <a:gd name="T77" fmla="*/ 342 h 602"/>
                <a:gd name="T78" fmla="*/ 468 w 784"/>
                <a:gd name="T79" fmla="*/ 326 h 602"/>
                <a:gd name="T80" fmla="*/ 436 w 784"/>
                <a:gd name="T81" fmla="*/ 302 h 602"/>
                <a:gd name="T82" fmla="*/ 408 w 784"/>
                <a:gd name="T83" fmla="*/ 330 h 602"/>
                <a:gd name="T84" fmla="*/ 374 w 784"/>
                <a:gd name="T85" fmla="*/ 368 h 602"/>
                <a:gd name="T86" fmla="*/ 350 w 784"/>
                <a:gd name="T87" fmla="*/ 394 h 602"/>
                <a:gd name="T88" fmla="*/ 306 w 784"/>
                <a:gd name="T89" fmla="*/ 418 h 602"/>
                <a:gd name="T90" fmla="*/ 270 w 784"/>
                <a:gd name="T91" fmla="*/ 422 h 602"/>
                <a:gd name="T92" fmla="*/ 256 w 784"/>
                <a:gd name="T93" fmla="*/ 438 h 602"/>
                <a:gd name="T94" fmla="*/ 218 w 784"/>
                <a:gd name="T95" fmla="*/ 432 h 602"/>
                <a:gd name="T96" fmla="*/ 140 w 784"/>
                <a:gd name="T97" fmla="*/ 462 h 602"/>
                <a:gd name="T98" fmla="*/ 92 w 784"/>
                <a:gd name="T99" fmla="*/ 474 h 602"/>
                <a:gd name="T100" fmla="*/ 76 w 784"/>
                <a:gd name="T101" fmla="*/ 510 h 602"/>
                <a:gd name="T102" fmla="*/ 52 w 784"/>
                <a:gd name="T103" fmla="*/ 542 h 602"/>
                <a:gd name="T104" fmla="*/ 78 w 784"/>
                <a:gd name="T105" fmla="*/ 566 h 602"/>
                <a:gd name="T106" fmla="*/ 86 w 784"/>
                <a:gd name="T107" fmla="*/ 590 h 602"/>
                <a:gd name="T108" fmla="*/ 54 w 784"/>
                <a:gd name="T109" fmla="*/ 602 h 6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602">
                  <a:moveTo>
                    <a:pt x="54" y="602"/>
                  </a:moveTo>
                  <a:lnTo>
                    <a:pt x="54" y="602"/>
                  </a:lnTo>
                  <a:lnTo>
                    <a:pt x="46" y="596"/>
                  </a:lnTo>
                  <a:lnTo>
                    <a:pt x="40" y="590"/>
                  </a:lnTo>
                  <a:lnTo>
                    <a:pt x="34" y="580"/>
                  </a:lnTo>
                  <a:lnTo>
                    <a:pt x="28" y="558"/>
                  </a:lnTo>
                  <a:lnTo>
                    <a:pt x="0" y="520"/>
                  </a:lnTo>
                  <a:lnTo>
                    <a:pt x="0" y="502"/>
                  </a:lnTo>
                  <a:lnTo>
                    <a:pt x="2" y="492"/>
                  </a:lnTo>
                  <a:lnTo>
                    <a:pt x="8" y="486"/>
                  </a:lnTo>
                  <a:lnTo>
                    <a:pt x="18" y="478"/>
                  </a:lnTo>
                  <a:lnTo>
                    <a:pt x="22" y="450"/>
                  </a:lnTo>
                  <a:lnTo>
                    <a:pt x="26" y="440"/>
                  </a:lnTo>
                  <a:lnTo>
                    <a:pt x="30" y="430"/>
                  </a:lnTo>
                  <a:lnTo>
                    <a:pt x="36" y="422"/>
                  </a:lnTo>
                  <a:lnTo>
                    <a:pt x="44" y="414"/>
                  </a:lnTo>
                  <a:lnTo>
                    <a:pt x="66" y="396"/>
                  </a:lnTo>
                  <a:lnTo>
                    <a:pt x="94" y="366"/>
                  </a:lnTo>
                  <a:lnTo>
                    <a:pt x="108" y="354"/>
                  </a:lnTo>
                  <a:lnTo>
                    <a:pt x="124" y="342"/>
                  </a:lnTo>
                  <a:lnTo>
                    <a:pt x="154" y="306"/>
                  </a:lnTo>
                  <a:lnTo>
                    <a:pt x="184" y="276"/>
                  </a:lnTo>
                  <a:lnTo>
                    <a:pt x="196" y="266"/>
                  </a:lnTo>
                  <a:lnTo>
                    <a:pt x="204" y="256"/>
                  </a:lnTo>
                  <a:lnTo>
                    <a:pt x="210" y="244"/>
                  </a:lnTo>
                  <a:lnTo>
                    <a:pt x="214" y="230"/>
                  </a:lnTo>
                  <a:lnTo>
                    <a:pt x="214" y="214"/>
                  </a:lnTo>
                  <a:lnTo>
                    <a:pt x="216" y="204"/>
                  </a:lnTo>
                  <a:lnTo>
                    <a:pt x="218" y="196"/>
                  </a:lnTo>
                  <a:lnTo>
                    <a:pt x="222" y="190"/>
                  </a:lnTo>
                  <a:lnTo>
                    <a:pt x="232" y="180"/>
                  </a:lnTo>
                  <a:lnTo>
                    <a:pt x="240" y="174"/>
                  </a:lnTo>
                  <a:lnTo>
                    <a:pt x="248" y="164"/>
                  </a:lnTo>
                  <a:lnTo>
                    <a:pt x="244" y="106"/>
                  </a:lnTo>
                  <a:lnTo>
                    <a:pt x="254" y="96"/>
                  </a:lnTo>
                  <a:lnTo>
                    <a:pt x="260" y="84"/>
                  </a:lnTo>
                  <a:lnTo>
                    <a:pt x="262" y="72"/>
                  </a:lnTo>
                  <a:lnTo>
                    <a:pt x="264" y="60"/>
                  </a:lnTo>
                  <a:lnTo>
                    <a:pt x="278" y="36"/>
                  </a:lnTo>
                  <a:lnTo>
                    <a:pt x="298" y="36"/>
                  </a:lnTo>
                  <a:lnTo>
                    <a:pt x="332" y="68"/>
                  </a:lnTo>
                  <a:lnTo>
                    <a:pt x="352" y="68"/>
                  </a:lnTo>
                  <a:lnTo>
                    <a:pt x="354" y="64"/>
                  </a:lnTo>
                  <a:lnTo>
                    <a:pt x="356" y="60"/>
                  </a:lnTo>
                  <a:lnTo>
                    <a:pt x="358" y="48"/>
                  </a:lnTo>
                  <a:lnTo>
                    <a:pt x="360" y="32"/>
                  </a:lnTo>
                  <a:lnTo>
                    <a:pt x="340" y="10"/>
                  </a:lnTo>
                  <a:lnTo>
                    <a:pt x="346" y="8"/>
                  </a:lnTo>
                  <a:lnTo>
                    <a:pt x="442" y="8"/>
                  </a:lnTo>
                  <a:lnTo>
                    <a:pt x="454" y="10"/>
                  </a:lnTo>
                  <a:lnTo>
                    <a:pt x="472" y="10"/>
                  </a:lnTo>
                  <a:lnTo>
                    <a:pt x="490" y="8"/>
                  </a:lnTo>
                  <a:lnTo>
                    <a:pt x="500" y="4"/>
                  </a:lnTo>
                  <a:lnTo>
                    <a:pt x="506" y="0"/>
                  </a:lnTo>
                  <a:lnTo>
                    <a:pt x="518" y="0"/>
                  </a:lnTo>
                  <a:lnTo>
                    <a:pt x="518" y="20"/>
                  </a:lnTo>
                  <a:lnTo>
                    <a:pt x="476" y="68"/>
                  </a:lnTo>
                  <a:lnTo>
                    <a:pt x="478" y="82"/>
                  </a:lnTo>
                  <a:lnTo>
                    <a:pt x="482" y="88"/>
                  </a:lnTo>
                  <a:lnTo>
                    <a:pt x="486" y="92"/>
                  </a:lnTo>
                  <a:lnTo>
                    <a:pt x="492" y="94"/>
                  </a:lnTo>
                  <a:lnTo>
                    <a:pt x="500" y="96"/>
                  </a:lnTo>
                  <a:lnTo>
                    <a:pt x="524" y="98"/>
                  </a:lnTo>
                  <a:lnTo>
                    <a:pt x="580" y="72"/>
                  </a:lnTo>
                  <a:lnTo>
                    <a:pt x="600" y="72"/>
                  </a:lnTo>
                  <a:lnTo>
                    <a:pt x="612" y="84"/>
                  </a:lnTo>
                  <a:lnTo>
                    <a:pt x="624" y="82"/>
                  </a:lnTo>
                  <a:lnTo>
                    <a:pt x="634" y="78"/>
                  </a:lnTo>
                  <a:lnTo>
                    <a:pt x="656" y="64"/>
                  </a:lnTo>
                  <a:lnTo>
                    <a:pt x="668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710" y="56"/>
                  </a:lnTo>
                  <a:lnTo>
                    <a:pt x="740" y="92"/>
                  </a:lnTo>
                  <a:lnTo>
                    <a:pt x="784" y="152"/>
                  </a:lnTo>
                  <a:lnTo>
                    <a:pt x="784" y="168"/>
                  </a:lnTo>
                  <a:lnTo>
                    <a:pt x="764" y="170"/>
                  </a:lnTo>
                  <a:lnTo>
                    <a:pt x="752" y="174"/>
                  </a:lnTo>
                  <a:lnTo>
                    <a:pt x="746" y="180"/>
                  </a:lnTo>
                  <a:lnTo>
                    <a:pt x="740" y="186"/>
                  </a:lnTo>
                  <a:lnTo>
                    <a:pt x="728" y="196"/>
                  </a:lnTo>
                  <a:lnTo>
                    <a:pt x="724" y="200"/>
                  </a:lnTo>
                  <a:lnTo>
                    <a:pt x="722" y="208"/>
                  </a:lnTo>
                  <a:lnTo>
                    <a:pt x="722" y="214"/>
                  </a:lnTo>
                  <a:lnTo>
                    <a:pt x="728" y="224"/>
                  </a:lnTo>
                  <a:lnTo>
                    <a:pt x="728" y="230"/>
                  </a:lnTo>
                  <a:lnTo>
                    <a:pt x="704" y="242"/>
                  </a:lnTo>
                  <a:lnTo>
                    <a:pt x="680" y="256"/>
                  </a:lnTo>
                  <a:lnTo>
                    <a:pt x="656" y="270"/>
                  </a:lnTo>
                  <a:lnTo>
                    <a:pt x="634" y="282"/>
                  </a:lnTo>
                  <a:lnTo>
                    <a:pt x="618" y="298"/>
                  </a:lnTo>
                  <a:lnTo>
                    <a:pt x="612" y="298"/>
                  </a:lnTo>
                  <a:lnTo>
                    <a:pt x="606" y="296"/>
                  </a:lnTo>
                  <a:lnTo>
                    <a:pt x="602" y="292"/>
                  </a:lnTo>
                  <a:lnTo>
                    <a:pt x="600" y="288"/>
                  </a:lnTo>
                  <a:lnTo>
                    <a:pt x="582" y="288"/>
                  </a:lnTo>
                  <a:lnTo>
                    <a:pt x="570" y="304"/>
                  </a:lnTo>
                  <a:lnTo>
                    <a:pt x="556" y="304"/>
                  </a:lnTo>
                  <a:lnTo>
                    <a:pt x="552" y="298"/>
                  </a:lnTo>
                  <a:lnTo>
                    <a:pt x="548" y="294"/>
                  </a:lnTo>
                  <a:lnTo>
                    <a:pt x="544" y="292"/>
                  </a:lnTo>
                  <a:lnTo>
                    <a:pt x="540" y="292"/>
                  </a:lnTo>
                  <a:lnTo>
                    <a:pt x="534" y="292"/>
                  </a:lnTo>
                  <a:lnTo>
                    <a:pt x="526" y="294"/>
                  </a:lnTo>
                  <a:lnTo>
                    <a:pt x="526" y="318"/>
                  </a:lnTo>
                  <a:lnTo>
                    <a:pt x="520" y="322"/>
                  </a:lnTo>
                  <a:lnTo>
                    <a:pt x="516" y="326"/>
                  </a:lnTo>
                  <a:lnTo>
                    <a:pt x="508" y="328"/>
                  </a:lnTo>
                  <a:lnTo>
                    <a:pt x="504" y="328"/>
                  </a:lnTo>
                  <a:lnTo>
                    <a:pt x="500" y="332"/>
                  </a:lnTo>
                  <a:lnTo>
                    <a:pt x="498" y="338"/>
                  </a:lnTo>
                  <a:lnTo>
                    <a:pt x="494" y="346"/>
                  </a:lnTo>
                  <a:lnTo>
                    <a:pt x="482" y="344"/>
                  </a:lnTo>
                  <a:lnTo>
                    <a:pt x="478" y="342"/>
                  </a:lnTo>
                  <a:lnTo>
                    <a:pt x="476" y="340"/>
                  </a:lnTo>
                  <a:lnTo>
                    <a:pt x="472" y="334"/>
                  </a:lnTo>
                  <a:lnTo>
                    <a:pt x="468" y="326"/>
                  </a:lnTo>
                  <a:lnTo>
                    <a:pt x="462" y="326"/>
                  </a:lnTo>
                  <a:lnTo>
                    <a:pt x="436" y="302"/>
                  </a:lnTo>
                  <a:lnTo>
                    <a:pt x="420" y="302"/>
                  </a:lnTo>
                  <a:lnTo>
                    <a:pt x="414" y="314"/>
                  </a:lnTo>
                  <a:lnTo>
                    <a:pt x="408" y="330"/>
                  </a:lnTo>
                  <a:lnTo>
                    <a:pt x="388" y="362"/>
                  </a:lnTo>
                  <a:lnTo>
                    <a:pt x="374" y="368"/>
                  </a:lnTo>
                  <a:lnTo>
                    <a:pt x="366" y="374"/>
                  </a:lnTo>
                  <a:lnTo>
                    <a:pt x="358" y="382"/>
                  </a:lnTo>
                  <a:lnTo>
                    <a:pt x="350" y="394"/>
                  </a:lnTo>
                  <a:lnTo>
                    <a:pt x="338" y="396"/>
                  </a:lnTo>
                  <a:lnTo>
                    <a:pt x="328" y="398"/>
                  </a:lnTo>
                  <a:lnTo>
                    <a:pt x="306" y="418"/>
                  </a:lnTo>
                  <a:lnTo>
                    <a:pt x="290" y="418"/>
                  </a:lnTo>
                  <a:lnTo>
                    <a:pt x="278" y="420"/>
                  </a:lnTo>
                  <a:lnTo>
                    <a:pt x="270" y="422"/>
                  </a:lnTo>
                  <a:lnTo>
                    <a:pt x="262" y="426"/>
                  </a:lnTo>
                  <a:lnTo>
                    <a:pt x="256" y="438"/>
                  </a:lnTo>
                  <a:lnTo>
                    <a:pt x="244" y="438"/>
                  </a:lnTo>
                  <a:lnTo>
                    <a:pt x="228" y="432"/>
                  </a:lnTo>
                  <a:lnTo>
                    <a:pt x="218" y="432"/>
                  </a:lnTo>
                  <a:lnTo>
                    <a:pt x="210" y="436"/>
                  </a:lnTo>
                  <a:lnTo>
                    <a:pt x="198" y="440"/>
                  </a:lnTo>
                  <a:lnTo>
                    <a:pt x="140" y="462"/>
                  </a:lnTo>
                  <a:lnTo>
                    <a:pt x="120" y="464"/>
                  </a:lnTo>
                  <a:lnTo>
                    <a:pt x="104" y="466"/>
                  </a:lnTo>
                  <a:lnTo>
                    <a:pt x="92" y="474"/>
                  </a:lnTo>
                  <a:lnTo>
                    <a:pt x="78" y="486"/>
                  </a:lnTo>
                  <a:lnTo>
                    <a:pt x="76" y="510"/>
                  </a:lnTo>
                  <a:lnTo>
                    <a:pt x="64" y="514"/>
                  </a:lnTo>
                  <a:lnTo>
                    <a:pt x="56" y="520"/>
                  </a:lnTo>
                  <a:lnTo>
                    <a:pt x="52" y="528"/>
                  </a:lnTo>
                  <a:lnTo>
                    <a:pt x="52" y="542"/>
                  </a:lnTo>
                  <a:lnTo>
                    <a:pt x="60" y="548"/>
                  </a:lnTo>
                  <a:lnTo>
                    <a:pt x="72" y="558"/>
                  </a:lnTo>
                  <a:lnTo>
                    <a:pt x="78" y="566"/>
                  </a:lnTo>
                  <a:lnTo>
                    <a:pt x="82" y="572"/>
                  </a:lnTo>
                  <a:lnTo>
                    <a:pt x="86" y="580"/>
                  </a:lnTo>
                  <a:lnTo>
                    <a:pt x="86" y="590"/>
                  </a:lnTo>
                  <a:lnTo>
                    <a:pt x="78" y="594"/>
                  </a:lnTo>
                  <a:lnTo>
                    <a:pt x="68" y="598"/>
                  </a:lnTo>
                  <a:lnTo>
                    <a:pt x="54" y="60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5" name="Freeform 11"/>
            <p:cNvSpPr/>
            <p:nvPr/>
          </p:nvSpPr>
          <p:spPr bwMode="auto">
            <a:xfrm>
              <a:off x="3672113" y="4855683"/>
              <a:ext cx="1400845" cy="1479700"/>
            </a:xfrm>
            <a:custGeom>
              <a:avLst/>
              <a:gdLst>
                <a:gd name="T0" fmla="*/ 356 w 882"/>
                <a:gd name="T1" fmla="*/ 898 h 932"/>
                <a:gd name="T2" fmla="*/ 352 w 882"/>
                <a:gd name="T3" fmla="*/ 844 h 932"/>
                <a:gd name="T4" fmla="*/ 310 w 882"/>
                <a:gd name="T5" fmla="*/ 844 h 932"/>
                <a:gd name="T6" fmla="*/ 246 w 882"/>
                <a:gd name="T7" fmla="*/ 840 h 932"/>
                <a:gd name="T8" fmla="*/ 208 w 882"/>
                <a:gd name="T9" fmla="*/ 800 h 932"/>
                <a:gd name="T10" fmla="*/ 164 w 882"/>
                <a:gd name="T11" fmla="*/ 782 h 932"/>
                <a:gd name="T12" fmla="*/ 166 w 882"/>
                <a:gd name="T13" fmla="*/ 724 h 932"/>
                <a:gd name="T14" fmla="*/ 138 w 882"/>
                <a:gd name="T15" fmla="*/ 676 h 932"/>
                <a:gd name="T16" fmla="*/ 114 w 882"/>
                <a:gd name="T17" fmla="*/ 616 h 932"/>
                <a:gd name="T18" fmla="*/ 88 w 882"/>
                <a:gd name="T19" fmla="*/ 564 h 932"/>
                <a:gd name="T20" fmla="*/ 16 w 882"/>
                <a:gd name="T21" fmla="*/ 578 h 932"/>
                <a:gd name="T22" fmla="*/ 0 w 882"/>
                <a:gd name="T23" fmla="*/ 490 h 932"/>
                <a:gd name="T24" fmla="*/ 84 w 882"/>
                <a:gd name="T25" fmla="*/ 392 h 932"/>
                <a:gd name="T26" fmla="*/ 120 w 882"/>
                <a:gd name="T27" fmla="*/ 310 h 932"/>
                <a:gd name="T28" fmla="*/ 130 w 882"/>
                <a:gd name="T29" fmla="*/ 236 h 932"/>
                <a:gd name="T30" fmla="*/ 126 w 882"/>
                <a:gd name="T31" fmla="*/ 178 h 932"/>
                <a:gd name="T32" fmla="*/ 104 w 882"/>
                <a:gd name="T33" fmla="*/ 108 h 932"/>
                <a:gd name="T34" fmla="*/ 126 w 882"/>
                <a:gd name="T35" fmla="*/ 52 h 932"/>
                <a:gd name="T36" fmla="*/ 134 w 882"/>
                <a:gd name="T37" fmla="*/ 0 h 932"/>
                <a:gd name="T38" fmla="*/ 170 w 882"/>
                <a:gd name="T39" fmla="*/ 44 h 932"/>
                <a:gd name="T40" fmla="*/ 208 w 882"/>
                <a:gd name="T41" fmla="*/ 100 h 932"/>
                <a:gd name="T42" fmla="*/ 218 w 882"/>
                <a:gd name="T43" fmla="*/ 44 h 932"/>
                <a:gd name="T44" fmla="*/ 252 w 882"/>
                <a:gd name="T45" fmla="*/ 88 h 932"/>
                <a:gd name="T46" fmla="*/ 332 w 882"/>
                <a:gd name="T47" fmla="*/ 148 h 932"/>
                <a:gd name="T48" fmla="*/ 406 w 882"/>
                <a:gd name="T49" fmla="*/ 280 h 932"/>
                <a:gd name="T50" fmla="*/ 400 w 882"/>
                <a:gd name="T51" fmla="*/ 336 h 932"/>
                <a:gd name="T52" fmla="*/ 452 w 882"/>
                <a:gd name="T53" fmla="*/ 370 h 932"/>
                <a:gd name="T54" fmla="*/ 574 w 882"/>
                <a:gd name="T55" fmla="*/ 346 h 932"/>
                <a:gd name="T56" fmla="*/ 586 w 882"/>
                <a:gd name="T57" fmla="*/ 290 h 932"/>
                <a:gd name="T58" fmla="*/ 558 w 882"/>
                <a:gd name="T59" fmla="*/ 230 h 932"/>
                <a:gd name="T60" fmla="*/ 620 w 882"/>
                <a:gd name="T61" fmla="*/ 178 h 932"/>
                <a:gd name="T62" fmla="*/ 606 w 882"/>
                <a:gd name="T63" fmla="*/ 122 h 932"/>
                <a:gd name="T64" fmla="*/ 614 w 882"/>
                <a:gd name="T65" fmla="*/ 104 h 932"/>
                <a:gd name="T66" fmla="*/ 654 w 882"/>
                <a:gd name="T67" fmla="*/ 64 h 932"/>
                <a:gd name="T68" fmla="*/ 712 w 882"/>
                <a:gd name="T69" fmla="*/ 144 h 932"/>
                <a:gd name="T70" fmla="*/ 790 w 882"/>
                <a:gd name="T71" fmla="*/ 128 h 932"/>
                <a:gd name="T72" fmla="*/ 790 w 882"/>
                <a:gd name="T73" fmla="*/ 188 h 932"/>
                <a:gd name="T74" fmla="*/ 752 w 882"/>
                <a:gd name="T75" fmla="*/ 208 h 932"/>
                <a:gd name="T76" fmla="*/ 660 w 882"/>
                <a:gd name="T77" fmla="*/ 204 h 932"/>
                <a:gd name="T78" fmla="*/ 630 w 882"/>
                <a:gd name="T79" fmla="*/ 266 h 932"/>
                <a:gd name="T80" fmla="*/ 652 w 882"/>
                <a:gd name="T81" fmla="*/ 308 h 932"/>
                <a:gd name="T82" fmla="*/ 698 w 882"/>
                <a:gd name="T83" fmla="*/ 300 h 932"/>
                <a:gd name="T84" fmla="*/ 718 w 882"/>
                <a:gd name="T85" fmla="*/ 330 h 932"/>
                <a:gd name="T86" fmla="*/ 692 w 882"/>
                <a:gd name="T87" fmla="*/ 418 h 932"/>
                <a:gd name="T88" fmla="*/ 732 w 882"/>
                <a:gd name="T89" fmla="*/ 472 h 932"/>
                <a:gd name="T90" fmla="*/ 726 w 882"/>
                <a:gd name="T91" fmla="*/ 528 h 932"/>
                <a:gd name="T92" fmla="*/ 828 w 882"/>
                <a:gd name="T93" fmla="*/ 590 h 932"/>
                <a:gd name="T94" fmla="*/ 876 w 882"/>
                <a:gd name="T95" fmla="*/ 606 h 932"/>
                <a:gd name="T96" fmla="*/ 850 w 882"/>
                <a:gd name="T97" fmla="*/ 658 h 932"/>
                <a:gd name="T98" fmla="*/ 784 w 882"/>
                <a:gd name="T99" fmla="*/ 676 h 932"/>
                <a:gd name="T100" fmla="*/ 720 w 882"/>
                <a:gd name="T101" fmla="*/ 734 h 932"/>
                <a:gd name="T102" fmla="*/ 650 w 882"/>
                <a:gd name="T103" fmla="*/ 764 h 932"/>
                <a:gd name="T104" fmla="*/ 612 w 882"/>
                <a:gd name="T105" fmla="*/ 742 h 932"/>
                <a:gd name="T106" fmla="*/ 564 w 882"/>
                <a:gd name="T107" fmla="*/ 760 h 932"/>
                <a:gd name="T108" fmla="*/ 526 w 882"/>
                <a:gd name="T109" fmla="*/ 740 h 932"/>
                <a:gd name="T110" fmla="*/ 482 w 882"/>
                <a:gd name="T111" fmla="*/ 750 h 932"/>
                <a:gd name="T112" fmla="*/ 448 w 882"/>
                <a:gd name="T113" fmla="*/ 768 h 932"/>
                <a:gd name="T114" fmla="*/ 404 w 882"/>
                <a:gd name="T115" fmla="*/ 766 h 932"/>
                <a:gd name="T116" fmla="*/ 410 w 882"/>
                <a:gd name="T117" fmla="*/ 826 h 932"/>
                <a:gd name="T118" fmla="*/ 410 w 882"/>
                <a:gd name="T119" fmla="*/ 872 h 932"/>
                <a:gd name="T120" fmla="*/ 406 w 882"/>
                <a:gd name="T121" fmla="*/ 932 h 9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2" h="932">
                  <a:moveTo>
                    <a:pt x="406" y="932"/>
                  </a:moveTo>
                  <a:lnTo>
                    <a:pt x="406" y="932"/>
                  </a:lnTo>
                  <a:lnTo>
                    <a:pt x="392" y="920"/>
                  </a:lnTo>
                  <a:lnTo>
                    <a:pt x="380" y="910"/>
                  </a:lnTo>
                  <a:lnTo>
                    <a:pt x="368" y="904"/>
                  </a:lnTo>
                  <a:lnTo>
                    <a:pt x="356" y="898"/>
                  </a:lnTo>
                  <a:lnTo>
                    <a:pt x="358" y="880"/>
                  </a:lnTo>
                  <a:lnTo>
                    <a:pt x="358" y="866"/>
                  </a:lnTo>
                  <a:lnTo>
                    <a:pt x="356" y="854"/>
                  </a:lnTo>
                  <a:lnTo>
                    <a:pt x="352" y="844"/>
                  </a:lnTo>
                  <a:lnTo>
                    <a:pt x="342" y="836"/>
                  </a:lnTo>
                  <a:lnTo>
                    <a:pt x="332" y="836"/>
                  </a:lnTo>
                  <a:lnTo>
                    <a:pt x="324" y="838"/>
                  </a:lnTo>
                  <a:lnTo>
                    <a:pt x="316" y="840"/>
                  </a:lnTo>
                  <a:lnTo>
                    <a:pt x="310" y="844"/>
                  </a:lnTo>
                  <a:lnTo>
                    <a:pt x="298" y="854"/>
                  </a:lnTo>
                  <a:lnTo>
                    <a:pt x="288" y="866"/>
                  </a:lnTo>
                  <a:lnTo>
                    <a:pt x="260" y="860"/>
                  </a:lnTo>
                  <a:lnTo>
                    <a:pt x="246" y="840"/>
                  </a:lnTo>
                  <a:lnTo>
                    <a:pt x="240" y="832"/>
                  </a:lnTo>
                  <a:lnTo>
                    <a:pt x="234" y="828"/>
                  </a:lnTo>
                  <a:lnTo>
                    <a:pt x="218" y="808"/>
                  </a:lnTo>
                  <a:lnTo>
                    <a:pt x="212" y="802"/>
                  </a:lnTo>
                  <a:lnTo>
                    <a:pt x="208" y="800"/>
                  </a:lnTo>
                  <a:lnTo>
                    <a:pt x="202" y="798"/>
                  </a:lnTo>
                  <a:lnTo>
                    <a:pt x="194" y="798"/>
                  </a:lnTo>
                  <a:lnTo>
                    <a:pt x="172" y="798"/>
                  </a:lnTo>
                  <a:lnTo>
                    <a:pt x="168" y="790"/>
                  </a:lnTo>
                  <a:lnTo>
                    <a:pt x="164" y="782"/>
                  </a:lnTo>
                  <a:lnTo>
                    <a:pt x="162" y="774"/>
                  </a:lnTo>
                  <a:lnTo>
                    <a:pt x="160" y="766"/>
                  </a:lnTo>
                  <a:lnTo>
                    <a:pt x="160" y="752"/>
                  </a:lnTo>
                  <a:lnTo>
                    <a:pt x="160" y="740"/>
                  </a:lnTo>
                  <a:lnTo>
                    <a:pt x="166" y="724"/>
                  </a:lnTo>
                  <a:lnTo>
                    <a:pt x="168" y="708"/>
                  </a:lnTo>
                  <a:lnTo>
                    <a:pt x="166" y="694"/>
                  </a:lnTo>
                  <a:lnTo>
                    <a:pt x="164" y="688"/>
                  </a:lnTo>
                  <a:lnTo>
                    <a:pt x="162" y="682"/>
                  </a:lnTo>
                  <a:lnTo>
                    <a:pt x="138" y="676"/>
                  </a:lnTo>
                  <a:lnTo>
                    <a:pt x="126" y="670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4" y="650"/>
                  </a:lnTo>
                  <a:lnTo>
                    <a:pt x="114" y="616"/>
                  </a:lnTo>
                  <a:lnTo>
                    <a:pt x="102" y="598"/>
                  </a:lnTo>
                  <a:lnTo>
                    <a:pt x="96" y="576"/>
                  </a:lnTo>
                  <a:lnTo>
                    <a:pt x="92" y="568"/>
                  </a:lnTo>
                  <a:lnTo>
                    <a:pt x="88" y="564"/>
                  </a:lnTo>
                  <a:lnTo>
                    <a:pt x="82" y="560"/>
                  </a:lnTo>
                  <a:lnTo>
                    <a:pt x="76" y="558"/>
                  </a:lnTo>
                  <a:lnTo>
                    <a:pt x="58" y="556"/>
                  </a:lnTo>
                  <a:lnTo>
                    <a:pt x="30" y="572"/>
                  </a:lnTo>
                  <a:lnTo>
                    <a:pt x="16" y="578"/>
                  </a:lnTo>
                  <a:lnTo>
                    <a:pt x="4" y="580"/>
                  </a:lnTo>
                  <a:lnTo>
                    <a:pt x="2" y="576"/>
                  </a:lnTo>
                  <a:lnTo>
                    <a:pt x="0" y="490"/>
                  </a:lnTo>
                  <a:lnTo>
                    <a:pt x="16" y="454"/>
                  </a:lnTo>
                  <a:lnTo>
                    <a:pt x="32" y="436"/>
                  </a:lnTo>
                  <a:lnTo>
                    <a:pt x="46" y="422"/>
                  </a:lnTo>
                  <a:lnTo>
                    <a:pt x="62" y="408"/>
                  </a:lnTo>
                  <a:lnTo>
                    <a:pt x="84" y="392"/>
                  </a:lnTo>
                  <a:lnTo>
                    <a:pt x="108" y="370"/>
                  </a:lnTo>
                  <a:lnTo>
                    <a:pt x="110" y="328"/>
                  </a:lnTo>
                  <a:lnTo>
                    <a:pt x="120" y="310"/>
                  </a:lnTo>
                  <a:lnTo>
                    <a:pt x="120" y="288"/>
                  </a:lnTo>
                  <a:lnTo>
                    <a:pt x="120" y="266"/>
                  </a:lnTo>
                  <a:lnTo>
                    <a:pt x="124" y="248"/>
                  </a:lnTo>
                  <a:lnTo>
                    <a:pt x="126" y="240"/>
                  </a:lnTo>
                  <a:lnTo>
                    <a:pt x="130" y="236"/>
                  </a:lnTo>
                  <a:lnTo>
                    <a:pt x="132" y="218"/>
                  </a:lnTo>
                  <a:lnTo>
                    <a:pt x="134" y="204"/>
                  </a:lnTo>
                  <a:lnTo>
                    <a:pt x="132" y="190"/>
                  </a:lnTo>
                  <a:lnTo>
                    <a:pt x="126" y="178"/>
                  </a:lnTo>
                  <a:lnTo>
                    <a:pt x="84" y="142"/>
                  </a:lnTo>
                  <a:lnTo>
                    <a:pt x="84" y="110"/>
                  </a:lnTo>
                  <a:lnTo>
                    <a:pt x="94" y="110"/>
                  </a:lnTo>
                  <a:lnTo>
                    <a:pt x="104" y="108"/>
                  </a:lnTo>
                  <a:lnTo>
                    <a:pt x="126" y="100"/>
                  </a:lnTo>
                  <a:lnTo>
                    <a:pt x="128" y="88"/>
                  </a:lnTo>
                  <a:lnTo>
                    <a:pt x="128" y="76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0" y="32"/>
                  </a:lnTo>
                  <a:lnTo>
                    <a:pt x="120" y="22"/>
                  </a:lnTo>
                  <a:lnTo>
                    <a:pt x="118" y="12"/>
                  </a:lnTo>
                  <a:lnTo>
                    <a:pt x="126" y="6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70" y="44"/>
                  </a:lnTo>
                  <a:lnTo>
                    <a:pt x="178" y="66"/>
                  </a:lnTo>
                  <a:lnTo>
                    <a:pt x="184" y="90"/>
                  </a:lnTo>
                  <a:lnTo>
                    <a:pt x="188" y="96"/>
                  </a:lnTo>
                  <a:lnTo>
                    <a:pt x="192" y="98"/>
                  </a:lnTo>
                  <a:lnTo>
                    <a:pt x="208" y="100"/>
                  </a:lnTo>
                  <a:lnTo>
                    <a:pt x="212" y="92"/>
                  </a:lnTo>
                  <a:lnTo>
                    <a:pt x="216" y="86"/>
                  </a:lnTo>
                  <a:lnTo>
                    <a:pt x="218" y="70"/>
                  </a:lnTo>
                  <a:lnTo>
                    <a:pt x="218" y="44"/>
                  </a:lnTo>
                  <a:lnTo>
                    <a:pt x="230" y="34"/>
                  </a:lnTo>
                  <a:lnTo>
                    <a:pt x="236" y="44"/>
                  </a:lnTo>
                  <a:lnTo>
                    <a:pt x="242" y="56"/>
                  </a:lnTo>
                  <a:lnTo>
                    <a:pt x="252" y="88"/>
                  </a:lnTo>
                  <a:lnTo>
                    <a:pt x="268" y="112"/>
                  </a:lnTo>
                  <a:lnTo>
                    <a:pt x="278" y="126"/>
                  </a:lnTo>
                  <a:lnTo>
                    <a:pt x="292" y="142"/>
                  </a:lnTo>
                  <a:lnTo>
                    <a:pt x="332" y="148"/>
                  </a:lnTo>
                  <a:lnTo>
                    <a:pt x="368" y="216"/>
                  </a:lnTo>
                  <a:lnTo>
                    <a:pt x="404" y="264"/>
                  </a:lnTo>
                  <a:lnTo>
                    <a:pt x="406" y="280"/>
                  </a:lnTo>
                  <a:lnTo>
                    <a:pt x="398" y="290"/>
                  </a:lnTo>
                  <a:lnTo>
                    <a:pt x="392" y="298"/>
                  </a:lnTo>
                  <a:lnTo>
                    <a:pt x="390" y="306"/>
                  </a:lnTo>
                  <a:lnTo>
                    <a:pt x="390" y="324"/>
                  </a:lnTo>
                  <a:lnTo>
                    <a:pt x="400" y="336"/>
                  </a:lnTo>
                  <a:lnTo>
                    <a:pt x="408" y="346"/>
                  </a:lnTo>
                  <a:lnTo>
                    <a:pt x="422" y="356"/>
                  </a:lnTo>
                  <a:lnTo>
                    <a:pt x="430" y="358"/>
                  </a:lnTo>
                  <a:lnTo>
                    <a:pt x="440" y="362"/>
                  </a:lnTo>
                  <a:lnTo>
                    <a:pt x="452" y="370"/>
                  </a:lnTo>
                  <a:lnTo>
                    <a:pt x="460" y="376"/>
                  </a:lnTo>
                  <a:lnTo>
                    <a:pt x="472" y="380"/>
                  </a:lnTo>
                  <a:lnTo>
                    <a:pt x="500" y="378"/>
                  </a:lnTo>
                  <a:lnTo>
                    <a:pt x="574" y="346"/>
                  </a:lnTo>
                  <a:lnTo>
                    <a:pt x="580" y="330"/>
                  </a:lnTo>
                  <a:lnTo>
                    <a:pt x="584" y="318"/>
                  </a:lnTo>
                  <a:lnTo>
                    <a:pt x="586" y="304"/>
                  </a:lnTo>
                  <a:lnTo>
                    <a:pt x="586" y="290"/>
                  </a:lnTo>
                  <a:lnTo>
                    <a:pt x="578" y="278"/>
                  </a:lnTo>
                  <a:lnTo>
                    <a:pt x="572" y="272"/>
                  </a:lnTo>
                  <a:lnTo>
                    <a:pt x="558" y="262"/>
                  </a:lnTo>
                  <a:lnTo>
                    <a:pt x="558" y="238"/>
                  </a:lnTo>
                  <a:lnTo>
                    <a:pt x="558" y="230"/>
                  </a:lnTo>
                  <a:lnTo>
                    <a:pt x="564" y="222"/>
                  </a:lnTo>
                  <a:lnTo>
                    <a:pt x="578" y="214"/>
                  </a:lnTo>
                  <a:lnTo>
                    <a:pt x="594" y="204"/>
                  </a:lnTo>
                  <a:lnTo>
                    <a:pt x="608" y="192"/>
                  </a:lnTo>
                  <a:lnTo>
                    <a:pt x="620" y="178"/>
                  </a:lnTo>
                  <a:lnTo>
                    <a:pt x="620" y="152"/>
                  </a:lnTo>
                  <a:lnTo>
                    <a:pt x="616" y="138"/>
                  </a:lnTo>
                  <a:lnTo>
                    <a:pt x="610" y="128"/>
                  </a:lnTo>
                  <a:lnTo>
                    <a:pt x="606" y="122"/>
                  </a:lnTo>
                  <a:lnTo>
                    <a:pt x="600" y="116"/>
                  </a:lnTo>
                  <a:lnTo>
                    <a:pt x="598" y="108"/>
                  </a:lnTo>
                  <a:lnTo>
                    <a:pt x="614" y="104"/>
                  </a:lnTo>
                  <a:lnTo>
                    <a:pt x="622" y="94"/>
                  </a:lnTo>
                  <a:lnTo>
                    <a:pt x="628" y="84"/>
                  </a:lnTo>
                  <a:lnTo>
                    <a:pt x="632" y="72"/>
                  </a:lnTo>
                  <a:lnTo>
                    <a:pt x="636" y="66"/>
                  </a:lnTo>
                  <a:lnTo>
                    <a:pt x="642" y="64"/>
                  </a:lnTo>
                  <a:lnTo>
                    <a:pt x="654" y="64"/>
                  </a:lnTo>
                  <a:lnTo>
                    <a:pt x="672" y="66"/>
                  </a:lnTo>
                  <a:lnTo>
                    <a:pt x="694" y="124"/>
                  </a:lnTo>
                  <a:lnTo>
                    <a:pt x="704" y="136"/>
                  </a:lnTo>
                  <a:lnTo>
                    <a:pt x="712" y="144"/>
                  </a:lnTo>
                  <a:lnTo>
                    <a:pt x="722" y="152"/>
                  </a:lnTo>
                  <a:lnTo>
                    <a:pt x="758" y="152"/>
                  </a:lnTo>
                  <a:lnTo>
                    <a:pt x="774" y="140"/>
                  </a:lnTo>
                  <a:lnTo>
                    <a:pt x="790" y="128"/>
                  </a:lnTo>
                  <a:lnTo>
                    <a:pt x="796" y="138"/>
                  </a:lnTo>
                  <a:lnTo>
                    <a:pt x="796" y="152"/>
                  </a:lnTo>
                  <a:lnTo>
                    <a:pt x="794" y="170"/>
                  </a:lnTo>
                  <a:lnTo>
                    <a:pt x="790" y="188"/>
                  </a:lnTo>
                  <a:lnTo>
                    <a:pt x="786" y="196"/>
                  </a:lnTo>
                  <a:lnTo>
                    <a:pt x="780" y="204"/>
                  </a:lnTo>
                  <a:lnTo>
                    <a:pt x="766" y="208"/>
                  </a:lnTo>
                  <a:lnTo>
                    <a:pt x="752" y="208"/>
                  </a:lnTo>
                  <a:lnTo>
                    <a:pt x="720" y="192"/>
                  </a:lnTo>
                  <a:lnTo>
                    <a:pt x="694" y="192"/>
                  </a:lnTo>
                  <a:lnTo>
                    <a:pt x="676" y="196"/>
                  </a:lnTo>
                  <a:lnTo>
                    <a:pt x="668" y="198"/>
                  </a:lnTo>
                  <a:lnTo>
                    <a:pt x="660" y="204"/>
                  </a:lnTo>
                  <a:lnTo>
                    <a:pt x="642" y="218"/>
                  </a:lnTo>
                  <a:lnTo>
                    <a:pt x="630" y="236"/>
                  </a:lnTo>
                  <a:lnTo>
                    <a:pt x="630" y="256"/>
                  </a:lnTo>
                  <a:lnTo>
                    <a:pt x="630" y="266"/>
                  </a:lnTo>
                  <a:lnTo>
                    <a:pt x="636" y="280"/>
                  </a:lnTo>
                  <a:lnTo>
                    <a:pt x="638" y="290"/>
                  </a:lnTo>
                  <a:lnTo>
                    <a:pt x="642" y="296"/>
                  </a:lnTo>
                  <a:lnTo>
                    <a:pt x="646" y="302"/>
                  </a:lnTo>
                  <a:lnTo>
                    <a:pt x="652" y="308"/>
                  </a:lnTo>
                  <a:lnTo>
                    <a:pt x="658" y="310"/>
                  </a:lnTo>
                  <a:lnTo>
                    <a:pt x="666" y="308"/>
                  </a:lnTo>
                  <a:lnTo>
                    <a:pt x="676" y="304"/>
                  </a:lnTo>
                  <a:lnTo>
                    <a:pt x="692" y="302"/>
                  </a:lnTo>
                  <a:lnTo>
                    <a:pt x="698" y="300"/>
                  </a:lnTo>
                  <a:lnTo>
                    <a:pt x="706" y="300"/>
                  </a:lnTo>
                  <a:lnTo>
                    <a:pt x="710" y="304"/>
                  </a:lnTo>
                  <a:lnTo>
                    <a:pt x="714" y="308"/>
                  </a:lnTo>
                  <a:lnTo>
                    <a:pt x="716" y="318"/>
                  </a:lnTo>
                  <a:lnTo>
                    <a:pt x="718" y="330"/>
                  </a:lnTo>
                  <a:lnTo>
                    <a:pt x="704" y="378"/>
                  </a:lnTo>
                  <a:lnTo>
                    <a:pt x="696" y="390"/>
                  </a:lnTo>
                  <a:lnTo>
                    <a:pt x="690" y="400"/>
                  </a:lnTo>
                  <a:lnTo>
                    <a:pt x="690" y="410"/>
                  </a:lnTo>
                  <a:lnTo>
                    <a:pt x="692" y="418"/>
                  </a:lnTo>
                  <a:lnTo>
                    <a:pt x="698" y="426"/>
                  </a:lnTo>
                  <a:lnTo>
                    <a:pt x="706" y="432"/>
                  </a:lnTo>
                  <a:lnTo>
                    <a:pt x="718" y="438"/>
                  </a:lnTo>
                  <a:lnTo>
                    <a:pt x="734" y="444"/>
                  </a:lnTo>
                  <a:lnTo>
                    <a:pt x="732" y="472"/>
                  </a:lnTo>
                  <a:lnTo>
                    <a:pt x="730" y="486"/>
                  </a:lnTo>
                  <a:lnTo>
                    <a:pt x="724" y="502"/>
                  </a:lnTo>
                  <a:lnTo>
                    <a:pt x="724" y="510"/>
                  </a:lnTo>
                  <a:lnTo>
                    <a:pt x="724" y="520"/>
                  </a:lnTo>
                  <a:lnTo>
                    <a:pt x="726" y="528"/>
                  </a:lnTo>
                  <a:lnTo>
                    <a:pt x="730" y="536"/>
                  </a:lnTo>
                  <a:lnTo>
                    <a:pt x="760" y="572"/>
                  </a:lnTo>
                  <a:lnTo>
                    <a:pt x="828" y="590"/>
                  </a:lnTo>
                  <a:lnTo>
                    <a:pt x="836" y="596"/>
                  </a:lnTo>
                  <a:lnTo>
                    <a:pt x="842" y="600"/>
                  </a:lnTo>
                  <a:lnTo>
                    <a:pt x="850" y="604"/>
                  </a:lnTo>
                  <a:lnTo>
                    <a:pt x="876" y="606"/>
                  </a:lnTo>
                  <a:lnTo>
                    <a:pt x="882" y="628"/>
                  </a:lnTo>
                  <a:lnTo>
                    <a:pt x="876" y="636"/>
                  </a:lnTo>
                  <a:lnTo>
                    <a:pt x="872" y="644"/>
                  </a:lnTo>
                  <a:lnTo>
                    <a:pt x="850" y="658"/>
                  </a:lnTo>
                  <a:lnTo>
                    <a:pt x="832" y="666"/>
                  </a:lnTo>
                  <a:lnTo>
                    <a:pt x="818" y="666"/>
                  </a:lnTo>
                  <a:lnTo>
                    <a:pt x="806" y="668"/>
                  </a:lnTo>
                  <a:lnTo>
                    <a:pt x="794" y="672"/>
                  </a:lnTo>
                  <a:lnTo>
                    <a:pt x="784" y="676"/>
                  </a:lnTo>
                  <a:lnTo>
                    <a:pt x="764" y="686"/>
                  </a:lnTo>
                  <a:lnTo>
                    <a:pt x="744" y="700"/>
                  </a:lnTo>
                  <a:lnTo>
                    <a:pt x="736" y="716"/>
                  </a:lnTo>
                  <a:lnTo>
                    <a:pt x="728" y="726"/>
                  </a:lnTo>
                  <a:lnTo>
                    <a:pt x="720" y="734"/>
                  </a:lnTo>
                  <a:lnTo>
                    <a:pt x="682" y="734"/>
                  </a:lnTo>
                  <a:lnTo>
                    <a:pt x="662" y="756"/>
                  </a:lnTo>
                  <a:lnTo>
                    <a:pt x="656" y="760"/>
                  </a:lnTo>
                  <a:lnTo>
                    <a:pt x="650" y="764"/>
                  </a:lnTo>
                  <a:lnTo>
                    <a:pt x="642" y="766"/>
                  </a:lnTo>
                  <a:lnTo>
                    <a:pt x="636" y="766"/>
                  </a:lnTo>
                  <a:lnTo>
                    <a:pt x="628" y="754"/>
                  </a:lnTo>
                  <a:lnTo>
                    <a:pt x="620" y="746"/>
                  </a:lnTo>
                  <a:lnTo>
                    <a:pt x="612" y="742"/>
                  </a:lnTo>
                  <a:lnTo>
                    <a:pt x="604" y="742"/>
                  </a:lnTo>
                  <a:lnTo>
                    <a:pt x="596" y="744"/>
                  </a:lnTo>
                  <a:lnTo>
                    <a:pt x="588" y="748"/>
                  </a:lnTo>
                  <a:lnTo>
                    <a:pt x="574" y="758"/>
                  </a:lnTo>
                  <a:lnTo>
                    <a:pt x="564" y="760"/>
                  </a:lnTo>
                  <a:lnTo>
                    <a:pt x="556" y="760"/>
                  </a:lnTo>
                  <a:lnTo>
                    <a:pt x="548" y="758"/>
                  </a:lnTo>
                  <a:lnTo>
                    <a:pt x="544" y="756"/>
                  </a:lnTo>
                  <a:lnTo>
                    <a:pt x="534" y="748"/>
                  </a:lnTo>
                  <a:lnTo>
                    <a:pt x="526" y="740"/>
                  </a:lnTo>
                  <a:lnTo>
                    <a:pt x="514" y="738"/>
                  </a:lnTo>
                  <a:lnTo>
                    <a:pt x="506" y="738"/>
                  </a:lnTo>
                  <a:lnTo>
                    <a:pt x="498" y="738"/>
                  </a:lnTo>
                  <a:lnTo>
                    <a:pt x="492" y="742"/>
                  </a:lnTo>
                  <a:lnTo>
                    <a:pt x="486" y="746"/>
                  </a:lnTo>
                  <a:lnTo>
                    <a:pt x="482" y="750"/>
                  </a:lnTo>
                  <a:lnTo>
                    <a:pt x="474" y="764"/>
                  </a:lnTo>
                  <a:lnTo>
                    <a:pt x="468" y="768"/>
                  </a:lnTo>
                  <a:lnTo>
                    <a:pt x="462" y="770"/>
                  </a:lnTo>
                  <a:lnTo>
                    <a:pt x="454" y="770"/>
                  </a:lnTo>
                  <a:lnTo>
                    <a:pt x="448" y="768"/>
                  </a:lnTo>
                  <a:lnTo>
                    <a:pt x="436" y="762"/>
                  </a:lnTo>
                  <a:lnTo>
                    <a:pt x="430" y="756"/>
                  </a:lnTo>
                  <a:lnTo>
                    <a:pt x="414" y="756"/>
                  </a:lnTo>
                  <a:lnTo>
                    <a:pt x="404" y="766"/>
                  </a:lnTo>
                  <a:lnTo>
                    <a:pt x="398" y="774"/>
                  </a:lnTo>
                  <a:lnTo>
                    <a:pt x="396" y="784"/>
                  </a:lnTo>
                  <a:lnTo>
                    <a:pt x="394" y="802"/>
                  </a:lnTo>
                  <a:lnTo>
                    <a:pt x="402" y="814"/>
                  </a:lnTo>
                  <a:lnTo>
                    <a:pt x="410" y="826"/>
                  </a:lnTo>
                  <a:lnTo>
                    <a:pt x="412" y="832"/>
                  </a:lnTo>
                  <a:lnTo>
                    <a:pt x="412" y="840"/>
                  </a:lnTo>
                  <a:lnTo>
                    <a:pt x="412" y="850"/>
                  </a:lnTo>
                  <a:lnTo>
                    <a:pt x="410" y="860"/>
                  </a:lnTo>
                  <a:lnTo>
                    <a:pt x="410" y="872"/>
                  </a:lnTo>
                  <a:lnTo>
                    <a:pt x="414" y="886"/>
                  </a:lnTo>
                  <a:lnTo>
                    <a:pt x="416" y="902"/>
                  </a:lnTo>
                  <a:lnTo>
                    <a:pt x="420" y="922"/>
                  </a:lnTo>
                  <a:lnTo>
                    <a:pt x="412" y="928"/>
                  </a:lnTo>
                  <a:lnTo>
                    <a:pt x="406" y="93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6" name="Freeform 12"/>
            <p:cNvSpPr/>
            <p:nvPr/>
          </p:nvSpPr>
          <p:spPr bwMode="auto">
            <a:xfrm>
              <a:off x="4852600" y="5384597"/>
              <a:ext cx="1186785" cy="884673"/>
            </a:xfrm>
            <a:custGeom>
              <a:avLst/>
              <a:gdLst>
                <a:gd name="T0" fmla="*/ 450 w 748"/>
                <a:gd name="T1" fmla="*/ 540 h 558"/>
                <a:gd name="T2" fmla="*/ 440 w 748"/>
                <a:gd name="T3" fmla="*/ 532 h 558"/>
                <a:gd name="T4" fmla="*/ 422 w 748"/>
                <a:gd name="T5" fmla="*/ 516 h 558"/>
                <a:gd name="T6" fmla="*/ 406 w 748"/>
                <a:gd name="T7" fmla="*/ 508 h 558"/>
                <a:gd name="T8" fmla="*/ 390 w 748"/>
                <a:gd name="T9" fmla="*/ 536 h 558"/>
                <a:gd name="T10" fmla="*/ 280 w 748"/>
                <a:gd name="T11" fmla="*/ 532 h 558"/>
                <a:gd name="T12" fmla="*/ 218 w 748"/>
                <a:gd name="T13" fmla="*/ 498 h 558"/>
                <a:gd name="T14" fmla="*/ 204 w 748"/>
                <a:gd name="T15" fmla="*/ 478 h 558"/>
                <a:gd name="T16" fmla="*/ 212 w 748"/>
                <a:gd name="T17" fmla="*/ 432 h 558"/>
                <a:gd name="T18" fmla="*/ 188 w 748"/>
                <a:gd name="T19" fmla="*/ 390 h 558"/>
                <a:gd name="T20" fmla="*/ 142 w 748"/>
                <a:gd name="T21" fmla="*/ 382 h 558"/>
                <a:gd name="T22" fmla="*/ 82 w 748"/>
                <a:gd name="T23" fmla="*/ 368 h 558"/>
                <a:gd name="T24" fmla="*/ 104 w 748"/>
                <a:gd name="T25" fmla="*/ 342 h 558"/>
                <a:gd name="T26" fmla="*/ 140 w 748"/>
                <a:gd name="T27" fmla="*/ 316 h 558"/>
                <a:gd name="T28" fmla="*/ 142 w 748"/>
                <a:gd name="T29" fmla="*/ 262 h 558"/>
                <a:gd name="T30" fmla="*/ 102 w 748"/>
                <a:gd name="T31" fmla="*/ 252 h 558"/>
                <a:gd name="T32" fmla="*/ 20 w 748"/>
                <a:gd name="T33" fmla="*/ 222 h 558"/>
                <a:gd name="T34" fmla="*/ 0 w 748"/>
                <a:gd name="T35" fmla="*/ 192 h 558"/>
                <a:gd name="T36" fmla="*/ 22 w 748"/>
                <a:gd name="T37" fmla="*/ 162 h 558"/>
                <a:gd name="T38" fmla="*/ 62 w 748"/>
                <a:gd name="T39" fmla="*/ 154 h 558"/>
                <a:gd name="T40" fmla="*/ 120 w 748"/>
                <a:gd name="T41" fmla="*/ 190 h 558"/>
                <a:gd name="T42" fmla="*/ 156 w 748"/>
                <a:gd name="T43" fmla="*/ 192 h 558"/>
                <a:gd name="T44" fmla="*/ 206 w 748"/>
                <a:gd name="T45" fmla="*/ 156 h 558"/>
                <a:gd name="T46" fmla="*/ 240 w 748"/>
                <a:gd name="T47" fmla="*/ 98 h 558"/>
                <a:gd name="T48" fmla="*/ 274 w 748"/>
                <a:gd name="T49" fmla="*/ 110 h 558"/>
                <a:gd name="T50" fmla="*/ 308 w 748"/>
                <a:gd name="T51" fmla="*/ 128 h 558"/>
                <a:gd name="T52" fmla="*/ 342 w 748"/>
                <a:gd name="T53" fmla="*/ 134 h 558"/>
                <a:gd name="T54" fmla="*/ 410 w 748"/>
                <a:gd name="T55" fmla="*/ 100 h 558"/>
                <a:gd name="T56" fmla="*/ 442 w 748"/>
                <a:gd name="T57" fmla="*/ 78 h 558"/>
                <a:gd name="T58" fmla="*/ 470 w 748"/>
                <a:gd name="T59" fmla="*/ 52 h 558"/>
                <a:gd name="T60" fmla="*/ 514 w 748"/>
                <a:gd name="T61" fmla="*/ 38 h 558"/>
                <a:gd name="T62" fmla="*/ 588 w 748"/>
                <a:gd name="T63" fmla="*/ 10 h 558"/>
                <a:gd name="T64" fmla="*/ 632 w 748"/>
                <a:gd name="T65" fmla="*/ 0 h 558"/>
                <a:gd name="T66" fmla="*/ 672 w 748"/>
                <a:gd name="T67" fmla="*/ 54 h 558"/>
                <a:gd name="T68" fmla="*/ 640 w 748"/>
                <a:gd name="T69" fmla="*/ 112 h 558"/>
                <a:gd name="T70" fmla="*/ 642 w 748"/>
                <a:gd name="T71" fmla="*/ 142 h 558"/>
                <a:gd name="T72" fmla="*/ 682 w 748"/>
                <a:gd name="T73" fmla="*/ 172 h 558"/>
                <a:gd name="T74" fmla="*/ 734 w 748"/>
                <a:gd name="T75" fmla="*/ 180 h 558"/>
                <a:gd name="T76" fmla="*/ 748 w 748"/>
                <a:gd name="T77" fmla="*/ 220 h 558"/>
                <a:gd name="T78" fmla="*/ 734 w 748"/>
                <a:gd name="T79" fmla="*/ 254 h 558"/>
                <a:gd name="T80" fmla="*/ 722 w 748"/>
                <a:gd name="T81" fmla="*/ 264 h 558"/>
                <a:gd name="T82" fmla="*/ 712 w 748"/>
                <a:gd name="T83" fmla="*/ 312 h 558"/>
                <a:gd name="T84" fmla="*/ 688 w 748"/>
                <a:gd name="T85" fmla="*/ 346 h 558"/>
                <a:gd name="T86" fmla="*/ 672 w 748"/>
                <a:gd name="T87" fmla="*/ 360 h 558"/>
                <a:gd name="T88" fmla="*/ 634 w 748"/>
                <a:gd name="T89" fmla="*/ 406 h 558"/>
                <a:gd name="T90" fmla="*/ 614 w 748"/>
                <a:gd name="T91" fmla="*/ 424 h 558"/>
                <a:gd name="T92" fmla="*/ 586 w 748"/>
                <a:gd name="T93" fmla="*/ 448 h 558"/>
                <a:gd name="T94" fmla="*/ 570 w 748"/>
                <a:gd name="T95" fmla="*/ 468 h 558"/>
                <a:gd name="T96" fmla="*/ 566 w 748"/>
                <a:gd name="T97" fmla="*/ 474 h 558"/>
                <a:gd name="T98" fmla="*/ 546 w 748"/>
                <a:gd name="T99" fmla="*/ 484 h 558"/>
                <a:gd name="T100" fmla="*/ 518 w 748"/>
                <a:gd name="T101" fmla="*/ 534 h 558"/>
                <a:gd name="T102" fmla="*/ 466 w 748"/>
                <a:gd name="T103" fmla="*/ 558 h 5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48" h="558">
                  <a:moveTo>
                    <a:pt x="450" y="558"/>
                  </a:moveTo>
                  <a:lnTo>
                    <a:pt x="450" y="55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4" y="538"/>
                  </a:lnTo>
                  <a:lnTo>
                    <a:pt x="440" y="532"/>
                  </a:lnTo>
                  <a:lnTo>
                    <a:pt x="428" y="530"/>
                  </a:lnTo>
                  <a:lnTo>
                    <a:pt x="426" y="522"/>
                  </a:lnTo>
                  <a:lnTo>
                    <a:pt x="422" y="516"/>
                  </a:lnTo>
                  <a:lnTo>
                    <a:pt x="418" y="510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396" y="510"/>
                  </a:lnTo>
                  <a:lnTo>
                    <a:pt x="390" y="536"/>
                  </a:lnTo>
                  <a:lnTo>
                    <a:pt x="322" y="540"/>
                  </a:lnTo>
                  <a:lnTo>
                    <a:pt x="280" y="532"/>
                  </a:lnTo>
                  <a:lnTo>
                    <a:pt x="246" y="528"/>
                  </a:lnTo>
                  <a:lnTo>
                    <a:pt x="218" y="498"/>
                  </a:lnTo>
                  <a:lnTo>
                    <a:pt x="208" y="478"/>
                  </a:lnTo>
                  <a:lnTo>
                    <a:pt x="204" y="478"/>
                  </a:lnTo>
                  <a:lnTo>
                    <a:pt x="200" y="464"/>
                  </a:lnTo>
                  <a:lnTo>
                    <a:pt x="202" y="452"/>
                  </a:lnTo>
                  <a:lnTo>
                    <a:pt x="206" y="442"/>
                  </a:lnTo>
                  <a:lnTo>
                    <a:pt x="212" y="432"/>
                  </a:lnTo>
                  <a:lnTo>
                    <a:pt x="212" y="406"/>
                  </a:lnTo>
                  <a:lnTo>
                    <a:pt x="188" y="390"/>
                  </a:lnTo>
                  <a:lnTo>
                    <a:pt x="188" y="384"/>
                  </a:lnTo>
                  <a:lnTo>
                    <a:pt x="142" y="382"/>
                  </a:lnTo>
                  <a:lnTo>
                    <a:pt x="104" y="378"/>
                  </a:lnTo>
                  <a:lnTo>
                    <a:pt x="82" y="368"/>
                  </a:lnTo>
                  <a:lnTo>
                    <a:pt x="72" y="344"/>
                  </a:lnTo>
                  <a:lnTo>
                    <a:pt x="104" y="342"/>
                  </a:lnTo>
                  <a:lnTo>
                    <a:pt x="112" y="338"/>
                  </a:lnTo>
                  <a:lnTo>
                    <a:pt x="122" y="332"/>
                  </a:lnTo>
                  <a:lnTo>
                    <a:pt x="140" y="316"/>
                  </a:lnTo>
                  <a:lnTo>
                    <a:pt x="148" y="300"/>
                  </a:lnTo>
                  <a:lnTo>
                    <a:pt x="150" y="286"/>
                  </a:lnTo>
                  <a:lnTo>
                    <a:pt x="148" y="274"/>
                  </a:lnTo>
                  <a:lnTo>
                    <a:pt x="142" y="262"/>
                  </a:lnTo>
                  <a:lnTo>
                    <a:pt x="114" y="260"/>
                  </a:lnTo>
                  <a:lnTo>
                    <a:pt x="102" y="252"/>
                  </a:lnTo>
                  <a:lnTo>
                    <a:pt x="88" y="246"/>
                  </a:lnTo>
                  <a:lnTo>
                    <a:pt x="64" y="238"/>
                  </a:lnTo>
                  <a:lnTo>
                    <a:pt x="40" y="230"/>
                  </a:lnTo>
                  <a:lnTo>
                    <a:pt x="20" y="222"/>
                  </a:lnTo>
                  <a:lnTo>
                    <a:pt x="6" y="204"/>
                  </a:lnTo>
                  <a:lnTo>
                    <a:pt x="2" y="196"/>
                  </a:lnTo>
                  <a:lnTo>
                    <a:pt x="0" y="192"/>
                  </a:lnTo>
                  <a:lnTo>
                    <a:pt x="12" y="174"/>
                  </a:lnTo>
                  <a:lnTo>
                    <a:pt x="18" y="166"/>
                  </a:lnTo>
                  <a:lnTo>
                    <a:pt x="22" y="162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8" y="154"/>
                  </a:lnTo>
                  <a:lnTo>
                    <a:pt x="62" y="154"/>
                  </a:lnTo>
                  <a:lnTo>
                    <a:pt x="90" y="164"/>
                  </a:lnTo>
                  <a:lnTo>
                    <a:pt x="120" y="190"/>
                  </a:lnTo>
                  <a:lnTo>
                    <a:pt x="130" y="192"/>
                  </a:lnTo>
                  <a:lnTo>
                    <a:pt x="142" y="192"/>
                  </a:lnTo>
                  <a:lnTo>
                    <a:pt x="156" y="192"/>
                  </a:lnTo>
                  <a:lnTo>
                    <a:pt x="172" y="190"/>
                  </a:lnTo>
                  <a:lnTo>
                    <a:pt x="188" y="174"/>
                  </a:lnTo>
                  <a:lnTo>
                    <a:pt x="206" y="156"/>
                  </a:lnTo>
                  <a:lnTo>
                    <a:pt x="222" y="136"/>
                  </a:lnTo>
                  <a:lnTo>
                    <a:pt x="238" y="120"/>
                  </a:lnTo>
                  <a:lnTo>
                    <a:pt x="240" y="98"/>
                  </a:lnTo>
                  <a:lnTo>
                    <a:pt x="264" y="96"/>
                  </a:lnTo>
                  <a:lnTo>
                    <a:pt x="274" y="110"/>
                  </a:lnTo>
                  <a:lnTo>
                    <a:pt x="284" y="114"/>
                  </a:lnTo>
                  <a:lnTo>
                    <a:pt x="294" y="120"/>
                  </a:lnTo>
                  <a:lnTo>
                    <a:pt x="308" y="128"/>
                  </a:lnTo>
                  <a:lnTo>
                    <a:pt x="324" y="134"/>
                  </a:lnTo>
                  <a:lnTo>
                    <a:pt x="342" y="134"/>
                  </a:lnTo>
                  <a:lnTo>
                    <a:pt x="384" y="120"/>
                  </a:lnTo>
                  <a:lnTo>
                    <a:pt x="398" y="108"/>
                  </a:lnTo>
                  <a:lnTo>
                    <a:pt x="410" y="100"/>
                  </a:lnTo>
                  <a:lnTo>
                    <a:pt x="422" y="92"/>
                  </a:lnTo>
                  <a:lnTo>
                    <a:pt x="438" y="84"/>
                  </a:lnTo>
                  <a:lnTo>
                    <a:pt x="442" y="78"/>
                  </a:lnTo>
                  <a:lnTo>
                    <a:pt x="450" y="72"/>
                  </a:lnTo>
                  <a:lnTo>
                    <a:pt x="462" y="56"/>
                  </a:lnTo>
                  <a:lnTo>
                    <a:pt x="470" y="52"/>
                  </a:lnTo>
                  <a:lnTo>
                    <a:pt x="476" y="46"/>
                  </a:lnTo>
                  <a:lnTo>
                    <a:pt x="494" y="40"/>
                  </a:lnTo>
                  <a:lnTo>
                    <a:pt x="514" y="38"/>
                  </a:lnTo>
                  <a:lnTo>
                    <a:pt x="550" y="36"/>
                  </a:lnTo>
                  <a:lnTo>
                    <a:pt x="570" y="22"/>
                  </a:lnTo>
                  <a:lnTo>
                    <a:pt x="588" y="10"/>
                  </a:lnTo>
                  <a:lnTo>
                    <a:pt x="596" y="6"/>
                  </a:lnTo>
                  <a:lnTo>
                    <a:pt x="606" y="2"/>
                  </a:lnTo>
                  <a:lnTo>
                    <a:pt x="618" y="0"/>
                  </a:lnTo>
                  <a:lnTo>
                    <a:pt x="632" y="0"/>
                  </a:lnTo>
                  <a:lnTo>
                    <a:pt x="654" y="36"/>
                  </a:lnTo>
                  <a:lnTo>
                    <a:pt x="672" y="54"/>
                  </a:lnTo>
                  <a:lnTo>
                    <a:pt x="656" y="82"/>
                  </a:lnTo>
                  <a:lnTo>
                    <a:pt x="646" y="96"/>
                  </a:lnTo>
                  <a:lnTo>
                    <a:pt x="640" y="112"/>
                  </a:lnTo>
                  <a:lnTo>
                    <a:pt x="638" y="140"/>
                  </a:lnTo>
                  <a:lnTo>
                    <a:pt x="642" y="142"/>
                  </a:lnTo>
                  <a:lnTo>
                    <a:pt x="650" y="142"/>
                  </a:lnTo>
                  <a:lnTo>
                    <a:pt x="672" y="142"/>
                  </a:lnTo>
                  <a:lnTo>
                    <a:pt x="682" y="172"/>
                  </a:lnTo>
                  <a:lnTo>
                    <a:pt x="690" y="184"/>
                  </a:lnTo>
                  <a:lnTo>
                    <a:pt x="734" y="180"/>
                  </a:lnTo>
                  <a:lnTo>
                    <a:pt x="740" y="190"/>
                  </a:lnTo>
                  <a:lnTo>
                    <a:pt x="744" y="204"/>
                  </a:lnTo>
                  <a:lnTo>
                    <a:pt x="748" y="220"/>
                  </a:lnTo>
                  <a:lnTo>
                    <a:pt x="748" y="238"/>
                  </a:lnTo>
                  <a:lnTo>
                    <a:pt x="740" y="248"/>
                  </a:lnTo>
                  <a:lnTo>
                    <a:pt x="734" y="254"/>
                  </a:lnTo>
                  <a:lnTo>
                    <a:pt x="726" y="258"/>
                  </a:lnTo>
                  <a:lnTo>
                    <a:pt x="724" y="262"/>
                  </a:lnTo>
                  <a:lnTo>
                    <a:pt x="722" y="264"/>
                  </a:lnTo>
                  <a:lnTo>
                    <a:pt x="718" y="266"/>
                  </a:lnTo>
                  <a:lnTo>
                    <a:pt x="712" y="312"/>
                  </a:lnTo>
                  <a:lnTo>
                    <a:pt x="706" y="324"/>
                  </a:lnTo>
                  <a:lnTo>
                    <a:pt x="700" y="338"/>
                  </a:lnTo>
                  <a:lnTo>
                    <a:pt x="688" y="346"/>
                  </a:lnTo>
                  <a:lnTo>
                    <a:pt x="682" y="350"/>
                  </a:lnTo>
                  <a:lnTo>
                    <a:pt x="682" y="356"/>
                  </a:lnTo>
                  <a:lnTo>
                    <a:pt x="672" y="360"/>
                  </a:lnTo>
                  <a:lnTo>
                    <a:pt x="664" y="366"/>
                  </a:lnTo>
                  <a:lnTo>
                    <a:pt x="656" y="376"/>
                  </a:lnTo>
                  <a:lnTo>
                    <a:pt x="648" y="386"/>
                  </a:lnTo>
                  <a:lnTo>
                    <a:pt x="634" y="406"/>
                  </a:lnTo>
                  <a:lnTo>
                    <a:pt x="626" y="414"/>
                  </a:lnTo>
                  <a:lnTo>
                    <a:pt x="616" y="420"/>
                  </a:lnTo>
                  <a:lnTo>
                    <a:pt x="614" y="424"/>
                  </a:lnTo>
                  <a:lnTo>
                    <a:pt x="610" y="428"/>
                  </a:lnTo>
                  <a:lnTo>
                    <a:pt x="600" y="434"/>
                  </a:lnTo>
                  <a:lnTo>
                    <a:pt x="586" y="448"/>
                  </a:lnTo>
                  <a:lnTo>
                    <a:pt x="572" y="464"/>
                  </a:lnTo>
                  <a:lnTo>
                    <a:pt x="570" y="466"/>
                  </a:lnTo>
                  <a:lnTo>
                    <a:pt x="570" y="468"/>
                  </a:lnTo>
                  <a:lnTo>
                    <a:pt x="566" y="468"/>
                  </a:lnTo>
                  <a:lnTo>
                    <a:pt x="566" y="474"/>
                  </a:lnTo>
                  <a:lnTo>
                    <a:pt x="560" y="474"/>
                  </a:lnTo>
                  <a:lnTo>
                    <a:pt x="556" y="476"/>
                  </a:lnTo>
                  <a:lnTo>
                    <a:pt x="546" y="484"/>
                  </a:lnTo>
                  <a:lnTo>
                    <a:pt x="532" y="500"/>
                  </a:lnTo>
                  <a:lnTo>
                    <a:pt x="518" y="534"/>
                  </a:lnTo>
                  <a:lnTo>
                    <a:pt x="502" y="538"/>
                  </a:lnTo>
                  <a:lnTo>
                    <a:pt x="488" y="544"/>
                  </a:lnTo>
                  <a:lnTo>
                    <a:pt x="478" y="550"/>
                  </a:lnTo>
                  <a:lnTo>
                    <a:pt x="466" y="558"/>
                  </a:lnTo>
                  <a:lnTo>
                    <a:pt x="450" y="55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7" name="Freeform 13"/>
            <p:cNvSpPr/>
            <p:nvPr/>
          </p:nvSpPr>
          <p:spPr bwMode="auto">
            <a:xfrm>
              <a:off x="7380418" y="5387746"/>
              <a:ext cx="283317" cy="654846"/>
            </a:xfrm>
            <a:custGeom>
              <a:avLst/>
              <a:gdLst>
                <a:gd name="T0" fmla="*/ 82 w 178"/>
                <a:gd name="T1" fmla="*/ 412 h 412"/>
                <a:gd name="T2" fmla="*/ 82 w 178"/>
                <a:gd name="T3" fmla="*/ 412 h 412"/>
                <a:gd name="T4" fmla="*/ 50 w 178"/>
                <a:gd name="T5" fmla="*/ 364 h 412"/>
                <a:gd name="T6" fmla="*/ 50 w 178"/>
                <a:gd name="T7" fmla="*/ 364 h 412"/>
                <a:gd name="T8" fmla="*/ 40 w 178"/>
                <a:gd name="T9" fmla="*/ 360 h 412"/>
                <a:gd name="T10" fmla="*/ 34 w 178"/>
                <a:gd name="T11" fmla="*/ 356 h 412"/>
                <a:gd name="T12" fmla="*/ 28 w 178"/>
                <a:gd name="T13" fmla="*/ 350 h 412"/>
                <a:gd name="T14" fmla="*/ 26 w 178"/>
                <a:gd name="T15" fmla="*/ 346 h 412"/>
                <a:gd name="T16" fmla="*/ 20 w 178"/>
                <a:gd name="T17" fmla="*/ 336 h 412"/>
                <a:gd name="T18" fmla="*/ 16 w 178"/>
                <a:gd name="T19" fmla="*/ 324 h 412"/>
                <a:gd name="T20" fmla="*/ 16 w 178"/>
                <a:gd name="T21" fmla="*/ 324 h 412"/>
                <a:gd name="T22" fmla="*/ 0 w 178"/>
                <a:gd name="T23" fmla="*/ 304 h 412"/>
                <a:gd name="T24" fmla="*/ 0 w 178"/>
                <a:gd name="T25" fmla="*/ 304 h 412"/>
                <a:gd name="T26" fmla="*/ 2 w 178"/>
                <a:gd name="T27" fmla="*/ 280 h 412"/>
                <a:gd name="T28" fmla="*/ 6 w 178"/>
                <a:gd name="T29" fmla="*/ 258 h 412"/>
                <a:gd name="T30" fmla="*/ 8 w 178"/>
                <a:gd name="T31" fmla="*/ 238 h 412"/>
                <a:gd name="T32" fmla="*/ 8 w 178"/>
                <a:gd name="T33" fmla="*/ 228 h 412"/>
                <a:gd name="T34" fmla="*/ 6 w 178"/>
                <a:gd name="T35" fmla="*/ 220 h 412"/>
                <a:gd name="T36" fmla="*/ 6 w 178"/>
                <a:gd name="T37" fmla="*/ 220 h 412"/>
                <a:gd name="T38" fmla="*/ 6 w 178"/>
                <a:gd name="T39" fmla="*/ 196 h 412"/>
                <a:gd name="T40" fmla="*/ 10 w 178"/>
                <a:gd name="T41" fmla="*/ 180 h 412"/>
                <a:gd name="T42" fmla="*/ 16 w 178"/>
                <a:gd name="T43" fmla="*/ 166 h 412"/>
                <a:gd name="T44" fmla="*/ 30 w 178"/>
                <a:gd name="T45" fmla="*/ 150 h 412"/>
                <a:gd name="T46" fmla="*/ 30 w 178"/>
                <a:gd name="T47" fmla="*/ 150 h 412"/>
                <a:gd name="T48" fmla="*/ 38 w 178"/>
                <a:gd name="T49" fmla="*/ 112 h 412"/>
                <a:gd name="T50" fmla="*/ 38 w 178"/>
                <a:gd name="T51" fmla="*/ 112 h 412"/>
                <a:gd name="T52" fmla="*/ 60 w 178"/>
                <a:gd name="T53" fmla="*/ 64 h 412"/>
                <a:gd name="T54" fmla="*/ 60 w 178"/>
                <a:gd name="T55" fmla="*/ 64 h 412"/>
                <a:gd name="T56" fmla="*/ 76 w 178"/>
                <a:gd name="T57" fmla="*/ 44 h 412"/>
                <a:gd name="T58" fmla="*/ 90 w 178"/>
                <a:gd name="T59" fmla="*/ 28 h 412"/>
                <a:gd name="T60" fmla="*/ 104 w 178"/>
                <a:gd name="T61" fmla="*/ 14 h 412"/>
                <a:gd name="T62" fmla="*/ 122 w 178"/>
                <a:gd name="T63" fmla="*/ 0 h 412"/>
                <a:gd name="T64" fmla="*/ 122 w 178"/>
                <a:gd name="T65" fmla="*/ 0 h 412"/>
                <a:gd name="T66" fmla="*/ 164 w 178"/>
                <a:gd name="T67" fmla="*/ 2 h 412"/>
                <a:gd name="T68" fmla="*/ 164 w 178"/>
                <a:gd name="T69" fmla="*/ 2 h 412"/>
                <a:gd name="T70" fmla="*/ 170 w 178"/>
                <a:gd name="T71" fmla="*/ 6 h 412"/>
                <a:gd name="T72" fmla="*/ 170 w 178"/>
                <a:gd name="T73" fmla="*/ 6 h 412"/>
                <a:gd name="T74" fmla="*/ 176 w 178"/>
                <a:gd name="T75" fmla="*/ 30 h 412"/>
                <a:gd name="T76" fmla="*/ 178 w 178"/>
                <a:gd name="T77" fmla="*/ 44 h 412"/>
                <a:gd name="T78" fmla="*/ 178 w 178"/>
                <a:gd name="T79" fmla="*/ 58 h 412"/>
                <a:gd name="T80" fmla="*/ 178 w 178"/>
                <a:gd name="T81" fmla="*/ 58 h 412"/>
                <a:gd name="T82" fmla="*/ 172 w 178"/>
                <a:gd name="T83" fmla="*/ 72 h 412"/>
                <a:gd name="T84" fmla="*/ 168 w 178"/>
                <a:gd name="T85" fmla="*/ 86 h 412"/>
                <a:gd name="T86" fmla="*/ 166 w 178"/>
                <a:gd name="T87" fmla="*/ 102 h 412"/>
                <a:gd name="T88" fmla="*/ 166 w 178"/>
                <a:gd name="T89" fmla="*/ 118 h 412"/>
                <a:gd name="T90" fmla="*/ 168 w 178"/>
                <a:gd name="T91" fmla="*/ 154 h 412"/>
                <a:gd name="T92" fmla="*/ 170 w 178"/>
                <a:gd name="T93" fmla="*/ 188 h 412"/>
                <a:gd name="T94" fmla="*/ 170 w 178"/>
                <a:gd name="T95" fmla="*/ 188 h 412"/>
                <a:gd name="T96" fmla="*/ 164 w 178"/>
                <a:gd name="T97" fmla="*/ 202 h 412"/>
                <a:gd name="T98" fmla="*/ 158 w 178"/>
                <a:gd name="T99" fmla="*/ 218 h 412"/>
                <a:gd name="T100" fmla="*/ 158 w 178"/>
                <a:gd name="T101" fmla="*/ 218 h 412"/>
                <a:gd name="T102" fmla="*/ 118 w 178"/>
                <a:gd name="T103" fmla="*/ 304 h 412"/>
                <a:gd name="T104" fmla="*/ 118 w 178"/>
                <a:gd name="T105" fmla="*/ 304 h 412"/>
                <a:gd name="T106" fmla="*/ 108 w 178"/>
                <a:gd name="T107" fmla="*/ 398 h 412"/>
                <a:gd name="T108" fmla="*/ 108 w 178"/>
                <a:gd name="T109" fmla="*/ 398 h 412"/>
                <a:gd name="T110" fmla="*/ 98 w 178"/>
                <a:gd name="T111" fmla="*/ 408 h 412"/>
                <a:gd name="T112" fmla="*/ 98 w 178"/>
                <a:gd name="T113" fmla="*/ 408 h 412"/>
                <a:gd name="T114" fmla="*/ 90 w 178"/>
                <a:gd name="T115" fmla="*/ 410 h 412"/>
                <a:gd name="T116" fmla="*/ 82 w 178"/>
                <a:gd name="T117" fmla="*/ 412 h 412"/>
                <a:gd name="T118" fmla="*/ 82 w 178"/>
                <a:gd name="T119" fmla="*/ 412 h 4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8" h="412">
                  <a:moveTo>
                    <a:pt x="82" y="412"/>
                  </a:moveTo>
                  <a:lnTo>
                    <a:pt x="82" y="412"/>
                  </a:lnTo>
                  <a:lnTo>
                    <a:pt x="50" y="364"/>
                  </a:lnTo>
                  <a:lnTo>
                    <a:pt x="40" y="360"/>
                  </a:lnTo>
                  <a:lnTo>
                    <a:pt x="34" y="356"/>
                  </a:lnTo>
                  <a:lnTo>
                    <a:pt x="28" y="350"/>
                  </a:lnTo>
                  <a:lnTo>
                    <a:pt x="26" y="346"/>
                  </a:lnTo>
                  <a:lnTo>
                    <a:pt x="20" y="336"/>
                  </a:lnTo>
                  <a:lnTo>
                    <a:pt x="16" y="324"/>
                  </a:lnTo>
                  <a:lnTo>
                    <a:pt x="0" y="304"/>
                  </a:lnTo>
                  <a:lnTo>
                    <a:pt x="2" y="280"/>
                  </a:lnTo>
                  <a:lnTo>
                    <a:pt x="6" y="258"/>
                  </a:lnTo>
                  <a:lnTo>
                    <a:pt x="8" y="238"/>
                  </a:lnTo>
                  <a:lnTo>
                    <a:pt x="8" y="228"/>
                  </a:lnTo>
                  <a:lnTo>
                    <a:pt x="6" y="220"/>
                  </a:lnTo>
                  <a:lnTo>
                    <a:pt x="6" y="196"/>
                  </a:lnTo>
                  <a:lnTo>
                    <a:pt x="10" y="180"/>
                  </a:lnTo>
                  <a:lnTo>
                    <a:pt x="16" y="166"/>
                  </a:lnTo>
                  <a:lnTo>
                    <a:pt x="30" y="150"/>
                  </a:lnTo>
                  <a:lnTo>
                    <a:pt x="38" y="112"/>
                  </a:lnTo>
                  <a:lnTo>
                    <a:pt x="60" y="64"/>
                  </a:lnTo>
                  <a:lnTo>
                    <a:pt x="76" y="44"/>
                  </a:lnTo>
                  <a:lnTo>
                    <a:pt x="90" y="28"/>
                  </a:lnTo>
                  <a:lnTo>
                    <a:pt x="104" y="14"/>
                  </a:lnTo>
                  <a:lnTo>
                    <a:pt x="122" y="0"/>
                  </a:lnTo>
                  <a:lnTo>
                    <a:pt x="164" y="2"/>
                  </a:lnTo>
                  <a:lnTo>
                    <a:pt x="170" y="6"/>
                  </a:lnTo>
                  <a:lnTo>
                    <a:pt x="176" y="30"/>
                  </a:lnTo>
                  <a:lnTo>
                    <a:pt x="178" y="44"/>
                  </a:lnTo>
                  <a:lnTo>
                    <a:pt x="178" y="58"/>
                  </a:lnTo>
                  <a:lnTo>
                    <a:pt x="172" y="72"/>
                  </a:lnTo>
                  <a:lnTo>
                    <a:pt x="168" y="86"/>
                  </a:lnTo>
                  <a:lnTo>
                    <a:pt x="166" y="102"/>
                  </a:lnTo>
                  <a:lnTo>
                    <a:pt x="166" y="118"/>
                  </a:lnTo>
                  <a:lnTo>
                    <a:pt x="168" y="154"/>
                  </a:lnTo>
                  <a:lnTo>
                    <a:pt x="170" y="188"/>
                  </a:lnTo>
                  <a:lnTo>
                    <a:pt x="164" y="202"/>
                  </a:lnTo>
                  <a:lnTo>
                    <a:pt x="158" y="218"/>
                  </a:lnTo>
                  <a:lnTo>
                    <a:pt x="118" y="304"/>
                  </a:lnTo>
                  <a:lnTo>
                    <a:pt x="108" y="398"/>
                  </a:lnTo>
                  <a:lnTo>
                    <a:pt x="98" y="408"/>
                  </a:lnTo>
                  <a:lnTo>
                    <a:pt x="90" y="410"/>
                  </a:lnTo>
                  <a:lnTo>
                    <a:pt x="82" y="41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8" name="Freeform 14"/>
            <p:cNvSpPr/>
            <p:nvPr/>
          </p:nvSpPr>
          <p:spPr bwMode="auto">
            <a:xfrm>
              <a:off x="7408749" y="5406636"/>
              <a:ext cx="245541" cy="617066"/>
            </a:xfrm>
            <a:custGeom>
              <a:avLst/>
              <a:gdLst>
                <a:gd name="T0" fmla="*/ 76 w 156"/>
                <a:gd name="T1" fmla="*/ 390 h 390"/>
                <a:gd name="T2" fmla="*/ 76 w 156"/>
                <a:gd name="T3" fmla="*/ 390 h 390"/>
                <a:gd name="T4" fmla="*/ 46 w 156"/>
                <a:gd name="T5" fmla="*/ 344 h 390"/>
                <a:gd name="T6" fmla="*/ 46 w 156"/>
                <a:gd name="T7" fmla="*/ 344 h 390"/>
                <a:gd name="T8" fmla="*/ 26 w 156"/>
                <a:gd name="T9" fmla="*/ 338 h 390"/>
                <a:gd name="T10" fmla="*/ 26 w 156"/>
                <a:gd name="T11" fmla="*/ 338 h 390"/>
                <a:gd name="T12" fmla="*/ 22 w 156"/>
                <a:gd name="T13" fmla="*/ 324 h 390"/>
                <a:gd name="T14" fmla="*/ 14 w 156"/>
                <a:gd name="T15" fmla="*/ 310 h 390"/>
                <a:gd name="T16" fmla="*/ 6 w 156"/>
                <a:gd name="T17" fmla="*/ 300 h 390"/>
                <a:gd name="T18" fmla="*/ 0 w 156"/>
                <a:gd name="T19" fmla="*/ 294 h 390"/>
                <a:gd name="T20" fmla="*/ 0 w 156"/>
                <a:gd name="T21" fmla="*/ 294 h 390"/>
                <a:gd name="T22" fmla="*/ 0 w 156"/>
                <a:gd name="T23" fmla="*/ 272 h 390"/>
                <a:gd name="T24" fmla="*/ 0 w 156"/>
                <a:gd name="T25" fmla="*/ 272 h 390"/>
                <a:gd name="T26" fmla="*/ 4 w 156"/>
                <a:gd name="T27" fmla="*/ 242 h 390"/>
                <a:gd name="T28" fmla="*/ 6 w 156"/>
                <a:gd name="T29" fmla="*/ 230 h 390"/>
                <a:gd name="T30" fmla="*/ 8 w 156"/>
                <a:gd name="T31" fmla="*/ 216 h 390"/>
                <a:gd name="T32" fmla="*/ 8 w 156"/>
                <a:gd name="T33" fmla="*/ 216 h 390"/>
                <a:gd name="T34" fmla="*/ 4 w 156"/>
                <a:gd name="T35" fmla="*/ 202 h 390"/>
                <a:gd name="T36" fmla="*/ 4 w 156"/>
                <a:gd name="T37" fmla="*/ 192 h 390"/>
                <a:gd name="T38" fmla="*/ 4 w 156"/>
                <a:gd name="T39" fmla="*/ 182 h 390"/>
                <a:gd name="T40" fmla="*/ 8 w 156"/>
                <a:gd name="T41" fmla="*/ 174 h 390"/>
                <a:gd name="T42" fmla="*/ 18 w 156"/>
                <a:gd name="T43" fmla="*/ 158 h 390"/>
                <a:gd name="T44" fmla="*/ 30 w 156"/>
                <a:gd name="T45" fmla="*/ 142 h 390"/>
                <a:gd name="T46" fmla="*/ 30 w 156"/>
                <a:gd name="T47" fmla="*/ 142 h 390"/>
                <a:gd name="T48" fmla="*/ 38 w 156"/>
                <a:gd name="T49" fmla="*/ 108 h 390"/>
                <a:gd name="T50" fmla="*/ 38 w 156"/>
                <a:gd name="T51" fmla="*/ 108 h 390"/>
                <a:gd name="T52" fmla="*/ 48 w 156"/>
                <a:gd name="T53" fmla="*/ 84 h 390"/>
                <a:gd name="T54" fmla="*/ 56 w 156"/>
                <a:gd name="T55" fmla="*/ 64 h 390"/>
                <a:gd name="T56" fmla="*/ 68 w 156"/>
                <a:gd name="T57" fmla="*/ 46 h 390"/>
                <a:gd name="T58" fmla="*/ 84 w 156"/>
                <a:gd name="T59" fmla="*/ 28 h 390"/>
                <a:gd name="T60" fmla="*/ 84 w 156"/>
                <a:gd name="T61" fmla="*/ 28 h 390"/>
                <a:gd name="T62" fmla="*/ 116 w 156"/>
                <a:gd name="T63" fmla="*/ 2 h 390"/>
                <a:gd name="T64" fmla="*/ 116 w 156"/>
                <a:gd name="T65" fmla="*/ 2 h 390"/>
                <a:gd name="T66" fmla="*/ 150 w 156"/>
                <a:gd name="T67" fmla="*/ 0 h 390"/>
                <a:gd name="T68" fmla="*/ 150 w 156"/>
                <a:gd name="T69" fmla="*/ 0 h 390"/>
                <a:gd name="T70" fmla="*/ 154 w 156"/>
                <a:gd name="T71" fmla="*/ 18 h 390"/>
                <a:gd name="T72" fmla="*/ 156 w 156"/>
                <a:gd name="T73" fmla="*/ 32 h 390"/>
                <a:gd name="T74" fmla="*/ 156 w 156"/>
                <a:gd name="T75" fmla="*/ 44 h 390"/>
                <a:gd name="T76" fmla="*/ 156 w 156"/>
                <a:gd name="T77" fmla="*/ 44 h 390"/>
                <a:gd name="T78" fmla="*/ 150 w 156"/>
                <a:gd name="T79" fmla="*/ 56 h 390"/>
                <a:gd name="T80" fmla="*/ 146 w 156"/>
                <a:gd name="T81" fmla="*/ 70 h 390"/>
                <a:gd name="T82" fmla="*/ 144 w 156"/>
                <a:gd name="T83" fmla="*/ 86 h 390"/>
                <a:gd name="T84" fmla="*/ 142 w 156"/>
                <a:gd name="T85" fmla="*/ 102 h 390"/>
                <a:gd name="T86" fmla="*/ 144 w 156"/>
                <a:gd name="T87" fmla="*/ 138 h 390"/>
                <a:gd name="T88" fmla="*/ 146 w 156"/>
                <a:gd name="T89" fmla="*/ 174 h 390"/>
                <a:gd name="T90" fmla="*/ 146 w 156"/>
                <a:gd name="T91" fmla="*/ 174 h 390"/>
                <a:gd name="T92" fmla="*/ 138 w 156"/>
                <a:gd name="T93" fmla="*/ 196 h 390"/>
                <a:gd name="T94" fmla="*/ 126 w 156"/>
                <a:gd name="T95" fmla="*/ 222 h 390"/>
                <a:gd name="T96" fmla="*/ 102 w 156"/>
                <a:gd name="T97" fmla="*/ 270 h 390"/>
                <a:gd name="T98" fmla="*/ 102 w 156"/>
                <a:gd name="T99" fmla="*/ 270 h 390"/>
                <a:gd name="T100" fmla="*/ 96 w 156"/>
                <a:gd name="T101" fmla="*/ 290 h 390"/>
                <a:gd name="T102" fmla="*/ 96 w 156"/>
                <a:gd name="T103" fmla="*/ 290 h 390"/>
                <a:gd name="T104" fmla="*/ 84 w 156"/>
                <a:gd name="T105" fmla="*/ 382 h 390"/>
                <a:gd name="T106" fmla="*/ 84 w 156"/>
                <a:gd name="T107" fmla="*/ 382 h 390"/>
                <a:gd name="T108" fmla="*/ 80 w 156"/>
                <a:gd name="T109" fmla="*/ 386 h 390"/>
                <a:gd name="T110" fmla="*/ 76 w 156"/>
                <a:gd name="T111" fmla="*/ 390 h 390"/>
                <a:gd name="T112" fmla="*/ 76 w 156"/>
                <a:gd name="T113" fmla="*/ 390 h 3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6" h="390">
                  <a:moveTo>
                    <a:pt x="76" y="390"/>
                  </a:moveTo>
                  <a:lnTo>
                    <a:pt x="76" y="390"/>
                  </a:lnTo>
                  <a:lnTo>
                    <a:pt x="46" y="344"/>
                  </a:lnTo>
                  <a:lnTo>
                    <a:pt x="26" y="338"/>
                  </a:lnTo>
                  <a:lnTo>
                    <a:pt x="22" y="324"/>
                  </a:lnTo>
                  <a:lnTo>
                    <a:pt x="14" y="310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0" y="272"/>
                  </a:lnTo>
                  <a:lnTo>
                    <a:pt x="4" y="242"/>
                  </a:lnTo>
                  <a:lnTo>
                    <a:pt x="6" y="230"/>
                  </a:lnTo>
                  <a:lnTo>
                    <a:pt x="8" y="216"/>
                  </a:lnTo>
                  <a:lnTo>
                    <a:pt x="4" y="202"/>
                  </a:lnTo>
                  <a:lnTo>
                    <a:pt x="4" y="192"/>
                  </a:lnTo>
                  <a:lnTo>
                    <a:pt x="4" y="182"/>
                  </a:lnTo>
                  <a:lnTo>
                    <a:pt x="8" y="174"/>
                  </a:lnTo>
                  <a:lnTo>
                    <a:pt x="18" y="158"/>
                  </a:lnTo>
                  <a:lnTo>
                    <a:pt x="30" y="142"/>
                  </a:lnTo>
                  <a:lnTo>
                    <a:pt x="38" y="108"/>
                  </a:lnTo>
                  <a:lnTo>
                    <a:pt x="48" y="84"/>
                  </a:lnTo>
                  <a:lnTo>
                    <a:pt x="56" y="64"/>
                  </a:lnTo>
                  <a:lnTo>
                    <a:pt x="68" y="46"/>
                  </a:lnTo>
                  <a:lnTo>
                    <a:pt x="84" y="28"/>
                  </a:lnTo>
                  <a:lnTo>
                    <a:pt x="116" y="2"/>
                  </a:lnTo>
                  <a:lnTo>
                    <a:pt x="150" y="0"/>
                  </a:lnTo>
                  <a:lnTo>
                    <a:pt x="154" y="18"/>
                  </a:lnTo>
                  <a:lnTo>
                    <a:pt x="156" y="32"/>
                  </a:lnTo>
                  <a:lnTo>
                    <a:pt x="156" y="44"/>
                  </a:lnTo>
                  <a:lnTo>
                    <a:pt x="150" y="56"/>
                  </a:lnTo>
                  <a:lnTo>
                    <a:pt x="146" y="70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144" y="138"/>
                  </a:lnTo>
                  <a:lnTo>
                    <a:pt x="146" y="174"/>
                  </a:lnTo>
                  <a:lnTo>
                    <a:pt x="138" y="196"/>
                  </a:lnTo>
                  <a:lnTo>
                    <a:pt x="126" y="222"/>
                  </a:lnTo>
                  <a:lnTo>
                    <a:pt x="102" y="270"/>
                  </a:lnTo>
                  <a:lnTo>
                    <a:pt x="96" y="290"/>
                  </a:lnTo>
                  <a:lnTo>
                    <a:pt x="84" y="382"/>
                  </a:lnTo>
                  <a:lnTo>
                    <a:pt x="80" y="386"/>
                  </a:lnTo>
                  <a:lnTo>
                    <a:pt x="76" y="39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9" name="Freeform 15"/>
            <p:cNvSpPr/>
            <p:nvPr/>
          </p:nvSpPr>
          <p:spPr bwMode="auto">
            <a:xfrm>
              <a:off x="6709900" y="4912352"/>
              <a:ext cx="654777" cy="853190"/>
            </a:xfrm>
            <a:custGeom>
              <a:avLst/>
              <a:gdLst>
                <a:gd name="T0" fmla="*/ 136 w 414"/>
                <a:gd name="T1" fmla="*/ 532 h 538"/>
                <a:gd name="T2" fmla="*/ 122 w 414"/>
                <a:gd name="T3" fmla="*/ 508 h 538"/>
                <a:gd name="T4" fmla="*/ 116 w 414"/>
                <a:gd name="T5" fmla="*/ 498 h 538"/>
                <a:gd name="T6" fmla="*/ 58 w 414"/>
                <a:gd name="T7" fmla="*/ 426 h 538"/>
                <a:gd name="T8" fmla="*/ 12 w 414"/>
                <a:gd name="T9" fmla="*/ 420 h 538"/>
                <a:gd name="T10" fmla="*/ 0 w 414"/>
                <a:gd name="T11" fmla="*/ 402 h 538"/>
                <a:gd name="T12" fmla="*/ 6 w 414"/>
                <a:gd name="T13" fmla="*/ 360 h 538"/>
                <a:gd name="T14" fmla="*/ 10 w 414"/>
                <a:gd name="T15" fmla="*/ 332 h 538"/>
                <a:gd name="T16" fmla="*/ 8 w 414"/>
                <a:gd name="T17" fmla="*/ 306 h 538"/>
                <a:gd name="T18" fmla="*/ 44 w 414"/>
                <a:gd name="T19" fmla="*/ 246 h 538"/>
                <a:gd name="T20" fmla="*/ 42 w 414"/>
                <a:gd name="T21" fmla="*/ 200 h 538"/>
                <a:gd name="T22" fmla="*/ 46 w 414"/>
                <a:gd name="T23" fmla="*/ 190 h 538"/>
                <a:gd name="T24" fmla="*/ 74 w 414"/>
                <a:gd name="T25" fmla="*/ 174 h 538"/>
                <a:gd name="T26" fmla="*/ 102 w 414"/>
                <a:gd name="T27" fmla="*/ 134 h 538"/>
                <a:gd name="T28" fmla="*/ 102 w 414"/>
                <a:gd name="T29" fmla="*/ 116 h 538"/>
                <a:gd name="T30" fmla="*/ 92 w 414"/>
                <a:gd name="T31" fmla="*/ 88 h 538"/>
                <a:gd name="T32" fmla="*/ 104 w 414"/>
                <a:gd name="T33" fmla="*/ 72 h 538"/>
                <a:gd name="T34" fmla="*/ 132 w 414"/>
                <a:gd name="T35" fmla="*/ 58 h 538"/>
                <a:gd name="T36" fmla="*/ 172 w 414"/>
                <a:gd name="T37" fmla="*/ 48 h 538"/>
                <a:gd name="T38" fmla="*/ 190 w 414"/>
                <a:gd name="T39" fmla="*/ 28 h 538"/>
                <a:gd name="T40" fmla="*/ 204 w 414"/>
                <a:gd name="T41" fmla="*/ 2 h 538"/>
                <a:gd name="T42" fmla="*/ 224 w 414"/>
                <a:gd name="T43" fmla="*/ 2 h 538"/>
                <a:gd name="T44" fmla="*/ 236 w 414"/>
                <a:gd name="T45" fmla="*/ 16 h 538"/>
                <a:gd name="T46" fmla="*/ 250 w 414"/>
                <a:gd name="T47" fmla="*/ 64 h 538"/>
                <a:gd name="T48" fmla="*/ 280 w 414"/>
                <a:gd name="T49" fmla="*/ 96 h 538"/>
                <a:gd name="T50" fmla="*/ 336 w 414"/>
                <a:gd name="T51" fmla="*/ 100 h 538"/>
                <a:gd name="T52" fmla="*/ 366 w 414"/>
                <a:gd name="T53" fmla="*/ 86 h 538"/>
                <a:gd name="T54" fmla="*/ 404 w 414"/>
                <a:gd name="T55" fmla="*/ 84 h 538"/>
                <a:gd name="T56" fmla="*/ 398 w 414"/>
                <a:gd name="T57" fmla="*/ 104 h 538"/>
                <a:gd name="T58" fmla="*/ 384 w 414"/>
                <a:gd name="T59" fmla="*/ 124 h 538"/>
                <a:gd name="T60" fmla="*/ 362 w 414"/>
                <a:gd name="T61" fmla="*/ 154 h 538"/>
                <a:gd name="T62" fmla="*/ 330 w 414"/>
                <a:gd name="T63" fmla="*/ 162 h 538"/>
                <a:gd name="T64" fmla="*/ 328 w 414"/>
                <a:gd name="T65" fmla="*/ 180 h 538"/>
                <a:gd name="T66" fmla="*/ 348 w 414"/>
                <a:gd name="T67" fmla="*/ 198 h 538"/>
                <a:gd name="T68" fmla="*/ 350 w 414"/>
                <a:gd name="T69" fmla="*/ 222 h 538"/>
                <a:gd name="T70" fmla="*/ 348 w 414"/>
                <a:gd name="T71" fmla="*/ 240 h 538"/>
                <a:gd name="T72" fmla="*/ 340 w 414"/>
                <a:gd name="T73" fmla="*/ 278 h 538"/>
                <a:gd name="T74" fmla="*/ 346 w 414"/>
                <a:gd name="T75" fmla="*/ 296 h 538"/>
                <a:gd name="T76" fmla="*/ 356 w 414"/>
                <a:gd name="T77" fmla="*/ 308 h 538"/>
                <a:gd name="T78" fmla="*/ 350 w 414"/>
                <a:gd name="T79" fmla="*/ 306 h 538"/>
                <a:gd name="T80" fmla="*/ 318 w 414"/>
                <a:gd name="T81" fmla="*/ 312 h 538"/>
                <a:gd name="T82" fmla="*/ 318 w 414"/>
                <a:gd name="T83" fmla="*/ 336 h 538"/>
                <a:gd name="T84" fmla="*/ 296 w 414"/>
                <a:gd name="T85" fmla="*/ 354 h 538"/>
                <a:gd name="T86" fmla="*/ 288 w 414"/>
                <a:gd name="T87" fmla="*/ 384 h 538"/>
                <a:gd name="T88" fmla="*/ 268 w 414"/>
                <a:gd name="T89" fmla="*/ 408 h 538"/>
                <a:gd name="T90" fmla="*/ 228 w 414"/>
                <a:gd name="T91" fmla="*/ 416 h 538"/>
                <a:gd name="T92" fmla="*/ 240 w 414"/>
                <a:gd name="T93" fmla="*/ 440 h 538"/>
                <a:gd name="T94" fmla="*/ 218 w 414"/>
                <a:gd name="T95" fmla="*/ 450 h 538"/>
                <a:gd name="T96" fmla="*/ 184 w 414"/>
                <a:gd name="T97" fmla="*/ 480 h 538"/>
                <a:gd name="T98" fmla="*/ 166 w 414"/>
                <a:gd name="T99" fmla="*/ 514 h 538"/>
                <a:gd name="T100" fmla="*/ 150 w 414"/>
                <a:gd name="T101" fmla="*/ 528 h 5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4" h="538">
                  <a:moveTo>
                    <a:pt x="136" y="538"/>
                  </a:moveTo>
                  <a:lnTo>
                    <a:pt x="136" y="538"/>
                  </a:lnTo>
                  <a:lnTo>
                    <a:pt x="136" y="532"/>
                  </a:lnTo>
                  <a:lnTo>
                    <a:pt x="134" y="526"/>
                  </a:lnTo>
                  <a:lnTo>
                    <a:pt x="128" y="516"/>
                  </a:lnTo>
                  <a:lnTo>
                    <a:pt x="122" y="508"/>
                  </a:lnTo>
                  <a:lnTo>
                    <a:pt x="116" y="504"/>
                  </a:lnTo>
                  <a:lnTo>
                    <a:pt x="116" y="498"/>
                  </a:lnTo>
                  <a:lnTo>
                    <a:pt x="58" y="426"/>
                  </a:lnTo>
                  <a:lnTo>
                    <a:pt x="40" y="422"/>
                  </a:lnTo>
                  <a:lnTo>
                    <a:pt x="26" y="420"/>
                  </a:lnTo>
                  <a:lnTo>
                    <a:pt x="12" y="420"/>
                  </a:lnTo>
                  <a:lnTo>
                    <a:pt x="2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6" y="360"/>
                  </a:lnTo>
                  <a:lnTo>
                    <a:pt x="8" y="352"/>
                  </a:lnTo>
                  <a:lnTo>
                    <a:pt x="10" y="346"/>
                  </a:lnTo>
                  <a:lnTo>
                    <a:pt x="10" y="332"/>
                  </a:lnTo>
                  <a:lnTo>
                    <a:pt x="10" y="318"/>
                  </a:lnTo>
                  <a:lnTo>
                    <a:pt x="8" y="306"/>
                  </a:lnTo>
                  <a:lnTo>
                    <a:pt x="40" y="270"/>
                  </a:lnTo>
                  <a:lnTo>
                    <a:pt x="44" y="246"/>
                  </a:lnTo>
                  <a:lnTo>
                    <a:pt x="42" y="214"/>
                  </a:lnTo>
                  <a:lnTo>
                    <a:pt x="42" y="200"/>
                  </a:lnTo>
                  <a:lnTo>
                    <a:pt x="44" y="194"/>
                  </a:lnTo>
                  <a:lnTo>
                    <a:pt x="46" y="190"/>
                  </a:lnTo>
                  <a:lnTo>
                    <a:pt x="60" y="182"/>
                  </a:lnTo>
                  <a:lnTo>
                    <a:pt x="74" y="174"/>
                  </a:lnTo>
                  <a:lnTo>
                    <a:pt x="94" y="152"/>
                  </a:lnTo>
                  <a:lnTo>
                    <a:pt x="102" y="134"/>
                  </a:lnTo>
                  <a:lnTo>
                    <a:pt x="102" y="116"/>
                  </a:lnTo>
                  <a:lnTo>
                    <a:pt x="96" y="104"/>
                  </a:lnTo>
                  <a:lnTo>
                    <a:pt x="94" y="94"/>
                  </a:lnTo>
                  <a:lnTo>
                    <a:pt x="92" y="88"/>
                  </a:lnTo>
                  <a:lnTo>
                    <a:pt x="94" y="82"/>
                  </a:lnTo>
                  <a:lnTo>
                    <a:pt x="98" y="76"/>
                  </a:lnTo>
                  <a:lnTo>
                    <a:pt x="104" y="72"/>
                  </a:lnTo>
                  <a:lnTo>
                    <a:pt x="120" y="60"/>
                  </a:lnTo>
                  <a:lnTo>
                    <a:pt x="132" y="58"/>
                  </a:lnTo>
                  <a:lnTo>
                    <a:pt x="144" y="56"/>
                  </a:lnTo>
                  <a:lnTo>
                    <a:pt x="158" y="54"/>
                  </a:lnTo>
                  <a:lnTo>
                    <a:pt x="172" y="48"/>
                  </a:lnTo>
                  <a:lnTo>
                    <a:pt x="182" y="40"/>
                  </a:lnTo>
                  <a:lnTo>
                    <a:pt x="190" y="28"/>
                  </a:lnTo>
                  <a:lnTo>
                    <a:pt x="198" y="14"/>
                  </a:lnTo>
                  <a:lnTo>
                    <a:pt x="204" y="2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4" y="2"/>
                  </a:lnTo>
                  <a:lnTo>
                    <a:pt x="232" y="6"/>
                  </a:lnTo>
                  <a:lnTo>
                    <a:pt x="236" y="16"/>
                  </a:lnTo>
                  <a:lnTo>
                    <a:pt x="238" y="28"/>
                  </a:lnTo>
                  <a:lnTo>
                    <a:pt x="246" y="52"/>
                  </a:lnTo>
                  <a:lnTo>
                    <a:pt x="250" y="64"/>
                  </a:lnTo>
                  <a:lnTo>
                    <a:pt x="258" y="76"/>
                  </a:lnTo>
                  <a:lnTo>
                    <a:pt x="266" y="86"/>
                  </a:lnTo>
                  <a:lnTo>
                    <a:pt x="280" y="96"/>
                  </a:lnTo>
                  <a:lnTo>
                    <a:pt x="336" y="100"/>
                  </a:lnTo>
                  <a:lnTo>
                    <a:pt x="342" y="94"/>
                  </a:lnTo>
                  <a:lnTo>
                    <a:pt x="350" y="92"/>
                  </a:lnTo>
                  <a:lnTo>
                    <a:pt x="366" y="86"/>
                  </a:lnTo>
                  <a:lnTo>
                    <a:pt x="386" y="86"/>
                  </a:lnTo>
                  <a:lnTo>
                    <a:pt x="404" y="84"/>
                  </a:lnTo>
                  <a:lnTo>
                    <a:pt x="414" y="90"/>
                  </a:lnTo>
                  <a:lnTo>
                    <a:pt x="398" y="104"/>
                  </a:lnTo>
                  <a:lnTo>
                    <a:pt x="392" y="112"/>
                  </a:lnTo>
                  <a:lnTo>
                    <a:pt x="384" y="124"/>
                  </a:lnTo>
                  <a:lnTo>
                    <a:pt x="382" y="156"/>
                  </a:lnTo>
                  <a:lnTo>
                    <a:pt x="362" y="154"/>
                  </a:lnTo>
                  <a:lnTo>
                    <a:pt x="342" y="154"/>
                  </a:lnTo>
                  <a:lnTo>
                    <a:pt x="336" y="158"/>
                  </a:lnTo>
                  <a:lnTo>
                    <a:pt x="330" y="162"/>
                  </a:lnTo>
                  <a:lnTo>
                    <a:pt x="326" y="168"/>
                  </a:lnTo>
                  <a:lnTo>
                    <a:pt x="328" y="180"/>
                  </a:lnTo>
                  <a:lnTo>
                    <a:pt x="338" y="186"/>
                  </a:lnTo>
                  <a:lnTo>
                    <a:pt x="348" y="198"/>
                  </a:lnTo>
                  <a:lnTo>
                    <a:pt x="364" y="208"/>
                  </a:lnTo>
                  <a:lnTo>
                    <a:pt x="350" y="222"/>
                  </a:lnTo>
                  <a:lnTo>
                    <a:pt x="350" y="230"/>
                  </a:lnTo>
                  <a:lnTo>
                    <a:pt x="348" y="240"/>
                  </a:lnTo>
                  <a:lnTo>
                    <a:pt x="342" y="258"/>
                  </a:lnTo>
                  <a:lnTo>
                    <a:pt x="342" y="268"/>
                  </a:lnTo>
                  <a:lnTo>
                    <a:pt x="340" y="278"/>
                  </a:lnTo>
                  <a:lnTo>
                    <a:pt x="342" y="286"/>
                  </a:lnTo>
                  <a:lnTo>
                    <a:pt x="346" y="296"/>
                  </a:lnTo>
                  <a:lnTo>
                    <a:pt x="356" y="304"/>
                  </a:lnTo>
                  <a:lnTo>
                    <a:pt x="356" y="308"/>
                  </a:lnTo>
                  <a:lnTo>
                    <a:pt x="350" y="306"/>
                  </a:lnTo>
                  <a:lnTo>
                    <a:pt x="322" y="306"/>
                  </a:lnTo>
                  <a:lnTo>
                    <a:pt x="318" y="312"/>
                  </a:lnTo>
                  <a:lnTo>
                    <a:pt x="318" y="318"/>
                  </a:lnTo>
                  <a:lnTo>
                    <a:pt x="320" y="324"/>
                  </a:lnTo>
                  <a:lnTo>
                    <a:pt x="318" y="336"/>
                  </a:lnTo>
                  <a:lnTo>
                    <a:pt x="304" y="346"/>
                  </a:lnTo>
                  <a:lnTo>
                    <a:pt x="296" y="354"/>
                  </a:lnTo>
                  <a:lnTo>
                    <a:pt x="292" y="364"/>
                  </a:lnTo>
                  <a:lnTo>
                    <a:pt x="288" y="384"/>
                  </a:lnTo>
                  <a:lnTo>
                    <a:pt x="278" y="396"/>
                  </a:lnTo>
                  <a:lnTo>
                    <a:pt x="268" y="408"/>
                  </a:lnTo>
                  <a:lnTo>
                    <a:pt x="232" y="410"/>
                  </a:lnTo>
                  <a:lnTo>
                    <a:pt x="228" y="416"/>
                  </a:lnTo>
                  <a:lnTo>
                    <a:pt x="228" y="422"/>
                  </a:lnTo>
                  <a:lnTo>
                    <a:pt x="230" y="430"/>
                  </a:lnTo>
                  <a:lnTo>
                    <a:pt x="240" y="440"/>
                  </a:lnTo>
                  <a:lnTo>
                    <a:pt x="228" y="444"/>
                  </a:lnTo>
                  <a:lnTo>
                    <a:pt x="218" y="450"/>
                  </a:lnTo>
                  <a:lnTo>
                    <a:pt x="208" y="456"/>
                  </a:lnTo>
                  <a:lnTo>
                    <a:pt x="200" y="464"/>
                  </a:lnTo>
                  <a:lnTo>
                    <a:pt x="184" y="480"/>
                  </a:lnTo>
                  <a:lnTo>
                    <a:pt x="168" y="500"/>
                  </a:lnTo>
                  <a:lnTo>
                    <a:pt x="166" y="514"/>
                  </a:lnTo>
                  <a:lnTo>
                    <a:pt x="158" y="522"/>
                  </a:lnTo>
                  <a:lnTo>
                    <a:pt x="150" y="528"/>
                  </a:lnTo>
                  <a:lnTo>
                    <a:pt x="136" y="5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0" name="Freeform 16"/>
            <p:cNvSpPr/>
            <p:nvPr/>
          </p:nvSpPr>
          <p:spPr bwMode="auto">
            <a:xfrm>
              <a:off x="4688905" y="4830497"/>
              <a:ext cx="963278" cy="843744"/>
            </a:xfrm>
            <a:custGeom>
              <a:avLst/>
              <a:gdLst>
                <a:gd name="T0" fmla="*/ 210 w 606"/>
                <a:gd name="T1" fmla="*/ 516 h 532"/>
                <a:gd name="T2" fmla="*/ 172 w 606"/>
                <a:gd name="T3" fmla="*/ 494 h 532"/>
                <a:gd name="T4" fmla="*/ 126 w 606"/>
                <a:gd name="T5" fmla="*/ 498 h 532"/>
                <a:gd name="T6" fmla="*/ 96 w 606"/>
                <a:gd name="T7" fmla="*/ 530 h 532"/>
                <a:gd name="T8" fmla="*/ 104 w 606"/>
                <a:gd name="T9" fmla="*/ 494 h 532"/>
                <a:gd name="T10" fmla="*/ 62 w 606"/>
                <a:gd name="T11" fmla="*/ 432 h 532"/>
                <a:gd name="T12" fmla="*/ 84 w 606"/>
                <a:gd name="T13" fmla="*/ 356 h 532"/>
                <a:gd name="T14" fmla="*/ 88 w 606"/>
                <a:gd name="T15" fmla="*/ 336 h 532"/>
                <a:gd name="T16" fmla="*/ 70 w 606"/>
                <a:gd name="T17" fmla="*/ 304 h 532"/>
                <a:gd name="T18" fmla="*/ 20 w 606"/>
                <a:gd name="T19" fmla="*/ 314 h 532"/>
                <a:gd name="T20" fmla="*/ 6 w 606"/>
                <a:gd name="T21" fmla="*/ 302 h 532"/>
                <a:gd name="T22" fmla="*/ 0 w 606"/>
                <a:gd name="T23" fmla="*/ 278 h 532"/>
                <a:gd name="T24" fmla="*/ 10 w 606"/>
                <a:gd name="T25" fmla="*/ 240 h 532"/>
                <a:gd name="T26" fmla="*/ 60 w 606"/>
                <a:gd name="T27" fmla="*/ 218 h 532"/>
                <a:gd name="T28" fmla="*/ 90 w 606"/>
                <a:gd name="T29" fmla="*/ 226 h 532"/>
                <a:gd name="T30" fmla="*/ 134 w 606"/>
                <a:gd name="T31" fmla="*/ 234 h 532"/>
                <a:gd name="T32" fmla="*/ 158 w 606"/>
                <a:gd name="T33" fmla="*/ 214 h 532"/>
                <a:gd name="T34" fmla="*/ 174 w 606"/>
                <a:gd name="T35" fmla="*/ 194 h 532"/>
                <a:gd name="T36" fmla="*/ 252 w 606"/>
                <a:gd name="T37" fmla="*/ 204 h 532"/>
                <a:gd name="T38" fmla="*/ 264 w 606"/>
                <a:gd name="T39" fmla="*/ 182 h 532"/>
                <a:gd name="T40" fmla="*/ 266 w 606"/>
                <a:gd name="T41" fmla="*/ 146 h 532"/>
                <a:gd name="T42" fmla="*/ 196 w 606"/>
                <a:gd name="T43" fmla="*/ 108 h 532"/>
                <a:gd name="T44" fmla="*/ 192 w 606"/>
                <a:gd name="T45" fmla="*/ 88 h 532"/>
                <a:gd name="T46" fmla="*/ 216 w 606"/>
                <a:gd name="T47" fmla="*/ 78 h 532"/>
                <a:gd name="T48" fmla="*/ 278 w 606"/>
                <a:gd name="T49" fmla="*/ 102 h 532"/>
                <a:gd name="T50" fmla="*/ 326 w 606"/>
                <a:gd name="T51" fmla="*/ 88 h 532"/>
                <a:gd name="T52" fmla="*/ 378 w 606"/>
                <a:gd name="T53" fmla="*/ 44 h 532"/>
                <a:gd name="T54" fmla="*/ 390 w 606"/>
                <a:gd name="T55" fmla="*/ 14 h 532"/>
                <a:gd name="T56" fmla="*/ 414 w 606"/>
                <a:gd name="T57" fmla="*/ 0 h 532"/>
                <a:gd name="T58" fmla="*/ 444 w 606"/>
                <a:gd name="T59" fmla="*/ 10 h 532"/>
                <a:gd name="T60" fmla="*/ 468 w 606"/>
                <a:gd name="T61" fmla="*/ 66 h 532"/>
                <a:gd name="T62" fmla="*/ 526 w 606"/>
                <a:gd name="T63" fmla="*/ 130 h 532"/>
                <a:gd name="T64" fmla="*/ 562 w 606"/>
                <a:gd name="T65" fmla="*/ 154 h 532"/>
                <a:gd name="T66" fmla="*/ 564 w 606"/>
                <a:gd name="T67" fmla="*/ 196 h 532"/>
                <a:gd name="T68" fmla="*/ 534 w 606"/>
                <a:gd name="T69" fmla="*/ 216 h 532"/>
                <a:gd name="T70" fmla="*/ 506 w 606"/>
                <a:gd name="T71" fmla="*/ 246 h 532"/>
                <a:gd name="T72" fmla="*/ 532 w 606"/>
                <a:gd name="T73" fmla="*/ 258 h 532"/>
                <a:gd name="T74" fmla="*/ 568 w 606"/>
                <a:gd name="T75" fmla="*/ 326 h 532"/>
                <a:gd name="T76" fmla="*/ 592 w 606"/>
                <a:gd name="T77" fmla="*/ 356 h 532"/>
                <a:gd name="T78" fmla="*/ 590 w 606"/>
                <a:gd name="T79" fmla="*/ 380 h 532"/>
                <a:gd name="T80" fmla="*/ 546 w 606"/>
                <a:gd name="T81" fmla="*/ 408 h 532"/>
                <a:gd name="T82" fmla="*/ 482 w 606"/>
                <a:gd name="T83" fmla="*/ 460 h 532"/>
                <a:gd name="T84" fmla="*/ 434 w 606"/>
                <a:gd name="T85" fmla="*/ 472 h 532"/>
                <a:gd name="T86" fmla="*/ 392 w 606"/>
                <a:gd name="T87" fmla="*/ 456 h 532"/>
                <a:gd name="T88" fmla="*/ 358 w 606"/>
                <a:gd name="T89" fmla="*/ 436 h 532"/>
                <a:gd name="T90" fmla="*/ 332 w 606"/>
                <a:gd name="T91" fmla="*/ 442 h 532"/>
                <a:gd name="T92" fmla="*/ 302 w 606"/>
                <a:gd name="T93" fmla="*/ 492 h 532"/>
                <a:gd name="T94" fmla="*/ 266 w 606"/>
                <a:gd name="T95" fmla="*/ 528 h 5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06" h="532">
                  <a:moveTo>
                    <a:pt x="240" y="532"/>
                  </a:moveTo>
                  <a:lnTo>
                    <a:pt x="240" y="532"/>
                  </a:lnTo>
                  <a:lnTo>
                    <a:pt x="222" y="524"/>
                  </a:lnTo>
                  <a:lnTo>
                    <a:pt x="210" y="516"/>
                  </a:lnTo>
                  <a:lnTo>
                    <a:pt x="202" y="508"/>
                  </a:lnTo>
                  <a:lnTo>
                    <a:pt x="194" y="502"/>
                  </a:lnTo>
                  <a:lnTo>
                    <a:pt x="172" y="494"/>
                  </a:lnTo>
                  <a:lnTo>
                    <a:pt x="152" y="494"/>
                  </a:lnTo>
                  <a:lnTo>
                    <a:pt x="138" y="494"/>
                  </a:lnTo>
                  <a:lnTo>
                    <a:pt x="126" y="498"/>
                  </a:lnTo>
                  <a:lnTo>
                    <a:pt x="112" y="508"/>
                  </a:lnTo>
                  <a:lnTo>
                    <a:pt x="96" y="530"/>
                  </a:lnTo>
                  <a:lnTo>
                    <a:pt x="96" y="518"/>
                  </a:lnTo>
                  <a:lnTo>
                    <a:pt x="98" y="508"/>
                  </a:lnTo>
                  <a:lnTo>
                    <a:pt x="104" y="494"/>
                  </a:lnTo>
                  <a:lnTo>
                    <a:pt x="106" y="452"/>
                  </a:lnTo>
                  <a:lnTo>
                    <a:pt x="62" y="432"/>
                  </a:lnTo>
                  <a:lnTo>
                    <a:pt x="64" y="420"/>
                  </a:lnTo>
                  <a:lnTo>
                    <a:pt x="68" y="410"/>
                  </a:lnTo>
                  <a:lnTo>
                    <a:pt x="84" y="356"/>
                  </a:lnTo>
                  <a:lnTo>
                    <a:pt x="88" y="352"/>
                  </a:lnTo>
                  <a:lnTo>
                    <a:pt x="88" y="346"/>
                  </a:lnTo>
                  <a:lnTo>
                    <a:pt x="88" y="336"/>
                  </a:lnTo>
                  <a:lnTo>
                    <a:pt x="84" y="320"/>
                  </a:lnTo>
                  <a:lnTo>
                    <a:pt x="70" y="304"/>
                  </a:lnTo>
                  <a:lnTo>
                    <a:pt x="58" y="306"/>
                  </a:lnTo>
                  <a:lnTo>
                    <a:pt x="46" y="308"/>
                  </a:lnTo>
                  <a:lnTo>
                    <a:pt x="20" y="314"/>
                  </a:lnTo>
                  <a:lnTo>
                    <a:pt x="14" y="314"/>
                  </a:lnTo>
                  <a:lnTo>
                    <a:pt x="10" y="310"/>
                  </a:lnTo>
                  <a:lnTo>
                    <a:pt x="8" y="308"/>
                  </a:lnTo>
                  <a:lnTo>
                    <a:pt x="6" y="302"/>
                  </a:lnTo>
                  <a:lnTo>
                    <a:pt x="6" y="294"/>
                  </a:lnTo>
                  <a:lnTo>
                    <a:pt x="6" y="290"/>
                  </a:lnTo>
                  <a:lnTo>
                    <a:pt x="0" y="278"/>
                  </a:lnTo>
                  <a:lnTo>
                    <a:pt x="2" y="262"/>
                  </a:lnTo>
                  <a:lnTo>
                    <a:pt x="4" y="250"/>
                  </a:lnTo>
                  <a:lnTo>
                    <a:pt x="10" y="240"/>
                  </a:lnTo>
                  <a:lnTo>
                    <a:pt x="16" y="234"/>
                  </a:lnTo>
                  <a:lnTo>
                    <a:pt x="24" y="228"/>
                  </a:lnTo>
                  <a:lnTo>
                    <a:pt x="34" y="224"/>
                  </a:lnTo>
                  <a:lnTo>
                    <a:pt x="60" y="218"/>
                  </a:lnTo>
                  <a:lnTo>
                    <a:pt x="74" y="218"/>
                  </a:lnTo>
                  <a:lnTo>
                    <a:pt x="90" y="226"/>
                  </a:lnTo>
                  <a:lnTo>
                    <a:pt x="106" y="232"/>
                  </a:lnTo>
                  <a:lnTo>
                    <a:pt x="114" y="234"/>
                  </a:lnTo>
                  <a:lnTo>
                    <a:pt x="124" y="236"/>
                  </a:lnTo>
                  <a:lnTo>
                    <a:pt x="134" y="234"/>
                  </a:lnTo>
                  <a:lnTo>
                    <a:pt x="144" y="230"/>
                  </a:lnTo>
                  <a:lnTo>
                    <a:pt x="158" y="214"/>
                  </a:lnTo>
                  <a:lnTo>
                    <a:pt x="164" y="196"/>
                  </a:lnTo>
                  <a:lnTo>
                    <a:pt x="174" y="194"/>
                  </a:lnTo>
                  <a:lnTo>
                    <a:pt x="178" y="198"/>
                  </a:lnTo>
                  <a:lnTo>
                    <a:pt x="186" y="200"/>
                  </a:lnTo>
                  <a:lnTo>
                    <a:pt x="206" y="202"/>
                  </a:lnTo>
                  <a:lnTo>
                    <a:pt x="252" y="204"/>
                  </a:lnTo>
                  <a:lnTo>
                    <a:pt x="258" y="196"/>
                  </a:lnTo>
                  <a:lnTo>
                    <a:pt x="262" y="190"/>
                  </a:lnTo>
                  <a:lnTo>
                    <a:pt x="264" y="182"/>
                  </a:lnTo>
                  <a:lnTo>
                    <a:pt x="266" y="174"/>
                  </a:lnTo>
                  <a:lnTo>
                    <a:pt x="266" y="160"/>
                  </a:lnTo>
                  <a:lnTo>
                    <a:pt x="266" y="146"/>
                  </a:lnTo>
                  <a:lnTo>
                    <a:pt x="256" y="136"/>
                  </a:lnTo>
                  <a:lnTo>
                    <a:pt x="248" y="130"/>
                  </a:lnTo>
                  <a:lnTo>
                    <a:pt x="230" y="120"/>
                  </a:lnTo>
                  <a:lnTo>
                    <a:pt x="196" y="108"/>
                  </a:lnTo>
                  <a:lnTo>
                    <a:pt x="194" y="100"/>
                  </a:lnTo>
                  <a:lnTo>
                    <a:pt x="192" y="94"/>
                  </a:lnTo>
                  <a:lnTo>
                    <a:pt x="192" y="88"/>
                  </a:lnTo>
                  <a:lnTo>
                    <a:pt x="194" y="84"/>
                  </a:lnTo>
                  <a:lnTo>
                    <a:pt x="198" y="82"/>
                  </a:lnTo>
                  <a:lnTo>
                    <a:pt x="202" y="80"/>
                  </a:lnTo>
                  <a:lnTo>
                    <a:pt x="216" y="78"/>
                  </a:lnTo>
                  <a:lnTo>
                    <a:pt x="238" y="94"/>
                  </a:lnTo>
                  <a:lnTo>
                    <a:pt x="278" y="102"/>
                  </a:lnTo>
                  <a:lnTo>
                    <a:pt x="294" y="100"/>
                  </a:lnTo>
                  <a:lnTo>
                    <a:pt x="310" y="96"/>
                  </a:lnTo>
                  <a:lnTo>
                    <a:pt x="326" y="88"/>
                  </a:lnTo>
                  <a:lnTo>
                    <a:pt x="342" y="80"/>
                  </a:lnTo>
                  <a:lnTo>
                    <a:pt x="356" y="68"/>
                  </a:lnTo>
                  <a:lnTo>
                    <a:pt x="368" y="56"/>
                  </a:lnTo>
                  <a:lnTo>
                    <a:pt x="378" y="44"/>
                  </a:lnTo>
                  <a:lnTo>
                    <a:pt x="386" y="30"/>
                  </a:lnTo>
                  <a:lnTo>
                    <a:pt x="388" y="22"/>
                  </a:lnTo>
                  <a:lnTo>
                    <a:pt x="390" y="14"/>
                  </a:lnTo>
                  <a:lnTo>
                    <a:pt x="394" y="8"/>
                  </a:lnTo>
                  <a:lnTo>
                    <a:pt x="400" y="4"/>
                  </a:lnTo>
                  <a:lnTo>
                    <a:pt x="406" y="2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38" y="4"/>
                  </a:lnTo>
                  <a:lnTo>
                    <a:pt x="444" y="10"/>
                  </a:lnTo>
                  <a:lnTo>
                    <a:pt x="450" y="16"/>
                  </a:lnTo>
                  <a:lnTo>
                    <a:pt x="456" y="24"/>
                  </a:lnTo>
                  <a:lnTo>
                    <a:pt x="464" y="44"/>
                  </a:lnTo>
                  <a:lnTo>
                    <a:pt x="468" y="66"/>
                  </a:lnTo>
                  <a:lnTo>
                    <a:pt x="494" y="98"/>
                  </a:lnTo>
                  <a:lnTo>
                    <a:pt x="508" y="114"/>
                  </a:lnTo>
                  <a:lnTo>
                    <a:pt x="526" y="130"/>
                  </a:lnTo>
                  <a:lnTo>
                    <a:pt x="558" y="142"/>
                  </a:lnTo>
                  <a:lnTo>
                    <a:pt x="562" y="154"/>
                  </a:lnTo>
                  <a:lnTo>
                    <a:pt x="566" y="170"/>
                  </a:lnTo>
                  <a:lnTo>
                    <a:pt x="566" y="178"/>
                  </a:lnTo>
                  <a:lnTo>
                    <a:pt x="566" y="188"/>
                  </a:lnTo>
                  <a:lnTo>
                    <a:pt x="564" y="196"/>
                  </a:lnTo>
                  <a:lnTo>
                    <a:pt x="558" y="204"/>
                  </a:lnTo>
                  <a:lnTo>
                    <a:pt x="546" y="210"/>
                  </a:lnTo>
                  <a:lnTo>
                    <a:pt x="534" y="216"/>
                  </a:lnTo>
                  <a:lnTo>
                    <a:pt x="516" y="222"/>
                  </a:lnTo>
                  <a:lnTo>
                    <a:pt x="510" y="228"/>
                  </a:lnTo>
                  <a:lnTo>
                    <a:pt x="506" y="234"/>
                  </a:lnTo>
                  <a:lnTo>
                    <a:pt x="506" y="246"/>
                  </a:lnTo>
                  <a:lnTo>
                    <a:pt x="506" y="262"/>
                  </a:lnTo>
                  <a:lnTo>
                    <a:pt x="518" y="262"/>
                  </a:lnTo>
                  <a:lnTo>
                    <a:pt x="532" y="258"/>
                  </a:lnTo>
                  <a:lnTo>
                    <a:pt x="572" y="256"/>
                  </a:lnTo>
                  <a:lnTo>
                    <a:pt x="568" y="326"/>
                  </a:lnTo>
                  <a:lnTo>
                    <a:pt x="572" y="334"/>
                  </a:lnTo>
                  <a:lnTo>
                    <a:pt x="576" y="340"/>
                  </a:lnTo>
                  <a:lnTo>
                    <a:pt x="592" y="356"/>
                  </a:lnTo>
                  <a:lnTo>
                    <a:pt x="606" y="378"/>
                  </a:lnTo>
                  <a:lnTo>
                    <a:pt x="590" y="380"/>
                  </a:lnTo>
                  <a:lnTo>
                    <a:pt x="576" y="384"/>
                  </a:lnTo>
                  <a:lnTo>
                    <a:pt x="554" y="398"/>
                  </a:lnTo>
                  <a:lnTo>
                    <a:pt x="546" y="408"/>
                  </a:lnTo>
                  <a:lnTo>
                    <a:pt x="538" y="416"/>
                  </a:lnTo>
                  <a:lnTo>
                    <a:pt x="520" y="430"/>
                  </a:lnTo>
                  <a:lnTo>
                    <a:pt x="500" y="444"/>
                  </a:lnTo>
                  <a:lnTo>
                    <a:pt x="482" y="460"/>
                  </a:lnTo>
                  <a:lnTo>
                    <a:pt x="466" y="464"/>
                  </a:lnTo>
                  <a:lnTo>
                    <a:pt x="450" y="470"/>
                  </a:lnTo>
                  <a:lnTo>
                    <a:pt x="434" y="472"/>
                  </a:lnTo>
                  <a:lnTo>
                    <a:pt x="420" y="472"/>
                  </a:lnTo>
                  <a:lnTo>
                    <a:pt x="392" y="456"/>
                  </a:lnTo>
                  <a:lnTo>
                    <a:pt x="376" y="440"/>
                  </a:lnTo>
                  <a:lnTo>
                    <a:pt x="372" y="438"/>
                  </a:lnTo>
                  <a:lnTo>
                    <a:pt x="368" y="436"/>
                  </a:lnTo>
                  <a:lnTo>
                    <a:pt x="358" y="436"/>
                  </a:lnTo>
                  <a:lnTo>
                    <a:pt x="342" y="436"/>
                  </a:lnTo>
                  <a:lnTo>
                    <a:pt x="336" y="438"/>
                  </a:lnTo>
                  <a:lnTo>
                    <a:pt x="332" y="442"/>
                  </a:lnTo>
                  <a:lnTo>
                    <a:pt x="330" y="464"/>
                  </a:lnTo>
                  <a:lnTo>
                    <a:pt x="302" y="492"/>
                  </a:lnTo>
                  <a:lnTo>
                    <a:pt x="290" y="506"/>
                  </a:lnTo>
                  <a:lnTo>
                    <a:pt x="278" y="522"/>
                  </a:lnTo>
                  <a:lnTo>
                    <a:pt x="266" y="528"/>
                  </a:lnTo>
                  <a:lnTo>
                    <a:pt x="256" y="530"/>
                  </a:lnTo>
                  <a:lnTo>
                    <a:pt x="240" y="53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1" name="Freeform 17"/>
            <p:cNvSpPr/>
            <p:nvPr/>
          </p:nvSpPr>
          <p:spPr bwMode="auto">
            <a:xfrm>
              <a:off x="5507377" y="4654192"/>
              <a:ext cx="856247" cy="1013752"/>
            </a:xfrm>
            <a:custGeom>
              <a:avLst/>
              <a:gdLst>
                <a:gd name="T0" fmla="*/ 324 w 538"/>
                <a:gd name="T1" fmla="*/ 632 h 638"/>
                <a:gd name="T2" fmla="*/ 306 w 538"/>
                <a:gd name="T3" fmla="*/ 628 h 638"/>
                <a:gd name="T4" fmla="*/ 282 w 538"/>
                <a:gd name="T5" fmla="*/ 636 h 638"/>
                <a:gd name="T6" fmla="*/ 272 w 538"/>
                <a:gd name="T7" fmla="*/ 608 h 638"/>
                <a:gd name="T8" fmla="*/ 258 w 538"/>
                <a:gd name="T9" fmla="*/ 594 h 638"/>
                <a:gd name="T10" fmla="*/ 234 w 538"/>
                <a:gd name="T11" fmla="*/ 594 h 638"/>
                <a:gd name="T12" fmla="*/ 234 w 538"/>
                <a:gd name="T13" fmla="*/ 580 h 638"/>
                <a:gd name="T14" fmla="*/ 268 w 538"/>
                <a:gd name="T15" fmla="*/ 508 h 638"/>
                <a:gd name="T16" fmla="*/ 240 w 538"/>
                <a:gd name="T17" fmla="*/ 472 h 638"/>
                <a:gd name="T18" fmla="*/ 226 w 538"/>
                <a:gd name="T19" fmla="*/ 452 h 638"/>
                <a:gd name="T20" fmla="*/ 204 w 538"/>
                <a:gd name="T21" fmla="*/ 448 h 638"/>
                <a:gd name="T22" fmla="*/ 172 w 538"/>
                <a:gd name="T23" fmla="*/ 456 h 638"/>
                <a:gd name="T24" fmla="*/ 132 w 538"/>
                <a:gd name="T25" fmla="*/ 486 h 638"/>
                <a:gd name="T26" fmla="*/ 98 w 538"/>
                <a:gd name="T27" fmla="*/ 488 h 638"/>
                <a:gd name="T28" fmla="*/ 86 w 538"/>
                <a:gd name="T29" fmla="*/ 458 h 638"/>
                <a:gd name="T30" fmla="*/ 68 w 538"/>
                <a:gd name="T31" fmla="*/ 442 h 638"/>
                <a:gd name="T32" fmla="*/ 64 w 538"/>
                <a:gd name="T33" fmla="*/ 354 h 638"/>
                <a:gd name="T34" fmla="*/ 14 w 538"/>
                <a:gd name="T35" fmla="*/ 358 h 638"/>
                <a:gd name="T36" fmla="*/ 0 w 538"/>
                <a:gd name="T37" fmla="*/ 352 h 638"/>
                <a:gd name="T38" fmla="*/ 8 w 538"/>
                <a:gd name="T39" fmla="*/ 340 h 638"/>
                <a:gd name="T40" fmla="*/ 32 w 538"/>
                <a:gd name="T41" fmla="*/ 334 h 638"/>
                <a:gd name="T42" fmla="*/ 54 w 538"/>
                <a:gd name="T43" fmla="*/ 312 h 638"/>
                <a:gd name="T44" fmla="*/ 62 w 538"/>
                <a:gd name="T45" fmla="*/ 284 h 638"/>
                <a:gd name="T46" fmla="*/ 46 w 538"/>
                <a:gd name="T47" fmla="*/ 154 h 638"/>
                <a:gd name="T48" fmla="*/ 40 w 538"/>
                <a:gd name="T49" fmla="*/ 130 h 638"/>
                <a:gd name="T50" fmla="*/ 64 w 538"/>
                <a:gd name="T51" fmla="*/ 108 h 638"/>
                <a:gd name="T52" fmla="*/ 80 w 538"/>
                <a:gd name="T53" fmla="*/ 78 h 638"/>
                <a:gd name="T54" fmla="*/ 114 w 538"/>
                <a:gd name="T55" fmla="*/ 56 h 638"/>
                <a:gd name="T56" fmla="*/ 142 w 538"/>
                <a:gd name="T57" fmla="*/ 58 h 638"/>
                <a:gd name="T58" fmla="*/ 158 w 538"/>
                <a:gd name="T59" fmla="*/ 54 h 638"/>
                <a:gd name="T60" fmla="*/ 168 w 538"/>
                <a:gd name="T61" fmla="*/ 42 h 638"/>
                <a:gd name="T62" fmla="*/ 158 w 538"/>
                <a:gd name="T63" fmla="*/ 14 h 638"/>
                <a:gd name="T64" fmla="*/ 156 w 538"/>
                <a:gd name="T65" fmla="*/ 4 h 638"/>
                <a:gd name="T66" fmla="*/ 174 w 538"/>
                <a:gd name="T67" fmla="*/ 2 h 638"/>
                <a:gd name="T68" fmla="*/ 210 w 538"/>
                <a:gd name="T69" fmla="*/ 12 h 638"/>
                <a:gd name="T70" fmla="*/ 274 w 538"/>
                <a:gd name="T71" fmla="*/ 34 h 638"/>
                <a:gd name="T72" fmla="*/ 312 w 538"/>
                <a:gd name="T73" fmla="*/ 56 h 638"/>
                <a:gd name="T74" fmla="*/ 372 w 538"/>
                <a:gd name="T75" fmla="*/ 68 h 638"/>
                <a:gd name="T76" fmla="*/ 392 w 538"/>
                <a:gd name="T77" fmla="*/ 44 h 638"/>
                <a:gd name="T78" fmla="*/ 420 w 538"/>
                <a:gd name="T79" fmla="*/ 60 h 638"/>
                <a:gd name="T80" fmla="*/ 450 w 538"/>
                <a:gd name="T81" fmla="*/ 82 h 638"/>
                <a:gd name="T82" fmla="*/ 482 w 538"/>
                <a:gd name="T83" fmla="*/ 100 h 638"/>
                <a:gd name="T84" fmla="*/ 514 w 538"/>
                <a:gd name="T85" fmla="*/ 134 h 638"/>
                <a:gd name="T86" fmla="*/ 522 w 538"/>
                <a:gd name="T87" fmla="*/ 180 h 638"/>
                <a:gd name="T88" fmla="*/ 516 w 538"/>
                <a:gd name="T89" fmla="*/ 214 h 638"/>
                <a:gd name="T90" fmla="*/ 486 w 538"/>
                <a:gd name="T91" fmla="*/ 248 h 638"/>
                <a:gd name="T92" fmla="*/ 480 w 538"/>
                <a:gd name="T93" fmla="*/ 286 h 638"/>
                <a:gd name="T94" fmla="*/ 494 w 538"/>
                <a:gd name="T95" fmla="*/ 320 h 638"/>
                <a:gd name="T96" fmla="*/ 502 w 538"/>
                <a:gd name="T97" fmla="*/ 344 h 638"/>
                <a:gd name="T98" fmla="*/ 522 w 538"/>
                <a:gd name="T99" fmla="*/ 414 h 638"/>
                <a:gd name="T100" fmla="*/ 532 w 538"/>
                <a:gd name="T101" fmla="*/ 440 h 638"/>
                <a:gd name="T102" fmla="*/ 528 w 538"/>
                <a:gd name="T103" fmla="*/ 472 h 638"/>
                <a:gd name="T104" fmla="*/ 538 w 538"/>
                <a:gd name="T105" fmla="*/ 536 h 638"/>
                <a:gd name="T106" fmla="*/ 426 w 538"/>
                <a:gd name="T107" fmla="*/ 540 h 638"/>
                <a:gd name="T108" fmla="*/ 428 w 538"/>
                <a:gd name="T109" fmla="*/ 558 h 638"/>
                <a:gd name="T110" fmla="*/ 446 w 538"/>
                <a:gd name="T111" fmla="*/ 580 h 638"/>
                <a:gd name="T112" fmla="*/ 436 w 538"/>
                <a:gd name="T113" fmla="*/ 598 h 638"/>
                <a:gd name="T114" fmla="*/ 402 w 538"/>
                <a:gd name="T115" fmla="*/ 568 h 638"/>
                <a:gd name="T116" fmla="*/ 368 w 538"/>
                <a:gd name="T117" fmla="*/ 566 h 638"/>
                <a:gd name="T118" fmla="*/ 348 w 538"/>
                <a:gd name="T119" fmla="*/ 604 h 638"/>
                <a:gd name="T120" fmla="*/ 336 w 538"/>
                <a:gd name="T121" fmla="*/ 634 h 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38" h="638">
                  <a:moveTo>
                    <a:pt x="332" y="638"/>
                  </a:moveTo>
                  <a:lnTo>
                    <a:pt x="332" y="638"/>
                  </a:lnTo>
                  <a:lnTo>
                    <a:pt x="324" y="632"/>
                  </a:lnTo>
                  <a:lnTo>
                    <a:pt x="318" y="630"/>
                  </a:lnTo>
                  <a:lnTo>
                    <a:pt x="312" y="628"/>
                  </a:lnTo>
                  <a:lnTo>
                    <a:pt x="306" y="628"/>
                  </a:lnTo>
                  <a:lnTo>
                    <a:pt x="294" y="632"/>
                  </a:lnTo>
                  <a:lnTo>
                    <a:pt x="282" y="636"/>
                  </a:lnTo>
                  <a:lnTo>
                    <a:pt x="274" y="620"/>
                  </a:lnTo>
                  <a:lnTo>
                    <a:pt x="272" y="608"/>
                  </a:lnTo>
                  <a:lnTo>
                    <a:pt x="270" y="600"/>
                  </a:lnTo>
                  <a:lnTo>
                    <a:pt x="264" y="596"/>
                  </a:lnTo>
                  <a:lnTo>
                    <a:pt x="258" y="594"/>
                  </a:lnTo>
                  <a:lnTo>
                    <a:pt x="252" y="592"/>
                  </a:lnTo>
                  <a:lnTo>
                    <a:pt x="246" y="592"/>
                  </a:lnTo>
                  <a:lnTo>
                    <a:pt x="234" y="594"/>
                  </a:lnTo>
                  <a:lnTo>
                    <a:pt x="234" y="580"/>
                  </a:lnTo>
                  <a:lnTo>
                    <a:pt x="254" y="542"/>
                  </a:lnTo>
                  <a:lnTo>
                    <a:pt x="264" y="524"/>
                  </a:lnTo>
                  <a:lnTo>
                    <a:pt x="268" y="508"/>
                  </a:lnTo>
                  <a:lnTo>
                    <a:pt x="246" y="484"/>
                  </a:lnTo>
                  <a:lnTo>
                    <a:pt x="240" y="472"/>
                  </a:lnTo>
                  <a:lnTo>
                    <a:pt x="236" y="462"/>
                  </a:lnTo>
                  <a:lnTo>
                    <a:pt x="226" y="452"/>
                  </a:lnTo>
                  <a:lnTo>
                    <a:pt x="218" y="448"/>
                  </a:lnTo>
                  <a:lnTo>
                    <a:pt x="212" y="448"/>
                  </a:lnTo>
                  <a:lnTo>
                    <a:pt x="204" y="448"/>
                  </a:lnTo>
                  <a:lnTo>
                    <a:pt x="172" y="456"/>
                  </a:lnTo>
                  <a:lnTo>
                    <a:pt x="162" y="466"/>
                  </a:lnTo>
                  <a:lnTo>
                    <a:pt x="152" y="472"/>
                  </a:lnTo>
                  <a:lnTo>
                    <a:pt x="132" y="486"/>
                  </a:lnTo>
                  <a:lnTo>
                    <a:pt x="98" y="488"/>
                  </a:lnTo>
                  <a:lnTo>
                    <a:pt x="96" y="478"/>
                  </a:lnTo>
                  <a:lnTo>
                    <a:pt x="94" y="470"/>
                  </a:lnTo>
                  <a:lnTo>
                    <a:pt x="86" y="458"/>
                  </a:lnTo>
                  <a:lnTo>
                    <a:pt x="76" y="448"/>
                  </a:lnTo>
                  <a:lnTo>
                    <a:pt x="68" y="442"/>
                  </a:lnTo>
                  <a:lnTo>
                    <a:pt x="64" y="432"/>
                  </a:lnTo>
                  <a:lnTo>
                    <a:pt x="64" y="354"/>
                  </a:lnTo>
                  <a:lnTo>
                    <a:pt x="28" y="356"/>
                  </a:lnTo>
                  <a:lnTo>
                    <a:pt x="14" y="358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2" y="346"/>
                  </a:lnTo>
                  <a:lnTo>
                    <a:pt x="4" y="344"/>
                  </a:lnTo>
                  <a:lnTo>
                    <a:pt x="8" y="340"/>
                  </a:lnTo>
                  <a:lnTo>
                    <a:pt x="18" y="338"/>
                  </a:lnTo>
                  <a:lnTo>
                    <a:pt x="32" y="334"/>
                  </a:lnTo>
                  <a:lnTo>
                    <a:pt x="38" y="330"/>
                  </a:lnTo>
                  <a:lnTo>
                    <a:pt x="44" y="326"/>
                  </a:lnTo>
                  <a:lnTo>
                    <a:pt x="54" y="312"/>
                  </a:lnTo>
                  <a:lnTo>
                    <a:pt x="60" y="298"/>
                  </a:lnTo>
                  <a:lnTo>
                    <a:pt x="62" y="284"/>
                  </a:lnTo>
                  <a:lnTo>
                    <a:pt x="48" y="224"/>
                  </a:lnTo>
                  <a:lnTo>
                    <a:pt x="46" y="154"/>
                  </a:lnTo>
                  <a:lnTo>
                    <a:pt x="40" y="130"/>
                  </a:lnTo>
                  <a:lnTo>
                    <a:pt x="46" y="126"/>
                  </a:lnTo>
                  <a:lnTo>
                    <a:pt x="54" y="120"/>
                  </a:lnTo>
                  <a:lnTo>
                    <a:pt x="64" y="108"/>
                  </a:lnTo>
                  <a:lnTo>
                    <a:pt x="72" y="94"/>
                  </a:lnTo>
                  <a:lnTo>
                    <a:pt x="80" y="78"/>
                  </a:lnTo>
                  <a:lnTo>
                    <a:pt x="94" y="68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2" y="56"/>
                  </a:lnTo>
                  <a:lnTo>
                    <a:pt x="132" y="56"/>
                  </a:lnTo>
                  <a:lnTo>
                    <a:pt x="142" y="58"/>
                  </a:lnTo>
                  <a:lnTo>
                    <a:pt x="150" y="58"/>
                  </a:lnTo>
                  <a:lnTo>
                    <a:pt x="158" y="54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66" y="30"/>
                  </a:lnTo>
                  <a:lnTo>
                    <a:pt x="164" y="20"/>
                  </a:lnTo>
                  <a:lnTo>
                    <a:pt x="158" y="14"/>
                  </a:lnTo>
                  <a:lnTo>
                    <a:pt x="152" y="10"/>
                  </a:lnTo>
                  <a:lnTo>
                    <a:pt x="156" y="4"/>
                  </a:lnTo>
                  <a:lnTo>
                    <a:pt x="160" y="2"/>
                  </a:lnTo>
                  <a:lnTo>
                    <a:pt x="166" y="0"/>
                  </a:lnTo>
                  <a:lnTo>
                    <a:pt x="174" y="2"/>
                  </a:lnTo>
                  <a:lnTo>
                    <a:pt x="192" y="6"/>
                  </a:lnTo>
                  <a:lnTo>
                    <a:pt x="210" y="12"/>
                  </a:lnTo>
                  <a:lnTo>
                    <a:pt x="238" y="16"/>
                  </a:lnTo>
                  <a:lnTo>
                    <a:pt x="274" y="34"/>
                  </a:lnTo>
                  <a:lnTo>
                    <a:pt x="292" y="44"/>
                  </a:lnTo>
                  <a:lnTo>
                    <a:pt x="312" y="56"/>
                  </a:lnTo>
                  <a:lnTo>
                    <a:pt x="342" y="68"/>
                  </a:lnTo>
                  <a:lnTo>
                    <a:pt x="372" y="68"/>
                  </a:lnTo>
                  <a:lnTo>
                    <a:pt x="392" y="44"/>
                  </a:lnTo>
                  <a:lnTo>
                    <a:pt x="400" y="46"/>
                  </a:lnTo>
                  <a:lnTo>
                    <a:pt x="410" y="52"/>
                  </a:lnTo>
                  <a:lnTo>
                    <a:pt x="420" y="60"/>
                  </a:lnTo>
                  <a:lnTo>
                    <a:pt x="430" y="72"/>
                  </a:lnTo>
                  <a:lnTo>
                    <a:pt x="450" y="82"/>
                  </a:lnTo>
                  <a:lnTo>
                    <a:pt x="466" y="90"/>
                  </a:lnTo>
                  <a:lnTo>
                    <a:pt x="482" y="100"/>
                  </a:lnTo>
                  <a:lnTo>
                    <a:pt x="500" y="116"/>
                  </a:lnTo>
                  <a:lnTo>
                    <a:pt x="514" y="134"/>
                  </a:lnTo>
                  <a:lnTo>
                    <a:pt x="520" y="152"/>
                  </a:lnTo>
                  <a:lnTo>
                    <a:pt x="522" y="170"/>
                  </a:lnTo>
                  <a:lnTo>
                    <a:pt x="522" y="180"/>
                  </a:lnTo>
                  <a:lnTo>
                    <a:pt x="522" y="190"/>
                  </a:lnTo>
                  <a:lnTo>
                    <a:pt x="520" y="202"/>
                  </a:lnTo>
                  <a:lnTo>
                    <a:pt x="516" y="214"/>
                  </a:lnTo>
                  <a:lnTo>
                    <a:pt x="494" y="238"/>
                  </a:lnTo>
                  <a:lnTo>
                    <a:pt x="486" y="248"/>
                  </a:lnTo>
                  <a:lnTo>
                    <a:pt x="482" y="260"/>
                  </a:lnTo>
                  <a:lnTo>
                    <a:pt x="480" y="272"/>
                  </a:lnTo>
                  <a:lnTo>
                    <a:pt x="480" y="286"/>
                  </a:lnTo>
                  <a:lnTo>
                    <a:pt x="486" y="302"/>
                  </a:lnTo>
                  <a:lnTo>
                    <a:pt x="494" y="320"/>
                  </a:lnTo>
                  <a:lnTo>
                    <a:pt x="500" y="340"/>
                  </a:lnTo>
                  <a:lnTo>
                    <a:pt x="502" y="344"/>
                  </a:lnTo>
                  <a:lnTo>
                    <a:pt x="506" y="352"/>
                  </a:lnTo>
                  <a:lnTo>
                    <a:pt x="512" y="372"/>
                  </a:lnTo>
                  <a:lnTo>
                    <a:pt x="522" y="414"/>
                  </a:lnTo>
                  <a:lnTo>
                    <a:pt x="530" y="428"/>
                  </a:lnTo>
                  <a:lnTo>
                    <a:pt x="532" y="440"/>
                  </a:lnTo>
                  <a:lnTo>
                    <a:pt x="532" y="454"/>
                  </a:lnTo>
                  <a:lnTo>
                    <a:pt x="528" y="472"/>
                  </a:lnTo>
                  <a:lnTo>
                    <a:pt x="528" y="500"/>
                  </a:lnTo>
                  <a:lnTo>
                    <a:pt x="532" y="518"/>
                  </a:lnTo>
                  <a:lnTo>
                    <a:pt x="538" y="536"/>
                  </a:lnTo>
                  <a:lnTo>
                    <a:pt x="426" y="540"/>
                  </a:lnTo>
                  <a:lnTo>
                    <a:pt x="424" y="544"/>
                  </a:lnTo>
                  <a:lnTo>
                    <a:pt x="424" y="548"/>
                  </a:lnTo>
                  <a:lnTo>
                    <a:pt x="428" y="558"/>
                  </a:lnTo>
                  <a:lnTo>
                    <a:pt x="438" y="570"/>
                  </a:lnTo>
                  <a:lnTo>
                    <a:pt x="446" y="580"/>
                  </a:lnTo>
                  <a:lnTo>
                    <a:pt x="442" y="598"/>
                  </a:lnTo>
                  <a:lnTo>
                    <a:pt x="436" y="598"/>
                  </a:lnTo>
                  <a:lnTo>
                    <a:pt x="428" y="594"/>
                  </a:lnTo>
                  <a:lnTo>
                    <a:pt x="416" y="584"/>
                  </a:lnTo>
                  <a:lnTo>
                    <a:pt x="402" y="568"/>
                  </a:lnTo>
                  <a:lnTo>
                    <a:pt x="368" y="566"/>
                  </a:lnTo>
                  <a:lnTo>
                    <a:pt x="350" y="594"/>
                  </a:lnTo>
                  <a:lnTo>
                    <a:pt x="348" y="604"/>
                  </a:lnTo>
                  <a:lnTo>
                    <a:pt x="346" y="616"/>
                  </a:lnTo>
                  <a:lnTo>
                    <a:pt x="340" y="628"/>
                  </a:lnTo>
                  <a:lnTo>
                    <a:pt x="336" y="634"/>
                  </a:lnTo>
                  <a:lnTo>
                    <a:pt x="332" y="6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2" name="Freeform 18"/>
            <p:cNvSpPr/>
            <p:nvPr/>
          </p:nvSpPr>
          <p:spPr bwMode="auto">
            <a:xfrm>
              <a:off x="6288073" y="4597522"/>
              <a:ext cx="739773" cy="1057828"/>
            </a:xfrm>
            <a:custGeom>
              <a:avLst/>
              <a:gdLst>
                <a:gd name="T0" fmla="*/ 112 w 466"/>
                <a:gd name="T1" fmla="*/ 660 h 666"/>
                <a:gd name="T2" fmla="*/ 94 w 466"/>
                <a:gd name="T3" fmla="*/ 656 h 666"/>
                <a:gd name="T4" fmla="*/ 134 w 466"/>
                <a:gd name="T5" fmla="*/ 598 h 666"/>
                <a:gd name="T6" fmla="*/ 128 w 466"/>
                <a:gd name="T7" fmla="*/ 566 h 666"/>
                <a:gd name="T8" fmla="*/ 104 w 466"/>
                <a:gd name="T9" fmla="*/ 568 h 666"/>
                <a:gd name="T10" fmla="*/ 88 w 466"/>
                <a:gd name="T11" fmla="*/ 576 h 666"/>
                <a:gd name="T12" fmla="*/ 48 w 466"/>
                <a:gd name="T13" fmla="*/ 536 h 666"/>
                <a:gd name="T14" fmla="*/ 52 w 466"/>
                <a:gd name="T15" fmla="*/ 494 h 666"/>
                <a:gd name="T16" fmla="*/ 52 w 466"/>
                <a:gd name="T17" fmla="*/ 456 h 666"/>
                <a:gd name="T18" fmla="*/ 42 w 466"/>
                <a:gd name="T19" fmla="*/ 446 h 666"/>
                <a:gd name="T20" fmla="*/ 30 w 466"/>
                <a:gd name="T21" fmla="*/ 398 h 666"/>
                <a:gd name="T22" fmla="*/ 16 w 466"/>
                <a:gd name="T23" fmla="*/ 356 h 666"/>
                <a:gd name="T24" fmla="*/ 2 w 466"/>
                <a:gd name="T25" fmla="*/ 316 h 666"/>
                <a:gd name="T26" fmla="*/ 6 w 466"/>
                <a:gd name="T27" fmla="*/ 292 h 666"/>
                <a:gd name="T28" fmla="*/ 16 w 466"/>
                <a:gd name="T29" fmla="*/ 280 h 666"/>
                <a:gd name="T30" fmla="*/ 42 w 466"/>
                <a:gd name="T31" fmla="*/ 240 h 666"/>
                <a:gd name="T32" fmla="*/ 42 w 466"/>
                <a:gd name="T33" fmla="*/ 188 h 666"/>
                <a:gd name="T34" fmla="*/ 22 w 466"/>
                <a:gd name="T35" fmla="*/ 146 h 666"/>
                <a:gd name="T36" fmla="*/ 46 w 466"/>
                <a:gd name="T37" fmla="*/ 126 h 666"/>
                <a:gd name="T38" fmla="*/ 78 w 466"/>
                <a:gd name="T39" fmla="*/ 116 h 666"/>
                <a:gd name="T40" fmla="*/ 88 w 466"/>
                <a:gd name="T41" fmla="*/ 114 h 666"/>
                <a:gd name="T42" fmla="*/ 102 w 466"/>
                <a:gd name="T43" fmla="*/ 98 h 666"/>
                <a:gd name="T44" fmla="*/ 160 w 466"/>
                <a:gd name="T45" fmla="*/ 60 h 666"/>
                <a:gd name="T46" fmla="*/ 176 w 466"/>
                <a:gd name="T47" fmla="*/ 46 h 666"/>
                <a:gd name="T48" fmla="*/ 226 w 466"/>
                <a:gd name="T49" fmla="*/ 32 h 666"/>
                <a:gd name="T50" fmla="*/ 250 w 466"/>
                <a:gd name="T51" fmla="*/ 22 h 666"/>
                <a:gd name="T52" fmla="*/ 260 w 466"/>
                <a:gd name="T53" fmla="*/ 2 h 666"/>
                <a:gd name="T54" fmla="*/ 284 w 466"/>
                <a:gd name="T55" fmla="*/ 0 h 666"/>
                <a:gd name="T56" fmla="*/ 292 w 466"/>
                <a:gd name="T57" fmla="*/ 52 h 666"/>
                <a:gd name="T58" fmla="*/ 314 w 466"/>
                <a:gd name="T59" fmla="*/ 56 h 666"/>
                <a:gd name="T60" fmla="*/ 326 w 466"/>
                <a:gd name="T61" fmla="*/ 34 h 666"/>
                <a:gd name="T62" fmla="*/ 334 w 466"/>
                <a:gd name="T63" fmla="*/ 14 h 666"/>
                <a:gd name="T64" fmla="*/ 344 w 466"/>
                <a:gd name="T65" fmla="*/ 36 h 666"/>
                <a:gd name="T66" fmla="*/ 362 w 466"/>
                <a:gd name="T67" fmla="*/ 50 h 666"/>
                <a:gd name="T68" fmla="*/ 384 w 466"/>
                <a:gd name="T69" fmla="*/ 54 h 666"/>
                <a:gd name="T70" fmla="*/ 424 w 466"/>
                <a:gd name="T71" fmla="*/ 42 h 666"/>
                <a:gd name="T72" fmla="*/ 442 w 466"/>
                <a:gd name="T73" fmla="*/ 42 h 666"/>
                <a:gd name="T74" fmla="*/ 422 w 466"/>
                <a:gd name="T75" fmla="*/ 66 h 666"/>
                <a:gd name="T76" fmla="*/ 414 w 466"/>
                <a:gd name="T77" fmla="*/ 88 h 666"/>
                <a:gd name="T78" fmla="*/ 428 w 466"/>
                <a:gd name="T79" fmla="*/ 112 h 666"/>
                <a:gd name="T80" fmla="*/ 466 w 466"/>
                <a:gd name="T81" fmla="*/ 168 h 666"/>
                <a:gd name="T82" fmla="*/ 464 w 466"/>
                <a:gd name="T83" fmla="*/ 192 h 666"/>
                <a:gd name="T84" fmla="*/ 450 w 466"/>
                <a:gd name="T85" fmla="*/ 218 h 666"/>
                <a:gd name="T86" fmla="*/ 430 w 466"/>
                <a:gd name="T87" fmla="*/ 236 h 666"/>
                <a:gd name="T88" fmla="*/ 396 w 466"/>
                <a:gd name="T89" fmla="*/ 244 h 666"/>
                <a:gd name="T90" fmla="*/ 376 w 466"/>
                <a:gd name="T91" fmla="*/ 250 h 666"/>
                <a:gd name="T92" fmla="*/ 348 w 466"/>
                <a:gd name="T93" fmla="*/ 276 h 666"/>
                <a:gd name="T94" fmla="*/ 348 w 466"/>
                <a:gd name="T95" fmla="*/ 304 h 666"/>
                <a:gd name="T96" fmla="*/ 354 w 466"/>
                <a:gd name="T97" fmla="*/ 332 h 666"/>
                <a:gd name="T98" fmla="*/ 328 w 466"/>
                <a:gd name="T99" fmla="*/ 366 h 666"/>
                <a:gd name="T100" fmla="*/ 302 w 466"/>
                <a:gd name="T101" fmla="*/ 386 h 666"/>
                <a:gd name="T102" fmla="*/ 296 w 466"/>
                <a:gd name="T103" fmla="*/ 408 h 666"/>
                <a:gd name="T104" fmla="*/ 292 w 466"/>
                <a:gd name="T105" fmla="*/ 468 h 666"/>
                <a:gd name="T106" fmla="*/ 270 w 466"/>
                <a:gd name="T107" fmla="*/ 490 h 666"/>
                <a:gd name="T108" fmla="*/ 264 w 466"/>
                <a:gd name="T109" fmla="*/ 522 h 666"/>
                <a:gd name="T110" fmla="*/ 266 w 466"/>
                <a:gd name="T111" fmla="*/ 546 h 666"/>
                <a:gd name="T112" fmla="*/ 254 w 466"/>
                <a:gd name="T113" fmla="*/ 596 h 666"/>
                <a:gd name="T114" fmla="*/ 260 w 466"/>
                <a:gd name="T115" fmla="*/ 630 h 666"/>
                <a:gd name="T116" fmla="*/ 224 w 466"/>
                <a:gd name="T117" fmla="*/ 650 h 666"/>
                <a:gd name="T118" fmla="*/ 196 w 466"/>
                <a:gd name="T119" fmla="*/ 636 h 666"/>
                <a:gd name="T120" fmla="*/ 168 w 466"/>
                <a:gd name="T121" fmla="*/ 646 h 666"/>
                <a:gd name="T122" fmla="*/ 134 w 466"/>
                <a:gd name="T123" fmla="*/ 660 h 6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6" h="666">
                  <a:moveTo>
                    <a:pt x="118" y="666"/>
                  </a:moveTo>
                  <a:lnTo>
                    <a:pt x="118" y="666"/>
                  </a:lnTo>
                  <a:lnTo>
                    <a:pt x="112" y="660"/>
                  </a:lnTo>
                  <a:lnTo>
                    <a:pt x="106" y="658"/>
                  </a:lnTo>
                  <a:lnTo>
                    <a:pt x="94" y="656"/>
                  </a:lnTo>
                  <a:lnTo>
                    <a:pt x="94" y="650"/>
                  </a:lnTo>
                  <a:lnTo>
                    <a:pt x="134" y="598"/>
                  </a:lnTo>
                  <a:lnTo>
                    <a:pt x="132" y="578"/>
                  </a:lnTo>
                  <a:lnTo>
                    <a:pt x="128" y="566"/>
                  </a:lnTo>
                  <a:lnTo>
                    <a:pt x="114" y="566"/>
                  </a:lnTo>
                  <a:lnTo>
                    <a:pt x="104" y="568"/>
                  </a:lnTo>
                  <a:lnTo>
                    <a:pt x="96" y="572"/>
                  </a:lnTo>
                  <a:lnTo>
                    <a:pt x="88" y="576"/>
                  </a:lnTo>
                  <a:lnTo>
                    <a:pt x="60" y="576"/>
                  </a:lnTo>
                  <a:lnTo>
                    <a:pt x="48" y="536"/>
                  </a:lnTo>
                  <a:lnTo>
                    <a:pt x="50" y="514"/>
                  </a:lnTo>
                  <a:lnTo>
                    <a:pt x="52" y="494"/>
                  </a:lnTo>
                  <a:lnTo>
                    <a:pt x="54" y="474"/>
                  </a:lnTo>
                  <a:lnTo>
                    <a:pt x="52" y="466"/>
                  </a:lnTo>
                  <a:lnTo>
                    <a:pt x="52" y="456"/>
                  </a:lnTo>
                  <a:lnTo>
                    <a:pt x="42" y="446"/>
                  </a:lnTo>
                  <a:lnTo>
                    <a:pt x="40" y="434"/>
                  </a:lnTo>
                  <a:lnTo>
                    <a:pt x="38" y="422"/>
                  </a:lnTo>
                  <a:lnTo>
                    <a:pt x="30" y="398"/>
                  </a:lnTo>
                  <a:lnTo>
                    <a:pt x="22" y="376"/>
                  </a:lnTo>
                  <a:lnTo>
                    <a:pt x="16" y="356"/>
                  </a:lnTo>
                  <a:lnTo>
                    <a:pt x="6" y="334"/>
                  </a:lnTo>
                  <a:lnTo>
                    <a:pt x="4" y="326"/>
                  </a:lnTo>
                  <a:lnTo>
                    <a:pt x="2" y="316"/>
                  </a:lnTo>
                  <a:lnTo>
                    <a:pt x="0" y="308"/>
                  </a:lnTo>
                  <a:lnTo>
                    <a:pt x="2" y="300"/>
                  </a:lnTo>
                  <a:lnTo>
                    <a:pt x="6" y="292"/>
                  </a:lnTo>
                  <a:lnTo>
                    <a:pt x="12" y="282"/>
                  </a:lnTo>
                  <a:lnTo>
                    <a:pt x="16" y="280"/>
                  </a:lnTo>
                  <a:lnTo>
                    <a:pt x="20" y="276"/>
                  </a:lnTo>
                  <a:lnTo>
                    <a:pt x="30" y="264"/>
                  </a:lnTo>
                  <a:lnTo>
                    <a:pt x="42" y="240"/>
                  </a:lnTo>
                  <a:lnTo>
                    <a:pt x="42" y="188"/>
                  </a:lnTo>
                  <a:lnTo>
                    <a:pt x="30" y="156"/>
                  </a:lnTo>
                  <a:lnTo>
                    <a:pt x="22" y="146"/>
                  </a:lnTo>
                  <a:lnTo>
                    <a:pt x="46" y="126"/>
                  </a:lnTo>
                  <a:lnTo>
                    <a:pt x="62" y="122"/>
                  </a:lnTo>
                  <a:lnTo>
                    <a:pt x="74" y="118"/>
                  </a:lnTo>
                  <a:lnTo>
                    <a:pt x="78" y="116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4" y="106"/>
                  </a:lnTo>
                  <a:lnTo>
                    <a:pt x="102" y="98"/>
                  </a:lnTo>
                  <a:lnTo>
                    <a:pt x="122" y="84"/>
                  </a:lnTo>
                  <a:lnTo>
                    <a:pt x="142" y="72"/>
                  </a:lnTo>
                  <a:lnTo>
                    <a:pt x="160" y="60"/>
                  </a:lnTo>
                  <a:lnTo>
                    <a:pt x="168" y="52"/>
                  </a:lnTo>
                  <a:lnTo>
                    <a:pt x="176" y="46"/>
                  </a:lnTo>
                  <a:lnTo>
                    <a:pt x="188" y="42"/>
                  </a:lnTo>
                  <a:lnTo>
                    <a:pt x="200" y="38"/>
                  </a:lnTo>
                  <a:lnTo>
                    <a:pt x="226" y="32"/>
                  </a:lnTo>
                  <a:lnTo>
                    <a:pt x="238" y="28"/>
                  </a:lnTo>
                  <a:lnTo>
                    <a:pt x="250" y="22"/>
                  </a:lnTo>
                  <a:lnTo>
                    <a:pt x="256" y="8"/>
                  </a:lnTo>
                  <a:lnTo>
                    <a:pt x="258" y="4"/>
                  </a:lnTo>
                  <a:lnTo>
                    <a:pt x="260" y="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6" y="48"/>
                  </a:lnTo>
                  <a:lnTo>
                    <a:pt x="292" y="52"/>
                  </a:lnTo>
                  <a:lnTo>
                    <a:pt x="298" y="54"/>
                  </a:lnTo>
                  <a:lnTo>
                    <a:pt x="314" y="56"/>
                  </a:lnTo>
                  <a:lnTo>
                    <a:pt x="320" y="50"/>
                  </a:lnTo>
                  <a:lnTo>
                    <a:pt x="322" y="44"/>
                  </a:lnTo>
                  <a:lnTo>
                    <a:pt x="326" y="34"/>
                  </a:lnTo>
                  <a:lnTo>
                    <a:pt x="330" y="22"/>
                  </a:lnTo>
                  <a:lnTo>
                    <a:pt x="332" y="18"/>
                  </a:lnTo>
                  <a:lnTo>
                    <a:pt x="334" y="14"/>
                  </a:lnTo>
                  <a:lnTo>
                    <a:pt x="338" y="24"/>
                  </a:lnTo>
                  <a:lnTo>
                    <a:pt x="344" y="36"/>
                  </a:lnTo>
                  <a:lnTo>
                    <a:pt x="350" y="42"/>
                  </a:lnTo>
                  <a:lnTo>
                    <a:pt x="356" y="46"/>
                  </a:lnTo>
                  <a:lnTo>
                    <a:pt x="362" y="50"/>
                  </a:lnTo>
                  <a:lnTo>
                    <a:pt x="370" y="54"/>
                  </a:lnTo>
                  <a:lnTo>
                    <a:pt x="384" y="54"/>
                  </a:lnTo>
                  <a:lnTo>
                    <a:pt x="396" y="52"/>
                  </a:lnTo>
                  <a:lnTo>
                    <a:pt x="410" y="48"/>
                  </a:lnTo>
                  <a:lnTo>
                    <a:pt x="424" y="42"/>
                  </a:lnTo>
                  <a:lnTo>
                    <a:pt x="442" y="42"/>
                  </a:lnTo>
                  <a:lnTo>
                    <a:pt x="438" y="48"/>
                  </a:lnTo>
                  <a:lnTo>
                    <a:pt x="432" y="54"/>
                  </a:lnTo>
                  <a:lnTo>
                    <a:pt x="422" y="66"/>
                  </a:lnTo>
                  <a:lnTo>
                    <a:pt x="418" y="74"/>
                  </a:lnTo>
                  <a:lnTo>
                    <a:pt x="414" y="80"/>
                  </a:lnTo>
                  <a:lnTo>
                    <a:pt x="414" y="88"/>
                  </a:lnTo>
                  <a:lnTo>
                    <a:pt x="414" y="96"/>
                  </a:lnTo>
                  <a:lnTo>
                    <a:pt x="428" y="112"/>
                  </a:lnTo>
                  <a:lnTo>
                    <a:pt x="440" y="128"/>
                  </a:lnTo>
                  <a:lnTo>
                    <a:pt x="452" y="146"/>
                  </a:lnTo>
                  <a:lnTo>
                    <a:pt x="466" y="168"/>
                  </a:lnTo>
                  <a:lnTo>
                    <a:pt x="464" y="192"/>
                  </a:lnTo>
                  <a:lnTo>
                    <a:pt x="460" y="196"/>
                  </a:lnTo>
                  <a:lnTo>
                    <a:pt x="456" y="202"/>
                  </a:lnTo>
                  <a:lnTo>
                    <a:pt x="450" y="218"/>
                  </a:lnTo>
                  <a:lnTo>
                    <a:pt x="440" y="228"/>
                  </a:lnTo>
                  <a:lnTo>
                    <a:pt x="430" y="236"/>
                  </a:lnTo>
                  <a:lnTo>
                    <a:pt x="422" y="240"/>
                  </a:lnTo>
                  <a:lnTo>
                    <a:pt x="414" y="242"/>
                  </a:lnTo>
                  <a:lnTo>
                    <a:pt x="396" y="244"/>
                  </a:lnTo>
                  <a:lnTo>
                    <a:pt x="386" y="246"/>
                  </a:lnTo>
                  <a:lnTo>
                    <a:pt x="376" y="250"/>
                  </a:lnTo>
                  <a:lnTo>
                    <a:pt x="360" y="262"/>
                  </a:lnTo>
                  <a:lnTo>
                    <a:pt x="352" y="272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8" y="304"/>
                  </a:lnTo>
                  <a:lnTo>
                    <a:pt x="354" y="312"/>
                  </a:lnTo>
                  <a:lnTo>
                    <a:pt x="356" y="322"/>
                  </a:lnTo>
                  <a:lnTo>
                    <a:pt x="354" y="332"/>
                  </a:lnTo>
                  <a:lnTo>
                    <a:pt x="350" y="344"/>
                  </a:lnTo>
                  <a:lnTo>
                    <a:pt x="328" y="366"/>
                  </a:lnTo>
                  <a:lnTo>
                    <a:pt x="308" y="382"/>
                  </a:lnTo>
                  <a:lnTo>
                    <a:pt x="302" y="386"/>
                  </a:lnTo>
                  <a:lnTo>
                    <a:pt x="298" y="392"/>
                  </a:lnTo>
                  <a:lnTo>
                    <a:pt x="296" y="400"/>
                  </a:lnTo>
                  <a:lnTo>
                    <a:pt x="296" y="408"/>
                  </a:lnTo>
                  <a:lnTo>
                    <a:pt x="300" y="440"/>
                  </a:lnTo>
                  <a:lnTo>
                    <a:pt x="292" y="468"/>
                  </a:lnTo>
                  <a:lnTo>
                    <a:pt x="278" y="480"/>
                  </a:lnTo>
                  <a:lnTo>
                    <a:pt x="270" y="490"/>
                  </a:lnTo>
                  <a:lnTo>
                    <a:pt x="266" y="496"/>
                  </a:lnTo>
                  <a:lnTo>
                    <a:pt x="264" y="502"/>
                  </a:lnTo>
                  <a:lnTo>
                    <a:pt x="264" y="522"/>
                  </a:lnTo>
                  <a:lnTo>
                    <a:pt x="266" y="546"/>
                  </a:lnTo>
                  <a:lnTo>
                    <a:pt x="262" y="560"/>
                  </a:lnTo>
                  <a:lnTo>
                    <a:pt x="256" y="576"/>
                  </a:lnTo>
                  <a:lnTo>
                    <a:pt x="254" y="596"/>
                  </a:lnTo>
                  <a:lnTo>
                    <a:pt x="254" y="614"/>
                  </a:lnTo>
                  <a:lnTo>
                    <a:pt x="260" y="630"/>
                  </a:lnTo>
                  <a:lnTo>
                    <a:pt x="224" y="650"/>
                  </a:lnTo>
                  <a:lnTo>
                    <a:pt x="216" y="642"/>
                  </a:lnTo>
                  <a:lnTo>
                    <a:pt x="206" y="638"/>
                  </a:lnTo>
                  <a:lnTo>
                    <a:pt x="196" y="636"/>
                  </a:lnTo>
                  <a:lnTo>
                    <a:pt x="188" y="638"/>
                  </a:lnTo>
                  <a:lnTo>
                    <a:pt x="178" y="642"/>
                  </a:lnTo>
                  <a:lnTo>
                    <a:pt x="168" y="646"/>
                  </a:lnTo>
                  <a:lnTo>
                    <a:pt x="148" y="654"/>
                  </a:lnTo>
                  <a:lnTo>
                    <a:pt x="134" y="660"/>
                  </a:lnTo>
                  <a:lnTo>
                    <a:pt x="118" y="66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3" name="Freeform 19"/>
            <p:cNvSpPr/>
            <p:nvPr/>
          </p:nvSpPr>
          <p:spPr bwMode="auto">
            <a:xfrm>
              <a:off x="3747664" y="3926936"/>
              <a:ext cx="1542504" cy="1517479"/>
            </a:xfrm>
            <a:custGeom>
              <a:avLst/>
              <a:gdLst>
                <a:gd name="T0" fmla="*/ 392 w 972"/>
                <a:gd name="T1" fmla="*/ 934 h 956"/>
                <a:gd name="T2" fmla="*/ 354 w 972"/>
                <a:gd name="T3" fmla="*/ 888 h 956"/>
                <a:gd name="T4" fmla="*/ 366 w 972"/>
                <a:gd name="T5" fmla="*/ 840 h 956"/>
                <a:gd name="T6" fmla="*/ 324 w 972"/>
                <a:gd name="T7" fmla="*/ 780 h 956"/>
                <a:gd name="T8" fmla="*/ 290 w 972"/>
                <a:gd name="T9" fmla="*/ 722 h 956"/>
                <a:gd name="T10" fmla="*/ 248 w 972"/>
                <a:gd name="T11" fmla="*/ 712 h 956"/>
                <a:gd name="T12" fmla="*/ 192 w 972"/>
                <a:gd name="T13" fmla="*/ 608 h 956"/>
                <a:gd name="T14" fmla="*/ 160 w 972"/>
                <a:gd name="T15" fmla="*/ 662 h 956"/>
                <a:gd name="T16" fmla="*/ 140 w 972"/>
                <a:gd name="T17" fmla="*/ 634 h 956"/>
                <a:gd name="T18" fmla="*/ 138 w 972"/>
                <a:gd name="T19" fmla="*/ 590 h 956"/>
                <a:gd name="T20" fmla="*/ 130 w 972"/>
                <a:gd name="T21" fmla="*/ 500 h 956"/>
                <a:gd name="T22" fmla="*/ 150 w 972"/>
                <a:gd name="T23" fmla="*/ 442 h 956"/>
                <a:gd name="T24" fmla="*/ 110 w 972"/>
                <a:gd name="T25" fmla="*/ 312 h 956"/>
                <a:gd name="T26" fmla="*/ 50 w 972"/>
                <a:gd name="T27" fmla="*/ 222 h 956"/>
                <a:gd name="T28" fmla="*/ 6 w 972"/>
                <a:gd name="T29" fmla="*/ 178 h 956"/>
                <a:gd name="T30" fmla="*/ 2 w 972"/>
                <a:gd name="T31" fmla="*/ 134 h 956"/>
                <a:gd name="T32" fmla="*/ 26 w 972"/>
                <a:gd name="T33" fmla="*/ 80 h 956"/>
                <a:gd name="T34" fmla="*/ 74 w 972"/>
                <a:gd name="T35" fmla="*/ 24 h 956"/>
                <a:gd name="T36" fmla="*/ 112 w 972"/>
                <a:gd name="T37" fmla="*/ 64 h 956"/>
                <a:gd name="T38" fmla="*/ 166 w 972"/>
                <a:gd name="T39" fmla="*/ 152 h 956"/>
                <a:gd name="T40" fmla="*/ 200 w 972"/>
                <a:gd name="T41" fmla="*/ 172 h 956"/>
                <a:gd name="T42" fmla="*/ 236 w 972"/>
                <a:gd name="T43" fmla="*/ 158 h 956"/>
                <a:gd name="T44" fmla="*/ 250 w 972"/>
                <a:gd name="T45" fmla="*/ 170 h 956"/>
                <a:gd name="T46" fmla="*/ 290 w 972"/>
                <a:gd name="T47" fmla="*/ 188 h 956"/>
                <a:gd name="T48" fmla="*/ 374 w 972"/>
                <a:gd name="T49" fmla="*/ 166 h 956"/>
                <a:gd name="T50" fmla="*/ 378 w 972"/>
                <a:gd name="T51" fmla="*/ 128 h 956"/>
                <a:gd name="T52" fmla="*/ 370 w 972"/>
                <a:gd name="T53" fmla="*/ 66 h 956"/>
                <a:gd name="T54" fmla="*/ 412 w 972"/>
                <a:gd name="T55" fmla="*/ 100 h 956"/>
                <a:gd name="T56" fmla="*/ 468 w 972"/>
                <a:gd name="T57" fmla="*/ 100 h 956"/>
                <a:gd name="T58" fmla="*/ 472 w 972"/>
                <a:gd name="T59" fmla="*/ 30 h 956"/>
                <a:gd name="T60" fmla="*/ 516 w 972"/>
                <a:gd name="T61" fmla="*/ 0 h 956"/>
                <a:gd name="T62" fmla="*/ 562 w 972"/>
                <a:gd name="T63" fmla="*/ 50 h 956"/>
                <a:gd name="T64" fmla="*/ 628 w 972"/>
                <a:gd name="T65" fmla="*/ 98 h 956"/>
                <a:gd name="T66" fmla="*/ 656 w 972"/>
                <a:gd name="T67" fmla="*/ 150 h 956"/>
                <a:gd name="T68" fmla="*/ 764 w 972"/>
                <a:gd name="T69" fmla="*/ 184 h 956"/>
                <a:gd name="T70" fmla="*/ 812 w 972"/>
                <a:gd name="T71" fmla="*/ 168 h 956"/>
                <a:gd name="T72" fmla="*/ 932 w 972"/>
                <a:gd name="T73" fmla="*/ 208 h 956"/>
                <a:gd name="T74" fmla="*/ 972 w 972"/>
                <a:gd name="T75" fmla="*/ 278 h 956"/>
                <a:gd name="T76" fmla="*/ 908 w 972"/>
                <a:gd name="T77" fmla="*/ 388 h 956"/>
                <a:gd name="T78" fmla="*/ 840 w 972"/>
                <a:gd name="T79" fmla="*/ 418 h 956"/>
                <a:gd name="T80" fmla="*/ 788 w 972"/>
                <a:gd name="T81" fmla="*/ 376 h 956"/>
                <a:gd name="T82" fmla="*/ 764 w 972"/>
                <a:gd name="T83" fmla="*/ 422 h 956"/>
                <a:gd name="T84" fmla="*/ 772 w 972"/>
                <a:gd name="T85" fmla="*/ 478 h 956"/>
                <a:gd name="T86" fmla="*/ 784 w 972"/>
                <a:gd name="T87" fmla="*/ 564 h 956"/>
                <a:gd name="T88" fmla="*/ 810 w 972"/>
                <a:gd name="T89" fmla="*/ 602 h 956"/>
                <a:gd name="T90" fmla="*/ 780 w 972"/>
                <a:gd name="T91" fmla="*/ 646 h 956"/>
                <a:gd name="T92" fmla="*/ 788 w 972"/>
                <a:gd name="T93" fmla="*/ 686 h 956"/>
                <a:gd name="T94" fmla="*/ 848 w 972"/>
                <a:gd name="T95" fmla="*/ 740 h 956"/>
                <a:gd name="T96" fmla="*/ 796 w 972"/>
                <a:gd name="T97" fmla="*/ 758 h 956"/>
                <a:gd name="T98" fmla="*/ 756 w 972"/>
                <a:gd name="T99" fmla="*/ 712 h 956"/>
                <a:gd name="T100" fmla="*/ 716 w 972"/>
                <a:gd name="T101" fmla="*/ 718 h 956"/>
                <a:gd name="T102" fmla="*/ 662 w 972"/>
                <a:gd name="T103" fmla="*/ 706 h 956"/>
                <a:gd name="T104" fmla="*/ 630 w 972"/>
                <a:gd name="T105" fmla="*/ 636 h 956"/>
                <a:gd name="T106" fmla="*/ 578 w 972"/>
                <a:gd name="T107" fmla="*/ 648 h 956"/>
                <a:gd name="T108" fmla="*/ 550 w 972"/>
                <a:gd name="T109" fmla="*/ 682 h 956"/>
                <a:gd name="T110" fmla="*/ 558 w 972"/>
                <a:gd name="T111" fmla="*/ 726 h 956"/>
                <a:gd name="T112" fmla="*/ 558 w 972"/>
                <a:gd name="T113" fmla="*/ 766 h 956"/>
                <a:gd name="T114" fmla="*/ 500 w 972"/>
                <a:gd name="T115" fmla="*/ 810 h 956"/>
                <a:gd name="T116" fmla="*/ 522 w 972"/>
                <a:gd name="T117" fmla="*/ 870 h 956"/>
                <a:gd name="T118" fmla="*/ 522 w 972"/>
                <a:gd name="T119" fmla="*/ 918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72" h="956">
                  <a:moveTo>
                    <a:pt x="432" y="956"/>
                  </a:moveTo>
                  <a:lnTo>
                    <a:pt x="432" y="956"/>
                  </a:lnTo>
                  <a:lnTo>
                    <a:pt x="422" y="952"/>
                  </a:lnTo>
                  <a:lnTo>
                    <a:pt x="406" y="942"/>
                  </a:lnTo>
                  <a:lnTo>
                    <a:pt x="392" y="934"/>
                  </a:lnTo>
                  <a:lnTo>
                    <a:pt x="380" y="928"/>
                  </a:lnTo>
                  <a:lnTo>
                    <a:pt x="368" y="920"/>
                  </a:lnTo>
                  <a:lnTo>
                    <a:pt x="354" y="904"/>
                  </a:lnTo>
                  <a:lnTo>
                    <a:pt x="354" y="888"/>
                  </a:lnTo>
                  <a:lnTo>
                    <a:pt x="362" y="878"/>
                  </a:lnTo>
                  <a:lnTo>
                    <a:pt x="368" y="866"/>
                  </a:lnTo>
                  <a:lnTo>
                    <a:pt x="370" y="858"/>
                  </a:lnTo>
                  <a:lnTo>
                    <a:pt x="368" y="848"/>
                  </a:lnTo>
                  <a:lnTo>
                    <a:pt x="366" y="840"/>
                  </a:lnTo>
                  <a:lnTo>
                    <a:pt x="362" y="832"/>
                  </a:lnTo>
                  <a:lnTo>
                    <a:pt x="350" y="816"/>
                  </a:lnTo>
                  <a:lnTo>
                    <a:pt x="342" y="808"/>
                  </a:lnTo>
                  <a:lnTo>
                    <a:pt x="336" y="798"/>
                  </a:lnTo>
                  <a:lnTo>
                    <a:pt x="324" y="780"/>
                  </a:lnTo>
                  <a:lnTo>
                    <a:pt x="316" y="764"/>
                  </a:lnTo>
                  <a:lnTo>
                    <a:pt x="306" y="750"/>
                  </a:lnTo>
                  <a:lnTo>
                    <a:pt x="298" y="730"/>
                  </a:lnTo>
                  <a:lnTo>
                    <a:pt x="294" y="726"/>
                  </a:lnTo>
                  <a:lnTo>
                    <a:pt x="290" y="722"/>
                  </a:lnTo>
                  <a:lnTo>
                    <a:pt x="286" y="720"/>
                  </a:lnTo>
                  <a:lnTo>
                    <a:pt x="282" y="720"/>
                  </a:lnTo>
                  <a:lnTo>
                    <a:pt x="266" y="720"/>
                  </a:lnTo>
                  <a:lnTo>
                    <a:pt x="248" y="712"/>
                  </a:lnTo>
                  <a:lnTo>
                    <a:pt x="224" y="678"/>
                  </a:lnTo>
                  <a:lnTo>
                    <a:pt x="206" y="626"/>
                  </a:lnTo>
                  <a:lnTo>
                    <a:pt x="192" y="608"/>
                  </a:lnTo>
                  <a:lnTo>
                    <a:pt x="178" y="608"/>
                  </a:lnTo>
                  <a:lnTo>
                    <a:pt x="170" y="614"/>
                  </a:lnTo>
                  <a:lnTo>
                    <a:pt x="164" y="620"/>
                  </a:lnTo>
                  <a:lnTo>
                    <a:pt x="162" y="630"/>
                  </a:lnTo>
                  <a:lnTo>
                    <a:pt x="162" y="652"/>
                  </a:lnTo>
                  <a:lnTo>
                    <a:pt x="160" y="662"/>
                  </a:lnTo>
                  <a:lnTo>
                    <a:pt x="156" y="674"/>
                  </a:lnTo>
                  <a:lnTo>
                    <a:pt x="148" y="670"/>
                  </a:lnTo>
                  <a:lnTo>
                    <a:pt x="146" y="652"/>
                  </a:lnTo>
                  <a:lnTo>
                    <a:pt x="140" y="634"/>
                  </a:lnTo>
                  <a:lnTo>
                    <a:pt x="134" y="620"/>
                  </a:lnTo>
                  <a:lnTo>
                    <a:pt x="130" y="606"/>
                  </a:lnTo>
                  <a:lnTo>
                    <a:pt x="134" y="602"/>
                  </a:lnTo>
                  <a:lnTo>
                    <a:pt x="136" y="598"/>
                  </a:lnTo>
                  <a:lnTo>
                    <a:pt x="138" y="590"/>
                  </a:lnTo>
                  <a:lnTo>
                    <a:pt x="138" y="576"/>
                  </a:lnTo>
                  <a:lnTo>
                    <a:pt x="142" y="538"/>
                  </a:lnTo>
                  <a:lnTo>
                    <a:pt x="134" y="518"/>
                  </a:lnTo>
                  <a:lnTo>
                    <a:pt x="130" y="500"/>
                  </a:lnTo>
                  <a:lnTo>
                    <a:pt x="128" y="482"/>
                  </a:lnTo>
                  <a:lnTo>
                    <a:pt x="130" y="466"/>
                  </a:lnTo>
                  <a:lnTo>
                    <a:pt x="140" y="454"/>
                  </a:lnTo>
                  <a:lnTo>
                    <a:pt x="150" y="442"/>
                  </a:lnTo>
                  <a:lnTo>
                    <a:pt x="146" y="396"/>
                  </a:lnTo>
                  <a:lnTo>
                    <a:pt x="124" y="364"/>
                  </a:lnTo>
                  <a:lnTo>
                    <a:pt x="114" y="326"/>
                  </a:lnTo>
                  <a:lnTo>
                    <a:pt x="110" y="312"/>
                  </a:lnTo>
                  <a:lnTo>
                    <a:pt x="104" y="300"/>
                  </a:lnTo>
                  <a:lnTo>
                    <a:pt x="84" y="276"/>
                  </a:lnTo>
                  <a:lnTo>
                    <a:pt x="68" y="254"/>
                  </a:lnTo>
                  <a:lnTo>
                    <a:pt x="54" y="232"/>
                  </a:lnTo>
                  <a:lnTo>
                    <a:pt x="50" y="222"/>
                  </a:lnTo>
                  <a:lnTo>
                    <a:pt x="48" y="212"/>
                  </a:lnTo>
                  <a:lnTo>
                    <a:pt x="12" y="188"/>
                  </a:lnTo>
                  <a:lnTo>
                    <a:pt x="6" y="178"/>
                  </a:lnTo>
                  <a:lnTo>
                    <a:pt x="0" y="178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10" y="130"/>
                  </a:lnTo>
                  <a:lnTo>
                    <a:pt x="16" y="124"/>
                  </a:lnTo>
                  <a:lnTo>
                    <a:pt x="20" y="118"/>
                  </a:lnTo>
                  <a:lnTo>
                    <a:pt x="22" y="110"/>
                  </a:lnTo>
                  <a:lnTo>
                    <a:pt x="24" y="96"/>
                  </a:lnTo>
                  <a:lnTo>
                    <a:pt x="26" y="80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4" y="24"/>
                  </a:lnTo>
                  <a:lnTo>
                    <a:pt x="82" y="28"/>
                  </a:lnTo>
                  <a:lnTo>
                    <a:pt x="92" y="38"/>
                  </a:lnTo>
                  <a:lnTo>
                    <a:pt x="102" y="50"/>
                  </a:lnTo>
                  <a:lnTo>
                    <a:pt x="112" y="64"/>
                  </a:lnTo>
                  <a:lnTo>
                    <a:pt x="112" y="76"/>
                  </a:lnTo>
                  <a:lnTo>
                    <a:pt x="116" y="88"/>
                  </a:lnTo>
                  <a:lnTo>
                    <a:pt x="122" y="98"/>
                  </a:lnTo>
                  <a:lnTo>
                    <a:pt x="128" y="110"/>
                  </a:lnTo>
                  <a:lnTo>
                    <a:pt x="146" y="132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2" y="154"/>
                  </a:lnTo>
                  <a:lnTo>
                    <a:pt x="186" y="156"/>
                  </a:lnTo>
                  <a:lnTo>
                    <a:pt x="190" y="158"/>
                  </a:lnTo>
                  <a:lnTo>
                    <a:pt x="200" y="172"/>
                  </a:lnTo>
                  <a:lnTo>
                    <a:pt x="208" y="170"/>
                  </a:lnTo>
                  <a:lnTo>
                    <a:pt x="216" y="170"/>
                  </a:lnTo>
                  <a:lnTo>
                    <a:pt x="224" y="166"/>
                  </a:lnTo>
                  <a:lnTo>
                    <a:pt x="236" y="158"/>
                  </a:lnTo>
                  <a:lnTo>
                    <a:pt x="242" y="158"/>
                  </a:lnTo>
                  <a:lnTo>
                    <a:pt x="248" y="162"/>
                  </a:lnTo>
                  <a:lnTo>
                    <a:pt x="248" y="166"/>
                  </a:lnTo>
                  <a:lnTo>
                    <a:pt x="250" y="170"/>
                  </a:lnTo>
                  <a:lnTo>
                    <a:pt x="254" y="172"/>
                  </a:lnTo>
                  <a:lnTo>
                    <a:pt x="258" y="174"/>
                  </a:lnTo>
                  <a:lnTo>
                    <a:pt x="270" y="176"/>
                  </a:lnTo>
                  <a:lnTo>
                    <a:pt x="282" y="178"/>
                  </a:lnTo>
                  <a:lnTo>
                    <a:pt x="290" y="188"/>
                  </a:lnTo>
                  <a:lnTo>
                    <a:pt x="310" y="188"/>
                  </a:lnTo>
                  <a:lnTo>
                    <a:pt x="328" y="174"/>
                  </a:lnTo>
                  <a:lnTo>
                    <a:pt x="374" y="166"/>
                  </a:lnTo>
                  <a:lnTo>
                    <a:pt x="378" y="160"/>
                  </a:lnTo>
                  <a:lnTo>
                    <a:pt x="382" y="154"/>
                  </a:lnTo>
                  <a:lnTo>
                    <a:pt x="382" y="142"/>
                  </a:lnTo>
                  <a:lnTo>
                    <a:pt x="378" y="128"/>
                  </a:lnTo>
                  <a:lnTo>
                    <a:pt x="372" y="104"/>
                  </a:lnTo>
                  <a:lnTo>
                    <a:pt x="368" y="92"/>
                  </a:lnTo>
                  <a:lnTo>
                    <a:pt x="366" y="80"/>
                  </a:lnTo>
                  <a:lnTo>
                    <a:pt x="368" y="72"/>
                  </a:lnTo>
                  <a:lnTo>
                    <a:pt x="370" y="66"/>
                  </a:lnTo>
                  <a:lnTo>
                    <a:pt x="376" y="70"/>
                  </a:lnTo>
                  <a:lnTo>
                    <a:pt x="384" y="78"/>
                  </a:lnTo>
                  <a:lnTo>
                    <a:pt x="392" y="84"/>
                  </a:lnTo>
                  <a:lnTo>
                    <a:pt x="406" y="92"/>
                  </a:lnTo>
                  <a:lnTo>
                    <a:pt x="412" y="100"/>
                  </a:lnTo>
                  <a:lnTo>
                    <a:pt x="424" y="104"/>
                  </a:lnTo>
                  <a:lnTo>
                    <a:pt x="438" y="104"/>
                  </a:lnTo>
                  <a:lnTo>
                    <a:pt x="452" y="104"/>
                  </a:lnTo>
                  <a:lnTo>
                    <a:pt x="468" y="100"/>
                  </a:lnTo>
                  <a:lnTo>
                    <a:pt x="484" y="84"/>
                  </a:lnTo>
                  <a:lnTo>
                    <a:pt x="482" y="64"/>
                  </a:lnTo>
                  <a:lnTo>
                    <a:pt x="478" y="50"/>
                  </a:lnTo>
                  <a:lnTo>
                    <a:pt x="474" y="40"/>
                  </a:lnTo>
                  <a:lnTo>
                    <a:pt x="472" y="30"/>
                  </a:lnTo>
                  <a:lnTo>
                    <a:pt x="482" y="18"/>
                  </a:lnTo>
                  <a:lnTo>
                    <a:pt x="494" y="8"/>
                  </a:lnTo>
                  <a:lnTo>
                    <a:pt x="502" y="2"/>
                  </a:lnTo>
                  <a:lnTo>
                    <a:pt x="508" y="0"/>
                  </a:lnTo>
                  <a:lnTo>
                    <a:pt x="516" y="0"/>
                  </a:lnTo>
                  <a:lnTo>
                    <a:pt x="526" y="4"/>
                  </a:lnTo>
                  <a:lnTo>
                    <a:pt x="530" y="16"/>
                  </a:lnTo>
                  <a:lnTo>
                    <a:pt x="536" y="26"/>
                  </a:lnTo>
                  <a:lnTo>
                    <a:pt x="546" y="36"/>
                  </a:lnTo>
                  <a:lnTo>
                    <a:pt x="562" y="50"/>
                  </a:lnTo>
                  <a:lnTo>
                    <a:pt x="588" y="60"/>
                  </a:lnTo>
                  <a:lnTo>
                    <a:pt x="598" y="72"/>
                  </a:lnTo>
                  <a:lnTo>
                    <a:pt x="612" y="84"/>
                  </a:lnTo>
                  <a:lnTo>
                    <a:pt x="628" y="98"/>
                  </a:lnTo>
                  <a:lnTo>
                    <a:pt x="636" y="106"/>
                  </a:lnTo>
                  <a:lnTo>
                    <a:pt x="642" y="118"/>
                  </a:lnTo>
                  <a:lnTo>
                    <a:pt x="650" y="138"/>
                  </a:lnTo>
                  <a:lnTo>
                    <a:pt x="656" y="150"/>
                  </a:lnTo>
                  <a:lnTo>
                    <a:pt x="666" y="164"/>
                  </a:lnTo>
                  <a:lnTo>
                    <a:pt x="678" y="176"/>
                  </a:lnTo>
                  <a:lnTo>
                    <a:pt x="686" y="182"/>
                  </a:lnTo>
                  <a:lnTo>
                    <a:pt x="694" y="184"/>
                  </a:lnTo>
                  <a:lnTo>
                    <a:pt x="764" y="184"/>
                  </a:lnTo>
                  <a:lnTo>
                    <a:pt x="774" y="178"/>
                  </a:lnTo>
                  <a:lnTo>
                    <a:pt x="786" y="172"/>
                  </a:lnTo>
                  <a:lnTo>
                    <a:pt x="798" y="168"/>
                  </a:lnTo>
                  <a:lnTo>
                    <a:pt x="812" y="168"/>
                  </a:lnTo>
                  <a:lnTo>
                    <a:pt x="858" y="184"/>
                  </a:lnTo>
                  <a:lnTo>
                    <a:pt x="900" y="184"/>
                  </a:lnTo>
                  <a:lnTo>
                    <a:pt x="920" y="202"/>
                  </a:lnTo>
                  <a:lnTo>
                    <a:pt x="932" y="208"/>
                  </a:lnTo>
                  <a:lnTo>
                    <a:pt x="952" y="210"/>
                  </a:lnTo>
                  <a:lnTo>
                    <a:pt x="972" y="228"/>
                  </a:lnTo>
                  <a:lnTo>
                    <a:pt x="972" y="278"/>
                  </a:lnTo>
                  <a:lnTo>
                    <a:pt x="958" y="296"/>
                  </a:lnTo>
                  <a:lnTo>
                    <a:pt x="946" y="316"/>
                  </a:lnTo>
                  <a:lnTo>
                    <a:pt x="938" y="336"/>
                  </a:lnTo>
                  <a:lnTo>
                    <a:pt x="930" y="358"/>
                  </a:lnTo>
                  <a:lnTo>
                    <a:pt x="908" y="388"/>
                  </a:lnTo>
                  <a:lnTo>
                    <a:pt x="880" y="418"/>
                  </a:lnTo>
                  <a:lnTo>
                    <a:pt x="866" y="422"/>
                  </a:lnTo>
                  <a:lnTo>
                    <a:pt x="856" y="422"/>
                  </a:lnTo>
                  <a:lnTo>
                    <a:pt x="846" y="420"/>
                  </a:lnTo>
                  <a:lnTo>
                    <a:pt x="840" y="418"/>
                  </a:lnTo>
                  <a:lnTo>
                    <a:pt x="828" y="406"/>
                  </a:lnTo>
                  <a:lnTo>
                    <a:pt x="812" y="394"/>
                  </a:lnTo>
                  <a:lnTo>
                    <a:pt x="806" y="388"/>
                  </a:lnTo>
                  <a:lnTo>
                    <a:pt x="800" y="382"/>
                  </a:lnTo>
                  <a:lnTo>
                    <a:pt x="788" y="376"/>
                  </a:lnTo>
                  <a:lnTo>
                    <a:pt x="778" y="374"/>
                  </a:lnTo>
                  <a:lnTo>
                    <a:pt x="768" y="374"/>
                  </a:lnTo>
                  <a:lnTo>
                    <a:pt x="764" y="382"/>
                  </a:lnTo>
                  <a:lnTo>
                    <a:pt x="764" y="422"/>
                  </a:lnTo>
                  <a:lnTo>
                    <a:pt x="768" y="434"/>
                  </a:lnTo>
                  <a:lnTo>
                    <a:pt x="772" y="446"/>
                  </a:lnTo>
                  <a:lnTo>
                    <a:pt x="772" y="460"/>
                  </a:lnTo>
                  <a:lnTo>
                    <a:pt x="772" y="478"/>
                  </a:lnTo>
                  <a:lnTo>
                    <a:pt x="770" y="492"/>
                  </a:lnTo>
                  <a:lnTo>
                    <a:pt x="766" y="510"/>
                  </a:lnTo>
                  <a:lnTo>
                    <a:pt x="766" y="528"/>
                  </a:lnTo>
                  <a:lnTo>
                    <a:pt x="768" y="548"/>
                  </a:lnTo>
                  <a:lnTo>
                    <a:pt x="784" y="564"/>
                  </a:lnTo>
                  <a:lnTo>
                    <a:pt x="790" y="568"/>
                  </a:lnTo>
                  <a:lnTo>
                    <a:pt x="796" y="574"/>
                  </a:lnTo>
                  <a:lnTo>
                    <a:pt x="802" y="582"/>
                  </a:lnTo>
                  <a:lnTo>
                    <a:pt x="808" y="592"/>
                  </a:lnTo>
                  <a:lnTo>
                    <a:pt x="810" y="602"/>
                  </a:lnTo>
                  <a:lnTo>
                    <a:pt x="810" y="612"/>
                  </a:lnTo>
                  <a:lnTo>
                    <a:pt x="808" y="622"/>
                  </a:lnTo>
                  <a:lnTo>
                    <a:pt x="800" y="632"/>
                  </a:lnTo>
                  <a:lnTo>
                    <a:pt x="786" y="640"/>
                  </a:lnTo>
                  <a:lnTo>
                    <a:pt x="780" y="646"/>
                  </a:lnTo>
                  <a:lnTo>
                    <a:pt x="778" y="650"/>
                  </a:lnTo>
                  <a:lnTo>
                    <a:pt x="776" y="656"/>
                  </a:lnTo>
                  <a:lnTo>
                    <a:pt x="776" y="674"/>
                  </a:lnTo>
                  <a:lnTo>
                    <a:pt x="782" y="680"/>
                  </a:lnTo>
                  <a:lnTo>
                    <a:pt x="788" y="686"/>
                  </a:lnTo>
                  <a:lnTo>
                    <a:pt x="806" y="694"/>
                  </a:lnTo>
                  <a:lnTo>
                    <a:pt x="828" y="702"/>
                  </a:lnTo>
                  <a:lnTo>
                    <a:pt x="840" y="710"/>
                  </a:lnTo>
                  <a:lnTo>
                    <a:pt x="850" y="718"/>
                  </a:lnTo>
                  <a:lnTo>
                    <a:pt x="848" y="740"/>
                  </a:lnTo>
                  <a:lnTo>
                    <a:pt x="846" y="752"/>
                  </a:lnTo>
                  <a:lnTo>
                    <a:pt x="842" y="756"/>
                  </a:lnTo>
                  <a:lnTo>
                    <a:pt x="840" y="762"/>
                  </a:lnTo>
                  <a:lnTo>
                    <a:pt x="818" y="760"/>
                  </a:lnTo>
                  <a:lnTo>
                    <a:pt x="796" y="758"/>
                  </a:lnTo>
                  <a:lnTo>
                    <a:pt x="778" y="754"/>
                  </a:lnTo>
                  <a:lnTo>
                    <a:pt x="764" y="748"/>
                  </a:lnTo>
                  <a:lnTo>
                    <a:pt x="762" y="734"/>
                  </a:lnTo>
                  <a:lnTo>
                    <a:pt x="760" y="722"/>
                  </a:lnTo>
                  <a:lnTo>
                    <a:pt x="756" y="712"/>
                  </a:lnTo>
                  <a:lnTo>
                    <a:pt x="752" y="702"/>
                  </a:lnTo>
                  <a:lnTo>
                    <a:pt x="744" y="704"/>
                  </a:lnTo>
                  <a:lnTo>
                    <a:pt x="736" y="704"/>
                  </a:lnTo>
                  <a:lnTo>
                    <a:pt x="726" y="710"/>
                  </a:lnTo>
                  <a:lnTo>
                    <a:pt x="716" y="718"/>
                  </a:lnTo>
                  <a:lnTo>
                    <a:pt x="706" y="724"/>
                  </a:lnTo>
                  <a:lnTo>
                    <a:pt x="680" y="724"/>
                  </a:lnTo>
                  <a:lnTo>
                    <a:pt x="670" y="716"/>
                  </a:lnTo>
                  <a:lnTo>
                    <a:pt x="662" y="706"/>
                  </a:lnTo>
                  <a:lnTo>
                    <a:pt x="656" y="698"/>
                  </a:lnTo>
                  <a:lnTo>
                    <a:pt x="652" y="688"/>
                  </a:lnTo>
                  <a:lnTo>
                    <a:pt x="646" y="668"/>
                  </a:lnTo>
                  <a:lnTo>
                    <a:pt x="642" y="652"/>
                  </a:lnTo>
                  <a:lnTo>
                    <a:pt x="630" y="636"/>
                  </a:lnTo>
                  <a:lnTo>
                    <a:pt x="604" y="636"/>
                  </a:lnTo>
                  <a:lnTo>
                    <a:pt x="594" y="636"/>
                  </a:lnTo>
                  <a:lnTo>
                    <a:pt x="588" y="638"/>
                  </a:lnTo>
                  <a:lnTo>
                    <a:pt x="582" y="642"/>
                  </a:lnTo>
                  <a:lnTo>
                    <a:pt x="578" y="648"/>
                  </a:lnTo>
                  <a:lnTo>
                    <a:pt x="574" y="658"/>
                  </a:lnTo>
                  <a:lnTo>
                    <a:pt x="572" y="670"/>
                  </a:lnTo>
                  <a:lnTo>
                    <a:pt x="564" y="676"/>
                  </a:lnTo>
                  <a:lnTo>
                    <a:pt x="556" y="680"/>
                  </a:lnTo>
                  <a:lnTo>
                    <a:pt x="550" y="682"/>
                  </a:lnTo>
                  <a:lnTo>
                    <a:pt x="542" y="686"/>
                  </a:lnTo>
                  <a:lnTo>
                    <a:pt x="542" y="704"/>
                  </a:lnTo>
                  <a:lnTo>
                    <a:pt x="550" y="712"/>
                  </a:lnTo>
                  <a:lnTo>
                    <a:pt x="558" y="726"/>
                  </a:lnTo>
                  <a:lnTo>
                    <a:pt x="562" y="732"/>
                  </a:lnTo>
                  <a:lnTo>
                    <a:pt x="564" y="740"/>
                  </a:lnTo>
                  <a:lnTo>
                    <a:pt x="564" y="748"/>
                  </a:lnTo>
                  <a:lnTo>
                    <a:pt x="562" y="758"/>
                  </a:lnTo>
                  <a:lnTo>
                    <a:pt x="558" y="766"/>
                  </a:lnTo>
                  <a:lnTo>
                    <a:pt x="552" y="772"/>
                  </a:lnTo>
                  <a:lnTo>
                    <a:pt x="536" y="782"/>
                  </a:lnTo>
                  <a:lnTo>
                    <a:pt x="508" y="800"/>
                  </a:lnTo>
                  <a:lnTo>
                    <a:pt x="500" y="810"/>
                  </a:lnTo>
                  <a:lnTo>
                    <a:pt x="500" y="850"/>
                  </a:lnTo>
                  <a:lnTo>
                    <a:pt x="504" y="856"/>
                  </a:lnTo>
                  <a:lnTo>
                    <a:pt x="508" y="860"/>
                  </a:lnTo>
                  <a:lnTo>
                    <a:pt x="518" y="866"/>
                  </a:lnTo>
                  <a:lnTo>
                    <a:pt x="522" y="870"/>
                  </a:lnTo>
                  <a:lnTo>
                    <a:pt x="526" y="878"/>
                  </a:lnTo>
                  <a:lnTo>
                    <a:pt x="528" y="888"/>
                  </a:lnTo>
                  <a:lnTo>
                    <a:pt x="530" y="902"/>
                  </a:lnTo>
                  <a:lnTo>
                    <a:pt x="522" y="918"/>
                  </a:lnTo>
                  <a:lnTo>
                    <a:pt x="510" y="924"/>
                  </a:lnTo>
                  <a:lnTo>
                    <a:pt x="498" y="930"/>
                  </a:lnTo>
                  <a:lnTo>
                    <a:pt x="432" y="95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4" name="Freeform 20"/>
            <p:cNvSpPr/>
            <p:nvPr/>
          </p:nvSpPr>
          <p:spPr bwMode="auto">
            <a:xfrm>
              <a:off x="873569" y="3268941"/>
              <a:ext cx="3094453" cy="1895275"/>
            </a:xfrm>
            <a:custGeom>
              <a:avLst/>
              <a:gdLst>
                <a:gd name="T0" fmla="*/ 1244 w 1950"/>
                <a:gd name="T1" fmla="*/ 1192 h 1194"/>
                <a:gd name="T2" fmla="*/ 1218 w 1950"/>
                <a:gd name="T3" fmla="*/ 1156 h 1194"/>
                <a:gd name="T4" fmla="*/ 1200 w 1950"/>
                <a:gd name="T5" fmla="*/ 1100 h 1194"/>
                <a:gd name="T6" fmla="*/ 1152 w 1950"/>
                <a:gd name="T7" fmla="*/ 1058 h 1194"/>
                <a:gd name="T8" fmla="*/ 1050 w 1950"/>
                <a:gd name="T9" fmla="*/ 1000 h 1194"/>
                <a:gd name="T10" fmla="*/ 970 w 1950"/>
                <a:gd name="T11" fmla="*/ 1022 h 1194"/>
                <a:gd name="T12" fmla="*/ 928 w 1950"/>
                <a:gd name="T13" fmla="*/ 1096 h 1194"/>
                <a:gd name="T14" fmla="*/ 898 w 1950"/>
                <a:gd name="T15" fmla="*/ 1042 h 1194"/>
                <a:gd name="T16" fmla="*/ 872 w 1950"/>
                <a:gd name="T17" fmla="*/ 992 h 1194"/>
                <a:gd name="T18" fmla="*/ 754 w 1950"/>
                <a:gd name="T19" fmla="*/ 1010 h 1194"/>
                <a:gd name="T20" fmla="*/ 634 w 1950"/>
                <a:gd name="T21" fmla="*/ 966 h 1194"/>
                <a:gd name="T22" fmla="*/ 580 w 1950"/>
                <a:gd name="T23" fmla="*/ 900 h 1194"/>
                <a:gd name="T24" fmla="*/ 492 w 1950"/>
                <a:gd name="T25" fmla="*/ 842 h 1194"/>
                <a:gd name="T26" fmla="*/ 468 w 1950"/>
                <a:gd name="T27" fmla="*/ 764 h 1194"/>
                <a:gd name="T28" fmla="*/ 390 w 1950"/>
                <a:gd name="T29" fmla="*/ 726 h 1194"/>
                <a:gd name="T30" fmla="*/ 284 w 1950"/>
                <a:gd name="T31" fmla="*/ 610 h 1194"/>
                <a:gd name="T32" fmla="*/ 182 w 1950"/>
                <a:gd name="T33" fmla="*/ 630 h 1194"/>
                <a:gd name="T34" fmla="*/ 142 w 1950"/>
                <a:gd name="T35" fmla="*/ 552 h 1194"/>
                <a:gd name="T36" fmla="*/ 12 w 1950"/>
                <a:gd name="T37" fmla="*/ 454 h 1194"/>
                <a:gd name="T38" fmla="*/ 8 w 1950"/>
                <a:gd name="T39" fmla="*/ 412 h 1194"/>
                <a:gd name="T40" fmla="*/ 16 w 1950"/>
                <a:gd name="T41" fmla="*/ 290 h 1194"/>
                <a:gd name="T42" fmla="*/ 54 w 1950"/>
                <a:gd name="T43" fmla="*/ 300 h 1194"/>
                <a:gd name="T44" fmla="*/ 104 w 1950"/>
                <a:gd name="T45" fmla="*/ 280 h 1194"/>
                <a:gd name="T46" fmla="*/ 78 w 1950"/>
                <a:gd name="T47" fmla="*/ 126 h 1194"/>
                <a:gd name="T48" fmla="*/ 146 w 1950"/>
                <a:gd name="T49" fmla="*/ 98 h 1194"/>
                <a:gd name="T50" fmla="*/ 216 w 1950"/>
                <a:gd name="T51" fmla="*/ 72 h 1194"/>
                <a:gd name="T52" fmla="*/ 304 w 1950"/>
                <a:gd name="T53" fmla="*/ 6 h 1194"/>
                <a:gd name="T54" fmla="*/ 386 w 1950"/>
                <a:gd name="T55" fmla="*/ 48 h 1194"/>
                <a:gd name="T56" fmla="*/ 470 w 1950"/>
                <a:gd name="T57" fmla="*/ 10 h 1194"/>
                <a:gd name="T58" fmla="*/ 510 w 1950"/>
                <a:gd name="T59" fmla="*/ 56 h 1194"/>
                <a:gd name="T60" fmla="*/ 622 w 1950"/>
                <a:gd name="T61" fmla="*/ 72 h 1194"/>
                <a:gd name="T62" fmla="*/ 710 w 1950"/>
                <a:gd name="T63" fmla="*/ 56 h 1194"/>
                <a:gd name="T64" fmla="*/ 804 w 1950"/>
                <a:gd name="T65" fmla="*/ 44 h 1194"/>
                <a:gd name="T66" fmla="*/ 898 w 1950"/>
                <a:gd name="T67" fmla="*/ 30 h 1194"/>
                <a:gd name="T68" fmla="*/ 1046 w 1950"/>
                <a:gd name="T69" fmla="*/ 38 h 1194"/>
                <a:gd name="T70" fmla="*/ 1106 w 1950"/>
                <a:gd name="T71" fmla="*/ 114 h 1194"/>
                <a:gd name="T72" fmla="*/ 1092 w 1950"/>
                <a:gd name="T73" fmla="*/ 220 h 1194"/>
                <a:gd name="T74" fmla="*/ 1118 w 1950"/>
                <a:gd name="T75" fmla="*/ 378 h 1194"/>
                <a:gd name="T76" fmla="*/ 1192 w 1950"/>
                <a:gd name="T77" fmla="*/ 440 h 1194"/>
                <a:gd name="T78" fmla="*/ 1308 w 1950"/>
                <a:gd name="T79" fmla="*/ 502 h 1194"/>
                <a:gd name="T80" fmla="*/ 1406 w 1950"/>
                <a:gd name="T81" fmla="*/ 546 h 1194"/>
                <a:gd name="T82" fmla="*/ 1586 w 1950"/>
                <a:gd name="T83" fmla="*/ 576 h 1194"/>
                <a:gd name="T84" fmla="*/ 1666 w 1950"/>
                <a:gd name="T85" fmla="*/ 682 h 1194"/>
                <a:gd name="T86" fmla="*/ 1706 w 1950"/>
                <a:gd name="T87" fmla="*/ 676 h 1194"/>
                <a:gd name="T88" fmla="*/ 1794 w 1950"/>
                <a:gd name="T89" fmla="*/ 616 h 1194"/>
                <a:gd name="T90" fmla="*/ 1848 w 1950"/>
                <a:gd name="T91" fmla="*/ 632 h 1194"/>
                <a:gd name="T92" fmla="*/ 1926 w 1950"/>
                <a:gd name="T93" fmla="*/ 788 h 1194"/>
                <a:gd name="T94" fmla="*/ 1930 w 1950"/>
                <a:gd name="T95" fmla="*/ 878 h 1194"/>
                <a:gd name="T96" fmla="*/ 1940 w 1950"/>
                <a:gd name="T97" fmla="*/ 976 h 1194"/>
                <a:gd name="T98" fmla="*/ 1930 w 1950"/>
                <a:gd name="T99" fmla="*/ 1002 h 1194"/>
                <a:gd name="T100" fmla="*/ 1872 w 1950"/>
                <a:gd name="T101" fmla="*/ 1006 h 1194"/>
                <a:gd name="T102" fmla="*/ 1866 w 1950"/>
                <a:gd name="T103" fmla="*/ 1096 h 1194"/>
                <a:gd name="T104" fmla="*/ 1772 w 1950"/>
                <a:gd name="T105" fmla="*/ 1052 h 1194"/>
                <a:gd name="T106" fmla="*/ 1744 w 1950"/>
                <a:gd name="T107" fmla="*/ 1124 h 1194"/>
                <a:gd name="T108" fmla="*/ 1696 w 1950"/>
                <a:gd name="T109" fmla="*/ 1086 h 1194"/>
                <a:gd name="T110" fmla="*/ 1594 w 1950"/>
                <a:gd name="T111" fmla="*/ 1048 h 1194"/>
                <a:gd name="T112" fmla="*/ 1498 w 1950"/>
                <a:gd name="T113" fmla="*/ 1102 h 1194"/>
                <a:gd name="T114" fmla="*/ 1430 w 1950"/>
                <a:gd name="T115" fmla="*/ 1144 h 1194"/>
                <a:gd name="T116" fmla="*/ 1342 w 1950"/>
                <a:gd name="T117" fmla="*/ 1194 h 11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50" h="1194">
                  <a:moveTo>
                    <a:pt x="1342" y="1194"/>
                  </a:moveTo>
                  <a:lnTo>
                    <a:pt x="1342" y="1194"/>
                  </a:lnTo>
                  <a:lnTo>
                    <a:pt x="1336" y="1192"/>
                  </a:lnTo>
                  <a:lnTo>
                    <a:pt x="1324" y="1188"/>
                  </a:lnTo>
                  <a:lnTo>
                    <a:pt x="1298" y="1186"/>
                  </a:lnTo>
                  <a:lnTo>
                    <a:pt x="1258" y="1186"/>
                  </a:lnTo>
                  <a:lnTo>
                    <a:pt x="1244" y="1192"/>
                  </a:lnTo>
                  <a:lnTo>
                    <a:pt x="1226" y="1188"/>
                  </a:lnTo>
                  <a:lnTo>
                    <a:pt x="1216" y="1184"/>
                  </a:lnTo>
                  <a:lnTo>
                    <a:pt x="1212" y="1182"/>
                  </a:lnTo>
                  <a:lnTo>
                    <a:pt x="1210" y="1180"/>
                  </a:lnTo>
                  <a:lnTo>
                    <a:pt x="1210" y="1172"/>
                  </a:lnTo>
                  <a:lnTo>
                    <a:pt x="1214" y="1164"/>
                  </a:lnTo>
                  <a:lnTo>
                    <a:pt x="1218" y="1156"/>
                  </a:lnTo>
                  <a:lnTo>
                    <a:pt x="1224" y="1146"/>
                  </a:lnTo>
                  <a:lnTo>
                    <a:pt x="1228" y="1136"/>
                  </a:lnTo>
                  <a:lnTo>
                    <a:pt x="1228" y="1114"/>
                  </a:lnTo>
                  <a:lnTo>
                    <a:pt x="1216" y="1108"/>
                  </a:lnTo>
                  <a:lnTo>
                    <a:pt x="1206" y="1104"/>
                  </a:lnTo>
                  <a:lnTo>
                    <a:pt x="1200" y="1100"/>
                  </a:lnTo>
                  <a:lnTo>
                    <a:pt x="1194" y="1094"/>
                  </a:lnTo>
                  <a:lnTo>
                    <a:pt x="1192" y="1088"/>
                  </a:lnTo>
                  <a:lnTo>
                    <a:pt x="1190" y="1082"/>
                  </a:lnTo>
                  <a:lnTo>
                    <a:pt x="1186" y="1068"/>
                  </a:lnTo>
                  <a:lnTo>
                    <a:pt x="1180" y="1058"/>
                  </a:lnTo>
                  <a:lnTo>
                    <a:pt x="1152" y="1058"/>
                  </a:lnTo>
                  <a:lnTo>
                    <a:pt x="1128" y="1052"/>
                  </a:lnTo>
                  <a:lnTo>
                    <a:pt x="1112" y="1028"/>
                  </a:lnTo>
                  <a:lnTo>
                    <a:pt x="1092" y="1022"/>
                  </a:lnTo>
                  <a:lnTo>
                    <a:pt x="1074" y="1014"/>
                  </a:lnTo>
                  <a:lnTo>
                    <a:pt x="1060" y="1006"/>
                  </a:lnTo>
                  <a:lnTo>
                    <a:pt x="1050" y="1000"/>
                  </a:lnTo>
                  <a:lnTo>
                    <a:pt x="1038" y="994"/>
                  </a:lnTo>
                  <a:lnTo>
                    <a:pt x="1002" y="994"/>
                  </a:lnTo>
                  <a:lnTo>
                    <a:pt x="992" y="1002"/>
                  </a:lnTo>
                  <a:lnTo>
                    <a:pt x="982" y="1012"/>
                  </a:lnTo>
                  <a:lnTo>
                    <a:pt x="970" y="1022"/>
                  </a:lnTo>
                  <a:lnTo>
                    <a:pt x="956" y="1028"/>
                  </a:lnTo>
                  <a:lnTo>
                    <a:pt x="944" y="1040"/>
                  </a:lnTo>
                  <a:lnTo>
                    <a:pt x="936" y="1056"/>
                  </a:lnTo>
                  <a:lnTo>
                    <a:pt x="932" y="1076"/>
                  </a:lnTo>
                  <a:lnTo>
                    <a:pt x="928" y="1096"/>
                  </a:lnTo>
                  <a:lnTo>
                    <a:pt x="912" y="1092"/>
                  </a:lnTo>
                  <a:lnTo>
                    <a:pt x="906" y="1090"/>
                  </a:lnTo>
                  <a:lnTo>
                    <a:pt x="902" y="1086"/>
                  </a:lnTo>
                  <a:lnTo>
                    <a:pt x="896" y="1076"/>
                  </a:lnTo>
                  <a:lnTo>
                    <a:pt x="894" y="1066"/>
                  </a:lnTo>
                  <a:lnTo>
                    <a:pt x="894" y="1054"/>
                  </a:lnTo>
                  <a:lnTo>
                    <a:pt x="898" y="1042"/>
                  </a:lnTo>
                  <a:lnTo>
                    <a:pt x="902" y="1030"/>
                  </a:lnTo>
                  <a:lnTo>
                    <a:pt x="908" y="1020"/>
                  </a:lnTo>
                  <a:lnTo>
                    <a:pt x="908" y="1004"/>
                  </a:lnTo>
                  <a:lnTo>
                    <a:pt x="894" y="996"/>
                  </a:lnTo>
                  <a:lnTo>
                    <a:pt x="886" y="992"/>
                  </a:lnTo>
                  <a:lnTo>
                    <a:pt x="872" y="992"/>
                  </a:lnTo>
                  <a:lnTo>
                    <a:pt x="822" y="1002"/>
                  </a:lnTo>
                  <a:lnTo>
                    <a:pt x="802" y="1008"/>
                  </a:lnTo>
                  <a:lnTo>
                    <a:pt x="782" y="1018"/>
                  </a:lnTo>
                  <a:lnTo>
                    <a:pt x="772" y="1016"/>
                  </a:lnTo>
                  <a:lnTo>
                    <a:pt x="762" y="1014"/>
                  </a:lnTo>
                  <a:lnTo>
                    <a:pt x="754" y="1010"/>
                  </a:lnTo>
                  <a:lnTo>
                    <a:pt x="748" y="1006"/>
                  </a:lnTo>
                  <a:lnTo>
                    <a:pt x="736" y="994"/>
                  </a:lnTo>
                  <a:lnTo>
                    <a:pt x="728" y="982"/>
                  </a:lnTo>
                  <a:lnTo>
                    <a:pt x="714" y="966"/>
                  </a:lnTo>
                  <a:lnTo>
                    <a:pt x="634" y="966"/>
                  </a:lnTo>
                  <a:lnTo>
                    <a:pt x="626" y="960"/>
                  </a:lnTo>
                  <a:lnTo>
                    <a:pt x="620" y="954"/>
                  </a:lnTo>
                  <a:lnTo>
                    <a:pt x="612" y="938"/>
                  </a:lnTo>
                  <a:lnTo>
                    <a:pt x="606" y="922"/>
                  </a:lnTo>
                  <a:lnTo>
                    <a:pt x="600" y="908"/>
                  </a:lnTo>
                  <a:lnTo>
                    <a:pt x="584" y="904"/>
                  </a:lnTo>
                  <a:lnTo>
                    <a:pt x="580" y="900"/>
                  </a:lnTo>
                  <a:lnTo>
                    <a:pt x="576" y="894"/>
                  </a:lnTo>
                  <a:lnTo>
                    <a:pt x="554" y="878"/>
                  </a:lnTo>
                  <a:lnTo>
                    <a:pt x="514" y="864"/>
                  </a:lnTo>
                  <a:lnTo>
                    <a:pt x="500" y="852"/>
                  </a:lnTo>
                  <a:lnTo>
                    <a:pt x="492" y="842"/>
                  </a:lnTo>
                  <a:lnTo>
                    <a:pt x="486" y="832"/>
                  </a:lnTo>
                  <a:lnTo>
                    <a:pt x="482" y="824"/>
                  </a:lnTo>
                  <a:lnTo>
                    <a:pt x="480" y="816"/>
                  </a:lnTo>
                  <a:lnTo>
                    <a:pt x="480" y="808"/>
                  </a:lnTo>
                  <a:lnTo>
                    <a:pt x="478" y="784"/>
                  </a:lnTo>
                  <a:lnTo>
                    <a:pt x="468" y="764"/>
                  </a:lnTo>
                  <a:lnTo>
                    <a:pt x="424" y="766"/>
                  </a:lnTo>
                  <a:lnTo>
                    <a:pt x="406" y="758"/>
                  </a:lnTo>
                  <a:lnTo>
                    <a:pt x="400" y="754"/>
                  </a:lnTo>
                  <a:lnTo>
                    <a:pt x="396" y="750"/>
                  </a:lnTo>
                  <a:lnTo>
                    <a:pt x="392" y="740"/>
                  </a:lnTo>
                  <a:lnTo>
                    <a:pt x="390" y="726"/>
                  </a:lnTo>
                  <a:lnTo>
                    <a:pt x="380" y="716"/>
                  </a:lnTo>
                  <a:lnTo>
                    <a:pt x="372" y="710"/>
                  </a:lnTo>
                  <a:lnTo>
                    <a:pt x="358" y="700"/>
                  </a:lnTo>
                  <a:lnTo>
                    <a:pt x="318" y="666"/>
                  </a:lnTo>
                  <a:lnTo>
                    <a:pt x="284" y="610"/>
                  </a:lnTo>
                  <a:lnTo>
                    <a:pt x="260" y="610"/>
                  </a:lnTo>
                  <a:lnTo>
                    <a:pt x="252" y="612"/>
                  </a:lnTo>
                  <a:lnTo>
                    <a:pt x="242" y="616"/>
                  </a:lnTo>
                  <a:lnTo>
                    <a:pt x="230" y="622"/>
                  </a:lnTo>
                  <a:lnTo>
                    <a:pt x="218" y="630"/>
                  </a:lnTo>
                  <a:lnTo>
                    <a:pt x="182" y="630"/>
                  </a:lnTo>
                  <a:lnTo>
                    <a:pt x="170" y="620"/>
                  </a:lnTo>
                  <a:lnTo>
                    <a:pt x="162" y="612"/>
                  </a:lnTo>
                  <a:lnTo>
                    <a:pt x="156" y="602"/>
                  </a:lnTo>
                  <a:lnTo>
                    <a:pt x="150" y="592"/>
                  </a:lnTo>
                  <a:lnTo>
                    <a:pt x="144" y="572"/>
                  </a:lnTo>
                  <a:lnTo>
                    <a:pt x="142" y="552"/>
                  </a:lnTo>
                  <a:lnTo>
                    <a:pt x="112" y="506"/>
                  </a:lnTo>
                  <a:lnTo>
                    <a:pt x="100" y="494"/>
                  </a:lnTo>
                  <a:lnTo>
                    <a:pt x="88" y="486"/>
                  </a:lnTo>
                  <a:lnTo>
                    <a:pt x="74" y="478"/>
                  </a:lnTo>
                  <a:lnTo>
                    <a:pt x="62" y="472"/>
                  </a:lnTo>
                  <a:lnTo>
                    <a:pt x="36" y="462"/>
                  </a:lnTo>
                  <a:lnTo>
                    <a:pt x="12" y="454"/>
                  </a:lnTo>
                  <a:lnTo>
                    <a:pt x="4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2" y="420"/>
                  </a:lnTo>
                  <a:lnTo>
                    <a:pt x="8" y="412"/>
                  </a:lnTo>
                  <a:lnTo>
                    <a:pt x="14" y="406"/>
                  </a:lnTo>
                  <a:lnTo>
                    <a:pt x="18" y="400"/>
                  </a:lnTo>
                  <a:lnTo>
                    <a:pt x="22" y="388"/>
                  </a:lnTo>
                  <a:lnTo>
                    <a:pt x="26" y="316"/>
                  </a:lnTo>
                  <a:lnTo>
                    <a:pt x="18" y="296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6" y="284"/>
                  </a:lnTo>
                  <a:lnTo>
                    <a:pt x="20" y="282"/>
                  </a:lnTo>
                  <a:lnTo>
                    <a:pt x="36" y="280"/>
                  </a:lnTo>
                  <a:lnTo>
                    <a:pt x="48" y="288"/>
                  </a:lnTo>
                  <a:lnTo>
                    <a:pt x="54" y="300"/>
                  </a:lnTo>
                  <a:lnTo>
                    <a:pt x="58" y="308"/>
                  </a:lnTo>
                  <a:lnTo>
                    <a:pt x="64" y="314"/>
                  </a:lnTo>
                  <a:lnTo>
                    <a:pt x="70" y="318"/>
                  </a:lnTo>
                  <a:lnTo>
                    <a:pt x="78" y="320"/>
                  </a:lnTo>
                  <a:lnTo>
                    <a:pt x="86" y="316"/>
                  </a:lnTo>
                  <a:lnTo>
                    <a:pt x="94" y="308"/>
                  </a:lnTo>
                  <a:lnTo>
                    <a:pt x="104" y="280"/>
                  </a:lnTo>
                  <a:lnTo>
                    <a:pt x="98" y="216"/>
                  </a:lnTo>
                  <a:lnTo>
                    <a:pt x="80" y="166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8" y="126"/>
                  </a:lnTo>
                  <a:lnTo>
                    <a:pt x="80" y="118"/>
                  </a:lnTo>
                  <a:lnTo>
                    <a:pt x="84" y="112"/>
                  </a:lnTo>
                  <a:lnTo>
                    <a:pt x="90" y="104"/>
                  </a:lnTo>
                  <a:lnTo>
                    <a:pt x="98" y="98"/>
                  </a:lnTo>
                  <a:lnTo>
                    <a:pt x="108" y="82"/>
                  </a:lnTo>
                  <a:lnTo>
                    <a:pt x="146" y="98"/>
                  </a:lnTo>
                  <a:lnTo>
                    <a:pt x="182" y="98"/>
                  </a:lnTo>
                  <a:lnTo>
                    <a:pt x="190" y="92"/>
                  </a:lnTo>
                  <a:lnTo>
                    <a:pt x="198" y="86"/>
                  </a:lnTo>
                  <a:lnTo>
                    <a:pt x="206" y="80"/>
                  </a:lnTo>
                  <a:lnTo>
                    <a:pt x="216" y="72"/>
                  </a:lnTo>
                  <a:lnTo>
                    <a:pt x="226" y="48"/>
                  </a:lnTo>
                  <a:lnTo>
                    <a:pt x="238" y="30"/>
                  </a:lnTo>
                  <a:lnTo>
                    <a:pt x="244" y="22"/>
                  </a:lnTo>
                  <a:lnTo>
                    <a:pt x="254" y="14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304" y="6"/>
                  </a:lnTo>
                  <a:lnTo>
                    <a:pt x="350" y="34"/>
                  </a:lnTo>
                  <a:lnTo>
                    <a:pt x="352" y="42"/>
                  </a:lnTo>
                  <a:lnTo>
                    <a:pt x="356" y="48"/>
                  </a:lnTo>
                  <a:lnTo>
                    <a:pt x="362" y="50"/>
                  </a:lnTo>
                  <a:lnTo>
                    <a:pt x="368" y="50"/>
                  </a:lnTo>
                  <a:lnTo>
                    <a:pt x="386" y="48"/>
                  </a:lnTo>
                  <a:lnTo>
                    <a:pt x="402" y="42"/>
                  </a:lnTo>
                  <a:lnTo>
                    <a:pt x="438" y="36"/>
                  </a:lnTo>
                  <a:lnTo>
                    <a:pt x="454" y="20"/>
                  </a:lnTo>
                  <a:lnTo>
                    <a:pt x="458" y="14"/>
                  </a:lnTo>
                  <a:lnTo>
                    <a:pt x="464" y="10"/>
                  </a:lnTo>
                  <a:lnTo>
                    <a:pt x="470" y="10"/>
                  </a:lnTo>
                  <a:lnTo>
                    <a:pt x="476" y="10"/>
                  </a:lnTo>
                  <a:lnTo>
                    <a:pt x="486" y="14"/>
                  </a:lnTo>
                  <a:lnTo>
                    <a:pt x="496" y="22"/>
                  </a:lnTo>
                  <a:lnTo>
                    <a:pt x="498" y="38"/>
                  </a:lnTo>
                  <a:lnTo>
                    <a:pt x="498" y="44"/>
                  </a:lnTo>
                  <a:lnTo>
                    <a:pt x="500" y="48"/>
                  </a:lnTo>
                  <a:lnTo>
                    <a:pt x="510" y="56"/>
                  </a:lnTo>
                  <a:lnTo>
                    <a:pt x="528" y="68"/>
                  </a:lnTo>
                  <a:lnTo>
                    <a:pt x="564" y="82"/>
                  </a:lnTo>
                  <a:lnTo>
                    <a:pt x="594" y="82"/>
                  </a:lnTo>
                  <a:lnTo>
                    <a:pt x="608" y="76"/>
                  </a:lnTo>
                  <a:lnTo>
                    <a:pt x="622" y="72"/>
                  </a:lnTo>
                  <a:lnTo>
                    <a:pt x="638" y="68"/>
                  </a:lnTo>
                  <a:lnTo>
                    <a:pt x="658" y="66"/>
                  </a:lnTo>
                  <a:lnTo>
                    <a:pt x="678" y="56"/>
                  </a:lnTo>
                  <a:lnTo>
                    <a:pt x="686" y="54"/>
                  </a:lnTo>
                  <a:lnTo>
                    <a:pt x="694" y="54"/>
                  </a:lnTo>
                  <a:lnTo>
                    <a:pt x="700" y="54"/>
                  </a:lnTo>
                  <a:lnTo>
                    <a:pt x="710" y="56"/>
                  </a:lnTo>
                  <a:lnTo>
                    <a:pt x="734" y="68"/>
                  </a:lnTo>
                  <a:lnTo>
                    <a:pt x="776" y="68"/>
                  </a:lnTo>
                  <a:lnTo>
                    <a:pt x="784" y="60"/>
                  </a:lnTo>
                  <a:lnTo>
                    <a:pt x="788" y="54"/>
                  </a:lnTo>
                  <a:lnTo>
                    <a:pt x="794" y="48"/>
                  </a:lnTo>
                  <a:lnTo>
                    <a:pt x="804" y="44"/>
                  </a:lnTo>
                  <a:lnTo>
                    <a:pt x="824" y="28"/>
                  </a:lnTo>
                  <a:lnTo>
                    <a:pt x="834" y="22"/>
                  </a:lnTo>
                  <a:lnTo>
                    <a:pt x="844" y="18"/>
                  </a:lnTo>
                  <a:lnTo>
                    <a:pt x="854" y="18"/>
                  </a:lnTo>
                  <a:lnTo>
                    <a:pt x="866" y="18"/>
                  </a:lnTo>
                  <a:lnTo>
                    <a:pt x="882" y="24"/>
                  </a:lnTo>
                  <a:lnTo>
                    <a:pt x="898" y="30"/>
                  </a:lnTo>
                  <a:lnTo>
                    <a:pt x="926" y="30"/>
                  </a:lnTo>
                  <a:lnTo>
                    <a:pt x="956" y="26"/>
                  </a:lnTo>
                  <a:lnTo>
                    <a:pt x="986" y="24"/>
                  </a:lnTo>
                  <a:lnTo>
                    <a:pt x="1018" y="24"/>
                  </a:lnTo>
                  <a:lnTo>
                    <a:pt x="1046" y="38"/>
                  </a:lnTo>
                  <a:lnTo>
                    <a:pt x="1060" y="52"/>
                  </a:lnTo>
                  <a:lnTo>
                    <a:pt x="1072" y="60"/>
                  </a:lnTo>
                  <a:lnTo>
                    <a:pt x="1086" y="66"/>
                  </a:lnTo>
                  <a:lnTo>
                    <a:pt x="1088" y="90"/>
                  </a:lnTo>
                  <a:lnTo>
                    <a:pt x="1096" y="100"/>
                  </a:lnTo>
                  <a:lnTo>
                    <a:pt x="1106" y="114"/>
                  </a:lnTo>
                  <a:lnTo>
                    <a:pt x="1110" y="122"/>
                  </a:lnTo>
                  <a:lnTo>
                    <a:pt x="1112" y="130"/>
                  </a:lnTo>
                  <a:lnTo>
                    <a:pt x="1112" y="140"/>
                  </a:lnTo>
                  <a:lnTo>
                    <a:pt x="1110" y="152"/>
                  </a:lnTo>
                  <a:lnTo>
                    <a:pt x="1092" y="182"/>
                  </a:lnTo>
                  <a:lnTo>
                    <a:pt x="1092" y="220"/>
                  </a:lnTo>
                  <a:lnTo>
                    <a:pt x="1094" y="246"/>
                  </a:lnTo>
                  <a:lnTo>
                    <a:pt x="1096" y="270"/>
                  </a:lnTo>
                  <a:lnTo>
                    <a:pt x="1096" y="294"/>
                  </a:lnTo>
                  <a:lnTo>
                    <a:pt x="1100" y="320"/>
                  </a:lnTo>
                  <a:lnTo>
                    <a:pt x="1104" y="344"/>
                  </a:lnTo>
                  <a:lnTo>
                    <a:pt x="1112" y="368"/>
                  </a:lnTo>
                  <a:lnTo>
                    <a:pt x="1118" y="378"/>
                  </a:lnTo>
                  <a:lnTo>
                    <a:pt x="1126" y="390"/>
                  </a:lnTo>
                  <a:lnTo>
                    <a:pt x="1134" y="402"/>
                  </a:lnTo>
                  <a:lnTo>
                    <a:pt x="1144" y="412"/>
                  </a:lnTo>
                  <a:lnTo>
                    <a:pt x="1166" y="426"/>
                  </a:lnTo>
                  <a:lnTo>
                    <a:pt x="1178" y="432"/>
                  </a:lnTo>
                  <a:lnTo>
                    <a:pt x="1192" y="440"/>
                  </a:lnTo>
                  <a:lnTo>
                    <a:pt x="1236" y="446"/>
                  </a:lnTo>
                  <a:lnTo>
                    <a:pt x="1244" y="460"/>
                  </a:lnTo>
                  <a:lnTo>
                    <a:pt x="1254" y="472"/>
                  </a:lnTo>
                  <a:lnTo>
                    <a:pt x="1266" y="482"/>
                  </a:lnTo>
                  <a:lnTo>
                    <a:pt x="1278" y="490"/>
                  </a:lnTo>
                  <a:lnTo>
                    <a:pt x="1292" y="496"/>
                  </a:lnTo>
                  <a:lnTo>
                    <a:pt x="1308" y="502"/>
                  </a:lnTo>
                  <a:lnTo>
                    <a:pt x="1324" y="506"/>
                  </a:lnTo>
                  <a:lnTo>
                    <a:pt x="1344" y="510"/>
                  </a:lnTo>
                  <a:lnTo>
                    <a:pt x="1360" y="522"/>
                  </a:lnTo>
                  <a:lnTo>
                    <a:pt x="1376" y="534"/>
                  </a:lnTo>
                  <a:lnTo>
                    <a:pt x="1384" y="538"/>
                  </a:lnTo>
                  <a:lnTo>
                    <a:pt x="1394" y="542"/>
                  </a:lnTo>
                  <a:lnTo>
                    <a:pt x="1406" y="546"/>
                  </a:lnTo>
                  <a:lnTo>
                    <a:pt x="1420" y="548"/>
                  </a:lnTo>
                  <a:lnTo>
                    <a:pt x="1528" y="546"/>
                  </a:lnTo>
                  <a:lnTo>
                    <a:pt x="1552" y="554"/>
                  </a:lnTo>
                  <a:lnTo>
                    <a:pt x="1586" y="576"/>
                  </a:lnTo>
                  <a:lnTo>
                    <a:pt x="1606" y="622"/>
                  </a:lnTo>
                  <a:lnTo>
                    <a:pt x="1610" y="640"/>
                  </a:lnTo>
                  <a:lnTo>
                    <a:pt x="1616" y="652"/>
                  </a:lnTo>
                  <a:lnTo>
                    <a:pt x="1626" y="664"/>
                  </a:lnTo>
                  <a:lnTo>
                    <a:pt x="1644" y="682"/>
                  </a:lnTo>
                  <a:lnTo>
                    <a:pt x="1666" y="682"/>
                  </a:lnTo>
                  <a:lnTo>
                    <a:pt x="1678" y="664"/>
                  </a:lnTo>
                  <a:lnTo>
                    <a:pt x="1696" y="662"/>
                  </a:lnTo>
                  <a:lnTo>
                    <a:pt x="1698" y="666"/>
                  </a:lnTo>
                  <a:lnTo>
                    <a:pt x="1698" y="670"/>
                  </a:lnTo>
                  <a:lnTo>
                    <a:pt x="1706" y="676"/>
                  </a:lnTo>
                  <a:lnTo>
                    <a:pt x="1716" y="680"/>
                  </a:lnTo>
                  <a:lnTo>
                    <a:pt x="1728" y="682"/>
                  </a:lnTo>
                  <a:lnTo>
                    <a:pt x="1764" y="660"/>
                  </a:lnTo>
                  <a:lnTo>
                    <a:pt x="1774" y="646"/>
                  </a:lnTo>
                  <a:lnTo>
                    <a:pt x="1784" y="632"/>
                  </a:lnTo>
                  <a:lnTo>
                    <a:pt x="1794" y="616"/>
                  </a:lnTo>
                  <a:lnTo>
                    <a:pt x="1804" y="604"/>
                  </a:lnTo>
                  <a:lnTo>
                    <a:pt x="1808" y="602"/>
                  </a:lnTo>
                  <a:lnTo>
                    <a:pt x="1814" y="610"/>
                  </a:lnTo>
                  <a:lnTo>
                    <a:pt x="1824" y="616"/>
                  </a:lnTo>
                  <a:lnTo>
                    <a:pt x="1848" y="632"/>
                  </a:lnTo>
                  <a:lnTo>
                    <a:pt x="1850" y="642"/>
                  </a:lnTo>
                  <a:lnTo>
                    <a:pt x="1856" y="654"/>
                  </a:lnTo>
                  <a:lnTo>
                    <a:pt x="1868" y="676"/>
                  </a:lnTo>
                  <a:lnTo>
                    <a:pt x="1886" y="698"/>
                  </a:lnTo>
                  <a:lnTo>
                    <a:pt x="1906" y="722"/>
                  </a:lnTo>
                  <a:lnTo>
                    <a:pt x="1926" y="788"/>
                  </a:lnTo>
                  <a:lnTo>
                    <a:pt x="1934" y="800"/>
                  </a:lnTo>
                  <a:lnTo>
                    <a:pt x="1942" y="814"/>
                  </a:lnTo>
                  <a:lnTo>
                    <a:pt x="1948" y="830"/>
                  </a:lnTo>
                  <a:lnTo>
                    <a:pt x="1950" y="840"/>
                  </a:lnTo>
                  <a:lnTo>
                    <a:pt x="1950" y="850"/>
                  </a:lnTo>
                  <a:lnTo>
                    <a:pt x="1938" y="866"/>
                  </a:lnTo>
                  <a:lnTo>
                    <a:pt x="1930" y="878"/>
                  </a:lnTo>
                  <a:lnTo>
                    <a:pt x="1928" y="892"/>
                  </a:lnTo>
                  <a:lnTo>
                    <a:pt x="1928" y="918"/>
                  </a:lnTo>
                  <a:lnTo>
                    <a:pt x="1932" y="932"/>
                  </a:lnTo>
                  <a:lnTo>
                    <a:pt x="1938" y="948"/>
                  </a:lnTo>
                  <a:lnTo>
                    <a:pt x="1940" y="958"/>
                  </a:lnTo>
                  <a:lnTo>
                    <a:pt x="1942" y="966"/>
                  </a:lnTo>
                  <a:lnTo>
                    <a:pt x="1940" y="976"/>
                  </a:lnTo>
                  <a:lnTo>
                    <a:pt x="1938" y="986"/>
                  </a:lnTo>
                  <a:lnTo>
                    <a:pt x="1938" y="1008"/>
                  </a:lnTo>
                  <a:lnTo>
                    <a:pt x="1932" y="1008"/>
                  </a:lnTo>
                  <a:lnTo>
                    <a:pt x="1932" y="1004"/>
                  </a:lnTo>
                  <a:lnTo>
                    <a:pt x="1930" y="1002"/>
                  </a:lnTo>
                  <a:lnTo>
                    <a:pt x="1924" y="996"/>
                  </a:lnTo>
                  <a:lnTo>
                    <a:pt x="1918" y="992"/>
                  </a:lnTo>
                  <a:lnTo>
                    <a:pt x="1912" y="988"/>
                  </a:lnTo>
                  <a:lnTo>
                    <a:pt x="1896" y="990"/>
                  </a:lnTo>
                  <a:lnTo>
                    <a:pt x="1886" y="994"/>
                  </a:lnTo>
                  <a:lnTo>
                    <a:pt x="1880" y="998"/>
                  </a:lnTo>
                  <a:lnTo>
                    <a:pt x="1872" y="1006"/>
                  </a:lnTo>
                  <a:lnTo>
                    <a:pt x="1872" y="1018"/>
                  </a:lnTo>
                  <a:lnTo>
                    <a:pt x="1876" y="1032"/>
                  </a:lnTo>
                  <a:lnTo>
                    <a:pt x="1882" y="1066"/>
                  </a:lnTo>
                  <a:lnTo>
                    <a:pt x="1880" y="1092"/>
                  </a:lnTo>
                  <a:lnTo>
                    <a:pt x="1866" y="1096"/>
                  </a:lnTo>
                  <a:lnTo>
                    <a:pt x="1842" y="1096"/>
                  </a:lnTo>
                  <a:lnTo>
                    <a:pt x="1810" y="1054"/>
                  </a:lnTo>
                  <a:lnTo>
                    <a:pt x="1796" y="1050"/>
                  </a:lnTo>
                  <a:lnTo>
                    <a:pt x="1782" y="1048"/>
                  </a:lnTo>
                  <a:lnTo>
                    <a:pt x="1772" y="1052"/>
                  </a:lnTo>
                  <a:lnTo>
                    <a:pt x="1762" y="1058"/>
                  </a:lnTo>
                  <a:lnTo>
                    <a:pt x="1756" y="1068"/>
                  </a:lnTo>
                  <a:lnTo>
                    <a:pt x="1752" y="1078"/>
                  </a:lnTo>
                  <a:lnTo>
                    <a:pt x="1752" y="1092"/>
                  </a:lnTo>
                  <a:lnTo>
                    <a:pt x="1754" y="1108"/>
                  </a:lnTo>
                  <a:lnTo>
                    <a:pt x="1748" y="1116"/>
                  </a:lnTo>
                  <a:lnTo>
                    <a:pt x="1744" y="1124"/>
                  </a:lnTo>
                  <a:lnTo>
                    <a:pt x="1730" y="1122"/>
                  </a:lnTo>
                  <a:lnTo>
                    <a:pt x="1718" y="1118"/>
                  </a:lnTo>
                  <a:lnTo>
                    <a:pt x="1706" y="1112"/>
                  </a:lnTo>
                  <a:lnTo>
                    <a:pt x="1700" y="1108"/>
                  </a:lnTo>
                  <a:lnTo>
                    <a:pt x="1696" y="1086"/>
                  </a:lnTo>
                  <a:lnTo>
                    <a:pt x="1678" y="1076"/>
                  </a:lnTo>
                  <a:lnTo>
                    <a:pt x="1660" y="1070"/>
                  </a:lnTo>
                  <a:lnTo>
                    <a:pt x="1632" y="1060"/>
                  </a:lnTo>
                  <a:lnTo>
                    <a:pt x="1620" y="1046"/>
                  </a:lnTo>
                  <a:lnTo>
                    <a:pt x="1600" y="1046"/>
                  </a:lnTo>
                  <a:lnTo>
                    <a:pt x="1594" y="1048"/>
                  </a:lnTo>
                  <a:lnTo>
                    <a:pt x="1588" y="1050"/>
                  </a:lnTo>
                  <a:lnTo>
                    <a:pt x="1580" y="1058"/>
                  </a:lnTo>
                  <a:lnTo>
                    <a:pt x="1566" y="1070"/>
                  </a:lnTo>
                  <a:lnTo>
                    <a:pt x="1522" y="1094"/>
                  </a:lnTo>
                  <a:lnTo>
                    <a:pt x="1504" y="1100"/>
                  </a:lnTo>
                  <a:lnTo>
                    <a:pt x="1498" y="1102"/>
                  </a:lnTo>
                  <a:lnTo>
                    <a:pt x="1492" y="1106"/>
                  </a:lnTo>
                  <a:lnTo>
                    <a:pt x="1486" y="1116"/>
                  </a:lnTo>
                  <a:lnTo>
                    <a:pt x="1474" y="1132"/>
                  </a:lnTo>
                  <a:lnTo>
                    <a:pt x="1450" y="1134"/>
                  </a:lnTo>
                  <a:lnTo>
                    <a:pt x="1442" y="1138"/>
                  </a:lnTo>
                  <a:lnTo>
                    <a:pt x="1436" y="1140"/>
                  </a:lnTo>
                  <a:lnTo>
                    <a:pt x="1430" y="1144"/>
                  </a:lnTo>
                  <a:lnTo>
                    <a:pt x="1424" y="1150"/>
                  </a:lnTo>
                  <a:lnTo>
                    <a:pt x="1410" y="1170"/>
                  </a:lnTo>
                  <a:lnTo>
                    <a:pt x="1400" y="1178"/>
                  </a:lnTo>
                  <a:lnTo>
                    <a:pt x="1382" y="1182"/>
                  </a:lnTo>
                  <a:lnTo>
                    <a:pt x="1368" y="1186"/>
                  </a:lnTo>
                  <a:lnTo>
                    <a:pt x="1342" y="119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5" name="Freeform 21"/>
            <p:cNvSpPr/>
            <p:nvPr/>
          </p:nvSpPr>
          <p:spPr bwMode="auto">
            <a:xfrm>
              <a:off x="6961738" y="4487333"/>
              <a:ext cx="579226" cy="569841"/>
            </a:xfrm>
            <a:custGeom>
              <a:avLst/>
              <a:gdLst>
                <a:gd name="T0" fmla="*/ 138 w 364"/>
                <a:gd name="T1" fmla="*/ 356 h 360"/>
                <a:gd name="T2" fmla="*/ 108 w 364"/>
                <a:gd name="T3" fmla="*/ 340 h 360"/>
                <a:gd name="T4" fmla="*/ 86 w 364"/>
                <a:gd name="T5" fmla="*/ 274 h 360"/>
                <a:gd name="T6" fmla="*/ 48 w 364"/>
                <a:gd name="T7" fmla="*/ 256 h 360"/>
                <a:gd name="T8" fmla="*/ 46 w 364"/>
                <a:gd name="T9" fmla="*/ 226 h 360"/>
                <a:gd name="T10" fmla="*/ 24 w 364"/>
                <a:gd name="T11" fmla="*/ 188 h 360"/>
                <a:gd name="T12" fmla="*/ 0 w 364"/>
                <a:gd name="T13" fmla="*/ 162 h 360"/>
                <a:gd name="T14" fmla="*/ 10 w 364"/>
                <a:gd name="T15" fmla="*/ 140 h 360"/>
                <a:gd name="T16" fmla="*/ 26 w 364"/>
                <a:gd name="T17" fmla="*/ 122 h 360"/>
                <a:gd name="T18" fmla="*/ 32 w 364"/>
                <a:gd name="T19" fmla="*/ 104 h 360"/>
                <a:gd name="T20" fmla="*/ 58 w 364"/>
                <a:gd name="T21" fmla="*/ 88 h 360"/>
                <a:gd name="T22" fmla="*/ 70 w 364"/>
                <a:gd name="T23" fmla="*/ 68 h 360"/>
                <a:gd name="T24" fmla="*/ 72 w 364"/>
                <a:gd name="T25" fmla="*/ 16 h 360"/>
                <a:gd name="T26" fmla="*/ 90 w 364"/>
                <a:gd name="T27" fmla="*/ 8 h 360"/>
                <a:gd name="T28" fmla="*/ 106 w 364"/>
                <a:gd name="T29" fmla="*/ 6 h 360"/>
                <a:gd name="T30" fmla="*/ 140 w 364"/>
                <a:gd name="T31" fmla="*/ 10 h 360"/>
                <a:gd name="T32" fmla="*/ 152 w 364"/>
                <a:gd name="T33" fmla="*/ 2 h 360"/>
                <a:gd name="T34" fmla="*/ 186 w 364"/>
                <a:gd name="T35" fmla="*/ 4 h 360"/>
                <a:gd name="T36" fmla="*/ 212 w 364"/>
                <a:gd name="T37" fmla="*/ 16 h 360"/>
                <a:gd name="T38" fmla="*/ 238 w 364"/>
                <a:gd name="T39" fmla="*/ 26 h 360"/>
                <a:gd name="T40" fmla="*/ 254 w 364"/>
                <a:gd name="T41" fmla="*/ 22 h 360"/>
                <a:gd name="T42" fmla="*/ 280 w 364"/>
                <a:gd name="T43" fmla="*/ 2 h 360"/>
                <a:gd name="T44" fmla="*/ 300 w 364"/>
                <a:gd name="T45" fmla="*/ 8 h 360"/>
                <a:gd name="T46" fmla="*/ 324 w 364"/>
                <a:gd name="T47" fmla="*/ 18 h 360"/>
                <a:gd name="T48" fmla="*/ 360 w 364"/>
                <a:gd name="T49" fmla="*/ 28 h 360"/>
                <a:gd name="T50" fmla="*/ 324 w 364"/>
                <a:gd name="T51" fmla="*/ 58 h 360"/>
                <a:gd name="T52" fmla="*/ 316 w 364"/>
                <a:gd name="T53" fmla="*/ 76 h 360"/>
                <a:gd name="T54" fmla="*/ 320 w 364"/>
                <a:gd name="T55" fmla="*/ 84 h 360"/>
                <a:gd name="T56" fmla="*/ 362 w 364"/>
                <a:gd name="T57" fmla="*/ 72 h 360"/>
                <a:gd name="T58" fmla="*/ 364 w 364"/>
                <a:gd name="T59" fmla="*/ 90 h 360"/>
                <a:gd name="T60" fmla="*/ 346 w 364"/>
                <a:gd name="T61" fmla="*/ 100 h 360"/>
                <a:gd name="T62" fmla="*/ 322 w 364"/>
                <a:gd name="T63" fmla="*/ 112 h 360"/>
                <a:gd name="T64" fmla="*/ 344 w 364"/>
                <a:gd name="T65" fmla="*/ 142 h 360"/>
                <a:gd name="T66" fmla="*/ 340 w 364"/>
                <a:gd name="T67" fmla="*/ 196 h 360"/>
                <a:gd name="T68" fmla="*/ 344 w 364"/>
                <a:gd name="T69" fmla="*/ 214 h 360"/>
                <a:gd name="T70" fmla="*/ 338 w 364"/>
                <a:gd name="T71" fmla="*/ 238 h 360"/>
                <a:gd name="T72" fmla="*/ 330 w 364"/>
                <a:gd name="T73" fmla="*/ 240 h 360"/>
                <a:gd name="T74" fmla="*/ 324 w 364"/>
                <a:gd name="T75" fmla="*/ 224 h 360"/>
                <a:gd name="T76" fmla="*/ 304 w 364"/>
                <a:gd name="T77" fmla="*/ 232 h 360"/>
                <a:gd name="T78" fmla="*/ 270 w 364"/>
                <a:gd name="T79" fmla="*/ 268 h 360"/>
                <a:gd name="T80" fmla="*/ 262 w 364"/>
                <a:gd name="T81" fmla="*/ 286 h 360"/>
                <a:gd name="T82" fmla="*/ 260 w 364"/>
                <a:gd name="T83" fmla="*/ 344 h 360"/>
                <a:gd name="T84" fmla="*/ 222 w 364"/>
                <a:gd name="T85" fmla="*/ 344 h 360"/>
                <a:gd name="T86" fmla="*/ 158 w 364"/>
                <a:gd name="T87" fmla="*/ 360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4" h="360">
                  <a:moveTo>
                    <a:pt x="158" y="360"/>
                  </a:moveTo>
                  <a:lnTo>
                    <a:pt x="158" y="360"/>
                  </a:lnTo>
                  <a:lnTo>
                    <a:pt x="138" y="356"/>
                  </a:lnTo>
                  <a:lnTo>
                    <a:pt x="126" y="352"/>
                  </a:lnTo>
                  <a:lnTo>
                    <a:pt x="116" y="346"/>
                  </a:lnTo>
                  <a:lnTo>
                    <a:pt x="108" y="340"/>
                  </a:lnTo>
                  <a:lnTo>
                    <a:pt x="86" y="274"/>
                  </a:lnTo>
                  <a:lnTo>
                    <a:pt x="66" y="258"/>
                  </a:lnTo>
                  <a:lnTo>
                    <a:pt x="48" y="256"/>
                  </a:lnTo>
                  <a:lnTo>
                    <a:pt x="50" y="240"/>
                  </a:lnTo>
                  <a:lnTo>
                    <a:pt x="46" y="226"/>
                  </a:lnTo>
                  <a:lnTo>
                    <a:pt x="40" y="212"/>
                  </a:lnTo>
                  <a:lnTo>
                    <a:pt x="34" y="200"/>
                  </a:lnTo>
                  <a:lnTo>
                    <a:pt x="24" y="188"/>
                  </a:lnTo>
                  <a:lnTo>
                    <a:pt x="14" y="17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2" y="150"/>
                  </a:lnTo>
                  <a:lnTo>
                    <a:pt x="10" y="140"/>
                  </a:lnTo>
                  <a:lnTo>
                    <a:pt x="18" y="130"/>
                  </a:lnTo>
                  <a:lnTo>
                    <a:pt x="26" y="122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6" y="102"/>
                  </a:lnTo>
                  <a:lnTo>
                    <a:pt x="48" y="94"/>
                  </a:lnTo>
                  <a:lnTo>
                    <a:pt x="58" y="88"/>
                  </a:lnTo>
                  <a:lnTo>
                    <a:pt x="70" y="68"/>
                  </a:lnTo>
                  <a:lnTo>
                    <a:pt x="70" y="38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0" y="6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40" y="10"/>
                  </a:lnTo>
                  <a:lnTo>
                    <a:pt x="146" y="6"/>
                  </a:lnTo>
                  <a:lnTo>
                    <a:pt x="152" y="2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86" y="4"/>
                  </a:lnTo>
                  <a:lnTo>
                    <a:pt x="202" y="8"/>
                  </a:lnTo>
                  <a:lnTo>
                    <a:pt x="212" y="16"/>
                  </a:lnTo>
                  <a:lnTo>
                    <a:pt x="224" y="22"/>
                  </a:lnTo>
                  <a:lnTo>
                    <a:pt x="230" y="24"/>
                  </a:lnTo>
                  <a:lnTo>
                    <a:pt x="238" y="26"/>
                  </a:lnTo>
                  <a:lnTo>
                    <a:pt x="246" y="24"/>
                  </a:lnTo>
                  <a:lnTo>
                    <a:pt x="254" y="22"/>
                  </a:lnTo>
                  <a:lnTo>
                    <a:pt x="264" y="14"/>
                  </a:lnTo>
                  <a:lnTo>
                    <a:pt x="274" y="4"/>
                  </a:lnTo>
                  <a:lnTo>
                    <a:pt x="280" y="2"/>
                  </a:lnTo>
                  <a:lnTo>
                    <a:pt x="286" y="0"/>
                  </a:lnTo>
                  <a:lnTo>
                    <a:pt x="292" y="2"/>
                  </a:lnTo>
                  <a:lnTo>
                    <a:pt x="300" y="8"/>
                  </a:lnTo>
                  <a:lnTo>
                    <a:pt x="324" y="18"/>
                  </a:lnTo>
                  <a:lnTo>
                    <a:pt x="364" y="22"/>
                  </a:lnTo>
                  <a:lnTo>
                    <a:pt x="360" y="28"/>
                  </a:lnTo>
                  <a:lnTo>
                    <a:pt x="352" y="34"/>
                  </a:lnTo>
                  <a:lnTo>
                    <a:pt x="332" y="48"/>
                  </a:lnTo>
                  <a:lnTo>
                    <a:pt x="324" y="58"/>
                  </a:lnTo>
                  <a:lnTo>
                    <a:pt x="318" y="66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6" y="80"/>
                  </a:lnTo>
                  <a:lnTo>
                    <a:pt x="320" y="84"/>
                  </a:lnTo>
                  <a:lnTo>
                    <a:pt x="350" y="84"/>
                  </a:lnTo>
                  <a:lnTo>
                    <a:pt x="362" y="72"/>
                  </a:lnTo>
                  <a:lnTo>
                    <a:pt x="364" y="82"/>
                  </a:lnTo>
                  <a:lnTo>
                    <a:pt x="364" y="90"/>
                  </a:lnTo>
                  <a:lnTo>
                    <a:pt x="360" y="96"/>
                  </a:lnTo>
                  <a:lnTo>
                    <a:pt x="346" y="100"/>
                  </a:lnTo>
                  <a:lnTo>
                    <a:pt x="338" y="104"/>
                  </a:lnTo>
                  <a:lnTo>
                    <a:pt x="322" y="112"/>
                  </a:lnTo>
                  <a:lnTo>
                    <a:pt x="324" y="132"/>
                  </a:lnTo>
                  <a:lnTo>
                    <a:pt x="344" y="142"/>
                  </a:lnTo>
                  <a:lnTo>
                    <a:pt x="340" y="166"/>
                  </a:lnTo>
                  <a:lnTo>
                    <a:pt x="340" y="196"/>
                  </a:lnTo>
                  <a:lnTo>
                    <a:pt x="342" y="204"/>
                  </a:lnTo>
                  <a:lnTo>
                    <a:pt x="344" y="214"/>
                  </a:lnTo>
                  <a:lnTo>
                    <a:pt x="342" y="228"/>
                  </a:lnTo>
                  <a:lnTo>
                    <a:pt x="340" y="232"/>
                  </a:lnTo>
                  <a:lnTo>
                    <a:pt x="338" y="238"/>
                  </a:lnTo>
                  <a:lnTo>
                    <a:pt x="330" y="240"/>
                  </a:lnTo>
                  <a:lnTo>
                    <a:pt x="328" y="226"/>
                  </a:lnTo>
                  <a:lnTo>
                    <a:pt x="324" y="224"/>
                  </a:lnTo>
                  <a:lnTo>
                    <a:pt x="320" y="224"/>
                  </a:lnTo>
                  <a:lnTo>
                    <a:pt x="312" y="226"/>
                  </a:lnTo>
                  <a:lnTo>
                    <a:pt x="304" y="232"/>
                  </a:lnTo>
                  <a:lnTo>
                    <a:pt x="296" y="240"/>
                  </a:lnTo>
                  <a:lnTo>
                    <a:pt x="280" y="256"/>
                  </a:lnTo>
                  <a:lnTo>
                    <a:pt x="270" y="268"/>
                  </a:lnTo>
                  <a:lnTo>
                    <a:pt x="266" y="278"/>
                  </a:lnTo>
                  <a:lnTo>
                    <a:pt x="262" y="286"/>
                  </a:lnTo>
                  <a:lnTo>
                    <a:pt x="260" y="344"/>
                  </a:lnTo>
                  <a:lnTo>
                    <a:pt x="250" y="342"/>
                  </a:lnTo>
                  <a:lnTo>
                    <a:pt x="222" y="344"/>
                  </a:lnTo>
                  <a:lnTo>
                    <a:pt x="200" y="346"/>
                  </a:lnTo>
                  <a:lnTo>
                    <a:pt x="180" y="352"/>
                  </a:lnTo>
                  <a:lnTo>
                    <a:pt x="158" y="36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6" name="Freeform 22"/>
            <p:cNvSpPr/>
            <p:nvPr/>
          </p:nvSpPr>
          <p:spPr bwMode="auto">
            <a:xfrm>
              <a:off x="4975371" y="4273249"/>
              <a:ext cx="733475" cy="761888"/>
            </a:xfrm>
            <a:custGeom>
              <a:avLst/>
              <a:gdLst>
                <a:gd name="T0" fmla="*/ 360 w 462"/>
                <a:gd name="T1" fmla="*/ 474 h 480"/>
                <a:gd name="T2" fmla="*/ 328 w 462"/>
                <a:gd name="T3" fmla="*/ 448 h 480"/>
                <a:gd name="T4" fmla="*/ 300 w 462"/>
                <a:gd name="T5" fmla="*/ 412 h 480"/>
                <a:gd name="T6" fmla="*/ 282 w 462"/>
                <a:gd name="T7" fmla="*/ 362 h 480"/>
                <a:gd name="T8" fmla="*/ 252 w 462"/>
                <a:gd name="T9" fmla="*/ 340 h 480"/>
                <a:gd name="T10" fmla="*/ 230 w 462"/>
                <a:gd name="T11" fmla="*/ 340 h 480"/>
                <a:gd name="T12" fmla="*/ 214 w 462"/>
                <a:gd name="T13" fmla="*/ 346 h 480"/>
                <a:gd name="T14" fmla="*/ 196 w 462"/>
                <a:gd name="T15" fmla="*/ 376 h 480"/>
                <a:gd name="T16" fmla="*/ 176 w 462"/>
                <a:gd name="T17" fmla="*/ 402 h 480"/>
                <a:gd name="T18" fmla="*/ 152 w 462"/>
                <a:gd name="T19" fmla="*/ 428 h 480"/>
                <a:gd name="T20" fmla="*/ 144 w 462"/>
                <a:gd name="T21" fmla="*/ 430 h 480"/>
                <a:gd name="T22" fmla="*/ 118 w 462"/>
                <a:gd name="T23" fmla="*/ 442 h 480"/>
                <a:gd name="T24" fmla="*/ 72 w 462"/>
                <a:gd name="T25" fmla="*/ 434 h 480"/>
                <a:gd name="T26" fmla="*/ 38 w 462"/>
                <a:gd name="T27" fmla="*/ 416 h 480"/>
                <a:gd name="T28" fmla="*/ 46 w 462"/>
                <a:gd name="T29" fmla="*/ 386 h 480"/>
                <a:gd name="T30" fmla="*/ 42 w 462"/>
                <a:gd name="T31" fmla="*/ 360 h 480"/>
                <a:gd name="T32" fmla="*/ 2 w 462"/>
                <a:gd name="T33" fmla="*/ 312 h 480"/>
                <a:gd name="T34" fmla="*/ 10 w 462"/>
                <a:gd name="T35" fmla="*/ 228 h 480"/>
                <a:gd name="T36" fmla="*/ 0 w 462"/>
                <a:gd name="T37" fmla="*/ 168 h 480"/>
                <a:gd name="T38" fmla="*/ 4 w 462"/>
                <a:gd name="T39" fmla="*/ 166 h 480"/>
                <a:gd name="T40" fmla="*/ 64 w 462"/>
                <a:gd name="T41" fmla="*/ 212 h 480"/>
                <a:gd name="T42" fmla="*/ 82 w 462"/>
                <a:gd name="T43" fmla="*/ 216 h 480"/>
                <a:gd name="T44" fmla="*/ 110 w 462"/>
                <a:gd name="T45" fmla="*/ 208 h 480"/>
                <a:gd name="T46" fmla="*/ 148 w 462"/>
                <a:gd name="T47" fmla="*/ 172 h 480"/>
                <a:gd name="T48" fmla="*/ 176 w 462"/>
                <a:gd name="T49" fmla="*/ 116 h 480"/>
                <a:gd name="T50" fmla="*/ 210 w 462"/>
                <a:gd name="T51" fmla="*/ 62 h 480"/>
                <a:gd name="T52" fmla="*/ 232 w 462"/>
                <a:gd name="T53" fmla="*/ 4 h 480"/>
                <a:gd name="T54" fmla="*/ 272 w 462"/>
                <a:gd name="T55" fmla="*/ 0 h 480"/>
                <a:gd name="T56" fmla="*/ 306 w 462"/>
                <a:gd name="T57" fmla="*/ 10 h 480"/>
                <a:gd name="T58" fmla="*/ 352 w 462"/>
                <a:gd name="T59" fmla="*/ 50 h 480"/>
                <a:gd name="T60" fmla="*/ 394 w 462"/>
                <a:gd name="T61" fmla="*/ 60 h 480"/>
                <a:gd name="T62" fmla="*/ 444 w 462"/>
                <a:gd name="T63" fmla="*/ 98 h 480"/>
                <a:gd name="T64" fmla="*/ 462 w 462"/>
                <a:gd name="T65" fmla="*/ 134 h 480"/>
                <a:gd name="T66" fmla="*/ 430 w 462"/>
                <a:gd name="T67" fmla="*/ 158 h 480"/>
                <a:gd name="T68" fmla="*/ 402 w 462"/>
                <a:gd name="T69" fmla="*/ 182 h 480"/>
                <a:gd name="T70" fmla="*/ 336 w 462"/>
                <a:gd name="T71" fmla="*/ 188 h 480"/>
                <a:gd name="T72" fmla="*/ 292 w 462"/>
                <a:gd name="T73" fmla="*/ 192 h 480"/>
                <a:gd name="T74" fmla="*/ 284 w 462"/>
                <a:gd name="T75" fmla="*/ 218 h 480"/>
                <a:gd name="T76" fmla="*/ 288 w 462"/>
                <a:gd name="T77" fmla="*/ 236 h 480"/>
                <a:gd name="T78" fmla="*/ 284 w 462"/>
                <a:gd name="T79" fmla="*/ 276 h 480"/>
                <a:gd name="T80" fmla="*/ 304 w 462"/>
                <a:gd name="T81" fmla="*/ 296 h 480"/>
                <a:gd name="T82" fmla="*/ 362 w 462"/>
                <a:gd name="T83" fmla="*/ 364 h 480"/>
                <a:gd name="T84" fmla="*/ 372 w 462"/>
                <a:gd name="T85" fmla="*/ 40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62" h="480">
                  <a:moveTo>
                    <a:pt x="372" y="480"/>
                  </a:moveTo>
                  <a:lnTo>
                    <a:pt x="372" y="480"/>
                  </a:lnTo>
                  <a:lnTo>
                    <a:pt x="360" y="474"/>
                  </a:lnTo>
                  <a:lnTo>
                    <a:pt x="348" y="466"/>
                  </a:lnTo>
                  <a:lnTo>
                    <a:pt x="338" y="458"/>
                  </a:lnTo>
                  <a:lnTo>
                    <a:pt x="328" y="448"/>
                  </a:lnTo>
                  <a:lnTo>
                    <a:pt x="312" y="430"/>
                  </a:lnTo>
                  <a:lnTo>
                    <a:pt x="300" y="412"/>
                  </a:lnTo>
                  <a:lnTo>
                    <a:pt x="296" y="394"/>
                  </a:lnTo>
                  <a:lnTo>
                    <a:pt x="290" y="376"/>
                  </a:lnTo>
                  <a:lnTo>
                    <a:pt x="282" y="362"/>
                  </a:lnTo>
                  <a:lnTo>
                    <a:pt x="272" y="350"/>
                  </a:lnTo>
                  <a:lnTo>
                    <a:pt x="258" y="342"/>
                  </a:lnTo>
                  <a:lnTo>
                    <a:pt x="252" y="340"/>
                  </a:lnTo>
                  <a:lnTo>
                    <a:pt x="246" y="338"/>
                  </a:lnTo>
                  <a:lnTo>
                    <a:pt x="238" y="338"/>
                  </a:lnTo>
                  <a:lnTo>
                    <a:pt x="230" y="340"/>
                  </a:lnTo>
                  <a:lnTo>
                    <a:pt x="222" y="342"/>
                  </a:lnTo>
                  <a:lnTo>
                    <a:pt x="214" y="346"/>
                  </a:lnTo>
                  <a:lnTo>
                    <a:pt x="202" y="358"/>
                  </a:lnTo>
                  <a:lnTo>
                    <a:pt x="198" y="364"/>
                  </a:lnTo>
                  <a:lnTo>
                    <a:pt x="196" y="376"/>
                  </a:lnTo>
                  <a:lnTo>
                    <a:pt x="188" y="390"/>
                  </a:lnTo>
                  <a:lnTo>
                    <a:pt x="176" y="402"/>
                  </a:lnTo>
                  <a:lnTo>
                    <a:pt x="152" y="424"/>
                  </a:lnTo>
                  <a:lnTo>
                    <a:pt x="152" y="428"/>
                  </a:lnTo>
                  <a:lnTo>
                    <a:pt x="146" y="428"/>
                  </a:lnTo>
                  <a:lnTo>
                    <a:pt x="144" y="430"/>
                  </a:lnTo>
                  <a:lnTo>
                    <a:pt x="140" y="434"/>
                  </a:lnTo>
                  <a:lnTo>
                    <a:pt x="118" y="442"/>
                  </a:lnTo>
                  <a:lnTo>
                    <a:pt x="94" y="440"/>
                  </a:lnTo>
                  <a:lnTo>
                    <a:pt x="72" y="434"/>
                  </a:lnTo>
                  <a:lnTo>
                    <a:pt x="54" y="426"/>
                  </a:lnTo>
                  <a:lnTo>
                    <a:pt x="46" y="422"/>
                  </a:lnTo>
                  <a:lnTo>
                    <a:pt x="38" y="416"/>
                  </a:lnTo>
                  <a:lnTo>
                    <a:pt x="46" y="400"/>
                  </a:lnTo>
                  <a:lnTo>
                    <a:pt x="46" y="386"/>
                  </a:lnTo>
                  <a:lnTo>
                    <a:pt x="44" y="374"/>
                  </a:lnTo>
                  <a:lnTo>
                    <a:pt x="42" y="360"/>
                  </a:lnTo>
                  <a:lnTo>
                    <a:pt x="16" y="336"/>
                  </a:lnTo>
                  <a:lnTo>
                    <a:pt x="8" y="324"/>
                  </a:lnTo>
                  <a:lnTo>
                    <a:pt x="2" y="312"/>
                  </a:lnTo>
                  <a:lnTo>
                    <a:pt x="10" y="228"/>
                  </a:lnTo>
                  <a:lnTo>
                    <a:pt x="2" y="194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38" y="188"/>
                  </a:lnTo>
                  <a:lnTo>
                    <a:pt x="64" y="212"/>
                  </a:lnTo>
                  <a:lnTo>
                    <a:pt x="74" y="216"/>
                  </a:lnTo>
                  <a:lnTo>
                    <a:pt x="82" y="216"/>
                  </a:lnTo>
                  <a:lnTo>
                    <a:pt x="92" y="216"/>
                  </a:lnTo>
                  <a:lnTo>
                    <a:pt x="102" y="212"/>
                  </a:lnTo>
                  <a:lnTo>
                    <a:pt x="110" y="208"/>
                  </a:lnTo>
                  <a:lnTo>
                    <a:pt x="118" y="204"/>
                  </a:lnTo>
                  <a:lnTo>
                    <a:pt x="134" y="190"/>
                  </a:lnTo>
                  <a:lnTo>
                    <a:pt x="148" y="172"/>
                  </a:lnTo>
                  <a:lnTo>
                    <a:pt x="158" y="154"/>
                  </a:lnTo>
                  <a:lnTo>
                    <a:pt x="168" y="134"/>
                  </a:lnTo>
                  <a:lnTo>
                    <a:pt x="176" y="116"/>
                  </a:lnTo>
                  <a:lnTo>
                    <a:pt x="210" y="62"/>
                  </a:lnTo>
                  <a:lnTo>
                    <a:pt x="210" y="16"/>
                  </a:lnTo>
                  <a:lnTo>
                    <a:pt x="232" y="4"/>
                  </a:lnTo>
                  <a:lnTo>
                    <a:pt x="252" y="2"/>
                  </a:lnTo>
                  <a:lnTo>
                    <a:pt x="272" y="0"/>
                  </a:lnTo>
                  <a:lnTo>
                    <a:pt x="284" y="2"/>
                  </a:lnTo>
                  <a:lnTo>
                    <a:pt x="294" y="4"/>
                  </a:lnTo>
                  <a:lnTo>
                    <a:pt x="306" y="10"/>
                  </a:lnTo>
                  <a:lnTo>
                    <a:pt x="318" y="18"/>
                  </a:lnTo>
                  <a:lnTo>
                    <a:pt x="352" y="50"/>
                  </a:lnTo>
                  <a:lnTo>
                    <a:pt x="394" y="60"/>
                  </a:lnTo>
                  <a:lnTo>
                    <a:pt x="412" y="70"/>
                  </a:lnTo>
                  <a:lnTo>
                    <a:pt x="434" y="88"/>
                  </a:lnTo>
                  <a:lnTo>
                    <a:pt x="444" y="98"/>
                  </a:lnTo>
                  <a:lnTo>
                    <a:pt x="454" y="110"/>
                  </a:lnTo>
                  <a:lnTo>
                    <a:pt x="460" y="122"/>
                  </a:lnTo>
                  <a:lnTo>
                    <a:pt x="462" y="134"/>
                  </a:lnTo>
                  <a:lnTo>
                    <a:pt x="444" y="146"/>
                  </a:lnTo>
                  <a:lnTo>
                    <a:pt x="430" y="158"/>
                  </a:lnTo>
                  <a:lnTo>
                    <a:pt x="416" y="170"/>
                  </a:lnTo>
                  <a:lnTo>
                    <a:pt x="402" y="182"/>
                  </a:lnTo>
                  <a:lnTo>
                    <a:pt x="386" y="186"/>
                  </a:lnTo>
                  <a:lnTo>
                    <a:pt x="368" y="188"/>
                  </a:lnTo>
                  <a:lnTo>
                    <a:pt x="336" y="188"/>
                  </a:lnTo>
                  <a:lnTo>
                    <a:pt x="322" y="186"/>
                  </a:lnTo>
                  <a:lnTo>
                    <a:pt x="306" y="188"/>
                  </a:lnTo>
                  <a:lnTo>
                    <a:pt x="292" y="192"/>
                  </a:lnTo>
                  <a:lnTo>
                    <a:pt x="280" y="198"/>
                  </a:lnTo>
                  <a:lnTo>
                    <a:pt x="284" y="218"/>
                  </a:lnTo>
                  <a:lnTo>
                    <a:pt x="288" y="228"/>
                  </a:lnTo>
                  <a:lnTo>
                    <a:pt x="288" y="23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6"/>
                  </a:lnTo>
                  <a:lnTo>
                    <a:pt x="290" y="286"/>
                  </a:lnTo>
                  <a:lnTo>
                    <a:pt x="304" y="296"/>
                  </a:lnTo>
                  <a:lnTo>
                    <a:pt x="334" y="324"/>
                  </a:lnTo>
                  <a:lnTo>
                    <a:pt x="362" y="364"/>
                  </a:lnTo>
                  <a:lnTo>
                    <a:pt x="372" y="400"/>
                  </a:lnTo>
                  <a:lnTo>
                    <a:pt x="372" y="48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7" name="Freeform 23"/>
            <p:cNvSpPr/>
            <p:nvPr/>
          </p:nvSpPr>
          <p:spPr bwMode="auto">
            <a:xfrm>
              <a:off x="5438122" y="4106388"/>
              <a:ext cx="1196228" cy="739851"/>
            </a:xfrm>
            <a:custGeom>
              <a:avLst/>
              <a:gdLst>
                <a:gd name="T0" fmla="*/ 72 w 754"/>
                <a:gd name="T1" fmla="*/ 452 h 466"/>
                <a:gd name="T2" fmla="*/ 4 w 754"/>
                <a:gd name="T3" fmla="*/ 380 h 466"/>
                <a:gd name="T4" fmla="*/ 2 w 754"/>
                <a:gd name="T5" fmla="*/ 362 h 466"/>
                <a:gd name="T6" fmla="*/ 6 w 754"/>
                <a:gd name="T7" fmla="*/ 348 h 466"/>
                <a:gd name="T8" fmla="*/ 0 w 754"/>
                <a:gd name="T9" fmla="*/ 310 h 466"/>
                <a:gd name="T10" fmla="*/ 18 w 754"/>
                <a:gd name="T11" fmla="*/ 304 h 466"/>
                <a:gd name="T12" fmla="*/ 96 w 754"/>
                <a:gd name="T13" fmla="*/ 304 h 466"/>
                <a:gd name="T14" fmla="*/ 138 w 754"/>
                <a:gd name="T15" fmla="*/ 276 h 466"/>
                <a:gd name="T16" fmla="*/ 178 w 754"/>
                <a:gd name="T17" fmla="*/ 244 h 466"/>
                <a:gd name="T18" fmla="*/ 180 w 754"/>
                <a:gd name="T19" fmla="*/ 226 h 466"/>
                <a:gd name="T20" fmla="*/ 126 w 754"/>
                <a:gd name="T21" fmla="*/ 166 h 466"/>
                <a:gd name="T22" fmla="*/ 100 w 754"/>
                <a:gd name="T23" fmla="*/ 144 h 466"/>
                <a:gd name="T24" fmla="*/ 98 w 754"/>
                <a:gd name="T25" fmla="*/ 96 h 466"/>
                <a:gd name="T26" fmla="*/ 136 w 754"/>
                <a:gd name="T27" fmla="*/ 66 h 466"/>
                <a:gd name="T28" fmla="*/ 146 w 754"/>
                <a:gd name="T29" fmla="*/ 54 h 466"/>
                <a:gd name="T30" fmla="*/ 140 w 754"/>
                <a:gd name="T31" fmla="*/ 30 h 466"/>
                <a:gd name="T32" fmla="*/ 118 w 754"/>
                <a:gd name="T33" fmla="*/ 10 h 466"/>
                <a:gd name="T34" fmla="*/ 108 w 754"/>
                <a:gd name="T35" fmla="*/ 0 h 466"/>
                <a:gd name="T36" fmla="*/ 234 w 754"/>
                <a:gd name="T37" fmla="*/ 6 h 466"/>
                <a:gd name="T38" fmla="*/ 246 w 754"/>
                <a:gd name="T39" fmla="*/ 22 h 466"/>
                <a:gd name="T40" fmla="*/ 276 w 754"/>
                <a:gd name="T41" fmla="*/ 46 h 466"/>
                <a:gd name="T42" fmla="*/ 314 w 754"/>
                <a:gd name="T43" fmla="*/ 62 h 466"/>
                <a:gd name="T44" fmla="*/ 338 w 754"/>
                <a:gd name="T45" fmla="*/ 72 h 466"/>
                <a:gd name="T46" fmla="*/ 494 w 754"/>
                <a:gd name="T47" fmla="*/ 100 h 466"/>
                <a:gd name="T48" fmla="*/ 504 w 754"/>
                <a:gd name="T49" fmla="*/ 116 h 466"/>
                <a:gd name="T50" fmla="*/ 524 w 754"/>
                <a:gd name="T51" fmla="*/ 136 h 466"/>
                <a:gd name="T52" fmla="*/ 618 w 754"/>
                <a:gd name="T53" fmla="*/ 158 h 466"/>
                <a:gd name="T54" fmla="*/ 626 w 754"/>
                <a:gd name="T55" fmla="*/ 160 h 466"/>
                <a:gd name="T56" fmla="*/ 660 w 754"/>
                <a:gd name="T57" fmla="*/ 164 h 466"/>
                <a:gd name="T58" fmla="*/ 670 w 754"/>
                <a:gd name="T59" fmla="*/ 174 h 466"/>
                <a:gd name="T60" fmla="*/ 684 w 754"/>
                <a:gd name="T61" fmla="*/ 192 h 466"/>
                <a:gd name="T62" fmla="*/ 702 w 754"/>
                <a:gd name="T63" fmla="*/ 196 h 466"/>
                <a:gd name="T64" fmla="*/ 718 w 754"/>
                <a:gd name="T65" fmla="*/ 208 h 466"/>
                <a:gd name="T66" fmla="*/ 708 w 754"/>
                <a:gd name="T67" fmla="*/ 228 h 466"/>
                <a:gd name="T68" fmla="*/ 702 w 754"/>
                <a:gd name="T69" fmla="*/ 250 h 466"/>
                <a:gd name="T70" fmla="*/ 724 w 754"/>
                <a:gd name="T71" fmla="*/ 274 h 466"/>
                <a:gd name="T72" fmla="*/ 732 w 754"/>
                <a:gd name="T73" fmla="*/ 298 h 466"/>
                <a:gd name="T74" fmla="*/ 740 w 754"/>
                <a:gd name="T75" fmla="*/ 320 h 466"/>
                <a:gd name="T76" fmla="*/ 754 w 754"/>
                <a:gd name="T77" fmla="*/ 330 h 466"/>
                <a:gd name="T78" fmla="*/ 734 w 754"/>
                <a:gd name="T79" fmla="*/ 338 h 466"/>
                <a:gd name="T80" fmla="*/ 692 w 754"/>
                <a:gd name="T81" fmla="*/ 354 h 466"/>
                <a:gd name="T82" fmla="*/ 640 w 754"/>
                <a:gd name="T83" fmla="*/ 392 h 466"/>
                <a:gd name="T84" fmla="*/ 616 w 754"/>
                <a:gd name="T85" fmla="*/ 414 h 466"/>
                <a:gd name="T86" fmla="*/ 582 w 754"/>
                <a:gd name="T87" fmla="*/ 424 h 466"/>
                <a:gd name="T88" fmla="*/ 562 w 754"/>
                <a:gd name="T89" fmla="*/ 434 h 466"/>
                <a:gd name="T90" fmla="*/ 544 w 754"/>
                <a:gd name="T91" fmla="*/ 448 h 466"/>
                <a:gd name="T92" fmla="*/ 512 w 754"/>
                <a:gd name="T93" fmla="*/ 422 h 466"/>
                <a:gd name="T94" fmla="*/ 482 w 754"/>
                <a:gd name="T95" fmla="*/ 408 h 466"/>
                <a:gd name="T96" fmla="*/ 450 w 754"/>
                <a:gd name="T97" fmla="*/ 380 h 466"/>
                <a:gd name="T98" fmla="*/ 426 w 754"/>
                <a:gd name="T99" fmla="*/ 384 h 466"/>
                <a:gd name="T100" fmla="*/ 410 w 754"/>
                <a:gd name="T101" fmla="*/ 404 h 466"/>
                <a:gd name="T102" fmla="*/ 358 w 754"/>
                <a:gd name="T103" fmla="*/ 392 h 466"/>
                <a:gd name="T104" fmla="*/ 286 w 754"/>
                <a:gd name="T105" fmla="*/ 352 h 466"/>
                <a:gd name="T106" fmla="*/ 252 w 754"/>
                <a:gd name="T107" fmla="*/ 346 h 466"/>
                <a:gd name="T108" fmla="*/ 200 w 754"/>
                <a:gd name="T109" fmla="*/ 338 h 466"/>
                <a:gd name="T110" fmla="*/ 184 w 754"/>
                <a:gd name="T111" fmla="*/ 350 h 466"/>
                <a:gd name="T112" fmla="*/ 202 w 754"/>
                <a:gd name="T113" fmla="*/ 380 h 466"/>
                <a:gd name="T114" fmla="*/ 196 w 754"/>
                <a:gd name="T115" fmla="*/ 392 h 466"/>
                <a:gd name="T116" fmla="*/ 164 w 754"/>
                <a:gd name="T117" fmla="*/ 390 h 466"/>
                <a:gd name="T118" fmla="*/ 128 w 754"/>
                <a:gd name="T119" fmla="*/ 406 h 466"/>
                <a:gd name="T120" fmla="*/ 96 w 754"/>
                <a:gd name="T121" fmla="*/ 454 h 466"/>
                <a:gd name="T122" fmla="*/ 80 w 754"/>
                <a:gd name="T123" fmla="*/ 466 h 4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54" h="466">
                  <a:moveTo>
                    <a:pt x="80" y="466"/>
                  </a:moveTo>
                  <a:lnTo>
                    <a:pt x="80" y="466"/>
                  </a:lnTo>
                  <a:lnTo>
                    <a:pt x="72" y="452"/>
                  </a:lnTo>
                  <a:lnTo>
                    <a:pt x="64" y="440"/>
                  </a:lnTo>
                  <a:lnTo>
                    <a:pt x="44" y="418"/>
                  </a:lnTo>
                  <a:lnTo>
                    <a:pt x="4" y="380"/>
                  </a:lnTo>
                  <a:lnTo>
                    <a:pt x="2" y="368"/>
                  </a:lnTo>
                  <a:lnTo>
                    <a:pt x="2" y="362"/>
                  </a:lnTo>
                  <a:lnTo>
                    <a:pt x="4" y="356"/>
                  </a:lnTo>
                  <a:lnTo>
                    <a:pt x="6" y="348"/>
                  </a:lnTo>
                  <a:lnTo>
                    <a:pt x="8" y="328"/>
                  </a:lnTo>
                  <a:lnTo>
                    <a:pt x="0" y="310"/>
                  </a:lnTo>
                  <a:lnTo>
                    <a:pt x="6" y="306"/>
                  </a:lnTo>
                  <a:lnTo>
                    <a:pt x="18" y="304"/>
                  </a:lnTo>
                  <a:lnTo>
                    <a:pt x="44" y="302"/>
                  </a:lnTo>
                  <a:lnTo>
                    <a:pt x="96" y="304"/>
                  </a:lnTo>
                  <a:lnTo>
                    <a:pt x="112" y="298"/>
                  </a:lnTo>
                  <a:lnTo>
                    <a:pt x="126" y="288"/>
                  </a:lnTo>
                  <a:lnTo>
                    <a:pt x="138" y="276"/>
                  </a:lnTo>
                  <a:lnTo>
                    <a:pt x="152" y="264"/>
                  </a:lnTo>
                  <a:lnTo>
                    <a:pt x="178" y="244"/>
                  </a:lnTo>
                  <a:lnTo>
                    <a:pt x="180" y="226"/>
                  </a:lnTo>
                  <a:lnTo>
                    <a:pt x="162" y="200"/>
                  </a:lnTo>
                  <a:lnTo>
                    <a:pt x="144" y="182"/>
                  </a:lnTo>
                  <a:lnTo>
                    <a:pt x="126" y="166"/>
                  </a:lnTo>
                  <a:lnTo>
                    <a:pt x="106" y="156"/>
                  </a:lnTo>
                  <a:lnTo>
                    <a:pt x="100" y="144"/>
                  </a:lnTo>
                  <a:lnTo>
                    <a:pt x="98" y="96"/>
                  </a:lnTo>
                  <a:lnTo>
                    <a:pt x="114" y="80"/>
                  </a:lnTo>
                  <a:lnTo>
                    <a:pt x="124" y="72"/>
                  </a:lnTo>
                  <a:lnTo>
                    <a:pt x="136" y="66"/>
                  </a:lnTo>
                  <a:lnTo>
                    <a:pt x="142" y="60"/>
                  </a:lnTo>
                  <a:lnTo>
                    <a:pt x="146" y="54"/>
                  </a:lnTo>
                  <a:lnTo>
                    <a:pt x="146" y="48"/>
                  </a:lnTo>
                  <a:lnTo>
                    <a:pt x="146" y="42"/>
                  </a:lnTo>
                  <a:lnTo>
                    <a:pt x="140" y="30"/>
                  </a:lnTo>
                  <a:lnTo>
                    <a:pt x="134" y="22"/>
                  </a:lnTo>
                  <a:lnTo>
                    <a:pt x="118" y="10"/>
                  </a:lnTo>
                  <a:lnTo>
                    <a:pt x="112" y="6"/>
                  </a:lnTo>
                  <a:lnTo>
                    <a:pt x="108" y="0"/>
                  </a:lnTo>
                  <a:lnTo>
                    <a:pt x="196" y="0"/>
                  </a:lnTo>
                  <a:lnTo>
                    <a:pt x="234" y="6"/>
                  </a:lnTo>
                  <a:lnTo>
                    <a:pt x="238" y="14"/>
                  </a:lnTo>
                  <a:lnTo>
                    <a:pt x="246" y="22"/>
                  </a:lnTo>
                  <a:lnTo>
                    <a:pt x="254" y="30"/>
                  </a:lnTo>
                  <a:lnTo>
                    <a:pt x="264" y="38"/>
                  </a:lnTo>
                  <a:lnTo>
                    <a:pt x="276" y="46"/>
                  </a:lnTo>
                  <a:lnTo>
                    <a:pt x="288" y="52"/>
                  </a:lnTo>
                  <a:lnTo>
                    <a:pt x="300" y="58"/>
                  </a:lnTo>
                  <a:lnTo>
                    <a:pt x="314" y="62"/>
                  </a:lnTo>
                  <a:lnTo>
                    <a:pt x="338" y="72"/>
                  </a:lnTo>
                  <a:lnTo>
                    <a:pt x="456" y="74"/>
                  </a:lnTo>
                  <a:lnTo>
                    <a:pt x="494" y="100"/>
                  </a:lnTo>
                  <a:lnTo>
                    <a:pt x="498" y="108"/>
                  </a:lnTo>
                  <a:lnTo>
                    <a:pt x="504" y="116"/>
                  </a:lnTo>
                  <a:lnTo>
                    <a:pt x="512" y="126"/>
                  </a:lnTo>
                  <a:lnTo>
                    <a:pt x="524" y="136"/>
                  </a:lnTo>
                  <a:lnTo>
                    <a:pt x="578" y="140"/>
                  </a:lnTo>
                  <a:lnTo>
                    <a:pt x="618" y="158"/>
                  </a:lnTo>
                  <a:lnTo>
                    <a:pt x="622" y="160"/>
                  </a:lnTo>
                  <a:lnTo>
                    <a:pt x="626" y="160"/>
                  </a:lnTo>
                  <a:lnTo>
                    <a:pt x="638" y="160"/>
                  </a:lnTo>
                  <a:lnTo>
                    <a:pt x="652" y="162"/>
                  </a:lnTo>
                  <a:lnTo>
                    <a:pt x="660" y="164"/>
                  </a:lnTo>
                  <a:lnTo>
                    <a:pt x="668" y="170"/>
                  </a:lnTo>
                  <a:lnTo>
                    <a:pt x="670" y="174"/>
                  </a:lnTo>
                  <a:lnTo>
                    <a:pt x="672" y="180"/>
                  </a:lnTo>
                  <a:lnTo>
                    <a:pt x="676" y="186"/>
                  </a:lnTo>
                  <a:lnTo>
                    <a:pt x="684" y="192"/>
                  </a:lnTo>
                  <a:lnTo>
                    <a:pt x="690" y="194"/>
                  </a:lnTo>
                  <a:lnTo>
                    <a:pt x="702" y="196"/>
                  </a:lnTo>
                  <a:lnTo>
                    <a:pt x="710" y="198"/>
                  </a:lnTo>
                  <a:lnTo>
                    <a:pt x="714" y="202"/>
                  </a:lnTo>
                  <a:lnTo>
                    <a:pt x="718" y="208"/>
                  </a:lnTo>
                  <a:lnTo>
                    <a:pt x="720" y="214"/>
                  </a:lnTo>
                  <a:lnTo>
                    <a:pt x="708" y="228"/>
                  </a:lnTo>
                  <a:lnTo>
                    <a:pt x="706" y="236"/>
                  </a:lnTo>
                  <a:lnTo>
                    <a:pt x="702" y="250"/>
                  </a:lnTo>
                  <a:lnTo>
                    <a:pt x="708" y="256"/>
                  </a:lnTo>
                  <a:lnTo>
                    <a:pt x="716" y="264"/>
                  </a:lnTo>
                  <a:lnTo>
                    <a:pt x="724" y="274"/>
                  </a:lnTo>
                  <a:lnTo>
                    <a:pt x="732" y="290"/>
                  </a:lnTo>
                  <a:lnTo>
                    <a:pt x="732" y="298"/>
                  </a:lnTo>
                  <a:lnTo>
                    <a:pt x="734" y="310"/>
                  </a:lnTo>
                  <a:lnTo>
                    <a:pt x="736" y="316"/>
                  </a:lnTo>
                  <a:lnTo>
                    <a:pt x="740" y="320"/>
                  </a:lnTo>
                  <a:lnTo>
                    <a:pt x="746" y="326"/>
                  </a:lnTo>
                  <a:lnTo>
                    <a:pt x="754" y="330"/>
                  </a:lnTo>
                  <a:lnTo>
                    <a:pt x="754" y="334"/>
                  </a:lnTo>
                  <a:lnTo>
                    <a:pt x="734" y="338"/>
                  </a:lnTo>
                  <a:lnTo>
                    <a:pt x="718" y="342"/>
                  </a:lnTo>
                  <a:lnTo>
                    <a:pt x="704" y="348"/>
                  </a:lnTo>
                  <a:lnTo>
                    <a:pt x="692" y="354"/>
                  </a:lnTo>
                  <a:lnTo>
                    <a:pt x="670" y="372"/>
                  </a:lnTo>
                  <a:lnTo>
                    <a:pt x="640" y="392"/>
                  </a:lnTo>
                  <a:lnTo>
                    <a:pt x="634" y="396"/>
                  </a:lnTo>
                  <a:lnTo>
                    <a:pt x="626" y="400"/>
                  </a:lnTo>
                  <a:lnTo>
                    <a:pt x="616" y="414"/>
                  </a:lnTo>
                  <a:lnTo>
                    <a:pt x="598" y="420"/>
                  </a:lnTo>
                  <a:lnTo>
                    <a:pt x="582" y="424"/>
                  </a:lnTo>
                  <a:lnTo>
                    <a:pt x="576" y="426"/>
                  </a:lnTo>
                  <a:lnTo>
                    <a:pt x="570" y="430"/>
                  </a:lnTo>
                  <a:lnTo>
                    <a:pt x="562" y="434"/>
                  </a:lnTo>
                  <a:lnTo>
                    <a:pt x="556" y="442"/>
                  </a:lnTo>
                  <a:lnTo>
                    <a:pt x="544" y="448"/>
                  </a:lnTo>
                  <a:lnTo>
                    <a:pt x="512" y="422"/>
                  </a:lnTo>
                  <a:lnTo>
                    <a:pt x="500" y="418"/>
                  </a:lnTo>
                  <a:lnTo>
                    <a:pt x="490" y="414"/>
                  </a:lnTo>
                  <a:lnTo>
                    <a:pt x="482" y="408"/>
                  </a:lnTo>
                  <a:lnTo>
                    <a:pt x="474" y="402"/>
                  </a:lnTo>
                  <a:lnTo>
                    <a:pt x="462" y="390"/>
                  </a:lnTo>
                  <a:lnTo>
                    <a:pt x="450" y="380"/>
                  </a:lnTo>
                  <a:lnTo>
                    <a:pt x="434" y="382"/>
                  </a:lnTo>
                  <a:lnTo>
                    <a:pt x="426" y="384"/>
                  </a:lnTo>
                  <a:lnTo>
                    <a:pt x="420" y="392"/>
                  </a:lnTo>
                  <a:lnTo>
                    <a:pt x="410" y="404"/>
                  </a:lnTo>
                  <a:lnTo>
                    <a:pt x="392" y="402"/>
                  </a:lnTo>
                  <a:lnTo>
                    <a:pt x="374" y="398"/>
                  </a:lnTo>
                  <a:lnTo>
                    <a:pt x="358" y="392"/>
                  </a:lnTo>
                  <a:lnTo>
                    <a:pt x="342" y="384"/>
                  </a:lnTo>
                  <a:lnTo>
                    <a:pt x="312" y="366"/>
                  </a:lnTo>
                  <a:lnTo>
                    <a:pt x="286" y="352"/>
                  </a:lnTo>
                  <a:lnTo>
                    <a:pt x="268" y="348"/>
                  </a:lnTo>
                  <a:lnTo>
                    <a:pt x="252" y="346"/>
                  </a:lnTo>
                  <a:lnTo>
                    <a:pt x="228" y="338"/>
                  </a:lnTo>
                  <a:lnTo>
                    <a:pt x="200" y="338"/>
                  </a:lnTo>
                  <a:lnTo>
                    <a:pt x="192" y="342"/>
                  </a:lnTo>
                  <a:lnTo>
                    <a:pt x="186" y="344"/>
                  </a:lnTo>
                  <a:lnTo>
                    <a:pt x="184" y="350"/>
                  </a:lnTo>
                  <a:lnTo>
                    <a:pt x="186" y="358"/>
                  </a:lnTo>
                  <a:lnTo>
                    <a:pt x="192" y="368"/>
                  </a:lnTo>
                  <a:lnTo>
                    <a:pt x="202" y="380"/>
                  </a:lnTo>
                  <a:lnTo>
                    <a:pt x="196" y="392"/>
                  </a:lnTo>
                  <a:lnTo>
                    <a:pt x="182" y="390"/>
                  </a:lnTo>
                  <a:lnTo>
                    <a:pt x="164" y="390"/>
                  </a:lnTo>
                  <a:lnTo>
                    <a:pt x="150" y="394"/>
                  </a:lnTo>
                  <a:lnTo>
                    <a:pt x="138" y="398"/>
                  </a:lnTo>
                  <a:lnTo>
                    <a:pt x="128" y="406"/>
                  </a:lnTo>
                  <a:lnTo>
                    <a:pt x="118" y="414"/>
                  </a:lnTo>
                  <a:lnTo>
                    <a:pt x="112" y="426"/>
                  </a:lnTo>
                  <a:lnTo>
                    <a:pt x="96" y="454"/>
                  </a:lnTo>
                  <a:lnTo>
                    <a:pt x="88" y="460"/>
                  </a:lnTo>
                  <a:lnTo>
                    <a:pt x="80" y="46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8" name="Freeform 24"/>
            <p:cNvSpPr/>
            <p:nvPr/>
          </p:nvSpPr>
          <p:spPr bwMode="auto">
            <a:xfrm>
              <a:off x="6423436" y="3760075"/>
              <a:ext cx="739771" cy="909859"/>
            </a:xfrm>
            <a:custGeom>
              <a:avLst/>
              <a:gdLst>
                <a:gd name="T0" fmla="*/ 212 w 466"/>
                <a:gd name="T1" fmla="*/ 570 h 574"/>
                <a:gd name="T2" fmla="*/ 202 w 466"/>
                <a:gd name="T3" fmla="*/ 516 h 574"/>
                <a:gd name="T4" fmla="*/ 166 w 466"/>
                <a:gd name="T5" fmla="*/ 522 h 574"/>
                <a:gd name="T6" fmla="*/ 148 w 466"/>
                <a:gd name="T7" fmla="*/ 546 h 574"/>
                <a:gd name="T8" fmla="*/ 140 w 466"/>
                <a:gd name="T9" fmla="*/ 538 h 574"/>
                <a:gd name="T10" fmla="*/ 122 w 466"/>
                <a:gd name="T11" fmla="*/ 520 h 574"/>
                <a:gd name="T12" fmla="*/ 114 w 466"/>
                <a:gd name="T13" fmla="*/ 490 h 574"/>
                <a:gd name="T14" fmla="*/ 102 w 466"/>
                <a:gd name="T15" fmla="*/ 470 h 574"/>
                <a:gd name="T16" fmla="*/ 100 w 466"/>
                <a:gd name="T17" fmla="*/ 446 h 574"/>
                <a:gd name="T18" fmla="*/ 106 w 466"/>
                <a:gd name="T19" fmla="*/ 416 h 574"/>
                <a:gd name="T20" fmla="*/ 68 w 466"/>
                <a:gd name="T21" fmla="*/ 398 h 574"/>
                <a:gd name="T22" fmla="*/ 58 w 466"/>
                <a:gd name="T23" fmla="*/ 380 h 574"/>
                <a:gd name="T24" fmla="*/ 56 w 466"/>
                <a:gd name="T25" fmla="*/ 366 h 574"/>
                <a:gd name="T26" fmla="*/ 86 w 466"/>
                <a:gd name="T27" fmla="*/ 346 h 574"/>
                <a:gd name="T28" fmla="*/ 96 w 466"/>
                <a:gd name="T29" fmla="*/ 284 h 574"/>
                <a:gd name="T30" fmla="*/ 78 w 466"/>
                <a:gd name="T31" fmla="*/ 252 h 574"/>
                <a:gd name="T32" fmla="*/ 48 w 466"/>
                <a:gd name="T33" fmla="*/ 262 h 574"/>
                <a:gd name="T34" fmla="*/ 30 w 466"/>
                <a:gd name="T35" fmla="*/ 252 h 574"/>
                <a:gd name="T36" fmla="*/ 0 w 466"/>
                <a:gd name="T37" fmla="*/ 202 h 574"/>
                <a:gd name="T38" fmla="*/ 10 w 466"/>
                <a:gd name="T39" fmla="*/ 180 h 574"/>
                <a:gd name="T40" fmla="*/ 42 w 466"/>
                <a:gd name="T41" fmla="*/ 148 h 574"/>
                <a:gd name="T42" fmla="*/ 44 w 466"/>
                <a:gd name="T43" fmla="*/ 72 h 574"/>
                <a:gd name="T44" fmla="*/ 58 w 466"/>
                <a:gd name="T45" fmla="*/ 74 h 574"/>
                <a:gd name="T46" fmla="*/ 76 w 466"/>
                <a:gd name="T47" fmla="*/ 110 h 574"/>
                <a:gd name="T48" fmla="*/ 110 w 466"/>
                <a:gd name="T49" fmla="*/ 120 h 574"/>
                <a:gd name="T50" fmla="*/ 126 w 466"/>
                <a:gd name="T51" fmla="*/ 80 h 574"/>
                <a:gd name="T52" fmla="*/ 134 w 466"/>
                <a:gd name="T53" fmla="*/ 54 h 574"/>
                <a:gd name="T54" fmla="*/ 102 w 466"/>
                <a:gd name="T55" fmla="*/ 6 h 574"/>
                <a:gd name="T56" fmla="*/ 118 w 466"/>
                <a:gd name="T57" fmla="*/ 0 h 574"/>
                <a:gd name="T58" fmla="*/ 150 w 466"/>
                <a:gd name="T59" fmla="*/ 40 h 574"/>
                <a:gd name="T60" fmla="*/ 176 w 466"/>
                <a:gd name="T61" fmla="*/ 80 h 574"/>
                <a:gd name="T62" fmla="*/ 264 w 466"/>
                <a:gd name="T63" fmla="*/ 106 h 574"/>
                <a:gd name="T64" fmla="*/ 294 w 466"/>
                <a:gd name="T65" fmla="*/ 174 h 574"/>
                <a:gd name="T66" fmla="*/ 318 w 466"/>
                <a:gd name="T67" fmla="*/ 202 h 574"/>
                <a:gd name="T68" fmla="*/ 358 w 466"/>
                <a:gd name="T69" fmla="*/ 194 h 574"/>
                <a:gd name="T70" fmla="*/ 362 w 466"/>
                <a:gd name="T71" fmla="*/ 180 h 574"/>
                <a:gd name="T72" fmla="*/ 388 w 466"/>
                <a:gd name="T73" fmla="*/ 194 h 574"/>
                <a:gd name="T74" fmla="*/ 382 w 466"/>
                <a:gd name="T75" fmla="*/ 224 h 574"/>
                <a:gd name="T76" fmla="*/ 338 w 466"/>
                <a:gd name="T77" fmla="*/ 250 h 574"/>
                <a:gd name="T78" fmla="*/ 330 w 466"/>
                <a:gd name="T79" fmla="*/ 280 h 574"/>
                <a:gd name="T80" fmla="*/ 326 w 466"/>
                <a:gd name="T81" fmla="*/ 302 h 574"/>
                <a:gd name="T82" fmla="*/ 380 w 466"/>
                <a:gd name="T83" fmla="*/ 346 h 574"/>
                <a:gd name="T84" fmla="*/ 392 w 466"/>
                <a:gd name="T85" fmla="*/ 360 h 574"/>
                <a:gd name="T86" fmla="*/ 456 w 466"/>
                <a:gd name="T87" fmla="*/ 378 h 574"/>
                <a:gd name="T88" fmla="*/ 466 w 466"/>
                <a:gd name="T89" fmla="*/ 402 h 574"/>
                <a:gd name="T90" fmla="*/ 426 w 466"/>
                <a:gd name="T91" fmla="*/ 420 h 574"/>
                <a:gd name="T92" fmla="*/ 416 w 466"/>
                <a:gd name="T93" fmla="*/ 440 h 574"/>
                <a:gd name="T94" fmla="*/ 420 w 466"/>
                <a:gd name="T95" fmla="*/ 460 h 574"/>
                <a:gd name="T96" fmla="*/ 400 w 466"/>
                <a:gd name="T97" fmla="*/ 522 h 574"/>
                <a:gd name="T98" fmla="*/ 378 w 466"/>
                <a:gd name="T99" fmla="*/ 546 h 574"/>
                <a:gd name="T100" fmla="*/ 330 w 466"/>
                <a:gd name="T101" fmla="*/ 560 h 574"/>
                <a:gd name="T102" fmla="*/ 278 w 466"/>
                <a:gd name="T103" fmla="*/ 566 h 574"/>
                <a:gd name="T104" fmla="*/ 256 w 466"/>
                <a:gd name="T105" fmla="*/ 536 h 574"/>
                <a:gd name="T106" fmla="*/ 238 w 466"/>
                <a:gd name="T107" fmla="*/ 532 h 574"/>
                <a:gd name="T108" fmla="*/ 226 w 466"/>
                <a:gd name="T109" fmla="*/ 574 h 5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66" h="574">
                  <a:moveTo>
                    <a:pt x="216" y="574"/>
                  </a:moveTo>
                  <a:lnTo>
                    <a:pt x="216" y="574"/>
                  </a:lnTo>
                  <a:lnTo>
                    <a:pt x="212" y="570"/>
                  </a:lnTo>
                  <a:lnTo>
                    <a:pt x="212" y="524"/>
                  </a:lnTo>
                  <a:lnTo>
                    <a:pt x="202" y="516"/>
                  </a:lnTo>
                  <a:lnTo>
                    <a:pt x="182" y="516"/>
                  </a:lnTo>
                  <a:lnTo>
                    <a:pt x="176" y="518"/>
                  </a:lnTo>
                  <a:lnTo>
                    <a:pt x="170" y="520"/>
                  </a:lnTo>
                  <a:lnTo>
                    <a:pt x="166" y="522"/>
                  </a:lnTo>
                  <a:lnTo>
                    <a:pt x="162" y="528"/>
                  </a:lnTo>
                  <a:lnTo>
                    <a:pt x="154" y="542"/>
                  </a:lnTo>
                  <a:lnTo>
                    <a:pt x="148" y="546"/>
                  </a:lnTo>
                  <a:lnTo>
                    <a:pt x="144" y="548"/>
                  </a:lnTo>
                  <a:lnTo>
                    <a:pt x="142" y="542"/>
                  </a:lnTo>
                  <a:lnTo>
                    <a:pt x="140" y="538"/>
                  </a:lnTo>
                  <a:lnTo>
                    <a:pt x="130" y="532"/>
                  </a:lnTo>
                  <a:lnTo>
                    <a:pt x="122" y="520"/>
                  </a:lnTo>
                  <a:lnTo>
                    <a:pt x="122" y="510"/>
                  </a:lnTo>
                  <a:lnTo>
                    <a:pt x="120" y="502"/>
                  </a:lnTo>
                  <a:lnTo>
                    <a:pt x="118" y="494"/>
                  </a:lnTo>
                  <a:lnTo>
                    <a:pt x="114" y="490"/>
                  </a:lnTo>
                  <a:lnTo>
                    <a:pt x="108" y="480"/>
                  </a:lnTo>
                  <a:lnTo>
                    <a:pt x="104" y="476"/>
                  </a:lnTo>
                  <a:lnTo>
                    <a:pt x="102" y="470"/>
                  </a:lnTo>
                  <a:lnTo>
                    <a:pt x="94" y="462"/>
                  </a:lnTo>
                  <a:lnTo>
                    <a:pt x="94" y="452"/>
                  </a:lnTo>
                  <a:lnTo>
                    <a:pt x="100" y="446"/>
                  </a:lnTo>
                  <a:lnTo>
                    <a:pt x="112" y="436"/>
                  </a:lnTo>
                  <a:lnTo>
                    <a:pt x="110" y="424"/>
                  </a:lnTo>
                  <a:lnTo>
                    <a:pt x="106" y="416"/>
                  </a:lnTo>
                  <a:lnTo>
                    <a:pt x="100" y="410"/>
                  </a:lnTo>
                  <a:lnTo>
                    <a:pt x="92" y="406"/>
                  </a:lnTo>
                  <a:lnTo>
                    <a:pt x="74" y="400"/>
                  </a:lnTo>
                  <a:lnTo>
                    <a:pt x="68" y="398"/>
                  </a:lnTo>
                  <a:lnTo>
                    <a:pt x="60" y="394"/>
                  </a:lnTo>
                  <a:lnTo>
                    <a:pt x="58" y="380"/>
                  </a:lnTo>
                  <a:lnTo>
                    <a:pt x="54" y="376"/>
                  </a:lnTo>
                  <a:lnTo>
                    <a:pt x="54" y="370"/>
                  </a:lnTo>
                  <a:lnTo>
                    <a:pt x="56" y="366"/>
                  </a:lnTo>
                  <a:lnTo>
                    <a:pt x="64" y="356"/>
                  </a:lnTo>
                  <a:lnTo>
                    <a:pt x="74" y="350"/>
                  </a:lnTo>
                  <a:lnTo>
                    <a:pt x="86" y="346"/>
                  </a:lnTo>
                  <a:lnTo>
                    <a:pt x="102" y="326"/>
                  </a:lnTo>
                  <a:lnTo>
                    <a:pt x="100" y="304"/>
                  </a:lnTo>
                  <a:lnTo>
                    <a:pt x="96" y="284"/>
                  </a:lnTo>
                  <a:lnTo>
                    <a:pt x="88" y="266"/>
                  </a:lnTo>
                  <a:lnTo>
                    <a:pt x="84" y="260"/>
                  </a:lnTo>
                  <a:lnTo>
                    <a:pt x="78" y="252"/>
                  </a:lnTo>
                  <a:lnTo>
                    <a:pt x="56" y="252"/>
                  </a:lnTo>
                  <a:lnTo>
                    <a:pt x="48" y="262"/>
                  </a:lnTo>
                  <a:lnTo>
                    <a:pt x="40" y="264"/>
                  </a:lnTo>
                  <a:lnTo>
                    <a:pt x="34" y="258"/>
                  </a:lnTo>
                  <a:lnTo>
                    <a:pt x="30" y="252"/>
                  </a:lnTo>
                  <a:lnTo>
                    <a:pt x="24" y="238"/>
                  </a:lnTo>
                  <a:lnTo>
                    <a:pt x="20" y="216"/>
                  </a:lnTo>
                  <a:lnTo>
                    <a:pt x="0" y="202"/>
                  </a:lnTo>
                  <a:lnTo>
                    <a:pt x="2" y="194"/>
                  </a:lnTo>
                  <a:lnTo>
                    <a:pt x="6" y="186"/>
                  </a:lnTo>
                  <a:lnTo>
                    <a:pt x="10" y="180"/>
                  </a:lnTo>
                  <a:lnTo>
                    <a:pt x="16" y="172"/>
                  </a:lnTo>
                  <a:lnTo>
                    <a:pt x="30" y="160"/>
                  </a:lnTo>
                  <a:lnTo>
                    <a:pt x="42" y="148"/>
                  </a:lnTo>
                  <a:lnTo>
                    <a:pt x="46" y="128"/>
                  </a:lnTo>
                  <a:lnTo>
                    <a:pt x="46" y="108"/>
                  </a:lnTo>
                  <a:lnTo>
                    <a:pt x="44" y="72"/>
                  </a:lnTo>
                  <a:lnTo>
                    <a:pt x="48" y="70"/>
                  </a:lnTo>
                  <a:lnTo>
                    <a:pt x="58" y="74"/>
                  </a:lnTo>
                  <a:lnTo>
                    <a:pt x="60" y="82"/>
                  </a:lnTo>
                  <a:lnTo>
                    <a:pt x="66" y="96"/>
                  </a:lnTo>
                  <a:lnTo>
                    <a:pt x="72" y="104"/>
                  </a:lnTo>
                  <a:lnTo>
                    <a:pt x="76" y="110"/>
                  </a:lnTo>
                  <a:lnTo>
                    <a:pt x="82" y="116"/>
                  </a:lnTo>
                  <a:lnTo>
                    <a:pt x="90" y="120"/>
                  </a:lnTo>
                  <a:lnTo>
                    <a:pt x="110" y="120"/>
                  </a:lnTo>
                  <a:lnTo>
                    <a:pt x="118" y="104"/>
                  </a:lnTo>
                  <a:lnTo>
                    <a:pt x="122" y="92"/>
                  </a:lnTo>
                  <a:lnTo>
                    <a:pt x="126" y="80"/>
                  </a:lnTo>
                  <a:lnTo>
                    <a:pt x="132" y="66"/>
                  </a:lnTo>
                  <a:lnTo>
                    <a:pt x="134" y="54"/>
                  </a:lnTo>
                  <a:lnTo>
                    <a:pt x="96" y="18"/>
                  </a:lnTo>
                  <a:lnTo>
                    <a:pt x="98" y="10"/>
                  </a:lnTo>
                  <a:lnTo>
                    <a:pt x="102" y="6"/>
                  </a:lnTo>
                  <a:lnTo>
                    <a:pt x="106" y="4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12"/>
                  </a:lnTo>
                  <a:lnTo>
                    <a:pt x="140" y="24"/>
                  </a:lnTo>
                  <a:lnTo>
                    <a:pt x="150" y="40"/>
                  </a:lnTo>
                  <a:lnTo>
                    <a:pt x="160" y="60"/>
                  </a:lnTo>
                  <a:lnTo>
                    <a:pt x="176" y="80"/>
                  </a:lnTo>
                  <a:lnTo>
                    <a:pt x="248" y="94"/>
                  </a:lnTo>
                  <a:lnTo>
                    <a:pt x="264" y="106"/>
                  </a:lnTo>
                  <a:lnTo>
                    <a:pt x="272" y="126"/>
                  </a:lnTo>
                  <a:lnTo>
                    <a:pt x="280" y="150"/>
                  </a:lnTo>
                  <a:lnTo>
                    <a:pt x="286" y="162"/>
                  </a:lnTo>
                  <a:lnTo>
                    <a:pt x="294" y="174"/>
                  </a:lnTo>
                  <a:lnTo>
                    <a:pt x="302" y="184"/>
                  </a:lnTo>
                  <a:lnTo>
                    <a:pt x="314" y="194"/>
                  </a:lnTo>
                  <a:lnTo>
                    <a:pt x="318" y="202"/>
                  </a:lnTo>
                  <a:lnTo>
                    <a:pt x="336" y="200"/>
                  </a:lnTo>
                  <a:lnTo>
                    <a:pt x="348" y="198"/>
                  </a:lnTo>
                  <a:lnTo>
                    <a:pt x="358" y="194"/>
                  </a:lnTo>
                  <a:lnTo>
                    <a:pt x="360" y="182"/>
                  </a:lnTo>
                  <a:lnTo>
                    <a:pt x="360" y="180"/>
                  </a:lnTo>
                  <a:lnTo>
                    <a:pt x="362" y="180"/>
                  </a:lnTo>
                  <a:lnTo>
                    <a:pt x="366" y="180"/>
                  </a:lnTo>
                  <a:lnTo>
                    <a:pt x="380" y="180"/>
                  </a:lnTo>
                  <a:lnTo>
                    <a:pt x="388" y="194"/>
                  </a:lnTo>
                  <a:lnTo>
                    <a:pt x="392" y="206"/>
                  </a:lnTo>
                  <a:lnTo>
                    <a:pt x="394" y="220"/>
                  </a:lnTo>
                  <a:lnTo>
                    <a:pt x="382" y="224"/>
                  </a:lnTo>
                  <a:lnTo>
                    <a:pt x="370" y="226"/>
                  </a:lnTo>
                  <a:lnTo>
                    <a:pt x="348" y="226"/>
                  </a:lnTo>
                  <a:lnTo>
                    <a:pt x="338" y="250"/>
                  </a:lnTo>
                  <a:lnTo>
                    <a:pt x="334" y="274"/>
                  </a:lnTo>
                  <a:lnTo>
                    <a:pt x="330" y="280"/>
                  </a:lnTo>
                  <a:lnTo>
                    <a:pt x="326" y="284"/>
                  </a:lnTo>
                  <a:lnTo>
                    <a:pt x="326" y="292"/>
                  </a:lnTo>
                  <a:lnTo>
                    <a:pt x="326" y="302"/>
                  </a:lnTo>
                  <a:lnTo>
                    <a:pt x="368" y="342"/>
                  </a:lnTo>
                  <a:lnTo>
                    <a:pt x="372" y="344"/>
                  </a:lnTo>
                  <a:lnTo>
                    <a:pt x="380" y="346"/>
                  </a:lnTo>
                  <a:lnTo>
                    <a:pt x="388" y="350"/>
                  </a:lnTo>
                  <a:lnTo>
                    <a:pt x="390" y="354"/>
                  </a:lnTo>
                  <a:lnTo>
                    <a:pt x="392" y="360"/>
                  </a:lnTo>
                  <a:lnTo>
                    <a:pt x="408" y="374"/>
                  </a:lnTo>
                  <a:lnTo>
                    <a:pt x="456" y="378"/>
                  </a:lnTo>
                  <a:lnTo>
                    <a:pt x="466" y="386"/>
                  </a:lnTo>
                  <a:lnTo>
                    <a:pt x="466" y="402"/>
                  </a:lnTo>
                  <a:lnTo>
                    <a:pt x="458" y="408"/>
                  </a:lnTo>
                  <a:lnTo>
                    <a:pt x="450" y="412"/>
                  </a:lnTo>
                  <a:lnTo>
                    <a:pt x="434" y="416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18" y="430"/>
                  </a:lnTo>
                  <a:lnTo>
                    <a:pt x="416" y="440"/>
                  </a:lnTo>
                  <a:lnTo>
                    <a:pt x="420" y="450"/>
                  </a:lnTo>
                  <a:lnTo>
                    <a:pt x="420" y="456"/>
                  </a:lnTo>
                  <a:lnTo>
                    <a:pt x="420" y="460"/>
                  </a:lnTo>
                  <a:lnTo>
                    <a:pt x="408" y="466"/>
                  </a:lnTo>
                  <a:lnTo>
                    <a:pt x="400" y="472"/>
                  </a:lnTo>
                  <a:lnTo>
                    <a:pt x="400" y="522"/>
                  </a:lnTo>
                  <a:lnTo>
                    <a:pt x="392" y="532"/>
                  </a:lnTo>
                  <a:lnTo>
                    <a:pt x="384" y="540"/>
                  </a:lnTo>
                  <a:lnTo>
                    <a:pt x="378" y="546"/>
                  </a:lnTo>
                  <a:lnTo>
                    <a:pt x="368" y="550"/>
                  </a:lnTo>
                  <a:lnTo>
                    <a:pt x="352" y="556"/>
                  </a:lnTo>
                  <a:lnTo>
                    <a:pt x="330" y="560"/>
                  </a:lnTo>
                  <a:lnTo>
                    <a:pt x="316" y="566"/>
                  </a:lnTo>
                  <a:lnTo>
                    <a:pt x="302" y="570"/>
                  </a:lnTo>
                  <a:lnTo>
                    <a:pt x="290" y="570"/>
                  </a:lnTo>
                  <a:lnTo>
                    <a:pt x="278" y="566"/>
                  </a:lnTo>
                  <a:lnTo>
                    <a:pt x="268" y="556"/>
                  </a:lnTo>
                  <a:lnTo>
                    <a:pt x="260" y="546"/>
                  </a:lnTo>
                  <a:lnTo>
                    <a:pt x="256" y="536"/>
                  </a:lnTo>
                  <a:lnTo>
                    <a:pt x="250" y="530"/>
                  </a:lnTo>
                  <a:lnTo>
                    <a:pt x="242" y="530"/>
                  </a:lnTo>
                  <a:lnTo>
                    <a:pt x="238" y="532"/>
                  </a:lnTo>
                  <a:lnTo>
                    <a:pt x="234" y="542"/>
                  </a:lnTo>
                  <a:lnTo>
                    <a:pt x="226" y="574"/>
                  </a:lnTo>
                  <a:lnTo>
                    <a:pt x="216" y="57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9" name="Freeform 25"/>
            <p:cNvSpPr/>
            <p:nvPr/>
          </p:nvSpPr>
          <p:spPr bwMode="auto">
            <a:xfrm>
              <a:off x="6618610" y="3634144"/>
              <a:ext cx="865690" cy="856337"/>
            </a:xfrm>
            <a:custGeom>
              <a:avLst/>
              <a:gdLst>
                <a:gd name="T0" fmla="*/ 322 w 544"/>
                <a:gd name="T1" fmla="*/ 532 h 538"/>
                <a:gd name="T2" fmla="*/ 308 w 544"/>
                <a:gd name="T3" fmla="*/ 518 h 538"/>
                <a:gd name="T4" fmla="*/ 308 w 544"/>
                <a:gd name="T5" fmla="*/ 508 h 538"/>
                <a:gd name="T6" fmla="*/ 354 w 544"/>
                <a:gd name="T7" fmla="*/ 484 h 538"/>
                <a:gd name="T8" fmla="*/ 342 w 544"/>
                <a:gd name="T9" fmla="*/ 450 h 538"/>
                <a:gd name="T10" fmla="*/ 298 w 544"/>
                <a:gd name="T11" fmla="*/ 444 h 538"/>
                <a:gd name="T12" fmla="*/ 272 w 544"/>
                <a:gd name="T13" fmla="*/ 420 h 538"/>
                <a:gd name="T14" fmla="*/ 240 w 544"/>
                <a:gd name="T15" fmla="*/ 400 h 538"/>
                <a:gd name="T16" fmla="*/ 216 w 544"/>
                <a:gd name="T17" fmla="*/ 380 h 538"/>
                <a:gd name="T18" fmla="*/ 216 w 544"/>
                <a:gd name="T19" fmla="*/ 364 h 538"/>
                <a:gd name="T20" fmla="*/ 224 w 544"/>
                <a:gd name="T21" fmla="*/ 334 h 538"/>
                <a:gd name="T22" fmla="*/ 254 w 544"/>
                <a:gd name="T23" fmla="*/ 314 h 538"/>
                <a:gd name="T24" fmla="*/ 280 w 544"/>
                <a:gd name="T25" fmla="*/ 304 h 538"/>
                <a:gd name="T26" fmla="*/ 264 w 544"/>
                <a:gd name="T27" fmla="*/ 250 h 538"/>
                <a:gd name="T28" fmla="*/ 228 w 544"/>
                <a:gd name="T29" fmla="*/ 252 h 538"/>
                <a:gd name="T30" fmla="*/ 202 w 544"/>
                <a:gd name="T31" fmla="*/ 272 h 538"/>
                <a:gd name="T32" fmla="*/ 186 w 544"/>
                <a:gd name="T33" fmla="*/ 256 h 538"/>
                <a:gd name="T34" fmla="*/ 152 w 544"/>
                <a:gd name="T35" fmla="*/ 186 h 538"/>
                <a:gd name="T36" fmla="*/ 116 w 544"/>
                <a:gd name="T37" fmla="*/ 158 h 538"/>
                <a:gd name="T38" fmla="*/ 58 w 544"/>
                <a:gd name="T39" fmla="*/ 146 h 538"/>
                <a:gd name="T40" fmla="*/ 26 w 544"/>
                <a:gd name="T41" fmla="*/ 98 h 538"/>
                <a:gd name="T42" fmla="*/ 0 w 544"/>
                <a:gd name="T43" fmla="*/ 56 h 538"/>
                <a:gd name="T44" fmla="*/ 10 w 544"/>
                <a:gd name="T45" fmla="*/ 36 h 538"/>
                <a:gd name="T46" fmla="*/ 30 w 544"/>
                <a:gd name="T47" fmla="*/ 52 h 538"/>
                <a:gd name="T48" fmla="*/ 36 w 544"/>
                <a:gd name="T49" fmla="*/ 60 h 538"/>
                <a:gd name="T50" fmla="*/ 60 w 544"/>
                <a:gd name="T51" fmla="*/ 90 h 538"/>
                <a:gd name="T52" fmla="*/ 112 w 544"/>
                <a:gd name="T53" fmla="*/ 98 h 538"/>
                <a:gd name="T54" fmla="*/ 140 w 544"/>
                <a:gd name="T55" fmla="*/ 68 h 538"/>
                <a:gd name="T56" fmla="*/ 160 w 544"/>
                <a:gd name="T57" fmla="*/ 76 h 538"/>
                <a:gd name="T58" fmla="*/ 200 w 544"/>
                <a:gd name="T59" fmla="*/ 50 h 538"/>
                <a:gd name="T60" fmla="*/ 212 w 544"/>
                <a:gd name="T61" fmla="*/ 10 h 538"/>
                <a:gd name="T62" fmla="*/ 236 w 544"/>
                <a:gd name="T63" fmla="*/ 0 h 538"/>
                <a:gd name="T64" fmla="*/ 268 w 544"/>
                <a:gd name="T65" fmla="*/ 52 h 538"/>
                <a:gd name="T66" fmla="*/ 338 w 544"/>
                <a:gd name="T67" fmla="*/ 88 h 538"/>
                <a:gd name="T68" fmla="*/ 412 w 544"/>
                <a:gd name="T69" fmla="*/ 218 h 538"/>
                <a:gd name="T70" fmla="*/ 424 w 544"/>
                <a:gd name="T71" fmla="*/ 258 h 538"/>
                <a:gd name="T72" fmla="*/ 500 w 544"/>
                <a:gd name="T73" fmla="*/ 312 h 538"/>
                <a:gd name="T74" fmla="*/ 526 w 544"/>
                <a:gd name="T75" fmla="*/ 336 h 538"/>
                <a:gd name="T76" fmla="*/ 470 w 544"/>
                <a:gd name="T77" fmla="*/ 340 h 538"/>
                <a:gd name="T78" fmla="*/ 504 w 544"/>
                <a:gd name="T79" fmla="*/ 374 h 538"/>
                <a:gd name="T80" fmla="*/ 498 w 544"/>
                <a:gd name="T81" fmla="*/ 392 h 538"/>
                <a:gd name="T82" fmla="*/ 540 w 544"/>
                <a:gd name="T83" fmla="*/ 420 h 538"/>
                <a:gd name="T84" fmla="*/ 540 w 544"/>
                <a:gd name="T85" fmla="*/ 440 h 538"/>
                <a:gd name="T86" fmla="*/ 502 w 544"/>
                <a:gd name="T87" fmla="*/ 468 h 538"/>
                <a:gd name="T88" fmla="*/ 498 w 544"/>
                <a:gd name="T89" fmla="*/ 474 h 538"/>
                <a:gd name="T90" fmla="*/ 452 w 544"/>
                <a:gd name="T91" fmla="*/ 514 h 538"/>
                <a:gd name="T92" fmla="*/ 416 w 544"/>
                <a:gd name="T93" fmla="*/ 530 h 538"/>
                <a:gd name="T94" fmla="*/ 342 w 544"/>
                <a:gd name="T95" fmla="*/ 538 h 5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4" h="538">
                  <a:moveTo>
                    <a:pt x="342" y="538"/>
                  </a:moveTo>
                  <a:lnTo>
                    <a:pt x="342" y="538"/>
                  </a:lnTo>
                  <a:lnTo>
                    <a:pt x="330" y="534"/>
                  </a:lnTo>
                  <a:lnTo>
                    <a:pt x="322" y="532"/>
                  </a:lnTo>
                  <a:lnTo>
                    <a:pt x="308" y="532"/>
                  </a:lnTo>
                  <a:lnTo>
                    <a:pt x="308" y="518"/>
                  </a:lnTo>
                  <a:lnTo>
                    <a:pt x="304" y="516"/>
                  </a:lnTo>
                  <a:lnTo>
                    <a:pt x="304" y="514"/>
                  </a:lnTo>
                  <a:lnTo>
                    <a:pt x="304" y="512"/>
                  </a:lnTo>
                  <a:lnTo>
                    <a:pt x="308" y="508"/>
                  </a:lnTo>
                  <a:lnTo>
                    <a:pt x="316" y="506"/>
                  </a:lnTo>
                  <a:lnTo>
                    <a:pt x="344" y="496"/>
                  </a:lnTo>
                  <a:lnTo>
                    <a:pt x="354" y="484"/>
                  </a:lnTo>
                  <a:lnTo>
                    <a:pt x="352" y="468"/>
                  </a:lnTo>
                  <a:lnTo>
                    <a:pt x="348" y="458"/>
                  </a:lnTo>
                  <a:lnTo>
                    <a:pt x="342" y="450"/>
                  </a:lnTo>
                  <a:lnTo>
                    <a:pt x="336" y="446"/>
                  </a:lnTo>
                  <a:lnTo>
                    <a:pt x="326" y="444"/>
                  </a:lnTo>
                  <a:lnTo>
                    <a:pt x="318" y="444"/>
                  </a:lnTo>
                  <a:lnTo>
                    <a:pt x="298" y="444"/>
                  </a:lnTo>
                  <a:lnTo>
                    <a:pt x="286" y="438"/>
                  </a:lnTo>
                  <a:lnTo>
                    <a:pt x="280" y="432"/>
                  </a:lnTo>
                  <a:lnTo>
                    <a:pt x="272" y="420"/>
                  </a:lnTo>
                  <a:lnTo>
                    <a:pt x="258" y="414"/>
                  </a:lnTo>
                  <a:lnTo>
                    <a:pt x="248" y="408"/>
                  </a:lnTo>
                  <a:lnTo>
                    <a:pt x="240" y="400"/>
                  </a:lnTo>
                  <a:lnTo>
                    <a:pt x="234" y="394"/>
                  </a:lnTo>
                  <a:lnTo>
                    <a:pt x="222" y="386"/>
                  </a:lnTo>
                  <a:lnTo>
                    <a:pt x="216" y="380"/>
                  </a:lnTo>
                  <a:lnTo>
                    <a:pt x="214" y="374"/>
                  </a:lnTo>
                  <a:lnTo>
                    <a:pt x="210" y="368"/>
                  </a:lnTo>
                  <a:lnTo>
                    <a:pt x="216" y="364"/>
                  </a:lnTo>
                  <a:lnTo>
                    <a:pt x="220" y="360"/>
                  </a:lnTo>
                  <a:lnTo>
                    <a:pt x="222" y="350"/>
                  </a:lnTo>
                  <a:lnTo>
                    <a:pt x="224" y="334"/>
                  </a:lnTo>
                  <a:lnTo>
                    <a:pt x="230" y="314"/>
                  </a:lnTo>
                  <a:lnTo>
                    <a:pt x="242" y="314"/>
                  </a:lnTo>
                  <a:lnTo>
                    <a:pt x="254" y="314"/>
                  </a:lnTo>
                  <a:lnTo>
                    <a:pt x="266" y="312"/>
                  </a:lnTo>
                  <a:lnTo>
                    <a:pt x="274" y="308"/>
                  </a:lnTo>
                  <a:lnTo>
                    <a:pt x="280" y="304"/>
                  </a:lnTo>
                  <a:lnTo>
                    <a:pt x="278" y="286"/>
                  </a:lnTo>
                  <a:lnTo>
                    <a:pt x="276" y="268"/>
                  </a:lnTo>
                  <a:lnTo>
                    <a:pt x="268" y="256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40" y="248"/>
                  </a:lnTo>
                  <a:lnTo>
                    <a:pt x="228" y="252"/>
                  </a:lnTo>
                  <a:lnTo>
                    <a:pt x="224" y="268"/>
                  </a:lnTo>
                  <a:lnTo>
                    <a:pt x="202" y="272"/>
                  </a:lnTo>
                  <a:lnTo>
                    <a:pt x="198" y="264"/>
                  </a:lnTo>
                  <a:lnTo>
                    <a:pt x="194" y="260"/>
                  </a:lnTo>
                  <a:lnTo>
                    <a:pt x="186" y="256"/>
                  </a:lnTo>
                  <a:lnTo>
                    <a:pt x="172" y="230"/>
                  </a:lnTo>
                  <a:lnTo>
                    <a:pt x="162" y="206"/>
                  </a:lnTo>
                  <a:lnTo>
                    <a:pt x="152" y="186"/>
                  </a:lnTo>
                  <a:lnTo>
                    <a:pt x="140" y="168"/>
                  </a:lnTo>
                  <a:lnTo>
                    <a:pt x="128" y="162"/>
                  </a:lnTo>
                  <a:lnTo>
                    <a:pt x="116" y="158"/>
                  </a:lnTo>
                  <a:lnTo>
                    <a:pt x="96" y="158"/>
                  </a:lnTo>
                  <a:lnTo>
                    <a:pt x="58" y="146"/>
                  </a:lnTo>
                  <a:lnTo>
                    <a:pt x="50" y="136"/>
                  </a:lnTo>
                  <a:lnTo>
                    <a:pt x="40" y="116"/>
                  </a:lnTo>
                  <a:lnTo>
                    <a:pt x="26" y="98"/>
                  </a:lnTo>
                  <a:lnTo>
                    <a:pt x="12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8" y="40"/>
                  </a:lnTo>
                  <a:lnTo>
                    <a:pt x="22" y="48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6" y="60"/>
                  </a:lnTo>
                  <a:lnTo>
                    <a:pt x="44" y="68"/>
                  </a:lnTo>
                  <a:lnTo>
                    <a:pt x="50" y="76"/>
                  </a:lnTo>
                  <a:lnTo>
                    <a:pt x="60" y="90"/>
                  </a:lnTo>
                  <a:lnTo>
                    <a:pt x="68" y="92"/>
                  </a:lnTo>
                  <a:lnTo>
                    <a:pt x="80" y="96"/>
                  </a:lnTo>
                  <a:lnTo>
                    <a:pt x="112" y="98"/>
                  </a:lnTo>
                  <a:lnTo>
                    <a:pt x="118" y="94"/>
                  </a:lnTo>
                  <a:lnTo>
                    <a:pt x="124" y="88"/>
                  </a:lnTo>
                  <a:lnTo>
                    <a:pt x="134" y="74"/>
                  </a:lnTo>
                  <a:lnTo>
                    <a:pt x="140" y="68"/>
                  </a:lnTo>
                  <a:lnTo>
                    <a:pt x="146" y="66"/>
                  </a:lnTo>
                  <a:lnTo>
                    <a:pt x="150" y="66"/>
                  </a:lnTo>
                  <a:lnTo>
                    <a:pt x="154" y="68"/>
                  </a:lnTo>
                  <a:lnTo>
                    <a:pt x="160" y="76"/>
                  </a:lnTo>
                  <a:lnTo>
                    <a:pt x="178" y="78"/>
                  </a:lnTo>
                  <a:lnTo>
                    <a:pt x="200" y="50"/>
                  </a:lnTo>
                  <a:lnTo>
                    <a:pt x="202" y="32"/>
                  </a:lnTo>
                  <a:lnTo>
                    <a:pt x="208" y="16"/>
                  </a:lnTo>
                  <a:lnTo>
                    <a:pt x="212" y="10"/>
                  </a:lnTo>
                  <a:lnTo>
                    <a:pt x="218" y="4"/>
                  </a:lnTo>
                  <a:lnTo>
                    <a:pt x="226" y="2"/>
                  </a:lnTo>
                  <a:lnTo>
                    <a:pt x="236" y="0"/>
                  </a:lnTo>
                  <a:lnTo>
                    <a:pt x="236" y="26"/>
                  </a:lnTo>
                  <a:lnTo>
                    <a:pt x="268" y="52"/>
                  </a:lnTo>
                  <a:lnTo>
                    <a:pt x="284" y="58"/>
                  </a:lnTo>
                  <a:lnTo>
                    <a:pt x="300" y="68"/>
                  </a:lnTo>
                  <a:lnTo>
                    <a:pt x="318" y="78"/>
                  </a:lnTo>
                  <a:lnTo>
                    <a:pt x="338" y="88"/>
                  </a:lnTo>
                  <a:lnTo>
                    <a:pt x="372" y="150"/>
                  </a:lnTo>
                  <a:lnTo>
                    <a:pt x="390" y="184"/>
                  </a:lnTo>
                  <a:lnTo>
                    <a:pt x="412" y="218"/>
                  </a:lnTo>
                  <a:lnTo>
                    <a:pt x="414" y="230"/>
                  </a:lnTo>
                  <a:lnTo>
                    <a:pt x="418" y="244"/>
                  </a:lnTo>
                  <a:lnTo>
                    <a:pt x="424" y="258"/>
                  </a:lnTo>
                  <a:lnTo>
                    <a:pt x="432" y="274"/>
                  </a:lnTo>
                  <a:lnTo>
                    <a:pt x="478" y="298"/>
                  </a:lnTo>
                  <a:lnTo>
                    <a:pt x="500" y="312"/>
                  </a:lnTo>
                  <a:lnTo>
                    <a:pt x="526" y="330"/>
                  </a:lnTo>
                  <a:lnTo>
                    <a:pt x="526" y="336"/>
                  </a:lnTo>
                  <a:lnTo>
                    <a:pt x="522" y="340"/>
                  </a:lnTo>
                  <a:lnTo>
                    <a:pt x="514" y="340"/>
                  </a:lnTo>
                  <a:lnTo>
                    <a:pt x="496" y="342"/>
                  </a:lnTo>
                  <a:lnTo>
                    <a:pt x="470" y="340"/>
                  </a:lnTo>
                  <a:lnTo>
                    <a:pt x="470" y="362"/>
                  </a:lnTo>
                  <a:lnTo>
                    <a:pt x="504" y="374"/>
                  </a:lnTo>
                  <a:lnTo>
                    <a:pt x="500" y="380"/>
                  </a:lnTo>
                  <a:lnTo>
                    <a:pt x="498" y="386"/>
                  </a:lnTo>
                  <a:lnTo>
                    <a:pt x="498" y="392"/>
                  </a:lnTo>
                  <a:lnTo>
                    <a:pt x="500" y="400"/>
                  </a:lnTo>
                  <a:lnTo>
                    <a:pt x="540" y="420"/>
                  </a:lnTo>
                  <a:lnTo>
                    <a:pt x="544" y="426"/>
                  </a:lnTo>
                  <a:lnTo>
                    <a:pt x="542" y="434"/>
                  </a:lnTo>
                  <a:lnTo>
                    <a:pt x="540" y="440"/>
                  </a:lnTo>
                  <a:lnTo>
                    <a:pt x="536" y="446"/>
                  </a:lnTo>
                  <a:lnTo>
                    <a:pt x="530" y="450"/>
                  </a:lnTo>
                  <a:lnTo>
                    <a:pt x="516" y="460"/>
                  </a:lnTo>
                  <a:lnTo>
                    <a:pt x="502" y="468"/>
                  </a:lnTo>
                  <a:lnTo>
                    <a:pt x="502" y="472"/>
                  </a:lnTo>
                  <a:lnTo>
                    <a:pt x="498" y="474"/>
                  </a:lnTo>
                  <a:lnTo>
                    <a:pt x="492" y="478"/>
                  </a:lnTo>
                  <a:lnTo>
                    <a:pt x="478" y="490"/>
                  </a:lnTo>
                  <a:lnTo>
                    <a:pt x="452" y="514"/>
                  </a:lnTo>
                  <a:lnTo>
                    <a:pt x="418" y="526"/>
                  </a:lnTo>
                  <a:lnTo>
                    <a:pt x="416" y="530"/>
                  </a:lnTo>
                  <a:lnTo>
                    <a:pt x="366" y="528"/>
                  </a:lnTo>
                  <a:lnTo>
                    <a:pt x="354" y="532"/>
                  </a:lnTo>
                  <a:lnTo>
                    <a:pt x="342" y="5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0" name="Freeform 26"/>
            <p:cNvSpPr/>
            <p:nvPr/>
          </p:nvSpPr>
          <p:spPr bwMode="auto">
            <a:xfrm>
              <a:off x="5727735" y="3489322"/>
              <a:ext cx="887727" cy="859486"/>
            </a:xfrm>
            <a:custGeom>
              <a:avLst/>
              <a:gdLst>
                <a:gd name="T0" fmla="*/ 434 w 560"/>
                <a:gd name="T1" fmla="*/ 536 h 542"/>
                <a:gd name="T2" fmla="*/ 400 w 560"/>
                <a:gd name="T3" fmla="*/ 518 h 542"/>
                <a:gd name="T4" fmla="*/ 346 w 560"/>
                <a:gd name="T5" fmla="*/ 512 h 542"/>
                <a:gd name="T6" fmla="*/ 316 w 560"/>
                <a:gd name="T7" fmla="*/ 476 h 542"/>
                <a:gd name="T8" fmla="*/ 282 w 560"/>
                <a:gd name="T9" fmla="*/ 454 h 542"/>
                <a:gd name="T10" fmla="*/ 116 w 560"/>
                <a:gd name="T11" fmla="*/ 434 h 542"/>
                <a:gd name="T12" fmla="*/ 84 w 560"/>
                <a:gd name="T13" fmla="*/ 412 h 542"/>
                <a:gd name="T14" fmla="*/ 68 w 560"/>
                <a:gd name="T15" fmla="*/ 398 h 542"/>
                <a:gd name="T16" fmla="*/ 58 w 560"/>
                <a:gd name="T17" fmla="*/ 370 h 542"/>
                <a:gd name="T18" fmla="*/ 18 w 560"/>
                <a:gd name="T19" fmla="*/ 292 h 542"/>
                <a:gd name="T20" fmla="*/ 2 w 560"/>
                <a:gd name="T21" fmla="*/ 246 h 542"/>
                <a:gd name="T22" fmla="*/ 14 w 560"/>
                <a:gd name="T23" fmla="*/ 206 h 542"/>
                <a:gd name="T24" fmla="*/ 50 w 560"/>
                <a:gd name="T25" fmla="*/ 182 h 542"/>
                <a:gd name="T26" fmla="*/ 68 w 560"/>
                <a:gd name="T27" fmla="*/ 172 h 542"/>
                <a:gd name="T28" fmla="*/ 104 w 560"/>
                <a:gd name="T29" fmla="*/ 164 h 542"/>
                <a:gd name="T30" fmla="*/ 138 w 560"/>
                <a:gd name="T31" fmla="*/ 144 h 542"/>
                <a:gd name="T32" fmla="*/ 208 w 560"/>
                <a:gd name="T33" fmla="*/ 128 h 542"/>
                <a:gd name="T34" fmla="*/ 234 w 560"/>
                <a:gd name="T35" fmla="*/ 106 h 542"/>
                <a:gd name="T36" fmla="*/ 266 w 560"/>
                <a:gd name="T37" fmla="*/ 74 h 542"/>
                <a:gd name="T38" fmla="*/ 280 w 560"/>
                <a:gd name="T39" fmla="*/ 44 h 542"/>
                <a:gd name="T40" fmla="*/ 284 w 560"/>
                <a:gd name="T41" fmla="*/ 0 h 542"/>
                <a:gd name="T42" fmla="*/ 414 w 560"/>
                <a:gd name="T43" fmla="*/ 12 h 542"/>
                <a:gd name="T44" fmla="*/ 428 w 560"/>
                <a:gd name="T45" fmla="*/ 32 h 542"/>
                <a:gd name="T46" fmla="*/ 444 w 560"/>
                <a:gd name="T47" fmla="*/ 58 h 542"/>
                <a:gd name="T48" fmla="*/ 438 w 560"/>
                <a:gd name="T49" fmla="*/ 82 h 542"/>
                <a:gd name="T50" fmla="*/ 418 w 560"/>
                <a:gd name="T51" fmla="*/ 96 h 542"/>
                <a:gd name="T52" fmla="*/ 408 w 560"/>
                <a:gd name="T53" fmla="*/ 118 h 542"/>
                <a:gd name="T54" fmla="*/ 396 w 560"/>
                <a:gd name="T55" fmla="*/ 122 h 542"/>
                <a:gd name="T56" fmla="*/ 432 w 560"/>
                <a:gd name="T57" fmla="*/ 156 h 542"/>
                <a:gd name="T58" fmla="*/ 434 w 560"/>
                <a:gd name="T59" fmla="*/ 162 h 542"/>
                <a:gd name="T60" fmla="*/ 466 w 560"/>
                <a:gd name="T61" fmla="*/ 186 h 542"/>
                <a:gd name="T62" fmla="*/ 498 w 560"/>
                <a:gd name="T63" fmla="*/ 192 h 542"/>
                <a:gd name="T64" fmla="*/ 516 w 560"/>
                <a:gd name="T65" fmla="*/ 188 h 542"/>
                <a:gd name="T66" fmla="*/ 532 w 560"/>
                <a:gd name="T67" fmla="*/ 204 h 542"/>
                <a:gd name="T68" fmla="*/ 558 w 560"/>
                <a:gd name="T69" fmla="*/ 234 h 542"/>
                <a:gd name="T70" fmla="*/ 554 w 560"/>
                <a:gd name="T71" fmla="*/ 244 h 542"/>
                <a:gd name="T72" fmla="*/ 544 w 560"/>
                <a:gd name="T73" fmla="*/ 282 h 542"/>
                <a:gd name="T74" fmla="*/ 528 w 560"/>
                <a:gd name="T75" fmla="*/ 276 h 542"/>
                <a:gd name="T76" fmla="*/ 500 w 560"/>
                <a:gd name="T77" fmla="*/ 234 h 542"/>
                <a:gd name="T78" fmla="*/ 472 w 560"/>
                <a:gd name="T79" fmla="*/ 232 h 542"/>
                <a:gd name="T80" fmla="*/ 474 w 560"/>
                <a:gd name="T81" fmla="*/ 302 h 542"/>
                <a:gd name="T82" fmla="*/ 442 w 560"/>
                <a:gd name="T83" fmla="*/ 344 h 542"/>
                <a:gd name="T84" fmla="*/ 428 w 560"/>
                <a:gd name="T85" fmla="*/ 376 h 542"/>
                <a:gd name="T86" fmla="*/ 450 w 560"/>
                <a:gd name="T87" fmla="*/ 392 h 542"/>
                <a:gd name="T88" fmla="*/ 460 w 560"/>
                <a:gd name="T89" fmla="*/ 430 h 542"/>
                <a:gd name="T90" fmla="*/ 474 w 560"/>
                <a:gd name="T91" fmla="*/ 444 h 542"/>
                <a:gd name="T92" fmla="*/ 486 w 560"/>
                <a:gd name="T93" fmla="*/ 446 h 542"/>
                <a:gd name="T94" fmla="*/ 504 w 560"/>
                <a:gd name="T95" fmla="*/ 434 h 542"/>
                <a:gd name="T96" fmla="*/ 520 w 560"/>
                <a:gd name="T97" fmla="*/ 448 h 542"/>
                <a:gd name="T98" fmla="*/ 530 w 560"/>
                <a:gd name="T99" fmla="*/ 484 h 542"/>
                <a:gd name="T100" fmla="*/ 526 w 560"/>
                <a:gd name="T101" fmla="*/ 502 h 542"/>
                <a:gd name="T102" fmla="*/ 492 w 560"/>
                <a:gd name="T103" fmla="*/ 522 h 542"/>
                <a:gd name="T104" fmla="*/ 478 w 560"/>
                <a:gd name="T105" fmla="*/ 542 h 5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0" h="542">
                  <a:moveTo>
                    <a:pt x="478" y="542"/>
                  </a:moveTo>
                  <a:lnTo>
                    <a:pt x="478" y="542"/>
                  </a:lnTo>
                  <a:lnTo>
                    <a:pt x="434" y="536"/>
                  </a:lnTo>
                  <a:lnTo>
                    <a:pt x="400" y="518"/>
                  </a:lnTo>
                  <a:lnTo>
                    <a:pt x="376" y="518"/>
                  </a:lnTo>
                  <a:lnTo>
                    <a:pt x="360" y="516"/>
                  </a:lnTo>
                  <a:lnTo>
                    <a:pt x="346" y="512"/>
                  </a:lnTo>
                  <a:lnTo>
                    <a:pt x="334" y="502"/>
                  </a:lnTo>
                  <a:lnTo>
                    <a:pt x="316" y="476"/>
                  </a:lnTo>
                  <a:lnTo>
                    <a:pt x="282" y="454"/>
                  </a:lnTo>
                  <a:lnTo>
                    <a:pt x="162" y="452"/>
                  </a:lnTo>
                  <a:lnTo>
                    <a:pt x="116" y="434"/>
                  </a:lnTo>
                  <a:lnTo>
                    <a:pt x="96" y="424"/>
                  </a:lnTo>
                  <a:lnTo>
                    <a:pt x="90" y="418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8" y="398"/>
                  </a:lnTo>
                  <a:lnTo>
                    <a:pt x="60" y="386"/>
                  </a:lnTo>
                  <a:lnTo>
                    <a:pt x="58" y="370"/>
                  </a:lnTo>
                  <a:lnTo>
                    <a:pt x="54" y="356"/>
                  </a:lnTo>
                  <a:lnTo>
                    <a:pt x="42" y="332"/>
                  </a:lnTo>
                  <a:lnTo>
                    <a:pt x="18" y="292"/>
                  </a:lnTo>
                  <a:lnTo>
                    <a:pt x="2" y="246"/>
                  </a:lnTo>
                  <a:lnTo>
                    <a:pt x="0" y="208"/>
                  </a:lnTo>
                  <a:lnTo>
                    <a:pt x="14" y="206"/>
                  </a:lnTo>
                  <a:lnTo>
                    <a:pt x="26" y="198"/>
                  </a:lnTo>
                  <a:lnTo>
                    <a:pt x="40" y="190"/>
                  </a:lnTo>
                  <a:lnTo>
                    <a:pt x="50" y="182"/>
                  </a:lnTo>
                  <a:lnTo>
                    <a:pt x="58" y="176"/>
                  </a:lnTo>
                  <a:lnTo>
                    <a:pt x="68" y="172"/>
                  </a:lnTo>
                  <a:lnTo>
                    <a:pt x="86" y="170"/>
                  </a:lnTo>
                  <a:lnTo>
                    <a:pt x="104" y="164"/>
                  </a:lnTo>
                  <a:lnTo>
                    <a:pt x="120" y="156"/>
                  </a:lnTo>
                  <a:lnTo>
                    <a:pt x="138" y="144"/>
                  </a:lnTo>
                  <a:lnTo>
                    <a:pt x="154" y="142"/>
                  </a:lnTo>
                  <a:lnTo>
                    <a:pt x="172" y="138"/>
                  </a:lnTo>
                  <a:lnTo>
                    <a:pt x="208" y="128"/>
                  </a:lnTo>
                  <a:lnTo>
                    <a:pt x="222" y="118"/>
                  </a:lnTo>
                  <a:lnTo>
                    <a:pt x="234" y="106"/>
                  </a:lnTo>
                  <a:lnTo>
                    <a:pt x="258" y="82"/>
                  </a:lnTo>
                  <a:lnTo>
                    <a:pt x="266" y="74"/>
                  </a:lnTo>
                  <a:lnTo>
                    <a:pt x="274" y="64"/>
                  </a:lnTo>
                  <a:lnTo>
                    <a:pt x="278" y="54"/>
                  </a:lnTo>
                  <a:lnTo>
                    <a:pt x="280" y="44"/>
                  </a:lnTo>
                  <a:lnTo>
                    <a:pt x="284" y="20"/>
                  </a:lnTo>
                  <a:lnTo>
                    <a:pt x="284" y="0"/>
                  </a:lnTo>
                  <a:lnTo>
                    <a:pt x="338" y="12"/>
                  </a:lnTo>
                  <a:lnTo>
                    <a:pt x="414" y="12"/>
                  </a:lnTo>
                  <a:lnTo>
                    <a:pt x="428" y="32"/>
                  </a:lnTo>
                  <a:lnTo>
                    <a:pt x="436" y="38"/>
                  </a:lnTo>
                  <a:lnTo>
                    <a:pt x="442" y="50"/>
                  </a:lnTo>
                  <a:lnTo>
                    <a:pt x="444" y="58"/>
                  </a:lnTo>
                  <a:lnTo>
                    <a:pt x="444" y="66"/>
                  </a:lnTo>
                  <a:lnTo>
                    <a:pt x="442" y="74"/>
                  </a:lnTo>
                  <a:lnTo>
                    <a:pt x="438" y="82"/>
                  </a:lnTo>
                  <a:lnTo>
                    <a:pt x="426" y="88"/>
                  </a:lnTo>
                  <a:lnTo>
                    <a:pt x="418" y="96"/>
                  </a:lnTo>
                  <a:lnTo>
                    <a:pt x="412" y="104"/>
                  </a:lnTo>
                  <a:lnTo>
                    <a:pt x="408" y="118"/>
                  </a:lnTo>
                  <a:lnTo>
                    <a:pt x="402" y="120"/>
                  </a:lnTo>
                  <a:lnTo>
                    <a:pt x="396" y="122"/>
                  </a:lnTo>
                  <a:lnTo>
                    <a:pt x="396" y="130"/>
                  </a:lnTo>
                  <a:lnTo>
                    <a:pt x="432" y="156"/>
                  </a:lnTo>
                  <a:lnTo>
                    <a:pt x="434" y="162"/>
                  </a:lnTo>
                  <a:lnTo>
                    <a:pt x="448" y="174"/>
                  </a:lnTo>
                  <a:lnTo>
                    <a:pt x="456" y="180"/>
                  </a:lnTo>
                  <a:lnTo>
                    <a:pt x="466" y="186"/>
                  </a:lnTo>
                  <a:lnTo>
                    <a:pt x="476" y="192"/>
                  </a:lnTo>
                  <a:lnTo>
                    <a:pt x="488" y="194"/>
                  </a:lnTo>
                  <a:lnTo>
                    <a:pt x="498" y="192"/>
                  </a:lnTo>
                  <a:lnTo>
                    <a:pt x="510" y="186"/>
                  </a:lnTo>
                  <a:lnTo>
                    <a:pt x="516" y="188"/>
                  </a:lnTo>
                  <a:lnTo>
                    <a:pt x="520" y="192"/>
                  </a:lnTo>
                  <a:lnTo>
                    <a:pt x="532" y="204"/>
                  </a:lnTo>
                  <a:lnTo>
                    <a:pt x="560" y="226"/>
                  </a:lnTo>
                  <a:lnTo>
                    <a:pt x="558" y="234"/>
                  </a:lnTo>
                  <a:lnTo>
                    <a:pt x="556" y="240"/>
                  </a:lnTo>
                  <a:lnTo>
                    <a:pt x="554" y="244"/>
                  </a:lnTo>
                  <a:lnTo>
                    <a:pt x="550" y="256"/>
                  </a:lnTo>
                  <a:lnTo>
                    <a:pt x="548" y="270"/>
                  </a:lnTo>
                  <a:lnTo>
                    <a:pt x="544" y="282"/>
                  </a:lnTo>
                  <a:lnTo>
                    <a:pt x="528" y="276"/>
                  </a:lnTo>
                  <a:lnTo>
                    <a:pt x="514" y="256"/>
                  </a:lnTo>
                  <a:lnTo>
                    <a:pt x="504" y="240"/>
                  </a:lnTo>
                  <a:lnTo>
                    <a:pt x="500" y="234"/>
                  </a:lnTo>
                  <a:lnTo>
                    <a:pt x="492" y="232"/>
                  </a:lnTo>
                  <a:lnTo>
                    <a:pt x="484" y="230"/>
                  </a:lnTo>
                  <a:lnTo>
                    <a:pt x="472" y="232"/>
                  </a:lnTo>
                  <a:lnTo>
                    <a:pt x="474" y="302"/>
                  </a:lnTo>
                  <a:lnTo>
                    <a:pt x="466" y="316"/>
                  </a:lnTo>
                  <a:lnTo>
                    <a:pt x="454" y="330"/>
                  </a:lnTo>
                  <a:lnTo>
                    <a:pt x="442" y="344"/>
                  </a:lnTo>
                  <a:lnTo>
                    <a:pt x="428" y="354"/>
                  </a:lnTo>
                  <a:lnTo>
                    <a:pt x="428" y="376"/>
                  </a:lnTo>
                  <a:lnTo>
                    <a:pt x="436" y="384"/>
                  </a:lnTo>
                  <a:lnTo>
                    <a:pt x="450" y="392"/>
                  </a:lnTo>
                  <a:lnTo>
                    <a:pt x="460" y="430"/>
                  </a:lnTo>
                  <a:lnTo>
                    <a:pt x="462" y="434"/>
                  </a:lnTo>
                  <a:lnTo>
                    <a:pt x="466" y="438"/>
                  </a:lnTo>
                  <a:lnTo>
                    <a:pt x="474" y="444"/>
                  </a:lnTo>
                  <a:lnTo>
                    <a:pt x="480" y="446"/>
                  </a:lnTo>
                  <a:lnTo>
                    <a:pt x="486" y="446"/>
                  </a:lnTo>
                  <a:lnTo>
                    <a:pt x="492" y="440"/>
                  </a:lnTo>
                  <a:lnTo>
                    <a:pt x="498" y="436"/>
                  </a:lnTo>
                  <a:lnTo>
                    <a:pt x="504" y="434"/>
                  </a:lnTo>
                  <a:lnTo>
                    <a:pt x="514" y="436"/>
                  </a:lnTo>
                  <a:lnTo>
                    <a:pt x="520" y="448"/>
                  </a:lnTo>
                  <a:lnTo>
                    <a:pt x="526" y="464"/>
                  </a:lnTo>
                  <a:lnTo>
                    <a:pt x="528" y="474"/>
                  </a:lnTo>
                  <a:lnTo>
                    <a:pt x="530" y="484"/>
                  </a:lnTo>
                  <a:lnTo>
                    <a:pt x="530" y="492"/>
                  </a:lnTo>
                  <a:lnTo>
                    <a:pt x="526" y="502"/>
                  </a:lnTo>
                  <a:lnTo>
                    <a:pt x="516" y="504"/>
                  </a:lnTo>
                  <a:lnTo>
                    <a:pt x="506" y="510"/>
                  </a:lnTo>
                  <a:lnTo>
                    <a:pt x="492" y="522"/>
                  </a:lnTo>
                  <a:lnTo>
                    <a:pt x="478" y="54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1" name="Freeform 27"/>
            <p:cNvSpPr/>
            <p:nvPr/>
          </p:nvSpPr>
          <p:spPr bwMode="auto">
            <a:xfrm>
              <a:off x="5025739" y="2935221"/>
              <a:ext cx="777547" cy="1407290"/>
            </a:xfrm>
            <a:custGeom>
              <a:avLst/>
              <a:gdLst>
                <a:gd name="T0" fmla="*/ 320 w 490"/>
                <a:gd name="T1" fmla="*/ 878 h 888"/>
                <a:gd name="T2" fmla="*/ 252 w 490"/>
                <a:gd name="T3" fmla="*/ 834 h 888"/>
                <a:gd name="T4" fmla="*/ 196 w 490"/>
                <a:gd name="T5" fmla="*/ 838 h 888"/>
                <a:gd name="T6" fmla="*/ 170 w 490"/>
                <a:gd name="T7" fmla="*/ 842 h 888"/>
                <a:gd name="T8" fmla="*/ 136 w 490"/>
                <a:gd name="T9" fmla="*/ 824 h 888"/>
                <a:gd name="T10" fmla="*/ 106 w 490"/>
                <a:gd name="T11" fmla="*/ 804 h 888"/>
                <a:gd name="T12" fmla="*/ 56 w 490"/>
                <a:gd name="T13" fmla="*/ 800 h 888"/>
                <a:gd name="T14" fmla="*/ 12 w 490"/>
                <a:gd name="T15" fmla="*/ 776 h 888"/>
                <a:gd name="T16" fmla="*/ 20 w 490"/>
                <a:gd name="T17" fmla="*/ 744 h 888"/>
                <a:gd name="T18" fmla="*/ 8 w 490"/>
                <a:gd name="T19" fmla="*/ 726 h 888"/>
                <a:gd name="T20" fmla="*/ 0 w 490"/>
                <a:gd name="T21" fmla="*/ 706 h 888"/>
                <a:gd name="T22" fmla="*/ 62 w 490"/>
                <a:gd name="T23" fmla="*/ 696 h 888"/>
                <a:gd name="T24" fmla="*/ 66 w 490"/>
                <a:gd name="T25" fmla="*/ 648 h 888"/>
                <a:gd name="T26" fmla="*/ 52 w 490"/>
                <a:gd name="T27" fmla="*/ 602 h 888"/>
                <a:gd name="T28" fmla="*/ 56 w 490"/>
                <a:gd name="T29" fmla="*/ 536 h 888"/>
                <a:gd name="T30" fmla="*/ 104 w 490"/>
                <a:gd name="T31" fmla="*/ 530 h 888"/>
                <a:gd name="T32" fmla="*/ 168 w 490"/>
                <a:gd name="T33" fmla="*/ 548 h 888"/>
                <a:gd name="T34" fmla="*/ 172 w 490"/>
                <a:gd name="T35" fmla="*/ 504 h 888"/>
                <a:gd name="T36" fmla="*/ 190 w 490"/>
                <a:gd name="T37" fmla="*/ 494 h 888"/>
                <a:gd name="T38" fmla="*/ 214 w 490"/>
                <a:gd name="T39" fmla="*/ 500 h 888"/>
                <a:gd name="T40" fmla="*/ 248 w 490"/>
                <a:gd name="T41" fmla="*/ 478 h 888"/>
                <a:gd name="T42" fmla="*/ 246 w 490"/>
                <a:gd name="T43" fmla="*/ 416 h 888"/>
                <a:gd name="T44" fmla="*/ 256 w 490"/>
                <a:gd name="T45" fmla="*/ 384 h 888"/>
                <a:gd name="T46" fmla="*/ 240 w 490"/>
                <a:gd name="T47" fmla="*/ 362 h 888"/>
                <a:gd name="T48" fmla="*/ 196 w 490"/>
                <a:gd name="T49" fmla="*/ 334 h 888"/>
                <a:gd name="T50" fmla="*/ 152 w 490"/>
                <a:gd name="T51" fmla="*/ 318 h 888"/>
                <a:gd name="T52" fmla="*/ 126 w 490"/>
                <a:gd name="T53" fmla="*/ 296 h 888"/>
                <a:gd name="T54" fmla="*/ 130 w 490"/>
                <a:gd name="T55" fmla="*/ 244 h 888"/>
                <a:gd name="T56" fmla="*/ 148 w 490"/>
                <a:gd name="T57" fmla="*/ 222 h 888"/>
                <a:gd name="T58" fmla="*/ 184 w 490"/>
                <a:gd name="T59" fmla="*/ 226 h 888"/>
                <a:gd name="T60" fmla="*/ 270 w 490"/>
                <a:gd name="T61" fmla="*/ 220 h 888"/>
                <a:gd name="T62" fmla="*/ 278 w 490"/>
                <a:gd name="T63" fmla="*/ 162 h 888"/>
                <a:gd name="T64" fmla="*/ 280 w 490"/>
                <a:gd name="T65" fmla="*/ 130 h 888"/>
                <a:gd name="T66" fmla="*/ 304 w 490"/>
                <a:gd name="T67" fmla="*/ 104 h 888"/>
                <a:gd name="T68" fmla="*/ 364 w 490"/>
                <a:gd name="T69" fmla="*/ 38 h 888"/>
                <a:gd name="T70" fmla="*/ 404 w 490"/>
                <a:gd name="T71" fmla="*/ 28 h 888"/>
                <a:gd name="T72" fmla="*/ 416 w 490"/>
                <a:gd name="T73" fmla="*/ 22 h 888"/>
                <a:gd name="T74" fmla="*/ 440 w 490"/>
                <a:gd name="T75" fmla="*/ 2 h 888"/>
                <a:gd name="T76" fmla="*/ 462 w 490"/>
                <a:gd name="T77" fmla="*/ 20 h 888"/>
                <a:gd name="T78" fmla="*/ 452 w 490"/>
                <a:gd name="T79" fmla="*/ 52 h 888"/>
                <a:gd name="T80" fmla="*/ 438 w 490"/>
                <a:gd name="T81" fmla="*/ 108 h 888"/>
                <a:gd name="T82" fmla="*/ 422 w 490"/>
                <a:gd name="T83" fmla="*/ 138 h 888"/>
                <a:gd name="T84" fmla="*/ 430 w 490"/>
                <a:gd name="T85" fmla="*/ 228 h 888"/>
                <a:gd name="T86" fmla="*/ 408 w 490"/>
                <a:gd name="T87" fmla="*/ 284 h 888"/>
                <a:gd name="T88" fmla="*/ 398 w 490"/>
                <a:gd name="T89" fmla="*/ 384 h 888"/>
                <a:gd name="T90" fmla="*/ 418 w 490"/>
                <a:gd name="T91" fmla="*/ 454 h 888"/>
                <a:gd name="T92" fmla="*/ 412 w 490"/>
                <a:gd name="T93" fmla="*/ 526 h 888"/>
                <a:gd name="T94" fmla="*/ 428 w 490"/>
                <a:gd name="T95" fmla="*/ 556 h 888"/>
                <a:gd name="T96" fmla="*/ 432 w 490"/>
                <a:gd name="T97" fmla="*/ 600 h 888"/>
                <a:gd name="T98" fmla="*/ 476 w 490"/>
                <a:gd name="T99" fmla="*/ 690 h 888"/>
                <a:gd name="T100" fmla="*/ 462 w 490"/>
                <a:gd name="T101" fmla="*/ 726 h 888"/>
                <a:gd name="T102" fmla="*/ 362 w 490"/>
                <a:gd name="T103" fmla="*/ 728 h 888"/>
                <a:gd name="T104" fmla="*/ 354 w 490"/>
                <a:gd name="T105" fmla="*/ 744 h 888"/>
                <a:gd name="T106" fmla="*/ 398 w 490"/>
                <a:gd name="T107" fmla="*/ 792 h 888"/>
                <a:gd name="T108" fmla="*/ 350 w 490"/>
                <a:gd name="T109" fmla="*/ 828 h 888"/>
                <a:gd name="T110" fmla="*/ 344 w 490"/>
                <a:gd name="T111" fmla="*/ 888 h 8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0" h="888">
                  <a:moveTo>
                    <a:pt x="344" y="888"/>
                  </a:moveTo>
                  <a:lnTo>
                    <a:pt x="344" y="888"/>
                  </a:lnTo>
                  <a:lnTo>
                    <a:pt x="330" y="884"/>
                  </a:lnTo>
                  <a:lnTo>
                    <a:pt x="320" y="878"/>
                  </a:lnTo>
                  <a:lnTo>
                    <a:pt x="304" y="866"/>
                  </a:lnTo>
                  <a:lnTo>
                    <a:pt x="278" y="842"/>
                  </a:lnTo>
                  <a:lnTo>
                    <a:pt x="252" y="834"/>
                  </a:lnTo>
                  <a:lnTo>
                    <a:pt x="232" y="834"/>
                  </a:lnTo>
                  <a:lnTo>
                    <a:pt x="214" y="834"/>
                  </a:lnTo>
                  <a:lnTo>
                    <a:pt x="196" y="838"/>
                  </a:lnTo>
                  <a:lnTo>
                    <a:pt x="188" y="840"/>
                  </a:lnTo>
                  <a:lnTo>
                    <a:pt x="180" y="844"/>
                  </a:lnTo>
                  <a:lnTo>
                    <a:pt x="170" y="842"/>
                  </a:lnTo>
                  <a:lnTo>
                    <a:pt x="160" y="836"/>
                  </a:lnTo>
                  <a:lnTo>
                    <a:pt x="146" y="826"/>
                  </a:lnTo>
                  <a:lnTo>
                    <a:pt x="136" y="824"/>
                  </a:lnTo>
                  <a:lnTo>
                    <a:pt x="128" y="822"/>
                  </a:lnTo>
                  <a:lnTo>
                    <a:pt x="120" y="818"/>
                  </a:lnTo>
                  <a:lnTo>
                    <a:pt x="114" y="814"/>
                  </a:lnTo>
                  <a:lnTo>
                    <a:pt x="106" y="804"/>
                  </a:lnTo>
                  <a:lnTo>
                    <a:pt x="102" y="802"/>
                  </a:lnTo>
                  <a:lnTo>
                    <a:pt x="98" y="800"/>
                  </a:lnTo>
                  <a:lnTo>
                    <a:pt x="56" y="800"/>
                  </a:lnTo>
                  <a:lnTo>
                    <a:pt x="12" y="784"/>
                  </a:lnTo>
                  <a:lnTo>
                    <a:pt x="12" y="776"/>
                  </a:lnTo>
                  <a:lnTo>
                    <a:pt x="14" y="770"/>
                  </a:lnTo>
                  <a:lnTo>
                    <a:pt x="20" y="758"/>
                  </a:lnTo>
                  <a:lnTo>
                    <a:pt x="20" y="744"/>
                  </a:lnTo>
                  <a:lnTo>
                    <a:pt x="18" y="734"/>
                  </a:lnTo>
                  <a:lnTo>
                    <a:pt x="14" y="728"/>
                  </a:lnTo>
                  <a:lnTo>
                    <a:pt x="8" y="726"/>
                  </a:lnTo>
                  <a:lnTo>
                    <a:pt x="2" y="718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6"/>
                  </a:lnTo>
                  <a:lnTo>
                    <a:pt x="58" y="704"/>
                  </a:lnTo>
                  <a:lnTo>
                    <a:pt x="62" y="696"/>
                  </a:lnTo>
                  <a:lnTo>
                    <a:pt x="66" y="686"/>
                  </a:lnTo>
                  <a:lnTo>
                    <a:pt x="66" y="676"/>
                  </a:lnTo>
                  <a:lnTo>
                    <a:pt x="68" y="666"/>
                  </a:lnTo>
                  <a:lnTo>
                    <a:pt x="66" y="648"/>
                  </a:lnTo>
                  <a:lnTo>
                    <a:pt x="64" y="632"/>
                  </a:lnTo>
                  <a:lnTo>
                    <a:pt x="52" y="602"/>
                  </a:lnTo>
                  <a:lnTo>
                    <a:pt x="46" y="564"/>
                  </a:lnTo>
                  <a:lnTo>
                    <a:pt x="46" y="550"/>
                  </a:lnTo>
                  <a:lnTo>
                    <a:pt x="50" y="542"/>
                  </a:lnTo>
                  <a:lnTo>
                    <a:pt x="56" y="536"/>
                  </a:lnTo>
                  <a:lnTo>
                    <a:pt x="68" y="532"/>
                  </a:lnTo>
                  <a:lnTo>
                    <a:pt x="84" y="530"/>
                  </a:lnTo>
                  <a:lnTo>
                    <a:pt x="104" y="530"/>
                  </a:lnTo>
                  <a:lnTo>
                    <a:pt x="150" y="552"/>
                  </a:lnTo>
                  <a:lnTo>
                    <a:pt x="162" y="550"/>
                  </a:lnTo>
                  <a:lnTo>
                    <a:pt x="168" y="548"/>
                  </a:lnTo>
                  <a:lnTo>
                    <a:pt x="172" y="546"/>
                  </a:lnTo>
                  <a:lnTo>
                    <a:pt x="172" y="504"/>
                  </a:lnTo>
                  <a:lnTo>
                    <a:pt x="174" y="500"/>
                  </a:lnTo>
                  <a:lnTo>
                    <a:pt x="178" y="496"/>
                  </a:lnTo>
                  <a:lnTo>
                    <a:pt x="182" y="494"/>
                  </a:lnTo>
                  <a:lnTo>
                    <a:pt x="190" y="494"/>
                  </a:lnTo>
                  <a:lnTo>
                    <a:pt x="204" y="494"/>
                  </a:lnTo>
                  <a:lnTo>
                    <a:pt x="210" y="496"/>
                  </a:lnTo>
                  <a:lnTo>
                    <a:pt x="214" y="500"/>
                  </a:lnTo>
                  <a:lnTo>
                    <a:pt x="242" y="500"/>
                  </a:lnTo>
                  <a:lnTo>
                    <a:pt x="246" y="490"/>
                  </a:lnTo>
                  <a:lnTo>
                    <a:pt x="248" y="478"/>
                  </a:lnTo>
                  <a:lnTo>
                    <a:pt x="250" y="454"/>
                  </a:lnTo>
                  <a:lnTo>
                    <a:pt x="250" y="432"/>
                  </a:lnTo>
                  <a:lnTo>
                    <a:pt x="248" y="424"/>
                  </a:lnTo>
                  <a:lnTo>
                    <a:pt x="246" y="416"/>
                  </a:lnTo>
                  <a:lnTo>
                    <a:pt x="248" y="404"/>
                  </a:lnTo>
                  <a:lnTo>
                    <a:pt x="250" y="396"/>
                  </a:lnTo>
                  <a:lnTo>
                    <a:pt x="256" y="384"/>
                  </a:lnTo>
                  <a:lnTo>
                    <a:pt x="256" y="364"/>
                  </a:lnTo>
                  <a:lnTo>
                    <a:pt x="240" y="362"/>
                  </a:lnTo>
                  <a:lnTo>
                    <a:pt x="224" y="352"/>
                  </a:lnTo>
                  <a:lnTo>
                    <a:pt x="210" y="342"/>
                  </a:lnTo>
                  <a:lnTo>
                    <a:pt x="196" y="334"/>
                  </a:lnTo>
                  <a:lnTo>
                    <a:pt x="188" y="328"/>
                  </a:lnTo>
                  <a:lnTo>
                    <a:pt x="170" y="324"/>
                  </a:lnTo>
                  <a:lnTo>
                    <a:pt x="152" y="318"/>
                  </a:lnTo>
                  <a:lnTo>
                    <a:pt x="136" y="312"/>
                  </a:lnTo>
                  <a:lnTo>
                    <a:pt x="126" y="306"/>
                  </a:lnTo>
                  <a:lnTo>
                    <a:pt x="126" y="296"/>
                  </a:lnTo>
                  <a:lnTo>
                    <a:pt x="128" y="290"/>
                  </a:lnTo>
                  <a:lnTo>
                    <a:pt x="136" y="280"/>
                  </a:lnTo>
                  <a:lnTo>
                    <a:pt x="130" y="244"/>
                  </a:lnTo>
                  <a:lnTo>
                    <a:pt x="134" y="242"/>
                  </a:lnTo>
                  <a:lnTo>
                    <a:pt x="140" y="236"/>
                  </a:lnTo>
                  <a:lnTo>
                    <a:pt x="148" y="222"/>
                  </a:lnTo>
                  <a:lnTo>
                    <a:pt x="162" y="222"/>
                  </a:lnTo>
                  <a:lnTo>
                    <a:pt x="172" y="222"/>
                  </a:lnTo>
                  <a:lnTo>
                    <a:pt x="184" y="226"/>
                  </a:lnTo>
                  <a:lnTo>
                    <a:pt x="264" y="230"/>
                  </a:lnTo>
                  <a:lnTo>
                    <a:pt x="270" y="220"/>
                  </a:lnTo>
                  <a:lnTo>
                    <a:pt x="276" y="210"/>
                  </a:lnTo>
                  <a:lnTo>
                    <a:pt x="278" y="198"/>
                  </a:lnTo>
                  <a:lnTo>
                    <a:pt x="280" y="186"/>
                  </a:lnTo>
                  <a:lnTo>
                    <a:pt x="278" y="162"/>
                  </a:lnTo>
                  <a:lnTo>
                    <a:pt x="278" y="144"/>
                  </a:lnTo>
                  <a:lnTo>
                    <a:pt x="278" y="136"/>
                  </a:lnTo>
                  <a:lnTo>
                    <a:pt x="280" y="130"/>
                  </a:lnTo>
                  <a:lnTo>
                    <a:pt x="282" y="124"/>
                  </a:lnTo>
                  <a:lnTo>
                    <a:pt x="286" y="120"/>
                  </a:lnTo>
                  <a:lnTo>
                    <a:pt x="294" y="114"/>
                  </a:lnTo>
                  <a:lnTo>
                    <a:pt x="304" y="104"/>
                  </a:lnTo>
                  <a:lnTo>
                    <a:pt x="334" y="60"/>
                  </a:lnTo>
                  <a:lnTo>
                    <a:pt x="364" y="38"/>
                  </a:lnTo>
                  <a:lnTo>
                    <a:pt x="382" y="12"/>
                  </a:lnTo>
                  <a:lnTo>
                    <a:pt x="404" y="28"/>
                  </a:lnTo>
                  <a:lnTo>
                    <a:pt x="410" y="28"/>
                  </a:lnTo>
                  <a:lnTo>
                    <a:pt x="416" y="22"/>
                  </a:lnTo>
                  <a:lnTo>
                    <a:pt x="422" y="16"/>
                  </a:lnTo>
                  <a:lnTo>
                    <a:pt x="430" y="0"/>
                  </a:lnTo>
                  <a:lnTo>
                    <a:pt x="440" y="2"/>
                  </a:lnTo>
                  <a:lnTo>
                    <a:pt x="450" y="4"/>
                  </a:lnTo>
                  <a:lnTo>
                    <a:pt x="456" y="8"/>
                  </a:lnTo>
                  <a:lnTo>
                    <a:pt x="460" y="12"/>
                  </a:lnTo>
                  <a:lnTo>
                    <a:pt x="462" y="20"/>
                  </a:lnTo>
                  <a:lnTo>
                    <a:pt x="464" y="28"/>
                  </a:lnTo>
                  <a:lnTo>
                    <a:pt x="452" y="52"/>
                  </a:lnTo>
                  <a:lnTo>
                    <a:pt x="450" y="72"/>
                  </a:lnTo>
                  <a:lnTo>
                    <a:pt x="446" y="90"/>
                  </a:lnTo>
                  <a:lnTo>
                    <a:pt x="444" y="100"/>
                  </a:lnTo>
                  <a:lnTo>
                    <a:pt x="438" y="108"/>
                  </a:lnTo>
                  <a:lnTo>
                    <a:pt x="432" y="118"/>
                  </a:lnTo>
                  <a:lnTo>
                    <a:pt x="424" y="126"/>
                  </a:lnTo>
                  <a:lnTo>
                    <a:pt x="422" y="138"/>
                  </a:lnTo>
                  <a:lnTo>
                    <a:pt x="420" y="150"/>
                  </a:lnTo>
                  <a:lnTo>
                    <a:pt x="422" y="174"/>
                  </a:lnTo>
                  <a:lnTo>
                    <a:pt x="430" y="228"/>
                  </a:lnTo>
                  <a:lnTo>
                    <a:pt x="430" y="238"/>
                  </a:lnTo>
                  <a:lnTo>
                    <a:pt x="428" y="246"/>
                  </a:lnTo>
                  <a:lnTo>
                    <a:pt x="420" y="266"/>
                  </a:lnTo>
                  <a:lnTo>
                    <a:pt x="408" y="284"/>
                  </a:lnTo>
                  <a:lnTo>
                    <a:pt x="398" y="300"/>
                  </a:lnTo>
                  <a:lnTo>
                    <a:pt x="398" y="384"/>
                  </a:lnTo>
                  <a:lnTo>
                    <a:pt x="412" y="416"/>
                  </a:lnTo>
                  <a:lnTo>
                    <a:pt x="416" y="434"/>
                  </a:lnTo>
                  <a:lnTo>
                    <a:pt x="418" y="454"/>
                  </a:lnTo>
                  <a:lnTo>
                    <a:pt x="414" y="472"/>
                  </a:lnTo>
                  <a:lnTo>
                    <a:pt x="410" y="492"/>
                  </a:lnTo>
                  <a:lnTo>
                    <a:pt x="410" y="514"/>
                  </a:lnTo>
                  <a:lnTo>
                    <a:pt x="412" y="526"/>
                  </a:lnTo>
                  <a:lnTo>
                    <a:pt x="414" y="538"/>
                  </a:lnTo>
                  <a:lnTo>
                    <a:pt x="422" y="548"/>
                  </a:lnTo>
                  <a:lnTo>
                    <a:pt x="428" y="556"/>
                  </a:lnTo>
                  <a:lnTo>
                    <a:pt x="434" y="568"/>
                  </a:lnTo>
                  <a:lnTo>
                    <a:pt x="432" y="600"/>
                  </a:lnTo>
                  <a:lnTo>
                    <a:pt x="456" y="660"/>
                  </a:lnTo>
                  <a:lnTo>
                    <a:pt x="466" y="674"/>
                  </a:lnTo>
                  <a:lnTo>
                    <a:pt x="476" y="690"/>
                  </a:lnTo>
                  <a:lnTo>
                    <a:pt x="484" y="710"/>
                  </a:lnTo>
                  <a:lnTo>
                    <a:pt x="490" y="732"/>
                  </a:lnTo>
                  <a:lnTo>
                    <a:pt x="462" y="726"/>
                  </a:lnTo>
                  <a:lnTo>
                    <a:pt x="404" y="726"/>
                  </a:lnTo>
                  <a:lnTo>
                    <a:pt x="372" y="728"/>
                  </a:lnTo>
                  <a:lnTo>
                    <a:pt x="362" y="728"/>
                  </a:lnTo>
                  <a:lnTo>
                    <a:pt x="356" y="732"/>
                  </a:lnTo>
                  <a:lnTo>
                    <a:pt x="354" y="744"/>
                  </a:lnTo>
                  <a:lnTo>
                    <a:pt x="394" y="776"/>
                  </a:lnTo>
                  <a:lnTo>
                    <a:pt x="398" y="792"/>
                  </a:lnTo>
                  <a:lnTo>
                    <a:pt x="382" y="798"/>
                  </a:lnTo>
                  <a:lnTo>
                    <a:pt x="370" y="806"/>
                  </a:lnTo>
                  <a:lnTo>
                    <a:pt x="360" y="816"/>
                  </a:lnTo>
                  <a:lnTo>
                    <a:pt x="350" y="828"/>
                  </a:lnTo>
                  <a:lnTo>
                    <a:pt x="350" y="888"/>
                  </a:lnTo>
                  <a:lnTo>
                    <a:pt x="344" y="88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2" name="Freeform 28"/>
            <p:cNvSpPr/>
            <p:nvPr/>
          </p:nvSpPr>
          <p:spPr bwMode="auto">
            <a:xfrm>
              <a:off x="2623839" y="2910035"/>
              <a:ext cx="1961185" cy="1429327"/>
            </a:xfrm>
            <a:custGeom>
              <a:avLst/>
              <a:gdLst>
                <a:gd name="T0" fmla="*/ 494 w 1236"/>
                <a:gd name="T1" fmla="*/ 798 h 900"/>
                <a:gd name="T2" fmla="*/ 430 w 1236"/>
                <a:gd name="T3" fmla="*/ 762 h 900"/>
                <a:gd name="T4" fmla="*/ 278 w 1236"/>
                <a:gd name="T5" fmla="*/ 748 h 900"/>
                <a:gd name="T6" fmla="*/ 176 w 1236"/>
                <a:gd name="T7" fmla="*/ 704 h 900"/>
                <a:gd name="T8" fmla="*/ 148 w 1236"/>
                <a:gd name="T9" fmla="*/ 670 h 900"/>
                <a:gd name="T10" fmla="*/ 70 w 1236"/>
                <a:gd name="T11" fmla="*/ 640 h 900"/>
                <a:gd name="T12" fmla="*/ 24 w 1236"/>
                <a:gd name="T13" fmla="*/ 596 h 900"/>
                <a:gd name="T14" fmla="*/ 0 w 1236"/>
                <a:gd name="T15" fmla="*/ 412 h 900"/>
                <a:gd name="T16" fmla="*/ 16 w 1236"/>
                <a:gd name="T17" fmla="*/ 340 h 900"/>
                <a:gd name="T18" fmla="*/ 26 w 1236"/>
                <a:gd name="T19" fmla="*/ 328 h 900"/>
                <a:gd name="T20" fmla="*/ 52 w 1236"/>
                <a:gd name="T21" fmla="*/ 314 h 900"/>
                <a:gd name="T22" fmla="*/ 98 w 1236"/>
                <a:gd name="T23" fmla="*/ 336 h 900"/>
                <a:gd name="T24" fmla="*/ 150 w 1236"/>
                <a:gd name="T25" fmla="*/ 336 h 900"/>
                <a:gd name="T26" fmla="*/ 138 w 1236"/>
                <a:gd name="T27" fmla="*/ 274 h 900"/>
                <a:gd name="T28" fmla="*/ 168 w 1236"/>
                <a:gd name="T29" fmla="*/ 236 h 900"/>
                <a:gd name="T30" fmla="*/ 186 w 1236"/>
                <a:gd name="T31" fmla="*/ 192 h 900"/>
                <a:gd name="T32" fmla="*/ 152 w 1236"/>
                <a:gd name="T33" fmla="*/ 150 h 900"/>
                <a:gd name="T34" fmla="*/ 120 w 1236"/>
                <a:gd name="T35" fmla="*/ 120 h 900"/>
                <a:gd name="T36" fmla="*/ 118 w 1236"/>
                <a:gd name="T37" fmla="*/ 92 h 900"/>
                <a:gd name="T38" fmla="*/ 104 w 1236"/>
                <a:gd name="T39" fmla="*/ 58 h 900"/>
                <a:gd name="T40" fmla="*/ 234 w 1236"/>
                <a:gd name="T41" fmla="*/ 42 h 900"/>
                <a:gd name="T42" fmla="*/ 340 w 1236"/>
                <a:gd name="T43" fmla="*/ 4 h 900"/>
                <a:gd name="T44" fmla="*/ 430 w 1236"/>
                <a:gd name="T45" fmla="*/ 8 h 900"/>
                <a:gd name="T46" fmla="*/ 526 w 1236"/>
                <a:gd name="T47" fmla="*/ 22 h 900"/>
                <a:gd name="T48" fmla="*/ 654 w 1236"/>
                <a:gd name="T49" fmla="*/ 114 h 900"/>
                <a:gd name="T50" fmla="*/ 720 w 1236"/>
                <a:gd name="T51" fmla="*/ 110 h 900"/>
                <a:gd name="T52" fmla="*/ 720 w 1236"/>
                <a:gd name="T53" fmla="*/ 56 h 900"/>
                <a:gd name="T54" fmla="*/ 792 w 1236"/>
                <a:gd name="T55" fmla="*/ 72 h 900"/>
                <a:gd name="T56" fmla="*/ 930 w 1236"/>
                <a:gd name="T57" fmla="*/ 128 h 900"/>
                <a:gd name="T58" fmla="*/ 952 w 1236"/>
                <a:gd name="T59" fmla="*/ 142 h 900"/>
                <a:gd name="T60" fmla="*/ 1088 w 1236"/>
                <a:gd name="T61" fmla="*/ 224 h 900"/>
                <a:gd name="T62" fmla="*/ 1174 w 1236"/>
                <a:gd name="T63" fmla="*/ 250 h 900"/>
                <a:gd name="T64" fmla="*/ 1216 w 1236"/>
                <a:gd name="T65" fmla="*/ 368 h 900"/>
                <a:gd name="T66" fmla="*/ 1236 w 1236"/>
                <a:gd name="T67" fmla="*/ 452 h 900"/>
                <a:gd name="T68" fmla="*/ 1184 w 1236"/>
                <a:gd name="T69" fmla="*/ 496 h 900"/>
                <a:gd name="T70" fmla="*/ 1120 w 1236"/>
                <a:gd name="T71" fmla="*/ 584 h 900"/>
                <a:gd name="T72" fmla="*/ 1144 w 1236"/>
                <a:gd name="T73" fmla="*/ 626 h 900"/>
                <a:gd name="T74" fmla="*/ 1086 w 1236"/>
                <a:gd name="T75" fmla="*/ 606 h 900"/>
                <a:gd name="T76" fmla="*/ 1030 w 1236"/>
                <a:gd name="T77" fmla="*/ 642 h 900"/>
                <a:gd name="T78" fmla="*/ 1064 w 1236"/>
                <a:gd name="T79" fmla="*/ 694 h 900"/>
                <a:gd name="T80" fmla="*/ 1076 w 1236"/>
                <a:gd name="T81" fmla="*/ 792 h 900"/>
                <a:gd name="T82" fmla="*/ 1034 w 1236"/>
                <a:gd name="T83" fmla="*/ 804 h 900"/>
                <a:gd name="T84" fmla="*/ 996 w 1236"/>
                <a:gd name="T85" fmla="*/ 806 h 900"/>
                <a:gd name="T86" fmla="*/ 956 w 1236"/>
                <a:gd name="T87" fmla="*/ 788 h 900"/>
                <a:gd name="T88" fmla="*/ 920 w 1236"/>
                <a:gd name="T89" fmla="*/ 800 h 900"/>
                <a:gd name="T90" fmla="*/ 878 w 1236"/>
                <a:gd name="T91" fmla="*/ 780 h 900"/>
                <a:gd name="T92" fmla="*/ 828 w 1236"/>
                <a:gd name="T93" fmla="*/ 698 h 900"/>
                <a:gd name="T94" fmla="*/ 778 w 1236"/>
                <a:gd name="T95" fmla="*/ 654 h 900"/>
                <a:gd name="T96" fmla="*/ 700 w 1236"/>
                <a:gd name="T97" fmla="*/ 662 h 900"/>
                <a:gd name="T98" fmla="*/ 722 w 1236"/>
                <a:gd name="T99" fmla="*/ 746 h 900"/>
                <a:gd name="T100" fmla="*/ 694 w 1236"/>
                <a:gd name="T101" fmla="*/ 796 h 900"/>
                <a:gd name="T102" fmla="*/ 664 w 1236"/>
                <a:gd name="T103" fmla="*/ 862 h 900"/>
                <a:gd name="T104" fmla="*/ 634 w 1236"/>
                <a:gd name="T105" fmla="*/ 886 h 900"/>
                <a:gd name="T106" fmla="*/ 604 w 1236"/>
                <a:gd name="T107" fmla="*/ 884 h 900"/>
                <a:gd name="T108" fmla="*/ 568 w 1236"/>
                <a:gd name="T109" fmla="*/ 880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36" h="900">
                  <a:moveTo>
                    <a:pt x="552" y="900"/>
                  </a:moveTo>
                  <a:lnTo>
                    <a:pt x="552" y="900"/>
                  </a:lnTo>
                  <a:lnTo>
                    <a:pt x="522" y="874"/>
                  </a:lnTo>
                  <a:lnTo>
                    <a:pt x="510" y="834"/>
                  </a:lnTo>
                  <a:lnTo>
                    <a:pt x="494" y="798"/>
                  </a:lnTo>
                  <a:lnTo>
                    <a:pt x="486" y="790"/>
                  </a:lnTo>
                  <a:lnTo>
                    <a:pt x="478" y="782"/>
                  </a:lnTo>
                  <a:lnTo>
                    <a:pt x="460" y="772"/>
                  </a:lnTo>
                  <a:lnTo>
                    <a:pt x="444" y="766"/>
                  </a:lnTo>
                  <a:lnTo>
                    <a:pt x="430" y="762"/>
                  </a:lnTo>
                  <a:lnTo>
                    <a:pt x="322" y="764"/>
                  </a:lnTo>
                  <a:lnTo>
                    <a:pt x="310" y="762"/>
                  </a:lnTo>
                  <a:lnTo>
                    <a:pt x="298" y="758"/>
                  </a:lnTo>
                  <a:lnTo>
                    <a:pt x="278" y="748"/>
                  </a:lnTo>
                  <a:lnTo>
                    <a:pt x="262" y="736"/>
                  </a:lnTo>
                  <a:lnTo>
                    <a:pt x="248" y="724"/>
                  </a:lnTo>
                  <a:lnTo>
                    <a:pt x="220" y="720"/>
                  </a:lnTo>
                  <a:lnTo>
                    <a:pt x="198" y="712"/>
                  </a:lnTo>
                  <a:lnTo>
                    <a:pt x="176" y="704"/>
                  </a:lnTo>
                  <a:lnTo>
                    <a:pt x="158" y="692"/>
                  </a:lnTo>
                  <a:lnTo>
                    <a:pt x="156" y="686"/>
                  </a:lnTo>
                  <a:lnTo>
                    <a:pt x="154" y="680"/>
                  </a:lnTo>
                  <a:lnTo>
                    <a:pt x="148" y="670"/>
                  </a:lnTo>
                  <a:lnTo>
                    <a:pt x="138" y="662"/>
                  </a:lnTo>
                  <a:lnTo>
                    <a:pt x="118" y="658"/>
                  </a:lnTo>
                  <a:lnTo>
                    <a:pt x="100" y="654"/>
                  </a:lnTo>
                  <a:lnTo>
                    <a:pt x="84" y="648"/>
                  </a:lnTo>
                  <a:lnTo>
                    <a:pt x="70" y="640"/>
                  </a:lnTo>
                  <a:lnTo>
                    <a:pt x="62" y="638"/>
                  </a:lnTo>
                  <a:lnTo>
                    <a:pt x="54" y="634"/>
                  </a:lnTo>
                  <a:lnTo>
                    <a:pt x="42" y="624"/>
                  </a:lnTo>
                  <a:lnTo>
                    <a:pt x="32" y="610"/>
                  </a:lnTo>
                  <a:lnTo>
                    <a:pt x="24" y="596"/>
                  </a:lnTo>
                  <a:lnTo>
                    <a:pt x="18" y="580"/>
                  </a:lnTo>
                  <a:lnTo>
                    <a:pt x="12" y="566"/>
                  </a:lnTo>
                  <a:lnTo>
                    <a:pt x="6" y="542"/>
                  </a:lnTo>
                  <a:lnTo>
                    <a:pt x="0" y="412"/>
                  </a:lnTo>
                  <a:lnTo>
                    <a:pt x="14" y="388"/>
                  </a:lnTo>
                  <a:lnTo>
                    <a:pt x="18" y="376"/>
                  </a:lnTo>
                  <a:lnTo>
                    <a:pt x="22" y="366"/>
                  </a:lnTo>
                  <a:lnTo>
                    <a:pt x="20" y="352"/>
                  </a:lnTo>
                  <a:lnTo>
                    <a:pt x="16" y="340"/>
                  </a:lnTo>
                  <a:lnTo>
                    <a:pt x="12" y="332"/>
                  </a:lnTo>
                  <a:lnTo>
                    <a:pt x="10" y="328"/>
                  </a:lnTo>
                  <a:lnTo>
                    <a:pt x="22" y="326"/>
                  </a:lnTo>
                  <a:lnTo>
                    <a:pt x="26" y="328"/>
                  </a:lnTo>
                  <a:lnTo>
                    <a:pt x="32" y="330"/>
                  </a:lnTo>
                  <a:lnTo>
                    <a:pt x="42" y="330"/>
                  </a:lnTo>
                  <a:lnTo>
                    <a:pt x="50" y="320"/>
                  </a:lnTo>
                  <a:lnTo>
                    <a:pt x="52" y="314"/>
                  </a:lnTo>
                  <a:lnTo>
                    <a:pt x="60" y="312"/>
                  </a:lnTo>
                  <a:lnTo>
                    <a:pt x="66" y="312"/>
                  </a:lnTo>
                  <a:lnTo>
                    <a:pt x="72" y="316"/>
                  </a:lnTo>
                  <a:lnTo>
                    <a:pt x="78" y="320"/>
                  </a:lnTo>
                  <a:lnTo>
                    <a:pt x="90" y="330"/>
                  </a:lnTo>
                  <a:lnTo>
                    <a:pt x="98" y="336"/>
                  </a:lnTo>
                  <a:lnTo>
                    <a:pt x="108" y="342"/>
                  </a:lnTo>
                  <a:lnTo>
                    <a:pt x="128" y="342"/>
                  </a:lnTo>
                  <a:lnTo>
                    <a:pt x="140" y="340"/>
                  </a:lnTo>
                  <a:lnTo>
                    <a:pt x="150" y="336"/>
                  </a:lnTo>
                  <a:lnTo>
                    <a:pt x="158" y="326"/>
                  </a:lnTo>
                  <a:lnTo>
                    <a:pt x="158" y="300"/>
                  </a:lnTo>
                  <a:lnTo>
                    <a:pt x="148" y="286"/>
                  </a:lnTo>
                  <a:lnTo>
                    <a:pt x="138" y="274"/>
                  </a:lnTo>
                  <a:lnTo>
                    <a:pt x="136" y="270"/>
                  </a:lnTo>
                  <a:lnTo>
                    <a:pt x="136" y="264"/>
                  </a:lnTo>
                  <a:lnTo>
                    <a:pt x="136" y="258"/>
                  </a:lnTo>
                  <a:lnTo>
                    <a:pt x="140" y="252"/>
                  </a:lnTo>
                  <a:lnTo>
                    <a:pt x="168" y="236"/>
                  </a:lnTo>
                  <a:lnTo>
                    <a:pt x="180" y="224"/>
                  </a:lnTo>
                  <a:lnTo>
                    <a:pt x="184" y="212"/>
                  </a:lnTo>
                  <a:lnTo>
                    <a:pt x="188" y="200"/>
                  </a:lnTo>
                  <a:lnTo>
                    <a:pt x="186" y="192"/>
                  </a:lnTo>
                  <a:lnTo>
                    <a:pt x="184" y="184"/>
                  </a:lnTo>
                  <a:lnTo>
                    <a:pt x="178" y="178"/>
                  </a:lnTo>
                  <a:lnTo>
                    <a:pt x="172" y="174"/>
                  </a:lnTo>
                  <a:lnTo>
                    <a:pt x="160" y="164"/>
                  </a:lnTo>
                  <a:lnTo>
                    <a:pt x="152" y="150"/>
                  </a:lnTo>
                  <a:lnTo>
                    <a:pt x="142" y="138"/>
                  </a:lnTo>
                  <a:lnTo>
                    <a:pt x="132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20" y="120"/>
                  </a:lnTo>
                  <a:lnTo>
                    <a:pt x="116" y="114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8" y="98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6" y="80"/>
                  </a:lnTo>
                  <a:lnTo>
                    <a:pt x="110" y="70"/>
                  </a:lnTo>
                  <a:lnTo>
                    <a:pt x="104" y="66"/>
                  </a:lnTo>
                  <a:lnTo>
                    <a:pt x="104" y="58"/>
                  </a:lnTo>
                  <a:lnTo>
                    <a:pt x="120" y="56"/>
                  </a:lnTo>
                  <a:lnTo>
                    <a:pt x="138" y="52"/>
                  </a:lnTo>
                  <a:lnTo>
                    <a:pt x="176" y="50"/>
                  </a:lnTo>
                  <a:lnTo>
                    <a:pt x="214" y="46"/>
                  </a:lnTo>
                  <a:lnTo>
                    <a:pt x="234" y="42"/>
                  </a:lnTo>
                  <a:lnTo>
                    <a:pt x="252" y="38"/>
                  </a:lnTo>
                  <a:lnTo>
                    <a:pt x="280" y="24"/>
                  </a:lnTo>
                  <a:lnTo>
                    <a:pt x="310" y="12"/>
                  </a:lnTo>
                  <a:lnTo>
                    <a:pt x="324" y="6"/>
                  </a:lnTo>
                  <a:lnTo>
                    <a:pt x="340" y="4"/>
                  </a:lnTo>
                  <a:lnTo>
                    <a:pt x="358" y="0"/>
                  </a:lnTo>
                  <a:lnTo>
                    <a:pt x="378" y="0"/>
                  </a:lnTo>
                  <a:lnTo>
                    <a:pt x="400" y="10"/>
                  </a:lnTo>
                  <a:lnTo>
                    <a:pt x="430" y="8"/>
                  </a:lnTo>
                  <a:lnTo>
                    <a:pt x="462" y="10"/>
                  </a:lnTo>
                  <a:lnTo>
                    <a:pt x="478" y="10"/>
                  </a:lnTo>
                  <a:lnTo>
                    <a:pt x="494" y="12"/>
                  </a:lnTo>
                  <a:lnTo>
                    <a:pt x="510" y="16"/>
                  </a:lnTo>
                  <a:lnTo>
                    <a:pt x="526" y="22"/>
                  </a:lnTo>
                  <a:lnTo>
                    <a:pt x="604" y="72"/>
                  </a:lnTo>
                  <a:lnTo>
                    <a:pt x="612" y="84"/>
                  </a:lnTo>
                  <a:lnTo>
                    <a:pt x="638" y="104"/>
                  </a:lnTo>
                  <a:lnTo>
                    <a:pt x="654" y="114"/>
                  </a:lnTo>
                  <a:lnTo>
                    <a:pt x="676" y="122"/>
                  </a:lnTo>
                  <a:lnTo>
                    <a:pt x="706" y="122"/>
                  </a:lnTo>
                  <a:lnTo>
                    <a:pt x="720" y="110"/>
                  </a:lnTo>
                  <a:lnTo>
                    <a:pt x="722" y="94"/>
                  </a:lnTo>
                  <a:lnTo>
                    <a:pt x="720" y="80"/>
                  </a:lnTo>
                  <a:lnTo>
                    <a:pt x="718" y="68"/>
                  </a:lnTo>
                  <a:lnTo>
                    <a:pt x="716" y="58"/>
                  </a:lnTo>
                  <a:lnTo>
                    <a:pt x="720" y="56"/>
                  </a:lnTo>
                  <a:lnTo>
                    <a:pt x="724" y="54"/>
                  </a:lnTo>
                  <a:lnTo>
                    <a:pt x="736" y="52"/>
                  </a:lnTo>
                  <a:lnTo>
                    <a:pt x="762" y="52"/>
                  </a:lnTo>
                  <a:lnTo>
                    <a:pt x="792" y="72"/>
                  </a:lnTo>
                  <a:lnTo>
                    <a:pt x="822" y="80"/>
                  </a:lnTo>
                  <a:lnTo>
                    <a:pt x="858" y="84"/>
                  </a:lnTo>
                  <a:lnTo>
                    <a:pt x="898" y="104"/>
                  </a:lnTo>
                  <a:lnTo>
                    <a:pt x="930" y="128"/>
                  </a:lnTo>
                  <a:lnTo>
                    <a:pt x="930" y="132"/>
                  </a:lnTo>
                  <a:lnTo>
                    <a:pt x="940" y="140"/>
                  </a:lnTo>
                  <a:lnTo>
                    <a:pt x="952" y="142"/>
                  </a:lnTo>
                  <a:lnTo>
                    <a:pt x="964" y="140"/>
                  </a:lnTo>
                  <a:lnTo>
                    <a:pt x="992" y="136"/>
                  </a:lnTo>
                  <a:lnTo>
                    <a:pt x="1032" y="184"/>
                  </a:lnTo>
                  <a:lnTo>
                    <a:pt x="1088" y="224"/>
                  </a:lnTo>
                  <a:lnTo>
                    <a:pt x="1116" y="238"/>
                  </a:lnTo>
                  <a:lnTo>
                    <a:pt x="1166" y="238"/>
                  </a:lnTo>
                  <a:lnTo>
                    <a:pt x="1174" y="250"/>
                  </a:lnTo>
                  <a:lnTo>
                    <a:pt x="1182" y="272"/>
                  </a:lnTo>
                  <a:lnTo>
                    <a:pt x="1188" y="294"/>
                  </a:lnTo>
                  <a:lnTo>
                    <a:pt x="1194" y="316"/>
                  </a:lnTo>
                  <a:lnTo>
                    <a:pt x="1216" y="368"/>
                  </a:lnTo>
                  <a:lnTo>
                    <a:pt x="1220" y="412"/>
                  </a:lnTo>
                  <a:lnTo>
                    <a:pt x="1228" y="422"/>
                  </a:lnTo>
                  <a:lnTo>
                    <a:pt x="1234" y="436"/>
                  </a:lnTo>
                  <a:lnTo>
                    <a:pt x="1236" y="444"/>
                  </a:lnTo>
                  <a:lnTo>
                    <a:pt x="1236" y="452"/>
                  </a:lnTo>
                  <a:lnTo>
                    <a:pt x="1232" y="458"/>
                  </a:lnTo>
                  <a:lnTo>
                    <a:pt x="1226" y="466"/>
                  </a:lnTo>
                  <a:lnTo>
                    <a:pt x="1200" y="482"/>
                  </a:lnTo>
                  <a:lnTo>
                    <a:pt x="1192" y="488"/>
                  </a:lnTo>
                  <a:lnTo>
                    <a:pt x="1184" y="496"/>
                  </a:lnTo>
                  <a:lnTo>
                    <a:pt x="1172" y="514"/>
                  </a:lnTo>
                  <a:lnTo>
                    <a:pt x="1156" y="542"/>
                  </a:lnTo>
                  <a:lnTo>
                    <a:pt x="1120" y="568"/>
                  </a:lnTo>
                  <a:lnTo>
                    <a:pt x="1120" y="584"/>
                  </a:lnTo>
                  <a:lnTo>
                    <a:pt x="1154" y="614"/>
                  </a:lnTo>
                  <a:lnTo>
                    <a:pt x="1152" y="620"/>
                  </a:lnTo>
                  <a:lnTo>
                    <a:pt x="1148" y="624"/>
                  </a:lnTo>
                  <a:lnTo>
                    <a:pt x="1144" y="626"/>
                  </a:lnTo>
                  <a:lnTo>
                    <a:pt x="1138" y="628"/>
                  </a:lnTo>
                  <a:lnTo>
                    <a:pt x="1128" y="628"/>
                  </a:lnTo>
                  <a:lnTo>
                    <a:pt x="1120" y="628"/>
                  </a:lnTo>
                  <a:lnTo>
                    <a:pt x="1086" y="606"/>
                  </a:lnTo>
                  <a:lnTo>
                    <a:pt x="1052" y="604"/>
                  </a:lnTo>
                  <a:lnTo>
                    <a:pt x="1038" y="606"/>
                  </a:lnTo>
                  <a:lnTo>
                    <a:pt x="1030" y="608"/>
                  </a:lnTo>
                  <a:lnTo>
                    <a:pt x="1030" y="632"/>
                  </a:lnTo>
                  <a:lnTo>
                    <a:pt x="1030" y="642"/>
                  </a:lnTo>
                  <a:lnTo>
                    <a:pt x="1032" y="652"/>
                  </a:lnTo>
                  <a:lnTo>
                    <a:pt x="1036" y="662"/>
                  </a:lnTo>
                  <a:lnTo>
                    <a:pt x="1042" y="672"/>
                  </a:lnTo>
                  <a:lnTo>
                    <a:pt x="1052" y="682"/>
                  </a:lnTo>
                  <a:lnTo>
                    <a:pt x="1064" y="694"/>
                  </a:lnTo>
                  <a:lnTo>
                    <a:pt x="1064" y="730"/>
                  </a:lnTo>
                  <a:lnTo>
                    <a:pt x="1080" y="780"/>
                  </a:lnTo>
                  <a:lnTo>
                    <a:pt x="1078" y="788"/>
                  </a:lnTo>
                  <a:lnTo>
                    <a:pt x="1076" y="792"/>
                  </a:lnTo>
                  <a:lnTo>
                    <a:pt x="1074" y="796"/>
                  </a:lnTo>
                  <a:lnTo>
                    <a:pt x="1068" y="798"/>
                  </a:lnTo>
                  <a:lnTo>
                    <a:pt x="1058" y="800"/>
                  </a:lnTo>
                  <a:lnTo>
                    <a:pt x="1046" y="800"/>
                  </a:lnTo>
                  <a:lnTo>
                    <a:pt x="1034" y="804"/>
                  </a:lnTo>
                  <a:lnTo>
                    <a:pt x="1028" y="808"/>
                  </a:lnTo>
                  <a:lnTo>
                    <a:pt x="1014" y="818"/>
                  </a:lnTo>
                  <a:lnTo>
                    <a:pt x="1004" y="818"/>
                  </a:lnTo>
                  <a:lnTo>
                    <a:pt x="996" y="806"/>
                  </a:lnTo>
                  <a:lnTo>
                    <a:pt x="968" y="804"/>
                  </a:lnTo>
                  <a:lnTo>
                    <a:pt x="968" y="798"/>
                  </a:lnTo>
                  <a:lnTo>
                    <a:pt x="964" y="794"/>
                  </a:lnTo>
                  <a:lnTo>
                    <a:pt x="956" y="788"/>
                  </a:lnTo>
                  <a:lnTo>
                    <a:pt x="936" y="786"/>
                  </a:lnTo>
                  <a:lnTo>
                    <a:pt x="934" y="792"/>
                  </a:lnTo>
                  <a:lnTo>
                    <a:pt x="926" y="796"/>
                  </a:lnTo>
                  <a:lnTo>
                    <a:pt x="920" y="800"/>
                  </a:lnTo>
                  <a:lnTo>
                    <a:pt x="914" y="800"/>
                  </a:lnTo>
                  <a:lnTo>
                    <a:pt x="908" y="786"/>
                  </a:lnTo>
                  <a:lnTo>
                    <a:pt x="878" y="780"/>
                  </a:lnTo>
                  <a:lnTo>
                    <a:pt x="836" y="732"/>
                  </a:lnTo>
                  <a:lnTo>
                    <a:pt x="830" y="722"/>
                  </a:lnTo>
                  <a:lnTo>
                    <a:pt x="830" y="710"/>
                  </a:lnTo>
                  <a:lnTo>
                    <a:pt x="828" y="698"/>
                  </a:lnTo>
                  <a:lnTo>
                    <a:pt x="824" y="690"/>
                  </a:lnTo>
                  <a:lnTo>
                    <a:pt x="820" y="682"/>
                  </a:lnTo>
                  <a:lnTo>
                    <a:pt x="808" y="670"/>
                  </a:lnTo>
                  <a:lnTo>
                    <a:pt x="796" y="658"/>
                  </a:lnTo>
                  <a:lnTo>
                    <a:pt x="778" y="654"/>
                  </a:lnTo>
                  <a:lnTo>
                    <a:pt x="758" y="652"/>
                  </a:lnTo>
                  <a:lnTo>
                    <a:pt x="724" y="654"/>
                  </a:lnTo>
                  <a:lnTo>
                    <a:pt x="706" y="656"/>
                  </a:lnTo>
                  <a:lnTo>
                    <a:pt x="702" y="660"/>
                  </a:lnTo>
                  <a:lnTo>
                    <a:pt x="700" y="662"/>
                  </a:lnTo>
                  <a:lnTo>
                    <a:pt x="698" y="674"/>
                  </a:lnTo>
                  <a:lnTo>
                    <a:pt x="698" y="694"/>
                  </a:lnTo>
                  <a:lnTo>
                    <a:pt x="722" y="726"/>
                  </a:lnTo>
                  <a:lnTo>
                    <a:pt x="722" y="746"/>
                  </a:lnTo>
                  <a:lnTo>
                    <a:pt x="712" y="758"/>
                  </a:lnTo>
                  <a:lnTo>
                    <a:pt x="700" y="772"/>
                  </a:lnTo>
                  <a:lnTo>
                    <a:pt x="696" y="778"/>
                  </a:lnTo>
                  <a:lnTo>
                    <a:pt x="694" y="786"/>
                  </a:lnTo>
                  <a:lnTo>
                    <a:pt x="694" y="796"/>
                  </a:lnTo>
                  <a:lnTo>
                    <a:pt x="698" y="804"/>
                  </a:lnTo>
                  <a:lnTo>
                    <a:pt x="698" y="810"/>
                  </a:lnTo>
                  <a:lnTo>
                    <a:pt x="694" y="818"/>
                  </a:lnTo>
                  <a:lnTo>
                    <a:pt x="684" y="834"/>
                  </a:lnTo>
                  <a:lnTo>
                    <a:pt x="664" y="862"/>
                  </a:lnTo>
                  <a:lnTo>
                    <a:pt x="658" y="870"/>
                  </a:lnTo>
                  <a:lnTo>
                    <a:pt x="652" y="878"/>
                  </a:lnTo>
                  <a:lnTo>
                    <a:pt x="644" y="882"/>
                  </a:lnTo>
                  <a:lnTo>
                    <a:pt x="634" y="886"/>
                  </a:lnTo>
                  <a:lnTo>
                    <a:pt x="624" y="898"/>
                  </a:lnTo>
                  <a:lnTo>
                    <a:pt x="618" y="896"/>
                  </a:lnTo>
                  <a:lnTo>
                    <a:pt x="612" y="896"/>
                  </a:lnTo>
                  <a:lnTo>
                    <a:pt x="608" y="890"/>
                  </a:lnTo>
                  <a:lnTo>
                    <a:pt x="604" y="884"/>
                  </a:lnTo>
                  <a:lnTo>
                    <a:pt x="604" y="880"/>
                  </a:lnTo>
                  <a:lnTo>
                    <a:pt x="598" y="878"/>
                  </a:lnTo>
                  <a:lnTo>
                    <a:pt x="594" y="876"/>
                  </a:lnTo>
                  <a:lnTo>
                    <a:pt x="582" y="876"/>
                  </a:lnTo>
                  <a:lnTo>
                    <a:pt x="568" y="880"/>
                  </a:lnTo>
                  <a:lnTo>
                    <a:pt x="560" y="892"/>
                  </a:lnTo>
                  <a:lnTo>
                    <a:pt x="556" y="896"/>
                  </a:lnTo>
                  <a:lnTo>
                    <a:pt x="552" y="90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3" name="Freeform 29"/>
            <p:cNvSpPr/>
            <p:nvPr/>
          </p:nvSpPr>
          <p:spPr bwMode="auto">
            <a:xfrm>
              <a:off x="5677367" y="2717990"/>
              <a:ext cx="538303" cy="1086162"/>
            </a:xfrm>
            <a:custGeom>
              <a:avLst/>
              <a:gdLst>
                <a:gd name="T0" fmla="*/ 24 w 340"/>
                <a:gd name="T1" fmla="*/ 676 h 684"/>
                <a:gd name="T2" fmla="*/ 10 w 340"/>
                <a:gd name="T3" fmla="*/ 654 h 684"/>
                <a:gd name="T4" fmla="*/ 10 w 340"/>
                <a:gd name="T5" fmla="*/ 624 h 684"/>
                <a:gd name="T6" fmla="*/ 18 w 340"/>
                <a:gd name="T7" fmla="*/ 560 h 684"/>
                <a:gd name="T8" fmla="*/ 0 w 340"/>
                <a:gd name="T9" fmla="*/ 514 h 684"/>
                <a:gd name="T10" fmla="*/ 8 w 340"/>
                <a:gd name="T11" fmla="*/ 426 h 684"/>
                <a:gd name="T12" fmla="*/ 30 w 340"/>
                <a:gd name="T13" fmla="*/ 386 h 684"/>
                <a:gd name="T14" fmla="*/ 24 w 340"/>
                <a:gd name="T15" fmla="*/ 326 h 684"/>
                <a:gd name="T16" fmla="*/ 22 w 340"/>
                <a:gd name="T17" fmla="*/ 282 h 684"/>
                <a:gd name="T18" fmla="*/ 44 w 340"/>
                <a:gd name="T19" fmla="*/ 248 h 684"/>
                <a:gd name="T20" fmla="*/ 50 w 340"/>
                <a:gd name="T21" fmla="*/ 218 h 684"/>
                <a:gd name="T22" fmla="*/ 64 w 340"/>
                <a:gd name="T23" fmla="*/ 170 h 684"/>
                <a:gd name="T24" fmla="*/ 70 w 340"/>
                <a:gd name="T25" fmla="*/ 150 h 684"/>
                <a:gd name="T26" fmla="*/ 94 w 340"/>
                <a:gd name="T27" fmla="*/ 122 h 684"/>
                <a:gd name="T28" fmla="*/ 128 w 340"/>
                <a:gd name="T29" fmla="*/ 82 h 684"/>
                <a:gd name="T30" fmla="*/ 152 w 340"/>
                <a:gd name="T31" fmla="*/ 58 h 684"/>
                <a:gd name="T32" fmla="*/ 170 w 340"/>
                <a:gd name="T33" fmla="*/ 40 h 684"/>
                <a:gd name="T34" fmla="*/ 224 w 340"/>
                <a:gd name="T35" fmla="*/ 40 h 684"/>
                <a:gd name="T36" fmla="*/ 238 w 340"/>
                <a:gd name="T37" fmla="*/ 32 h 684"/>
                <a:gd name="T38" fmla="*/ 270 w 340"/>
                <a:gd name="T39" fmla="*/ 20 h 684"/>
                <a:gd name="T40" fmla="*/ 290 w 340"/>
                <a:gd name="T41" fmla="*/ 0 h 684"/>
                <a:gd name="T42" fmla="*/ 308 w 340"/>
                <a:gd name="T43" fmla="*/ 12 h 684"/>
                <a:gd name="T44" fmla="*/ 290 w 340"/>
                <a:gd name="T45" fmla="*/ 34 h 684"/>
                <a:gd name="T46" fmla="*/ 276 w 340"/>
                <a:gd name="T47" fmla="*/ 54 h 684"/>
                <a:gd name="T48" fmla="*/ 286 w 340"/>
                <a:gd name="T49" fmla="*/ 64 h 684"/>
                <a:gd name="T50" fmla="*/ 310 w 340"/>
                <a:gd name="T51" fmla="*/ 82 h 684"/>
                <a:gd name="T52" fmla="*/ 340 w 340"/>
                <a:gd name="T53" fmla="*/ 124 h 684"/>
                <a:gd name="T54" fmla="*/ 328 w 340"/>
                <a:gd name="T55" fmla="*/ 158 h 684"/>
                <a:gd name="T56" fmla="*/ 290 w 340"/>
                <a:gd name="T57" fmla="*/ 186 h 684"/>
                <a:gd name="T58" fmla="*/ 268 w 340"/>
                <a:gd name="T59" fmla="*/ 228 h 684"/>
                <a:gd name="T60" fmla="*/ 274 w 340"/>
                <a:gd name="T61" fmla="*/ 256 h 684"/>
                <a:gd name="T62" fmla="*/ 300 w 340"/>
                <a:gd name="T63" fmla="*/ 278 h 684"/>
                <a:gd name="T64" fmla="*/ 320 w 340"/>
                <a:gd name="T65" fmla="*/ 312 h 684"/>
                <a:gd name="T66" fmla="*/ 328 w 340"/>
                <a:gd name="T67" fmla="*/ 344 h 684"/>
                <a:gd name="T68" fmla="*/ 316 w 340"/>
                <a:gd name="T69" fmla="*/ 384 h 684"/>
                <a:gd name="T70" fmla="*/ 298 w 340"/>
                <a:gd name="T71" fmla="*/ 412 h 684"/>
                <a:gd name="T72" fmla="*/ 276 w 340"/>
                <a:gd name="T73" fmla="*/ 436 h 684"/>
                <a:gd name="T74" fmla="*/ 298 w 340"/>
                <a:gd name="T75" fmla="*/ 474 h 684"/>
                <a:gd name="T76" fmla="*/ 302 w 340"/>
                <a:gd name="T77" fmla="*/ 506 h 684"/>
                <a:gd name="T78" fmla="*/ 296 w 340"/>
                <a:gd name="T79" fmla="*/ 544 h 684"/>
                <a:gd name="T80" fmla="*/ 236 w 340"/>
                <a:gd name="T81" fmla="*/ 602 h 684"/>
                <a:gd name="T82" fmla="*/ 164 w 340"/>
                <a:gd name="T83" fmla="*/ 620 h 684"/>
                <a:gd name="T84" fmla="*/ 112 w 340"/>
                <a:gd name="T85" fmla="*/ 644 h 684"/>
                <a:gd name="T86" fmla="*/ 66 w 340"/>
                <a:gd name="T87" fmla="*/ 664 h 684"/>
                <a:gd name="T88" fmla="*/ 48 w 340"/>
                <a:gd name="T89" fmla="*/ 678 h 6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0" h="684">
                  <a:moveTo>
                    <a:pt x="32" y="684"/>
                  </a:moveTo>
                  <a:lnTo>
                    <a:pt x="32" y="684"/>
                  </a:lnTo>
                  <a:lnTo>
                    <a:pt x="24" y="676"/>
                  </a:lnTo>
                  <a:lnTo>
                    <a:pt x="16" y="668"/>
                  </a:lnTo>
                  <a:lnTo>
                    <a:pt x="12" y="662"/>
                  </a:lnTo>
                  <a:lnTo>
                    <a:pt x="10" y="654"/>
                  </a:lnTo>
                  <a:lnTo>
                    <a:pt x="10" y="638"/>
                  </a:lnTo>
                  <a:lnTo>
                    <a:pt x="10" y="624"/>
                  </a:lnTo>
                  <a:lnTo>
                    <a:pt x="20" y="594"/>
                  </a:lnTo>
                  <a:lnTo>
                    <a:pt x="18" y="560"/>
                  </a:lnTo>
                  <a:lnTo>
                    <a:pt x="0" y="514"/>
                  </a:lnTo>
                  <a:lnTo>
                    <a:pt x="0" y="440"/>
                  </a:lnTo>
                  <a:lnTo>
                    <a:pt x="8" y="426"/>
                  </a:lnTo>
                  <a:lnTo>
                    <a:pt x="16" y="412"/>
                  </a:lnTo>
                  <a:lnTo>
                    <a:pt x="30" y="386"/>
                  </a:lnTo>
                  <a:lnTo>
                    <a:pt x="30" y="358"/>
                  </a:lnTo>
                  <a:lnTo>
                    <a:pt x="24" y="326"/>
                  </a:lnTo>
                  <a:lnTo>
                    <a:pt x="22" y="310"/>
                  </a:lnTo>
                  <a:lnTo>
                    <a:pt x="20" y="296"/>
                  </a:lnTo>
                  <a:lnTo>
                    <a:pt x="22" y="282"/>
                  </a:lnTo>
                  <a:lnTo>
                    <a:pt x="24" y="270"/>
                  </a:lnTo>
                  <a:lnTo>
                    <a:pt x="32" y="258"/>
                  </a:lnTo>
                  <a:lnTo>
                    <a:pt x="44" y="248"/>
                  </a:lnTo>
                  <a:lnTo>
                    <a:pt x="48" y="232"/>
                  </a:lnTo>
                  <a:lnTo>
                    <a:pt x="50" y="218"/>
                  </a:lnTo>
                  <a:lnTo>
                    <a:pt x="52" y="192"/>
                  </a:lnTo>
                  <a:lnTo>
                    <a:pt x="64" y="170"/>
                  </a:lnTo>
                  <a:lnTo>
                    <a:pt x="66" y="158"/>
                  </a:lnTo>
                  <a:lnTo>
                    <a:pt x="70" y="150"/>
                  </a:lnTo>
                  <a:lnTo>
                    <a:pt x="74" y="142"/>
                  </a:lnTo>
                  <a:lnTo>
                    <a:pt x="80" y="134"/>
                  </a:lnTo>
                  <a:lnTo>
                    <a:pt x="94" y="122"/>
                  </a:lnTo>
                  <a:lnTo>
                    <a:pt x="110" y="110"/>
                  </a:lnTo>
                  <a:lnTo>
                    <a:pt x="128" y="82"/>
                  </a:lnTo>
                  <a:lnTo>
                    <a:pt x="140" y="68"/>
                  </a:lnTo>
                  <a:lnTo>
                    <a:pt x="146" y="62"/>
                  </a:lnTo>
                  <a:lnTo>
                    <a:pt x="152" y="58"/>
                  </a:lnTo>
                  <a:lnTo>
                    <a:pt x="170" y="40"/>
                  </a:lnTo>
                  <a:lnTo>
                    <a:pt x="204" y="42"/>
                  </a:lnTo>
                  <a:lnTo>
                    <a:pt x="214" y="42"/>
                  </a:lnTo>
                  <a:lnTo>
                    <a:pt x="224" y="40"/>
                  </a:lnTo>
                  <a:lnTo>
                    <a:pt x="232" y="38"/>
                  </a:lnTo>
                  <a:lnTo>
                    <a:pt x="238" y="32"/>
                  </a:lnTo>
                  <a:lnTo>
                    <a:pt x="250" y="30"/>
                  </a:lnTo>
                  <a:lnTo>
                    <a:pt x="260" y="26"/>
                  </a:lnTo>
                  <a:lnTo>
                    <a:pt x="270" y="20"/>
                  </a:lnTo>
                  <a:lnTo>
                    <a:pt x="282" y="10"/>
                  </a:lnTo>
                  <a:lnTo>
                    <a:pt x="290" y="0"/>
                  </a:lnTo>
                  <a:lnTo>
                    <a:pt x="308" y="12"/>
                  </a:lnTo>
                  <a:lnTo>
                    <a:pt x="306" y="18"/>
                  </a:lnTo>
                  <a:lnTo>
                    <a:pt x="302" y="24"/>
                  </a:lnTo>
                  <a:lnTo>
                    <a:pt x="290" y="34"/>
                  </a:lnTo>
                  <a:lnTo>
                    <a:pt x="284" y="40"/>
                  </a:lnTo>
                  <a:lnTo>
                    <a:pt x="280" y="46"/>
                  </a:lnTo>
                  <a:lnTo>
                    <a:pt x="276" y="54"/>
                  </a:lnTo>
                  <a:lnTo>
                    <a:pt x="278" y="62"/>
                  </a:lnTo>
                  <a:lnTo>
                    <a:pt x="286" y="64"/>
                  </a:lnTo>
                  <a:lnTo>
                    <a:pt x="296" y="68"/>
                  </a:lnTo>
                  <a:lnTo>
                    <a:pt x="302" y="74"/>
                  </a:lnTo>
                  <a:lnTo>
                    <a:pt x="310" y="82"/>
                  </a:lnTo>
                  <a:lnTo>
                    <a:pt x="324" y="100"/>
                  </a:lnTo>
                  <a:lnTo>
                    <a:pt x="340" y="124"/>
                  </a:lnTo>
                  <a:lnTo>
                    <a:pt x="340" y="142"/>
                  </a:lnTo>
                  <a:lnTo>
                    <a:pt x="328" y="158"/>
                  </a:lnTo>
                  <a:lnTo>
                    <a:pt x="318" y="168"/>
                  </a:lnTo>
                  <a:lnTo>
                    <a:pt x="290" y="186"/>
                  </a:lnTo>
                  <a:lnTo>
                    <a:pt x="280" y="202"/>
                  </a:lnTo>
                  <a:lnTo>
                    <a:pt x="272" y="218"/>
                  </a:lnTo>
                  <a:lnTo>
                    <a:pt x="268" y="228"/>
                  </a:lnTo>
                  <a:lnTo>
                    <a:pt x="268" y="238"/>
                  </a:lnTo>
                  <a:lnTo>
                    <a:pt x="268" y="248"/>
                  </a:lnTo>
                  <a:lnTo>
                    <a:pt x="274" y="256"/>
                  </a:lnTo>
                  <a:lnTo>
                    <a:pt x="300" y="278"/>
                  </a:lnTo>
                  <a:lnTo>
                    <a:pt x="308" y="290"/>
                  </a:lnTo>
                  <a:lnTo>
                    <a:pt x="316" y="302"/>
                  </a:lnTo>
                  <a:lnTo>
                    <a:pt x="320" y="312"/>
                  </a:lnTo>
                  <a:lnTo>
                    <a:pt x="324" y="320"/>
                  </a:lnTo>
                  <a:lnTo>
                    <a:pt x="326" y="332"/>
                  </a:lnTo>
                  <a:lnTo>
                    <a:pt x="328" y="344"/>
                  </a:lnTo>
                  <a:lnTo>
                    <a:pt x="322" y="364"/>
                  </a:lnTo>
                  <a:lnTo>
                    <a:pt x="316" y="384"/>
                  </a:lnTo>
                  <a:lnTo>
                    <a:pt x="308" y="398"/>
                  </a:lnTo>
                  <a:lnTo>
                    <a:pt x="298" y="412"/>
                  </a:lnTo>
                  <a:lnTo>
                    <a:pt x="286" y="426"/>
                  </a:lnTo>
                  <a:lnTo>
                    <a:pt x="276" y="436"/>
                  </a:lnTo>
                  <a:lnTo>
                    <a:pt x="274" y="448"/>
                  </a:lnTo>
                  <a:lnTo>
                    <a:pt x="298" y="474"/>
                  </a:lnTo>
                  <a:lnTo>
                    <a:pt x="302" y="488"/>
                  </a:lnTo>
                  <a:lnTo>
                    <a:pt x="302" y="506"/>
                  </a:lnTo>
                  <a:lnTo>
                    <a:pt x="300" y="524"/>
                  </a:lnTo>
                  <a:lnTo>
                    <a:pt x="296" y="544"/>
                  </a:lnTo>
                  <a:lnTo>
                    <a:pt x="282" y="560"/>
                  </a:lnTo>
                  <a:lnTo>
                    <a:pt x="268" y="574"/>
                  </a:lnTo>
                  <a:lnTo>
                    <a:pt x="236" y="602"/>
                  </a:lnTo>
                  <a:lnTo>
                    <a:pt x="164" y="620"/>
                  </a:lnTo>
                  <a:lnTo>
                    <a:pt x="146" y="632"/>
                  </a:lnTo>
                  <a:lnTo>
                    <a:pt x="128" y="640"/>
                  </a:lnTo>
                  <a:lnTo>
                    <a:pt x="112" y="644"/>
                  </a:lnTo>
                  <a:lnTo>
                    <a:pt x="92" y="648"/>
                  </a:lnTo>
                  <a:lnTo>
                    <a:pt x="66" y="664"/>
                  </a:lnTo>
                  <a:lnTo>
                    <a:pt x="56" y="672"/>
                  </a:lnTo>
                  <a:lnTo>
                    <a:pt x="48" y="678"/>
                  </a:lnTo>
                  <a:lnTo>
                    <a:pt x="32" y="68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4" name="Freeform 30"/>
            <p:cNvSpPr/>
            <p:nvPr/>
          </p:nvSpPr>
          <p:spPr bwMode="auto">
            <a:xfrm>
              <a:off x="6385661" y="3102082"/>
              <a:ext cx="1016793" cy="680032"/>
            </a:xfrm>
            <a:custGeom>
              <a:avLst/>
              <a:gdLst>
                <a:gd name="T0" fmla="*/ 42 w 640"/>
                <a:gd name="T1" fmla="*/ 410 h 428"/>
                <a:gd name="T2" fmla="*/ 0 w 640"/>
                <a:gd name="T3" fmla="*/ 372 h 428"/>
                <a:gd name="T4" fmla="*/ 26 w 640"/>
                <a:gd name="T5" fmla="*/ 338 h 428"/>
                <a:gd name="T6" fmla="*/ 38 w 640"/>
                <a:gd name="T7" fmla="*/ 322 h 428"/>
                <a:gd name="T8" fmla="*/ 26 w 640"/>
                <a:gd name="T9" fmla="*/ 244 h 428"/>
                <a:gd name="T10" fmla="*/ 12 w 640"/>
                <a:gd name="T11" fmla="*/ 208 h 428"/>
                <a:gd name="T12" fmla="*/ 20 w 640"/>
                <a:gd name="T13" fmla="*/ 174 h 428"/>
                <a:gd name="T14" fmla="*/ 42 w 640"/>
                <a:gd name="T15" fmla="*/ 144 h 428"/>
                <a:gd name="T16" fmla="*/ 76 w 640"/>
                <a:gd name="T17" fmla="*/ 106 h 428"/>
                <a:gd name="T18" fmla="*/ 104 w 640"/>
                <a:gd name="T19" fmla="*/ 80 h 428"/>
                <a:gd name="T20" fmla="*/ 150 w 640"/>
                <a:gd name="T21" fmla="*/ 52 h 428"/>
                <a:gd name="T22" fmla="*/ 210 w 640"/>
                <a:gd name="T23" fmla="*/ 38 h 428"/>
                <a:gd name="T24" fmla="*/ 236 w 640"/>
                <a:gd name="T25" fmla="*/ 38 h 428"/>
                <a:gd name="T26" fmla="*/ 268 w 640"/>
                <a:gd name="T27" fmla="*/ 16 h 428"/>
                <a:gd name="T28" fmla="*/ 294 w 640"/>
                <a:gd name="T29" fmla="*/ 12 h 428"/>
                <a:gd name="T30" fmla="*/ 308 w 640"/>
                <a:gd name="T31" fmla="*/ 36 h 428"/>
                <a:gd name="T32" fmla="*/ 308 w 640"/>
                <a:gd name="T33" fmla="*/ 80 h 428"/>
                <a:gd name="T34" fmla="*/ 360 w 640"/>
                <a:gd name="T35" fmla="*/ 108 h 428"/>
                <a:gd name="T36" fmla="*/ 384 w 640"/>
                <a:gd name="T37" fmla="*/ 110 h 428"/>
                <a:gd name="T38" fmla="*/ 432 w 640"/>
                <a:gd name="T39" fmla="*/ 38 h 428"/>
                <a:gd name="T40" fmla="*/ 452 w 640"/>
                <a:gd name="T41" fmla="*/ 24 h 428"/>
                <a:gd name="T42" fmla="*/ 492 w 640"/>
                <a:gd name="T43" fmla="*/ 16 h 428"/>
                <a:gd name="T44" fmla="*/ 536 w 640"/>
                <a:gd name="T45" fmla="*/ 34 h 428"/>
                <a:gd name="T46" fmla="*/ 640 w 640"/>
                <a:gd name="T47" fmla="*/ 36 h 428"/>
                <a:gd name="T48" fmla="*/ 636 w 640"/>
                <a:gd name="T49" fmla="*/ 46 h 428"/>
                <a:gd name="T50" fmla="*/ 632 w 640"/>
                <a:gd name="T51" fmla="*/ 76 h 428"/>
                <a:gd name="T52" fmla="*/ 570 w 640"/>
                <a:gd name="T53" fmla="*/ 96 h 428"/>
                <a:gd name="T54" fmla="*/ 514 w 640"/>
                <a:gd name="T55" fmla="*/ 136 h 428"/>
                <a:gd name="T56" fmla="*/ 500 w 640"/>
                <a:gd name="T57" fmla="*/ 160 h 428"/>
                <a:gd name="T58" fmla="*/ 472 w 640"/>
                <a:gd name="T59" fmla="*/ 178 h 428"/>
                <a:gd name="T60" fmla="*/ 446 w 640"/>
                <a:gd name="T61" fmla="*/ 188 h 428"/>
                <a:gd name="T62" fmla="*/ 438 w 640"/>
                <a:gd name="T63" fmla="*/ 228 h 428"/>
                <a:gd name="T64" fmla="*/ 418 w 640"/>
                <a:gd name="T65" fmla="*/ 252 h 428"/>
                <a:gd name="T66" fmla="*/ 400 w 640"/>
                <a:gd name="T67" fmla="*/ 276 h 428"/>
                <a:gd name="T68" fmla="*/ 390 w 640"/>
                <a:gd name="T69" fmla="*/ 324 h 428"/>
                <a:gd name="T70" fmla="*/ 374 w 640"/>
                <a:gd name="T71" fmla="*/ 326 h 428"/>
                <a:gd name="T72" fmla="*/ 350 w 640"/>
                <a:gd name="T73" fmla="*/ 342 h 428"/>
                <a:gd name="T74" fmla="*/ 338 w 640"/>
                <a:gd name="T75" fmla="*/ 366 h 428"/>
                <a:gd name="T76" fmla="*/ 322 w 640"/>
                <a:gd name="T77" fmla="*/ 400 h 428"/>
                <a:gd name="T78" fmla="*/ 314 w 640"/>
                <a:gd name="T79" fmla="*/ 400 h 428"/>
                <a:gd name="T80" fmla="*/ 304 w 640"/>
                <a:gd name="T81" fmla="*/ 392 h 428"/>
                <a:gd name="T82" fmla="*/ 274 w 640"/>
                <a:gd name="T83" fmla="*/ 404 h 428"/>
                <a:gd name="T84" fmla="*/ 250 w 640"/>
                <a:gd name="T85" fmla="*/ 422 h 428"/>
                <a:gd name="T86" fmla="*/ 214 w 640"/>
                <a:gd name="T87" fmla="*/ 416 h 428"/>
                <a:gd name="T88" fmla="*/ 208 w 640"/>
                <a:gd name="T89" fmla="*/ 404 h 428"/>
                <a:gd name="T90" fmla="*/ 142 w 640"/>
                <a:gd name="T91" fmla="*/ 362 h 428"/>
                <a:gd name="T92" fmla="*/ 138 w 640"/>
                <a:gd name="T93" fmla="*/ 380 h 428"/>
                <a:gd name="T94" fmla="*/ 126 w 640"/>
                <a:gd name="T95" fmla="*/ 406 h 428"/>
                <a:gd name="T96" fmla="*/ 108 w 640"/>
                <a:gd name="T97" fmla="*/ 418 h 428"/>
                <a:gd name="T98" fmla="*/ 86 w 640"/>
                <a:gd name="T99" fmla="*/ 422 h 4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0" h="428">
                  <a:moveTo>
                    <a:pt x="70" y="428"/>
                  </a:moveTo>
                  <a:lnTo>
                    <a:pt x="70" y="428"/>
                  </a:lnTo>
                  <a:lnTo>
                    <a:pt x="42" y="410"/>
                  </a:lnTo>
                  <a:lnTo>
                    <a:pt x="0" y="372"/>
                  </a:lnTo>
                  <a:lnTo>
                    <a:pt x="10" y="352"/>
                  </a:lnTo>
                  <a:lnTo>
                    <a:pt x="26" y="338"/>
                  </a:lnTo>
                  <a:lnTo>
                    <a:pt x="32" y="330"/>
                  </a:lnTo>
                  <a:lnTo>
                    <a:pt x="38" y="322"/>
                  </a:lnTo>
                  <a:lnTo>
                    <a:pt x="38" y="288"/>
                  </a:lnTo>
                  <a:lnTo>
                    <a:pt x="26" y="244"/>
                  </a:lnTo>
                  <a:lnTo>
                    <a:pt x="18" y="220"/>
                  </a:lnTo>
                  <a:lnTo>
                    <a:pt x="12" y="208"/>
                  </a:lnTo>
                  <a:lnTo>
                    <a:pt x="12" y="186"/>
                  </a:lnTo>
                  <a:lnTo>
                    <a:pt x="14" y="180"/>
                  </a:lnTo>
                  <a:lnTo>
                    <a:pt x="20" y="174"/>
                  </a:lnTo>
                  <a:lnTo>
                    <a:pt x="30" y="156"/>
                  </a:lnTo>
                  <a:lnTo>
                    <a:pt x="42" y="144"/>
                  </a:lnTo>
                  <a:lnTo>
                    <a:pt x="68" y="118"/>
                  </a:lnTo>
                  <a:lnTo>
                    <a:pt x="76" y="106"/>
                  </a:lnTo>
                  <a:lnTo>
                    <a:pt x="84" y="96"/>
                  </a:lnTo>
                  <a:lnTo>
                    <a:pt x="92" y="88"/>
                  </a:lnTo>
                  <a:lnTo>
                    <a:pt x="104" y="80"/>
                  </a:lnTo>
                  <a:lnTo>
                    <a:pt x="126" y="66"/>
                  </a:lnTo>
                  <a:lnTo>
                    <a:pt x="150" y="52"/>
                  </a:lnTo>
                  <a:lnTo>
                    <a:pt x="202" y="0"/>
                  </a:lnTo>
                  <a:lnTo>
                    <a:pt x="210" y="38"/>
                  </a:lnTo>
                  <a:lnTo>
                    <a:pt x="236" y="38"/>
                  </a:lnTo>
                  <a:lnTo>
                    <a:pt x="248" y="16"/>
                  </a:lnTo>
                  <a:lnTo>
                    <a:pt x="268" y="16"/>
                  </a:lnTo>
                  <a:lnTo>
                    <a:pt x="282" y="16"/>
                  </a:lnTo>
                  <a:lnTo>
                    <a:pt x="294" y="12"/>
                  </a:lnTo>
                  <a:lnTo>
                    <a:pt x="294" y="16"/>
                  </a:lnTo>
                  <a:lnTo>
                    <a:pt x="298" y="22"/>
                  </a:lnTo>
                  <a:lnTo>
                    <a:pt x="308" y="36"/>
                  </a:lnTo>
                  <a:lnTo>
                    <a:pt x="308" y="80"/>
                  </a:lnTo>
                  <a:lnTo>
                    <a:pt x="322" y="90"/>
                  </a:lnTo>
                  <a:lnTo>
                    <a:pt x="340" y="100"/>
                  </a:lnTo>
                  <a:lnTo>
                    <a:pt x="360" y="108"/>
                  </a:lnTo>
                  <a:lnTo>
                    <a:pt x="372" y="110"/>
                  </a:lnTo>
                  <a:lnTo>
                    <a:pt x="384" y="110"/>
                  </a:lnTo>
                  <a:lnTo>
                    <a:pt x="424" y="48"/>
                  </a:lnTo>
                  <a:lnTo>
                    <a:pt x="432" y="38"/>
                  </a:lnTo>
                  <a:lnTo>
                    <a:pt x="440" y="30"/>
                  </a:lnTo>
                  <a:lnTo>
                    <a:pt x="452" y="24"/>
                  </a:lnTo>
                  <a:lnTo>
                    <a:pt x="462" y="18"/>
                  </a:lnTo>
                  <a:lnTo>
                    <a:pt x="476" y="16"/>
                  </a:lnTo>
                  <a:lnTo>
                    <a:pt x="492" y="16"/>
                  </a:lnTo>
                  <a:lnTo>
                    <a:pt x="536" y="34"/>
                  </a:lnTo>
                  <a:lnTo>
                    <a:pt x="632" y="32"/>
                  </a:lnTo>
                  <a:lnTo>
                    <a:pt x="640" y="36"/>
                  </a:lnTo>
                  <a:lnTo>
                    <a:pt x="636" y="40"/>
                  </a:lnTo>
                  <a:lnTo>
                    <a:pt x="636" y="46"/>
                  </a:lnTo>
                  <a:lnTo>
                    <a:pt x="632" y="76"/>
                  </a:lnTo>
                  <a:lnTo>
                    <a:pt x="598" y="80"/>
                  </a:lnTo>
                  <a:lnTo>
                    <a:pt x="570" y="96"/>
                  </a:lnTo>
                  <a:lnTo>
                    <a:pt x="540" y="114"/>
                  </a:lnTo>
                  <a:lnTo>
                    <a:pt x="526" y="124"/>
                  </a:lnTo>
                  <a:lnTo>
                    <a:pt x="514" y="136"/>
                  </a:lnTo>
                  <a:lnTo>
                    <a:pt x="506" y="148"/>
                  </a:lnTo>
                  <a:lnTo>
                    <a:pt x="500" y="160"/>
                  </a:lnTo>
                  <a:lnTo>
                    <a:pt x="478" y="170"/>
                  </a:lnTo>
                  <a:lnTo>
                    <a:pt x="472" y="178"/>
                  </a:lnTo>
                  <a:lnTo>
                    <a:pt x="464" y="182"/>
                  </a:lnTo>
                  <a:lnTo>
                    <a:pt x="446" y="188"/>
                  </a:lnTo>
                  <a:lnTo>
                    <a:pt x="440" y="194"/>
                  </a:lnTo>
                  <a:lnTo>
                    <a:pt x="438" y="228"/>
                  </a:lnTo>
                  <a:lnTo>
                    <a:pt x="430" y="240"/>
                  </a:lnTo>
                  <a:lnTo>
                    <a:pt x="418" y="252"/>
                  </a:lnTo>
                  <a:lnTo>
                    <a:pt x="408" y="264"/>
                  </a:lnTo>
                  <a:lnTo>
                    <a:pt x="400" y="276"/>
                  </a:lnTo>
                  <a:lnTo>
                    <a:pt x="400" y="298"/>
                  </a:lnTo>
                  <a:lnTo>
                    <a:pt x="396" y="312"/>
                  </a:lnTo>
                  <a:lnTo>
                    <a:pt x="390" y="324"/>
                  </a:lnTo>
                  <a:lnTo>
                    <a:pt x="382" y="324"/>
                  </a:lnTo>
                  <a:lnTo>
                    <a:pt x="374" y="326"/>
                  </a:lnTo>
                  <a:lnTo>
                    <a:pt x="366" y="328"/>
                  </a:lnTo>
                  <a:lnTo>
                    <a:pt x="360" y="332"/>
                  </a:lnTo>
                  <a:lnTo>
                    <a:pt x="350" y="342"/>
                  </a:lnTo>
                  <a:lnTo>
                    <a:pt x="342" y="352"/>
                  </a:lnTo>
                  <a:lnTo>
                    <a:pt x="338" y="366"/>
                  </a:lnTo>
                  <a:lnTo>
                    <a:pt x="334" y="380"/>
                  </a:lnTo>
                  <a:lnTo>
                    <a:pt x="326" y="394"/>
                  </a:lnTo>
                  <a:lnTo>
                    <a:pt x="322" y="400"/>
                  </a:lnTo>
                  <a:lnTo>
                    <a:pt x="314" y="404"/>
                  </a:lnTo>
                  <a:lnTo>
                    <a:pt x="314" y="400"/>
                  </a:lnTo>
                  <a:lnTo>
                    <a:pt x="304" y="392"/>
                  </a:lnTo>
                  <a:lnTo>
                    <a:pt x="286" y="390"/>
                  </a:lnTo>
                  <a:lnTo>
                    <a:pt x="274" y="404"/>
                  </a:lnTo>
                  <a:lnTo>
                    <a:pt x="262" y="420"/>
                  </a:lnTo>
                  <a:lnTo>
                    <a:pt x="250" y="422"/>
                  </a:lnTo>
                  <a:lnTo>
                    <a:pt x="236" y="422"/>
                  </a:lnTo>
                  <a:lnTo>
                    <a:pt x="222" y="420"/>
                  </a:lnTo>
                  <a:lnTo>
                    <a:pt x="214" y="416"/>
                  </a:lnTo>
                  <a:lnTo>
                    <a:pt x="208" y="404"/>
                  </a:lnTo>
                  <a:lnTo>
                    <a:pt x="168" y="364"/>
                  </a:lnTo>
                  <a:lnTo>
                    <a:pt x="142" y="362"/>
                  </a:lnTo>
                  <a:lnTo>
                    <a:pt x="140" y="370"/>
                  </a:lnTo>
                  <a:lnTo>
                    <a:pt x="138" y="380"/>
                  </a:lnTo>
                  <a:lnTo>
                    <a:pt x="136" y="404"/>
                  </a:lnTo>
                  <a:lnTo>
                    <a:pt x="126" y="406"/>
                  </a:lnTo>
                  <a:lnTo>
                    <a:pt x="118" y="410"/>
                  </a:lnTo>
                  <a:lnTo>
                    <a:pt x="112" y="414"/>
                  </a:lnTo>
                  <a:lnTo>
                    <a:pt x="108" y="418"/>
                  </a:lnTo>
                  <a:lnTo>
                    <a:pt x="96" y="420"/>
                  </a:lnTo>
                  <a:lnTo>
                    <a:pt x="86" y="422"/>
                  </a:lnTo>
                  <a:lnTo>
                    <a:pt x="70" y="42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5" name="Freeform 31"/>
            <p:cNvSpPr/>
            <p:nvPr/>
          </p:nvSpPr>
          <p:spPr bwMode="auto">
            <a:xfrm>
              <a:off x="4805381" y="3001337"/>
              <a:ext cx="440715" cy="683180"/>
            </a:xfrm>
            <a:custGeom>
              <a:avLst/>
              <a:gdLst>
                <a:gd name="T0" fmla="*/ 106 w 276"/>
                <a:gd name="T1" fmla="*/ 398 h 430"/>
                <a:gd name="T2" fmla="*/ 98 w 276"/>
                <a:gd name="T3" fmla="*/ 364 h 430"/>
                <a:gd name="T4" fmla="*/ 92 w 276"/>
                <a:gd name="T5" fmla="*/ 318 h 430"/>
                <a:gd name="T6" fmla="*/ 86 w 276"/>
                <a:gd name="T7" fmla="*/ 280 h 430"/>
                <a:gd name="T8" fmla="*/ 52 w 276"/>
                <a:gd name="T9" fmla="*/ 240 h 430"/>
                <a:gd name="T10" fmla="*/ 26 w 276"/>
                <a:gd name="T11" fmla="*/ 214 h 430"/>
                <a:gd name="T12" fmla="*/ 0 w 276"/>
                <a:gd name="T13" fmla="*/ 200 h 430"/>
                <a:gd name="T14" fmla="*/ 4 w 276"/>
                <a:gd name="T15" fmla="*/ 196 h 430"/>
                <a:gd name="T16" fmla="*/ 28 w 276"/>
                <a:gd name="T17" fmla="*/ 186 h 430"/>
                <a:gd name="T18" fmla="*/ 68 w 276"/>
                <a:gd name="T19" fmla="*/ 180 h 430"/>
                <a:gd name="T20" fmla="*/ 84 w 276"/>
                <a:gd name="T21" fmla="*/ 166 h 430"/>
                <a:gd name="T22" fmla="*/ 112 w 276"/>
                <a:gd name="T23" fmla="*/ 160 h 430"/>
                <a:gd name="T24" fmla="*/ 130 w 276"/>
                <a:gd name="T25" fmla="*/ 138 h 430"/>
                <a:gd name="T26" fmla="*/ 128 w 276"/>
                <a:gd name="T27" fmla="*/ 98 h 430"/>
                <a:gd name="T28" fmla="*/ 158 w 276"/>
                <a:gd name="T29" fmla="*/ 42 h 430"/>
                <a:gd name="T30" fmla="*/ 162 w 276"/>
                <a:gd name="T31" fmla="*/ 12 h 430"/>
                <a:gd name="T32" fmla="*/ 170 w 276"/>
                <a:gd name="T33" fmla="*/ 10 h 430"/>
                <a:gd name="T34" fmla="*/ 190 w 276"/>
                <a:gd name="T35" fmla="*/ 2 h 430"/>
                <a:gd name="T36" fmla="*/ 204 w 276"/>
                <a:gd name="T37" fmla="*/ 0 h 430"/>
                <a:gd name="T38" fmla="*/ 220 w 276"/>
                <a:gd name="T39" fmla="*/ 6 h 430"/>
                <a:gd name="T40" fmla="*/ 226 w 276"/>
                <a:gd name="T41" fmla="*/ 22 h 430"/>
                <a:gd name="T42" fmla="*/ 218 w 276"/>
                <a:gd name="T43" fmla="*/ 40 h 430"/>
                <a:gd name="T44" fmla="*/ 212 w 276"/>
                <a:gd name="T45" fmla="*/ 58 h 430"/>
                <a:gd name="T46" fmla="*/ 196 w 276"/>
                <a:gd name="T47" fmla="*/ 82 h 430"/>
                <a:gd name="T48" fmla="*/ 192 w 276"/>
                <a:gd name="T49" fmla="*/ 108 h 430"/>
                <a:gd name="T50" fmla="*/ 194 w 276"/>
                <a:gd name="T51" fmla="*/ 132 h 430"/>
                <a:gd name="T52" fmla="*/ 232 w 276"/>
                <a:gd name="T53" fmla="*/ 138 h 430"/>
                <a:gd name="T54" fmla="*/ 248 w 276"/>
                <a:gd name="T55" fmla="*/ 154 h 430"/>
                <a:gd name="T56" fmla="*/ 268 w 276"/>
                <a:gd name="T57" fmla="*/ 168 h 430"/>
                <a:gd name="T58" fmla="*/ 276 w 276"/>
                <a:gd name="T59" fmla="*/ 170 h 430"/>
                <a:gd name="T60" fmla="*/ 270 w 276"/>
                <a:gd name="T61" fmla="*/ 184 h 430"/>
                <a:gd name="T62" fmla="*/ 258 w 276"/>
                <a:gd name="T63" fmla="*/ 198 h 430"/>
                <a:gd name="T64" fmla="*/ 252 w 276"/>
                <a:gd name="T65" fmla="*/ 206 h 430"/>
                <a:gd name="T66" fmla="*/ 228 w 276"/>
                <a:gd name="T67" fmla="*/ 226 h 430"/>
                <a:gd name="T68" fmla="*/ 216 w 276"/>
                <a:gd name="T69" fmla="*/ 228 h 430"/>
                <a:gd name="T70" fmla="*/ 202 w 276"/>
                <a:gd name="T71" fmla="*/ 232 h 430"/>
                <a:gd name="T72" fmla="*/ 202 w 276"/>
                <a:gd name="T73" fmla="*/ 248 h 430"/>
                <a:gd name="T74" fmla="*/ 198 w 276"/>
                <a:gd name="T75" fmla="*/ 270 h 430"/>
                <a:gd name="T76" fmla="*/ 188 w 276"/>
                <a:gd name="T77" fmla="*/ 284 h 430"/>
                <a:gd name="T78" fmla="*/ 180 w 276"/>
                <a:gd name="T79" fmla="*/ 308 h 430"/>
                <a:gd name="T80" fmla="*/ 178 w 276"/>
                <a:gd name="T81" fmla="*/ 332 h 430"/>
                <a:gd name="T82" fmla="*/ 194 w 276"/>
                <a:gd name="T83" fmla="*/ 346 h 430"/>
                <a:gd name="T84" fmla="*/ 214 w 276"/>
                <a:gd name="T85" fmla="*/ 352 h 430"/>
                <a:gd name="T86" fmla="*/ 222 w 276"/>
                <a:gd name="T87" fmla="*/ 364 h 430"/>
                <a:gd name="T88" fmla="*/ 222 w 276"/>
                <a:gd name="T89" fmla="*/ 382 h 430"/>
                <a:gd name="T90" fmla="*/ 216 w 276"/>
                <a:gd name="T91" fmla="*/ 394 h 430"/>
                <a:gd name="T92" fmla="*/ 198 w 276"/>
                <a:gd name="T93" fmla="*/ 400 h 430"/>
                <a:gd name="T94" fmla="*/ 184 w 276"/>
                <a:gd name="T95" fmla="*/ 406 h 430"/>
                <a:gd name="T96" fmla="*/ 154 w 276"/>
                <a:gd name="T97" fmla="*/ 430 h 430"/>
                <a:gd name="T98" fmla="*/ 142 w 276"/>
                <a:gd name="T99" fmla="*/ 428 h 430"/>
                <a:gd name="T100" fmla="*/ 106 w 276"/>
                <a:gd name="T101" fmla="*/ 398 h 4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6" h="430">
                  <a:moveTo>
                    <a:pt x="106" y="398"/>
                  </a:moveTo>
                  <a:lnTo>
                    <a:pt x="106" y="398"/>
                  </a:lnTo>
                  <a:lnTo>
                    <a:pt x="98" y="364"/>
                  </a:lnTo>
                  <a:lnTo>
                    <a:pt x="96" y="340"/>
                  </a:lnTo>
                  <a:lnTo>
                    <a:pt x="92" y="318"/>
                  </a:lnTo>
                  <a:lnTo>
                    <a:pt x="86" y="280"/>
                  </a:lnTo>
                  <a:lnTo>
                    <a:pt x="68" y="258"/>
                  </a:lnTo>
                  <a:lnTo>
                    <a:pt x="52" y="240"/>
                  </a:lnTo>
                  <a:lnTo>
                    <a:pt x="36" y="226"/>
                  </a:lnTo>
                  <a:lnTo>
                    <a:pt x="26" y="214"/>
                  </a:lnTo>
                  <a:lnTo>
                    <a:pt x="0" y="200"/>
                  </a:lnTo>
                  <a:lnTo>
                    <a:pt x="4" y="196"/>
                  </a:lnTo>
                  <a:lnTo>
                    <a:pt x="10" y="192"/>
                  </a:lnTo>
                  <a:lnTo>
                    <a:pt x="28" y="186"/>
                  </a:lnTo>
                  <a:lnTo>
                    <a:pt x="68" y="180"/>
                  </a:lnTo>
                  <a:lnTo>
                    <a:pt x="78" y="170"/>
                  </a:lnTo>
                  <a:lnTo>
                    <a:pt x="84" y="166"/>
                  </a:lnTo>
                  <a:lnTo>
                    <a:pt x="94" y="162"/>
                  </a:lnTo>
                  <a:lnTo>
                    <a:pt x="112" y="160"/>
                  </a:lnTo>
                  <a:lnTo>
                    <a:pt x="130" y="138"/>
                  </a:lnTo>
                  <a:lnTo>
                    <a:pt x="128" y="98"/>
                  </a:lnTo>
                  <a:lnTo>
                    <a:pt x="158" y="42"/>
                  </a:lnTo>
                  <a:lnTo>
                    <a:pt x="162" y="12"/>
                  </a:lnTo>
                  <a:lnTo>
                    <a:pt x="170" y="10"/>
                  </a:lnTo>
                  <a:lnTo>
                    <a:pt x="176" y="8"/>
                  </a:lnTo>
                  <a:lnTo>
                    <a:pt x="190" y="2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2" y="2"/>
                  </a:lnTo>
                  <a:lnTo>
                    <a:pt x="220" y="6"/>
                  </a:lnTo>
                  <a:lnTo>
                    <a:pt x="226" y="22"/>
                  </a:lnTo>
                  <a:lnTo>
                    <a:pt x="218" y="40"/>
                  </a:lnTo>
                  <a:lnTo>
                    <a:pt x="212" y="58"/>
                  </a:lnTo>
                  <a:lnTo>
                    <a:pt x="198" y="74"/>
                  </a:lnTo>
                  <a:lnTo>
                    <a:pt x="196" y="82"/>
                  </a:lnTo>
                  <a:lnTo>
                    <a:pt x="192" y="90"/>
                  </a:lnTo>
                  <a:lnTo>
                    <a:pt x="192" y="108"/>
                  </a:lnTo>
                  <a:lnTo>
                    <a:pt x="194" y="132"/>
                  </a:lnTo>
                  <a:lnTo>
                    <a:pt x="232" y="138"/>
                  </a:lnTo>
                  <a:lnTo>
                    <a:pt x="238" y="146"/>
                  </a:lnTo>
                  <a:lnTo>
                    <a:pt x="248" y="154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76" y="170"/>
                  </a:lnTo>
                  <a:lnTo>
                    <a:pt x="274" y="176"/>
                  </a:lnTo>
                  <a:lnTo>
                    <a:pt x="270" y="184"/>
                  </a:lnTo>
                  <a:lnTo>
                    <a:pt x="264" y="192"/>
                  </a:lnTo>
                  <a:lnTo>
                    <a:pt x="258" y="198"/>
                  </a:lnTo>
                  <a:lnTo>
                    <a:pt x="252" y="206"/>
                  </a:lnTo>
                  <a:lnTo>
                    <a:pt x="244" y="214"/>
                  </a:lnTo>
                  <a:lnTo>
                    <a:pt x="228" y="226"/>
                  </a:lnTo>
                  <a:lnTo>
                    <a:pt x="216" y="228"/>
                  </a:lnTo>
                  <a:lnTo>
                    <a:pt x="206" y="228"/>
                  </a:lnTo>
                  <a:lnTo>
                    <a:pt x="202" y="232"/>
                  </a:lnTo>
                  <a:lnTo>
                    <a:pt x="200" y="236"/>
                  </a:lnTo>
                  <a:lnTo>
                    <a:pt x="202" y="248"/>
                  </a:lnTo>
                  <a:lnTo>
                    <a:pt x="200" y="258"/>
                  </a:lnTo>
                  <a:lnTo>
                    <a:pt x="198" y="270"/>
                  </a:lnTo>
                  <a:lnTo>
                    <a:pt x="188" y="284"/>
                  </a:lnTo>
                  <a:lnTo>
                    <a:pt x="182" y="296"/>
                  </a:lnTo>
                  <a:lnTo>
                    <a:pt x="180" y="308"/>
                  </a:lnTo>
                  <a:lnTo>
                    <a:pt x="178" y="332"/>
                  </a:lnTo>
                  <a:lnTo>
                    <a:pt x="194" y="346"/>
                  </a:lnTo>
                  <a:lnTo>
                    <a:pt x="202" y="348"/>
                  </a:lnTo>
                  <a:lnTo>
                    <a:pt x="214" y="352"/>
                  </a:lnTo>
                  <a:lnTo>
                    <a:pt x="218" y="358"/>
                  </a:lnTo>
                  <a:lnTo>
                    <a:pt x="222" y="364"/>
                  </a:lnTo>
                  <a:lnTo>
                    <a:pt x="224" y="372"/>
                  </a:lnTo>
                  <a:lnTo>
                    <a:pt x="222" y="382"/>
                  </a:lnTo>
                  <a:lnTo>
                    <a:pt x="216" y="394"/>
                  </a:lnTo>
                  <a:lnTo>
                    <a:pt x="198" y="400"/>
                  </a:lnTo>
                  <a:lnTo>
                    <a:pt x="184" y="406"/>
                  </a:lnTo>
                  <a:lnTo>
                    <a:pt x="160" y="426"/>
                  </a:lnTo>
                  <a:lnTo>
                    <a:pt x="154" y="430"/>
                  </a:lnTo>
                  <a:lnTo>
                    <a:pt x="148" y="430"/>
                  </a:lnTo>
                  <a:lnTo>
                    <a:pt x="142" y="428"/>
                  </a:lnTo>
                  <a:lnTo>
                    <a:pt x="134" y="422"/>
                  </a:lnTo>
                  <a:lnTo>
                    <a:pt x="106" y="39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6" name="Freeform 32"/>
            <p:cNvSpPr/>
            <p:nvPr/>
          </p:nvSpPr>
          <p:spPr bwMode="auto">
            <a:xfrm>
              <a:off x="6108640" y="2296118"/>
              <a:ext cx="849951" cy="1218390"/>
            </a:xfrm>
            <a:custGeom>
              <a:avLst/>
              <a:gdLst>
                <a:gd name="T0" fmla="*/ 108 w 536"/>
                <a:gd name="T1" fmla="*/ 754 h 768"/>
                <a:gd name="T2" fmla="*/ 22 w 536"/>
                <a:gd name="T3" fmla="*/ 720 h 768"/>
                <a:gd name="T4" fmla="*/ 52 w 536"/>
                <a:gd name="T5" fmla="*/ 664 h 768"/>
                <a:gd name="T6" fmla="*/ 58 w 536"/>
                <a:gd name="T7" fmla="*/ 572 h 768"/>
                <a:gd name="T8" fmla="*/ 6 w 536"/>
                <a:gd name="T9" fmla="*/ 508 h 768"/>
                <a:gd name="T10" fmla="*/ 32 w 536"/>
                <a:gd name="T11" fmla="*/ 458 h 768"/>
                <a:gd name="T12" fmla="*/ 78 w 536"/>
                <a:gd name="T13" fmla="*/ 412 h 768"/>
                <a:gd name="T14" fmla="*/ 40 w 536"/>
                <a:gd name="T15" fmla="*/ 334 h 768"/>
                <a:gd name="T16" fmla="*/ 18 w 536"/>
                <a:gd name="T17" fmla="*/ 316 h 768"/>
                <a:gd name="T18" fmla="*/ 46 w 536"/>
                <a:gd name="T19" fmla="*/ 282 h 768"/>
                <a:gd name="T20" fmla="*/ 24 w 536"/>
                <a:gd name="T21" fmla="*/ 236 h 768"/>
                <a:gd name="T22" fmla="*/ 0 w 536"/>
                <a:gd name="T23" fmla="*/ 164 h 768"/>
                <a:gd name="T24" fmla="*/ 28 w 536"/>
                <a:gd name="T25" fmla="*/ 142 h 768"/>
                <a:gd name="T26" fmla="*/ 44 w 536"/>
                <a:gd name="T27" fmla="*/ 84 h 768"/>
                <a:gd name="T28" fmla="*/ 70 w 536"/>
                <a:gd name="T29" fmla="*/ 88 h 768"/>
                <a:gd name="T30" fmla="*/ 72 w 536"/>
                <a:gd name="T31" fmla="*/ 118 h 768"/>
                <a:gd name="T32" fmla="*/ 82 w 536"/>
                <a:gd name="T33" fmla="*/ 150 h 768"/>
                <a:gd name="T34" fmla="*/ 124 w 536"/>
                <a:gd name="T35" fmla="*/ 154 h 768"/>
                <a:gd name="T36" fmla="*/ 136 w 536"/>
                <a:gd name="T37" fmla="*/ 134 h 768"/>
                <a:gd name="T38" fmla="*/ 180 w 536"/>
                <a:gd name="T39" fmla="*/ 106 h 768"/>
                <a:gd name="T40" fmla="*/ 252 w 536"/>
                <a:gd name="T41" fmla="*/ 92 h 768"/>
                <a:gd name="T42" fmla="*/ 266 w 536"/>
                <a:gd name="T43" fmla="*/ 22 h 768"/>
                <a:gd name="T44" fmla="*/ 310 w 536"/>
                <a:gd name="T45" fmla="*/ 0 h 768"/>
                <a:gd name="T46" fmla="*/ 332 w 536"/>
                <a:gd name="T47" fmla="*/ 40 h 768"/>
                <a:gd name="T48" fmla="*/ 378 w 536"/>
                <a:gd name="T49" fmla="*/ 128 h 768"/>
                <a:gd name="T50" fmla="*/ 424 w 536"/>
                <a:gd name="T51" fmla="*/ 138 h 768"/>
                <a:gd name="T52" fmla="*/ 444 w 536"/>
                <a:gd name="T53" fmla="*/ 152 h 768"/>
                <a:gd name="T54" fmla="*/ 430 w 536"/>
                <a:gd name="T55" fmla="*/ 188 h 768"/>
                <a:gd name="T56" fmla="*/ 448 w 536"/>
                <a:gd name="T57" fmla="*/ 210 h 768"/>
                <a:gd name="T58" fmla="*/ 520 w 536"/>
                <a:gd name="T59" fmla="*/ 250 h 768"/>
                <a:gd name="T60" fmla="*/ 488 w 536"/>
                <a:gd name="T61" fmla="*/ 330 h 768"/>
                <a:gd name="T62" fmla="*/ 450 w 536"/>
                <a:gd name="T63" fmla="*/ 370 h 768"/>
                <a:gd name="T64" fmla="*/ 398 w 536"/>
                <a:gd name="T65" fmla="*/ 384 h 768"/>
                <a:gd name="T66" fmla="*/ 350 w 536"/>
                <a:gd name="T67" fmla="*/ 340 h 768"/>
                <a:gd name="T68" fmla="*/ 344 w 536"/>
                <a:gd name="T69" fmla="*/ 288 h 768"/>
                <a:gd name="T70" fmla="*/ 310 w 536"/>
                <a:gd name="T71" fmla="*/ 252 h 768"/>
                <a:gd name="T72" fmla="*/ 294 w 536"/>
                <a:gd name="T73" fmla="*/ 200 h 768"/>
                <a:gd name="T74" fmla="*/ 258 w 536"/>
                <a:gd name="T75" fmla="*/ 184 h 768"/>
                <a:gd name="T76" fmla="*/ 226 w 536"/>
                <a:gd name="T77" fmla="*/ 190 h 768"/>
                <a:gd name="T78" fmla="*/ 194 w 536"/>
                <a:gd name="T79" fmla="*/ 228 h 768"/>
                <a:gd name="T80" fmla="*/ 178 w 536"/>
                <a:gd name="T81" fmla="*/ 266 h 768"/>
                <a:gd name="T82" fmla="*/ 172 w 536"/>
                <a:gd name="T83" fmla="*/ 298 h 768"/>
                <a:gd name="T84" fmla="*/ 142 w 536"/>
                <a:gd name="T85" fmla="*/ 314 h 768"/>
                <a:gd name="T86" fmla="*/ 142 w 536"/>
                <a:gd name="T87" fmla="*/ 360 h 768"/>
                <a:gd name="T88" fmla="*/ 222 w 536"/>
                <a:gd name="T89" fmla="*/ 346 h 768"/>
                <a:gd name="T90" fmla="*/ 252 w 536"/>
                <a:gd name="T91" fmla="*/ 342 h 768"/>
                <a:gd name="T92" fmla="*/ 274 w 536"/>
                <a:gd name="T93" fmla="*/ 360 h 768"/>
                <a:gd name="T94" fmla="*/ 300 w 536"/>
                <a:gd name="T95" fmla="*/ 436 h 768"/>
                <a:gd name="T96" fmla="*/ 352 w 536"/>
                <a:gd name="T97" fmla="*/ 468 h 768"/>
                <a:gd name="T98" fmla="*/ 354 w 536"/>
                <a:gd name="T99" fmla="*/ 512 h 768"/>
                <a:gd name="T100" fmla="*/ 328 w 536"/>
                <a:gd name="T101" fmla="*/ 540 h 768"/>
                <a:gd name="T102" fmla="*/ 266 w 536"/>
                <a:gd name="T103" fmla="*/ 582 h 768"/>
                <a:gd name="T104" fmla="*/ 202 w 536"/>
                <a:gd name="T105" fmla="*/ 650 h 768"/>
                <a:gd name="T106" fmla="*/ 180 w 536"/>
                <a:gd name="T107" fmla="*/ 730 h 7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6" h="768">
                  <a:moveTo>
                    <a:pt x="192" y="768"/>
                  </a:moveTo>
                  <a:lnTo>
                    <a:pt x="192" y="768"/>
                  </a:lnTo>
                  <a:lnTo>
                    <a:pt x="178" y="754"/>
                  </a:lnTo>
                  <a:lnTo>
                    <a:pt x="108" y="754"/>
                  </a:lnTo>
                  <a:lnTo>
                    <a:pt x="44" y="740"/>
                  </a:lnTo>
                  <a:lnTo>
                    <a:pt x="32" y="730"/>
                  </a:lnTo>
                  <a:lnTo>
                    <a:pt x="22" y="720"/>
                  </a:lnTo>
                  <a:lnTo>
                    <a:pt x="16" y="712"/>
                  </a:lnTo>
                  <a:lnTo>
                    <a:pt x="14" y="708"/>
                  </a:lnTo>
                  <a:lnTo>
                    <a:pt x="52" y="664"/>
                  </a:lnTo>
                  <a:lnTo>
                    <a:pt x="62" y="630"/>
                  </a:lnTo>
                  <a:lnTo>
                    <a:pt x="66" y="608"/>
                  </a:lnTo>
                  <a:lnTo>
                    <a:pt x="64" y="588"/>
                  </a:lnTo>
                  <a:lnTo>
                    <a:pt x="58" y="572"/>
                  </a:lnTo>
                  <a:lnTo>
                    <a:pt x="50" y="558"/>
                  </a:lnTo>
                  <a:lnTo>
                    <a:pt x="42" y="544"/>
                  </a:lnTo>
                  <a:lnTo>
                    <a:pt x="30" y="532"/>
                  </a:lnTo>
                  <a:lnTo>
                    <a:pt x="6" y="508"/>
                  </a:lnTo>
                  <a:lnTo>
                    <a:pt x="6" y="494"/>
                  </a:lnTo>
                  <a:lnTo>
                    <a:pt x="10" y="482"/>
                  </a:lnTo>
                  <a:lnTo>
                    <a:pt x="16" y="474"/>
                  </a:lnTo>
                  <a:lnTo>
                    <a:pt x="22" y="464"/>
                  </a:lnTo>
                  <a:lnTo>
                    <a:pt x="32" y="458"/>
                  </a:lnTo>
                  <a:lnTo>
                    <a:pt x="40" y="450"/>
                  </a:lnTo>
                  <a:lnTo>
                    <a:pt x="62" y="438"/>
                  </a:lnTo>
                  <a:lnTo>
                    <a:pt x="78" y="412"/>
                  </a:lnTo>
                  <a:lnTo>
                    <a:pt x="78" y="382"/>
                  </a:lnTo>
                  <a:lnTo>
                    <a:pt x="64" y="362"/>
                  </a:lnTo>
                  <a:lnTo>
                    <a:pt x="52" y="346"/>
                  </a:lnTo>
                  <a:lnTo>
                    <a:pt x="40" y="334"/>
                  </a:lnTo>
                  <a:lnTo>
                    <a:pt x="26" y="322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38" y="300"/>
                  </a:lnTo>
                  <a:lnTo>
                    <a:pt x="44" y="288"/>
                  </a:lnTo>
                  <a:lnTo>
                    <a:pt x="46" y="282"/>
                  </a:lnTo>
                  <a:lnTo>
                    <a:pt x="48" y="276"/>
                  </a:lnTo>
                  <a:lnTo>
                    <a:pt x="24" y="256"/>
                  </a:lnTo>
                  <a:lnTo>
                    <a:pt x="24" y="236"/>
                  </a:lnTo>
                  <a:lnTo>
                    <a:pt x="10" y="220"/>
                  </a:lnTo>
                  <a:lnTo>
                    <a:pt x="0" y="208"/>
                  </a:lnTo>
                  <a:lnTo>
                    <a:pt x="0" y="164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2"/>
                  </a:lnTo>
                  <a:lnTo>
                    <a:pt x="34" y="140"/>
                  </a:lnTo>
                  <a:lnTo>
                    <a:pt x="34" y="94"/>
                  </a:lnTo>
                  <a:lnTo>
                    <a:pt x="44" y="84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82"/>
                  </a:lnTo>
                  <a:lnTo>
                    <a:pt x="70" y="88"/>
                  </a:lnTo>
                  <a:lnTo>
                    <a:pt x="76" y="98"/>
                  </a:lnTo>
                  <a:lnTo>
                    <a:pt x="78" y="104"/>
                  </a:lnTo>
                  <a:lnTo>
                    <a:pt x="80" y="112"/>
                  </a:lnTo>
                  <a:lnTo>
                    <a:pt x="72" y="118"/>
                  </a:lnTo>
                  <a:lnTo>
                    <a:pt x="68" y="124"/>
                  </a:lnTo>
                  <a:lnTo>
                    <a:pt x="68" y="130"/>
                  </a:lnTo>
                  <a:lnTo>
                    <a:pt x="70" y="136"/>
                  </a:lnTo>
                  <a:lnTo>
                    <a:pt x="76" y="142"/>
                  </a:lnTo>
                  <a:lnTo>
                    <a:pt x="82" y="150"/>
                  </a:lnTo>
                  <a:lnTo>
                    <a:pt x="98" y="164"/>
                  </a:lnTo>
                  <a:lnTo>
                    <a:pt x="108" y="164"/>
                  </a:lnTo>
                  <a:lnTo>
                    <a:pt x="124" y="154"/>
                  </a:lnTo>
                  <a:lnTo>
                    <a:pt x="124" y="148"/>
                  </a:lnTo>
                  <a:lnTo>
                    <a:pt x="128" y="142"/>
                  </a:lnTo>
                  <a:lnTo>
                    <a:pt x="132" y="138"/>
                  </a:lnTo>
                  <a:lnTo>
                    <a:pt x="136" y="134"/>
                  </a:lnTo>
                  <a:lnTo>
                    <a:pt x="148" y="126"/>
                  </a:lnTo>
                  <a:lnTo>
                    <a:pt x="162" y="120"/>
                  </a:lnTo>
                  <a:lnTo>
                    <a:pt x="170" y="110"/>
                  </a:lnTo>
                  <a:lnTo>
                    <a:pt x="180" y="106"/>
                  </a:lnTo>
                  <a:lnTo>
                    <a:pt x="190" y="104"/>
                  </a:lnTo>
                  <a:lnTo>
                    <a:pt x="202" y="102"/>
                  </a:lnTo>
                  <a:lnTo>
                    <a:pt x="228" y="100"/>
                  </a:lnTo>
                  <a:lnTo>
                    <a:pt x="240" y="98"/>
                  </a:lnTo>
                  <a:lnTo>
                    <a:pt x="252" y="92"/>
                  </a:lnTo>
                  <a:lnTo>
                    <a:pt x="250" y="40"/>
                  </a:lnTo>
                  <a:lnTo>
                    <a:pt x="258" y="30"/>
                  </a:lnTo>
                  <a:lnTo>
                    <a:pt x="266" y="22"/>
                  </a:lnTo>
                  <a:lnTo>
                    <a:pt x="288" y="8"/>
                  </a:lnTo>
                  <a:lnTo>
                    <a:pt x="296" y="2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4" y="4"/>
                  </a:lnTo>
                  <a:lnTo>
                    <a:pt x="318" y="10"/>
                  </a:lnTo>
                  <a:lnTo>
                    <a:pt x="322" y="18"/>
                  </a:lnTo>
                  <a:lnTo>
                    <a:pt x="332" y="40"/>
                  </a:lnTo>
                  <a:lnTo>
                    <a:pt x="370" y="100"/>
                  </a:lnTo>
                  <a:lnTo>
                    <a:pt x="372" y="112"/>
                  </a:lnTo>
                  <a:lnTo>
                    <a:pt x="374" y="122"/>
                  </a:lnTo>
                  <a:lnTo>
                    <a:pt x="378" y="128"/>
                  </a:lnTo>
                  <a:lnTo>
                    <a:pt x="382" y="132"/>
                  </a:lnTo>
                  <a:lnTo>
                    <a:pt x="388" y="136"/>
                  </a:lnTo>
                  <a:lnTo>
                    <a:pt x="398" y="140"/>
                  </a:lnTo>
                  <a:lnTo>
                    <a:pt x="424" y="138"/>
                  </a:lnTo>
                  <a:lnTo>
                    <a:pt x="442" y="138"/>
                  </a:lnTo>
                  <a:lnTo>
                    <a:pt x="458" y="140"/>
                  </a:lnTo>
                  <a:lnTo>
                    <a:pt x="450" y="146"/>
                  </a:lnTo>
                  <a:lnTo>
                    <a:pt x="444" y="152"/>
                  </a:lnTo>
                  <a:lnTo>
                    <a:pt x="436" y="158"/>
                  </a:lnTo>
                  <a:lnTo>
                    <a:pt x="430" y="166"/>
                  </a:lnTo>
                  <a:lnTo>
                    <a:pt x="430" y="178"/>
                  </a:lnTo>
                  <a:lnTo>
                    <a:pt x="430" y="188"/>
                  </a:lnTo>
                  <a:lnTo>
                    <a:pt x="432" y="192"/>
                  </a:lnTo>
                  <a:lnTo>
                    <a:pt x="436" y="198"/>
                  </a:lnTo>
                  <a:lnTo>
                    <a:pt x="440" y="204"/>
                  </a:lnTo>
                  <a:lnTo>
                    <a:pt x="448" y="210"/>
                  </a:lnTo>
                  <a:lnTo>
                    <a:pt x="458" y="212"/>
                  </a:lnTo>
                  <a:lnTo>
                    <a:pt x="466" y="216"/>
                  </a:lnTo>
                  <a:lnTo>
                    <a:pt x="482" y="226"/>
                  </a:lnTo>
                  <a:lnTo>
                    <a:pt x="500" y="238"/>
                  </a:lnTo>
                  <a:lnTo>
                    <a:pt x="520" y="250"/>
                  </a:lnTo>
                  <a:lnTo>
                    <a:pt x="536" y="264"/>
                  </a:lnTo>
                  <a:lnTo>
                    <a:pt x="488" y="330"/>
                  </a:lnTo>
                  <a:lnTo>
                    <a:pt x="486" y="336"/>
                  </a:lnTo>
                  <a:lnTo>
                    <a:pt x="482" y="344"/>
                  </a:lnTo>
                  <a:lnTo>
                    <a:pt x="476" y="352"/>
                  </a:lnTo>
                  <a:lnTo>
                    <a:pt x="468" y="358"/>
                  </a:lnTo>
                  <a:lnTo>
                    <a:pt x="450" y="370"/>
                  </a:lnTo>
                  <a:lnTo>
                    <a:pt x="436" y="376"/>
                  </a:lnTo>
                  <a:lnTo>
                    <a:pt x="416" y="380"/>
                  </a:lnTo>
                  <a:lnTo>
                    <a:pt x="398" y="384"/>
                  </a:lnTo>
                  <a:lnTo>
                    <a:pt x="382" y="372"/>
                  </a:lnTo>
                  <a:lnTo>
                    <a:pt x="370" y="360"/>
                  </a:lnTo>
                  <a:lnTo>
                    <a:pt x="360" y="348"/>
                  </a:lnTo>
                  <a:lnTo>
                    <a:pt x="350" y="340"/>
                  </a:lnTo>
                  <a:lnTo>
                    <a:pt x="346" y="332"/>
                  </a:lnTo>
                  <a:lnTo>
                    <a:pt x="346" y="324"/>
                  </a:lnTo>
                  <a:lnTo>
                    <a:pt x="346" y="308"/>
                  </a:lnTo>
                  <a:lnTo>
                    <a:pt x="344" y="294"/>
                  </a:lnTo>
                  <a:lnTo>
                    <a:pt x="344" y="288"/>
                  </a:lnTo>
                  <a:lnTo>
                    <a:pt x="342" y="284"/>
                  </a:lnTo>
                  <a:lnTo>
                    <a:pt x="310" y="272"/>
                  </a:lnTo>
                  <a:lnTo>
                    <a:pt x="310" y="252"/>
                  </a:lnTo>
                  <a:lnTo>
                    <a:pt x="312" y="232"/>
                  </a:lnTo>
                  <a:lnTo>
                    <a:pt x="314" y="214"/>
                  </a:lnTo>
                  <a:lnTo>
                    <a:pt x="314" y="202"/>
                  </a:lnTo>
                  <a:lnTo>
                    <a:pt x="294" y="200"/>
                  </a:lnTo>
                  <a:lnTo>
                    <a:pt x="278" y="198"/>
                  </a:lnTo>
                  <a:lnTo>
                    <a:pt x="270" y="196"/>
                  </a:lnTo>
                  <a:lnTo>
                    <a:pt x="264" y="192"/>
                  </a:lnTo>
                  <a:lnTo>
                    <a:pt x="260" y="188"/>
                  </a:lnTo>
                  <a:lnTo>
                    <a:pt x="258" y="184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28" y="186"/>
                  </a:lnTo>
                  <a:lnTo>
                    <a:pt x="226" y="190"/>
                  </a:lnTo>
                  <a:lnTo>
                    <a:pt x="224" y="196"/>
                  </a:lnTo>
                  <a:lnTo>
                    <a:pt x="220" y="214"/>
                  </a:lnTo>
                  <a:lnTo>
                    <a:pt x="206" y="220"/>
                  </a:lnTo>
                  <a:lnTo>
                    <a:pt x="194" y="228"/>
                  </a:lnTo>
                  <a:lnTo>
                    <a:pt x="172" y="244"/>
                  </a:lnTo>
                  <a:lnTo>
                    <a:pt x="172" y="250"/>
                  </a:lnTo>
                  <a:lnTo>
                    <a:pt x="174" y="258"/>
                  </a:lnTo>
                  <a:lnTo>
                    <a:pt x="178" y="266"/>
                  </a:lnTo>
                  <a:lnTo>
                    <a:pt x="184" y="278"/>
                  </a:lnTo>
                  <a:lnTo>
                    <a:pt x="182" y="286"/>
                  </a:lnTo>
                  <a:lnTo>
                    <a:pt x="176" y="292"/>
                  </a:lnTo>
                  <a:lnTo>
                    <a:pt x="172" y="298"/>
                  </a:lnTo>
                  <a:lnTo>
                    <a:pt x="164" y="300"/>
                  </a:lnTo>
                  <a:lnTo>
                    <a:pt x="152" y="306"/>
                  </a:lnTo>
                  <a:lnTo>
                    <a:pt x="146" y="310"/>
                  </a:lnTo>
                  <a:lnTo>
                    <a:pt x="142" y="314"/>
                  </a:lnTo>
                  <a:lnTo>
                    <a:pt x="142" y="326"/>
                  </a:lnTo>
                  <a:lnTo>
                    <a:pt x="140" y="338"/>
                  </a:lnTo>
                  <a:lnTo>
                    <a:pt x="138" y="350"/>
                  </a:lnTo>
                  <a:lnTo>
                    <a:pt x="140" y="356"/>
                  </a:lnTo>
                  <a:lnTo>
                    <a:pt x="142" y="360"/>
                  </a:lnTo>
                  <a:lnTo>
                    <a:pt x="206" y="360"/>
                  </a:lnTo>
                  <a:lnTo>
                    <a:pt x="214" y="352"/>
                  </a:lnTo>
                  <a:lnTo>
                    <a:pt x="222" y="346"/>
                  </a:lnTo>
                  <a:lnTo>
                    <a:pt x="228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2" y="342"/>
                  </a:lnTo>
                  <a:lnTo>
                    <a:pt x="256" y="348"/>
                  </a:lnTo>
                  <a:lnTo>
                    <a:pt x="260" y="350"/>
                  </a:lnTo>
                  <a:lnTo>
                    <a:pt x="266" y="356"/>
                  </a:lnTo>
                  <a:lnTo>
                    <a:pt x="274" y="360"/>
                  </a:lnTo>
                  <a:lnTo>
                    <a:pt x="282" y="378"/>
                  </a:lnTo>
                  <a:lnTo>
                    <a:pt x="290" y="422"/>
                  </a:lnTo>
                  <a:lnTo>
                    <a:pt x="300" y="436"/>
                  </a:lnTo>
                  <a:lnTo>
                    <a:pt x="314" y="448"/>
                  </a:lnTo>
                  <a:lnTo>
                    <a:pt x="330" y="460"/>
                  </a:lnTo>
                  <a:lnTo>
                    <a:pt x="340" y="464"/>
                  </a:lnTo>
                  <a:lnTo>
                    <a:pt x="352" y="468"/>
                  </a:lnTo>
                  <a:lnTo>
                    <a:pt x="372" y="502"/>
                  </a:lnTo>
                  <a:lnTo>
                    <a:pt x="368" y="502"/>
                  </a:lnTo>
                  <a:lnTo>
                    <a:pt x="362" y="504"/>
                  </a:lnTo>
                  <a:lnTo>
                    <a:pt x="354" y="512"/>
                  </a:lnTo>
                  <a:lnTo>
                    <a:pt x="346" y="520"/>
                  </a:lnTo>
                  <a:lnTo>
                    <a:pt x="340" y="526"/>
                  </a:lnTo>
                  <a:lnTo>
                    <a:pt x="336" y="534"/>
                  </a:lnTo>
                  <a:lnTo>
                    <a:pt x="328" y="540"/>
                  </a:lnTo>
                  <a:lnTo>
                    <a:pt x="312" y="554"/>
                  </a:lnTo>
                  <a:lnTo>
                    <a:pt x="296" y="564"/>
                  </a:lnTo>
                  <a:lnTo>
                    <a:pt x="280" y="570"/>
                  </a:lnTo>
                  <a:lnTo>
                    <a:pt x="266" y="582"/>
                  </a:lnTo>
                  <a:lnTo>
                    <a:pt x="254" y="592"/>
                  </a:lnTo>
                  <a:lnTo>
                    <a:pt x="244" y="606"/>
                  </a:lnTo>
                  <a:lnTo>
                    <a:pt x="234" y="620"/>
                  </a:lnTo>
                  <a:lnTo>
                    <a:pt x="202" y="650"/>
                  </a:lnTo>
                  <a:lnTo>
                    <a:pt x="190" y="662"/>
                  </a:lnTo>
                  <a:lnTo>
                    <a:pt x="182" y="676"/>
                  </a:lnTo>
                  <a:lnTo>
                    <a:pt x="176" y="690"/>
                  </a:lnTo>
                  <a:lnTo>
                    <a:pt x="176" y="708"/>
                  </a:lnTo>
                  <a:lnTo>
                    <a:pt x="180" y="730"/>
                  </a:lnTo>
                  <a:lnTo>
                    <a:pt x="190" y="756"/>
                  </a:lnTo>
                  <a:lnTo>
                    <a:pt x="192" y="76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7" name="Freeform 33"/>
            <p:cNvSpPr/>
            <p:nvPr/>
          </p:nvSpPr>
          <p:spPr bwMode="auto">
            <a:xfrm>
              <a:off x="555625" y="1033650"/>
              <a:ext cx="3144819" cy="2408448"/>
            </a:xfrm>
            <a:custGeom>
              <a:avLst/>
              <a:gdLst>
                <a:gd name="T0" fmla="*/ 1348 w 1980"/>
                <a:gd name="T1" fmla="*/ 1486 h 1516"/>
                <a:gd name="T2" fmla="*/ 1296 w 1980"/>
                <a:gd name="T3" fmla="*/ 1480 h 1516"/>
                <a:gd name="T4" fmla="*/ 1206 w 1980"/>
                <a:gd name="T5" fmla="*/ 1418 h 1516"/>
                <a:gd name="T6" fmla="*/ 1068 w 1980"/>
                <a:gd name="T7" fmla="*/ 1416 h 1516"/>
                <a:gd name="T8" fmla="*/ 938 w 1980"/>
                <a:gd name="T9" fmla="*/ 1464 h 1516"/>
                <a:gd name="T10" fmla="*/ 842 w 1980"/>
                <a:gd name="T11" fmla="*/ 1464 h 1516"/>
                <a:gd name="T12" fmla="*/ 720 w 1980"/>
                <a:gd name="T13" fmla="*/ 1458 h 1516"/>
                <a:gd name="T14" fmla="*/ 664 w 1980"/>
                <a:gd name="T15" fmla="*/ 1408 h 1516"/>
                <a:gd name="T16" fmla="*/ 580 w 1980"/>
                <a:gd name="T17" fmla="*/ 1446 h 1516"/>
                <a:gd name="T18" fmla="*/ 528 w 1980"/>
                <a:gd name="T19" fmla="*/ 1412 h 1516"/>
                <a:gd name="T20" fmla="*/ 420 w 1980"/>
                <a:gd name="T21" fmla="*/ 1446 h 1516"/>
                <a:gd name="T22" fmla="*/ 332 w 1980"/>
                <a:gd name="T23" fmla="*/ 1490 h 1516"/>
                <a:gd name="T24" fmla="*/ 278 w 1980"/>
                <a:gd name="T25" fmla="*/ 1444 h 1516"/>
                <a:gd name="T26" fmla="*/ 256 w 1980"/>
                <a:gd name="T27" fmla="*/ 1350 h 1516"/>
                <a:gd name="T28" fmla="*/ 190 w 1980"/>
                <a:gd name="T29" fmla="*/ 1318 h 1516"/>
                <a:gd name="T30" fmla="*/ 112 w 1980"/>
                <a:gd name="T31" fmla="*/ 1224 h 1516"/>
                <a:gd name="T32" fmla="*/ 98 w 1980"/>
                <a:gd name="T33" fmla="*/ 1128 h 1516"/>
                <a:gd name="T34" fmla="*/ 36 w 1980"/>
                <a:gd name="T35" fmla="*/ 1054 h 1516"/>
                <a:gd name="T36" fmla="*/ 86 w 1980"/>
                <a:gd name="T37" fmla="*/ 920 h 1516"/>
                <a:gd name="T38" fmla="*/ 20 w 1980"/>
                <a:gd name="T39" fmla="*/ 884 h 1516"/>
                <a:gd name="T40" fmla="*/ 0 w 1980"/>
                <a:gd name="T41" fmla="*/ 864 h 1516"/>
                <a:gd name="T42" fmla="*/ 8 w 1980"/>
                <a:gd name="T43" fmla="*/ 798 h 1516"/>
                <a:gd name="T44" fmla="*/ 106 w 1980"/>
                <a:gd name="T45" fmla="*/ 726 h 1516"/>
                <a:gd name="T46" fmla="*/ 236 w 1980"/>
                <a:gd name="T47" fmla="*/ 732 h 1516"/>
                <a:gd name="T48" fmla="*/ 308 w 1980"/>
                <a:gd name="T49" fmla="*/ 746 h 1516"/>
                <a:gd name="T50" fmla="*/ 418 w 1980"/>
                <a:gd name="T51" fmla="*/ 684 h 1516"/>
                <a:gd name="T52" fmla="*/ 510 w 1980"/>
                <a:gd name="T53" fmla="*/ 688 h 1516"/>
                <a:gd name="T54" fmla="*/ 638 w 1980"/>
                <a:gd name="T55" fmla="*/ 620 h 1516"/>
                <a:gd name="T56" fmla="*/ 708 w 1980"/>
                <a:gd name="T57" fmla="*/ 536 h 1516"/>
                <a:gd name="T58" fmla="*/ 728 w 1980"/>
                <a:gd name="T59" fmla="*/ 392 h 1516"/>
                <a:gd name="T60" fmla="*/ 772 w 1980"/>
                <a:gd name="T61" fmla="*/ 326 h 1516"/>
                <a:gd name="T62" fmla="*/ 904 w 1980"/>
                <a:gd name="T63" fmla="*/ 356 h 1516"/>
                <a:gd name="T64" fmla="*/ 926 w 1980"/>
                <a:gd name="T65" fmla="*/ 302 h 1516"/>
                <a:gd name="T66" fmla="*/ 1008 w 1980"/>
                <a:gd name="T67" fmla="*/ 172 h 1516"/>
                <a:gd name="T68" fmla="*/ 1092 w 1980"/>
                <a:gd name="T69" fmla="*/ 186 h 1516"/>
                <a:gd name="T70" fmla="*/ 1196 w 1980"/>
                <a:gd name="T71" fmla="*/ 202 h 1516"/>
                <a:gd name="T72" fmla="*/ 1246 w 1980"/>
                <a:gd name="T73" fmla="*/ 76 h 1516"/>
                <a:gd name="T74" fmla="*/ 1352 w 1980"/>
                <a:gd name="T75" fmla="*/ 36 h 1516"/>
                <a:gd name="T76" fmla="*/ 1426 w 1980"/>
                <a:gd name="T77" fmla="*/ 22 h 1516"/>
                <a:gd name="T78" fmla="*/ 1568 w 1980"/>
                <a:gd name="T79" fmla="*/ 164 h 1516"/>
                <a:gd name="T80" fmla="*/ 1612 w 1980"/>
                <a:gd name="T81" fmla="*/ 320 h 1516"/>
                <a:gd name="T82" fmla="*/ 1568 w 1980"/>
                <a:gd name="T83" fmla="*/ 390 h 1516"/>
                <a:gd name="T84" fmla="*/ 1614 w 1980"/>
                <a:gd name="T85" fmla="*/ 488 h 1516"/>
                <a:gd name="T86" fmla="*/ 1778 w 1980"/>
                <a:gd name="T87" fmla="*/ 526 h 1516"/>
                <a:gd name="T88" fmla="*/ 1918 w 1980"/>
                <a:gd name="T89" fmla="*/ 628 h 1516"/>
                <a:gd name="T90" fmla="*/ 1974 w 1980"/>
                <a:gd name="T91" fmla="*/ 736 h 1516"/>
                <a:gd name="T92" fmla="*/ 1952 w 1980"/>
                <a:gd name="T93" fmla="*/ 832 h 1516"/>
                <a:gd name="T94" fmla="*/ 1878 w 1980"/>
                <a:gd name="T95" fmla="*/ 908 h 1516"/>
                <a:gd name="T96" fmla="*/ 1774 w 1980"/>
                <a:gd name="T97" fmla="*/ 980 h 1516"/>
                <a:gd name="T98" fmla="*/ 1672 w 1980"/>
                <a:gd name="T99" fmla="*/ 1034 h 1516"/>
                <a:gd name="T100" fmla="*/ 1646 w 1980"/>
                <a:gd name="T101" fmla="*/ 1106 h 1516"/>
                <a:gd name="T102" fmla="*/ 1580 w 1980"/>
                <a:gd name="T103" fmla="*/ 1194 h 1516"/>
                <a:gd name="T104" fmla="*/ 1396 w 1980"/>
                <a:gd name="T105" fmla="*/ 1236 h 1516"/>
                <a:gd name="T106" fmla="*/ 1404 w 1980"/>
                <a:gd name="T107" fmla="*/ 1294 h 1516"/>
                <a:gd name="T108" fmla="*/ 1474 w 1980"/>
                <a:gd name="T109" fmla="*/ 1370 h 1516"/>
                <a:gd name="T110" fmla="*/ 1434 w 1980"/>
                <a:gd name="T111" fmla="*/ 1426 h 1516"/>
                <a:gd name="T112" fmla="*/ 1450 w 1980"/>
                <a:gd name="T113" fmla="*/ 1504 h 15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80" h="1516">
                  <a:moveTo>
                    <a:pt x="1416" y="1516"/>
                  </a:moveTo>
                  <a:lnTo>
                    <a:pt x="1416" y="1516"/>
                  </a:lnTo>
                  <a:lnTo>
                    <a:pt x="1402" y="1508"/>
                  </a:lnTo>
                  <a:lnTo>
                    <a:pt x="1378" y="1484"/>
                  </a:lnTo>
                  <a:lnTo>
                    <a:pt x="1362" y="1484"/>
                  </a:lnTo>
                  <a:lnTo>
                    <a:pt x="1352" y="1484"/>
                  </a:lnTo>
                  <a:lnTo>
                    <a:pt x="1348" y="1486"/>
                  </a:lnTo>
                  <a:lnTo>
                    <a:pt x="1346" y="1488"/>
                  </a:lnTo>
                  <a:lnTo>
                    <a:pt x="1340" y="1502"/>
                  </a:lnTo>
                  <a:lnTo>
                    <a:pt x="1330" y="1498"/>
                  </a:lnTo>
                  <a:lnTo>
                    <a:pt x="1304" y="1500"/>
                  </a:lnTo>
                  <a:lnTo>
                    <a:pt x="1298" y="1490"/>
                  </a:lnTo>
                  <a:lnTo>
                    <a:pt x="1296" y="1480"/>
                  </a:lnTo>
                  <a:lnTo>
                    <a:pt x="1294" y="1466"/>
                  </a:lnTo>
                  <a:lnTo>
                    <a:pt x="1276" y="1458"/>
                  </a:lnTo>
                  <a:lnTo>
                    <a:pt x="1252" y="1438"/>
                  </a:lnTo>
                  <a:lnTo>
                    <a:pt x="1242" y="1430"/>
                  </a:lnTo>
                  <a:lnTo>
                    <a:pt x="1230" y="1424"/>
                  </a:lnTo>
                  <a:lnTo>
                    <a:pt x="1218" y="1420"/>
                  </a:lnTo>
                  <a:lnTo>
                    <a:pt x="1206" y="1418"/>
                  </a:lnTo>
                  <a:lnTo>
                    <a:pt x="1194" y="1418"/>
                  </a:lnTo>
                  <a:lnTo>
                    <a:pt x="1180" y="1422"/>
                  </a:lnTo>
                  <a:lnTo>
                    <a:pt x="1142" y="1428"/>
                  </a:lnTo>
                  <a:lnTo>
                    <a:pt x="1122" y="1428"/>
                  </a:lnTo>
                  <a:lnTo>
                    <a:pt x="1104" y="1428"/>
                  </a:lnTo>
                  <a:lnTo>
                    <a:pt x="1068" y="1416"/>
                  </a:lnTo>
                  <a:lnTo>
                    <a:pt x="1038" y="1416"/>
                  </a:lnTo>
                  <a:lnTo>
                    <a:pt x="1018" y="1426"/>
                  </a:lnTo>
                  <a:lnTo>
                    <a:pt x="1000" y="1436"/>
                  </a:lnTo>
                  <a:lnTo>
                    <a:pt x="984" y="1450"/>
                  </a:lnTo>
                  <a:lnTo>
                    <a:pt x="978" y="1458"/>
                  </a:lnTo>
                  <a:lnTo>
                    <a:pt x="972" y="1466"/>
                  </a:lnTo>
                  <a:lnTo>
                    <a:pt x="938" y="1464"/>
                  </a:lnTo>
                  <a:lnTo>
                    <a:pt x="906" y="1450"/>
                  </a:lnTo>
                  <a:lnTo>
                    <a:pt x="884" y="1450"/>
                  </a:lnTo>
                  <a:lnTo>
                    <a:pt x="876" y="1452"/>
                  </a:lnTo>
                  <a:lnTo>
                    <a:pt x="870" y="1458"/>
                  </a:lnTo>
                  <a:lnTo>
                    <a:pt x="842" y="1464"/>
                  </a:lnTo>
                  <a:lnTo>
                    <a:pt x="826" y="1466"/>
                  </a:lnTo>
                  <a:lnTo>
                    <a:pt x="814" y="1470"/>
                  </a:lnTo>
                  <a:lnTo>
                    <a:pt x="802" y="1476"/>
                  </a:lnTo>
                  <a:lnTo>
                    <a:pt x="788" y="1480"/>
                  </a:lnTo>
                  <a:lnTo>
                    <a:pt x="776" y="1480"/>
                  </a:lnTo>
                  <a:lnTo>
                    <a:pt x="764" y="1476"/>
                  </a:lnTo>
                  <a:lnTo>
                    <a:pt x="740" y="1468"/>
                  </a:lnTo>
                  <a:lnTo>
                    <a:pt x="720" y="1458"/>
                  </a:lnTo>
                  <a:lnTo>
                    <a:pt x="708" y="1448"/>
                  </a:lnTo>
                  <a:lnTo>
                    <a:pt x="706" y="1428"/>
                  </a:lnTo>
                  <a:lnTo>
                    <a:pt x="704" y="1424"/>
                  </a:lnTo>
                  <a:lnTo>
                    <a:pt x="702" y="1420"/>
                  </a:lnTo>
                  <a:lnTo>
                    <a:pt x="694" y="1414"/>
                  </a:lnTo>
                  <a:lnTo>
                    <a:pt x="684" y="1406"/>
                  </a:lnTo>
                  <a:lnTo>
                    <a:pt x="664" y="1408"/>
                  </a:lnTo>
                  <a:lnTo>
                    <a:pt x="658" y="1408"/>
                  </a:lnTo>
                  <a:lnTo>
                    <a:pt x="654" y="1410"/>
                  </a:lnTo>
                  <a:lnTo>
                    <a:pt x="646" y="1418"/>
                  </a:lnTo>
                  <a:lnTo>
                    <a:pt x="634" y="1434"/>
                  </a:lnTo>
                  <a:lnTo>
                    <a:pt x="618" y="1438"/>
                  </a:lnTo>
                  <a:lnTo>
                    <a:pt x="602" y="1440"/>
                  </a:lnTo>
                  <a:lnTo>
                    <a:pt x="586" y="1442"/>
                  </a:lnTo>
                  <a:lnTo>
                    <a:pt x="580" y="1446"/>
                  </a:lnTo>
                  <a:lnTo>
                    <a:pt x="572" y="1448"/>
                  </a:lnTo>
                  <a:lnTo>
                    <a:pt x="566" y="1448"/>
                  </a:lnTo>
                  <a:lnTo>
                    <a:pt x="562" y="1438"/>
                  </a:lnTo>
                  <a:lnTo>
                    <a:pt x="550" y="1428"/>
                  </a:lnTo>
                  <a:lnTo>
                    <a:pt x="540" y="1420"/>
                  </a:lnTo>
                  <a:lnTo>
                    <a:pt x="528" y="1412"/>
                  </a:lnTo>
                  <a:lnTo>
                    <a:pt x="516" y="1406"/>
                  </a:lnTo>
                  <a:lnTo>
                    <a:pt x="504" y="1400"/>
                  </a:lnTo>
                  <a:lnTo>
                    <a:pt x="492" y="1398"/>
                  </a:lnTo>
                  <a:lnTo>
                    <a:pt x="482" y="1396"/>
                  </a:lnTo>
                  <a:lnTo>
                    <a:pt x="470" y="1398"/>
                  </a:lnTo>
                  <a:lnTo>
                    <a:pt x="448" y="1414"/>
                  </a:lnTo>
                  <a:lnTo>
                    <a:pt x="432" y="1428"/>
                  </a:lnTo>
                  <a:lnTo>
                    <a:pt x="420" y="1446"/>
                  </a:lnTo>
                  <a:lnTo>
                    <a:pt x="408" y="1468"/>
                  </a:lnTo>
                  <a:lnTo>
                    <a:pt x="398" y="1480"/>
                  </a:lnTo>
                  <a:lnTo>
                    <a:pt x="388" y="1488"/>
                  </a:lnTo>
                  <a:lnTo>
                    <a:pt x="376" y="1494"/>
                  </a:lnTo>
                  <a:lnTo>
                    <a:pt x="362" y="1498"/>
                  </a:lnTo>
                  <a:lnTo>
                    <a:pt x="332" y="1490"/>
                  </a:lnTo>
                  <a:lnTo>
                    <a:pt x="322" y="1484"/>
                  </a:lnTo>
                  <a:lnTo>
                    <a:pt x="318" y="1482"/>
                  </a:lnTo>
                  <a:lnTo>
                    <a:pt x="312" y="1482"/>
                  </a:lnTo>
                  <a:lnTo>
                    <a:pt x="308" y="1472"/>
                  </a:lnTo>
                  <a:lnTo>
                    <a:pt x="304" y="1464"/>
                  </a:lnTo>
                  <a:lnTo>
                    <a:pt x="298" y="1456"/>
                  </a:lnTo>
                  <a:lnTo>
                    <a:pt x="292" y="1452"/>
                  </a:lnTo>
                  <a:lnTo>
                    <a:pt x="278" y="1444"/>
                  </a:lnTo>
                  <a:lnTo>
                    <a:pt x="264" y="1438"/>
                  </a:lnTo>
                  <a:lnTo>
                    <a:pt x="252" y="1420"/>
                  </a:lnTo>
                  <a:lnTo>
                    <a:pt x="252" y="1378"/>
                  </a:lnTo>
                  <a:lnTo>
                    <a:pt x="256" y="1372"/>
                  </a:lnTo>
                  <a:lnTo>
                    <a:pt x="256" y="1364"/>
                  </a:lnTo>
                  <a:lnTo>
                    <a:pt x="256" y="1350"/>
                  </a:lnTo>
                  <a:lnTo>
                    <a:pt x="250" y="1340"/>
                  </a:lnTo>
                  <a:lnTo>
                    <a:pt x="244" y="1332"/>
                  </a:lnTo>
                  <a:lnTo>
                    <a:pt x="234" y="1326"/>
                  </a:lnTo>
                  <a:lnTo>
                    <a:pt x="226" y="1324"/>
                  </a:lnTo>
                  <a:lnTo>
                    <a:pt x="206" y="1322"/>
                  </a:lnTo>
                  <a:lnTo>
                    <a:pt x="198" y="1320"/>
                  </a:lnTo>
                  <a:lnTo>
                    <a:pt x="190" y="1318"/>
                  </a:lnTo>
                  <a:lnTo>
                    <a:pt x="174" y="1302"/>
                  </a:lnTo>
                  <a:lnTo>
                    <a:pt x="150" y="1258"/>
                  </a:lnTo>
                  <a:lnTo>
                    <a:pt x="114" y="1250"/>
                  </a:lnTo>
                  <a:lnTo>
                    <a:pt x="112" y="1242"/>
                  </a:lnTo>
                  <a:lnTo>
                    <a:pt x="112" y="1232"/>
                  </a:lnTo>
                  <a:lnTo>
                    <a:pt x="112" y="1224"/>
                  </a:lnTo>
                  <a:lnTo>
                    <a:pt x="114" y="1216"/>
                  </a:lnTo>
                  <a:lnTo>
                    <a:pt x="120" y="1200"/>
                  </a:lnTo>
                  <a:lnTo>
                    <a:pt x="126" y="1186"/>
                  </a:lnTo>
                  <a:lnTo>
                    <a:pt x="124" y="1174"/>
                  </a:lnTo>
                  <a:lnTo>
                    <a:pt x="122" y="1162"/>
                  </a:lnTo>
                  <a:lnTo>
                    <a:pt x="118" y="1152"/>
                  </a:lnTo>
                  <a:lnTo>
                    <a:pt x="112" y="1144"/>
                  </a:lnTo>
                  <a:lnTo>
                    <a:pt x="98" y="1128"/>
                  </a:lnTo>
                  <a:lnTo>
                    <a:pt x="84" y="1114"/>
                  </a:lnTo>
                  <a:lnTo>
                    <a:pt x="38" y="1092"/>
                  </a:lnTo>
                  <a:lnTo>
                    <a:pt x="32" y="1084"/>
                  </a:lnTo>
                  <a:lnTo>
                    <a:pt x="32" y="1062"/>
                  </a:lnTo>
                  <a:lnTo>
                    <a:pt x="32" y="1056"/>
                  </a:lnTo>
                  <a:lnTo>
                    <a:pt x="36" y="1054"/>
                  </a:lnTo>
                  <a:lnTo>
                    <a:pt x="40" y="1050"/>
                  </a:lnTo>
                  <a:lnTo>
                    <a:pt x="46" y="1048"/>
                  </a:lnTo>
                  <a:lnTo>
                    <a:pt x="66" y="1038"/>
                  </a:lnTo>
                  <a:lnTo>
                    <a:pt x="78" y="1028"/>
                  </a:lnTo>
                  <a:lnTo>
                    <a:pt x="82" y="1024"/>
                  </a:lnTo>
                  <a:lnTo>
                    <a:pt x="86" y="1018"/>
                  </a:lnTo>
                  <a:lnTo>
                    <a:pt x="86" y="920"/>
                  </a:lnTo>
                  <a:lnTo>
                    <a:pt x="82" y="904"/>
                  </a:lnTo>
                  <a:lnTo>
                    <a:pt x="76" y="894"/>
                  </a:lnTo>
                  <a:lnTo>
                    <a:pt x="68" y="888"/>
                  </a:lnTo>
                  <a:lnTo>
                    <a:pt x="60" y="886"/>
                  </a:lnTo>
                  <a:lnTo>
                    <a:pt x="50" y="884"/>
                  </a:lnTo>
                  <a:lnTo>
                    <a:pt x="40" y="884"/>
                  </a:lnTo>
                  <a:lnTo>
                    <a:pt x="20" y="884"/>
                  </a:lnTo>
                  <a:lnTo>
                    <a:pt x="14" y="888"/>
                  </a:lnTo>
                  <a:lnTo>
                    <a:pt x="10" y="894"/>
                  </a:lnTo>
                  <a:lnTo>
                    <a:pt x="8" y="894"/>
                  </a:lnTo>
                  <a:lnTo>
                    <a:pt x="8" y="898"/>
                  </a:lnTo>
                  <a:lnTo>
                    <a:pt x="2" y="882"/>
                  </a:lnTo>
                  <a:lnTo>
                    <a:pt x="0" y="872"/>
                  </a:lnTo>
                  <a:lnTo>
                    <a:pt x="0" y="864"/>
                  </a:lnTo>
                  <a:lnTo>
                    <a:pt x="2" y="856"/>
                  </a:lnTo>
                  <a:lnTo>
                    <a:pt x="26" y="844"/>
                  </a:lnTo>
                  <a:lnTo>
                    <a:pt x="26" y="820"/>
                  </a:lnTo>
                  <a:lnTo>
                    <a:pt x="18" y="808"/>
                  </a:lnTo>
                  <a:lnTo>
                    <a:pt x="12" y="802"/>
                  </a:lnTo>
                  <a:lnTo>
                    <a:pt x="8" y="798"/>
                  </a:lnTo>
                  <a:lnTo>
                    <a:pt x="8" y="796"/>
                  </a:lnTo>
                  <a:lnTo>
                    <a:pt x="16" y="792"/>
                  </a:lnTo>
                  <a:lnTo>
                    <a:pt x="26" y="786"/>
                  </a:lnTo>
                  <a:lnTo>
                    <a:pt x="40" y="778"/>
                  </a:lnTo>
                  <a:lnTo>
                    <a:pt x="64" y="742"/>
                  </a:lnTo>
                  <a:lnTo>
                    <a:pt x="106" y="726"/>
                  </a:lnTo>
                  <a:lnTo>
                    <a:pt x="136" y="724"/>
                  </a:lnTo>
                  <a:lnTo>
                    <a:pt x="160" y="722"/>
                  </a:lnTo>
                  <a:lnTo>
                    <a:pt x="186" y="716"/>
                  </a:lnTo>
                  <a:lnTo>
                    <a:pt x="214" y="704"/>
                  </a:lnTo>
                  <a:lnTo>
                    <a:pt x="232" y="704"/>
                  </a:lnTo>
                  <a:lnTo>
                    <a:pt x="232" y="716"/>
                  </a:lnTo>
                  <a:lnTo>
                    <a:pt x="236" y="732"/>
                  </a:lnTo>
                  <a:lnTo>
                    <a:pt x="240" y="738"/>
                  </a:lnTo>
                  <a:lnTo>
                    <a:pt x="246" y="746"/>
                  </a:lnTo>
                  <a:lnTo>
                    <a:pt x="254" y="752"/>
                  </a:lnTo>
                  <a:lnTo>
                    <a:pt x="262" y="756"/>
                  </a:lnTo>
                  <a:lnTo>
                    <a:pt x="274" y="756"/>
                  </a:lnTo>
                  <a:lnTo>
                    <a:pt x="284" y="754"/>
                  </a:lnTo>
                  <a:lnTo>
                    <a:pt x="296" y="752"/>
                  </a:lnTo>
                  <a:lnTo>
                    <a:pt x="308" y="746"/>
                  </a:lnTo>
                  <a:lnTo>
                    <a:pt x="338" y="706"/>
                  </a:lnTo>
                  <a:lnTo>
                    <a:pt x="362" y="708"/>
                  </a:lnTo>
                  <a:lnTo>
                    <a:pt x="374" y="708"/>
                  </a:lnTo>
                  <a:lnTo>
                    <a:pt x="388" y="706"/>
                  </a:lnTo>
                  <a:lnTo>
                    <a:pt x="402" y="694"/>
                  </a:lnTo>
                  <a:lnTo>
                    <a:pt x="418" y="684"/>
                  </a:lnTo>
                  <a:lnTo>
                    <a:pt x="436" y="682"/>
                  </a:lnTo>
                  <a:lnTo>
                    <a:pt x="458" y="690"/>
                  </a:lnTo>
                  <a:lnTo>
                    <a:pt x="472" y="694"/>
                  </a:lnTo>
                  <a:lnTo>
                    <a:pt x="488" y="696"/>
                  </a:lnTo>
                  <a:lnTo>
                    <a:pt x="498" y="692"/>
                  </a:lnTo>
                  <a:lnTo>
                    <a:pt x="510" y="688"/>
                  </a:lnTo>
                  <a:lnTo>
                    <a:pt x="536" y="686"/>
                  </a:lnTo>
                  <a:lnTo>
                    <a:pt x="562" y="682"/>
                  </a:lnTo>
                  <a:lnTo>
                    <a:pt x="576" y="678"/>
                  </a:lnTo>
                  <a:lnTo>
                    <a:pt x="588" y="674"/>
                  </a:lnTo>
                  <a:lnTo>
                    <a:pt x="628" y="650"/>
                  </a:lnTo>
                  <a:lnTo>
                    <a:pt x="638" y="620"/>
                  </a:lnTo>
                  <a:lnTo>
                    <a:pt x="648" y="616"/>
                  </a:lnTo>
                  <a:lnTo>
                    <a:pt x="656" y="608"/>
                  </a:lnTo>
                  <a:lnTo>
                    <a:pt x="662" y="600"/>
                  </a:lnTo>
                  <a:lnTo>
                    <a:pt x="668" y="590"/>
                  </a:lnTo>
                  <a:lnTo>
                    <a:pt x="676" y="568"/>
                  </a:lnTo>
                  <a:lnTo>
                    <a:pt x="682" y="550"/>
                  </a:lnTo>
                  <a:lnTo>
                    <a:pt x="700" y="542"/>
                  </a:lnTo>
                  <a:lnTo>
                    <a:pt x="708" y="536"/>
                  </a:lnTo>
                  <a:lnTo>
                    <a:pt x="716" y="528"/>
                  </a:lnTo>
                  <a:lnTo>
                    <a:pt x="730" y="496"/>
                  </a:lnTo>
                  <a:lnTo>
                    <a:pt x="732" y="438"/>
                  </a:lnTo>
                  <a:lnTo>
                    <a:pt x="726" y="414"/>
                  </a:lnTo>
                  <a:lnTo>
                    <a:pt x="728" y="392"/>
                  </a:lnTo>
                  <a:lnTo>
                    <a:pt x="732" y="370"/>
                  </a:lnTo>
                  <a:lnTo>
                    <a:pt x="732" y="358"/>
                  </a:lnTo>
                  <a:lnTo>
                    <a:pt x="732" y="350"/>
                  </a:lnTo>
                  <a:lnTo>
                    <a:pt x="730" y="342"/>
                  </a:lnTo>
                  <a:lnTo>
                    <a:pt x="726" y="334"/>
                  </a:lnTo>
                  <a:lnTo>
                    <a:pt x="722" y="324"/>
                  </a:lnTo>
                  <a:lnTo>
                    <a:pt x="772" y="326"/>
                  </a:lnTo>
                  <a:lnTo>
                    <a:pt x="798" y="328"/>
                  </a:lnTo>
                  <a:lnTo>
                    <a:pt x="824" y="332"/>
                  </a:lnTo>
                  <a:lnTo>
                    <a:pt x="834" y="334"/>
                  </a:lnTo>
                  <a:lnTo>
                    <a:pt x="842" y="338"/>
                  </a:lnTo>
                  <a:lnTo>
                    <a:pt x="860" y="340"/>
                  </a:lnTo>
                  <a:lnTo>
                    <a:pt x="882" y="344"/>
                  </a:lnTo>
                  <a:lnTo>
                    <a:pt x="892" y="350"/>
                  </a:lnTo>
                  <a:lnTo>
                    <a:pt x="904" y="356"/>
                  </a:lnTo>
                  <a:lnTo>
                    <a:pt x="918" y="356"/>
                  </a:lnTo>
                  <a:lnTo>
                    <a:pt x="932" y="342"/>
                  </a:lnTo>
                  <a:lnTo>
                    <a:pt x="932" y="328"/>
                  </a:lnTo>
                  <a:lnTo>
                    <a:pt x="928" y="314"/>
                  </a:lnTo>
                  <a:lnTo>
                    <a:pt x="926" y="302"/>
                  </a:lnTo>
                  <a:lnTo>
                    <a:pt x="930" y="290"/>
                  </a:lnTo>
                  <a:lnTo>
                    <a:pt x="934" y="280"/>
                  </a:lnTo>
                  <a:lnTo>
                    <a:pt x="972" y="234"/>
                  </a:lnTo>
                  <a:lnTo>
                    <a:pt x="978" y="214"/>
                  </a:lnTo>
                  <a:lnTo>
                    <a:pt x="984" y="200"/>
                  </a:lnTo>
                  <a:lnTo>
                    <a:pt x="994" y="186"/>
                  </a:lnTo>
                  <a:lnTo>
                    <a:pt x="1008" y="172"/>
                  </a:lnTo>
                  <a:lnTo>
                    <a:pt x="1012" y="160"/>
                  </a:lnTo>
                  <a:lnTo>
                    <a:pt x="1016" y="154"/>
                  </a:lnTo>
                  <a:lnTo>
                    <a:pt x="1018" y="152"/>
                  </a:lnTo>
                  <a:lnTo>
                    <a:pt x="1022" y="150"/>
                  </a:lnTo>
                  <a:lnTo>
                    <a:pt x="1034" y="150"/>
                  </a:lnTo>
                  <a:lnTo>
                    <a:pt x="1092" y="186"/>
                  </a:lnTo>
                  <a:lnTo>
                    <a:pt x="1104" y="188"/>
                  </a:lnTo>
                  <a:lnTo>
                    <a:pt x="1118" y="190"/>
                  </a:lnTo>
                  <a:lnTo>
                    <a:pt x="1134" y="194"/>
                  </a:lnTo>
                  <a:lnTo>
                    <a:pt x="1142" y="198"/>
                  </a:lnTo>
                  <a:lnTo>
                    <a:pt x="1150" y="204"/>
                  </a:lnTo>
                  <a:lnTo>
                    <a:pt x="1172" y="204"/>
                  </a:lnTo>
                  <a:lnTo>
                    <a:pt x="1184" y="204"/>
                  </a:lnTo>
                  <a:lnTo>
                    <a:pt x="1196" y="202"/>
                  </a:lnTo>
                  <a:lnTo>
                    <a:pt x="1208" y="198"/>
                  </a:lnTo>
                  <a:lnTo>
                    <a:pt x="1218" y="194"/>
                  </a:lnTo>
                  <a:lnTo>
                    <a:pt x="1226" y="186"/>
                  </a:lnTo>
                  <a:lnTo>
                    <a:pt x="1232" y="174"/>
                  </a:lnTo>
                  <a:lnTo>
                    <a:pt x="1226" y="106"/>
                  </a:lnTo>
                  <a:lnTo>
                    <a:pt x="1236" y="88"/>
                  </a:lnTo>
                  <a:lnTo>
                    <a:pt x="1246" y="76"/>
                  </a:lnTo>
                  <a:lnTo>
                    <a:pt x="1258" y="68"/>
                  </a:lnTo>
                  <a:lnTo>
                    <a:pt x="1270" y="62"/>
                  </a:lnTo>
                  <a:lnTo>
                    <a:pt x="1284" y="58"/>
                  </a:lnTo>
                  <a:lnTo>
                    <a:pt x="1298" y="56"/>
                  </a:lnTo>
                  <a:lnTo>
                    <a:pt x="1336" y="52"/>
                  </a:lnTo>
                  <a:lnTo>
                    <a:pt x="1340" y="50"/>
                  </a:lnTo>
                  <a:lnTo>
                    <a:pt x="1344" y="46"/>
                  </a:lnTo>
                  <a:lnTo>
                    <a:pt x="1352" y="36"/>
                  </a:lnTo>
                  <a:lnTo>
                    <a:pt x="1360" y="14"/>
                  </a:lnTo>
                  <a:lnTo>
                    <a:pt x="1374" y="0"/>
                  </a:lnTo>
                  <a:lnTo>
                    <a:pt x="1418" y="0"/>
                  </a:lnTo>
                  <a:lnTo>
                    <a:pt x="1420" y="2"/>
                  </a:lnTo>
                  <a:lnTo>
                    <a:pt x="1424" y="8"/>
                  </a:lnTo>
                  <a:lnTo>
                    <a:pt x="1426" y="22"/>
                  </a:lnTo>
                  <a:lnTo>
                    <a:pt x="1430" y="40"/>
                  </a:lnTo>
                  <a:lnTo>
                    <a:pt x="1436" y="58"/>
                  </a:lnTo>
                  <a:lnTo>
                    <a:pt x="1480" y="124"/>
                  </a:lnTo>
                  <a:lnTo>
                    <a:pt x="1504" y="134"/>
                  </a:lnTo>
                  <a:lnTo>
                    <a:pt x="1538" y="144"/>
                  </a:lnTo>
                  <a:lnTo>
                    <a:pt x="1568" y="164"/>
                  </a:lnTo>
                  <a:lnTo>
                    <a:pt x="1584" y="190"/>
                  </a:lnTo>
                  <a:lnTo>
                    <a:pt x="1590" y="242"/>
                  </a:lnTo>
                  <a:lnTo>
                    <a:pt x="1610" y="280"/>
                  </a:lnTo>
                  <a:lnTo>
                    <a:pt x="1612" y="298"/>
                  </a:lnTo>
                  <a:lnTo>
                    <a:pt x="1612" y="320"/>
                  </a:lnTo>
                  <a:lnTo>
                    <a:pt x="1612" y="332"/>
                  </a:lnTo>
                  <a:lnTo>
                    <a:pt x="1610" y="342"/>
                  </a:lnTo>
                  <a:lnTo>
                    <a:pt x="1606" y="354"/>
                  </a:lnTo>
                  <a:lnTo>
                    <a:pt x="1602" y="364"/>
                  </a:lnTo>
                  <a:lnTo>
                    <a:pt x="1580" y="378"/>
                  </a:lnTo>
                  <a:lnTo>
                    <a:pt x="1574" y="382"/>
                  </a:lnTo>
                  <a:lnTo>
                    <a:pt x="1572" y="386"/>
                  </a:lnTo>
                  <a:lnTo>
                    <a:pt x="1568" y="390"/>
                  </a:lnTo>
                  <a:lnTo>
                    <a:pt x="1568" y="396"/>
                  </a:lnTo>
                  <a:lnTo>
                    <a:pt x="1566" y="420"/>
                  </a:lnTo>
                  <a:lnTo>
                    <a:pt x="1570" y="440"/>
                  </a:lnTo>
                  <a:lnTo>
                    <a:pt x="1574" y="452"/>
                  </a:lnTo>
                  <a:lnTo>
                    <a:pt x="1582" y="466"/>
                  </a:lnTo>
                  <a:lnTo>
                    <a:pt x="1614" y="488"/>
                  </a:lnTo>
                  <a:lnTo>
                    <a:pt x="1662" y="500"/>
                  </a:lnTo>
                  <a:lnTo>
                    <a:pt x="1674" y="506"/>
                  </a:lnTo>
                  <a:lnTo>
                    <a:pt x="1688" y="512"/>
                  </a:lnTo>
                  <a:lnTo>
                    <a:pt x="1700" y="516"/>
                  </a:lnTo>
                  <a:lnTo>
                    <a:pt x="1714" y="520"/>
                  </a:lnTo>
                  <a:lnTo>
                    <a:pt x="1744" y="524"/>
                  </a:lnTo>
                  <a:lnTo>
                    <a:pt x="1778" y="526"/>
                  </a:lnTo>
                  <a:lnTo>
                    <a:pt x="1790" y="534"/>
                  </a:lnTo>
                  <a:lnTo>
                    <a:pt x="1806" y="546"/>
                  </a:lnTo>
                  <a:lnTo>
                    <a:pt x="1836" y="576"/>
                  </a:lnTo>
                  <a:lnTo>
                    <a:pt x="1882" y="614"/>
                  </a:lnTo>
                  <a:lnTo>
                    <a:pt x="1894" y="616"/>
                  </a:lnTo>
                  <a:lnTo>
                    <a:pt x="1906" y="620"/>
                  </a:lnTo>
                  <a:lnTo>
                    <a:pt x="1918" y="628"/>
                  </a:lnTo>
                  <a:lnTo>
                    <a:pt x="1930" y="640"/>
                  </a:lnTo>
                  <a:lnTo>
                    <a:pt x="1938" y="672"/>
                  </a:lnTo>
                  <a:lnTo>
                    <a:pt x="1944" y="690"/>
                  </a:lnTo>
                  <a:lnTo>
                    <a:pt x="1952" y="710"/>
                  </a:lnTo>
                  <a:lnTo>
                    <a:pt x="1964" y="718"/>
                  </a:lnTo>
                  <a:lnTo>
                    <a:pt x="1968" y="724"/>
                  </a:lnTo>
                  <a:lnTo>
                    <a:pt x="1974" y="736"/>
                  </a:lnTo>
                  <a:lnTo>
                    <a:pt x="1972" y="766"/>
                  </a:lnTo>
                  <a:lnTo>
                    <a:pt x="1980" y="788"/>
                  </a:lnTo>
                  <a:lnTo>
                    <a:pt x="1968" y="796"/>
                  </a:lnTo>
                  <a:lnTo>
                    <a:pt x="1960" y="804"/>
                  </a:lnTo>
                  <a:lnTo>
                    <a:pt x="1956" y="814"/>
                  </a:lnTo>
                  <a:lnTo>
                    <a:pt x="1952" y="832"/>
                  </a:lnTo>
                  <a:lnTo>
                    <a:pt x="1952" y="864"/>
                  </a:lnTo>
                  <a:lnTo>
                    <a:pt x="1958" y="902"/>
                  </a:lnTo>
                  <a:lnTo>
                    <a:pt x="1952" y="906"/>
                  </a:lnTo>
                  <a:lnTo>
                    <a:pt x="1878" y="908"/>
                  </a:lnTo>
                  <a:lnTo>
                    <a:pt x="1844" y="914"/>
                  </a:lnTo>
                  <a:lnTo>
                    <a:pt x="1830" y="918"/>
                  </a:lnTo>
                  <a:lnTo>
                    <a:pt x="1818" y="922"/>
                  </a:lnTo>
                  <a:lnTo>
                    <a:pt x="1808" y="930"/>
                  </a:lnTo>
                  <a:lnTo>
                    <a:pt x="1798" y="940"/>
                  </a:lnTo>
                  <a:lnTo>
                    <a:pt x="1792" y="952"/>
                  </a:lnTo>
                  <a:lnTo>
                    <a:pt x="1786" y="968"/>
                  </a:lnTo>
                  <a:lnTo>
                    <a:pt x="1774" y="980"/>
                  </a:lnTo>
                  <a:lnTo>
                    <a:pt x="1766" y="990"/>
                  </a:lnTo>
                  <a:lnTo>
                    <a:pt x="1760" y="1002"/>
                  </a:lnTo>
                  <a:lnTo>
                    <a:pt x="1754" y="1018"/>
                  </a:lnTo>
                  <a:lnTo>
                    <a:pt x="1744" y="1024"/>
                  </a:lnTo>
                  <a:lnTo>
                    <a:pt x="1732" y="1028"/>
                  </a:lnTo>
                  <a:lnTo>
                    <a:pt x="1710" y="1032"/>
                  </a:lnTo>
                  <a:lnTo>
                    <a:pt x="1690" y="1034"/>
                  </a:lnTo>
                  <a:lnTo>
                    <a:pt x="1672" y="1034"/>
                  </a:lnTo>
                  <a:lnTo>
                    <a:pt x="1670" y="1044"/>
                  </a:lnTo>
                  <a:lnTo>
                    <a:pt x="1664" y="1056"/>
                  </a:lnTo>
                  <a:lnTo>
                    <a:pt x="1656" y="1066"/>
                  </a:lnTo>
                  <a:lnTo>
                    <a:pt x="1648" y="1074"/>
                  </a:lnTo>
                  <a:lnTo>
                    <a:pt x="1644" y="1082"/>
                  </a:lnTo>
                  <a:lnTo>
                    <a:pt x="1644" y="1090"/>
                  </a:lnTo>
                  <a:lnTo>
                    <a:pt x="1646" y="1106"/>
                  </a:lnTo>
                  <a:lnTo>
                    <a:pt x="1652" y="1124"/>
                  </a:lnTo>
                  <a:lnTo>
                    <a:pt x="1658" y="1146"/>
                  </a:lnTo>
                  <a:lnTo>
                    <a:pt x="1660" y="1170"/>
                  </a:lnTo>
                  <a:lnTo>
                    <a:pt x="1604" y="1182"/>
                  </a:lnTo>
                  <a:lnTo>
                    <a:pt x="1592" y="1188"/>
                  </a:lnTo>
                  <a:lnTo>
                    <a:pt x="1580" y="1194"/>
                  </a:lnTo>
                  <a:lnTo>
                    <a:pt x="1560" y="1206"/>
                  </a:lnTo>
                  <a:lnTo>
                    <a:pt x="1526" y="1214"/>
                  </a:lnTo>
                  <a:lnTo>
                    <a:pt x="1490" y="1220"/>
                  </a:lnTo>
                  <a:lnTo>
                    <a:pt x="1458" y="1224"/>
                  </a:lnTo>
                  <a:lnTo>
                    <a:pt x="1426" y="1224"/>
                  </a:lnTo>
                  <a:lnTo>
                    <a:pt x="1408" y="1228"/>
                  </a:lnTo>
                  <a:lnTo>
                    <a:pt x="1396" y="1236"/>
                  </a:lnTo>
                  <a:lnTo>
                    <a:pt x="1396" y="1244"/>
                  </a:lnTo>
                  <a:lnTo>
                    <a:pt x="1398" y="1250"/>
                  </a:lnTo>
                  <a:lnTo>
                    <a:pt x="1402" y="1258"/>
                  </a:lnTo>
                  <a:lnTo>
                    <a:pt x="1412" y="1272"/>
                  </a:lnTo>
                  <a:lnTo>
                    <a:pt x="1406" y="1280"/>
                  </a:lnTo>
                  <a:lnTo>
                    <a:pt x="1404" y="1288"/>
                  </a:lnTo>
                  <a:lnTo>
                    <a:pt x="1404" y="1294"/>
                  </a:lnTo>
                  <a:lnTo>
                    <a:pt x="1408" y="1302"/>
                  </a:lnTo>
                  <a:lnTo>
                    <a:pt x="1412" y="1308"/>
                  </a:lnTo>
                  <a:lnTo>
                    <a:pt x="1420" y="1314"/>
                  </a:lnTo>
                  <a:lnTo>
                    <a:pt x="1438" y="1328"/>
                  </a:lnTo>
                  <a:lnTo>
                    <a:pt x="1460" y="1360"/>
                  </a:lnTo>
                  <a:lnTo>
                    <a:pt x="1468" y="1364"/>
                  </a:lnTo>
                  <a:lnTo>
                    <a:pt x="1474" y="1370"/>
                  </a:lnTo>
                  <a:lnTo>
                    <a:pt x="1476" y="1374"/>
                  </a:lnTo>
                  <a:lnTo>
                    <a:pt x="1476" y="1380"/>
                  </a:lnTo>
                  <a:lnTo>
                    <a:pt x="1476" y="1396"/>
                  </a:lnTo>
                  <a:lnTo>
                    <a:pt x="1464" y="1408"/>
                  </a:lnTo>
                  <a:lnTo>
                    <a:pt x="1444" y="1418"/>
                  </a:lnTo>
                  <a:lnTo>
                    <a:pt x="1438" y="1422"/>
                  </a:lnTo>
                  <a:lnTo>
                    <a:pt x="1434" y="1426"/>
                  </a:lnTo>
                  <a:lnTo>
                    <a:pt x="1430" y="1432"/>
                  </a:lnTo>
                  <a:lnTo>
                    <a:pt x="1428" y="1438"/>
                  </a:lnTo>
                  <a:lnTo>
                    <a:pt x="1428" y="1460"/>
                  </a:lnTo>
                  <a:lnTo>
                    <a:pt x="1434" y="1466"/>
                  </a:lnTo>
                  <a:lnTo>
                    <a:pt x="1442" y="1476"/>
                  </a:lnTo>
                  <a:lnTo>
                    <a:pt x="1448" y="1488"/>
                  </a:lnTo>
                  <a:lnTo>
                    <a:pt x="1450" y="1496"/>
                  </a:lnTo>
                  <a:lnTo>
                    <a:pt x="1450" y="1504"/>
                  </a:lnTo>
                  <a:lnTo>
                    <a:pt x="1440" y="1510"/>
                  </a:lnTo>
                  <a:lnTo>
                    <a:pt x="1430" y="1512"/>
                  </a:lnTo>
                  <a:lnTo>
                    <a:pt x="1416" y="151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8" name="Freeform 34"/>
            <p:cNvSpPr/>
            <p:nvPr/>
          </p:nvSpPr>
          <p:spPr bwMode="auto">
            <a:xfrm>
              <a:off x="3883026" y="363064"/>
              <a:ext cx="3462764" cy="2965696"/>
            </a:xfrm>
            <a:custGeom>
              <a:avLst/>
              <a:gdLst>
                <a:gd name="T0" fmla="*/ 538 w 2182"/>
                <a:gd name="T1" fmla="*/ 1714 h 1868"/>
                <a:gd name="T2" fmla="*/ 526 w 2182"/>
                <a:gd name="T3" fmla="*/ 1632 h 1868"/>
                <a:gd name="T4" fmla="*/ 362 w 2182"/>
                <a:gd name="T5" fmla="*/ 1664 h 1868"/>
                <a:gd name="T6" fmla="*/ 286 w 2182"/>
                <a:gd name="T7" fmla="*/ 1690 h 1868"/>
                <a:gd name="T8" fmla="*/ 168 w 2182"/>
                <a:gd name="T9" fmla="*/ 1576 h 1868"/>
                <a:gd name="T10" fmla="*/ 220 w 2182"/>
                <a:gd name="T11" fmla="*/ 1468 h 1868"/>
                <a:gd name="T12" fmla="*/ 66 w 2182"/>
                <a:gd name="T13" fmla="*/ 1450 h 1868"/>
                <a:gd name="T14" fmla="*/ 20 w 2182"/>
                <a:gd name="T15" fmla="*/ 1304 h 1868"/>
                <a:gd name="T16" fmla="*/ 400 w 2182"/>
                <a:gd name="T17" fmla="*/ 1336 h 1868"/>
                <a:gd name="T18" fmla="*/ 594 w 2182"/>
                <a:gd name="T19" fmla="*/ 1418 h 1868"/>
                <a:gd name="T20" fmla="*/ 724 w 2182"/>
                <a:gd name="T21" fmla="*/ 1354 h 1868"/>
                <a:gd name="T22" fmla="*/ 828 w 2182"/>
                <a:gd name="T23" fmla="*/ 1308 h 1868"/>
                <a:gd name="T24" fmla="*/ 1006 w 2182"/>
                <a:gd name="T25" fmla="*/ 1300 h 1868"/>
                <a:gd name="T26" fmla="*/ 1170 w 2182"/>
                <a:gd name="T27" fmla="*/ 1170 h 1868"/>
                <a:gd name="T28" fmla="*/ 1178 w 2182"/>
                <a:gd name="T29" fmla="*/ 1032 h 1868"/>
                <a:gd name="T30" fmla="*/ 1260 w 2182"/>
                <a:gd name="T31" fmla="*/ 1006 h 1868"/>
                <a:gd name="T32" fmla="*/ 1410 w 2182"/>
                <a:gd name="T33" fmla="*/ 924 h 1868"/>
                <a:gd name="T34" fmla="*/ 1524 w 2182"/>
                <a:gd name="T35" fmla="*/ 876 h 1868"/>
                <a:gd name="T36" fmla="*/ 1632 w 2182"/>
                <a:gd name="T37" fmla="*/ 776 h 1868"/>
                <a:gd name="T38" fmla="*/ 1798 w 2182"/>
                <a:gd name="T39" fmla="*/ 740 h 1868"/>
                <a:gd name="T40" fmla="*/ 1712 w 2182"/>
                <a:gd name="T41" fmla="*/ 614 h 1868"/>
                <a:gd name="T42" fmla="*/ 1586 w 2182"/>
                <a:gd name="T43" fmla="*/ 646 h 1868"/>
                <a:gd name="T44" fmla="*/ 1456 w 2182"/>
                <a:gd name="T45" fmla="*/ 650 h 1868"/>
                <a:gd name="T46" fmla="*/ 1480 w 2182"/>
                <a:gd name="T47" fmla="*/ 512 h 1868"/>
                <a:gd name="T48" fmla="*/ 1602 w 2182"/>
                <a:gd name="T49" fmla="*/ 428 h 1868"/>
                <a:gd name="T50" fmla="*/ 1698 w 2182"/>
                <a:gd name="T51" fmla="*/ 250 h 1868"/>
                <a:gd name="T52" fmla="*/ 1738 w 2182"/>
                <a:gd name="T53" fmla="*/ 108 h 1868"/>
                <a:gd name="T54" fmla="*/ 1736 w 2182"/>
                <a:gd name="T55" fmla="*/ 20 h 1868"/>
                <a:gd name="T56" fmla="*/ 1800 w 2182"/>
                <a:gd name="T57" fmla="*/ 42 h 1868"/>
                <a:gd name="T58" fmla="*/ 1848 w 2182"/>
                <a:gd name="T59" fmla="*/ 80 h 1868"/>
                <a:gd name="T60" fmla="*/ 1926 w 2182"/>
                <a:gd name="T61" fmla="*/ 178 h 1868"/>
                <a:gd name="T62" fmla="*/ 2052 w 2182"/>
                <a:gd name="T63" fmla="*/ 152 h 1868"/>
                <a:gd name="T64" fmla="*/ 2136 w 2182"/>
                <a:gd name="T65" fmla="*/ 246 h 1868"/>
                <a:gd name="T66" fmla="*/ 2136 w 2182"/>
                <a:gd name="T67" fmla="*/ 440 h 1868"/>
                <a:gd name="T68" fmla="*/ 2118 w 2182"/>
                <a:gd name="T69" fmla="*/ 476 h 1868"/>
                <a:gd name="T70" fmla="*/ 2064 w 2182"/>
                <a:gd name="T71" fmla="*/ 514 h 1868"/>
                <a:gd name="T72" fmla="*/ 2020 w 2182"/>
                <a:gd name="T73" fmla="*/ 674 h 1868"/>
                <a:gd name="T74" fmla="*/ 2068 w 2182"/>
                <a:gd name="T75" fmla="*/ 716 h 1868"/>
                <a:gd name="T76" fmla="*/ 2026 w 2182"/>
                <a:gd name="T77" fmla="*/ 796 h 1868"/>
                <a:gd name="T78" fmla="*/ 1968 w 2182"/>
                <a:gd name="T79" fmla="*/ 828 h 1868"/>
                <a:gd name="T80" fmla="*/ 2054 w 2182"/>
                <a:gd name="T81" fmla="*/ 986 h 1868"/>
                <a:gd name="T82" fmla="*/ 2154 w 2182"/>
                <a:gd name="T83" fmla="*/ 1034 h 1868"/>
                <a:gd name="T84" fmla="*/ 2156 w 2182"/>
                <a:gd name="T85" fmla="*/ 1130 h 1868"/>
                <a:gd name="T86" fmla="*/ 2054 w 2182"/>
                <a:gd name="T87" fmla="*/ 1170 h 1868"/>
                <a:gd name="T88" fmla="*/ 1920 w 2182"/>
                <a:gd name="T89" fmla="*/ 1272 h 1868"/>
                <a:gd name="T90" fmla="*/ 1850 w 2182"/>
                <a:gd name="T91" fmla="*/ 1260 h 1868"/>
                <a:gd name="T92" fmla="*/ 1786 w 2182"/>
                <a:gd name="T93" fmla="*/ 1338 h 1868"/>
                <a:gd name="T94" fmla="*/ 1696 w 2182"/>
                <a:gd name="T95" fmla="*/ 1206 h 1868"/>
                <a:gd name="T96" fmla="*/ 1524 w 2182"/>
                <a:gd name="T97" fmla="*/ 1346 h 1868"/>
                <a:gd name="T98" fmla="*/ 1494 w 2182"/>
                <a:gd name="T99" fmla="*/ 1334 h 1868"/>
                <a:gd name="T100" fmla="*/ 1424 w 2182"/>
                <a:gd name="T101" fmla="*/ 1310 h 1868"/>
                <a:gd name="T102" fmla="*/ 1392 w 2182"/>
                <a:gd name="T103" fmla="*/ 1430 h 1868"/>
                <a:gd name="T104" fmla="*/ 1288 w 2182"/>
                <a:gd name="T105" fmla="*/ 1520 h 1868"/>
                <a:gd name="T106" fmla="*/ 1140 w 2182"/>
                <a:gd name="T107" fmla="*/ 1612 h 1868"/>
                <a:gd name="T108" fmla="*/ 1076 w 2182"/>
                <a:gd name="T109" fmla="*/ 1650 h 1868"/>
                <a:gd name="T110" fmla="*/ 988 w 2182"/>
                <a:gd name="T111" fmla="*/ 1790 h 1868"/>
                <a:gd name="T112" fmla="*/ 838 w 2182"/>
                <a:gd name="T113" fmla="*/ 1810 h 1868"/>
                <a:gd name="T114" fmla="*/ 814 w 2182"/>
                <a:gd name="T115" fmla="*/ 1666 h 1868"/>
                <a:gd name="T116" fmla="*/ 732 w 2182"/>
                <a:gd name="T117" fmla="*/ 1678 h 1868"/>
                <a:gd name="T118" fmla="*/ 662 w 2182"/>
                <a:gd name="T119" fmla="*/ 1816 h 18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82" h="1868">
                  <a:moveTo>
                    <a:pt x="556" y="1868"/>
                  </a:moveTo>
                  <a:lnTo>
                    <a:pt x="556" y="1868"/>
                  </a:lnTo>
                  <a:lnTo>
                    <a:pt x="518" y="1832"/>
                  </a:lnTo>
                  <a:lnTo>
                    <a:pt x="498" y="1792"/>
                  </a:lnTo>
                  <a:lnTo>
                    <a:pt x="500" y="1764"/>
                  </a:lnTo>
                  <a:lnTo>
                    <a:pt x="502" y="1754"/>
                  </a:lnTo>
                  <a:lnTo>
                    <a:pt x="506" y="1744"/>
                  </a:lnTo>
                  <a:lnTo>
                    <a:pt x="512" y="1736"/>
                  </a:lnTo>
                  <a:lnTo>
                    <a:pt x="518" y="1728"/>
                  </a:lnTo>
                  <a:lnTo>
                    <a:pt x="528" y="1720"/>
                  </a:lnTo>
                  <a:lnTo>
                    <a:pt x="538" y="1714"/>
                  </a:lnTo>
                  <a:lnTo>
                    <a:pt x="556" y="1698"/>
                  </a:lnTo>
                  <a:lnTo>
                    <a:pt x="572" y="1674"/>
                  </a:lnTo>
                  <a:lnTo>
                    <a:pt x="570" y="1658"/>
                  </a:lnTo>
                  <a:lnTo>
                    <a:pt x="562" y="1646"/>
                  </a:lnTo>
                  <a:lnTo>
                    <a:pt x="556" y="1638"/>
                  </a:lnTo>
                  <a:lnTo>
                    <a:pt x="548" y="1634"/>
                  </a:lnTo>
                  <a:lnTo>
                    <a:pt x="542" y="1632"/>
                  </a:lnTo>
                  <a:lnTo>
                    <a:pt x="534" y="1630"/>
                  </a:lnTo>
                  <a:lnTo>
                    <a:pt x="526" y="1632"/>
                  </a:lnTo>
                  <a:lnTo>
                    <a:pt x="506" y="1638"/>
                  </a:lnTo>
                  <a:lnTo>
                    <a:pt x="482" y="1658"/>
                  </a:lnTo>
                  <a:lnTo>
                    <a:pt x="448" y="1674"/>
                  </a:lnTo>
                  <a:lnTo>
                    <a:pt x="442" y="1668"/>
                  </a:lnTo>
                  <a:lnTo>
                    <a:pt x="436" y="1664"/>
                  </a:lnTo>
                  <a:lnTo>
                    <a:pt x="426" y="1658"/>
                  </a:lnTo>
                  <a:lnTo>
                    <a:pt x="384" y="1658"/>
                  </a:lnTo>
                  <a:lnTo>
                    <a:pt x="370" y="1660"/>
                  </a:lnTo>
                  <a:lnTo>
                    <a:pt x="362" y="1664"/>
                  </a:lnTo>
                  <a:lnTo>
                    <a:pt x="356" y="1672"/>
                  </a:lnTo>
                  <a:lnTo>
                    <a:pt x="352" y="1682"/>
                  </a:lnTo>
                  <a:lnTo>
                    <a:pt x="350" y="1700"/>
                  </a:lnTo>
                  <a:lnTo>
                    <a:pt x="348" y="1722"/>
                  </a:lnTo>
                  <a:lnTo>
                    <a:pt x="342" y="1726"/>
                  </a:lnTo>
                  <a:lnTo>
                    <a:pt x="336" y="1726"/>
                  </a:lnTo>
                  <a:lnTo>
                    <a:pt x="330" y="1726"/>
                  </a:lnTo>
                  <a:lnTo>
                    <a:pt x="324" y="1724"/>
                  </a:lnTo>
                  <a:lnTo>
                    <a:pt x="314" y="1718"/>
                  </a:lnTo>
                  <a:lnTo>
                    <a:pt x="306" y="1716"/>
                  </a:lnTo>
                  <a:lnTo>
                    <a:pt x="286" y="1690"/>
                  </a:lnTo>
                  <a:lnTo>
                    <a:pt x="270" y="1674"/>
                  </a:lnTo>
                  <a:lnTo>
                    <a:pt x="262" y="1654"/>
                  </a:lnTo>
                  <a:lnTo>
                    <a:pt x="252" y="1638"/>
                  </a:lnTo>
                  <a:lnTo>
                    <a:pt x="248" y="1632"/>
                  </a:lnTo>
                  <a:lnTo>
                    <a:pt x="242" y="1626"/>
                  </a:lnTo>
                  <a:lnTo>
                    <a:pt x="234" y="1624"/>
                  </a:lnTo>
                  <a:lnTo>
                    <a:pt x="226" y="1620"/>
                  </a:lnTo>
                  <a:lnTo>
                    <a:pt x="190" y="1582"/>
                  </a:lnTo>
                  <a:lnTo>
                    <a:pt x="168" y="1576"/>
                  </a:lnTo>
                  <a:lnTo>
                    <a:pt x="170" y="1568"/>
                  </a:lnTo>
                  <a:lnTo>
                    <a:pt x="172" y="1560"/>
                  </a:lnTo>
                  <a:lnTo>
                    <a:pt x="178" y="1554"/>
                  </a:lnTo>
                  <a:lnTo>
                    <a:pt x="184" y="1548"/>
                  </a:lnTo>
                  <a:lnTo>
                    <a:pt x="198" y="1538"/>
                  </a:lnTo>
                  <a:lnTo>
                    <a:pt x="206" y="1532"/>
                  </a:lnTo>
                  <a:lnTo>
                    <a:pt x="212" y="1526"/>
                  </a:lnTo>
                  <a:lnTo>
                    <a:pt x="226" y="1496"/>
                  </a:lnTo>
                  <a:lnTo>
                    <a:pt x="226" y="1484"/>
                  </a:lnTo>
                  <a:lnTo>
                    <a:pt x="224" y="1474"/>
                  </a:lnTo>
                  <a:lnTo>
                    <a:pt x="220" y="1468"/>
                  </a:lnTo>
                  <a:lnTo>
                    <a:pt x="216" y="1464"/>
                  </a:lnTo>
                  <a:lnTo>
                    <a:pt x="182" y="1464"/>
                  </a:lnTo>
                  <a:lnTo>
                    <a:pt x="150" y="1468"/>
                  </a:lnTo>
                  <a:lnTo>
                    <a:pt x="120" y="1474"/>
                  </a:lnTo>
                  <a:lnTo>
                    <a:pt x="92" y="1484"/>
                  </a:lnTo>
                  <a:lnTo>
                    <a:pt x="84" y="1490"/>
                  </a:lnTo>
                  <a:lnTo>
                    <a:pt x="76" y="1492"/>
                  </a:lnTo>
                  <a:lnTo>
                    <a:pt x="70" y="1492"/>
                  </a:lnTo>
                  <a:lnTo>
                    <a:pt x="64" y="1492"/>
                  </a:lnTo>
                  <a:lnTo>
                    <a:pt x="66" y="1450"/>
                  </a:lnTo>
                  <a:lnTo>
                    <a:pt x="50" y="1428"/>
                  </a:lnTo>
                  <a:lnTo>
                    <a:pt x="14" y="1398"/>
                  </a:lnTo>
                  <a:lnTo>
                    <a:pt x="14" y="1386"/>
                  </a:lnTo>
                  <a:lnTo>
                    <a:pt x="18" y="1376"/>
                  </a:lnTo>
                  <a:lnTo>
                    <a:pt x="26" y="1358"/>
                  </a:lnTo>
                  <a:lnTo>
                    <a:pt x="24" y="1328"/>
                  </a:lnTo>
                  <a:lnTo>
                    <a:pt x="24" y="1316"/>
                  </a:lnTo>
                  <a:lnTo>
                    <a:pt x="20" y="1304"/>
                  </a:lnTo>
                  <a:lnTo>
                    <a:pt x="0" y="1278"/>
                  </a:lnTo>
                  <a:lnTo>
                    <a:pt x="0" y="1244"/>
                  </a:lnTo>
                  <a:lnTo>
                    <a:pt x="100" y="1268"/>
                  </a:lnTo>
                  <a:lnTo>
                    <a:pt x="274" y="1270"/>
                  </a:lnTo>
                  <a:lnTo>
                    <a:pt x="306" y="1278"/>
                  </a:lnTo>
                  <a:lnTo>
                    <a:pt x="326" y="1284"/>
                  </a:lnTo>
                  <a:lnTo>
                    <a:pt x="344" y="1290"/>
                  </a:lnTo>
                  <a:lnTo>
                    <a:pt x="400" y="1336"/>
                  </a:lnTo>
                  <a:lnTo>
                    <a:pt x="414" y="1342"/>
                  </a:lnTo>
                  <a:lnTo>
                    <a:pt x="466" y="1350"/>
                  </a:lnTo>
                  <a:lnTo>
                    <a:pt x="490" y="1366"/>
                  </a:lnTo>
                  <a:lnTo>
                    <a:pt x="556" y="1388"/>
                  </a:lnTo>
                  <a:lnTo>
                    <a:pt x="562" y="1392"/>
                  </a:lnTo>
                  <a:lnTo>
                    <a:pt x="568" y="1398"/>
                  </a:lnTo>
                  <a:lnTo>
                    <a:pt x="584" y="1412"/>
                  </a:lnTo>
                  <a:lnTo>
                    <a:pt x="594" y="1418"/>
                  </a:lnTo>
                  <a:lnTo>
                    <a:pt x="604" y="1420"/>
                  </a:lnTo>
                  <a:lnTo>
                    <a:pt x="614" y="1418"/>
                  </a:lnTo>
                  <a:lnTo>
                    <a:pt x="628" y="1412"/>
                  </a:lnTo>
                  <a:lnTo>
                    <a:pt x="632" y="1406"/>
                  </a:lnTo>
                  <a:lnTo>
                    <a:pt x="638" y="1400"/>
                  </a:lnTo>
                  <a:lnTo>
                    <a:pt x="650" y="1392"/>
                  </a:lnTo>
                  <a:lnTo>
                    <a:pt x="666" y="1386"/>
                  </a:lnTo>
                  <a:lnTo>
                    <a:pt x="680" y="1380"/>
                  </a:lnTo>
                  <a:lnTo>
                    <a:pt x="696" y="1368"/>
                  </a:lnTo>
                  <a:lnTo>
                    <a:pt x="708" y="1360"/>
                  </a:lnTo>
                  <a:lnTo>
                    <a:pt x="724" y="1354"/>
                  </a:lnTo>
                  <a:lnTo>
                    <a:pt x="746" y="1350"/>
                  </a:lnTo>
                  <a:lnTo>
                    <a:pt x="746" y="1346"/>
                  </a:lnTo>
                  <a:lnTo>
                    <a:pt x="750" y="1344"/>
                  </a:lnTo>
                  <a:lnTo>
                    <a:pt x="758" y="1340"/>
                  </a:lnTo>
                  <a:lnTo>
                    <a:pt x="768" y="1336"/>
                  </a:lnTo>
                  <a:lnTo>
                    <a:pt x="778" y="1332"/>
                  </a:lnTo>
                  <a:lnTo>
                    <a:pt x="784" y="1332"/>
                  </a:lnTo>
                  <a:lnTo>
                    <a:pt x="792" y="1328"/>
                  </a:lnTo>
                  <a:lnTo>
                    <a:pt x="806" y="1320"/>
                  </a:lnTo>
                  <a:lnTo>
                    <a:pt x="820" y="1310"/>
                  </a:lnTo>
                  <a:lnTo>
                    <a:pt x="828" y="1308"/>
                  </a:lnTo>
                  <a:lnTo>
                    <a:pt x="836" y="1306"/>
                  </a:lnTo>
                  <a:lnTo>
                    <a:pt x="848" y="1300"/>
                  </a:lnTo>
                  <a:lnTo>
                    <a:pt x="862" y="1296"/>
                  </a:lnTo>
                  <a:lnTo>
                    <a:pt x="876" y="1296"/>
                  </a:lnTo>
                  <a:lnTo>
                    <a:pt x="894" y="1296"/>
                  </a:lnTo>
                  <a:lnTo>
                    <a:pt x="918" y="1302"/>
                  </a:lnTo>
                  <a:lnTo>
                    <a:pt x="952" y="1306"/>
                  </a:lnTo>
                  <a:lnTo>
                    <a:pt x="970" y="1306"/>
                  </a:lnTo>
                  <a:lnTo>
                    <a:pt x="986" y="1306"/>
                  </a:lnTo>
                  <a:lnTo>
                    <a:pt x="1000" y="1302"/>
                  </a:lnTo>
                  <a:lnTo>
                    <a:pt x="1006" y="1300"/>
                  </a:lnTo>
                  <a:lnTo>
                    <a:pt x="1010" y="1296"/>
                  </a:lnTo>
                  <a:lnTo>
                    <a:pt x="1028" y="1294"/>
                  </a:lnTo>
                  <a:lnTo>
                    <a:pt x="1044" y="1286"/>
                  </a:lnTo>
                  <a:lnTo>
                    <a:pt x="1060" y="1278"/>
                  </a:lnTo>
                  <a:lnTo>
                    <a:pt x="1074" y="1266"/>
                  </a:lnTo>
                  <a:lnTo>
                    <a:pt x="1086" y="1254"/>
                  </a:lnTo>
                  <a:lnTo>
                    <a:pt x="1100" y="1240"/>
                  </a:lnTo>
                  <a:lnTo>
                    <a:pt x="1122" y="1212"/>
                  </a:lnTo>
                  <a:lnTo>
                    <a:pt x="1156" y="1182"/>
                  </a:lnTo>
                  <a:lnTo>
                    <a:pt x="1170" y="1170"/>
                  </a:lnTo>
                  <a:lnTo>
                    <a:pt x="1186" y="1158"/>
                  </a:lnTo>
                  <a:lnTo>
                    <a:pt x="1202" y="1150"/>
                  </a:lnTo>
                  <a:lnTo>
                    <a:pt x="1210" y="1146"/>
                  </a:lnTo>
                  <a:lnTo>
                    <a:pt x="1218" y="1138"/>
                  </a:lnTo>
                  <a:lnTo>
                    <a:pt x="1216" y="1112"/>
                  </a:lnTo>
                  <a:lnTo>
                    <a:pt x="1182" y="1080"/>
                  </a:lnTo>
                  <a:lnTo>
                    <a:pt x="1176" y="1058"/>
                  </a:lnTo>
                  <a:lnTo>
                    <a:pt x="1178" y="1032"/>
                  </a:lnTo>
                  <a:lnTo>
                    <a:pt x="1180" y="1020"/>
                  </a:lnTo>
                  <a:lnTo>
                    <a:pt x="1182" y="1010"/>
                  </a:lnTo>
                  <a:lnTo>
                    <a:pt x="1186" y="1002"/>
                  </a:lnTo>
                  <a:lnTo>
                    <a:pt x="1192" y="994"/>
                  </a:lnTo>
                  <a:lnTo>
                    <a:pt x="1200" y="986"/>
                  </a:lnTo>
                  <a:lnTo>
                    <a:pt x="1212" y="982"/>
                  </a:lnTo>
                  <a:lnTo>
                    <a:pt x="1214" y="978"/>
                  </a:lnTo>
                  <a:lnTo>
                    <a:pt x="1216" y="976"/>
                  </a:lnTo>
                  <a:lnTo>
                    <a:pt x="1220" y="978"/>
                  </a:lnTo>
                  <a:lnTo>
                    <a:pt x="1226" y="982"/>
                  </a:lnTo>
                  <a:lnTo>
                    <a:pt x="1260" y="1006"/>
                  </a:lnTo>
                  <a:lnTo>
                    <a:pt x="1286" y="1014"/>
                  </a:lnTo>
                  <a:lnTo>
                    <a:pt x="1314" y="1014"/>
                  </a:lnTo>
                  <a:lnTo>
                    <a:pt x="1326" y="1010"/>
                  </a:lnTo>
                  <a:lnTo>
                    <a:pt x="1336" y="1002"/>
                  </a:lnTo>
                  <a:lnTo>
                    <a:pt x="1348" y="992"/>
                  </a:lnTo>
                  <a:lnTo>
                    <a:pt x="1358" y="980"/>
                  </a:lnTo>
                  <a:lnTo>
                    <a:pt x="1380" y="956"/>
                  </a:lnTo>
                  <a:lnTo>
                    <a:pt x="1398" y="932"/>
                  </a:lnTo>
                  <a:lnTo>
                    <a:pt x="1404" y="928"/>
                  </a:lnTo>
                  <a:lnTo>
                    <a:pt x="1410" y="924"/>
                  </a:lnTo>
                  <a:lnTo>
                    <a:pt x="1416" y="924"/>
                  </a:lnTo>
                  <a:lnTo>
                    <a:pt x="1424" y="922"/>
                  </a:lnTo>
                  <a:lnTo>
                    <a:pt x="1438" y="924"/>
                  </a:lnTo>
                  <a:lnTo>
                    <a:pt x="1454" y="926"/>
                  </a:lnTo>
                  <a:lnTo>
                    <a:pt x="1464" y="918"/>
                  </a:lnTo>
                  <a:lnTo>
                    <a:pt x="1472" y="914"/>
                  </a:lnTo>
                  <a:lnTo>
                    <a:pt x="1492" y="906"/>
                  </a:lnTo>
                  <a:lnTo>
                    <a:pt x="1518" y="882"/>
                  </a:lnTo>
                  <a:lnTo>
                    <a:pt x="1522" y="880"/>
                  </a:lnTo>
                  <a:lnTo>
                    <a:pt x="1524" y="876"/>
                  </a:lnTo>
                  <a:lnTo>
                    <a:pt x="1530" y="866"/>
                  </a:lnTo>
                  <a:lnTo>
                    <a:pt x="1534" y="848"/>
                  </a:lnTo>
                  <a:lnTo>
                    <a:pt x="1540" y="832"/>
                  </a:lnTo>
                  <a:lnTo>
                    <a:pt x="1546" y="822"/>
                  </a:lnTo>
                  <a:lnTo>
                    <a:pt x="1554" y="816"/>
                  </a:lnTo>
                  <a:lnTo>
                    <a:pt x="1562" y="812"/>
                  </a:lnTo>
                  <a:lnTo>
                    <a:pt x="1580" y="806"/>
                  </a:lnTo>
                  <a:lnTo>
                    <a:pt x="1594" y="804"/>
                  </a:lnTo>
                  <a:lnTo>
                    <a:pt x="1610" y="798"/>
                  </a:lnTo>
                  <a:lnTo>
                    <a:pt x="1620" y="786"/>
                  </a:lnTo>
                  <a:lnTo>
                    <a:pt x="1632" y="776"/>
                  </a:lnTo>
                  <a:lnTo>
                    <a:pt x="1646" y="768"/>
                  </a:lnTo>
                  <a:lnTo>
                    <a:pt x="1660" y="760"/>
                  </a:lnTo>
                  <a:lnTo>
                    <a:pt x="1670" y="754"/>
                  </a:lnTo>
                  <a:lnTo>
                    <a:pt x="1680" y="752"/>
                  </a:lnTo>
                  <a:lnTo>
                    <a:pt x="1696" y="750"/>
                  </a:lnTo>
                  <a:lnTo>
                    <a:pt x="1712" y="750"/>
                  </a:lnTo>
                  <a:lnTo>
                    <a:pt x="1746" y="752"/>
                  </a:lnTo>
                  <a:lnTo>
                    <a:pt x="1776" y="756"/>
                  </a:lnTo>
                  <a:lnTo>
                    <a:pt x="1792" y="748"/>
                  </a:lnTo>
                  <a:lnTo>
                    <a:pt x="1798" y="740"/>
                  </a:lnTo>
                  <a:lnTo>
                    <a:pt x="1802" y="730"/>
                  </a:lnTo>
                  <a:lnTo>
                    <a:pt x="1804" y="720"/>
                  </a:lnTo>
                  <a:lnTo>
                    <a:pt x="1804" y="712"/>
                  </a:lnTo>
                  <a:lnTo>
                    <a:pt x="1802" y="702"/>
                  </a:lnTo>
                  <a:lnTo>
                    <a:pt x="1798" y="694"/>
                  </a:lnTo>
                  <a:lnTo>
                    <a:pt x="1790" y="680"/>
                  </a:lnTo>
                  <a:lnTo>
                    <a:pt x="1764" y="656"/>
                  </a:lnTo>
                  <a:lnTo>
                    <a:pt x="1718" y="628"/>
                  </a:lnTo>
                  <a:lnTo>
                    <a:pt x="1716" y="622"/>
                  </a:lnTo>
                  <a:lnTo>
                    <a:pt x="1712" y="614"/>
                  </a:lnTo>
                  <a:lnTo>
                    <a:pt x="1702" y="604"/>
                  </a:lnTo>
                  <a:lnTo>
                    <a:pt x="1688" y="590"/>
                  </a:lnTo>
                  <a:lnTo>
                    <a:pt x="1656" y="590"/>
                  </a:lnTo>
                  <a:lnTo>
                    <a:pt x="1640" y="608"/>
                  </a:lnTo>
                  <a:lnTo>
                    <a:pt x="1610" y="608"/>
                  </a:lnTo>
                  <a:lnTo>
                    <a:pt x="1604" y="644"/>
                  </a:lnTo>
                  <a:lnTo>
                    <a:pt x="1596" y="646"/>
                  </a:lnTo>
                  <a:lnTo>
                    <a:pt x="1586" y="646"/>
                  </a:lnTo>
                  <a:lnTo>
                    <a:pt x="1578" y="644"/>
                  </a:lnTo>
                  <a:lnTo>
                    <a:pt x="1570" y="642"/>
                  </a:lnTo>
                  <a:lnTo>
                    <a:pt x="1554" y="634"/>
                  </a:lnTo>
                  <a:lnTo>
                    <a:pt x="1544" y="630"/>
                  </a:lnTo>
                  <a:lnTo>
                    <a:pt x="1516" y="630"/>
                  </a:lnTo>
                  <a:lnTo>
                    <a:pt x="1504" y="634"/>
                  </a:lnTo>
                  <a:lnTo>
                    <a:pt x="1494" y="640"/>
                  </a:lnTo>
                  <a:lnTo>
                    <a:pt x="1476" y="654"/>
                  </a:lnTo>
                  <a:lnTo>
                    <a:pt x="1466" y="654"/>
                  </a:lnTo>
                  <a:lnTo>
                    <a:pt x="1456" y="650"/>
                  </a:lnTo>
                  <a:lnTo>
                    <a:pt x="1450" y="646"/>
                  </a:lnTo>
                  <a:lnTo>
                    <a:pt x="1446" y="640"/>
                  </a:lnTo>
                  <a:lnTo>
                    <a:pt x="1442" y="634"/>
                  </a:lnTo>
                  <a:lnTo>
                    <a:pt x="1440" y="628"/>
                  </a:lnTo>
                  <a:lnTo>
                    <a:pt x="1440" y="616"/>
                  </a:lnTo>
                  <a:lnTo>
                    <a:pt x="1470" y="588"/>
                  </a:lnTo>
                  <a:lnTo>
                    <a:pt x="1468" y="556"/>
                  </a:lnTo>
                  <a:lnTo>
                    <a:pt x="1470" y="544"/>
                  </a:lnTo>
                  <a:lnTo>
                    <a:pt x="1470" y="532"/>
                  </a:lnTo>
                  <a:lnTo>
                    <a:pt x="1480" y="512"/>
                  </a:lnTo>
                  <a:lnTo>
                    <a:pt x="1488" y="494"/>
                  </a:lnTo>
                  <a:lnTo>
                    <a:pt x="1488" y="472"/>
                  </a:lnTo>
                  <a:lnTo>
                    <a:pt x="1490" y="456"/>
                  </a:lnTo>
                  <a:lnTo>
                    <a:pt x="1494" y="440"/>
                  </a:lnTo>
                  <a:lnTo>
                    <a:pt x="1502" y="426"/>
                  </a:lnTo>
                  <a:lnTo>
                    <a:pt x="1522" y="426"/>
                  </a:lnTo>
                  <a:lnTo>
                    <a:pt x="1546" y="430"/>
                  </a:lnTo>
                  <a:lnTo>
                    <a:pt x="1574" y="432"/>
                  </a:lnTo>
                  <a:lnTo>
                    <a:pt x="1588" y="430"/>
                  </a:lnTo>
                  <a:lnTo>
                    <a:pt x="1602" y="428"/>
                  </a:lnTo>
                  <a:lnTo>
                    <a:pt x="1616" y="424"/>
                  </a:lnTo>
                  <a:lnTo>
                    <a:pt x="1628" y="416"/>
                  </a:lnTo>
                  <a:lnTo>
                    <a:pt x="1642" y="404"/>
                  </a:lnTo>
                  <a:lnTo>
                    <a:pt x="1658" y="390"/>
                  </a:lnTo>
                  <a:lnTo>
                    <a:pt x="1672" y="376"/>
                  </a:lnTo>
                  <a:lnTo>
                    <a:pt x="1684" y="362"/>
                  </a:lnTo>
                  <a:lnTo>
                    <a:pt x="1684" y="332"/>
                  </a:lnTo>
                  <a:lnTo>
                    <a:pt x="1686" y="296"/>
                  </a:lnTo>
                  <a:lnTo>
                    <a:pt x="1688" y="278"/>
                  </a:lnTo>
                  <a:lnTo>
                    <a:pt x="1692" y="262"/>
                  </a:lnTo>
                  <a:lnTo>
                    <a:pt x="1698" y="250"/>
                  </a:lnTo>
                  <a:lnTo>
                    <a:pt x="1702" y="246"/>
                  </a:lnTo>
                  <a:lnTo>
                    <a:pt x="1708" y="242"/>
                  </a:lnTo>
                  <a:lnTo>
                    <a:pt x="1714" y="232"/>
                  </a:lnTo>
                  <a:lnTo>
                    <a:pt x="1720" y="220"/>
                  </a:lnTo>
                  <a:lnTo>
                    <a:pt x="1724" y="198"/>
                  </a:lnTo>
                  <a:lnTo>
                    <a:pt x="1730" y="176"/>
                  </a:lnTo>
                  <a:lnTo>
                    <a:pt x="1736" y="166"/>
                  </a:lnTo>
                  <a:lnTo>
                    <a:pt x="1742" y="158"/>
                  </a:lnTo>
                  <a:lnTo>
                    <a:pt x="1742" y="116"/>
                  </a:lnTo>
                  <a:lnTo>
                    <a:pt x="1738" y="108"/>
                  </a:lnTo>
                  <a:lnTo>
                    <a:pt x="1716" y="82"/>
                  </a:lnTo>
                  <a:lnTo>
                    <a:pt x="1696" y="72"/>
                  </a:lnTo>
                  <a:lnTo>
                    <a:pt x="1696" y="62"/>
                  </a:lnTo>
                  <a:lnTo>
                    <a:pt x="1698" y="54"/>
                  </a:lnTo>
                  <a:lnTo>
                    <a:pt x="1702" y="46"/>
                  </a:lnTo>
                  <a:lnTo>
                    <a:pt x="1706" y="40"/>
                  </a:lnTo>
                  <a:lnTo>
                    <a:pt x="1712" y="34"/>
                  </a:lnTo>
                  <a:lnTo>
                    <a:pt x="1720" y="28"/>
                  </a:lnTo>
                  <a:lnTo>
                    <a:pt x="1736" y="20"/>
                  </a:lnTo>
                  <a:lnTo>
                    <a:pt x="1744" y="20"/>
                  </a:lnTo>
                  <a:lnTo>
                    <a:pt x="1750" y="16"/>
                  </a:lnTo>
                  <a:lnTo>
                    <a:pt x="1764" y="10"/>
                  </a:lnTo>
                  <a:lnTo>
                    <a:pt x="1778" y="4"/>
                  </a:lnTo>
                  <a:lnTo>
                    <a:pt x="1784" y="2"/>
                  </a:lnTo>
                  <a:lnTo>
                    <a:pt x="1794" y="0"/>
                  </a:lnTo>
                  <a:lnTo>
                    <a:pt x="1794" y="6"/>
                  </a:lnTo>
                  <a:lnTo>
                    <a:pt x="1796" y="8"/>
                  </a:lnTo>
                  <a:lnTo>
                    <a:pt x="1804" y="16"/>
                  </a:lnTo>
                  <a:lnTo>
                    <a:pt x="1800" y="42"/>
                  </a:lnTo>
                  <a:lnTo>
                    <a:pt x="1792" y="52"/>
                  </a:lnTo>
                  <a:lnTo>
                    <a:pt x="1786" y="58"/>
                  </a:lnTo>
                  <a:lnTo>
                    <a:pt x="1782" y="66"/>
                  </a:lnTo>
                  <a:lnTo>
                    <a:pt x="1780" y="78"/>
                  </a:lnTo>
                  <a:lnTo>
                    <a:pt x="1804" y="96"/>
                  </a:lnTo>
                  <a:lnTo>
                    <a:pt x="1810" y="104"/>
                  </a:lnTo>
                  <a:lnTo>
                    <a:pt x="1816" y="110"/>
                  </a:lnTo>
                  <a:lnTo>
                    <a:pt x="1826" y="114"/>
                  </a:lnTo>
                  <a:lnTo>
                    <a:pt x="1842" y="116"/>
                  </a:lnTo>
                  <a:lnTo>
                    <a:pt x="1848" y="80"/>
                  </a:lnTo>
                  <a:lnTo>
                    <a:pt x="1856" y="80"/>
                  </a:lnTo>
                  <a:lnTo>
                    <a:pt x="1866" y="80"/>
                  </a:lnTo>
                  <a:lnTo>
                    <a:pt x="1878" y="84"/>
                  </a:lnTo>
                  <a:lnTo>
                    <a:pt x="1892" y="92"/>
                  </a:lnTo>
                  <a:lnTo>
                    <a:pt x="1900" y="104"/>
                  </a:lnTo>
                  <a:lnTo>
                    <a:pt x="1904" y="122"/>
                  </a:lnTo>
                  <a:lnTo>
                    <a:pt x="1908" y="140"/>
                  </a:lnTo>
                  <a:lnTo>
                    <a:pt x="1914" y="160"/>
                  </a:lnTo>
                  <a:lnTo>
                    <a:pt x="1920" y="168"/>
                  </a:lnTo>
                  <a:lnTo>
                    <a:pt x="1926" y="178"/>
                  </a:lnTo>
                  <a:lnTo>
                    <a:pt x="1938" y="184"/>
                  </a:lnTo>
                  <a:lnTo>
                    <a:pt x="1968" y="182"/>
                  </a:lnTo>
                  <a:lnTo>
                    <a:pt x="1978" y="178"/>
                  </a:lnTo>
                  <a:lnTo>
                    <a:pt x="1988" y="174"/>
                  </a:lnTo>
                  <a:lnTo>
                    <a:pt x="2010" y="172"/>
                  </a:lnTo>
                  <a:lnTo>
                    <a:pt x="2022" y="168"/>
                  </a:lnTo>
                  <a:lnTo>
                    <a:pt x="2032" y="166"/>
                  </a:lnTo>
                  <a:lnTo>
                    <a:pt x="2042" y="160"/>
                  </a:lnTo>
                  <a:lnTo>
                    <a:pt x="2052" y="152"/>
                  </a:lnTo>
                  <a:lnTo>
                    <a:pt x="2060" y="138"/>
                  </a:lnTo>
                  <a:lnTo>
                    <a:pt x="2068" y="128"/>
                  </a:lnTo>
                  <a:lnTo>
                    <a:pt x="2076" y="122"/>
                  </a:lnTo>
                  <a:lnTo>
                    <a:pt x="2084" y="118"/>
                  </a:lnTo>
                  <a:lnTo>
                    <a:pt x="2094" y="120"/>
                  </a:lnTo>
                  <a:lnTo>
                    <a:pt x="2104" y="124"/>
                  </a:lnTo>
                  <a:lnTo>
                    <a:pt x="2114" y="132"/>
                  </a:lnTo>
                  <a:lnTo>
                    <a:pt x="2126" y="146"/>
                  </a:lnTo>
                  <a:lnTo>
                    <a:pt x="2146" y="200"/>
                  </a:lnTo>
                  <a:lnTo>
                    <a:pt x="2142" y="220"/>
                  </a:lnTo>
                  <a:lnTo>
                    <a:pt x="2136" y="246"/>
                  </a:lnTo>
                  <a:lnTo>
                    <a:pt x="2128" y="274"/>
                  </a:lnTo>
                  <a:lnTo>
                    <a:pt x="2118" y="296"/>
                  </a:lnTo>
                  <a:lnTo>
                    <a:pt x="2118" y="320"/>
                  </a:lnTo>
                  <a:lnTo>
                    <a:pt x="2142" y="366"/>
                  </a:lnTo>
                  <a:lnTo>
                    <a:pt x="2140" y="374"/>
                  </a:lnTo>
                  <a:lnTo>
                    <a:pt x="2138" y="384"/>
                  </a:lnTo>
                  <a:lnTo>
                    <a:pt x="2130" y="406"/>
                  </a:lnTo>
                  <a:lnTo>
                    <a:pt x="2128" y="418"/>
                  </a:lnTo>
                  <a:lnTo>
                    <a:pt x="2130" y="428"/>
                  </a:lnTo>
                  <a:lnTo>
                    <a:pt x="2136" y="440"/>
                  </a:lnTo>
                  <a:lnTo>
                    <a:pt x="2140" y="444"/>
                  </a:lnTo>
                  <a:lnTo>
                    <a:pt x="2148" y="450"/>
                  </a:lnTo>
                  <a:lnTo>
                    <a:pt x="2150" y="462"/>
                  </a:lnTo>
                  <a:lnTo>
                    <a:pt x="2150" y="476"/>
                  </a:lnTo>
                  <a:lnTo>
                    <a:pt x="2148" y="510"/>
                  </a:lnTo>
                  <a:lnTo>
                    <a:pt x="2126" y="514"/>
                  </a:lnTo>
                  <a:lnTo>
                    <a:pt x="2122" y="508"/>
                  </a:lnTo>
                  <a:lnTo>
                    <a:pt x="2118" y="502"/>
                  </a:lnTo>
                  <a:lnTo>
                    <a:pt x="2116" y="492"/>
                  </a:lnTo>
                  <a:lnTo>
                    <a:pt x="2118" y="476"/>
                  </a:lnTo>
                  <a:lnTo>
                    <a:pt x="2114" y="466"/>
                  </a:lnTo>
                  <a:lnTo>
                    <a:pt x="2108" y="458"/>
                  </a:lnTo>
                  <a:lnTo>
                    <a:pt x="2094" y="460"/>
                  </a:lnTo>
                  <a:lnTo>
                    <a:pt x="2086" y="462"/>
                  </a:lnTo>
                  <a:lnTo>
                    <a:pt x="2084" y="466"/>
                  </a:lnTo>
                  <a:lnTo>
                    <a:pt x="2082" y="470"/>
                  </a:lnTo>
                  <a:lnTo>
                    <a:pt x="2084" y="484"/>
                  </a:lnTo>
                  <a:lnTo>
                    <a:pt x="2082" y="492"/>
                  </a:lnTo>
                  <a:lnTo>
                    <a:pt x="2078" y="500"/>
                  </a:lnTo>
                  <a:lnTo>
                    <a:pt x="2064" y="514"/>
                  </a:lnTo>
                  <a:lnTo>
                    <a:pt x="2054" y="528"/>
                  </a:lnTo>
                  <a:lnTo>
                    <a:pt x="2046" y="544"/>
                  </a:lnTo>
                  <a:lnTo>
                    <a:pt x="2042" y="564"/>
                  </a:lnTo>
                  <a:lnTo>
                    <a:pt x="2034" y="576"/>
                  </a:lnTo>
                  <a:lnTo>
                    <a:pt x="2024" y="586"/>
                  </a:lnTo>
                  <a:lnTo>
                    <a:pt x="2012" y="598"/>
                  </a:lnTo>
                  <a:lnTo>
                    <a:pt x="2002" y="606"/>
                  </a:lnTo>
                  <a:lnTo>
                    <a:pt x="2000" y="642"/>
                  </a:lnTo>
                  <a:lnTo>
                    <a:pt x="2008" y="654"/>
                  </a:lnTo>
                  <a:lnTo>
                    <a:pt x="2020" y="674"/>
                  </a:lnTo>
                  <a:lnTo>
                    <a:pt x="2054" y="694"/>
                  </a:lnTo>
                  <a:lnTo>
                    <a:pt x="2078" y="692"/>
                  </a:lnTo>
                  <a:lnTo>
                    <a:pt x="2094" y="668"/>
                  </a:lnTo>
                  <a:lnTo>
                    <a:pt x="2100" y="680"/>
                  </a:lnTo>
                  <a:lnTo>
                    <a:pt x="2104" y="690"/>
                  </a:lnTo>
                  <a:lnTo>
                    <a:pt x="2106" y="702"/>
                  </a:lnTo>
                  <a:lnTo>
                    <a:pt x="2086" y="708"/>
                  </a:lnTo>
                  <a:lnTo>
                    <a:pt x="2068" y="716"/>
                  </a:lnTo>
                  <a:lnTo>
                    <a:pt x="2068" y="724"/>
                  </a:lnTo>
                  <a:lnTo>
                    <a:pt x="2070" y="732"/>
                  </a:lnTo>
                  <a:lnTo>
                    <a:pt x="2070" y="738"/>
                  </a:lnTo>
                  <a:lnTo>
                    <a:pt x="2074" y="742"/>
                  </a:lnTo>
                  <a:lnTo>
                    <a:pt x="2078" y="748"/>
                  </a:lnTo>
                  <a:lnTo>
                    <a:pt x="2084" y="750"/>
                  </a:lnTo>
                  <a:lnTo>
                    <a:pt x="2064" y="778"/>
                  </a:lnTo>
                  <a:lnTo>
                    <a:pt x="2052" y="790"/>
                  </a:lnTo>
                  <a:lnTo>
                    <a:pt x="2040" y="800"/>
                  </a:lnTo>
                  <a:lnTo>
                    <a:pt x="2026" y="796"/>
                  </a:lnTo>
                  <a:lnTo>
                    <a:pt x="1986" y="770"/>
                  </a:lnTo>
                  <a:lnTo>
                    <a:pt x="1968" y="770"/>
                  </a:lnTo>
                  <a:lnTo>
                    <a:pt x="1960" y="780"/>
                  </a:lnTo>
                  <a:lnTo>
                    <a:pt x="1958" y="786"/>
                  </a:lnTo>
                  <a:lnTo>
                    <a:pt x="1956" y="792"/>
                  </a:lnTo>
                  <a:lnTo>
                    <a:pt x="1958" y="818"/>
                  </a:lnTo>
                  <a:lnTo>
                    <a:pt x="1962" y="824"/>
                  </a:lnTo>
                  <a:lnTo>
                    <a:pt x="1968" y="828"/>
                  </a:lnTo>
                  <a:lnTo>
                    <a:pt x="1982" y="838"/>
                  </a:lnTo>
                  <a:lnTo>
                    <a:pt x="2000" y="852"/>
                  </a:lnTo>
                  <a:lnTo>
                    <a:pt x="2008" y="860"/>
                  </a:lnTo>
                  <a:lnTo>
                    <a:pt x="2016" y="870"/>
                  </a:lnTo>
                  <a:lnTo>
                    <a:pt x="2016" y="908"/>
                  </a:lnTo>
                  <a:lnTo>
                    <a:pt x="2024" y="920"/>
                  </a:lnTo>
                  <a:lnTo>
                    <a:pt x="2032" y="938"/>
                  </a:lnTo>
                  <a:lnTo>
                    <a:pt x="2046" y="976"/>
                  </a:lnTo>
                  <a:lnTo>
                    <a:pt x="2054" y="986"/>
                  </a:lnTo>
                  <a:lnTo>
                    <a:pt x="2070" y="986"/>
                  </a:lnTo>
                  <a:lnTo>
                    <a:pt x="2084" y="958"/>
                  </a:lnTo>
                  <a:lnTo>
                    <a:pt x="2110" y="940"/>
                  </a:lnTo>
                  <a:lnTo>
                    <a:pt x="2124" y="962"/>
                  </a:lnTo>
                  <a:lnTo>
                    <a:pt x="2134" y="976"/>
                  </a:lnTo>
                  <a:lnTo>
                    <a:pt x="2142" y="994"/>
                  </a:lnTo>
                  <a:lnTo>
                    <a:pt x="2144" y="1010"/>
                  </a:lnTo>
                  <a:lnTo>
                    <a:pt x="2150" y="1026"/>
                  </a:lnTo>
                  <a:lnTo>
                    <a:pt x="2154" y="1034"/>
                  </a:lnTo>
                  <a:lnTo>
                    <a:pt x="2160" y="1040"/>
                  </a:lnTo>
                  <a:lnTo>
                    <a:pt x="2168" y="1048"/>
                  </a:lnTo>
                  <a:lnTo>
                    <a:pt x="2178" y="1054"/>
                  </a:lnTo>
                  <a:lnTo>
                    <a:pt x="2182" y="1062"/>
                  </a:lnTo>
                  <a:lnTo>
                    <a:pt x="2180" y="1074"/>
                  </a:lnTo>
                  <a:lnTo>
                    <a:pt x="2180" y="1088"/>
                  </a:lnTo>
                  <a:lnTo>
                    <a:pt x="2180" y="1120"/>
                  </a:lnTo>
                  <a:lnTo>
                    <a:pt x="2168" y="1132"/>
                  </a:lnTo>
                  <a:lnTo>
                    <a:pt x="2156" y="1130"/>
                  </a:lnTo>
                  <a:lnTo>
                    <a:pt x="2150" y="1126"/>
                  </a:lnTo>
                  <a:lnTo>
                    <a:pt x="2138" y="1120"/>
                  </a:lnTo>
                  <a:lnTo>
                    <a:pt x="2108" y="1122"/>
                  </a:lnTo>
                  <a:lnTo>
                    <a:pt x="2096" y="1124"/>
                  </a:lnTo>
                  <a:lnTo>
                    <a:pt x="2088" y="1128"/>
                  </a:lnTo>
                  <a:lnTo>
                    <a:pt x="2080" y="1134"/>
                  </a:lnTo>
                  <a:lnTo>
                    <a:pt x="2074" y="1140"/>
                  </a:lnTo>
                  <a:lnTo>
                    <a:pt x="2062" y="1162"/>
                  </a:lnTo>
                  <a:lnTo>
                    <a:pt x="2058" y="1166"/>
                  </a:lnTo>
                  <a:lnTo>
                    <a:pt x="2054" y="1170"/>
                  </a:lnTo>
                  <a:lnTo>
                    <a:pt x="2052" y="1176"/>
                  </a:lnTo>
                  <a:lnTo>
                    <a:pt x="2046" y="1182"/>
                  </a:lnTo>
                  <a:lnTo>
                    <a:pt x="2028" y="1196"/>
                  </a:lnTo>
                  <a:lnTo>
                    <a:pt x="1994" y="1218"/>
                  </a:lnTo>
                  <a:lnTo>
                    <a:pt x="1988" y="1228"/>
                  </a:lnTo>
                  <a:lnTo>
                    <a:pt x="1974" y="1238"/>
                  </a:lnTo>
                  <a:lnTo>
                    <a:pt x="1948" y="1256"/>
                  </a:lnTo>
                  <a:lnTo>
                    <a:pt x="1938" y="1268"/>
                  </a:lnTo>
                  <a:lnTo>
                    <a:pt x="1920" y="1272"/>
                  </a:lnTo>
                  <a:lnTo>
                    <a:pt x="1902" y="1254"/>
                  </a:lnTo>
                  <a:lnTo>
                    <a:pt x="1894" y="1236"/>
                  </a:lnTo>
                  <a:lnTo>
                    <a:pt x="1890" y="1230"/>
                  </a:lnTo>
                  <a:lnTo>
                    <a:pt x="1884" y="1226"/>
                  </a:lnTo>
                  <a:lnTo>
                    <a:pt x="1880" y="1222"/>
                  </a:lnTo>
                  <a:lnTo>
                    <a:pt x="1874" y="1222"/>
                  </a:lnTo>
                  <a:lnTo>
                    <a:pt x="1860" y="1220"/>
                  </a:lnTo>
                  <a:lnTo>
                    <a:pt x="1856" y="1228"/>
                  </a:lnTo>
                  <a:lnTo>
                    <a:pt x="1854" y="1238"/>
                  </a:lnTo>
                  <a:lnTo>
                    <a:pt x="1852" y="1248"/>
                  </a:lnTo>
                  <a:lnTo>
                    <a:pt x="1850" y="1260"/>
                  </a:lnTo>
                  <a:lnTo>
                    <a:pt x="1852" y="1270"/>
                  </a:lnTo>
                  <a:lnTo>
                    <a:pt x="1854" y="1282"/>
                  </a:lnTo>
                  <a:lnTo>
                    <a:pt x="1860" y="1292"/>
                  </a:lnTo>
                  <a:lnTo>
                    <a:pt x="1868" y="1302"/>
                  </a:lnTo>
                  <a:lnTo>
                    <a:pt x="1872" y="1344"/>
                  </a:lnTo>
                  <a:lnTo>
                    <a:pt x="1846" y="1346"/>
                  </a:lnTo>
                  <a:lnTo>
                    <a:pt x="1824" y="1348"/>
                  </a:lnTo>
                  <a:lnTo>
                    <a:pt x="1812" y="1346"/>
                  </a:lnTo>
                  <a:lnTo>
                    <a:pt x="1802" y="1344"/>
                  </a:lnTo>
                  <a:lnTo>
                    <a:pt x="1794" y="1342"/>
                  </a:lnTo>
                  <a:lnTo>
                    <a:pt x="1786" y="1338"/>
                  </a:lnTo>
                  <a:lnTo>
                    <a:pt x="1782" y="1316"/>
                  </a:lnTo>
                  <a:lnTo>
                    <a:pt x="1776" y="1302"/>
                  </a:lnTo>
                  <a:lnTo>
                    <a:pt x="1768" y="1292"/>
                  </a:lnTo>
                  <a:lnTo>
                    <a:pt x="1758" y="1280"/>
                  </a:lnTo>
                  <a:lnTo>
                    <a:pt x="1732" y="1222"/>
                  </a:lnTo>
                  <a:lnTo>
                    <a:pt x="1720" y="1210"/>
                  </a:lnTo>
                  <a:lnTo>
                    <a:pt x="1712" y="1206"/>
                  </a:lnTo>
                  <a:lnTo>
                    <a:pt x="1706" y="1206"/>
                  </a:lnTo>
                  <a:lnTo>
                    <a:pt x="1696" y="1206"/>
                  </a:lnTo>
                  <a:lnTo>
                    <a:pt x="1684" y="1216"/>
                  </a:lnTo>
                  <a:lnTo>
                    <a:pt x="1670" y="1226"/>
                  </a:lnTo>
                  <a:lnTo>
                    <a:pt x="1658" y="1234"/>
                  </a:lnTo>
                  <a:lnTo>
                    <a:pt x="1646" y="1244"/>
                  </a:lnTo>
                  <a:lnTo>
                    <a:pt x="1642" y="1256"/>
                  </a:lnTo>
                  <a:lnTo>
                    <a:pt x="1640" y="1270"/>
                  </a:lnTo>
                  <a:lnTo>
                    <a:pt x="1640" y="1288"/>
                  </a:lnTo>
                  <a:lnTo>
                    <a:pt x="1644" y="1306"/>
                  </a:lnTo>
                  <a:lnTo>
                    <a:pt x="1580" y="1312"/>
                  </a:lnTo>
                  <a:lnTo>
                    <a:pt x="1524" y="1346"/>
                  </a:lnTo>
                  <a:lnTo>
                    <a:pt x="1516" y="1362"/>
                  </a:lnTo>
                  <a:lnTo>
                    <a:pt x="1510" y="1368"/>
                  </a:lnTo>
                  <a:lnTo>
                    <a:pt x="1508" y="1370"/>
                  </a:lnTo>
                  <a:lnTo>
                    <a:pt x="1504" y="1370"/>
                  </a:lnTo>
                  <a:lnTo>
                    <a:pt x="1492" y="1362"/>
                  </a:lnTo>
                  <a:lnTo>
                    <a:pt x="1486" y="1356"/>
                  </a:lnTo>
                  <a:lnTo>
                    <a:pt x="1484" y="1348"/>
                  </a:lnTo>
                  <a:lnTo>
                    <a:pt x="1482" y="1342"/>
                  </a:lnTo>
                  <a:lnTo>
                    <a:pt x="1494" y="1334"/>
                  </a:lnTo>
                  <a:lnTo>
                    <a:pt x="1492" y="1322"/>
                  </a:lnTo>
                  <a:lnTo>
                    <a:pt x="1490" y="1312"/>
                  </a:lnTo>
                  <a:lnTo>
                    <a:pt x="1486" y="1304"/>
                  </a:lnTo>
                  <a:lnTo>
                    <a:pt x="1480" y="1298"/>
                  </a:lnTo>
                  <a:lnTo>
                    <a:pt x="1474" y="1292"/>
                  </a:lnTo>
                  <a:lnTo>
                    <a:pt x="1466" y="1288"/>
                  </a:lnTo>
                  <a:lnTo>
                    <a:pt x="1458" y="1286"/>
                  </a:lnTo>
                  <a:lnTo>
                    <a:pt x="1450" y="1286"/>
                  </a:lnTo>
                  <a:lnTo>
                    <a:pt x="1440" y="1290"/>
                  </a:lnTo>
                  <a:lnTo>
                    <a:pt x="1434" y="1296"/>
                  </a:lnTo>
                  <a:lnTo>
                    <a:pt x="1428" y="1302"/>
                  </a:lnTo>
                  <a:lnTo>
                    <a:pt x="1424" y="1310"/>
                  </a:lnTo>
                  <a:lnTo>
                    <a:pt x="1424" y="1318"/>
                  </a:lnTo>
                  <a:lnTo>
                    <a:pt x="1424" y="1328"/>
                  </a:lnTo>
                  <a:lnTo>
                    <a:pt x="1428" y="1352"/>
                  </a:lnTo>
                  <a:lnTo>
                    <a:pt x="1408" y="1356"/>
                  </a:lnTo>
                  <a:lnTo>
                    <a:pt x="1404" y="1362"/>
                  </a:lnTo>
                  <a:lnTo>
                    <a:pt x="1402" y="1370"/>
                  </a:lnTo>
                  <a:lnTo>
                    <a:pt x="1392" y="1374"/>
                  </a:lnTo>
                  <a:lnTo>
                    <a:pt x="1392" y="1430"/>
                  </a:lnTo>
                  <a:lnTo>
                    <a:pt x="1412" y="1454"/>
                  </a:lnTo>
                  <a:lnTo>
                    <a:pt x="1412" y="1472"/>
                  </a:lnTo>
                  <a:lnTo>
                    <a:pt x="1402" y="1490"/>
                  </a:lnTo>
                  <a:lnTo>
                    <a:pt x="1380" y="1504"/>
                  </a:lnTo>
                  <a:lnTo>
                    <a:pt x="1356" y="1510"/>
                  </a:lnTo>
                  <a:lnTo>
                    <a:pt x="1336" y="1514"/>
                  </a:lnTo>
                  <a:lnTo>
                    <a:pt x="1314" y="1514"/>
                  </a:lnTo>
                  <a:lnTo>
                    <a:pt x="1298" y="1516"/>
                  </a:lnTo>
                  <a:lnTo>
                    <a:pt x="1288" y="1520"/>
                  </a:lnTo>
                  <a:lnTo>
                    <a:pt x="1280" y="1526"/>
                  </a:lnTo>
                  <a:lnTo>
                    <a:pt x="1270" y="1534"/>
                  </a:lnTo>
                  <a:lnTo>
                    <a:pt x="1256" y="1546"/>
                  </a:lnTo>
                  <a:lnTo>
                    <a:pt x="1244" y="1566"/>
                  </a:lnTo>
                  <a:lnTo>
                    <a:pt x="1228" y="1586"/>
                  </a:lnTo>
                  <a:lnTo>
                    <a:pt x="1192" y="1626"/>
                  </a:lnTo>
                  <a:lnTo>
                    <a:pt x="1168" y="1610"/>
                  </a:lnTo>
                  <a:lnTo>
                    <a:pt x="1140" y="1612"/>
                  </a:lnTo>
                  <a:lnTo>
                    <a:pt x="1136" y="1626"/>
                  </a:lnTo>
                  <a:lnTo>
                    <a:pt x="1132" y="1632"/>
                  </a:lnTo>
                  <a:lnTo>
                    <a:pt x="1128" y="1636"/>
                  </a:lnTo>
                  <a:lnTo>
                    <a:pt x="1124" y="1630"/>
                  </a:lnTo>
                  <a:lnTo>
                    <a:pt x="1118" y="1626"/>
                  </a:lnTo>
                  <a:lnTo>
                    <a:pt x="1108" y="1622"/>
                  </a:lnTo>
                  <a:lnTo>
                    <a:pt x="1100" y="1622"/>
                  </a:lnTo>
                  <a:lnTo>
                    <a:pt x="1092" y="1622"/>
                  </a:lnTo>
                  <a:lnTo>
                    <a:pt x="1088" y="1632"/>
                  </a:lnTo>
                  <a:lnTo>
                    <a:pt x="1082" y="1640"/>
                  </a:lnTo>
                  <a:lnTo>
                    <a:pt x="1076" y="1650"/>
                  </a:lnTo>
                  <a:lnTo>
                    <a:pt x="1066" y="1658"/>
                  </a:lnTo>
                  <a:lnTo>
                    <a:pt x="1056" y="1664"/>
                  </a:lnTo>
                  <a:lnTo>
                    <a:pt x="1046" y="1674"/>
                  </a:lnTo>
                  <a:lnTo>
                    <a:pt x="1038" y="1684"/>
                  </a:lnTo>
                  <a:lnTo>
                    <a:pt x="1030" y="1696"/>
                  </a:lnTo>
                  <a:lnTo>
                    <a:pt x="1014" y="1718"/>
                  </a:lnTo>
                  <a:lnTo>
                    <a:pt x="1004" y="1728"/>
                  </a:lnTo>
                  <a:lnTo>
                    <a:pt x="994" y="1736"/>
                  </a:lnTo>
                  <a:lnTo>
                    <a:pt x="990" y="1748"/>
                  </a:lnTo>
                  <a:lnTo>
                    <a:pt x="988" y="1760"/>
                  </a:lnTo>
                  <a:lnTo>
                    <a:pt x="988" y="1790"/>
                  </a:lnTo>
                  <a:lnTo>
                    <a:pt x="988" y="1798"/>
                  </a:lnTo>
                  <a:lnTo>
                    <a:pt x="988" y="1812"/>
                  </a:lnTo>
                  <a:lnTo>
                    <a:pt x="982" y="1836"/>
                  </a:lnTo>
                  <a:lnTo>
                    <a:pt x="976" y="1840"/>
                  </a:lnTo>
                  <a:lnTo>
                    <a:pt x="946" y="1838"/>
                  </a:lnTo>
                  <a:lnTo>
                    <a:pt x="920" y="1834"/>
                  </a:lnTo>
                  <a:lnTo>
                    <a:pt x="870" y="1826"/>
                  </a:lnTo>
                  <a:lnTo>
                    <a:pt x="838" y="1810"/>
                  </a:lnTo>
                  <a:lnTo>
                    <a:pt x="820" y="1790"/>
                  </a:lnTo>
                  <a:lnTo>
                    <a:pt x="784" y="1782"/>
                  </a:lnTo>
                  <a:lnTo>
                    <a:pt x="784" y="1752"/>
                  </a:lnTo>
                  <a:lnTo>
                    <a:pt x="796" y="1734"/>
                  </a:lnTo>
                  <a:lnTo>
                    <a:pt x="808" y="1716"/>
                  </a:lnTo>
                  <a:lnTo>
                    <a:pt x="816" y="1696"/>
                  </a:lnTo>
                  <a:lnTo>
                    <a:pt x="818" y="1686"/>
                  </a:lnTo>
                  <a:lnTo>
                    <a:pt x="818" y="1676"/>
                  </a:lnTo>
                  <a:lnTo>
                    <a:pt x="814" y="1666"/>
                  </a:lnTo>
                  <a:lnTo>
                    <a:pt x="810" y="1660"/>
                  </a:lnTo>
                  <a:lnTo>
                    <a:pt x="804" y="1656"/>
                  </a:lnTo>
                  <a:lnTo>
                    <a:pt x="798" y="1652"/>
                  </a:lnTo>
                  <a:lnTo>
                    <a:pt x="784" y="1652"/>
                  </a:lnTo>
                  <a:lnTo>
                    <a:pt x="772" y="1652"/>
                  </a:lnTo>
                  <a:lnTo>
                    <a:pt x="764" y="1656"/>
                  </a:lnTo>
                  <a:lnTo>
                    <a:pt x="758" y="1660"/>
                  </a:lnTo>
                  <a:lnTo>
                    <a:pt x="740" y="1662"/>
                  </a:lnTo>
                  <a:lnTo>
                    <a:pt x="734" y="1664"/>
                  </a:lnTo>
                  <a:lnTo>
                    <a:pt x="732" y="1668"/>
                  </a:lnTo>
                  <a:lnTo>
                    <a:pt x="732" y="1678"/>
                  </a:lnTo>
                  <a:lnTo>
                    <a:pt x="730" y="1700"/>
                  </a:lnTo>
                  <a:lnTo>
                    <a:pt x="722" y="1708"/>
                  </a:lnTo>
                  <a:lnTo>
                    <a:pt x="718" y="1720"/>
                  </a:lnTo>
                  <a:lnTo>
                    <a:pt x="698" y="1756"/>
                  </a:lnTo>
                  <a:lnTo>
                    <a:pt x="700" y="1796"/>
                  </a:lnTo>
                  <a:lnTo>
                    <a:pt x="688" y="1810"/>
                  </a:lnTo>
                  <a:lnTo>
                    <a:pt x="672" y="1814"/>
                  </a:lnTo>
                  <a:lnTo>
                    <a:pt x="662" y="1816"/>
                  </a:lnTo>
                  <a:lnTo>
                    <a:pt x="654" y="1822"/>
                  </a:lnTo>
                  <a:lnTo>
                    <a:pt x="644" y="1830"/>
                  </a:lnTo>
                  <a:lnTo>
                    <a:pt x="618" y="1836"/>
                  </a:lnTo>
                  <a:lnTo>
                    <a:pt x="590" y="1842"/>
                  </a:lnTo>
                  <a:lnTo>
                    <a:pt x="580" y="1850"/>
                  </a:lnTo>
                  <a:lnTo>
                    <a:pt x="572" y="1856"/>
                  </a:lnTo>
                  <a:lnTo>
                    <a:pt x="566" y="1864"/>
                  </a:lnTo>
                  <a:lnTo>
                    <a:pt x="556" y="186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9" name="Freeform 35"/>
            <p:cNvSpPr/>
            <p:nvPr/>
          </p:nvSpPr>
          <p:spPr bwMode="auto">
            <a:xfrm>
              <a:off x="6347885" y="2601502"/>
              <a:ext cx="368311" cy="418725"/>
            </a:xfrm>
            <a:custGeom>
              <a:avLst/>
              <a:gdLst>
                <a:gd name="T0" fmla="*/ 196 w 232"/>
                <a:gd name="T1" fmla="*/ 264 h 264"/>
                <a:gd name="T2" fmla="*/ 170 w 232"/>
                <a:gd name="T3" fmla="*/ 248 h 264"/>
                <a:gd name="T4" fmla="*/ 158 w 232"/>
                <a:gd name="T5" fmla="*/ 238 h 264"/>
                <a:gd name="T6" fmla="*/ 148 w 232"/>
                <a:gd name="T7" fmla="*/ 218 h 264"/>
                <a:gd name="T8" fmla="*/ 144 w 232"/>
                <a:gd name="T9" fmla="*/ 186 h 264"/>
                <a:gd name="T10" fmla="*/ 140 w 232"/>
                <a:gd name="T11" fmla="*/ 178 h 264"/>
                <a:gd name="T12" fmla="*/ 136 w 232"/>
                <a:gd name="T13" fmla="*/ 166 h 264"/>
                <a:gd name="T14" fmla="*/ 116 w 232"/>
                <a:gd name="T15" fmla="*/ 148 h 264"/>
                <a:gd name="T16" fmla="*/ 100 w 232"/>
                <a:gd name="T17" fmla="*/ 140 h 264"/>
                <a:gd name="T18" fmla="*/ 82 w 232"/>
                <a:gd name="T19" fmla="*/ 140 h 264"/>
                <a:gd name="T20" fmla="*/ 62 w 232"/>
                <a:gd name="T21" fmla="*/ 144 h 264"/>
                <a:gd name="T22" fmla="*/ 50 w 232"/>
                <a:gd name="T23" fmla="*/ 158 h 264"/>
                <a:gd name="T24" fmla="*/ 0 w 232"/>
                <a:gd name="T25" fmla="*/ 160 h 264"/>
                <a:gd name="T26" fmla="*/ 0 w 232"/>
                <a:gd name="T27" fmla="*/ 146 h 264"/>
                <a:gd name="T28" fmla="*/ 2 w 232"/>
                <a:gd name="T29" fmla="*/ 130 h 264"/>
                <a:gd name="T30" fmla="*/ 10 w 232"/>
                <a:gd name="T31" fmla="*/ 124 h 264"/>
                <a:gd name="T32" fmla="*/ 18 w 232"/>
                <a:gd name="T33" fmla="*/ 122 h 264"/>
                <a:gd name="T34" fmla="*/ 40 w 232"/>
                <a:gd name="T35" fmla="*/ 104 h 264"/>
                <a:gd name="T36" fmla="*/ 44 w 232"/>
                <a:gd name="T37" fmla="*/ 88 h 264"/>
                <a:gd name="T38" fmla="*/ 42 w 232"/>
                <a:gd name="T39" fmla="*/ 76 h 264"/>
                <a:gd name="T40" fmla="*/ 34 w 232"/>
                <a:gd name="T41" fmla="*/ 60 h 264"/>
                <a:gd name="T42" fmla="*/ 34 w 232"/>
                <a:gd name="T43" fmla="*/ 56 h 264"/>
                <a:gd name="T44" fmla="*/ 70 w 232"/>
                <a:gd name="T45" fmla="*/ 32 h 264"/>
                <a:gd name="T46" fmla="*/ 82 w 232"/>
                <a:gd name="T47" fmla="*/ 22 h 264"/>
                <a:gd name="T48" fmla="*/ 86 w 232"/>
                <a:gd name="T49" fmla="*/ 6 h 264"/>
                <a:gd name="T50" fmla="*/ 100 w 232"/>
                <a:gd name="T51" fmla="*/ 0 h 264"/>
                <a:gd name="T52" fmla="*/ 118 w 232"/>
                <a:gd name="T53" fmla="*/ 16 h 264"/>
                <a:gd name="T54" fmla="*/ 154 w 232"/>
                <a:gd name="T55" fmla="*/ 20 h 264"/>
                <a:gd name="T56" fmla="*/ 150 w 232"/>
                <a:gd name="T57" fmla="*/ 32 h 264"/>
                <a:gd name="T58" fmla="*/ 150 w 232"/>
                <a:gd name="T59" fmla="*/ 74 h 264"/>
                <a:gd name="T60" fmla="*/ 156 w 232"/>
                <a:gd name="T61" fmla="*/ 94 h 264"/>
                <a:gd name="T62" fmla="*/ 174 w 232"/>
                <a:gd name="T63" fmla="*/ 96 h 264"/>
                <a:gd name="T64" fmla="*/ 186 w 232"/>
                <a:gd name="T65" fmla="*/ 104 h 264"/>
                <a:gd name="T66" fmla="*/ 184 w 232"/>
                <a:gd name="T67" fmla="*/ 124 h 264"/>
                <a:gd name="T68" fmla="*/ 186 w 232"/>
                <a:gd name="T69" fmla="*/ 140 h 264"/>
                <a:gd name="T70" fmla="*/ 194 w 232"/>
                <a:gd name="T71" fmla="*/ 154 h 264"/>
                <a:gd name="T72" fmla="*/ 212 w 232"/>
                <a:gd name="T73" fmla="*/ 170 h 264"/>
                <a:gd name="T74" fmla="*/ 232 w 232"/>
                <a:gd name="T75" fmla="*/ 196 h 264"/>
                <a:gd name="T76" fmla="*/ 208 w 232"/>
                <a:gd name="T77" fmla="*/ 208 h 264"/>
                <a:gd name="T78" fmla="*/ 194 w 232"/>
                <a:gd name="T79" fmla="*/ 224 h 264"/>
                <a:gd name="T80" fmla="*/ 196 w 232"/>
                <a:gd name="T81" fmla="*/ 264 h 2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2" h="264">
                  <a:moveTo>
                    <a:pt x="196" y="264"/>
                  </a:moveTo>
                  <a:lnTo>
                    <a:pt x="196" y="264"/>
                  </a:lnTo>
                  <a:lnTo>
                    <a:pt x="182" y="256"/>
                  </a:lnTo>
                  <a:lnTo>
                    <a:pt x="170" y="248"/>
                  </a:lnTo>
                  <a:lnTo>
                    <a:pt x="158" y="238"/>
                  </a:lnTo>
                  <a:lnTo>
                    <a:pt x="152" y="228"/>
                  </a:lnTo>
                  <a:lnTo>
                    <a:pt x="148" y="218"/>
                  </a:lnTo>
                  <a:lnTo>
                    <a:pt x="146" y="202"/>
                  </a:lnTo>
                  <a:lnTo>
                    <a:pt x="144" y="186"/>
                  </a:lnTo>
                  <a:lnTo>
                    <a:pt x="142" y="182"/>
                  </a:lnTo>
                  <a:lnTo>
                    <a:pt x="140" y="178"/>
                  </a:lnTo>
                  <a:lnTo>
                    <a:pt x="136" y="166"/>
                  </a:lnTo>
                  <a:lnTo>
                    <a:pt x="116" y="148"/>
                  </a:lnTo>
                  <a:lnTo>
                    <a:pt x="108" y="144"/>
                  </a:lnTo>
                  <a:lnTo>
                    <a:pt x="100" y="140"/>
                  </a:lnTo>
                  <a:lnTo>
                    <a:pt x="92" y="138"/>
                  </a:lnTo>
                  <a:lnTo>
                    <a:pt x="82" y="140"/>
                  </a:lnTo>
                  <a:lnTo>
                    <a:pt x="62" y="144"/>
                  </a:lnTo>
                  <a:lnTo>
                    <a:pt x="56" y="152"/>
                  </a:lnTo>
                  <a:lnTo>
                    <a:pt x="50" y="158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2" y="134"/>
                  </a:lnTo>
                  <a:lnTo>
                    <a:pt x="2" y="130"/>
                  </a:lnTo>
                  <a:lnTo>
                    <a:pt x="6" y="126"/>
                  </a:lnTo>
                  <a:lnTo>
                    <a:pt x="10" y="124"/>
                  </a:lnTo>
                  <a:lnTo>
                    <a:pt x="18" y="122"/>
                  </a:lnTo>
                  <a:lnTo>
                    <a:pt x="40" y="104"/>
                  </a:lnTo>
                  <a:lnTo>
                    <a:pt x="42" y="96"/>
                  </a:lnTo>
                  <a:lnTo>
                    <a:pt x="44" y="88"/>
                  </a:lnTo>
                  <a:lnTo>
                    <a:pt x="44" y="82"/>
                  </a:lnTo>
                  <a:lnTo>
                    <a:pt x="42" y="76"/>
                  </a:lnTo>
                  <a:lnTo>
                    <a:pt x="36" y="6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58" y="42"/>
                  </a:lnTo>
                  <a:lnTo>
                    <a:pt x="70" y="32"/>
                  </a:lnTo>
                  <a:lnTo>
                    <a:pt x="82" y="22"/>
                  </a:lnTo>
                  <a:lnTo>
                    <a:pt x="84" y="12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18" y="16"/>
                  </a:lnTo>
                  <a:lnTo>
                    <a:pt x="154" y="20"/>
                  </a:lnTo>
                  <a:lnTo>
                    <a:pt x="150" y="32"/>
                  </a:lnTo>
                  <a:lnTo>
                    <a:pt x="148" y="52"/>
                  </a:lnTo>
                  <a:lnTo>
                    <a:pt x="150" y="74"/>
                  </a:lnTo>
                  <a:lnTo>
                    <a:pt x="152" y="84"/>
                  </a:lnTo>
                  <a:lnTo>
                    <a:pt x="156" y="94"/>
                  </a:lnTo>
                  <a:lnTo>
                    <a:pt x="174" y="96"/>
                  </a:lnTo>
                  <a:lnTo>
                    <a:pt x="186" y="104"/>
                  </a:lnTo>
                  <a:lnTo>
                    <a:pt x="184" y="124"/>
                  </a:lnTo>
                  <a:lnTo>
                    <a:pt x="184" y="132"/>
                  </a:lnTo>
                  <a:lnTo>
                    <a:pt x="186" y="140"/>
                  </a:lnTo>
                  <a:lnTo>
                    <a:pt x="188" y="146"/>
                  </a:lnTo>
                  <a:lnTo>
                    <a:pt x="194" y="154"/>
                  </a:lnTo>
                  <a:lnTo>
                    <a:pt x="200" y="162"/>
                  </a:lnTo>
                  <a:lnTo>
                    <a:pt x="212" y="170"/>
                  </a:lnTo>
                  <a:lnTo>
                    <a:pt x="232" y="196"/>
                  </a:lnTo>
                  <a:lnTo>
                    <a:pt x="208" y="208"/>
                  </a:lnTo>
                  <a:lnTo>
                    <a:pt x="200" y="214"/>
                  </a:lnTo>
                  <a:lnTo>
                    <a:pt x="194" y="224"/>
                  </a:lnTo>
                  <a:lnTo>
                    <a:pt x="196" y="26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0" name="Freeform 37"/>
            <p:cNvSpPr/>
            <p:nvPr/>
          </p:nvSpPr>
          <p:spPr bwMode="auto">
            <a:xfrm>
              <a:off x="7002662" y="1553120"/>
              <a:ext cx="1331589" cy="843744"/>
            </a:xfrm>
            <a:custGeom>
              <a:avLst/>
              <a:gdLst>
                <a:gd name="T0" fmla="*/ 410 w 838"/>
                <a:gd name="T1" fmla="*/ 492 h 532"/>
                <a:gd name="T2" fmla="*/ 402 w 838"/>
                <a:gd name="T3" fmla="*/ 438 h 532"/>
                <a:gd name="T4" fmla="*/ 376 w 838"/>
                <a:gd name="T5" fmla="*/ 398 h 532"/>
                <a:gd name="T6" fmla="*/ 346 w 838"/>
                <a:gd name="T7" fmla="*/ 366 h 532"/>
                <a:gd name="T8" fmla="*/ 324 w 838"/>
                <a:gd name="T9" fmla="*/ 314 h 532"/>
                <a:gd name="T10" fmla="*/ 300 w 838"/>
                <a:gd name="T11" fmla="*/ 346 h 532"/>
                <a:gd name="T12" fmla="*/ 258 w 838"/>
                <a:gd name="T13" fmla="*/ 308 h 532"/>
                <a:gd name="T14" fmla="*/ 206 w 838"/>
                <a:gd name="T15" fmla="*/ 288 h 532"/>
                <a:gd name="T16" fmla="*/ 186 w 838"/>
                <a:gd name="T17" fmla="*/ 240 h 532"/>
                <a:gd name="T18" fmla="*/ 152 w 838"/>
                <a:gd name="T19" fmla="*/ 174 h 532"/>
                <a:gd name="T20" fmla="*/ 112 w 838"/>
                <a:gd name="T21" fmla="*/ 200 h 532"/>
                <a:gd name="T22" fmla="*/ 80 w 838"/>
                <a:gd name="T23" fmla="*/ 200 h 532"/>
                <a:gd name="T24" fmla="*/ 60 w 838"/>
                <a:gd name="T25" fmla="*/ 152 h 532"/>
                <a:gd name="T26" fmla="*/ 36 w 838"/>
                <a:gd name="T27" fmla="*/ 88 h 532"/>
                <a:gd name="T28" fmla="*/ 0 w 838"/>
                <a:gd name="T29" fmla="*/ 58 h 532"/>
                <a:gd name="T30" fmla="*/ 14 w 838"/>
                <a:gd name="T31" fmla="*/ 30 h 532"/>
                <a:gd name="T32" fmla="*/ 68 w 838"/>
                <a:gd name="T33" fmla="*/ 60 h 532"/>
                <a:gd name="T34" fmla="*/ 108 w 838"/>
                <a:gd name="T35" fmla="*/ 32 h 532"/>
                <a:gd name="T36" fmla="*/ 138 w 838"/>
                <a:gd name="T37" fmla="*/ 0 h 532"/>
                <a:gd name="T38" fmla="*/ 166 w 838"/>
                <a:gd name="T39" fmla="*/ 22 h 532"/>
                <a:gd name="T40" fmla="*/ 198 w 838"/>
                <a:gd name="T41" fmla="*/ 68 h 532"/>
                <a:gd name="T42" fmla="*/ 294 w 838"/>
                <a:gd name="T43" fmla="*/ 66 h 532"/>
                <a:gd name="T44" fmla="*/ 350 w 838"/>
                <a:gd name="T45" fmla="*/ 30 h 532"/>
                <a:gd name="T46" fmla="*/ 358 w 838"/>
                <a:gd name="T47" fmla="*/ 80 h 532"/>
                <a:gd name="T48" fmla="*/ 398 w 838"/>
                <a:gd name="T49" fmla="*/ 78 h 532"/>
                <a:gd name="T50" fmla="*/ 422 w 838"/>
                <a:gd name="T51" fmla="*/ 76 h 532"/>
                <a:gd name="T52" fmla="*/ 470 w 838"/>
                <a:gd name="T53" fmla="*/ 110 h 532"/>
                <a:gd name="T54" fmla="*/ 518 w 838"/>
                <a:gd name="T55" fmla="*/ 166 h 532"/>
                <a:gd name="T56" fmla="*/ 546 w 838"/>
                <a:gd name="T57" fmla="*/ 134 h 532"/>
                <a:gd name="T58" fmla="*/ 572 w 838"/>
                <a:gd name="T59" fmla="*/ 140 h 532"/>
                <a:gd name="T60" fmla="*/ 606 w 838"/>
                <a:gd name="T61" fmla="*/ 184 h 532"/>
                <a:gd name="T62" fmla="*/ 664 w 838"/>
                <a:gd name="T63" fmla="*/ 204 h 532"/>
                <a:gd name="T64" fmla="*/ 684 w 838"/>
                <a:gd name="T65" fmla="*/ 186 h 532"/>
                <a:gd name="T66" fmla="*/ 684 w 838"/>
                <a:gd name="T67" fmla="*/ 168 h 532"/>
                <a:gd name="T68" fmla="*/ 724 w 838"/>
                <a:gd name="T69" fmla="*/ 146 h 532"/>
                <a:gd name="T70" fmla="*/ 742 w 838"/>
                <a:gd name="T71" fmla="*/ 132 h 532"/>
                <a:gd name="T72" fmla="*/ 756 w 838"/>
                <a:gd name="T73" fmla="*/ 154 h 532"/>
                <a:gd name="T74" fmla="*/ 806 w 838"/>
                <a:gd name="T75" fmla="*/ 188 h 532"/>
                <a:gd name="T76" fmla="*/ 838 w 838"/>
                <a:gd name="T77" fmla="*/ 228 h 532"/>
                <a:gd name="T78" fmla="*/ 818 w 838"/>
                <a:gd name="T79" fmla="*/ 272 h 532"/>
                <a:gd name="T80" fmla="*/ 802 w 838"/>
                <a:gd name="T81" fmla="*/ 308 h 532"/>
                <a:gd name="T82" fmla="*/ 778 w 838"/>
                <a:gd name="T83" fmla="*/ 300 h 532"/>
                <a:gd name="T84" fmla="*/ 770 w 838"/>
                <a:gd name="T85" fmla="*/ 258 h 532"/>
                <a:gd name="T86" fmla="*/ 744 w 838"/>
                <a:gd name="T87" fmla="*/ 242 h 532"/>
                <a:gd name="T88" fmla="*/ 716 w 838"/>
                <a:gd name="T89" fmla="*/ 282 h 532"/>
                <a:gd name="T90" fmla="*/ 686 w 838"/>
                <a:gd name="T91" fmla="*/ 346 h 532"/>
                <a:gd name="T92" fmla="*/ 632 w 838"/>
                <a:gd name="T93" fmla="*/ 368 h 532"/>
                <a:gd name="T94" fmla="*/ 618 w 838"/>
                <a:gd name="T95" fmla="*/ 410 h 532"/>
                <a:gd name="T96" fmla="*/ 638 w 838"/>
                <a:gd name="T97" fmla="*/ 444 h 532"/>
                <a:gd name="T98" fmla="*/ 588 w 838"/>
                <a:gd name="T99" fmla="*/ 456 h 532"/>
                <a:gd name="T100" fmla="*/ 540 w 838"/>
                <a:gd name="T101" fmla="*/ 438 h 532"/>
                <a:gd name="T102" fmla="*/ 502 w 838"/>
                <a:gd name="T103" fmla="*/ 456 h 532"/>
                <a:gd name="T104" fmla="*/ 476 w 838"/>
                <a:gd name="T105" fmla="*/ 530 h 5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38" h="532">
                  <a:moveTo>
                    <a:pt x="464" y="532"/>
                  </a:moveTo>
                  <a:lnTo>
                    <a:pt x="464" y="532"/>
                  </a:lnTo>
                  <a:lnTo>
                    <a:pt x="452" y="520"/>
                  </a:lnTo>
                  <a:lnTo>
                    <a:pt x="436" y="508"/>
                  </a:lnTo>
                  <a:lnTo>
                    <a:pt x="410" y="492"/>
                  </a:lnTo>
                  <a:lnTo>
                    <a:pt x="402" y="482"/>
                  </a:lnTo>
                  <a:lnTo>
                    <a:pt x="404" y="450"/>
                  </a:lnTo>
                  <a:lnTo>
                    <a:pt x="402" y="438"/>
                  </a:lnTo>
                  <a:lnTo>
                    <a:pt x="398" y="426"/>
                  </a:lnTo>
                  <a:lnTo>
                    <a:pt x="388" y="416"/>
                  </a:lnTo>
                  <a:lnTo>
                    <a:pt x="382" y="410"/>
                  </a:lnTo>
                  <a:lnTo>
                    <a:pt x="376" y="398"/>
                  </a:lnTo>
                  <a:lnTo>
                    <a:pt x="348" y="368"/>
                  </a:lnTo>
                  <a:lnTo>
                    <a:pt x="346" y="366"/>
                  </a:lnTo>
                  <a:lnTo>
                    <a:pt x="344" y="326"/>
                  </a:lnTo>
                  <a:lnTo>
                    <a:pt x="336" y="318"/>
                  </a:lnTo>
                  <a:lnTo>
                    <a:pt x="330" y="314"/>
                  </a:lnTo>
                  <a:lnTo>
                    <a:pt x="324" y="314"/>
                  </a:lnTo>
                  <a:lnTo>
                    <a:pt x="318" y="314"/>
                  </a:lnTo>
                  <a:lnTo>
                    <a:pt x="312" y="322"/>
                  </a:lnTo>
                  <a:lnTo>
                    <a:pt x="308" y="328"/>
                  </a:lnTo>
                  <a:lnTo>
                    <a:pt x="300" y="346"/>
                  </a:lnTo>
                  <a:lnTo>
                    <a:pt x="296" y="346"/>
                  </a:lnTo>
                  <a:lnTo>
                    <a:pt x="270" y="320"/>
                  </a:lnTo>
                  <a:lnTo>
                    <a:pt x="258" y="308"/>
                  </a:lnTo>
                  <a:lnTo>
                    <a:pt x="246" y="300"/>
                  </a:lnTo>
                  <a:lnTo>
                    <a:pt x="228" y="296"/>
                  </a:lnTo>
                  <a:lnTo>
                    <a:pt x="216" y="292"/>
                  </a:lnTo>
                  <a:lnTo>
                    <a:pt x="206" y="288"/>
                  </a:lnTo>
                  <a:lnTo>
                    <a:pt x="200" y="280"/>
                  </a:lnTo>
                  <a:lnTo>
                    <a:pt x="194" y="274"/>
                  </a:lnTo>
                  <a:lnTo>
                    <a:pt x="192" y="264"/>
                  </a:lnTo>
                  <a:lnTo>
                    <a:pt x="186" y="240"/>
                  </a:lnTo>
                  <a:lnTo>
                    <a:pt x="180" y="224"/>
                  </a:lnTo>
                  <a:lnTo>
                    <a:pt x="170" y="210"/>
                  </a:lnTo>
                  <a:lnTo>
                    <a:pt x="156" y="190"/>
                  </a:lnTo>
                  <a:lnTo>
                    <a:pt x="152" y="174"/>
                  </a:lnTo>
                  <a:lnTo>
                    <a:pt x="144" y="172"/>
                  </a:lnTo>
                  <a:lnTo>
                    <a:pt x="112" y="200"/>
                  </a:lnTo>
                  <a:lnTo>
                    <a:pt x="98" y="226"/>
                  </a:lnTo>
                  <a:lnTo>
                    <a:pt x="90" y="220"/>
                  </a:lnTo>
                  <a:lnTo>
                    <a:pt x="86" y="214"/>
                  </a:lnTo>
                  <a:lnTo>
                    <a:pt x="80" y="200"/>
                  </a:lnTo>
                  <a:lnTo>
                    <a:pt x="76" y="186"/>
                  </a:lnTo>
                  <a:lnTo>
                    <a:pt x="74" y="182"/>
                  </a:lnTo>
                  <a:lnTo>
                    <a:pt x="72" y="178"/>
                  </a:lnTo>
                  <a:lnTo>
                    <a:pt x="60" y="152"/>
                  </a:lnTo>
                  <a:lnTo>
                    <a:pt x="60" y="116"/>
                  </a:lnTo>
                  <a:lnTo>
                    <a:pt x="48" y="100"/>
                  </a:lnTo>
                  <a:lnTo>
                    <a:pt x="36" y="88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8" y="40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88" y="52"/>
                  </a:lnTo>
                  <a:lnTo>
                    <a:pt x="98" y="42"/>
                  </a:lnTo>
                  <a:lnTo>
                    <a:pt x="108" y="32"/>
                  </a:lnTo>
                  <a:lnTo>
                    <a:pt x="118" y="24"/>
                  </a:lnTo>
                  <a:lnTo>
                    <a:pt x="128" y="8"/>
                  </a:lnTo>
                  <a:lnTo>
                    <a:pt x="134" y="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2" y="4"/>
                  </a:lnTo>
                  <a:lnTo>
                    <a:pt x="158" y="10"/>
                  </a:lnTo>
                  <a:lnTo>
                    <a:pt x="166" y="22"/>
                  </a:lnTo>
                  <a:lnTo>
                    <a:pt x="168" y="32"/>
                  </a:lnTo>
                  <a:lnTo>
                    <a:pt x="172" y="42"/>
                  </a:lnTo>
                  <a:lnTo>
                    <a:pt x="180" y="52"/>
                  </a:lnTo>
                  <a:lnTo>
                    <a:pt x="188" y="60"/>
                  </a:lnTo>
                  <a:lnTo>
                    <a:pt x="198" y="68"/>
                  </a:lnTo>
                  <a:lnTo>
                    <a:pt x="210" y="74"/>
                  </a:lnTo>
                  <a:lnTo>
                    <a:pt x="224" y="78"/>
                  </a:lnTo>
                  <a:lnTo>
                    <a:pt x="238" y="82"/>
                  </a:lnTo>
                  <a:lnTo>
                    <a:pt x="294" y="66"/>
                  </a:lnTo>
                  <a:lnTo>
                    <a:pt x="340" y="26"/>
                  </a:lnTo>
                  <a:lnTo>
                    <a:pt x="350" y="30"/>
                  </a:lnTo>
                  <a:lnTo>
                    <a:pt x="348" y="46"/>
                  </a:lnTo>
                  <a:lnTo>
                    <a:pt x="348" y="54"/>
                  </a:lnTo>
                  <a:lnTo>
                    <a:pt x="348" y="64"/>
                  </a:lnTo>
                  <a:lnTo>
                    <a:pt x="352" y="72"/>
                  </a:lnTo>
                  <a:lnTo>
                    <a:pt x="358" y="80"/>
                  </a:lnTo>
                  <a:lnTo>
                    <a:pt x="366" y="84"/>
                  </a:lnTo>
                  <a:lnTo>
                    <a:pt x="380" y="86"/>
                  </a:lnTo>
                  <a:lnTo>
                    <a:pt x="388" y="82"/>
                  </a:lnTo>
                  <a:lnTo>
                    <a:pt x="398" y="78"/>
                  </a:lnTo>
                  <a:lnTo>
                    <a:pt x="404" y="74"/>
                  </a:lnTo>
                  <a:lnTo>
                    <a:pt x="410" y="72"/>
                  </a:lnTo>
                  <a:lnTo>
                    <a:pt x="416" y="74"/>
                  </a:lnTo>
                  <a:lnTo>
                    <a:pt x="422" y="76"/>
                  </a:lnTo>
                  <a:lnTo>
                    <a:pt x="434" y="88"/>
                  </a:lnTo>
                  <a:lnTo>
                    <a:pt x="446" y="102"/>
                  </a:lnTo>
                  <a:lnTo>
                    <a:pt x="470" y="110"/>
                  </a:lnTo>
                  <a:lnTo>
                    <a:pt x="478" y="122"/>
                  </a:lnTo>
                  <a:lnTo>
                    <a:pt x="488" y="136"/>
                  </a:lnTo>
                  <a:lnTo>
                    <a:pt x="500" y="152"/>
                  </a:lnTo>
                  <a:lnTo>
                    <a:pt x="518" y="166"/>
                  </a:lnTo>
                  <a:lnTo>
                    <a:pt x="526" y="166"/>
                  </a:lnTo>
                  <a:lnTo>
                    <a:pt x="536" y="156"/>
                  </a:lnTo>
                  <a:lnTo>
                    <a:pt x="542" y="144"/>
                  </a:lnTo>
                  <a:lnTo>
                    <a:pt x="546" y="134"/>
                  </a:lnTo>
                  <a:lnTo>
                    <a:pt x="550" y="122"/>
                  </a:lnTo>
                  <a:lnTo>
                    <a:pt x="568" y="128"/>
                  </a:lnTo>
                  <a:lnTo>
                    <a:pt x="572" y="140"/>
                  </a:lnTo>
                  <a:lnTo>
                    <a:pt x="580" y="154"/>
                  </a:lnTo>
                  <a:lnTo>
                    <a:pt x="592" y="168"/>
                  </a:lnTo>
                  <a:lnTo>
                    <a:pt x="606" y="180"/>
                  </a:lnTo>
                  <a:lnTo>
                    <a:pt x="606" y="184"/>
                  </a:lnTo>
                  <a:lnTo>
                    <a:pt x="632" y="206"/>
                  </a:lnTo>
                  <a:lnTo>
                    <a:pt x="664" y="204"/>
                  </a:lnTo>
                  <a:lnTo>
                    <a:pt x="670" y="196"/>
                  </a:lnTo>
                  <a:lnTo>
                    <a:pt x="678" y="190"/>
                  </a:lnTo>
                  <a:lnTo>
                    <a:pt x="680" y="188"/>
                  </a:lnTo>
                  <a:lnTo>
                    <a:pt x="684" y="186"/>
                  </a:lnTo>
                  <a:lnTo>
                    <a:pt x="690" y="180"/>
                  </a:lnTo>
                  <a:lnTo>
                    <a:pt x="690" y="172"/>
                  </a:lnTo>
                  <a:lnTo>
                    <a:pt x="684" y="168"/>
                  </a:lnTo>
                  <a:lnTo>
                    <a:pt x="684" y="164"/>
                  </a:lnTo>
                  <a:lnTo>
                    <a:pt x="688" y="160"/>
                  </a:lnTo>
                  <a:lnTo>
                    <a:pt x="700" y="154"/>
                  </a:lnTo>
                  <a:lnTo>
                    <a:pt x="724" y="146"/>
                  </a:lnTo>
                  <a:lnTo>
                    <a:pt x="730" y="142"/>
                  </a:lnTo>
                  <a:lnTo>
                    <a:pt x="734" y="140"/>
                  </a:lnTo>
                  <a:lnTo>
                    <a:pt x="742" y="132"/>
                  </a:lnTo>
                  <a:lnTo>
                    <a:pt x="744" y="134"/>
                  </a:lnTo>
                  <a:lnTo>
                    <a:pt x="746" y="136"/>
                  </a:lnTo>
                  <a:lnTo>
                    <a:pt x="750" y="144"/>
                  </a:lnTo>
                  <a:lnTo>
                    <a:pt x="756" y="154"/>
                  </a:lnTo>
                  <a:lnTo>
                    <a:pt x="762" y="158"/>
                  </a:lnTo>
                  <a:lnTo>
                    <a:pt x="770" y="162"/>
                  </a:lnTo>
                  <a:lnTo>
                    <a:pt x="806" y="188"/>
                  </a:lnTo>
                  <a:lnTo>
                    <a:pt x="838" y="194"/>
                  </a:lnTo>
                  <a:lnTo>
                    <a:pt x="838" y="204"/>
                  </a:lnTo>
                  <a:lnTo>
                    <a:pt x="838" y="220"/>
                  </a:lnTo>
                  <a:lnTo>
                    <a:pt x="838" y="228"/>
                  </a:lnTo>
                  <a:lnTo>
                    <a:pt x="836" y="236"/>
                  </a:lnTo>
                  <a:lnTo>
                    <a:pt x="834" y="242"/>
                  </a:lnTo>
                  <a:lnTo>
                    <a:pt x="828" y="246"/>
                  </a:lnTo>
                  <a:lnTo>
                    <a:pt x="818" y="272"/>
                  </a:lnTo>
                  <a:lnTo>
                    <a:pt x="812" y="306"/>
                  </a:lnTo>
                  <a:lnTo>
                    <a:pt x="802" y="308"/>
                  </a:lnTo>
                  <a:lnTo>
                    <a:pt x="800" y="302"/>
                  </a:lnTo>
                  <a:lnTo>
                    <a:pt x="796" y="300"/>
                  </a:lnTo>
                  <a:lnTo>
                    <a:pt x="792" y="298"/>
                  </a:lnTo>
                  <a:lnTo>
                    <a:pt x="788" y="298"/>
                  </a:lnTo>
                  <a:lnTo>
                    <a:pt x="778" y="300"/>
                  </a:lnTo>
                  <a:lnTo>
                    <a:pt x="774" y="302"/>
                  </a:lnTo>
                  <a:lnTo>
                    <a:pt x="770" y="300"/>
                  </a:lnTo>
                  <a:lnTo>
                    <a:pt x="770" y="258"/>
                  </a:lnTo>
                  <a:lnTo>
                    <a:pt x="762" y="248"/>
                  </a:lnTo>
                  <a:lnTo>
                    <a:pt x="756" y="244"/>
                  </a:lnTo>
                  <a:lnTo>
                    <a:pt x="750" y="242"/>
                  </a:lnTo>
                  <a:lnTo>
                    <a:pt x="744" y="242"/>
                  </a:lnTo>
                  <a:lnTo>
                    <a:pt x="738" y="244"/>
                  </a:lnTo>
                  <a:lnTo>
                    <a:pt x="732" y="250"/>
                  </a:lnTo>
                  <a:lnTo>
                    <a:pt x="722" y="264"/>
                  </a:lnTo>
                  <a:lnTo>
                    <a:pt x="716" y="282"/>
                  </a:lnTo>
                  <a:lnTo>
                    <a:pt x="708" y="302"/>
                  </a:lnTo>
                  <a:lnTo>
                    <a:pt x="698" y="320"/>
                  </a:lnTo>
                  <a:lnTo>
                    <a:pt x="690" y="340"/>
                  </a:lnTo>
                  <a:lnTo>
                    <a:pt x="686" y="346"/>
                  </a:lnTo>
                  <a:lnTo>
                    <a:pt x="680" y="354"/>
                  </a:lnTo>
                  <a:lnTo>
                    <a:pt x="666" y="362"/>
                  </a:lnTo>
                  <a:lnTo>
                    <a:pt x="652" y="366"/>
                  </a:lnTo>
                  <a:lnTo>
                    <a:pt x="632" y="368"/>
                  </a:lnTo>
                  <a:lnTo>
                    <a:pt x="624" y="372"/>
                  </a:lnTo>
                  <a:lnTo>
                    <a:pt x="622" y="374"/>
                  </a:lnTo>
                  <a:lnTo>
                    <a:pt x="620" y="378"/>
                  </a:lnTo>
                  <a:lnTo>
                    <a:pt x="618" y="390"/>
                  </a:lnTo>
                  <a:lnTo>
                    <a:pt x="618" y="410"/>
                  </a:lnTo>
                  <a:lnTo>
                    <a:pt x="644" y="432"/>
                  </a:lnTo>
                  <a:lnTo>
                    <a:pt x="642" y="438"/>
                  </a:lnTo>
                  <a:lnTo>
                    <a:pt x="638" y="444"/>
                  </a:lnTo>
                  <a:lnTo>
                    <a:pt x="628" y="454"/>
                  </a:lnTo>
                  <a:lnTo>
                    <a:pt x="620" y="456"/>
                  </a:lnTo>
                  <a:lnTo>
                    <a:pt x="610" y="456"/>
                  </a:lnTo>
                  <a:lnTo>
                    <a:pt x="588" y="456"/>
                  </a:lnTo>
                  <a:lnTo>
                    <a:pt x="570" y="452"/>
                  </a:lnTo>
                  <a:lnTo>
                    <a:pt x="556" y="448"/>
                  </a:lnTo>
                  <a:lnTo>
                    <a:pt x="548" y="442"/>
                  </a:lnTo>
                  <a:lnTo>
                    <a:pt x="540" y="438"/>
                  </a:lnTo>
                  <a:lnTo>
                    <a:pt x="532" y="436"/>
                  </a:lnTo>
                  <a:lnTo>
                    <a:pt x="526" y="438"/>
                  </a:lnTo>
                  <a:lnTo>
                    <a:pt x="520" y="440"/>
                  </a:lnTo>
                  <a:lnTo>
                    <a:pt x="514" y="446"/>
                  </a:lnTo>
                  <a:lnTo>
                    <a:pt x="502" y="456"/>
                  </a:lnTo>
                  <a:lnTo>
                    <a:pt x="480" y="520"/>
                  </a:lnTo>
                  <a:lnTo>
                    <a:pt x="476" y="530"/>
                  </a:lnTo>
                  <a:lnTo>
                    <a:pt x="464" y="53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1" name="Freeform 38"/>
            <p:cNvSpPr/>
            <p:nvPr/>
          </p:nvSpPr>
          <p:spPr bwMode="auto">
            <a:xfrm>
              <a:off x="6722492" y="293801"/>
              <a:ext cx="1769158" cy="1580445"/>
            </a:xfrm>
            <a:custGeom>
              <a:avLst/>
              <a:gdLst>
                <a:gd name="T0" fmla="*/ 750 w 1114"/>
                <a:gd name="T1" fmla="*/ 920 h 996"/>
                <a:gd name="T2" fmla="*/ 698 w 1114"/>
                <a:gd name="T3" fmla="*/ 952 h 996"/>
                <a:gd name="T4" fmla="*/ 656 w 1114"/>
                <a:gd name="T5" fmla="*/ 908 h 996"/>
                <a:gd name="T6" fmla="*/ 614 w 1114"/>
                <a:gd name="T7" fmla="*/ 872 h 996"/>
                <a:gd name="T8" fmla="*/ 568 w 1114"/>
                <a:gd name="T9" fmla="*/ 866 h 996"/>
                <a:gd name="T10" fmla="*/ 534 w 1114"/>
                <a:gd name="T11" fmla="*/ 824 h 996"/>
                <a:gd name="T12" fmla="*/ 488 w 1114"/>
                <a:gd name="T13" fmla="*/ 834 h 996"/>
                <a:gd name="T14" fmla="*/ 442 w 1114"/>
                <a:gd name="T15" fmla="*/ 860 h 996"/>
                <a:gd name="T16" fmla="*/ 360 w 1114"/>
                <a:gd name="T17" fmla="*/ 840 h 996"/>
                <a:gd name="T18" fmla="*/ 320 w 1114"/>
                <a:gd name="T19" fmla="*/ 790 h 996"/>
                <a:gd name="T20" fmla="*/ 288 w 1114"/>
                <a:gd name="T21" fmla="*/ 776 h 996"/>
                <a:gd name="T22" fmla="*/ 324 w 1114"/>
                <a:gd name="T23" fmla="*/ 756 h 996"/>
                <a:gd name="T24" fmla="*/ 288 w 1114"/>
                <a:gd name="T25" fmla="*/ 712 h 996"/>
                <a:gd name="T26" fmla="*/ 244 w 1114"/>
                <a:gd name="T27" fmla="*/ 716 h 996"/>
                <a:gd name="T28" fmla="*/ 220 w 1114"/>
                <a:gd name="T29" fmla="*/ 662 h 996"/>
                <a:gd name="T30" fmla="*/ 268 w 1114"/>
                <a:gd name="T31" fmla="*/ 592 h 996"/>
                <a:gd name="T32" fmla="*/ 304 w 1114"/>
                <a:gd name="T33" fmla="*/ 516 h 996"/>
                <a:gd name="T34" fmla="*/ 314 w 1114"/>
                <a:gd name="T35" fmla="*/ 550 h 996"/>
                <a:gd name="T36" fmla="*/ 358 w 1114"/>
                <a:gd name="T37" fmla="*/ 568 h 996"/>
                <a:gd name="T38" fmla="*/ 358 w 1114"/>
                <a:gd name="T39" fmla="*/ 484 h 996"/>
                <a:gd name="T40" fmla="*/ 360 w 1114"/>
                <a:gd name="T41" fmla="*/ 428 h 996"/>
                <a:gd name="T42" fmla="*/ 338 w 1114"/>
                <a:gd name="T43" fmla="*/ 348 h 996"/>
                <a:gd name="T44" fmla="*/ 362 w 1114"/>
                <a:gd name="T45" fmla="*/ 252 h 996"/>
                <a:gd name="T46" fmla="*/ 314 w 1114"/>
                <a:gd name="T47" fmla="*/ 158 h 996"/>
                <a:gd name="T48" fmla="*/ 252 w 1114"/>
                <a:gd name="T49" fmla="*/ 188 h 996"/>
                <a:gd name="T50" fmla="*/ 166 w 1114"/>
                <a:gd name="T51" fmla="*/ 218 h 996"/>
                <a:gd name="T52" fmla="*/ 130 w 1114"/>
                <a:gd name="T53" fmla="*/ 192 h 996"/>
                <a:gd name="T54" fmla="*/ 102 w 1114"/>
                <a:gd name="T55" fmla="*/ 126 h 996"/>
                <a:gd name="T56" fmla="*/ 44 w 1114"/>
                <a:gd name="T57" fmla="*/ 140 h 996"/>
                <a:gd name="T58" fmla="*/ 20 w 1114"/>
                <a:gd name="T59" fmla="*/ 96 h 996"/>
                <a:gd name="T60" fmla="*/ 72 w 1114"/>
                <a:gd name="T61" fmla="*/ 10 h 996"/>
                <a:gd name="T62" fmla="*/ 168 w 1114"/>
                <a:gd name="T63" fmla="*/ 16 h 996"/>
                <a:gd name="T64" fmla="*/ 282 w 1114"/>
                <a:gd name="T65" fmla="*/ 26 h 996"/>
                <a:gd name="T66" fmla="*/ 392 w 1114"/>
                <a:gd name="T67" fmla="*/ 184 h 996"/>
                <a:gd name="T68" fmla="*/ 458 w 1114"/>
                <a:gd name="T69" fmla="*/ 278 h 996"/>
                <a:gd name="T70" fmla="*/ 498 w 1114"/>
                <a:gd name="T71" fmla="*/ 330 h 996"/>
                <a:gd name="T72" fmla="*/ 570 w 1114"/>
                <a:gd name="T73" fmla="*/ 354 h 996"/>
                <a:gd name="T74" fmla="*/ 638 w 1114"/>
                <a:gd name="T75" fmla="*/ 366 h 996"/>
                <a:gd name="T76" fmla="*/ 716 w 1114"/>
                <a:gd name="T77" fmla="*/ 396 h 996"/>
                <a:gd name="T78" fmla="*/ 770 w 1114"/>
                <a:gd name="T79" fmla="*/ 448 h 996"/>
                <a:gd name="T80" fmla="*/ 814 w 1114"/>
                <a:gd name="T81" fmla="*/ 512 h 996"/>
                <a:gd name="T82" fmla="*/ 912 w 1114"/>
                <a:gd name="T83" fmla="*/ 486 h 996"/>
                <a:gd name="T84" fmla="*/ 990 w 1114"/>
                <a:gd name="T85" fmla="*/ 404 h 996"/>
                <a:gd name="T86" fmla="*/ 1084 w 1114"/>
                <a:gd name="T87" fmla="*/ 340 h 996"/>
                <a:gd name="T88" fmla="*/ 1084 w 1114"/>
                <a:gd name="T89" fmla="*/ 412 h 996"/>
                <a:gd name="T90" fmla="*/ 1112 w 1114"/>
                <a:gd name="T91" fmla="*/ 498 h 996"/>
                <a:gd name="T92" fmla="*/ 1096 w 1114"/>
                <a:gd name="T93" fmla="*/ 584 h 996"/>
                <a:gd name="T94" fmla="*/ 1088 w 1114"/>
                <a:gd name="T95" fmla="*/ 732 h 996"/>
                <a:gd name="T96" fmla="*/ 1028 w 1114"/>
                <a:gd name="T97" fmla="*/ 748 h 996"/>
                <a:gd name="T98" fmla="*/ 974 w 1114"/>
                <a:gd name="T99" fmla="*/ 772 h 996"/>
                <a:gd name="T100" fmla="*/ 942 w 1114"/>
                <a:gd name="T101" fmla="*/ 800 h 996"/>
                <a:gd name="T102" fmla="*/ 984 w 1114"/>
                <a:gd name="T103" fmla="*/ 910 h 996"/>
                <a:gd name="T104" fmla="*/ 972 w 1114"/>
                <a:gd name="T105" fmla="*/ 968 h 996"/>
                <a:gd name="T106" fmla="*/ 928 w 1114"/>
                <a:gd name="T107" fmla="*/ 924 h 996"/>
                <a:gd name="T108" fmla="*/ 904 w 1114"/>
                <a:gd name="T109" fmla="*/ 930 h 996"/>
                <a:gd name="T110" fmla="*/ 848 w 1114"/>
                <a:gd name="T111" fmla="*/ 972 h 996"/>
                <a:gd name="T112" fmla="*/ 812 w 1114"/>
                <a:gd name="T113" fmla="*/ 996 h 9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14" h="996">
                  <a:moveTo>
                    <a:pt x="812" y="996"/>
                  </a:moveTo>
                  <a:lnTo>
                    <a:pt x="812" y="996"/>
                  </a:lnTo>
                  <a:lnTo>
                    <a:pt x="772" y="958"/>
                  </a:lnTo>
                  <a:lnTo>
                    <a:pt x="760" y="936"/>
                  </a:lnTo>
                  <a:lnTo>
                    <a:pt x="754" y="926"/>
                  </a:lnTo>
                  <a:lnTo>
                    <a:pt x="750" y="920"/>
                  </a:lnTo>
                  <a:lnTo>
                    <a:pt x="742" y="916"/>
                  </a:lnTo>
                  <a:lnTo>
                    <a:pt x="736" y="912"/>
                  </a:lnTo>
                  <a:lnTo>
                    <a:pt x="726" y="910"/>
                  </a:lnTo>
                  <a:lnTo>
                    <a:pt x="716" y="912"/>
                  </a:lnTo>
                  <a:lnTo>
                    <a:pt x="698" y="952"/>
                  </a:lnTo>
                  <a:lnTo>
                    <a:pt x="692" y="950"/>
                  </a:lnTo>
                  <a:lnTo>
                    <a:pt x="684" y="946"/>
                  </a:lnTo>
                  <a:lnTo>
                    <a:pt x="672" y="932"/>
                  </a:lnTo>
                  <a:lnTo>
                    <a:pt x="664" y="918"/>
                  </a:lnTo>
                  <a:lnTo>
                    <a:pt x="660" y="910"/>
                  </a:lnTo>
                  <a:lnTo>
                    <a:pt x="656" y="908"/>
                  </a:lnTo>
                  <a:lnTo>
                    <a:pt x="654" y="904"/>
                  </a:lnTo>
                  <a:lnTo>
                    <a:pt x="650" y="896"/>
                  </a:lnTo>
                  <a:lnTo>
                    <a:pt x="628" y="892"/>
                  </a:lnTo>
                  <a:lnTo>
                    <a:pt x="620" y="880"/>
                  </a:lnTo>
                  <a:lnTo>
                    <a:pt x="614" y="872"/>
                  </a:lnTo>
                  <a:lnTo>
                    <a:pt x="608" y="868"/>
                  </a:lnTo>
                  <a:lnTo>
                    <a:pt x="602" y="864"/>
                  </a:lnTo>
                  <a:lnTo>
                    <a:pt x="588" y="862"/>
                  </a:lnTo>
                  <a:lnTo>
                    <a:pt x="572" y="860"/>
                  </a:lnTo>
                  <a:lnTo>
                    <a:pt x="568" y="866"/>
                  </a:lnTo>
                  <a:lnTo>
                    <a:pt x="554" y="870"/>
                  </a:lnTo>
                  <a:lnTo>
                    <a:pt x="544" y="870"/>
                  </a:lnTo>
                  <a:lnTo>
                    <a:pt x="538" y="866"/>
                  </a:lnTo>
                  <a:lnTo>
                    <a:pt x="536" y="860"/>
                  </a:lnTo>
                  <a:lnTo>
                    <a:pt x="534" y="852"/>
                  </a:lnTo>
                  <a:lnTo>
                    <a:pt x="534" y="842"/>
                  </a:lnTo>
                  <a:lnTo>
                    <a:pt x="534" y="824"/>
                  </a:lnTo>
                  <a:lnTo>
                    <a:pt x="526" y="816"/>
                  </a:lnTo>
                  <a:lnTo>
                    <a:pt x="520" y="814"/>
                  </a:lnTo>
                  <a:lnTo>
                    <a:pt x="514" y="812"/>
                  </a:lnTo>
                  <a:lnTo>
                    <a:pt x="506" y="812"/>
                  </a:lnTo>
                  <a:lnTo>
                    <a:pt x="488" y="834"/>
                  </a:lnTo>
                  <a:lnTo>
                    <a:pt x="474" y="842"/>
                  </a:lnTo>
                  <a:lnTo>
                    <a:pt x="468" y="848"/>
                  </a:lnTo>
                  <a:lnTo>
                    <a:pt x="460" y="852"/>
                  </a:lnTo>
                  <a:lnTo>
                    <a:pt x="452" y="858"/>
                  </a:lnTo>
                  <a:lnTo>
                    <a:pt x="442" y="860"/>
                  </a:lnTo>
                  <a:lnTo>
                    <a:pt x="422" y="866"/>
                  </a:lnTo>
                  <a:lnTo>
                    <a:pt x="404" y="868"/>
                  </a:lnTo>
                  <a:lnTo>
                    <a:pt x="380" y="858"/>
                  </a:lnTo>
                  <a:lnTo>
                    <a:pt x="372" y="852"/>
                  </a:lnTo>
                  <a:lnTo>
                    <a:pt x="364" y="846"/>
                  </a:lnTo>
                  <a:lnTo>
                    <a:pt x="360" y="840"/>
                  </a:lnTo>
                  <a:lnTo>
                    <a:pt x="354" y="832"/>
                  </a:lnTo>
                  <a:lnTo>
                    <a:pt x="348" y="814"/>
                  </a:lnTo>
                  <a:lnTo>
                    <a:pt x="336" y="796"/>
                  </a:lnTo>
                  <a:lnTo>
                    <a:pt x="332" y="792"/>
                  </a:lnTo>
                  <a:lnTo>
                    <a:pt x="330" y="790"/>
                  </a:lnTo>
                  <a:lnTo>
                    <a:pt x="320" y="790"/>
                  </a:lnTo>
                  <a:lnTo>
                    <a:pt x="304" y="788"/>
                  </a:lnTo>
                  <a:lnTo>
                    <a:pt x="302" y="790"/>
                  </a:lnTo>
                  <a:lnTo>
                    <a:pt x="294" y="786"/>
                  </a:lnTo>
                  <a:lnTo>
                    <a:pt x="290" y="782"/>
                  </a:lnTo>
                  <a:lnTo>
                    <a:pt x="288" y="776"/>
                  </a:lnTo>
                  <a:lnTo>
                    <a:pt x="286" y="770"/>
                  </a:lnTo>
                  <a:lnTo>
                    <a:pt x="294" y="768"/>
                  </a:lnTo>
                  <a:lnTo>
                    <a:pt x="304" y="766"/>
                  </a:lnTo>
                  <a:lnTo>
                    <a:pt x="314" y="762"/>
                  </a:lnTo>
                  <a:lnTo>
                    <a:pt x="324" y="756"/>
                  </a:lnTo>
                  <a:lnTo>
                    <a:pt x="322" y="736"/>
                  </a:lnTo>
                  <a:lnTo>
                    <a:pt x="318" y="722"/>
                  </a:lnTo>
                  <a:lnTo>
                    <a:pt x="310" y="708"/>
                  </a:lnTo>
                  <a:lnTo>
                    <a:pt x="296" y="708"/>
                  </a:lnTo>
                  <a:lnTo>
                    <a:pt x="288" y="712"/>
                  </a:lnTo>
                  <a:lnTo>
                    <a:pt x="284" y="720"/>
                  </a:lnTo>
                  <a:lnTo>
                    <a:pt x="278" y="732"/>
                  </a:lnTo>
                  <a:lnTo>
                    <a:pt x="270" y="732"/>
                  </a:lnTo>
                  <a:lnTo>
                    <a:pt x="264" y="730"/>
                  </a:lnTo>
                  <a:lnTo>
                    <a:pt x="252" y="724"/>
                  </a:lnTo>
                  <a:lnTo>
                    <a:pt x="244" y="716"/>
                  </a:lnTo>
                  <a:lnTo>
                    <a:pt x="234" y="712"/>
                  </a:lnTo>
                  <a:lnTo>
                    <a:pt x="232" y="702"/>
                  </a:lnTo>
                  <a:lnTo>
                    <a:pt x="228" y="696"/>
                  </a:lnTo>
                  <a:lnTo>
                    <a:pt x="220" y="686"/>
                  </a:lnTo>
                  <a:lnTo>
                    <a:pt x="220" y="662"/>
                  </a:lnTo>
                  <a:lnTo>
                    <a:pt x="232" y="650"/>
                  </a:lnTo>
                  <a:lnTo>
                    <a:pt x="244" y="640"/>
                  </a:lnTo>
                  <a:lnTo>
                    <a:pt x="260" y="616"/>
                  </a:lnTo>
                  <a:lnTo>
                    <a:pt x="264" y="602"/>
                  </a:lnTo>
                  <a:lnTo>
                    <a:pt x="268" y="592"/>
                  </a:lnTo>
                  <a:lnTo>
                    <a:pt x="274" y="582"/>
                  </a:lnTo>
                  <a:lnTo>
                    <a:pt x="280" y="572"/>
                  </a:lnTo>
                  <a:lnTo>
                    <a:pt x="292" y="556"/>
                  </a:lnTo>
                  <a:lnTo>
                    <a:pt x="298" y="546"/>
                  </a:lnTo>
                  <a:lnTo>
                    <a:pt x="302" y="536"/>
                  </a:lnTo>
                  <a:lnTo>
                    <a:pt x="304" y="516"/>
                  </a:lnTo>
                  <a:lnTo>
                    <a:pt x="308" y="518"/>
                  </a:lnTo>
                  <a:lnTo>
                    <a:pt x="312" y="520"/>
                  </a:lnTo>
                  <a:lnTo>
                    <a:pt x="316" y="528"/>
                  </a:lnTo>
                  <a:lnTo>
                    <a:pt x="316" y="538"/>
                  </a:lnTo>
                  <a:lnTo>
                    <a:pt x="314" y="550"/>
                  </a:lnTo>
                  <a:lnTo>
                    <a:pt x="316" y="556"/>
                  </a:lnTo>
                  <a:lnTo>
                    <a:pt x="318" y="562"/>
                  </a:lnTo>
                  <a:lnTo>
                    <a:pt x="322" y="568"/>
                  </a:lnTo>
                  <a:lnTo>
                    <a:pt x="330" y="572"/>
                  </a:lnTo>
                  <a:lnTo>
                    <a:pt x="348" y="572"/>
                  </a:lnTo>
                  <a:lnTo>
                    <a:pt x="358" y="568"/>
                  </a:lnTo>
                  <a:lnTo>
                    <a:pt x="366" y="562"/>
                  </a:lnTo>
                  <a:lnTo>
                    <a:pt x="368" y="524"/>
                  </a:lnTo>
                  <a:lnTo>
                    <a:pt x="368" y="508"/>
                  </a:lnTo>
                  <a:lnTo>
                    <a:pt x="366" y="494"/>
                  </a:lnTo>
                  <a:lnTo>
                    <a:pt x="358" y="484"/>
                  </a:lnTo>
                  <a:lnTo>
                    <a:pt x="352" y="474"/>
                  </a:lnTo>
                  <a:lnTo>
                    <a:pt x="348" y="466"/>
                  </a:lnTo>
                  <a:lnTo>
                    <a:pt x="348" y="458"/>
                  </a:lnTo>
                  <a:lnTo>
                    <a:pt x="350" y="452"/>
                  </a:lnTo>
                  <a:lnTo>
                    <a:pt x="352" y="444"/>
                  </a:lnTo>
                  <a:lnTo>
                    <a:pt x="360" y="428"/>
                  </a:lnTo>
                  <a:lnTo>
                    <a:pt x="358" y="410"/>
                  </a:lnTo>
                  <a:lnTo>
                    <a:pt x="352" y="392"/>
                  </a:lnTo>
                  <a:lnTo>
                    <a:pt x="346" y="380"/>
                  </a:lnTo>
                  <a:lnTo>
                    <a:pt x="340" y="372"/>
                  </a:lnTo>
                  <a:lnTo>
                    <a:pt x="338" y="348"/>
                  </a:lnTo>
                  <a:lnTo>
                    <a:pt x="350" y="320"/>
                  </a:lnTo>
                  <a:lnTo>
                    <a:pt x="352" y="306"/>
                  </a:lnTo>
                  <a:lnTo>
                    <a:pt x="354" y="294"/>
                  </a:lnTo>
                  <a:lnTo>
                    <a:pt x="364" y="268"/>
                  </a:lnTo>
                  <a:lnTo>
                    <a:pt x="362" y="252"/>
                  </a:lnTo>
                  <a:lnTo>
                    <a:pt x="360" y="236"/>
                  </a:lnTo>
                  <a:lnTo>
                    <a:pt x="356" y="218"/>
                  </a:lnTo>
                  <a:lnTo>
                    <a:pt x="350" y="202"/>
                  </a:lnTo>
                  <a:lnTo>
                    <a:pt x="342" y="188"/>
                  </a:lnTo>
                  <a:lnTo>
                    <a:pt x="334" y="174"/>
                  </a:lnTo>
                  <a:lnTo>
                    <a:pt x="324" y="164"/>
                  </a:lnTo>
                  <a:lnTo>
                    <a:pt x="314" y="158"/>
                  </a:lnTo>
                  <a:lnTo>
                    <a:pt x="296" y="158"/>
                  </a:lnTo>
                  <a:lnTo>
                    <a:pt x="284" y="160"/>
                  </a:lnTo>
                  <a:lnTo>
                    <a:pt x="272" y="164"/>
                  </a:lnTo>
                  <a:lnTo>
                    <a:pt x="262" y="172"/>
                  </a:lnTo>
                  <a:lnTo>
                    <a:pt x="252" y="188"/>
                  </a:lnTo>
                  <a:lnTo>
                    <a:pt x="244" y="198"/>
                  </a:lnTo>
                  <a:lnTo>
                    <a:pt x="234" y="204"/>
                  </a:lnTo>
                  <a:lnTo>
                    <a:pt x="216" y="208"/>
                  </a:lnTo>
                  <a:lnTo>
                    <a:pt x="198" y="210"/>
                  </a:lnTo>
                  <a:lnTo>
                    <a:pt x="182" y="214"/>
                  </a:lnTo>
                  <a:lnTo>
                    <a:pt x="166" y="218"/>
                  </a:lnTo>
                  <a:lnTo>
                    <a:pt x="152" y="222"/>
                  </a:lnTo>
                  <a:lnTo>
                    <a:pt x="144" y="218"/>
                  </a:lnTo>
                  <a:lnTo>
                    <a:pt x="138" y="212"/>
                  </a:lnTo>
                  <a:lnTo>
                    <a:pt x="134" y="208"/>
                  </a:lnTo>
                  <a:lnTo>
                    <a:pt x="132" y="202"/>
                  </a:lnTo>
                  <a:lnTo>
                    <a:pt x="130" y="192"/>
                  </a:lnTo>
                  <a:lnTo>
                    <a:pt x="128" y="184"/>
                  </a:lnTo>
                  <a:lnTo>
                    <a:pt x="124" y="164"/>
                  </a:lnTo>
                  <a:lnTo>
                    <a:pt x="118" y="148"/>
                  </a:lnTo>
                  <a:lnTo>
                    <a:pt x="110" y="136"/>
                  </a:lnTo>
                  <a:lnTo>
                    <a:pt x="102" y="126"/>
                  </a:lnTo>
                  <a:lnTo>
                    <a:pt x="86" y="120"/>
                  </a:lnTo>
                  <a:lnTo>
                    <a:pt x="72" y="116"/>
                  </a:lnTo>
                  <a:lnTo>
                    <a:pt x="62" y="114"/>
                  </a:lnTo>
                  <a:lnTo>
                    <a:pt x="54" y="116"/>
                  </a:lnTo>
                  <a:lnTo>
                    <a:pt x="48" y="122"/>
                  </a:lnTo>
                  <a:lnTo>
                    <a:pt x="46" y="130"/>
                  </a:lnTo>
                  <a:lnTo>
                    <a:pt x="44" y="140"/>
                  </a:lnTo>
                  <a:lnTo>
                    <a:pt x="44" y="156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20" y="96"/>
                  </a:lnTo>
                  <a:lnTo>
                    <a:pt x="24" y="58"/>
                  </a:lnTo>
                  <a:lnTo>
                    <a:pt x="10" y="46"/>
                  </a:lnTo>
                  <a:lnTo>
                    <a:pt x="72" y="10"/>
                  </a:lnTo>
                  <a:lnTo>
                    <a:pt x="88" y="4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2" y="2"/>
                  </a:lnTo>
                  <a:lnTo>
                    <a:pt x="156" y="10"/>
                  </a:lnTo>
                  <a:lnTo>
                    <a:pt x="168" y="16"/>
                  </a:lnTo>
                  <a:lnTo>
                    <a:pt x="184" y="18"/>
                  </a:lnTo>
                  <a:lnTo>
                    <a:pt x="204" y="20"/>
                  </a:lnTo>
                  <a:lnTo>
                    <a:pt x="224" y="16"/>
                  </a:lnTo>
                  <a:lnTo>
                    <a:pt x="240" y="14"/>
                  </a:lnTo>
                  <a:lnTo>
                    <a:pt x="258" y="18"/>
                  </a:lnTo>
                  <a:lnTo>
                    <a:pt x="282" y="26"/>
                  </a:lnTo>
                  <a:lnTo>
                    <a:pt x="324" y="78"/>
                  </a:lnTo>
                  <a:lnTo>
                    <a:pt x="348" y="106"/>
                  </a:lnTo>
                  <a:lnTo>
                    <a:pt x="374" y="136"/>
                  </a:lnTo>
                  <a:lnTo>
                    <a:pt x="392" y="184"/>
                  </a:lnTo>
                  <a:lnTo>
                    <a:pt x="436" y="222"/>
                  </a:lnTo>
                  <a:lnTo>
                    <a:pt x="446" y="236"/>
                  </a:lnTo>
                  <a:lnTo>
                    <a:pt x="452" y="246"/>
                  </a:lnTo>
                  <a:lnTo>
                    <a:pt x="456" y="258"/>
                  </a:lnTo>
                  <a:lnTo>
                    <a:pt x="458" y="278"/>
                  </a:lnTo>
                  <a:lnTo>
                    <a:pt x="464" y="284"/>
                  </a:lnTo>
                  <a:lnTo>
                    <a:pt x="470" y="290"/>
                  </a:lnTo>
                  <a:lnTo>
                    <a:pt x="492" y="306"/>
                  </a:lnTo>
                  <a:lnTo>
                    <a:pt x="496" y="314"/>
                  </a:lnTo>
                  <a:lnTo>
                    <a:pt x="498" y="330"/>
                  </a:lnTo>
                  <a:lnTo>
                    <a:pt x="504" y="354"/>
                  </a:lnTo>
                  <a:lnTo>
                    <a:pt x="514" y="358"/>
                  </a:lnTo>
                  <a:lnTo>
                    <a:pt x="532" y="358"/>
                  </a:lnTo>
                  <a:lnTo>
                    <a:pt x="552" y="356"/>
                  </a:lnTo>
                  <a:lnTo>
                    <a:pt x="570" y="354"/>
                  </a:lnTo>
                  <a:lnTo>
                    <a:pt x="580" y="354"/>
                  </a:lnTo>
                  <a:lnTo>
                    <a:pt x="588" y="354"/>
                  </a:lnTo>
                  <a:lnTo>
                    <a:pt x="600" y="358"/>
                  </a:lnTo>
                  <a:lnTo>
                    <a:pt x="614" y="366"/>
                  </a:lnTo>
                  <a:lnTo>
                    <a:pt x="638" y="366"/>
                  </a:lnTo>
                  <a:lnTo>
                    <a:pt x="642" y="362"/>
                  </a:lnTo>
                  <a:lnTo>
                    <a:pt x="646" y="360"/>
                  </a:lnTo>
                  <a:lnTo>
                    <a:pt x="662" y="358"/>
                  </a:lnTo>
                  <a:lnTo>
                    <a:pt x="704" y="396"/>
                  </a:lnTo>
                  <a:lnTo>
                    <a:pt x="716" y="396"/>
                  </a:lnTo>
                  <a:lnTo>
                    <a:pt x="728" y="396"/>
                  </a:lnTo>
                  <a:lnTo>
                    <a:pt x="740" y="400"/>
                  </a:lnTo>
                  <a:lnTo>
                    <a:pt x="748" y="404"/>
                  </a:lnTo>
                  <a:lnTo>
                    <a:pt x="754" y="410"/>
                  </a:lnTo>
                  <a:lnTo>
                    <a:pt x="770" y="448"/>
                  </a:lnTo>
                  <a:lnTo>
                    <a:pt x="772" y="458"/>
                  </a:lnTo>
                  <a:lnTo>
                    <a:pt x="778" y="470"/>
                  </a:lnTo>
                  <a:lnTo>
                    <a:pt x="784" y="484"/>
                  </a:lnTo>
                  <a:lnTo>
                    <a:pt x="792" y="496"/>
                  </a:lnTo>
                  <a:lnTo>
                    <a:pt x="802" y="506"/>
                  </a:lnTo>
                  <a:lnTo>
                    <a:pt x="808" y="510"/>
                  </a:lnTo>
                  <a:lnTo>
                    <a:pt x="814" y="512"/>
                  </a:lnTo>
                  <a:lnTo>
                    <a:pt x="822" y="514"/>
                  </a:lnTo>
                  <a:lnTo>
                    <a:pt x="830" y="512"/>
                  </a:lnTo>
                  <a:lnTo>
                    <a:pt x="838" y="510"/>
                  </a:lnTo>
                  <a:lnTo>
                    <a:pt x="846" y="506"/>
                  </a:lnTo>
                  <a:lnTo>
                    <a:pt x="878" y="498"/>
                  </a:lnTo>
                  <a:lnTo>
                    <a:pt x="912" y="486"/>
                  </a:lnTo>
                  <a:lnTo>
                    <a:pt x="928" y="476"/>
                  </a:lnTo>
                  <a:lnTo>
                    <a:pt x="942" y="454"/>
                  </a:lnTo>
                  <a:lnTo>
                    <a:pt x="956" y="436"/>
                  </a:lnTo>
                  <a:lnTo>
                    <a:pt x="972" y="420"/>
                  </a:lnTo>
                  <a:lnTo>
                    <a:pt x="990" y="404"/>
                  </a:lnTo>
                  <a:lnTo>
                    <a:pt x="1016" y="376"/>
                  </a:lnTo>
                  <a:lnTo>
                    <a:pt x="1064" y="336"/>
                  </a:lnTo>
                  <a:lnTo>
                    <a:pt x="1078" y="338"/>
                  </a:lnTo>
                  <a:lnTo>
                    <a:pt x="1084" y="340"/>
                  </a:lnTo>
                  <a:lnTo>
                    <a:pt x="1086" y="342"/>
                  </a:lnTo>
                  <a:lnTo>
                    <a:pt x="1088" y="346"/>
                  </a:lnTo>
                  <a:lnTo>
                    <a:pt x="1086" y="350"/>
                  </a:lnTo>
                  <a:lnTo>
                    <a:pt x="1084" y="370"/>
                  </a:lnTo>
                  <a:lnTo>
                    <a:pt x="1084" y="412"/>
                  </a:lnTo>
                  <a:lnTo>
                    <a:pt x="1100" y="428"/>
                  </a:lnTo>
                  <a:lnTo>
                    <a:pt x="1108" y="442"/>
                  </a:lnTo>
                  <a:lnTo>
                    <a:pt x="1112" y="448"/>
                  </a:lnTo>
                  <a:lnTo>
                    <a:pt x="1114" y="456"/>
                  </a:lnTo>
                  <a:lnTo>
                    <a:pt x="1112" y="498"/>
                  </a:lnTo>
                  <a:lnTo>
                    <a:pt x="1102" y="524"/>
                  </a:lnTo>
                  <a:lnTo>
                    <a:pt x="1098" y="530"/>
                  </a:lnTo>
                  <a:lnTo>
                    <a:pt x="1094" y="536"/>
                  </a:lnTo>
                  <a:lnTo>
                    <a:pt x="1092" y="550"/>
                  </a:lnTo>
                  <a:lnTo>
                    <a:pt x="1094" y="566"/>
                  </a:lnTo>
                  <a:lnTo>
                    <a:pt x="1096" y="584"/>
                  </a:lnTo>
                  <a:lnTo>
                    <a:pt x="1096" y="650"/>
                  </a:lnTo>
                  <a:lnTo>
                    <a:pt x="1086" y="690"/>
                  </a:lnTo>
                  <a:lnTo>
                    <a:pt x="1088" y="732"/>
                  </a:lnTo>
                  <a:lnTo>
                    <a:pt x="1080" y="742"/>
                  </a:lnTo>
                  <a:lnTo>
                    <a:pt x="1074" y="746"/>
                  </a:lnTo>
                  <a:lnTo>
                    <a:pt x="1068" y="750"/>
                  </a:lnTo>
                  <a:lnTo>
                    <a:pt x="1046" y="752"/>
                  </a:lnTo>
                  <a:lnTo>
                    <a:pt x="1028" y="748"/>
                  </a:lnTo>
                  <a:lnTo>
                    <a:pt x="1014" y="746"/>
                  </a:lnTo>
                  <a:lnTo>
                    <a:pt x="990" y="744"/>
                  </a:lnTo>
                  <a:lnTo>
                    <a:pt x="986" y="752"/>
                  </a:lnTo>
                  <a:lnTo>
                    <a:pt x="982" y="758"/>
                  </a:lnTo>
                  <a:lnTo>
                    <a:pt x="978" y="764"/>
                  </a:lnTo>
                  <a:lnTo>
                    <a:pt x="974" y="772"/>
                  </a:lnTo>
                  <a:lnTo>
                    <a:pt x="964" y="774"/>
                  </a:lnTo>
                  <a:lnTo>
                    <a:pt x="956" y="778"/>
                  </a:lnTo>
                  <a:lnTo>
                    <a:pt x="950" y="782"/>
                  </a:lnTo>
                  <a:lnTo>
                    <a:pt x="946" y="788"/>
                  </a:lnTo>
                  <a:lnTo>
                    <a:pt x="944" y="794"/>
                  </a:lnTo>
                  <a:lnTo>
                    <a:pt x="942" y="800"/>
                  </a:lnTo>
                  <a:lnTo>
                    <a:pt x="944" y="820"/>
                  </a:lnTo>
                  <a:lnTo>
                    <a:pt x="960" y="846"/>
                  </a:lnTo>
                  <a:lnTo>
                    <a:pt x="964" y="866"/>
                  </a:lnTo>
                  <a:lnTo>
                    <a:pt x="972" y="888"/>
                  </a:lnTo>
                  <a:lnTo>
                    <a:pt x="984" y="910"/>
                  </a:lnTo>
                  <a:lnTo>
                    <a:pt x="996" y="936"/>
                  </a:lnTo>
                  <a:lnTo>
                    <a:pt x="1006" y="976"/>
                  </a:lnTo>
                  <a:lnTo>
                    <a:pt x="992" y="976"/>
                  </a:lnTo>
                  <a:lnTo>
                    <a:pt x="982" y="972"/>
                  </a:lnTo>
                  <a:lnTo>
                    <a:pt x="972" y="968"/>
                  </a:lnTo>
                  <a:lnTo>
                    <a:pt x="962" y="962"/>
                  </a:lnTo>
                  <a:lnTo>
                    <a:pt x="948" y="950"/>
                  </a:lnTo>
                  <a:lnTo>
                    <a:pt x="936" y="942"/>
                  </a:lnTo>
                  <a:lnTo>
                    <a:pt x="934" y="934"/>
                  </a:lnTo>
                  <a:lnTo>
                    <a:pt x="932" y="928"/>
                  </a:lnTo>
                  <a:lnTo>
                    <a:pt x="928" y="924"/>
                  </a:lnTo>
                  <a:lnTo>
                    <a:pt x="924" y="920"/>
                  </a:lnTo>
                  <a:lnTo>
                    <a:pt x="918" y="920"/>
                  </a:lnTo>
                  <a:lnTo>
                    <a:pt x="914" y="918"/>
                  </a:lnTo>
                  <a:lnTo>
                    <a:pt x="910" y="920"/>
                  </a:lnTo>
                  <a:lnTo>
                    <a:pt x="906" y="922"/>
                  </a:lnTo>
                  <a:lnTo>
                    <a:pt x="904" y="930"/>
                  </a:lnTo>
                  <a:lnTo>
                    <a:pt x="888" y="934"/>
                  </a:lnTo>
                  <a:lnTo>
                    <a:pt x="874" y="940"/>
                  </a:lnTo>
                  <a:lnTo>
                    <a:pt x="848" y="954"/>
                  </a:lnTo>
                  <a:lnTo>
                    <a:pt x="848" y="972"/>
                  </a:lnTo>
                  <a:lnTo>
                    <a:pt x="852" y="976"/>
                  </a:lnTo>
                  <a:lnTo>
                    <a:pt x="840" y="982"/>
                  </a:lnTo>
                  <a:lnTo>
                    <a:pt x="832" y="992"/>
                  </a:lnTo>
                  <a:lnTo>
                    <a:pt x="812" y="99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2" name="Freeform 39"/>
            <p:cNvSpPr/>
            <p:nvPr/>
          </p:nvSpPr>
          <p:spPr bwMode="auto">
            <a:xfrm>
              <a:off x="3181030" y="2302415"/>
              <a:ext cx="2238204" cy="1904719"/>
            </a:xfrm>
            <a:custGeom>
              <a:avLst/>
              <a:gdLst>
                <a:gd name="T0" fmla="*/ 1230 w 1410"/>
                <a:gd name="T1" fmla="*/ 918 h 1200"/>
                <a:gd name="T2" fmla="*/ 1196 w 1410"/>
                <a:gd name="T3" fmla="*/ 976 h 1200"/>
                <a:gd name="T4" fmla="*/ 1214 w 1410"/>
                <a:gd name="T5" fmla="*/ 1092 h 1200"/>
                <a:gd name="T6" fmla="*/ 1172 w 1410"/>
                <a:gd name="T7" fmla="*/ 1136 h 1200"/>
                <a:gd name="T8" fmla="*/ 1124 w 1410"/>
                <a:gd name="T9" fmla="*/ 1194 h 1200"/>
                <a:gd name="T10" fmla="*/ 1036 w 1410"/>
                <a:gd name="T11" fmla="*/ 1182 h 1200"/>
                <a:gd name="T12" fmla="*/ 972 w 1410"/>
                <a:gd name="T13" fmla="*/ 1096 h 1200"/>
                <a:gd name="T14" fmla="*/ 908 w 1410"/>
                <a:gd name="T15" fmla="*/ 1054 h 1200"/>
                <a:gd name="T16" fmla="*/ 834 w 1410"/>
                <a:gd name="T17" fmla="*/ 1030 h 1200"/>
                <a:gd name="T18" fmla="*/ 826 w 1410"/>
                <a:gd name="T19" fmla="*/ 1080 h 1200"/>
                <a:gd name="T20" fmla="*/ 788 w 1410"/>
                <a:gd name="T21" fmla="*/ 1120 h 1200"/>
                <a:gd name="T22" fmla="*/ 696 w 1410"/>
                <a:gd name="T23" fmla="*/ 1046 h 1200"/>
                <a:gd name="T24" fmla="*/ 764 w 1410"/>
                <a:gd name="T25" fmla="*/ 1022 h 1200"/>
                <a:gd name="T26" fmla="*/ 812 w 1410"/>
                <a:gd name="T27" fmla="*/ 1010 h 1200"/>
                <a:gd name="T28" fmla="*/ 818 w 1410"/>
                <a:gd name="T29" fmla="*/ 922 h 1200"/>
                <a:gd name="T30" fmla="*/ 878 w 1410"/>
                <a:gd name="T31" fmla="*/ 860 h 1200"/>
                <a:gd name="T32" fmla="*/ 876 w 1410"/>
                <a:gd name="T33" fmla="*/ 776 h 1200"/>
                <a:gd name="T34" fmla="*/ 846 w 1410"/>
                <a:gd name="T35" fmla="*/ 662 h 1200"/>
                <a:gd name="T36" fmla="*/ 760 w 1410"/>
                <a:gd name="T37" fmla="*/ 608 h 1200"/>
                <a:gd name="T38" fmla="*/ 638 w 1410"/>
                <a:gd name="T39" fmla="*/ 510 h 1200"/>
                <a:gd name="T40" fmla="*/ 506 w 1410"/>
                <a:gd name="T41" fmla="*/ 456 h 1200"/>
                <a:gd name="T42" fmla="*/ 412 w 1410"/>
                <a:gd name="T43" fmla="*/ 428 h 1200"/>
                <a:gd name="T44" fmla="*/ 356 w 1410"/>
                <a:gd name="T45" fmla="*/ 460 h 1200"/>
                <a:gd name="T46" fmla="*/ 318 w 1410"/>
                <a:gd name="T47" fmla="*/ 494 h 1200"/>
                <a:gd name="T48" fmla="*/ 182 w 1410"/>
                <a:gd name="T49" fmla="*/ 398 h 1200"/>
                <a:gd name="T50" fmla="*/ 42 w 1410"/>
                <a:gd name="T51" fmla="*/ 378 h 1200"/>
                <a:gd name="T52" fmla="*/ 8 w 1410"/>
                <a:gd name="T53" fmla="*/ 326 h 1200"/>
                <a:gd name="T54" fmla="*/ 12 w 1410"/>
                <a:gd name="T55" fmla="*/ 278 h 1200"/>
                <a:gd name="T56" fmla="*/ 100 w 1410"/>
                <a:gd name="T57" fmla="*/ 232 h 1200"/>
                <a:gd name="T58" fmla="*/ 156 w 1410"/>
                <a:gd name="T59" fmla="*/ 146 h 1200"/>
                <a:gd name="T60" fmla="*/ 274 w 1410"/>
                <a:gd name="T61" fmla="*/ 120 h 1200"/>
                <a:gd name="T62" fmla="*/ 308 w 1410"/>
                <a:gd name="T63" fmla="*/ 38 h 1200"/>
                <a:gd name="T64" fmla="*/ 346 w 1410"/>
                <a:gd name="T65" fmla="*/ 4 h 1200"/>
                <a:gd name="T66" fmla="*/ 450 w 1410"/>
                <a:gd name="T67" fmla="*/ 90 h 1200"/>
                <a:gd name="T68" fmla="*/ 446 w 1410"/>
                <a:gd name="T69" fmla="*/ 180 h 1200"/>
                <a:gd name="T70" fmla="*/ 506 w 1410"/>
                <a:gd name="T71" fmla="*/ 280 h 1200"/>
                <a:gd name="T72" fmla="*/ 652 w 1410"/>
                <a:gd name="T73" fmla="*/ 252 h 1200"/>
                <a:gd name="T74" fmla="*/ 626 w 1410"/>
                <a:gd name="T75" fmla="*/ 314 h 1200"/>
                <a:gd name="T76" fmla="*/ 632 w 1410"/>
                <a:gd name="T77" fmla="*/ 372 h 1200"/>
                <a:gd name="T78" fmla="*/ 702 w 1410"/>
                <a:gd name="T79" fmla="*/ 456 h 1200"/>
                <a:gd name="T80" fmla="*/ 780 w 1410"/>
                <a:gd name="T81" fmla="*/ 514 h 1200"/>
                <a:gd name="T82" fmla="*/ 808 w 1410"/>
                <a:gd name="T83" fmla="*/ 456 h 1200"/>
                <a:gd name="T84" fmla="*/ 868 w 1410"/>
                <a:gd name="T85" fmla="*/ 450 h 1200"/>
                <a:gd name="T86" fmla="*/ 938 w 1410"/>
                <a:gd name="T87" fmla="*/ 438 h 1200"/>
                <a:gd name="T88" fmla="*/ 1002 w 1410"/>
                <a:gd name="T89" fmla="*/ 440 h 1200"/>
                <a:gd name="T90" fmla="*/ 940 w 1410"/>
                <a:gd name="T91" fmla="*/ 512 h 1200"/>
                <a:gd name="T92" fmla="*/ 974 w 1410"/>
                <a:gd name="T93" fmla="*/ 642 h 1200"/>
                <a:gd name="T94" fmla="*/ 1024 w 1410"/>
                <a:gd name="T95" fmla="*/ 652 h 1200"/>
                <a:gd name="T96" fmla="*/ 1106 w 1410"/>
                <a:gd name="T97" fmla="*/ 762 h 1200"/>
                <a:gd name="T98" fmla="*/ 1152 w 1410"/>
                <a:gd name="T99" fmla="*/ 868 h 1200"/>
                <a:gd name="T100" fmla="*/ 1230 w 1410"/>
                <a:gd name="T101" fmla="*/ 850 h 1200"/>
                <a:gd name="T102" fmla="*/ 1250 w 1410"/>
                <a:gd name="T103" fmla="*/ 792 h 1200"/>
                <a:gd name="T104" fmla="*/ 1214 w 1410"/>
                <a:gd name="T105" fmla="*/ 742 h 1200"/>
                <a:gd name="T106" fmla="*/ 1258 w 1410"/>
                <a:gd name="T107" fmla="*/ 678 h 1200"/>
                <a:gd name="T108" fmla="*/ 1278 w 1410"/>
                <a:gd name="T109" fmla="*/ 688 h 1200"/>
                <a:gd name="T110" fmla="*/ 1344 w 1410"/>
                <a:gd name="T111" fmla="*/ 736 h 1200"/>
                <a:gd name="T112" fmla="*/ 1404 w 1410"/>
                <a:gd name="T113" fmla="*/ 860 h 1200"/>
                <a:gd name="T114" fmla="*/ 1360 w 1410"/>
                <a:gd name="T115" fmla="*/ 880 h 1200"/>
                <a:gd name="T116" fmla="*/ 1324 w 1410"/>
                <a:gd name="T117" fmla="*/ 938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10" h="1200">
                  <a:moveTo>
                    <a:pt x="1314" y="940"/>
                  </a:moveTo>
                  <a:lnTo>
                    <a:pt x="1314" y="940"/>
                  </a:lnTo>
                  <a:lnTo>
                    <a:pt x="1302" y="932"/>
                  </a:lnTo>
                  <a:lnTo>
                    <a:pt x="1290" y="926"/>
                  </a:lnTo>
                  <a:lnTo>
                    <a:pt x="1280" y="922"/>
                  </a:lnTo>
                  <a:lnTo>
                    <a:pt x="1270" y="918"/>
                  </a:lnTo>
                  <a:lnTo>
                    <a:pt x="1250" y="916"/>
                  </a:lnTo>
                  <a:lnTo>
                    <a:pt x="1230" y="918"/>
                  </a:lnTo>
                  <a:lnTo>
                    <a:pt x="1220" y="920"/>
                  </a:lnTo>
                  <a:lnTo>
                    <a:pt x="1208" y="924"/>
                  </a:lnTo>
                  <a:lnTo>
                    <a:pt x="1202" y="936"/>
                  </a:lnTo>
                  <a:lnTo>
                    <a:pt x="1198" y="950"/>
                  </a:lnTo>
                  <a:lnTo>
                    <a:pt x="1196" y="962"/>
                  </a:lnTo>
                  <a:lnTo>
                    <a:pt x="1196" y="976"/>
                  </a:lnTo>
                  <a:lnTo>
                    <a:pt x="1200" y="990"/>
                  </a:lnTo>
                  <a:lnTo>
                    <a:pt x="1204" y="1006"/>
                  </a:lnTo>
                  <a:lnTo>
                    <a:pt x="1216" y="1036"/>
                  </a:lnTo>
                  <a:lnTo>
                    <a:pt x="1218" y="1062"/>
                  </a:lnTo>
                  <a:lnTo>
                    <a:pt x="1218" y="1076"/>
                  </a:lnTo>
                  <a:lnTo>
                    <a:pt x="1214" y="1092"/>
                  </a:lnTo>
                  <a:lnTo>
                    <a:pt x="1164" y="1092"/>
                  </a:lnTo>
                  <a:lnTo>
                    <a:pt x="1154" y="1098"/>
                  </a:lnTo>
                  <a:lnTo>
                    <a:pt x="1152" y="1102"/>
                  </a:lnTo>
                  <a:lnTo>
                    <a:pt x="1150" y="1120"/>
                  </a:lnTo>
                  <a:lnTo>
                    <a:pt x="1172" y="1136"/>
                  </a:lnTo>
                  <a:lnTo>
                    <a:pt x="1172" y="1150"/>
                  </a:lnTo>
                  <a:lnTo>
                    <a:pt x="1166" y="1166"/>
                  </a:lnTo>
                  <a:lnTo>
                    <a:pt x="1160" y="1182"/>
                  </a:lnTo>
                  <a:lnTo>
                    <a:pt x="1144" y="1184"/>
                  </a:lnTo>
                  <a:lnTo>
                    <a:pt x="1134" y="1188"/>
                  </a:lnTo>
                  <a:lnTo>
                    <a:pt x="1124" y="1194"/>
                  </a:lnTo>
                  <a:lnTo>
                    <a:pt x="1112" y="1198"/>
                  </a:lnTo>
                  <a:lnTo>
                    <a:pt x="1056" y="1200"/>
                  </a:lnTo>
                  <a:lnTo>
                    <a:pt x="1050" y="1198"/>
                  </a:lnTo>
                  <a:lnTo>
                    <a:pt x="1044" y="1188"/>
                  </a:lnTo>
                  <a:lnTo>
                    <a:pt x="1036" y="1182"/>
                  </a:lnTo>
                  <a:lnTo>
                    <a:pt x="1030" y="1178"/>
                  </a:lnTo>
                  <a:lnTo>
                    <a:pt x="1024" y="1176"/>
                  </a:lnTo>
                  <a:lnTo>
                    <a:pt x="1018" y="1160"/>
                  </a:lnTo>
                  <a:lnTo>
                    <a:pt x="996" y="1116"/>
                  </a:lnTo>
                  <a:lnTo>
                    <a:pt x="972" y="1096"/>
                  </a:lnTo>
                  <a:lnTo>
                    <a:pt x="968" y="1090"/>
                  </a:lnTo>
                  <a:lnTo>
                    <a:pt x="962" y="1084"/>
                  </a:lnTo>
                  <a:lnTo>
                    <a:pt x="950" y="1074"/>
                  </a:lnTo>
                  <a:lnTo>
                    <a:pt x="938" y="1070"/>
                  </a:lnTo>
                  <a:lnTo>
                    <a:pt x="928" y="1066"/>
                  </a:lnTo>
                  <a:lnTo>
                    <a:pt x="908" y="1054"/>
                  </a:lnTo>
                  <a:lnTo>
                    <a:pt x="900" y="1036"/>
                  </a:lnTo>
                  <a:lnTo>
                    <a:pt x="892" y="1024"/>
                  </a:lnTo>
                  <a:lnTo>
                    <a:pt x="884" y="1016"/>
                  </a:lnTo>
                  <a:lnTo>
                    <a:pt x="876" y="1014"/>
                  </a:lnTo>
                  <a:lnTo>
                    <a:pt x="868" y="1014"/>
                  </a:lnTo>
                  <a:lnTo>
                    <a:pt x="858" y="1016"/>
                  </a:lnTo>
                  <a:lnTo>
                    <a:pt x="834" y="1030"/>
                  </a:lnTo>
                  <a:lnTo>
                    <a:pt x="826" y="1038"/>
                  </a:lnTo>
                  <a:lnTo>
                    <a:pt x="820" y="1044"/>
                  </a:lnTo>
                  <a:lnTo>
                    <a:pt x="818" y="1052"/>
                  </a:lnTo>
                  <a:lnTo>
                    <a:pt x="818" y="1066"/>
                  </a:lnTo>
                  <a:lnTo>
                    <a:pt x="822" y="1074"/>
                  </a:lnTo>
                  <a:lnTo>
                    <a:pt x="826" y="1080"/>
                  </a:lnTo>
                  <a:lnTo>
                    <a:pt x="828" y="1090"/>
                  </a:lnTo>
                  <a:lnTo>
                    <a:pt x="830" y="1104"/>
                  </a:lnTo>
                  <a:lnTo>
                    <a:pt x="818" y="1112"/>
                  </a:lnTo>
                  <a:lnTo>
                    <a:pt x="812" y="1116"/>
                  </a:lnTo>
                  <a:lnTo>
                    <a:pt x="804" y="1118"/>
                  </a:lnTo>
                  <a:lnTo>
                    <a:pt x="788" y="1120"/>
                  </a:lnTo>
                  <a:lnTo>
                    <a:pt x="764" y="1104"/>
                  </a:lnTo>
                  <a:lnTo>
                    <a:pt x="742" y="1090"/>
                  </a:lnTo>
                  <a:lnTo>
                    <a:pt x="724" y="1074"/>
                  </a:lnTo>
                  <a:lnTo>
                    <a:pt x="708" y="1058"/>
                  </a:lnTo>
                  <a:lnTo>
                    <a:pt x="702" y="1052"/>
                  </a:lnTo>
                  <a:lnTo>
                    <a:pt x="696" y="1046"/>
                  </a:lnTo>
                  <a:lnTo>
                    <a:pt x="692" y="1036"/>
                  </a:lnTo>
                  <a:lnTo>
                    <a:pt x="690" y="1028"/>
                  </a:lnTo>
                  <a:lnTo>
                    <a:pt x="688" y="1010"/>
                  </a:lnTo>
                  <a:lnTo>
                    <a:pt x="688" y="998"/>
                  </a:lnTo>
                  <a:lnTo>
                    <a:pt x="730" y="1000"/>
                  </a:lnTo>
                  <a:lnTo>
                    <a:pt x="764" y="1022"/>
                  </a:lnTo>
                  <a:lnTo>
                    <a:pt x="776" y="1022"/>
                  </a:lnTo>
                  <a:lnTo>
                    <a:pt x="788" y="1022"/>
                  </a:lnTo>
                  <a:lnTo>
                    <a:pt x="794" y="1022"/>
                  </a:lnTo>
                  <a:lnTo>
                    <a:pt x="800" y="1020"/>
                  </a:lnTo>
                  <a:lnTo>
                    <a:pt x="806" y="1016"/>
                  </a:lnTo>
                  <a:lnTo>
                    <a:pt x="812" y="1010"/>
                  </a:lnTo>
                  <a:lnTo>
                    <a:pt x="812" y="994"/>
                  </a:lnTo>
                  <a:lnTo>
                    <a:pt x="790" y="974"/>
                  </a:lnTo>
                  <a:lnTo>
                    <a:pt x="782" y="966"/>
                  </a:lnTo>
                  <a:lnTo>
                    <a:pt x="778" y="958"/>
                  </a:lnTo>
                  <a:lnTo>
                    <a:pt x="798" y="944"/>
                  </a:lnTo>
                  <a:lnTo>
                    <a:pt x="818" y="922"/>
                  </a:lnTo>
                  <a:lnTo>
                    <a:pt x="836" y="900"/>
                  </a:lnTo>
                  <a:lnTo>
                    <a:pt x="842" y="888"/>
                  </a:lnTo>
                  <a:lnTo>
                    <a:pt x="846" y="878"/>
                  </a:lnTo>
                  <a:lnTo>
                    <a:pt x="862" y="870"/>
                  </a:lnTo>
                  <a:lnTo>
                    <a:pt x="874" y="862"/>
                  </a:lnTo>
                  <a:lnTo>
                    <a:pt x="878" y="860"/>
                  </a:lnTo>
                  <a:lnTo>
                    <a:pt x="884" y="856"/>
                  </a:lnTo>
                  <a:lnTo>
                    <a:pt x="892" y="846"/>
                  </a:lnTo>
                  <a:lnTo>
                    <a:pt x="890" y="804"/>
                  </a:lnTo>
                  <a:lnTo>
                    <a:pt x="884" y="796"/>
                  </a:lnTo>
                  <a:lnTo>
                    <a:pt x="878" y="786"/>
                  </a:lnTo>
                  <a:lnTo>
                    <a:pt x="876" y="776"/>
                  </a:lnTo>
                  <a:lnTo>
                    <a:pt x="874" y="768"/>
                  </a:lnTo>
                  <a:lnTo>
                    <a:pt x="874" y="754"/>
                  </a:lnTo>
                  <a:lnTo>
                    <a:pt x="874" y="748"/>
                  </a:lnTo>
                  <a:lnTo>
                    <a:pt x="872" y="746"/>
                  </a:lnTo>
                  <a:lnTo>
                    <a:pt x="852" y="696"/>
                  </a:lnTo>
                  <a:lnTo>
                    <a:pt x="846" y="662"/>
                  </a:lnTo>
                  <a:lnTo>
                    <a:pt x="830" y="630"/>
                  </a:lnTo>
                  <a:lnTo>
                    <a:pt x="824" y="618"/>
                  </a:lnTo>
                  <a:lnTo>
                    <a:pt x="818" y="612"/>
                  </a:lnTo>
                  <a:lnTo>
                    <a:pt x="770" y="612"/>
                  </a:lnTo>
                  <a:lnTo>
                    <a:pt x="760" y="608"/>
                  </a:lnTo>
                  <a:lnTo>
                    <a:pt x="748" y="602"/>
                  </a:lnTo>
                  <a:lnTo>
                    <a:pt x="728" y="588"/>
                  </a:lnTo>
                  <a:lnTo>
                    <a:pt x="710" y="576"/>
                  </a:lnTo>
                  <a:lnTo>
                    <a:pt x="696" y="566"/>
                  </a:lnTo>
                  <a:lnTo>
                    <a:pt x="648" y="510"/>
                  </a:lnTo>
                  <a:lnTo>
                    <a:pt x="638" y="510"/>
                  </a:lnTo>
                  <a:lnTo>
                    <a:pt x="630" y="512"/>
                  </a:lnTo>
                  <a:lnTo>
                    <a:pt x="618" y="516"/>
                  </a:lnTo>
                  <a:lnTo>
                    <a:pt x="594" y="514"/>
                  </a:lnTo>
                  <a:lnTo>
                    <a:pt x="548" y="476"/>
                  </a:lnTo>
                  <a:lnTo>
                    <a:pt x="506" y="456"/>
                  </a:lnTo>
                  <a:lnTo>
                    <a:pt x="486" y="454"/>
                  </a:lnTo>
                  <a:lnTo>
                    <a:pt x="470" y="452"/>
                  </a:lnTo>
                  <a:lnTo>
                    <a:pt x="442" y="446"/>
                  </a:lnTo>
                  <a:lnTo>
                    <a:pt x="430" y="436"/>
                  </a:lnTo>
                  <a:lnTo>
                    <a:pt x="422" y="432"/>
                  </a:lnTo>
                  <a:lnTo>
                    <a:pt x="412" y="428"/>
                  </a:lnTo>
                  <a:lnTo>
                    <a:pt x="406" y="426"/>
                  </a:lnTo>
                  <a:lnTo>
                    <a:pt x="390" y="426"/>
                  </a:lnTo>
                  <a:lnTo>
                    <a:pt x="370" y="426"/>
                  </a:lnTo>
                  <a:lnTo>
                    <a:pt x="352" y="436"/>
                  </a:lnTo>
                  <a:lnTo>
                    <a:pt x="354" y="448"/>
                  </a:lnTo>
                  <a:lnTo>
                    <a:pt x="356" y="460"/>
                  </a:lnTo>
                  <a:lnTo>
                    <a:pt x="358" y="472"/>
                  </a:lnTo>
                  <a:lnTo>
                    <a:pt x="356" y="490"/>
                  </a:lnTo>
                  <a:lnTo>
                    <a:pt x="352" y="494"/>
                  </a:lnTo>
                  <a:lnTo>
                    <a:pt x="346" y="496"/>
                  </a:lnTo>
                  <a:lnTo>
                    <a:pt x="338" y="498"/>
                  </a:lnTo>
                  <a:lnTo>
                    <a:pt x="332" y="498"/>
                  </a:lnTo>
                  <a:lnTo>
                    <a:pt x="318" y="494"/>
                  </a:lnTo>
                  <a:lnTo>
                    <a:pt x="304" y="486"/>
                  </a:lnTo>
                  <a:lnTo>
                    <a:pt x="290" y="478"/>
                  </a:lnTo>
                  <a:lnTo>
                    <a:pt x="278" y="468"/>
                  </a:lnTo>
                  <a:lnTo>
                    <a:pt x="262" y="452"/>
                  </a:lnTo>
                  <a:lnTo>
                    <a:pt x="222" y="420"/>
                  </a:lnTo>
                  <a:lnTo>
                    <a:pt x="182" y="398"/>
                  </a:lnTo>
                  <a:lnTo>
                    <a:pt x="164" y="390"/>
                  </a:lnTo>
                  <a:lnTo>
                    <a:pt x="148" y="384"/>
                  </a:lnTo>
                  <a:lnTo>
                    <a:pt x="116" y="384"/>
                  </a:lnTo>
                  <a:lnTo>
                    <a:pt x="86" y="384"/>
                  </a:lnTo>
                  <a:lnTo>
                    <a:pt x="70" y="384"/>
                  </a:lnTo>
                  <a:lnTo>
                    <a:pt x="56" y="382"/>
                  </a:lnTo>
                  <a:lnTo>
                    <a:pt x="42" y="378"/>
                  </a:lnTo>
                  <a:lnTo>
                    <a:pt x="30" y="374"/>
                  </a:lnTo>
                  <a:lnTo>
                    <a:pt x="20" y="372"/>
                  </a:lnTo>
                  <a:lnTo>
                    <a:pt x="18" y="358"/>
                  </a:lnTo>
                  <a:lnTo>
                    <a:pt x="14" y="344"/>
                  </a:lnTo>
                  <a:lnTo>
                    <a:pt x="12" y="332"/>
                  </a:lnTo>
                  <a:lnTo>
                    <a:pt x="8" y="326"/>
                  </a:lnTo>
                  <a:lnTo>
                    <a:pt x="4" y="310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12" y="278"/>
                  </a:lnTo>
                  <a:lnTo>
                    <a:pt x="20" y="262"/>
                  </a:lnTo>
                  <a:lnTo>
                    <a:pt x="28" y="246"/>
                  </a:lnTo>
                  <a:lnTo>
                    <a:pt x="4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0" y="238"/>
                  </a:lnTo>
                  <a:lnTo>
                    <a:pt x="100" y="232"/>
                  </a:lnTo>
                  <a:lnTo>
                    <a:pt x="108" y="226"/>
                  </a:lnTo>
                  <a:lnTo>
                    <a:pt x="120" y="200"/>
                  </a:lnTo>
                  <a:lnTo>
                    <a:pt x="142" y="176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6" y="136"/>
                  </a:lnTo>
                  <a:lnTo>
                    <a:pt x="176" y="130"/>
                  </a:lnTo>
                  <a:lnTo>
                    <a:pt x="188" y="126"/>
                  </a:lnTo>
                  <a:lnTo>
                    <a:pt x="202" y="124"/>
                  </a:lnTo>
                  <a:lnTo>
                    <a:pt x="238" y="120"/>
                  </a:lnTo>
                  <a:lnTo>
                    <a:pt x="252" y="120"/>
                  </a:lnTo>
                  <a:lnTo>
                    <a:pt x="274" y="120"/>
                  </a:lnTo>
                  <a:lnTo>
                    <a:pt x="286" y="120"/>
                  </a:lnTo>
                  <a:lnTo>
                    <a:pt x="298" y="118"/>
                  </a:lnTo>
                  <a:lnTo>
                    <a:pt x="308" y="114"/>
                  </a:lnTo>
                  <a:lnTo>
                    <a:pt x="316" y="108"/>
                  </a:lnTo>
                  <a:lnTo>
                    <a:pt x="308" y="62"/>
                  </a:lnTo>
                  <a:lnTo>
                    <a:pt x="308" y="38"/>
                  </a:lnTo>
                  <a:lnTo>
                    <a:pt x="310" y="26"/>
                  </a:lnTo>
                  <a:lnTo>
                    <a:pt x="312" y="16"/>
                  </a:lnTo>
                  <a:lnTo>
                    <a:pt x="318" y="8"/>
                  </a:lnTo>
                  <a:lnTo>
                    <a:pt x="324" y="2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6" y="4"/>
                  </a:lnTo>
                  <a:lnTo>
                    <a:pt x="434" y="16"/>
                  </a:lnTo>
                  <a:lnTo>
                    <a:pt x="432" y="24"/>
                  </a:lnTo>
                  <a:lnTo>
                    <a:pt x="430" y="36"/>
                  </a:lnTo>
                  <a:lnTo>
                    <a:pt x="432" y="60"/>
                  </a:lnTo>
                  <a:lnTo>
                    <a:pt x="444" y="80"/>
                  </a:lnTo>
                  <a:lnTo>
                    <a:pt x="450" y="90"/>
                  </a:lnTo>
                  <a:lnTo>
                    <a:pt x="456" y="106"/>
                  </a:lnTo>
                  <a:lnTo>
                    <a:pt x="456" y="130"/>
                  </a:lnTo>
                  <a:lnTo>
                    <a:pt x="448" y="152"/>
                  </a:lnTo>
                  <a:lnTo>
                    <a:pt x="444" y="166"/>
                  </a:lnTo>
                  <a:lnTo>
                    <a:pt x="446" y="180"/>
                  </a:lnTo>
                  <a:lnTo>
                    <a:pt x="490" y="222"/>
                  </a:lnTo>
                  <a:lnTo>
                    <a:pt x="496" y="234"/>
                  </a:lnTo>
                  <a:lnTo>
                    <a:pt x="496" y="276"/>
                  </a:lnTo>
                  <a:lnTo>
                    <a:pt x="500" y="278"/>
                  </a:lnTo>
                  <a:lnTo>
                    <a:pt x="506" y="280"/>
                  </a:lnTo>
                  <a:lnTo>
                    <a:pt x="526" y="282"/>
                  </a:lnTo>
                  <a:lnTo>
                    <a:pt x="538" y="274"/>
                  </a:lnTo>
                  <a:lnTo>
                    <a:pt x="552" y="266"/>
                  </a:lnTo>
                  <a:lnTo>
                    <a:pt x="566" y="262"/>
                  </a:lnTo>
                  <a:lnTo>
                    <a:pt x="582" y="258"/>
                  </a:lnTo>
                  <a:lnTo>
                    <a:pt x="618" y="254"/>
                  </a:lnTo>
                  <a:lnTo>
                    <a:pt x="652" y="252"/>
                  </a:lnTo>
                  <a:lnTo>
                    <a:pt x="658" y="268"/>
                  </a:lnTo>
                  <a:lnTo>
                    <a:pt x="650" y="284"/>
                  </a:lnTo>
                  <a:lnTo>
                    <a:pt x="644" y="298"/>
                  </a:lnTo>
                  <a:lnTo>
                    <a:pt x="636" y="308"/>
                  </a:lnTo>
                  <a:lnTo>
                    <a:pt x="626" y="314"/>
                  </a:lnTo>
                  <a:lnTo>
                    <a:pt x="612" y="324"/>
                  </a:lnTo>
                  <a:lnTo>
                    <a:pt x="606" y="330"/>
                  </a:lnTo>
                  <a:lnTo>
                    <a:pt x="602" y="338"/>
                  </a:lnTo>
                  <a:lnTo>
                    <a:pt x="600" y="348"/>
                  </a:lnTo>
                  <a:lnTo>
                    <a:pt x="600" y="360"/>
                  </a:lnTo>
                  <a:lnTo>
                    <a:pt x="632" y="372"/>
                  </a:lnTo>
                  <a:lnTo>
                    <a:pt x="640" y="384"/>
                  </a:lnTo>
                  <a:lnTo>
                    <a:pt x="652" y="396"/>
                  </a:lnTo>
                  <a:lnTo>
                    <a:pt x="664" y="406"/>
                  </a:lnTo>
                  <a:lnTo>
                    <a:pt x="680" y="416"/>
                  </a:lnTo>
                  <a:lnTo>
                    <a:pt x="686" y="428"/>
                  </a:lnTo>
                  <a:lnTo>
                    <a:pt x="692" y="442"/>
                  </a:lnTo>
                  <a:lnTo>
                    <a:pt x="702" y="456"/>
                  </a:lnTo>
                  <a:lnTo>
                    <a:pt x="706" y="460"/>
                  </a:lnTo>
                  <a:lnTo>
                    <a:pt x="714" y="464"/>
                  </a:lnTo>
                  <a:lnTo>
                    <a:pt x="744" y="504"/>
                  </a:lnTo>
                  <a:lnTo>
                    <a:pt x="754" y="508"/>
                  </a:lnTo>
                  <a:lnTo>
                    <a:pt x="772" y="514"/>
                  </a:lnTo>
                  <a:lnTo>
                    <a:pt x="780" y="514"/>
                  </a:lnTo>
                  <a:lnTo>
                    <a:pt x="788" y="514"/>
                  </a:lnTo>
                  <a:lnTo>
                    <a:pt x="796" y="510"/>
                  </a:lnTo>
                  <a:lnTo>
                    <a:pt x="802" y="504"/>
                  </a:lnTo>
                  <a:lnTo>
                    <a:pt x="802" y="476"/>
                  </a:lnTo>
                  <a:lnTo>
                    <a:pt x="802" y="468"/>
                  </a:lnTo>
                  <a:lnTo>
                    <a:pt x="804" y="460"/>
                  </a:lnTo>
                  <a:lnTo>
                    <a:pt x="808" y="456"/>
                  </a:lnTo>
                  <a:lnTo>
                    <a:pt x="812" y="452"/>
                  </a:lnTo>
                  <a:lnTo>
                    <a:pt x="822" y="448"/>
                  </a:lnTo>
                  <a:lnTo>
                    <a:pt x="834" y="446"/>
                  </a:lnTo>
                  <a:lnTo>
                    <a:pt x="846" y="446"/>
                  </a:lnTo>
                  <a:lnTo>
                    <a:pt x="856" y="446"/>
                  </a:lnTo>
                  <a:lnTo>
                    <a:pt x="862" y="448"/>
                  </a:lnTo>
                  <a:lnTo>
                    <a:pt x="868" y="450"/>
                  </a:lnTo>
                  <a:lnTo>
                    <a:pt x="876" y="454"/>
                  </a:lnTo>
                  <a:lnTo>
                    <a:pt x="882" y="460"/>
                  </a:lnTo>
                  <a:lnTo>
                    <a:pt x="898" y="462"/>
                  </a:lnTo>
                  <a:lnTo>
                    <a:pt x="912" y="454"/>
                  </a:lnTo>
                  <a:lnTo>
                    <a:pt x="926" y="446"/>
                  </a:lnTo>
                  <a:lnTo>
                    <a:pt x="938" y="438"/>
                  </a:lnTo>
                  <a:lnTo>
                    <a:pt x="950" y="430"/>
                  </a:lnTo>
                  <a:lnTo>
                    <a:pt x="956" y="424"/>
                  </a:lnTo>
                  <a:lnTo>
                    <a:pt x="964" y="422"/>
                  </a:lnTo>
                  <a:lnTo>
                    <a:pt x="988" y="420"/>
                  </a:lnTo>
                  <a:lnTo>
                    <a:pt x="1002" y="440"/>
                  </a:lnTo>
                  <a:lnTo>
                    <a:pt x="1000" y="448"/>
                  </a:lnTo>
                  <a:lnTo>
                    <a:pt x="996" y="456"/>
                  </a:lnTo>
                  <a:lnTo>
                    <a:pt x="990" y="464"/>
                  </a:lnTo>
                  <a:lnTo>
                    <a:pt x="984" y="472"/>
                  </a:lnTo>
                  <a:lnTo>
                    <a:pt x="968" y="484"/>
                  </a:lnTo>
                  <a:lnTo>
                    <a:pt x="952" y="496"/>
                  </a:lnTo>
                  <a:lnTo>
                    <a:pt x="940" y="512"/>
                  </a:lnTo>
                  <a:lnTo>
                    <a:pt x="934" y="530"/>
                  </a:lnTo>
                  <a:lnTo>
                    <a:pt x="932" y="550"/>
                  </a:lnTo>
                  <a:lnTo>
                    <a:pt x="930" y="574"/>
                  </a:lnTo>
                  <a:lnTo>
                    <a:pt x="954" y="618"/>
                  </a:lnTo>
                  <a:lnTo>
                    <a:pt x="962" y="630"/>
                  </a:lnTo>
                  <a:lnTo>
                    <a:pt x="974" y="642"/>
                  </a:lnTo>
                  <a:lnTo>
                    <a:pt x="982" y="648"/>
                  </a:lnTo>
                  <a:lnTo>
                    <a:pt x="990" y="652"/>
                  </a:lnTo>
                  <a:lnTo>
                    <a:pt x="1000" y="656"/>
                  </a:lnTo>
                  <a:lnTo>
                    <a:pt x="1010" y="656"/>
                  </a:lnTo>
                  <a:lnTo>
                    <a:pt x="1012" y="652"/>
                  </a:lnTo>
                  <a:lnTo>
                    <a:pt x="1024" y="652"/>
                  </a:lnTo>
                  <a:lnTo>
                    <a:pt x="1032" y="656"/>
                  </a:lnTo>
                  <a:lnTo>
                    <a:pt x="1040" y="662"/>
                  </a:lnTo>
                  <a:lnTo>
                    <a:pt x="1060" y="680"/>
                  </a:lnTo>
                  <a:lnTo>
                    <a:pt x="1082" y="704"/>
                  </a:lnTo>
                  <a:lnTo>
                    <a:pt x="1098" y="726"/>
                  </a:lnTo>
                  <a:lnTo>
                    <a:pt x="1106" y="762"/>
                  </a:lnTo>
                  <a:lnTo>
                    <a:pt x="1108" y="784"/>
                  </a:lnTo>
                  <a:lnTo>
                    <a:pt x="1112" y="810"/>
                  </a:lnTo>
                  <a:lnTo>
                    <a:pt x="1118" y="840"/>
                  </a:lnTo>
                  <a:lnTo>
                    <a:pt x="1130" y="852"/>
                  </a:lnTo>
                  <a:lnTo>
                    <a:pt x="1140" y="860"/>
                  </a:lnTo>
                  <a:lnTo>
                    <a:pt x="1152" y="868"/>
                  </a:lnTo>
                  <a:lnTo>
                    <a:pt x="1172" y="882"/>
                  </a:lnTo>
                  <a:lnTo>
                    <a:pt x="1188" y="876"/>
                  </a:lnTo>
                  <a:lnTo>
                    <a:pt x="1214" y="866"/>
                  </a:lnTo>
                  <a:lnTo>
                    <a:pt x="1216" y="858"/>
                  </a:lnTo>
                  <a:lnTo>
                    <a:pt x="1220" y="854"/>
                  </a:lnTo>
                  <a:lnTo>
                    <a:pt x="1230" y="850"/>
                  </a:lnTo>
                  <a:lnTo>
                    <a:pt x="1246" y="846"/>
                  </a:lnTo>
                  <a:lnTo>
                    <a:pt x="1252" y="836"/>
                  </a:lnTo>
                  <a:lnTo>
                    <a:pt x="1258" y="826"/>
                  </a:lnTo>
                  <a:lnTo>
                    <a:pt x="1258" y="818"/>
                  </a:lnTo>
                  <a:lnTo>
                    <a:pt x="1258" y="808"/>
                  </a:lnTo>
                  <a:lnTo>
                    <a:pt x="1254" y="800"/>
                  </a:lnTo>
                  <a:lnTo>
                    <a:pt x="1250" y="792"/>
                  </a:lnTo>
                  <a:lnTo>
                    <a:pt x="1240" y="780"/>
                  </a:lnTo>
                  <a:lnTo>
                    <a:pt x="1222" y="774"/>
                  </a:lnTo>
                  <a:lnTo>
                    <a:pt x="1216" y="770"/>
                  </a:lnTo>
                  <a:lnTo>
                    <a:pt x="1214" y="766"/>
                  </a:lnTo>
                  <a:lnTo>
                    <a:pt x="1212" y="762"/>
                  </a:lnTo>
                  <a:lnTo>
                    <a:pt x="1212" y="756"/>
                  </a:lnTo>
                  <a:lnTo>
                    <a:pt x="1214" y="742"/>
                  </a:lnTo>
                  <a:lnTo>
                    <a:pt x="1234" y="712"/>
                  </a:lnTo>
                  <a:lnTo>
                    <a:pt x="1234" y="682"/>
                  </a:lnTo>
                  <a:lnTo>
                    <a:pt x="1240" y="678"/>
                  </a:lnTo>
                  <a:lnTo>
                    <a:pt x="1244" y="678"/>
                  </a:lnTo>
                  <a:lnTo>
                    <a:pt x="1258" y="678"/>
                  </a:lnTo>
                  <a:lnTo>
                    <a:pt x="1270" y="664"/>
                  </a:lnTo>
                  <a:lnTo>
                    <a:pt x="1284" y="656"/>
                  </a:lnTo>
                  <a:lnTo>
                    <a:pt x="1286" y="670"/>
                  </a:lnTo>
                  <a:lnTo>
                    <a:pt x="1284" y="678"/>
                  </a:lnTo>
                  <a:lnTo>
                    <a:pt x="1280" y="684"/>
                  </a:lnTo>
                  <a:lnTo>
                    <a:pt x="1278" y="688"/>
                  </a:lnTo>
                  <a:lnTo>
                    <a:pt x="1276" y="708"/>
                  </a:lnTo>
                  <a:lnTo>
                    <a:pt x="1280" y="714"/>
                  </a:lnTo>
                  <a:lnTo>
                    <a:pt x="1288" y="718"/>
                  </a:lnTo>
                  <a:lnTo>
                    <a:pt x="1304" y="726"/>
                  </a:lnTo>
                  <a:lnTo>
                    <a:pt x="1344" y="736"/>
                  </a:lnTo>
                  <a:lnTo>
                    <a:pt x="1394" y="770"/>
                  </a:lnTo>
                  <a:lnTo>
                    <a:pt x="1410" y="770"/>
                  </a:lnTo>
                  <a:lnTo>
                    <a:pt x="1404" y="784"/>
                  </a:lnTo>
                  <a:lnTo>
                    <a:pt x="1396" y="800"/>
                  </a:lnTo>
                  <a:lnTo>
                    <a:pt x="1404" y="860"/>
                  </a:lnTo>
                  <a:lnTo>
                    <a:pt x="1394" y="888"/>
                  </a:lnTo>
                  <a:lnTo>
                    <a:pt x="1386" y="888"/>
                  </a:lnTo>
                  <a:lnTo>
                    <a:pt x="1382" y="886"/>
                  </a:lnTo>
                  <a:lnTo>
                    <a:pt x="1376" y="884"/>
                  </a:lnTo>
                  <a:lnTo>
                    <a:pt x="1360" y="880"/>
                  </a:lnTo>
                  <a:lnTo>
                    <a:pt x="1346" y="882"/>
                  </a:lnTo>
                  <a:lnTo>
                    <a:pt x="1340" y="884"/>
                  </a:lnTo>
                  <a:lnTo>
                    <a:pt x="1334" y="886"/>
                  </a:lnTo>
                  <a:lnTo>
                    <a:pt x="1328" y="892"/>
                  </a:lnTo>
                  <a:lnTo>
                    <a:pt x="1324" y="898"/>
                  </a:lnTo>
                  <a:lnTo>
                    <a:pt x="1324" y="938"/>
                  </a:lnTo>
                  <a:lnTo>
                    <a:pt x="1314" y="94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3346" name="组合 92"/>
          <p:cNvGrpSpPr/>
          <p:nvPr/>
        </p:nvGrpSpPr>
        <p:grpSpPr bwMode="auto">
          <a:xfrm>
            <a:off x="5783263" y="2701925"/>
            <a:ext cx="760412" cy="427038"/>
            <a:chOff x="4167266" y="1813810"/>
            <a:chExt cx="1014301" cy="569877"/>
          </a:xfrm>
        </p:grpSpPr>
        <p:sp>
          <p:nvSpPr>
            <p:cNvPr id="94" name="文本框 93"/>
            <p:cNvSpPr txBox="1"/>
            <p:nvPr/>
          </p:nvSpPr>
          <p:spPr>
            <a:xfrm>
              <a:off x="4167266" y="1813810"/>
              <a:ext cx="760196" cy="5338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+mn-ea"/>
                  <a:ea typeface="+mn-ea"/>
                </a:rPr>
                <a:t>80</a:t>
              </a:r>
              <a:endParaRPr lang="zh-CN" altLang="en-US" sz="14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4724178" y="1932446"/>
              <a:ext cx="457389" cy="4512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+mn-ea"/>
                  <a:ea typeface="+mn-ea"/>
                </a:rPr>
                <a:t>%</a:t>
              </a:r>
              <a:endParaRPr lang="zh-CN" altLang="en-US" sz="16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3349" name="组合 95"/>
          <p:cNvGrpSpPr/>
          <p:nvPr/>
        </p:nvGrpSpPr>
        <p:grpSpPr bwMode="auto">
          <a:xfrm>
            <a:off x="5783263" y="3636963"/>
            <a:ext cx="760412" cy="419100"/>
            <a:chOff x="4167266" y="1813810"/>
            <a:chExt cx="1014301" cy="558586"/>
          </a:xfrm>
        </p:grpSpPr>
        <p:sp>
          <p:nvSpPr>
            <p:cNvPr id="97" name="文本框 96"/>
            <p:cNvSpPr txBox="1"/>
            <p:nvPr/>
          </p:nvSpPr>
          <p:spPr>
            <a:xfrm>
              <a:off x="4167266" y="1813810"/>
              <a:ext cx="760196" cy="5331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+mn-ea"/>
                  <a:ea typeface="+mn-ea"/>
                </a:rPr>
                <a:t>65</a:t>
              </a:r>
              <a:endParaRPr lang="zh-CN" altLang="en-US" sz="14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4724178" y="1921718"/>
              <a:ext cx="457389" cy="4506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+mn-ea"/>
                  <a:ea typeface="+mn-ea"/>
                </a:rPr>
                <a:t>%</a:t>
              </a:r>
              <a:endParaRPr lang="zh-CN" altLang="en-US" sz="16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99" name="Freeform 19"/>
          <p:cNvSpPr/>
          <p:nvPr/>
        </p:nvSpPr>
        <p:spPr bwMode="auto">
          <a:xfrm>
            <a:off x="4970463" y="3587750"/>
            <a:ext cx="722312" cy="711200"/>
          </a:xfrm>
          <a:custGeom>
            <a:avLst/>
            <a:gdLst>
              <a:gd name="T0" fmla="*/ 392 w 972"/>
              <a:gd name="T1" fmla="*/ 934 h 956"/>
              <a:gd name="T2" fmla="*/ 354 w 972"/>
              <a:gd name="T3" fmla="*/ 888 h 956"/>
              <a:gd name="T4" fmla="*/ 366 w 972"/>
              <a:gd name="T5" fmla="*/ 840 h 956"/>
              <a:gd name="T6" fmla="*/ 324 w 972"/>
              <a:gd name="T7" fmla="*/ 780 h 956"/>
              <a:gd name="T8" fmla="*/ 290 w 972"/>
              <a:gd name="T9" fmla="*/ 722 h 956"/>
              <a:gd name="T10" fmla="*/ 248 w 972"/>
              <a:gd name="T11" fmla="*/ 712 h 956"/>
              <a:gd name="T12" fmla="*/ 192 w 972"/>
              <a:gd name="T13" fmla="*/ 608 h 956"/>
              <a:gd name="T14" fmla="*/ 160 w 972"/>
              <a:gd name="T15" fmla="*/ 662 h 956"/>
              <a:gd name="T16" fmla="*/ 140 w 972"/>
              <a:gd name="T17" fmla="*/ 634 h 956"/>
              <a:gd name="T18" fmla="*/ 138 w 972"/>
              <a:gd name="T19" fmla="*/ 590 h 956"/>
              <a:gd name="T20" fmla="*/ 130 w 972"/>
              <a:gd name="T21" fmla="*/ 500 h 956"/>
              <a:gd name="T22" fmla="*/ 150 w 972"/>
              <a:gd name="T23" fmla="*/ 442 h 956"/>
              <a:gd name="T24" fmla="*/ 110 w 972"/>
              <a:gd name="T25" fmla="*/ 312 h 956"/>
              <a:gd name="T26" fmla="*/ 50 w 972"/>
              <a:gd name="T27" fmla="*/ 222 h 956"/>
              <a:gd name="T28" fmla="*/ 6 w 972"/>
              <a:gd name="T29" fmla="*/ 178 h 956"/>
              <a:gd name="T30" fmla="*/ 2 w 972"/>
              <a:gd name="T31" fmla="*/ 134 h 956"/>
              <a:gd name="T32" fmla="*/ 26 w 972"/>
              <a:gd name="T33" fmla="*/ 80 h 956"/>
              <a:gd name="T34" fmla="*/ 74 w 972"/>
              <a:gd name="T35" fmla="*/ 24 h 956"/>
              <a:gd name="T36" fmla="*/ 112 w 972"/>
              <a:gd name="T37" fmla="*/ 64 h 956"/>
              <a:gd name="T38" fmla="*/ 166 w 972"/>
              <a:gd name="T39" fmla="*/ 152 h 956"/>
              <a:gd name="T40" fmla="*/ 200 w 972"/>
              <a:gd name="T41" fmla="*/ 172 h 956"/>
              <a:gd name="T42" fmla="*/ 236 w 972"/>
              <a:gd name="T43" fmla="*/ 158 h 956"/>
              <a:gd name="T44" fmla="*/ 250 w 972"/>
              <a:gd name="T45" fmla="*/ 170 h 956"/>
              <a:gd name="T46" fmla="*/ 290 w 972"/>
              <a:gd name="T47" fmla="*/ 188 h 956"/>
              <a:gd name="T48" fmla="*/ 374 w 972"/>
              <a:gd name="T49" fmla="*/ 166 h 956"/>
              <a:gd name="T50" fmla="*/ 378 w 972"/>
              <a:gd name="T51" fmla="*/ 128 h 956"/>
              <a:gd name="T52" fmla="*/ 370 w 972"/>
              <a:gd name="T53" fmla="*/ 66 h 956"/>
              <a:gd name="T54" fmla="*/ 412 w 972"/>
              <a:gd name="T55" fmla="*/ 100 h 956"/>
              <a:gd name="T56" fmla="*/ 468 w 972"/>
              <a:gd name="T57" fmla="*/ 100 h 956"/>
              <a:gd name="T58" fmla="*/ 472 w 972"/>
              <a:gd name="T59" fmla="*/ 30 h 956"/>
              <a:gd name="T60" fmla="*/ 516 w 972"/>
              <a:gd name="T61" fmla="*/ 0 h 956"/>
              <a:gd name="T62" fmla="*/ 562 w 972"/>
              <a:gd name="T63" fmla="*/ 50 h 956"/>
              <a:gd name="T64" fmla="*/ 628 w 972"/>
              <a:gd name="T65" fmla="*/ 98 h 956"/>
              <a:gd name="T66" fmla="*/ 656 w 972"/>
              <a:gd name="T67" fmla="*/ 150 h 956"/>
              <a:gd name="T68" fmla="*/ 764 w 972"/>
              <a:gd name="T69" fmla="*/ 184 h 956"/>
              <a:gd name="T70" fmla="*/ 812 w 972"/>
              <a:gd name="T71" fmla="*/ 168 h 956"/>
              <a:gd name="T72" fmla="*/ 932 w 972"/>
              <a:gd name="T73" fmla="*/ 208 h 956"/>
              <a:gd name="T74" fmla="*/ 972 w 972"/>
              <a:gd name="T75" fmla="*/ 278 h 956"/>
              <a:gd name="T76" fmla="*/ 908 w 972"/>
              <a:gd name="T77" fmla="*/ 388 h 956"/>
              <a:gd name="T78" fmla="*/ 840 w 972"/>
              <a:gd name="T79" fmla="*/ 418 h 956"/>
              <a:gd name="T80" fmla="*/ 788 w 972"/>
              <a:gd name="T81" fmla="*/ 376 h 956"/>
              <a:gd name="T82" fmla="*/ 764 w 972"/>
              <a:gd name="T83" fmla="*/ 422 h 956"/>
              <a:gd name="T84" fmla="*/ 772 w 972"/>
              <a:gd name="T85" fmla="*/ 478 h 956"/>
              <a:gd name="T86" fmla="*/ 784 w 972"/>
              <a:gd name="T87" fmla="*/ 564 h 956"/>
              <a:gd name="T88" fmla="*/ 810 w 972"/>
              <a:gd name="T89" fmla="*/ 602 h 956"/>
              <a:gd name="T90" fmla="*/ 780 w 972"/>
              <a:gd name="T91" fmla="*/ 646 h 956"/>
              <a:gd name="T92" fmla="*/ 788 w 972"/>
              <a:gd name="T93" fmla="*/ 686 h 956"/>
              <a:gd name="T94" fmla="*/ 848 w 972"/>
              <a:gd name="T95" fmla="*/ 740 h 956"/>
              <a:gd name="T96" fmla="*/ 796 w 972"/>
              <a:gd name="T97" fmla="*/ 758 h 956"/>
              <a:gd name="T98" fmla="*/ 756 w 972"/>
              <a:gd name="T99" fmla="*/ 712 h 956"/>
              <a:gd name="T100" fmla="*/ 716 w 972"/>
              <a:gd name="T101" fmla="*/ 718 h 956"/>
              <a:gd name="T102" fmla="*/ 662 w 972"/>
              <a:gd name="T103" fmla="*/ 706 h 956"/>
              <a:gd name="T104" fmla="*/ 630 w 972"/>
              <a:gd name="T105" fmla="*/ 636 h 956"/>
              <a:gd name="T106" fmla="*/ 578 w 972"/>
              <a:gd name="T107" fmla="*/ 648 h 956"/>
              <a:gd name="T108" fmla="*/ 550 w 972"/>
              <a:gd name="T109" fmla="*/ 682 h 956"/>
              <a:gd name="T110" fmla="*/ 558 w 972"/>
              <a:gd name="T111" fmla="*/ 726 h 956"/>
              <a:gd name="T112" fmla="*/ 558 w 972"/>
              <a:gd name="T113" fmla="*/ 766 h 956"/>
              <a:gd name="T114" fmla="*/ 500 w 972"/>
              <a:gd name="T115" fmla="*/ 810 h 956"/>
              <a:gd name="T116" fmla="*/ 522 w 972"/>
              <a:gd name="T117" fmla="*/ 870 h 956"/>
              <a:gd name="T118" fmla="*/ 522 w 972"/>
              <a:gd name="T119" fmla="*/ 918 h 9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72" h="956">
                <a:moveTo>
                  <a:pt x="432" y="956"/>
                </a:moveTo>
                <a:lnTo>
                  <a:pt x="432" y="956"/>
                </a:lnTo>
                <a:lnTo>
                  <a:pt x="422" y="952"/>
                </a:lnTo>
                <a:lnTo>
                  <a:pt x="406" y="942"/>
                </a:lnTo>
                <a:lnTo>
                  <a:pt x="392" y="934"/>
                </a:lnTo>
                <a:lnTo>
                  <a:pt x="380" y="928"/>
                </a:lnTo>
                <a:lnTo>
                  <a:pt x="368" y="920"/>
                </a:lnTo>
                <a:lnTo>
                  <a:pt x="354" y="904"/>
                </a:lnTo>
                <a:lnTo>
                  <a:pt x="354" y="888"/>
                </a:lnTo>
                <a:lnTo>
                  <a:pt x="362" y="878"/>
                </a:lnTo>
                <a:lnTo>
                  <a:pt x="368" y="866"/>
                </a:lnTo>
                <a:lnTo>
                  <a:pt x="370" y="858"/>
                </a:lnTo>
                <a:lnTo>
                  <a:pt x="368" y="848"/>
                </a:lnTo>
                <a:lnTo>
                  <a:pt x="366" y="840"/>
                </a:lnTo>
                <a:lnTo>
                  <a:pt x="362" y="832"/>
                </a:lnTo>
                <a:lnTo>
                  <a:pt x="350" y="816"/>
                </a:lnTo>
                <a:lnTo>
                  <a:pt x="342" y="808"/>
                </a:lnTo>
                <a:lnTo>
                  <a:pt x="336" y="798"/>
                </a:lnTo>
                <a:lnTo>
                  <a:pt x="324" y="780"/>
                </a:lnTo>
                <a:lnTo>
                  <a:pt x="316" y="764"/>
                </a:lnTo>
                <a:lnTo>
                  <a:pt x="306" y="750"/>
                </a:lnTo>
                <a:lnTo>
                  <a:pt x="298" y="730"/>
                </a:lnTo>
                <a:lnTo>
                  <a:pt x="294" y="726"/>
                </a:lnTo>
                <a:lnTo>
                  <a:pt x="290" y="722"/>
                </a:lnTo>
                <a:lnTo>
                  <a:pt x="286" y="720"/>
                </a:lnTo>
                <a:lnTo>
                  <a:pt x="282" y="720"/>
                </a:lnTo>
                <a:lnTo>
                  <a:pt x="266" y="720"/>
                </a:lnTo>
                <a:lnTo>
                  <a:pt x="248" y="712"/>
                </a:lnTo>
                <a:lnTo>
                  <a:pt x="224" y="678"/>
                </a:lnTo>
                <a:lnTo>
                  <a:pt x="206" y="626"/>
                </a:lnTo>
                <a:lnTo>
                  <a:pt x="192" y="608"/>
                </a:lnTo>
                <a:lnTo>
                  <a:pt x="178" y="608"/>
                </a:lnTo>
                <a:lnTo>
                  <a:pt x="170" y="614"/>
                </a:lnTo>
                <a:lnTo>
                  <a:pt x="164" y="620"/>
                </a:lnTo>
                <a:lnTo>
                  <a:pt x="162" y="630"/>
                </a:lnTo>
                <a:lnTo>
                  <a:pt x="162" y="652"/>
                </a:lnTo>
                <a:lnTo>
                  <a:pt x="160" y="662"/>
                </a:lnTo>
                <a:lnTo>
                  <a:pt x="156" y="674"/>
                </a:lnTo>
                <a:lnTo>
                  <a:pt x="148" y="670"/>
                </a:lnTo>
                <a:lnTo>
                  <a:pt x="146" y="652"/>
                </a:lnTo>
                <a:lnTo>
                  <a:pt x="140" y="634"/>
                </a:lnTo>
                <a:lnTo>
                  <a:pt x="134" y="620"/>
                </a:lnTo>
                <a:lnTo>
                  <a:pt x="130" y="606"/>
                </a:lnTo>
                <a:lnTo>
                  <a:pt x="134" y="602"/>
                </a:lnTo>
                <a:lnTo>
                  <a:pt x="136" y="598"/>
                </a:lnTo>
                <a:lnTo>
                  <a:pt x="138" y="590"/>
                </a:lnTo>
                <a:lnTo>
                  <a:pt x="138" y="576"/>
                </a:lnTo>
                <a:lnTo>
                  <a:pt x="142" y="538"/>
                </a:lnTo>
                <a:lnTo>
                  <a:pt x="134" y="518"/>
                </a:lnTo>
                <a:lnTo>
                  <a:pt x="130" y="500"/>
                </a:lnTo>
                <a:lnTo>
                  <a:pt x="128" y="482"/>
                </a:lnTo>
                <a:lnTo>
                  <a:pt x="130" y="466"/>
                </a:lnTo>
                <a:lnTo>
                  <a:pt x="140" y="454"/>
                </a:lnTo>
                <a:lnTo>
                  <a:pt x="150" y="442"/>
                </a:lnTo>
                <a:lnTo>
                  <a:pt x="146" y="396"/>
                </a:lnTo>
                <a:lnTo>
                  <a:pt x="124" y="364"/>
                </a:lnTo>
                <a:lnTo>
                  <a:pt x="114" y="326"/>
                </a:lnTo>
                <a:lnTo>
                  <a:pt x="110" y="312"/>
                </a:lnTo>
                <a:lnTo>
                  <a:pt x="104" y="300"/>
                </a:lnTo>
                <a:lnTo>
                  <a:pt x="84" y="276"/>
                </a:lnTo>
                <a:lnTo>
                  <a:pt x="68" y="254"/>
                </a:lnTo>
                <a:lnTo>
                  <a:pt x="54" y="232"/>
                </a:lnTo>
                <a:lnTo>
                  <a:pt x="50" y="222"/>
                </a:lnTo>
                <a:lnTo>
                  <a:pt x="48" y="212"/>
                </a:lnTo>
                <a:lnTo>
                  <a:pt x="12" y="188"/>
                </a:lnTo>
                <a:lnTo>
                  <a:pt x="6" y="178"/>
                </a:lnTo>
                <a:lnTo>
                  <a:pt x="0" y="178"/>
                </a:lnTo>
                <a:lnTo>
                  <a:pt x="0" y="154"/>
                </a:lnTo>
                <a:lnTo>
                  <a:pt x="0" y="142"/>
                </a:lnTo>
                <a:lnTo>
                  <a:pt x="2" y="134"/>
                </a:lnTo>
                <a:lnTo>
                  <a:pt x="10" y="130"/>
                </a:lnTo>
                <a:lnTo>
                  <a:pt x="16" y="124"/>
                </a:lnTo>
                <a:lnTo>
                  <a:pt x="20" y="118"/>
                </a:lnTo>
                <a:lnTo>
                  <a:pt x="22" y="110"/>
                </a:lnTo>
                <a:lnTo>
                  <a:pt x="24" y="96"/>
                </a:lnTo>
                <a:lnTo>
                  <a:pt x="26" y="80"/>
                </a:lnTo>
                <a:lnTo>
                  <a:pt x="0" y="50"/>
                </a:lnTo>
                <a:lnTo>
                  <a:pt x="0" y="28"/>
                </a:lnTo>
                <a:lnTo>
                  <a:pt x="74" y="24"/>
                </a:lnTo>
                <a:lnTo>
                  <a:pt x="82" y="28"/>
                </a:lnTo>
                <a:lnTo>
                  <a:pt x="92" y="38"/>
                </a:lnTo>
                <a:lnTo>
                  <a:pt x="102" y="50"/>
                </a:lnTo>
                <a:lnTo>
                  <a:pt x="112" y="64"/>
                </a:lnTo>
                <a:lnTo>
                  <a:pt x="112" y="76"/>
                </a:lnTo>
                <a:lnTo>
                  <a:pt x="116" y="88"/>
                </a:lnTo>
                <a:lnTo>
                  <a:pt x="122" y="98"/>
                </a:lnTo>
                <a:lnTo>
                  <a:pt x="128" y="110"/>
                </a:lnTo>
                <a:lnTo>
                  <a:pt x="146" y="132"/>
                </a:lnTo>
                <a:lnTo>
                  <a:pt x="166" y="152"/>
                </a:lnTo>
                <a:lnTo>
                  <a:pt x="174" y="152"/>
                </a:lnTo>
                <a:lnTo>
                  <a:pt x="182" y="154"/>
                </a:lnTo>
                <a:lnTo>
                  <a:pt x="186" y="156"/>
                </a:lnTo>
                <a:lnTo>
                  <a:pt x="190" y="158"/>
                </a:lnTo>
                <a:lnTo>
                  <a:pt x="200" y="172"/>
                </a:lnTo>
                <a:lnTo>
                  <a:pt x="208" y="170"/>
                </a:lnTo>
                <a:lnTo>
                  <a:pt x="216" y="170"/>
                </a:lnTo>
                <a:lnTo>
                  <a:pt x="224" y="166"/>
                </a:lnTo>
                <a:lnTo>
                  <a:pt x="236" y="158"/>
                </a:lnTo>
                <a:lnTo>
                  <a:pt x="242" y="158"/>
                </a:lnTo>
                <a:lnTo>
                  <a:pt x="248" y="162"/>
                </a:lnTo>
                <a:lnTo>
                  <a:pt x="248" y="166"/>
                </a:lnTo>
                <a:lnTo>
                  <a:pt x="250" y="170"/>
                </a:lnTo>
                <a:lnTo>
                  <a:pt x="254" y="172"/>
                </a:lnTo>
                <a:lnTo>
                  <a:pt x="258" y="174"/>
                </a:lnTo>
                <a:lnTo>
                  <a:pt x="270" y="176"/>
                </a:lnTo>
                <a:lnTo>
                  <a:pt x="282" y="178"/>
                </a:lnTo>
                <a:lnTo>
                  <a:pt x="290" y="188"/>
                </a:lnTo>
                <a:lnTo>
                  <a:pt x="310" y="188"/>
                </a:lnTo>
                <a:lnTo>
                  <a:pt x="328" y="174"/>
                </a:lnTo>
                <a:lnTo>
                  <a:pt x="374" y="166"/>
                </a:lnTo>
                <a:lnTo>
                  <a:pt x="378" y="160"/>
                </a:lnTo>
                <a:lnTo>
                  <a:pt x="382" y="154"/>
                </a:lnTo>
                <a:lnTo>
                  <a:pt x="382" y="142"/>
                </a:lnTo>
                <a:lnTo>
                  <a:pt x="378" y="128"/>
                </a:lnTo>
                <a:lnTo>
                  <a:pt x="372" y="104"/>
                </a:lnTo>
                <a:lnTo>
                  <a:pt x="368" y="92"/>
                </a:lnTo>
                <a:lnTo>
                  <a:pt x="366" y="80"/>
                </a:lnTo>
                <a:lnTo>
                  <a:pt x="368" y="72"/>
                </a:lnTo>
                <a:lnTo>
                  <a:pt x="370" y="66"/>
                </a:lnTo>
                <a:lnTo>
                  <a:pt x="376" y="70"/>
                </a:lnTo>
                <a:lnTo>
                  <a:pt x="384" y="78"/>
                </a:lnTo>
                <a:lnTo>
                  <a:pt x="392" y="84"/>
                </a:lnTo>
                <a:lnTo>
                  <a:pt x="406" y="92"/>
                </a:lnTo>
                <a:lnTo>
                  <a:pt x="412" y="100"/>
                </a:lnTo>
                <a:lnTo>
                  <a:pt x="424" y="104"/>
                </a:lnTo>
                <a:lnTo>
                  <a:pt x="438" y="104"/>
                </a:lnTo>
                <a:lnTo>
                  <a:pt x="452" y="104"/>
                </a:lnTo>
                <a:lnTo>
                  <a:pt x="468" y="100"/>
                </a:lnTo>
                <a:lnTo>
                  <a:pt x="484" y="84"/>
                </a:lnTo>
                <a:lnTo>
                  <a:pt x="482" y="64"/>
                </a:lnTo>
                <a:lnTo>
                  <a:pt x="478" y="50"/>
                </a:lnTo>
                <a:lnTo>
                  <a:pt x="474" y="40"/>
                </a:lnTo>
                <a:lnTo>
                  <a:pt x="472" y="30"/>
                </a:lnTo>
                <a:lnTo>
                  <a:pt x="482" y="18"/>
                </a:lnTo>
                <a:lnTo>
                  <a:pt x="494" y="8"/>
                </a:lnTo>
                <a:lnTo>
                  <a:pt x="502" y="2"/>
                </a:lnTo>
                <a:lnTo>
                  <a:pt x="508" y="0"/>
                </a:lnTo>
                <a:lnTo>
                  <a:pt x="516" y="0"/>
                </a:lnTo>
                <a:lnTo>
                  <a:pt x="526" y="4"/>
                </a:lnTo>
                <a:lnTo>
                  <a:pt x="530" y="16"/>
                </a:lnTo>
                <a:lnTo>
                  <a:pt x="536" y="26"/>
                </a:lnTo>
                <a:lnTo>
                  <a:pt x="546" y="36"/>
                </a:lnTo>
                <a:lnTo>
                  <a:pt x="562" y="50"/>
                </a:lnTo>
                <a:lnTo>
                  <a:pt x="588" y="60"/>
                </a:lnTo>
                <a:lnTo>
                  <a:pt x="598" y="72"/>
                </a:lnTo>
                <a:lnTo>
                  <a:pt x="612" y="84"/>
                </a:lnTo>
                <a:lnTo>
                  <a:pt x="628" y="98"/>
                </a:lnTo>
                <a:lnTo>
                  <a:pt x="636" y="106"/>
                </a:lnTo>
                <a:lnTo>
                  <a:pt x="642" y="118"/>
                </a:lnTo>
                <a:lnTo>
                  <a:pt x="650" y="138"/>
                </a:lnTo>
                <a:lnTo>
                  <a:pt x="656" y="150"/>
                </a:lnTo>
                <a:lnTo>
                  <a:pt x="666" y="164"/>
                </a:lnTo>
                <a:lnTo>
                  <a:pt x="678" y="176"/>
                </a:lnTo>
                <a:lnTo>
                  <a:pt x="686" y="182"/>
                </a:lnTo>
                <a:lnTo>
                  <a:pt x="694" y="184"/>
                </a:lnTo>
                <a:lnTo>
                  <a:pt x="764" y="184"/>
                </a:lnTo>
                <a:lnTo>
                  <a:pt x="774" y="178"/>
                </a:lnTo>
                <a:lnTo>
                  <a:pt x="786" y="172"/>
                </a:lnTo>
                <a:lnTo>
                  <a:pt x="798" y="168"/>
                </a:lnTo>
                <a:lnTo>
                  <a:pt x="812" y="168"/>
                </a:lnTo>
                <a:lnTo>
                  <a:pt x="858" y="184"/>
                </a:lnTo>
                <a:lnTo>
                  <a:pt x="900" y="184"/>
                </a:lnTo>
                <a:lnTo>
                  <a:pt x="920" y="202"/>
                </a:lnTo>
                <a:lnTo>
                  <a:pt x="932" y="208"/>
                </a:lnTo>
                <a:lnTo>
                  <a:pt x="952" y="210"/>
                </a:lnTo>
                <a:lnTo>
                  <a:pt x="972" y="228"/>
                </a:lnTo>
                <a:lnTo>
                  <a:pt x="972" y="278"/>
                </a:lnTo>
                <a:lnTo>
                  <a:pt x="958" y="296"/>
                </a:lnTo>
                <a:lnTo>
                  <a:pt x="946" y="316"/>
                </a:lnTo>
                <a:lnTo>
                  <a:pt x="938" y="336"/>
                </a:lnTo>
                <a:lnTo>
                  <a:pt x="930" y="358"/>
                </a:lnTo>
                <a:lnTo>
                  <a:pt x="908" y="388"/>
                </a:lnTo>
                <a:lnTo>
                  <a:pt x="880" y="418"/>
                </a:lnTo>
                <a:lnTo>
                  <a:pt x="866" y="422"/>
                </a:lnTo>
                <a:lnTo>
                  <a:pt x="856" y="422"/>
                </a:lnTo>
                <a:lnTo>
                  <a:pt x="846" y="420"/>
                </a:lnTo>
                <a:lnTo>
                  <a:pt x="840" y="418"/>
                </a:lnTo>
                <a:lnTo>
                  <a:pt x="828" y="406"/>
                </a:lnTo>
                <a:lnTo>
                  <a:pt x="812" y="394"/>
                </a:lnTo>
                <a:lnTo>
                  <a:pt x="806" y="388"/>
                </a:lnTo>
                <a:lnTo>
                  <a:pt x="800" y="382"/>
                </a:lnTo>
                <a:lnTo>
                  <a:pt x="788" y="376"/>
                </a:lnTo>
                <a:lnTo>
                  <a:pt x="778" y="374"/>
                </a:lnTo>
                <a:lnTo>
                  <a:pt x="768" y="374"/>
                </a:lnTo>
                <a:lnTo>
                  <a:pt x="764" y="382"/>
                </a:lnTo>
                <a:lnTo>
                  <a:pt x="764" y="422"/>
                </a:lnTo>
                <a:lnTo>
                  <a:pt x="768" y="434"/>
                </a:lnTo>
                <a:lnTo>
                  <a:pt x="772" y="446"/>
                </a:lnTo>
                <a:lnTo>
                  <a:pt x="772" y="460"/>
                </a:lnTo>
                <a:lnTo>
                  <a:pt x="772" y="478"/>
                </a:lnTo>
                <a:lnTo>
                  <a:pt x="770" y="492"/>
                </a:lnTo>
                <a:lnTo>
                  <a:pt x="766" y="510"/>
                </a:lnTo>
                <a:lnTo>
                  <a:pt x="766" y="528"/>
                </a:lnTo>
                <a:lnTo>
                  <a:pt x="768" y="548"/>
                </a:lnTo>
                <a:lnTo>
                  <a:pt x="784" y="564"/>
                </a:lnTo>
                <a:lnTo>
                  <a:pt x="790" y="568"/>
                </a:lnTo>
                <a:lnTo>
                  <a:pt x="796" y="574"/>
                </a:lnTo>
                <a:lnTo>
                  <a:pt x="802" y="582"/>
                </a:lnTo>
                <a:lnTo>
                  <a:pt x="808" y="592"/>
                </a:lnTo>
                <a:lnTo>
                  <a:pt x="810" y="602"/>
                </a:lnTo>
                <a:lnTo>
                  <a:pt x="810" y="612"/>
                </a:lnTo>
                <a:lnTo>
                  <a:pt x="808" y="622"/>
                </a:lnTo>
                <a:lnTo>
                  <a:pt x="800" y="632"/>
                </a:lnTo>
                <a:lnTo>
                  <a:pt x="786" y="640"/>
                </a:lnTo>
                <a:lnTo>
                  <a:pt x="780" y="646"/>
                </a:lnTo>
                <a:lnTo>
                  <a:pt x="778" y="650"/>
                </a:lnTo>
                <a:lnTo>
                  <a:pt x="776" y="656"/>
                </a:lnTo>
                <a:lnTo>
                  <a:pt x="776" y="674"/>
                </a:lnTo>
                <a:lnTo>
                  <a:pt x="782" y="680"/>
                </a:lnTo>
                <a:lnTo>
                  <a:pt x="788" y="686"/>
                </a:lnTo>
                <a:lnTo>
                  <a:pt x="806" y="694"/>
                </a:lnTo>
                <a:lnTo>
                  <a:pt x="828" y="702"/>
                </a:lnTo>
                <a:lnTo>
                  <a:pt x="840" y="710"/>
                </a:lnTo>
                <a:lnTo>
                  <a:pt x="850" y="718"/>
                </a:lnTo>
                <a:lnTo>
                  <a:pt x="848" y="740"/>
                </a:lnTo>
                <a:lnTo>
                  <a:pt x="846" y="752"/>
                </a:lnTo>
                <a:lnTo>
                  <a:pt x="842" y="756"/>
                </a:lnTo>
                <a:lnTo>
                  <a:pt x="840" y="762"/>
                </a:lnTo>
                <a:lnTo>
                  <a:pt x="818" y="760"/>
                </a:lnTo>
                <a:lnTo>
                  <a:pt x="796" y="758"/>
                </a:lnTo>
                <a:lnTo>
                  <a:pt x="778" y="754"/>
                </a:lnTo>
                <a:lnTo>
                  <a:pt x="764" y="748"/>
                </a:lnTo>
                <a:lnTo>
                  <a:pt x="762" y="734"/>
                </a:lnTo>
                <a:lnTo>
                  <a:pt x="760" y="722"/>
                </a:lnTo>
                <a:lnTo>
                  <a:pt x="756" y="712"/>
                </a:lnTo>
                <a:lnTo>
                  <a:pt x="752" y="702"/>
                </a:lnTo>
                <a:lnTo>
                  <a:pt x="744" y="704"/>
                </a:lnTo>
                <a:lnTo>
                  <a:pt x="736" y="704"/>
                </a:lnTo>
                <a:lnTo>
                  <a:pt x="726" y="710"/>
                </a:lnTo>
                <a:lnTo>
                  <a:pt x="716" y="718"/>
                </a:lnTo>
                <a:lnTo>
                  <a:pt x="706" y="724"/>
                </a:lnTo>
                <a:lnTo>
                  <a:pt x="680" y="724"/>
                </a:lnTo>
                <a:lnTo>
                  <a:pt x="670" y="716"/>
                </a:lnTo>
                <a:lnTo>
                  <a:pt x="662" y="706"/>
                </a:lnTo>
                <a:lnTo>
                  <a:pt x="656" y="698"/>
                </a:lnTo>
                <a:lnTo>
                  <a:pt x="652" y="688"/>
                </a:lnTo>
                <a:lnTo>
                  <a:pt x="646" y="668"/>
                </a:lnTo>
                <a:lnTo>
                  <a:pt x="642" y="652"/>
                </a:lnTo>
                <a:lnTo>
                  <a:pt x="630" y="636"/>
                </a:lnTo>
                <a:lnTo>
                  <a:pt x="604" y="636"/>
                </a:lnTo>
                <a:lnTo>
                  <a:pt x="594" y="636"/>
                </a:lnTo>
                <a:lnTo>
                  <a:pt x="588" y="638"/>
                </a:lnTo>
                <a:lnTo>
                  <a:pt x="582" y="642"/>
                </a:lnTo>
                <a:lnTo>
                  <a:pt x="578" y="648"/>
                </a:lnTo>
                <a:lnTo>
                  <a:pt x="574" y="658"/>
                </a:lnTo>
                <a:lnTo>
                  <a:pt x="572" y="670"/>
                </a:lnTo>
                <a:lnTo>
                  <a:pt x="564" y="676"/>
                </a:lnTo>
                <a:lnTo>
                  <a:pt x="556" y="680"/>
                </a:lnTo>
                <a:lnTo>
                  <a:pt x="550" y="682"/>
                </a:lnTo>
                <a:lnTo>
                  <a:pt x="542" y="686"/>
                </a:lnTo>
                <a:lnTo>
                  <a:pt x="542" y="704"/>
                </a:lnTo>
                <a:lnTo>
                  <a:pt x="550" y="712"/>
                </a:lnTo>
                <a:lnTo>
                  <a:pt x="558" y="726"/>
                </a:lnTo>
                <a:lnTo>
                  <a:pt x="562" y="732"/>
                </a:lnTo>
                <a:lnTo>
                  <a:pt x="564" y="740"/>
                </a:lnTo>
                <a:lnTo>
                  <a:pt x="564" y="748"/>
                </a:lnTo>
                <a:lnTo>
                  <a:pt x="562" y="758"/>
                </a:lnTo>
                <a:lnTo>
                  <a:pt x="558" y="766"/>
                </a:lnTo>
                <a:lnTo>
                  <a:pt x="552" y="772"/>
                </a:lnTo>
                <a:lnTo>
                  <a:pt x="536" y="782"/>
                </a:lnTo>
                <a:lnTo>
                  <a:pt x="508" y="800"/>
                </a:lnTo>
                <a:lnTo>
                  <a:pt x="500" y="810"/>
                </a:lnTo>
                <a:lnTo>
                  <a:pt x="500" y="850"/>
                </a:lnTo>
                <a:lnTo>
                  <a:pt x="504" y="856"/>
                </a:lnTo>
                <a:lnTo>
                  <a:pt x="508" y="860"/>
                </a:lnTo>
                <a:lnTo>
                  <a:pt x="518" y="866"/>
                </a:lnTo>
                <a:lnTo>
                  <a:pt x="522" y="870"/>
                </a:lnTo>
                <a:lnTo>
                  <a:pt x="526" y="878"/>
                </a:lnTo>
                <a:lnTo>
                  <a:pt x="528" y="888"/>
                </a:lnTo>
                <a:lnTo>
                  <a:pt x="530" y="902"/>
                </a:lnTo>
                <a:lnTo>
                  <a:pt x="522" y="918"/>
                </a:lnTo>
                <a:lnTo>
                  <a:pt x="510" y="924"/>
                </a:lnTo>
                <a:lnTo>
                  <a:pt x="498" y="930"/>
                </a:lnTo>
                <a:lnTo>
                  <a:pt x="432" y="956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0" name="Freeform 10"/>
          <p:cNvSpPr/>
          <p:nvPr/>
        </p:nvSpPr>
        <p:spPr bwMode="auto">
          <a:xfrm>
            <a:off x="4891088" y="2701925"/>
            <a:ext cx="731837" cy="561975"/>
          </a:xfrm>
          <a:custGeom>
            <a:avLst/>
            <a:gdLst>
              <a:gd name="T0" fmla="*/ 40 w 784"/>
              <a:gd name="T1" fmla="*/ 590 h 602"/>
              <a:gd name="T2" fmla="*/ 0 w 784"/>
              <a:gd name="T3" fmla="*/ 520 h 602"/>
              <a:gd name="T4" fmla="*/ 8 w 784"/>
              <a:gd name="T5" fmla="*/ 486 h 602"/>
              <a:gd name="T6" fmla="*/ 26 w 784"/>
              <a:gd name="T7" fmla="*/ 440 h 602"/>
              <a:gd name="T8" fmla="*/ 66 w 784"/>
              <a:gd name="T9" fmla="*/ 396 h 602"/>
              <a:gd name="T10" fmla="*/ 124 w 784"/>
              <a:gd name="T11" fmla="*/ 342 h 602"/>
              <a:gd name="T12" fmla="*/ 184 w 784"/>
              <a:gd name="T13" fmla="*/ 276 h 602"/>
              <a:gd name="T14" fmla="*/ 214 w 784"/>
              <a:gd name="T15" fmla="*/ 230 h 602"/>
              <a:gd name="T16" fmla="*/ 218 w 784"/>
              <a:gd name="T17" fmla="*/ 196 h 602"/>
              <a:gd name="T18" fmla="*/ 248 w 784"/>
              <a:gd name="T19" fmla="*/ 164 h 602"/>
              <a:gd name="T20" fmla="*/ 254 w 784"/>
              <a:gd name="T21" fmla="*/ 96 h 602"/>
              <a:gd name="T22" fmla="*/ 264 w 784"/>
              <a:gd name="T23" fmla="*/ 60 h 602"/>
              <a:gd name="T24" fmla="*/ 298 w 784"/>
              <a:gd name="T25" fmla="*/ 36 h 602"/>
              <a:gd name="T26" fmla="*/ 352 w 784"/>
              <a:gd name="T27" fmla="*/ 68 h 602"/>
              <a:gd name="T28" fmla="*/ 360 w 784"/>
              <a:gd name="T29" fmla="*/ 32 h 602"/>
              <a:gd name="T30" fmla="*/ 346 w 784"/>
              <a:gd name="T31" fmla="*/ 8 h 602"/>
              <a:gd name="T32" fmla="*/ 454 w 784"/>
              <a:gd name="T33" fmla="*/ 10 h 602"/>
              <a:gd name="T34" fmla="*/ 506 w 784"/>
              <a:gd name="T35" fmla="*/ 0 h 602"/>
              <a:gd name="T36" fmla="*/ 518 w 784"/>
              <a:gd name="T37" fmla="*/ 20 h 602"/>
              <a:gd name="T38" fmla="*/ 478 w 784"/>
              <a:gd name="T39" fmla="*/ 82 h 602"/>
              <a:gd name="T40" fmla="*/ 500 w 784"/>
              <a:gd name="T41" fmla="*/ 96 h 602"/>
              <a:gd name="T42" fmla="*/ 580 w 784"/>
              <a:gd name="T43" fmla="*/ 72 h 602"/>
              <a:gd name="T44" fmla="*/ 612 w 784"/>
              <a:gd name="T45" fmla="*/ 84 h 602"/>
              <a:gd name="T46" fmla="*/ 668 w 784"/>
              <a:gd name="T47" fmla="*/ 58 h 602"/>
              <a:gd name="T48" fmla="*/ 710 w 784"/>
              <a:gd name="T49" fmla="*/ 56 h 602"/>
              <a:gd name="T50" fmla="*/ 784 w 784"/>
              <a:gd name="T51" fmla="*/ 152 h 602"/>
              <a:gd name="T52" fmla="*/ 752 w 784"/>
              <a:gd name="T53" fmla="*/ 174 h 602"/>
              <a:gd name="T54" fmla="*/ 728 w 784"/>
              <a:gd name="T55" fmla="*/ 196 h 602"/>
              <a:gd name="T56" fmla="*/ 728 w 784"/>
              <a:gd name="T57" fmla="*/ 224 h 602"/>
              <a:gd name="T58" fmla="*/ 704 w 784"/>
              <a:gd name="T59" fmla="*/ 242 h 602"/>
              <a:gd name="T60" fmla="*/ 634 w 784"/>
              <a:gd name="T61" fmla="*/ 282 h 602"/>
              <a:gd name="T62" fmla="*/ 606 w 784"/>
              <a:gd name="T63" fmla="*/ 296 h 602"/>
              <a:gd name="T64" fmla="*/ 582 w 784"/>
              <a:gd name="T65" fmla="*/ 288 h 602"/>
              <a:gd name="T66" fmla="*/ 556 w 784"/>
              <a:gd name="T67" fmla="*/ 304 h 602"/>
              <a:gd name="T68" fmla="*/ 544 w 784"/>
              <a:gd name="T69" fmla="*/ 292 h 602"/>
              <a:gd name="T70" fmla="*/ 526 w 784"/>
              <a:gd name="T71" fmla="*/ 294 h 602"/>
              <a:gd name="T72" fmla="*/ 516 w 784"/>
              <a:gd name="T73" fmla="*/ 326 h 602"/>
              <a:gd name="T74" fmla="*/ 498 w 784"/>
              <a:gd name="T75" fmla="*/ 338 h 602"/>
              <a:gd name="T76" fmla="*/ 478 w 784"/>
              <a:gd name="T77" fmla="*/ 342 h 602"/>
              <a:gd name="T78" fmla="*/ 468 w 784"/>
              <a:gd name="T79" fmla="*/ 326 h 602"/>
              <a:gd name="T80" fmla="*/ 436 w 784"/>
              <a:gd name="T81" fmla="*/ 302 h 602"/>
              <a:gd name="T82" fmla="*/ 408 w 784"/>
              <a:gd name="T83" fmla="*/ 330 h 602"/>
              <a:gd name="T84" fmla="*/ 374 w 784"/>
              <a:gd name="T85" fmla="*/ 368 h 602"/>
              <a:gd name="T86" fmla="*/ 350 w 784"/>
              <a:gd name="T87" fmla="*/ 394 h 602"/>
              <a:gd name="T88" fmla="*/ 306 w 784"/>
              <a:gd name="T89" fmla="*/ 418 h 602"/>
              <a:gd name="T90" fmla="*/ 270 w 784"/>
              <a:gd name="T91" fmla="*/ 422 h 602"/>
              <a:gd name="T92" fmla="*/ 256 w 784"/>
              <a:gd name="T93" fmla="*/ 438 h 602"/>
              <a:gd name="T94" fmla="*/ 218 w 784"/>
              <a:gd name="T95" fmla="*/ 432 h 602"/>
              <a:gd name="T96" fmla="*/ 140 w 784"/>
              <a:gd name="T97" fmla="*/ 462 h 602"/>
              <a:gd name="T98" fmla="*/ 92 w 784"/>
              <a:gd name="T99" fmla="*/ 474 h 602"/>
              <a:gd name="T100" fmla="*/ 76 w 784"/>
              <a:gd name="T101" fmla="*/ 510 h 602"/>
              <a:gd name="T102" fmla="*/ 52 w 784"/>
              <a:gd name="T103" fmla="*/ 542 h 602"/>
              <a:gd name="T104" fmla="*/ 78 w 784"/>
              <a:gd name="T105" fmla="*/ 566 h 602"/>
              <a:gd name="T106" fmla="*/ 86 w 784"/>
              <a:gd name="T107" fmla="*/ 590 h 602"/>
              <a:gd name="T108" fmla="*/ 54 w 784"/>
              <a:gd name="T109" fmla="*/ 602 h 60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602">
                <a:moveTo>
                  <a:pt x="54" y="602"/>
                </a:moveTo>
                <a:lnTo>
                  <a:pt x="54" y="602"/>
                </a:lnTo>
                <a:lnTo>
                  <a:pt x="46" y="596"/>
                </a:lnTo>
                <a:lnTo>
                  <a:pt x="40" y="590"/>
                </a:lnTo>
                <a:lnTo>
                  <a:pt x="34" y="580"/>
                </a:lnTo>
                <a:lnTo>
                  <a:pt x="28" y="558"/>
                </a:lnTo>
                <a:lnTo>
                  <a:pt x="0" y="520"/>
                </a:lnTo>
                <a:lnTo>
                  <a:pt x="0" y="502"/>
                </a:lnTo>
                <a:lnTo>
                  <a:pt x="2" y="492"/>
                </a:lnTo>
                <a:lnTo>
                  <a:pt x="8" y="486"/>
                </a:lnTo>
                <a:lnTo>
                  <a:pt x="18" y="478"/>
                </a:lnTo>
                <a:lnTo>
                  <a:pt x="22" y="450"/>
                </a:lnTo>
                <a:lnTo>
                  <a:pt x="26" y="440"/>
                </a:lnTo>
                <a:lnTo>
                  <a:pt x="30" y="430"/>
                </a:lnTo>
                <a:lnTo>
                  <a:pt x="36" y="422"/>
                </a:lnTo>
                <a:lnTo>
                  <a:pt x="44" y="414"/>
                </a:lnTo>
                <a:lnTo>
                  <a:pt x="66" y="396"/>
                </a:lnTo>
                <a:lnTo>
                  <a:pt x="94" y="366"/>
                </a:lnTo>
                <a:lnTo>
                  <a:pt x="108" y="354"/>
                </a:lnTo>
                <a:lnTo>
                  <a:pt x="124" y="342"/>
                </a:lnTo>
                <a:lnTo>
                  <a:pt x="154" y="306"/>
                </a:lnTo>
                <a:lnTo>
                  <a:pt x="184" y="276"/>
                </a:lnTo>
                <a:lnTo>
                  <a:pt x="196" y="266"/>
                </a:lnTo>
                <a:lnTo>
                  <a:pt x="204" y="256"/>
                </a:lnTo>
                <a:lnTo>
                  <a:pt x="210" y="244"/>
                </a:lnTo>
                <a:lnTo>
                  <a:pt x="214" y="230"/>
                </a:lnTo>
                <a:lnTo>
                  <a:pt x="214" y="214"/>
                </a:lnTo>
                <a:lnTo>
                  <a:pt x="216" y="204"/>
                </a:lnTo>
                <a:lnTo>
                  <a:pt x="218" y="196"/>
                </a:lnTo>
                <a:lnTo>
                  <a:pt x="222" y="190"/>
                </a:lnTo>
                <a:lnTo>
                  <a:pt x="232" y="180"/>
                </a:lnTo>
                <a:lnTo>
                  <a:pt x="240" y="174"/>
                </a:lnTo>
                <a:lnTo>
                  <a:pt x="248" y="164"/>
                </a:lnTo>
                <a:lnTo>
                  <a:pt x="244" y="106"/>
                </a:lnTo>
                <a:lnTo>
                  <a:pt x="254" y="96"/>
                </a:lnTo>
                <a:lnTo>
                  <a:pt x="260" y="84"/>
                </a:lnTo>
                <a:lnTo>
                  <a:pt x="262" y="72"/>
                </a:lnTo>
                <a:lnTo>
                  <a:pt x="264" y="60"/>
                </a:lnTo>
                <a:lnTo>
                  <a:pt x="278" y="36"/>
                </a:lnTo>
                <a:lnTo>
                  <a:pt x="298" y="36"/>
                </a:lnTo>
                <a:lnTo>
                  <a:pt x="332" y="68"/>
                </a:lnTo>
                <a:lnTo>
                  <a:pt x="352" y="68"/>
                </a:lnTo>
                <a:lnTo>
                  <a:pt x="354" y="64"/>
                </a:lnTo>
                <a:lnTo>
                  <a:pt x="356" y="60"/>
                </a:lnTo>
                <a:lnTo>
                  <a:pt x="358" y="48"/>
                </a:lnTo>
                <a:lnTo>
                  <a:pt x="360" y="32"/>
                </a:lnTo>
                <a:lnTo>
                  <a:pt x="340" y="10"/>
                </a:lnTo>
                <a:lnTo>
                  <a:pt x="346" y="8"/>
                </a:lnTo>
                <a:lnTo>
                  <a:pt x="442" y="8"/>
                </a:lnTo>
                <a:lnTo>
                  <a:pt x="454" y="10"/>
                </a:lnTo>
                <a:lnTo>
                  <a:pt x="472" y="10"/>
                </a:lnTo>
                <a:lnTo>
                  <a:pt x="490" y="8"/>
                </a:lnTo>
                <a:lnTo>
                  <a:pt x="500" y="4"/>
                </a:lnTo>
                <a:lnTo>
                  <a:pt x="506" y="0"/>
                </a:lnTo>
                <a:lnTo>
                  <a:pt x="518" y="0"/>
                </a:lnTo>
                <a:lnTo>
                  <a:pt x="518" y="20"/>
                </a:lnTo>
                <a:lnTo>
                  <a:pt x="476" y="68"/>
                </a:lnTo>
                <a:lnTo>
                  <a:pt x="478" y="82"/>
                </a:lnTo>
                <a:lnTo>
                  <a:pt x="482" y="88"/>
                </a:lnTo>
                <a:lnTo>
                  <a:pt x="486" y="92"/>
                </a:lnTo>
                <a:lnTo>
                  <a:pt x="492" y="94"/>
                </a:lnTo>
                <a:lnTo>
                  <a:pt x="500" y="96"/>
                </a:lnTo>
                <a:lnTo>
                  <a:pt x="524" y="98"/>
                </a:lnTo>
                <a:lnTo>
                  <a:pt x="580" y="72"/>
                </a:lnTo>
                <a:lnTo>
                  <a:pt x="600" y="72"/>
                </a:lnTo>
                <a:lnTo>
                  <a:pt x="612" y="84"/>
                </a:lnTo>
                <a:lnTo>
                  <a:pt x="624" y="82"/>
                </a:lnTo>
                <a:lnTo>
                  <a:pt x="634" y="78"/>
                </a:lnTo>
                <a:lnTo>
                  <a:pt x="656" y="64"/>
                </a:lnTo>
                <a:lnTo>
                  <a:pt x="668" y="58"/>
                </a:lnTo>
                <a:lnTo>
                  <a:pt x="680" y="54"/>
                </a:lnTo>
                <a:lnTo>
                  <a:pt x="694" y="52"/>
                </a:lnTo>
                <a:lnTo>
                  <a:pt x="710" y="56"/>
                </a:lnTo>
                <a:lnTo>
                  <a:pt x="740" y="92"/>
                </a:lnTo>
                <a:lnTo>
                  <a:pt x="784" y="152"/>
                </a:lnTo>
                <a:lnTo>
                  <a:pt x="784" y="168"/>
                </a:lnTo>
                <a:lnTo>
                  <a:pt x="764" y="170"/>
                </a:lnTo>
                <a:lnTo>
                  <a:pt x="752" y="174"/>
                </a:lnTo>
                <a:lnTo>
                  <a:pt x="746" y="180"/>
                </a:lnTo>
                <a:lnTo>
                  <a:pt x="740" y="186"/>
                </a:lnTo>
                <a:lnTo>
                  <a:pt x="728" y="196"/>
                </a:lnTo>
                <a:lnTo>
                  <a:pt x="724" y="200"/>
                </a:lnTo>
                <a:lnTo>
                  <a:pt x="722" y="208"/>
                </a:lnTo>
                <a:lnTo>
                  <a:pt x="722" y="214"/>
                </a:lnTo>
                <a:lnTo>
                  <a:pt x="728" y="224"/>
                </a:lnTo>
                <a:lnTo>
                  <a:pt x="728" y="230"/>
                </a:lnTo>
                <a:lnTo>
                  <a:pt x="704" y="242"/>
                </a:lnTo>
                <a:lnTo>
                  <a:pt x="680" y="256"/>
                </a:lnTo>
                <a:lnTo>
                  <a:pt x="656" y="270"/>
                </a:lnTo>
                <a:lnTo>
                  <a:pt x="634" y="282"/>
                </a:lnTo>
                <a:lnTo>
                  <a:pt x="618" y="298"/>
                </a:lnTo>
                <a:lnTo>
                  <a:pt x="612" y="298"/>
                </a:lnTo>
                <a:lnTo>
                  <a:pt x="606" y="296"/>
                </a:lnTo>
                <a:lnTo>
                  <a:pt x="602" y="292"/>
                </a:lnTo>
                <a:lnTo>
                  <a:pt x="600" y="288"/>
                </a:lnTo>
                <a:lnTo>
                  <a:pt x="582" y="288"/>
                </a:lnTo>
                <a:lnTo>
                  <a:pt x="570" y="304"/>
                </a:lnTo>
                <a:lnTo>
                  <a:pt x="556" y="304"/>
                </a:lnTo>
                <a:lnTo>
                  <a:pt x="552" y="298"/>
                </a:lnTo>
                <a:lnTo>
                  <a:pt x="548" y="294"/>
                </a:lnTo>
                <a:lnTo>
                  <a:pt x="544" y="292"/>
                </a:lnTo>
                <a:lnTo>
                  <a:pt x="540" y="292"/>
                </a:lnTo>
                <a:lnTo>
                  <a:pt x="534" y="292"/>
                </a:lnTo>
                <a:lnTo>
                  <a:pt x="526" y="294"/>
                </a:lnTo>
                <a:lnTo>
                  <a:pt x="526" y="318"/>
                </a:lnTo>
                <a:lnTo>
                  <a:pt x="520" y="322"/>
                </a:lnTo>
                <a:lnTo>
                  <a:pt x="516" y="326"/>
                </a:lnTo>
                <a:lnTo>
                  <a:pt x="508" y="328"/>
                </a:lnTo>
                <a:lnTo>
                  <a:pt x="504" y="328"/>
                </a:lnTo>
                <a:lnTo>
                  <a:pt x="500" y="332"/>
                </a:lnTo>
                <a:lnTo>
                  <a:pt x="498" y="338"/>
                </a:lnTo>
                <a:lnTo>
                  <a:pt x="494" y="346"/>
                </a:lnTo>
                <a:lnTo>
                  <a:pt x="482" y="344"/>
                </a:lnTo>
                <a:lnTo>
                  <a:pt x="478" y="342"/>
                </a:lnTo>
                <a:lnTo>
                  <a:pt x="476" y="340"/>
                </a:lnTo>
                <a:lnTo>
                  <a:pt x="472" y="334"/>
                </a:lnTo>
                <a:lnTo>
                  <a:pt x="468" y="326"/>
                </a:lnTo>
                <a:lnTo>
                  <a:pt x="462" y="326"/>
                </a:lnTo>
                <a:lnTo>
                  <a:pt x="436" y="302"/>
                </a:lnTo>
                <a:lnTo>
                  <a:pt x="420" y="302"/>
                </a:lnTo>
                <a:lnTo>
                  <a:pt x="414" y="314"/>
                </a:lnTo>
                <a:lnTo>
                  <a:pt x="408" y="330"/>
                </a:lnTo>
                <a:lnTo>
                  <a:pt x="388" y="362"/>
                </a:lnTo>
                <a:lnTo>
                  <a:pt x="374" y="368"/>
                </a:lnTo>
                <a:lnTo>
                  <a:pt x="366" y="374"/>
                </a:lnTo>
                <a:lnTo>
                  <a:pt x="358" y="382"/>
                </a:lnTo>
                <a:lnTo>
                  <a:pt x="350" y="394"/>
                </a:lnTo>
                <a:lnTo>
                  <a:pt x="338" y="396"/>
                </a:lnTo>
                <a:lnTo>
                  <a:pt x="328" y="398"/>
                </a:lnTo>
                <a:lnTo>
                  <a:pt x="306" y="418"/>
                </a:lnTo>
                <a:lnTo>
                  <a:pt x="290" y="418"/>
                </a:lnTo>
                <a:lnTo>
                  <a:pt x="278" y="420"/>
                </a:lnTo>
                <a:lnTo>
                  <a:pt x="270" y="422"/>
                </a:lnTo>
                <a:lnTo>
                  <a:pt x="262" y="426"/>
                </a:lnTo>
                <a:lnTo>
                  <a:pt x="256" y="438"/>
                </a:lnTo>
                <a:lnTo>
                  <a:pt x="244" y="438"/>
                </a:lnTo>
                <a:lnTo>
                  <a:pt x="228" y="432"/>
                </a:lnTo>
                <a:lnTo>
                  <a:pt x="218" y="432"/>
                </a:lnTo>
                <a:lnTo>
                  <a:pt x="210" y="436"/>
                </a:lnTo>
                <a:lnTo>
                  <a:pt x="198" y="440"/>
                </a:lnTo>
                <a:lnTo>
                  <a:pt x="140" y="462"/>
                </a:lnTo>
                <a:lnTo>
                  <a:pt x="120" y="464"/>
                </a:lnTo>
                <a:lnTo>
                  <a:pt x="104" y="466"/>
                </a:lnTo>
                <a:lnTo>
                  <a:pt x="92" y="474"/>
                </a:lnTo>
                <a:lnTo>
                  <a:pt x="78" y="486"/>
                </a:lnTo>
                <a:lnTo>
                  <a:pt x="76" y="510"/>
                </a:lnTo>
                <a:lnTo>
                  <a:pt x="64" y="514"/>
                </a:lnTo>
                <a:lnTo>
                  <a:pt x="56" y="520"/>
                </a:lnTo>
                <a:lnTo>
                  <a:pt x="52" y="528"/>
                </a:lnTo>
                <a:lnTo>
                  <a:pt x="52" y="542"/>
                </a:lnTo>
                <a:lnTo>
                  <a:pt x="60" y="548"/>
                </a:lnTo>
                <a:lnTo>
                  <a:pt x="72" y="558"/>
                </a:lnTo>
                <a:lnTo>
                  <a:pt x="78" y="566"/>
                </a:lnTo>
                <a:lnTo>
                  <a:pt x="82" y="572"/>
                </a:lnTo>
                <a:lnTo>
                  <a:pt x="86" y="580"/>
                </a:lnTo>
                <a:lnTo>
                  <a:pt x="86" y="590"/>
                </a:lnTo>
                <a:lnTo>
                  <a:pt x="78" y="594"/>
                </a:lnTo>
                <a:lnTo>
                  <a:pt x="68" y="598"/>
                </a:lnTo>
                <a:lnTo>
                  <a:pt x="54" y="602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13354" name="组合 100"/>
          <p:cNvGrpSpPr/>
          <p:nvPr/>
        </p:nvGrpSpPr>
        <p:grpSpPr bwMode="auto">
          <a:xfrm>
            <a:off x="4970463" y="954088"/>
            <a:ext cx="3436937" cy="1300162"/>
            <a:chOff x="5545416" y="1067783"/>
            <a:chExt cx="3437717" cy="1299942"/>
          </a:xfrm>
        </p:grpSpPr>
        <p:sp>
          <p:nvSpPr>
            <p:cNvPr id="102" name="文本框 101"/>
            <p:cNvSpPr txBox="1"/>
            <p:nvPr/>
          </p:nvSpPr>
          <p:spPr>
            <a:xfrm>
              <a:off x="5553355" y="1067783"/>
              <a:ext cx="1190895" cy="2968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000" b="1" baseline="-3000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zh-CN" altLang="en-US" sz="2000" b="1" baseline="-30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5545416" y="1370944"/>
              <a:ext cx="3437717" cy="9967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3895" fontAlgn="auto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lang="zh-CN" altLang="en-US" sz="1000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6597650" y="2698750"/>
            <a:ext cx="2006600" cy="509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3895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</a:t>
            </a:r>
            <a:endParaRPr lang="zh-CN" altLang="en-US" sz="1000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6597650" y="3587750"/>
            <a:ext cx="2006600" cy="509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3895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</a:t>
            </a:r>
            <a:endParaRPr lang="zh-CN" altLang="en-US" sz="1000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114425" y="349250"/>
            <a:ext cx="2479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点击此处添加标题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13360" name="组合 50"/>
          <p:cNvGrpSpPr/>
          <p:nvPr/>
        </p:nvGrpSpPr>
        <p:grpSpPr bwMode="auto">
          <a:xfrm>
            <a:off x="307975" y="327025"/>
            <a:ext cx="806450" cy="422275"/>
            <a:chOff x="7394576" y="3627438"/>
            <a:chExt cx="1077913" cy="566738"/>
          </a:xfrm>
        </p:grpSpPr>
        <p:sp>
          <p:nvSpPr>
            <p:cNvPr id="52" name="Freeform 100"/>
            <p:cNvSpPr/>
            <p:nvPr/>
          </p:nvSpPr>
          <p:spPr bwMode="auto">
            <a:xfrm>
              <a:off x="8122380" y="3680704"/>
              <a:ext cx="97606" cy="17045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" name="Freeform 101"/>
            <p:cNvSpPr/>
            <p:nvPr/>
          </p:nvSpPr>
          <p:spPr bwMode="auto">
            <a:xfrm>
              <a:off x="8128745" y="3706271"/>
              <a:ext cx="91241" cy="17045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4" name="Freeform 102"/>
            <p:cNvSpPr/>
            <p:nvPr/>
          </p:nvSpPr>
          <p:spPr bwMode="auto">
            <a:xfrm>
              <a:off x="8145720" y="3885241"/>
              <a:ext cx="70023" cy="14913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5" name="Freeform 103"/>
            <p:cNvSpPr/>
            <p:nvPr/>
          </p:nvSpPr>
          <p:spPr bwMode="auto">
            <a:xfrm>
              <a:off x="8145720" y="3900154"/>
              <a:ext cx="72144" cy="21306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6" name="Freeform 104"/>
            <p:cNvSpPr/>
            <p:nvPr/>
          </p:nvSpPr>
          <p:spPr bwMode="auto">
            <a:xfrm>
              <a:off x="8141476" y="4072733"/>
              <a:ext cx="78510" cy="19175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7" name="Freeform 105"/>
            <p:cNvSpPr/>
            <p:nvPr/>
          </p:nvSpPr>
          <p:spPr bwMode="auto">
            <a:xfrm>
              <a:off x="8139355" y="4098300"/>
              <a:ext cx="80631" cy="23436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8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9" name="Freeform 107"/>
            <p:cNvSpPr>
              <a:spLocks noEditPoints="1"/>
            </p:cNvSpPr>
            <p:nvPr/>
          </p:nvSpPr>
          <p:spPr bwMode="auto">
            <a:xfrm>
              <a:off x="7893218" y="3755274"/>
              <a:ext cx="97606" cy="368593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1"/>
          <p:cNvSpPr txBox="1">
            <a:spLocks noChangeArrowheads="1"/>
          </p:cNvSpPr>
          <p:nvPr/>
        </p:nvSpPr>
        <p:spPr bwMode="auto">
          <a:xfrm>
            <a:off x="2868613" y="2419350"/>
            <a:ext cx="3546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bg1"/>
                </a:solidFill>
              </a:rPr>
              <a:t>添加第二部分标题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1801813" y="3109913"/>
            <a:ext cx="58880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</a:t>
            </a:r>
            <a:endParaRPr lang="en-US" altLang="zh-CN" sz="10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3" name="Freeform 145"/>
          <p:cNvSpPr>
            <a:spLocks noEditPoints="1"/>
          </p:cNvSpPr>
          <p:nvPr/>
        </p:nvSpPr>
        <p:spPr bwMode="auto">
          <a:xfrm>
            <a:off x="3843338" y="949325"/>
            <a:ext cx="1597025" cy="1363663"/>
          </a:xfrm>
          <a:custGeom>
            <a:avLst/>
            <a:gdLst>
              <a:gd name="T0" fmla="*/ 101 w 238"/>
              <a:gd name="T1" fmla="*/ 32 h 203"/>
              <a:gd name="T2" fmla="*/ 188 w 238"/>
              <a:gd name="T3" fmla="*/ 87 h 203"/>
              <a:gd name="T4" fmla="*/ 234 w 238"/>
              <a:gd name="T5" fmla="*/ 141 h 203"/>
              <a:gd name="T6" fmla="*/ 140 w 238"/>
              <a:gd name="T7" fmla="*/ 201 h 203"/>
              <a:gd name="T8" fmla="*/ 32 w 238"/>
              <a:gd name="T9" fmla="*/ 188 h 203"/>
              <a:gd name="T10" fmla="*/ 6 w 238"/>
              <a:gd name="T11" fmla="*/ 171 h 203"/>
              <a:gd name="T12" fmla="*/ 21 w 238"/>
              <a:gd name="T13" fmla="*/ 138 h 203"/>
              <a:gd name="T14" fmla="*/ 13 w 238"/>
              <a:gd name="T15" fmla="*/ 118 h 203"/>
              <a:gd name="T16" fmla="*/ 47 w 238"/>
              <a:gd name="T17" fmla="*/ 85 h 203"/>
              <a:gd name="T18" fmla="*/ 79 w 238"/>
              <a:gd name="T19" fmla="*/ 36 h 203"/>
              <a:gd name="T20" fmla="*/ 82 w 238"/>
              <a:gd name="T21" fmla="*/ 20 h 203"/>
              <a:gd name="T22" fmla="*/ 91 w 238"/>
              <a:gd name="T23" fmla="*/ 12 h 203"/>
              <a:gd name="T24" fmla="*/ 129 w 238"/>
              <a:gd name="T25" fmla="*/ 6 h 203"/>
              <a:gd name="T26" fmla="*/ 107 w 238"/>
              <a:gd name="T27" fmla="*/ 4 h 203"/>
              <a:gd name="T28" fmla="*/ 84 w 238"/>
              <a:gd name="T29" fmla="*/ 33 h 203"/>
              <a:gd name="T30" fmla="*/ 97 w 238"/>
              <a:gd name="T31" fmla="*/ 19 h 203"/>
              <a:gd name="T32" fmla="*/ 108 w 238"/>
              <a:gd name="T33" fmla="*/ 16 h 203"/>
              <a:gd name="T34" fmla="*/ 91 w 238"/>
              <a:gd name="T35" fmla="*/ 28 h 203"/>
              <a:gd name="T36" fmla="*/ 99 w 238"/>
              <a:gd name="T37" fmla="*/ 30 h 203"/>
              <a:gd name="T38" fmla="*/ 81 w 238"/>
              <a:gd name="T39" fmla="*/ 6 h 203"/>
              <a:gd name="T40" fmla="*/ 82 w 238"/>
              <a:gd name="T41" fmla="*/ 32 h 203"/>
              <a:gd name="T42" fmla="*/ 109 w 238"/>
              <a:gd name="T43" fmla="*/ 101 h 203"/>
              <a:gd name="T44" fmla="*/ 93 w 238"/>
              <a:gd name="T45" fmla="*/ 36 h 203"/>
              <a:gd name="T46" fmla="*/ 80 w 238"/>
              <a:gd name="T47" fmla="*/ 41 h 203"/>
              <a:gd name="T48" fmla="*/ 55 w 238"/>
              <a:gd name="T49" fmla="*/ 95 h 203"/>
              <a:gd name="T50" fmla="*/ 95 w 238"/>
              <a:gd name="T51" fmla="*/ 96 h 203"/>
              <a:gd name="T52" fmla="*/ 25 w 238"/>
              <a:gd name="T53" fmla="*/ 107 h 203"/>
              <a:gd name="T54" fmla="*/ 137 w 238"/>
              <a:gd name="T55" fmla="*/ 124 h 203"/>
              <a:gd name="T56" fmla="*/ 201 w 238"/>
              <a:gd name="T57" fmla="*/ 90 h 203"/>
              <a:gd name="T58" fmla="*/ 132 w 238"/>
              <a:gd name="T59" fmla="*/ 85 h 203"/>
              <a:gd name="T60" fmla="*/ 90 w 238"/>
              <a:gd name="T61" fmla="*/ 110 h 203"/>
              <a:gd name="T62" fmla="*/ 190 w 238"/>
              <a:gd name="T63" fmla="*/ 126 h 203"/>
              <a:gd name="T64" fmla="*/ 200 w 238"/>
              <a:gd name="T65" fmla="*/ 97 h 203"/>
              <a:gd name="T66" fmla="*/ 87 w 238"/>
              <a:gd name="T67" fmla="*/ 106 h 203"/>
              <a:gd name="T68" fmla="*/ 80 w 238"/>
              <a:gd name="T69" fmla="*/ 107 h 203"/>
              <a:gd name="T70" fmla="*/ 146 w 238"/>
              <a:gd name="T71" fmla="*/ 154 h 203"/>
              <a:gd name="T72" fmla="*/ 85 w 238"/>
              <a:gd name="T73" fmla="*/ 147 h 203"/>
              <a:gd name="T74" fmla="*/ 93 w 238"/>
              <a:gd name="T75" fmla="*/ 158 h 203"/>
              <a:gd name="T76" fmla="*/ 170 w 238"/>
              <a:gd name="T77" fmla="*/ 150 h 203"/>
              <a:gd name="T78" fmla="*/ 229 w 238"/>
              <a:gd name="T79" fmla="*/ 143 h 203"/>
              <a:gd name="T80" fmla="*/ 15 w 238"/>
              <a:gd name="T81" fmla="*/ 120 h 203"/>
              <a:gd name="T82" fmla="*/ 48 w 238"/>
              <a:gd name="T83" fmla="*/ 131 h 203"/>
              <a:gd name="T84" fmla="*/ 95 w 238"/>
              <a:gd name="T85" fmla="*/ 142 h 203"/>
              <a:gd name="T86" fmla="*/ 123 w 238"/>
              <a:gd name="T87" fmla="*/ 137 h 203"/>
              <a:gd name="T88" fmla="*/ 135 w 238"/>
              <a:gd name="T89" fmla="*/ 130 h 203"/>
              <a:gd name="T90" fmla="*/ 229 w 238"/>
              <a:gd name="T91" fmla="*/ 133 h 203"/>
              <a:gd name="T92" fmla="*/ 216 w 238"/>
              <a:gd name="T93" fmla="*/ 122 h 203"/>
              <a:gd name="T94" fmla="*/ 143 w 238"/>
              <a:gd name="T95" fmla="*/ 151 h 203"/>
              <a:gd name="T96" fmla="*/ 135 w 238"/>
              <a:gd name="T97" fmla="*/ 149 h 203"/>
              <a:gd name="T98" fmla="*/ 69 w 238"/>
              <a:gd name="T99" fmla="*/ 142 h 203"/>
              <a:gd name="T100" fmla="*/ 135 w 238"/>
              <a:gd name="T101" fmla="*/ 149 h 203"/>
              <a:gd name="T102" fmla="*/ 37 w 238"/>
              <a:gd name="T103" fmla="*/ 154 h 203"/>
              <a:gd name="T104" fmla="*/ 13 w 238"/>
              <a:gd name="T105" fmla="*/ 157 h 203"/>
              <a:gd name="T106" fmla="*/ 10 w 238"/>
              <a:gd name="T107" fmla="*/ 175 h 203"/>
              <a:gd name="T108" fmla="*/ 98 w 238"/>
              <a:gd name="T109" fmla="*/ 182 h 203"/>
              <a:gd name="T110" fmla="*/ 115 w 238"/>
              <a:gd name="T111" fmla="*/ 171 h 203"/>
              <a:gd name="T112" fmla="*/ 74 w 238"/>
              <a:gd name="T113" fmla="*/ 163 h 203"/>
              <a:gd name="T114" fmla="*/ 165 w 238"/>
              <a:gd name="T115" fmla="*/ 155 h 203"/>
              <a:gd name="T116" fmla="*/ 160 w 238"/>
              <a:gd name="T117" fmla="*/ 158 h 203"/>
              <a:gd name="T118" fmla="*/ 148 w 238"/>
              <a:gd name="T119" fmla="*/ 165 h 203"/>
              <a:gd name="T120" fmla="*/ 144 w 238"/>
              <a:gd name="T121" fmla="*/ 197 h 203"/>
              <a:gd name="T122" fmla="*/ 53 w 238"/>
              <a:gd name="T123" fmla="*/ 186 h 203"/>
              <a:gd name="T124" fmla="*/ 143 w 238"/>
              <a:gd name="T125" fmla="*/ 20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203">
                <a:moveTo>
                  <a:pt x="137" y="9"/>
                </a:moveTo>
                <a:cubicBezTo>
                  <a:pt x="138" y="10"/>
                  <a:pt x="137" y="11"/>
                  <a:pt x="136" y="12"/>
                </a:cubicBezTo>
                <a:cubicBezTo>
                  <a:pt x="134" y="14"/>
                  <a:pt x="132" y="16"/>
                  <a:pt x="131" y="18"/>
                </a:cubicBezTo>
                <a:cubicBezTo>
                  <a:pt x="128" y="20"/>
                  <a:pt x="123" y="21"/>
                  <a:pt x="119" y="22"/>
                </a:cubicBezTo>
                <a:cubicBezTo>
                  <a:pt x="117" y="29"/>
                  <a:pt x="111" y="32"/>
                  <a:pt x="104" y="28"/>
                </a:cubicBezTo>
                <a:cubicBezTo>
                  <a:pt x="103" y="29"/>
                  <a:pt x="102" y="31"/>
                  <a:pt x="101" y="32"/>
                </a:cubicBezTo>
                <a:cubicBezTo>
                  <a:pt x="97" y="34"/>
                  <a:pt x="92" y="32"/>
                  <a:pt x="89" y="35"/>
                </a:cubicBezTo>
                <a:cubicBezTo>
                  <a:pt x="101" y="32"/>
                  <a:pt x="114" y="36"/>
                  <a:pt x="121" y="43"/>
                </a:cubicBezTo>
                <a:cubicBezTo>
                  <a:pt x="128" y="54"/>
                  <a:pt x="126" y="73"/>
                  <a:pt x="121" y="86"/>
                </a:cubicBezTo>
                <a:cubicBezTo>
                  <a:pt x="130" y="81"/>
                  <a:pt x="143" y="84"/>
                  <a:pt x="155" y="85"/>
                </a:cubicBezTo>
                <a:cubicBezTo>
                  <a:pt x="162" y="86"/>
                  <a:pt x="168" y="86"/>
                  <a:pt x="175" y="86"/>
                </a:cubicBezTo>
                <a:cubicBezTo>
                  <a:pt x="180" y="86"/>
                  <a:pt x="184" y="87"/>
                  <a:pt x="188" y="87"/>
                </a:cubicBezTo>
                <a:cubicBezTo>
                  <a:pt x="194" y="87"/>
                  <a:pt x="204" y="89"/>
                  <a:pt x="210" y="87"/>
                </a:cubicBezTo>
                <a:cubicBezTo>
                  <a:pt x="212" y="87"/>
                  <a:pt x="213" y="88"/>
                  <a:pt x="214" y="88"/>
                </a:cubicBezTo>
                <a:cubicBezTo>
                  <a:pt x="216" y="89"/>
                  <a:pt x="218" y="90"/>
                  <a:pt x="220" y="91"/>
                </a:cubicBezTo>
                <a:cubicBezTo>
                  <a:pt x="222" y="95"/>
                  <a:pt x="223" y="102"/>
                  <a:pt x="220" y="106"/>
                </a:cubicBezTo>
                <a:cubicBezTo>
                  <a:pt x="223" y="107"/>
                  <a:pt x="228" y="107"/>
                  <a:pt x="229" y="107"/>
                </a:cubicBezTo>
                <a:cubicBezTo>
                  <a:pt x="237" y="113"/>
                  <a:pt x="238" y="130"/>
                  <a:pt x="234" y="141"/>
                </a:cubicBezTo>
                <a:cubicBezTo>
                  <a:pt x="215" y="157"/>
                  <a:pt x="194" y="172"/>
                  <a:pt x="173" y="186"/>
                </a:cubicBezTo>
                <a:cubicBezTo>
                  <a:pt x="172" y="187"/>
                  <a:pt x="172" y="187"/>
                  <a:pt x="172" y="188"/>
                </a:cubicBezTo>
                <a:cubicBezTo>
                  <a:pt x="171" y="188"/>
                  <a:pt x="171" y="188"/>
                  <a:pt x="170" y="188"/>
                </a:cubicBezTo>
                <a:cubicBezTo>
                  <a:pt x="165" y="192"/>
                  <a:pt x="159" y="195"/>
                  <a:pt x="153" y="199"/>
                </a:cubicBezTo>
                <a:cubicBezTo>
                  <a:pt x="152" y="200"/>
                  <a:pt x="149" y="202"/>
                  <a:pt x="148" y="203"/>
                </a:cubicBezTo>
                <a:cubicBezTo>
                  <a:pt x="145" y="203"/>
                  <a:pt x="143" y="202"/>
                  <a:pt x="140" y="201"/>
                </a:cubicBezTo>
                <a:cubicBezTo>
                  <a:pt x="138" y="201"/>
                  <a:pt x="135" y="202"/>
                  <a:pt x="133" y="201"/>
                </a:cubicBezTo>
                <a:cubicBezTo>
                  <a:pt x="130" y="201"/>
                  <a:pt x="128" y="201"/>
                  <a:pt x="126" y="200"/>
                </a:cubicBezTo>
                <a:cubicBezTo>
                  <a:pt x="117" y="199"/>
                  <a:pt x="105" y="198"/>
                  <a:pt x="96" y="198"/>
                </a:cubicBezTo>
                <a:cubicBezTo>
                  <a:pt x="87" y="197"/>
                  <a:pt x="80" y="197"/>
                  <a:pt x="73" y="196"/>
                </a:cubicBezTo>
                <a:cubicBezTo>
                  <a:pt x="66" y="195"/>
                  <a:pt x="58" y="192"/>
                  <a:pt x="50" y="191"/>
                </a:cubicBezTo>
                <a:cubicBezTo>
                  <a:pt x="44" y="190"/>
                  <a:pt x="39" y="189"/>
                  <a:pt x="32" y="188"/>
                </a:cubicBezTo>
                <a:cubicBezTo>
                  <a:pt x="27" y="187"/>
                  <a:pt x="20" y="185"/>
                  <a:pt x="13" y="184"/>
                </a:cubicBezTo>
                <a:cubicBezTo>
                  <a:pt x="12" y="183"/>
                  <a:pt x="10" y="183"/>
                  <a:pt x="9" y="183"/>
                </a:cubicBezTo>
                <a:cubicBezTo>
                  <a:pt x="7" y="183"/>
                  <a:pt x="6" y="182"/>
                  <a:pt x="5" y="182"/>
                </a:cubicBezTo>
                <a:cubicBezTo>
                  <a:pt x="3" y="182"/>
                  <a:pt x="2" y="183"/>
                  <a:pt x="0" y="182"/>
                </a:cubicBezTo>
                <a:cubicBezTo>
                  <a:pt x="0" y="178"/>
                  <a:pt x="4" y="175"/>
                  <a:pt x="8" y="175"/>
                </a:cubicBezTo>
                <a:cubicBezTo>
                  <a:pt x="8" y="173"/>
                  <a:pt x="6" y="173"/>
                  <a:pt x="6" y="171"/>
                </a:cubicBezTo>
                <a:cubicBezTo>
                  <a:pt x="6" y="169"/>
                  <a:pt x="8" y="168"/>
                  <a:pt x="9" y="166"/>
                </a:cubicBezTo>
                <a:cubicBezTo>
                  <a:pt x="7" y="161"/>
                  <a:pt x="11" y="157"/>
                  <a:pt x="8" y="153"/>
                </a:cubicBezTo>
                <a:cubicBezTo>
                  <a:pt x="8" y="152"/>
                  <a:pt x="9" y="152"/>
                  <a:pt x="9" y="151"/>
                </a:cubicBezTo>
                <a:cubicBezTo>
                  <a:pt x="6" y="151"/>
                  <a:pt x="3" y="151"/>
                  <a:pt x="1" y="149"/>
                </a:cubicBezTo>
                <a:cubicBezTo>
                  <a:pt x="1" y="148"/>
                  <a:pt x="1" y="147"/>
                  <a:pt x="2" y="146"/>
                </a:cubicBezTo>
                <a:cubicBezTo>
                  <a:pt x="8" y="143"/>
                  <a:pt x="16" y="141"/>
                  <a:pt x="21" y="138"/>
                </a:cubicBezTo>
                <a:cubicBezTo>
                  <a:pt x="19" y="137"/>
                  <a:pt x="15" y="137"/>
                  <a:pt x="12" y="137"/>
                </a:cubicBezTo>
                <a:cubicBezTo>
                  <a:pt x="11" y="136"/>
                  <a:pt x="10" y="136"/>
                  <a:pt x="9" y="136"/>
                </a:cubicBezTo>
                <a:cubicBezTo>
                  <a:pt x="7" y="135"/>
                  <a:pt x="5" y="136"/>
                  <a:pt x="5" y="133"/>
                </a:cubicBezTo>
                <a:cubicBezTo>
                  <a:pt x="6" y="132"/>
                  <a:pt x="8" y="130"/>
                  <a:pt x="10" y="130"/>
                </a:cubicBezTo>
                <a:cubicBezTo>
                  <a:pt x="10" y="126"/>
                  <a:pt x="14" y="124"/>
                  <a:pt x="12" y="121"/>
                </a:cubicBezTo>
                <a:cubicBezTo>
                  <a:pt x="12" y="119"/>
                  <a:pt x="13" y="119"/>
                  <a:pt x="13" y="118"/>
                </a:cubicBezTo>
                <a:cubicBezTo>
                  <a:pt x="13" y="117"/>
                  <a:pt x="11" y="115"/>
                  <a:pt x="12" y="114"/>
                </a:cubicBezTo>
                <a:cubicBezTo>
                  <a:pt x="11" y="114"/>
                  <a:pt x="10" y="113"/>
                  <a:pt x="9" y="112"/>
                </a:cubicBezTo>
                <a:cubicBezTo>
                  <a:pt x="9" y="111"/>
                  <a:pt x="10" y="109"/>
                  <a:pt x="11" y="108"/>
                </a:cubicBezTo>
                <a:cubicBezTo>
                  <a:pt x="13" y="107"/>
                  <a:pt x="19" y="107"/>
                  <a:pt x="22" y="106"/>
                </a:cubicBezTo>
                <a:cubicBezTo>
                  <a:pt x="34" y="104"/>
                  <a:pt x="45" y="103"/>
                  <a:pt x="55" y="98"/>
                </a:cubicBezTo>
                <a:cubicBezTo>
                  <a:pt x="52" y="95"/>
                  <a:pt x="49" y="90"/>
                  <a:pt x="47" y="85"/>
                </a:cubicBezTo>
                <a:cubicBezTo>
                  <a:pt x="44" y="81"/>
                  <a:pt x="42" y="75"/>
                  <a:pt x="41" y="69"/>
                </a:cubicBezTo>
                <a:cubicBezTo>
                  <a:pt x="40" y="64"/>
                  <a:pt x="42" y="58"/>
                  <a:pt x="43" y="52"/>
                </a:cubicBezTo>
                <a:cubicBezTo>
                  <a:pt x="45" y="44"/>
                  <a:pt x="50" y="36"/>
                  <a:pt x="59" y="34"/>
                </a:cubicBezTo>
                <a:cubicBezTo>
                  <a:pt x="60" y="34"/>
                  <a:pt x="61" y="35"/>
                  <a:pt x="62" y="34"/>
                </a:cubicBezTo>
                <a:cubicBezTo>
                  <a:pt x="63" y="34"/>
                  <a:pt x="65" y="34"/>
                  <a:pt x="66" y="34"/>
                </a:cubicBezTo>
                <a:cubicBezTo>
                  <a:pt x="70" y="33"/>
                  <a:pt x="75" y="35"/>
                  <a:pt x="79" y="36"/>
                </a:cubicBezTo>
                <a:cubicBezTo>
                  <a:pt x="78" y="32"/>
                  <a:pt x="78" y="28"/>
                  <a:pt x="78" y="23"/>
                </a:cubicBezTo>
                <a:cubicBezTo>
                  <a:pt x="78" y="20"/>
                  <a:pt x="77" y="18"/>
                  <a:pt x="77" y="15"/>
                </a:cubicBezTo>
                <a:cubicBezTo>
                  <a:pt x="77" y="13"/>
                  <a:pt x="78" y="11"/>
                  <a:pt x="78" y="9"/>
                </a:cubicBezTo>
                <a:cubicBezTo>
                  <a:pt x="78" y="7"/>
                  <a:pt x="77" y="6"/>
                  <a:pt x="78" y="5"/>
                </a:cubicBezTo>
                <a:cubicBezTo>
                  <a:pt x="80" y="4"/>
                  <a:pt x="83" y="4"/>
                  <a:pt x="85" y="5"/>
                </a:cubicBezTo>
                <a:cubicBezTo>
                  <a:pt x="85" y="10"/>
                  <a:pt x="82" y="14"/>
                  <a:pt x="82" y="20"/>
                </a:cubicBezTo>
                <a:cubicBezTo>
                  <a:pt x="82" y="23"/>
                  <a:pt x="82" y="26"/>
                  <a:pt x="82" y="30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27"/>
                  <a:pt x="83" y="23"/>
                  <a:pt x="84" y="21"/>
                </a:cubicBezTo>
                <a:cubicBezTo>
                  <a:pt x="85" y="20"/>
                  <a:pt x="86" y="19"/>
                  <a:pt x="87" y="19"/>
                </a:cubicBezTo>
                <a:cubicBezTo>
                  <a:pt x="88" y="18"/>
                  <a:pt x="88" y="18"/>
                  <a:pt x="89" y="17"/>
                </a:cubicBezTo>
                <a:cubicBezTo>
                  <a:pt x="90" y="16"/>
                  <a:pt x="90" y="14"/>
                  <a:pt x="91" y="12"/>
                </a:cubicBezTo>
                <a:cubicBezTo>
                  <a:pt x="92" y="11"/>
                  <a:pt x="94" y="9"/>
                  <a:pt x="95" y="9"/>
                </a:cubicBezTo>
                <a:cubicBezTo>
                  <a:pt x="97" y="8"/>
                  <a:pt x="99" y="9"/>
                  <a:pt x="101" y="8"/>
                </a:cubicBezTo>
                <a:cubicBezTo>
                  <a:pt x="104" y="6"/>
                  <a:pt x="104" y="4"/>
                  <a:pt x="106" y="2"/>
                </a:cubicBezTo>
                <a:cubicBezTo>
                  <a:pt x="109" y="1"/>
                  <a:pt x="114" y="0"/>
                  <a:pt x="116" y="2"/>
                </a:cubicBezTo>
                <a:cubicBezTo>
                  <a:pt x="118" y="3"/>
                  <a:pt x="119" y="6"/>
                  <a:pt x="121" y="6"/>
                </a:cubicBezTo>
                <a:cubicBezTo>
                  <a:pt x="123" y="6"/>
                  <a:pt x="126" y="6"/>
                  <a:pt x="129" y="6"/>
                </a:cubicBezTo>
                <a:cubicBezTo>
                  <a:pt x="131" y="6"/>
                  <a:pt x="133" y="7"/>
                  <a:pt x="135" y="8"/>
                </a:cubicBezTo>
                <a:cubicBezTo>
                  <a:pt x="136" y="8"/>
                  <a:pt x="137" y="8"/>
                  <a:pt x="137" y="9"/>
                </a:cubicBezTo>
                <a:close/>
                <a:moveTo>
                  <a:pt x="125" y="7"/>
                </a:moveTo>
                <a:cubicBezTo>
                  <a:pt x="124" y="7"/>
                  <a:pt x="122" y="8"/>
                  <a:pt x="121" y="8"/>
                </a:cubicBezTo>
                <a:cubicBezTo>
                  <a:pt x="119" y="8"/>
                  <a:pt x="119" y="6"/>
                  <a:pt x="117" y="6"/>
                </a:cubicBezTo>
                <a:cubicBezTo>
                  <a:pt x="115" y="3"/>
                  <a:pt x="112" y="3"/>
                  <a:pt x="107" y="4"/>
                </a:cubicBezTo>
                <a:cubicBezTo>
                  <a:pt x="104" y="6"/>
                  <a:pt x="102" y="11"/>
                  <a:pt x="97" y="10"/>
                </a:cubicBezTo>
                <a:cubicBezTo>
                  <a:pt x="96" y="11"/>
                  <a:pt x="95" y="11"/>
                  <a:pt x="95" y="11"/>
                </a:cubicBezTo>
                <a:cubicBezTo>
                  <a:pt x="95" y="11"/>
                  <a:pt x="95" y="11"/>
                  <a:pt x="95" y="11"/>
                </a:cubicBezTo>
                <a:cubicBezTo>
                  <a:pt x="95" y="12"/>
                  <a:pt x="94" y="12"/>
                  <a:pt x="93" y="12"/>
                </a:cubicBezTo>
                <a:cubicBezTo>
                  <a:pt x="92" y="16"/>
                  <a:pt x="90" y="19"/>
                  <a:pt x="87" y="21"/>
                </a:cubicBezTo>
                <a:cubicBezTo>
                  <a:pt x="84" y="24"/>
                  <a:pt x="84" y="30"/>
                  <a:pt x="84" y="33"/>
                </a:cubicBezTo>
                <a:cubicBezTo>
                  <a:pt x="85" y="31"/>
                  <a:pt x="88" y="29"/>
                  <a:pt x="89" y="26"/>
                </a:cubicBezTo>
                <a:cubicBezTo>
                  <a:pt x="90" y="24"/>
                  <a:pt x="90" y="21"/>
                  <a:pt x="92" y="20"/>
                </a:cubicBezTo>
                <a:cubicBezTo>
                  <a:pt x="91" y="22"/>
                  <a:pt x="90" y="23"/>
                  <a:pt x="91" y="24"/>
                </a:cubicBezTo>
                <a:cubicBezTo>
                  <a:pt x="92" y="22"/>
                  <a:pt x="94" y="21"/>
                  <a:pt x="95" y="20"/>
                </a:cubicBezTo>
                <a:cubicBezTo>
                  <a:pt x="95" y="18"/>
                  <a:pt x="97" y="14"/>
                  <a:pt x="98" y="14"/>
                </a:cubicBezTo>
                <a:cubicBezTo>
                  <a:pt x="98" y="16"/>
                  <a:pt x="97" y="17"/>
                  <a:pt x="97" y="19"/>
                </a:cubicBezTo>
                <a:cubicBezTo>
                  <a:pt x="99" y="18"/>
                  <a:pt x="102" y="15"/>
                  <a:pt x="105" y="15"/>
                </a:cubicBezTo>
                <a:cubicBezTo>
                  <a:pt x="107" y="13"/>
                  <a:pt x="111" y="12"/>
                  <a:pt x="113" y="11"/>
                </a:cubicBezTo>
                <a:cubicBezTo>
                  <a:pt x="112" y="12"/>
                  <a:pt x="111" y="13"/>
                  <a:pt x="110" y="14"/>
                </a:cubicBezTo>
                <a:cubicBezTo>
                  <a:pt x="113" y="13"/>
                  <a:pt x="117" y="14"/>
                  <a:pt x="121" y="13"/>
                </a:cubicBezTo>
                <a:cubicBezTo>
                  <a:pt x="125" y="12"/>
                  <a:pt x="128" y="10"/>
                  <a:pt x="131" y="10"/>
                </a:cubicBezTo>
                <a:cubicBezTo>
                  <a:pt x="126" y="16"/>
                  <a:pt x="115" y="14"/>
                  <a:pt x="108" y="16"/>
                </a:cubicBezTo>
                <a:cubicBezTo>
                  <a:pt x="110" y="18"/>
                  <a:pt x="114" y="19"/>
                  <a:pt x="115" y="21"/>
                </a:cubicBezTo>
                <a:cubicBezTo>
                  <a:pt x="112" y="20"/>
                  <a:pt x="109" y="18"/>
                  <a:pt x="105" y="17"/>
                </a:cubicBezTo>
                <a:cubicBezTo>
                  <a:pt x="103" y="17"/>
                  <a:pt x="101" y="19"/>
                  <a:pt x="98" y="20"/>
                </a:cubicBezTo>
                <a:cubicBezTo>
                  <a:pt x="101" y="21"/>
                  <a:pt x="104" y="22"/>
                  <a:pt x="106" y="23"/>
                </a:cubicBezTo>
                <a:cubicBezTo>
                  <a:pt x="103" y="24"/>
                  <a:pt x="99" y="21"/>
                  <a:pt x="96" y="22"/>
                </a:cubicBezTo>
                <a:cubicBezTo>
                  <a:pt x="94" y="23"/>
                  <a:pt x="92" y="25"/>
                  <a:pt x="91" y="28"/>
                </a:cubicBezTo>
                <a:cubicBezTo>
                  <a:pt x="93" y="27"/>
                  <a:pt x="97" y="26"/>
                  <a:pt x="99" y="28"/>
                </a:cubicBezTo>
                <a:cubicBezTo>
                  <a:pt x="95" y="27"/>
                  <a:pt x="92" y="29"/>
                  <a:pt x="89" y="30"/>
                </a:cubicBezTo>
                <a:cubicBezTo>
                  <a:pt x="87" y="32"/>
                  <a:pt x="85" y="35"/>
                  <a:pt x="85" y="38"/>
                </a:cubicBezTo>
                <a:cubicBezTo>
                  <a:pt x="85" y="37"/>
                  <a:pt x="86" y="36"/>
                  <a:pt x="86" y="35"/>
                </a:cubicBezTo>
                <a:cubicBezTo>
                  <a:pt x="88" y="34"/>
                  <a:pt x="89" y="32"/>
                  <a:pt x="92" y="31"/>
                </a:cubicBezTo>
                <a:cubicBezTo>
                  <a:pt x="94" y="31"/>
                  <a:pt x="97" y="31"/>
                  <a:pt x="99" y="30"/>
                </a:cubicBezTo>
                <a:cubicBezTo>
                  <a:pt x="101" y="29"/>
                  <a:pt x="102" y="26"/>
                  <a:pt x="105" y="26"/>
                </a:cubicBezTo>
                <a:cubicBezTo>
                  <a:pt x="110" y="30"/>
                  <a:pt x="116" y="27"/>
                  <a:pt x="117" y="21"/>
                </a:cubicBezTo>
                <a:cubicBezTo>
                  <a:pt x="119" y="19"/>
                  <a:pt x="123" y="20"/>
                  <a:pt x="125" y="19"/>
                </a:cubicBezTo>
                <a:cubicBezTo>
                  <a:pt x="130" y="17"/>
                  <a:pt x="132" y="13"/>
                  <a:pt x="134" y="10"/>
                </a:cubicBezTo>
                <a:cubicBezTo>
                  <a:pt x="131" y="9"/>
                  <a:pt x="129" y="7"/>
                  <a:pt x="125" y="7"/>
                </a:cubicBezTo>
                <a:close/>
                <a:moveTo>
                  <a:pt x="81" y="6"/>
                </a:moveTo>
                <a:cubicBezTo>
                  <a:pt x="78" y="12"/>
                  <a:pt x="79" y="22"/>
                  <a:pt x="80" y="29"/>
                </a:cubicBezTo>
                <a:cubicBezTo>
                  <a:pt x="81" y="23"/>
                  <a:pt x="80" y="16"/>
                  <a:pt x="82" y="11"/>
                </a:cubicBezTo>
                <a:cubicBezTo>
                  <a:pt x="82" y="9"/>
                  <a:pt x="84" y="8"/>
                  <a:pt x="82" y="6"/>
                </a:cubicBezTo>
                <a:cubicBezTo>
                  <a:pt x="82" y="5"/>
                  <a:pt x="82" y="6"/>
                  <a:pt x="81" y="6"/>
                </a:cubicBezTo>
                <a:close/>
                <a:moveTo>
                  <a:pt x="82" y="34"/>
                </a:moveTo>
                <a:cubicBezTo>
                  <a:pt x="82" y="36"/>
                  <a:pt x="83" y="33"/>
                  <a:pt x="82" y="32"/>
                </a:cubicBezTo>
                <a:cubicBezTo>
                  <a:pt x="82" y="33"/>
                  <a:pt x="82" y="33"/>
                  <a:pt x="82" y="34"/>
                </a:cubicBezTo>
                <a:close/>
                <a:moveTo>
                  <a:pt x="95" y="96"/>
                </a:moveTo>
                <a:cubicBezTo>
                  <a:pt x="97" y="97"/>
                  <a:pt x="91" y="104"/>
                  <a:pt x="89" y="104"/>
                </a:cubicBezTo>
                <a:cubicBezTo>
                  <a:pt x="89" y="104"/>
                  <a:pt x="89" y="104"/>
                  <a:pt x="89" y="104"/>
                </a:cubicBezTo>
                <a:cubicBezTo>
                  <a:pt x="90" y="104"/>
                  <a:pt x="92" y="105"/>
                  <a:pt x="93" y="106"/>
                </a:cubicBezTo>
                <a:cubicBezTo>
                  <a:pt x="100" y="106"/>
                  <a:pt x="105" y="104"/>
                  <a:pt x="109" y="101"/>
                </a:cubicBezTo>
                <a:cubicBezTo>
                  <a:pt x="111" y="99"/>
                  <a:pt x="112" y="98"/>
                  <a:pt x="113" y="97"/>
                </a:cubicBezTo>
                <a:cubicBezTo>
                  <a:pt x="115" y="95"/>
                  <a:pt x="117" y="90"/>
                  <a:pt x="117" y="87"/>
                </a:cubicBezTo>
                <a:cubicBezTo>
                  <a:pt x="118" y="87"/>
                  <a:pt x="118" y="86"/>
                  <a:pt x="119" y="86"/>
                </a:cubicBezTo>
                <a:cubicBezTo>
                  <a:pt x="121" y="78"/>
                  <a:pt x="124" y="69"/>
                  <a:pt x="123" y="60"/>
                </a:cubicBezTo>
                <a:cubicBezTo>
                  <a:pt x="123" y="53"/>
                  <a:pt x="121" y="45"/>
                  <a:pt x="116" y="42"/>
                </a:cubicBezTo>
                <a:cubicBezTo>
                  <a:pt x="110" y="38"/>
                  <a:pt x="101" y="34"/>
                  <a:pt x="93" y="36"/>
                </a:cubicBezTo>
                <a:cubicBezTo>
                  <a:pt x="89" y="37"/>
                  <a:pt x="85" y="39"/>
                  <a:pt x="83" y="42"/>
                </a:cubicBezTo>
                <a:cubicBezTo>
                  <a:pt x="81" y="42"/>
                  <a:pt x="80" y="43"/>
                  <a:pt x="78" y="44"/>
                </a:cubicBezTo>
                <a:cubicBezTo>
                  <a:pt x="76" y="43"/>
                  <a:pt x="75" y="43"/>
                  <a:pt x="73" y="44"/>
                </a:cubicBezTo>
                <a:cubicBezTo>
                  <a:pt x="72" y="42"/>
                  <a:pt x="70" y="43"/>
                  <a:pt x="70" y="40"/>
                </a:cubicBezTo>
                <a:cubicBezTo>
                  <a:pt x="71" y="40"/>
                  <a:pt x="71" y="40"/>
                  <a:pt x="72" y="39"/>
                </a:cubicBezTo>
                <a:cubicBezTo>
                  <a:pt x="73" y="42"/>
                  <a:pt x="78" y="42"/>
                  <a:pt x="80" y="41"/>
                </a:cubicBezTo>
                <a:cubicBezTo>
                  <a:pt x="81" y="40"/>
                  <a:pt x="80" y="39"/>
                  <a:pt x="79" y="37"/>
                </a:cubicBezTo>
                <a:cubicBezTo>
                  <a:pt x="78" y="38"/>
                  <a:pt x="76" y="37"/>
                  <a:pt x="74" y="37"/>
                </a:cubicBezTo>
                <a:cubicBezTo>
                  <a:pt x="67" y="35"/>
                  <a:pt x="57" y="36"/>
                  <a:pt x="52" y="40"/>
                </a:cubicBezTo>
                <a:cubicBezTo>
                  <a:pt x="51" y="41"/>
                  <a:pt x="50" y="42"/>
                  <a:pt x="49" y="42"/>
                </a:cubicBezTo>
                <a:cubicBezTo>
                  <a:pt x="43" y="49"/>
                  <a:pt x="42" y="65"/>
                  <a:pt x="44" y="74"/>
                </a:cubicBezTo>
                <a:cubicBezTo>
                  <a:pt x="46" y="81"/>
                  <a:pt x="49" y="90"/>
                  <a:pt x="55" y="95"/>
                </a:cubicBezTo>
                <a:cubicBezTo>
                  <a:pt x="60" y="100"/>
                  <a:pt x="64" y="104"/>
                  <a:pt x="71" y="106"/>
                </a:cubicBezTo>
                <a:cubicBezTo>
                  <a:pt x="74" y="106"/>
                  <a:pt x="77" y="105"/>
                  <a:pt x="80" y="105"/>
                </a:cubicBezTo>
                <a:cubicBezTo>
                  <a:pt x="76" y="102"/>
                  <a:pt x="73" y="99"/>
                  <a:pt x="71" y="94"/>
                </a:cubicBezTo>
                <a:cubicBezTo>
                  <a:pt x="75" y="97"/>
                  <a:pt x="77" y="102"/>
                  <a:pt x="82" y="103"/>
                </a:cubicBezTo>
                <a:cubicBezTo>
                  <a:pt x="85" y="103"/>
                  <a:pt x="87" y="103"/>
                  <a:pt x="90" y="101"/>
                </a:cubicBezTo>
                <a:cubicBezTo>
                  <a:pt x="92" y="100"/>
                  <a:pt x="94" y="95"/>
                  <a:pt x="95" y="96"/>
                </a:cubicBezTo>
                <a:close/>
                <a:moveTo>
                  <a:pt x="63" y="105"/>
                </a:moveTo>
                <a:cubicBezTo>
                  <a:pt x="62" y="103"/>
                  <a:pt x="60" y="102"/>
                  <a:pt x="58" y="100"/>
                </a:cubicBezTo>
                <a:cubicBezTo>
                  <a:pt x="58" y="100"/>
                  <a:pt x="58" y="100"/>
                  <a:pt x="57" y="100"/>
                </a:cubicBezTo>
                <a:cubicBezTo>
                  <a:pt x="57" y="100"/>
                  <a:pt x="57" y="101"/>
                  <a:pt x="56" y="100"/>
                </a:cubicBezTo>
                <a:cubicBezTo>
                  <a:pt x="49" y="103"/>
                  <a:pt x="43" y="104"/>
                  <a:pt x="35" y="106"/>
                </a:cubicBezTo>
                <a:cubicBezTo>
                  <a:pt x="32" y="106"/>
                  <a:pt x="28" y="107"/>
                  <a:pt x="25" y="107"/>
                </a:cubicBezTo>
                <a:cubicBezTo>
                  <a:pt x="21" y="108"/>
                  <a:pt x="14" y="109"/>
                  <a:pt x="11" y="112"/>
                </a:cubicBezTo>
                <a:cubicBezTo>
                  <a:pt x="22" y="115"/>
                  <a:pt x="39" y="117"/>
                  <a:pt x="50" y="116"/>
                </a:cubicBezTo>
                <a:cubicBezTo>
                  <a:pt x="53" y="117"/>
                  <a:pt x="57" y="117"/>
                  <a:pt x="62" y="117"/>
                </a:cubicBezTo>
                <a:cubicBezTo>
                  <a:pt x="69" y="118"/>
                  <a:pt x="78" y="119"/>
                  <a:pt x="86" y="120"/>
                </a:cubicBezTo>
                <a:cubicBezTo>
                  <a:pt x="100" y="121"/>
                  <a:pt x="115" y="123"/>
                  <a:pt x="129" y="124"/>
                </a:cubicBezTo>
                <a:cubicBezTo>
                  <a:pt x="132" y="124"/>
                  <a:pt x="135" y="124"/>
                  <a:pt x="137" y="124"/>
                </a:cubicBezTo>
                <a:cubicBezTo>
                  <a:pt x="139" y="124"/>
                  <a:pt x="140" y="124"/>
                  <a:pt x="140" y="123"/>
                </a:cubicBezTo>
                <a:cubicBezTo>
                  <a:pt x="141" y="123"/>
                  <a:pt x="141" y="123"/>
                  <a:pt x="142" y="123"/>
                </a:cubicBezTo>
                <a:cubicBezTo>
                  <a:pt x="154" y="117"/>
                  <a:pt x="168" y="113"/>
                  <a:pt x="179" y="106"/>
                </a:cubicBezTo>
                <a:cubicBezTo>
                  <a:pt x="180" y="106"/>
                  <a:pt x="180" y="105"/>
                  <a:pt x="181" y="106"/>
                </a:cubicBezTo>
                <a:cubicBezTo>
                  <a:pt x="190" y="100"/>
                  <a:pt x="199" y="95"/>
                  <a:pt x="208" y="90"/>
                </a:cubicBezTo>
                <a:cubicBezTo>
                  <a:pt x="206" y="91"/>
                  <a:pt x="204" y="89"/>
                  <a:pt x="201" y="90"/>
                </a:cubicBezTo>
                <a:cubicBezTo>
                  <a:pt x="197" y="89"/>
                  <a:pt x="193" y="90"/>
                  <a:pt x="189" y="90"/>
                </a:cubicBezTo>
                <a:cubicBezTo>
                  <a:pt x="187" y="90"/>
                  <a:pt x="186" y="89"/>
                  <a:pt x="184" y="89"/>
                </a:cubicBezTo>
                <a:cubicBezTo>
                  <a:pt x="182" y="88"/>
                  <a:pt x="180" y="89"/>
                  <a:pt x="178" y="88"/>
                </a:cubicBezTo>
                <a:cubicBezTo>
                  <a:pt x="174" y="88"/>
                  <a:pt x="172" y="88"/>
                  <a:pt x="169" y="88"/>
                </a:cubicBezTo>
                <a:cubicBezTo>
                  <a:pt x="167" y="88"/>
                  <a:pt x="165" y="88"/>
                  <a:pt x="163" y="88"/>
                </a:cubicBezTo>
                <a:cubicBezTo>
                  <a:pt x="154" y="87"/>
                  <a:pt x="141" y="84"/>
                  <a:pt x="132" y="85"/>
                </a:cubicBezTo>
                <a:cubicBezTo>
                  <a:pt x="132" y="85"/>
                  <a:pt x="130" y="85"/>
                  <a:pt x="130" y="85"/>
                </a:cubicBezTo>
                <a:cubicBezTo>
                  <a:pt x="126" y="85"/>
                  <a:pt x="124" y="87"/>
                  <a:pt x="120" y="88"/>
                </a:cubicBezTo>
                <a:cubicBezTo>
                  <a:pt x="117" y="95"/>
                  <a:pt x="114" y="102"/>
                  <a:pt x="108" y="105"/>
                </a:cubicBezTo>
                <a:cubicBezTo>
                  <a:pt x="103" y="108"/>
                  <a:pt x="96" y="109"/>
                  <a:pt x="90" y="106"/>
                </a:cubicBezTo>
                <a:cubicBezTo>
                  <a:pt x="90" y="108"/>
                  <a:pt x="91" y="108"/>
                  <a:pt x="91" y="109"/>
                </a:cubicBezTo>
                <a:cubicBezTo>
                  <a:pt x="91" y="109"/>
                  <a:pt x="91" y="110"/>
                  <a:pt x="90" y="110"/>
                </a:cubicBezTo>
                <a:cubicBezTo>
                  <a:pt x="88" y="111"/>
                  <a:pt x="87" y="109"/>
                  <a:pt x="85" y="110"/>
                </a:cubicBezTo>
                <a:cubicBezTo>
                  <a:pt x="83" y="110"/>
                  <a:pt x="82" y="113"/>
                  <a:pt x="79" y="112"/>
                </a:cubicBezTo>
                <a:cubicBezTo>
                  <a:pt x="79" y="110"/>
                  <a:pt x="78" y="109"/>
                  <a:pt x="78" y="108"/>
                </a:cubicBezTo>
                <a:cubicBezTo>
                  <a:pt x="72" y="109"/>
                  <a:pt x="68" y="106"/>
                  <a:pt x="63" y="105"/>
                </a:cubicBezTo>
                <a:close/>
                <a:moveTo>
                  <a:pt x="183" y="131"/>
                </a:moveTo>
                <a:cubicBezTo>
                  <a:pt x="185" y="129"/>
                  <a:pt x="187" y="127"/>
                  <a:pt x="190" y="126"/>
                </a:cubicBezTo>
                <a:cubicBezTo>
                  <a:pt x="195" y="123"/>
                  <a:pt x="200" y="120"/>
                  <a:pt x="204" y="117"/>
                </a:cubicBezTo>
                <a:cubicBezTo>
                  <a:pt x="208" y="114"/>
                  <a:pt x="214" y="111"/>
                  <a:pt x="217" y="108"/>
                </a:cubicBezTo>
                <a:cubicBezTo>
                  <a:pt x="221" y="103"/>
                  <a:pt x="221" y="92"/>
                  <a:pt x="213" y="91"/>
                </a:cubicBezTo>
                <a:cubicBezTo>
                  <a:pt x="213" y="90"/>
                  <a:pt x="212" y="91"/>
                  <a:pt x="212" y="92"/>
                </a:cubicBezTo>
                <a:cubicBezTo>
                  <a:pt x="209" y="92"/>
                  <a:pt x="207" y="93"/>
                  <a:pt x="205" y="95"/>
                </a:cubicBezTo>
                <a:cubicBezTo>
                  <a:pt x="203" y="96"/>
                  <a:pt x="201" y="96"/>
                  <a:pt x="200" y="97"/>
                </a:cubicBezTo>
                <a:cubicBezTo>
                  <a:pt x="182" y="108"/>
                  <a:pt x="163" y="116"/>
                  <a:pt x="143" y="124"/>
                </a:cubicBezTo>
                <a:cubicBezTo>
                  <a:pt x="148" y="130"/>
                  <a:pt x="151" y="143"/>
                  <a:pt x="148" y="151"/>
                </a:cubicBezTo>
                <a:cubicBezTo>
                  <a:pt x="158" y="145"/>
                  <a:pt x="171" y="137"/>
                  <a:pt x="183" y="131"/>
                </a:cubicBezTo>
                <a:close/>
                <a:moveTo>
                  <a:pt x="85" y="107"/>
                </a:moveTo>
                <a:cubicBezTo>
                  <a:pt x="86" y="107"/>
                  <a:pt x="87" y="108"/>
                  <a:pt x="88" y="107"/>
                </a:cubicBezTo>
                <a:cubicBezTo>
                  <a:pt x="87" y="107"/>
                  <a:pt x="87" y="107"/>
                  <a:pt x="87" y="106"/>
                </a:cubicBezTo>
                <a:cubicBezTo>
                  <a:pt x="86" y="106"/>
                  <a:pt x="86" y="106"/>
                  <a:pt x="85" y="107"/>
                </a:cubicBezTo>
                <a:close/>
                <a:moveTo>
                  <a:pt x="80" y="107"/>
                </a:moveTo>
                <a:cubicBezTo>
                  <a:pt x="80" y="107"/>
                  <a:pt x="80" y="108"/>
                  <a:pt x="80" y="108"/>
                </a:cubicBezTo>
                <a:cubicBezTo>
                  <a:pt x="80" y="108"/>
                  <a:pt x="80" y="109"/>
                  <a:pt x="81" y="110"/>
                </a:cubicBezTo>
                <a:cubicBezTo>
                  <a:pt x="82" y="109"/>
                  <a:pt x="83" y="108"/>
                  <a:pt x="84" y="107"/>
                </a:cubicBezTo>
                <a:cubicBezTo>
                  <a:pt x="83" y="108"/>
                  <a:pt x="82" y="107"/>
                  <a:pt x="80" y="107"/>
                </a:cubicBezTo>
                <a:close/>
                <a:moveTo>
                  <a:pt x="229" y="109"/>
                </a:moveTo>
                <a:cubicBezTo>
                  <a:pt x="226" y="108"/>
                  <a:pt x="222" y="109"/>
                  <a:pt x="219" y="109"/>
                </a:cubicBezTo>
                <a:cubicBezTo>
                  <a:pt x="216" y="113"/>
                  <a:pt x="211" y="115"/>
                  <a:pt x="207" y="117"/>
                </a:cubicBezTo>
                <a:cubicBezTo>
                  <a:pt x="204" y="119"/>
                  <a:pt x="201" y="121"/>
                  <a:pt x="199" y="123"/>
                </a:cubicBezTo>
                <a:cubicBezTo>
                  <a:pt x="193" y="127"/>
                  <a:pt x="187" y="130"/>
                  <a:pt x="181" y="134"/>
                </a:cubicBezTo>
                <a:cubicBezTo>
                  <a:pt x="170" y="140"/>
                  <a:pt x="158" y="148"/>
                  <a:pt x="146" y="154"/>
                </a:cubicBezTo>
                <a:cubicBezTo>
                  <a:pt x="144" y="154"/>
                  <a:pt x="143" y="155"/>
                  <a:pt x="142" y="155"/>
                </a:cubicBezTo>
                <a:cubicBezTo>
                  <a:pt x="142" y="155"/>
                  <a:pt x="142" y="154"/>
                  <a:pt x="142" y="155"/>
                </a:cubicBezTo>
                <a:cubicBezTo>
                  <a:pt x="139" y="153"/>
                  <a:pt x="137" y="154"/>
                  <a:pt x="133" y="154"/>
                </a:cubicBezTo>
                <a:cubicBezTo>
                  <a:pt x="130" y="153"/>
                  <a:pt x="127" y="152"/>
                  <a:pt x="125" y="152"/>
                </a:cubicBezTo>
                <a:cubicBezTo>
                  <a:pt x="121" y="151"/>
                  <a:pt x="118" y="151"/>
                  <a:pt x="115" y="151"/>
                </a:cubicBezTo>
                <a:cubicBezTo>
                  <a:pt x="104" y="148"/>
                  <a:pt x="95" y="148"/>
                  <a:pt x="85" y="147"/>
                </a:cubicBezTo>
                <a:cubicBezTo>
                  <a:pt x="78" y="146"/>
                  <a:pt x="72" y="145"/>
                  <a:pt x="65" y="144"/>
                </a:cubicBezTo>
                <a:cubicBezTo>
                  <a:pt x="51" y="142"/>
                  <a:pt x="38" y="140"/>
                  <a:pt x="24" y="138"/>
                </a:cubicBezTo>
                <a:cubicBezTo>
                  <a:pt x="20" y="141"/>
                  <a:pt x="15" y="143"/>
                  <a:pt x="11" y="145"/>
                </a:cubicBezTo>
                <a:cubicBezTo>
                  <a:pt x="8" y="146"/>
                  <a:pt x="4" y="146"/>
                  <a:pt x="4" y="149"/>
                </a:cubicBezTo>
                <a:cubicBezTo>
                  <a:pt x="16" y="148"/>
                  <a:pt x="30" y="151"/>
                  <a:pt x="43" y="152"/>
                </a:cubicBezTo>
                <a:cubicBezTo>
                  <a:pt x="60" y="153"/>
                  <a:pt x="77" y="155"/>
                  <a:pt x="93" y="158"/>
                </a:cubicBezTo>
                <a:cubicBezTo>
                  <a:pt x="100" y="159"/>
                  <a:pt x="107" y="159"/>
                  <a:pt x="113" y="160"/>
                </a:cubicBezTo>
                <a:cubicBezTo>
                  <a:pt x="121" y="160"/>
                  <a:pt x="128" y="160"/>
                  <a:pt x="135" y="161"/>
                </a:cubicBezTo>
                <a:cubicBezTo>
                  <a:pt x="137" y="162"/>
                  <a:pt x="139" y="162"/>
                  <a:pt x="142" y="163"/>
                </a:cubicBezTo>
                <a:cubicBezTo>
                  <a:pt x="144" y="163"/>
                  <a:pt x="145" y="162"/>
                  <a:pt x="147" y="163"/>
                </a:cubicBezTo>
                <a:cubicBezTo>
                  <a:pt x="148" y="162"/>
                  <a:pt x="150" y="159"/>
                  <a:pt x="153" y="161"/>
                </a:cubicBezTo>
                <a:cubicBezTo>
                  <a:pt x="158" y="157"/>
                  <a:pt x="164" y="153"/>
                  <a:pt x="170" y="150"/>
                </a:cubicBezTo>
                <a:cubicBezTo>
                  <a:pt x="175" y="146"/>
                  <a:pt x="181" y="142"/>
                  <a:pt x="187" y="139"/>
                </a:cubicBezTo>
                <a:cubicBezTo>
                  <a:pt x="192" y="135"/>
                  <a:pt x="198" y="131"/>
                  <a:pt x="204" y="128"/>
                </a:cubicBezTo>
                <a:cubicBezTo>
                  <a:pt x="210" y="124"/>
                  <a:pt x="214" y="120"/>
                  <a:pt x="220" y="116"/>
                </a:cubicBezTo>
                <a:cubicBezTo>
                  <a:pt x="222" y="114"/>
                  <a:pt x="224" y="112"/>
                  <a:pt x="227" y="112"/>
                </a:cubicBezTo>
                <a:cubicBezTo>
                  <a:pt x="228" y="113"/>
                  <a:pt x="226" y="114"/>
                  <a:pt x="225" y="115"/>
                </a:cubicBezTo>
                <a:cubicBezTo>
                  <a:pt x="232" y="121"/>
                  <a:pt x="231" y="133"/>
                  <a:pt x="229" y="143"/>
                </a:cubicBezTo>
                <a:cubicBezTo>
                  <a:pt x="237" y="135"/>
                  <a:pt x="236" y="117"/>
                  <a:pt x="229" y="109"/>
                </a:cubicBezTo>
                <a:close/>
                <a:moveTo>
                  <a:pt x="71" y="120"/>
                </a:moveTo>
                <a:cubicBezTo>
                  <a:pt x="52" y="118"/>
                  <a:pt x="32" y="119"/>
                  <a:pt x="15" y="115"/>
                </a:cubicBezTo>
                <a:cubicBezTo>
                  <a:pt x="15" y="115"/>
                  <a:pt x="15" y="115"/>
                  <a:pt x="14" y="115"/>
                </a:cubicBezTo>
                <a:cubicBezTo>
                  <a:pt x="15" y="119"/>
                  <a:pt x="20" y="115"/>
                  <a:pt x="23" y="118"/>
                </a:cubicBezTo>
                <a:cubicBezTo>
                  <a:pt x="20" y="119"/>
                  <a:pt x="16" y="117"/>
                  <a:pt x="15" y="120"/>
                </a:cubicBezTo>
                <a:cubicBezTo>
                  <a:pt x="17" y="120"/>
                  <a:pt x="19" y="121"/>
                  <a:pt x="21" y="122"/>
                </a:cubicBezTo>
                <a:cubicBezTo>
                  <a:pt x="24" y="122"/>
                  <a:pt x="26" y="122"/>
                  <a:pt x="28" y="124"/>
                </a:cubicBezTo>
                <a:cubicBezTo>
                  <a:pt x="23" y="124"/>
                  <a:pt x="19" y="121"/>
                  <a:pt x="15" y="123"/>
                </a:cubicBezTo>
                <a:cubicBezTo>
                  <a:pt x="15" y="124"/>
                  <a:pt x="15" y="124"/>
                  <a:pt x="14" y="125"/>
                </a:cubicBezTo>
                <a:cubicBezTo>
                  <a:pt x="21" y="126"/>
                  <a:pt x="27" y="126"/>
                  <a:pt x="34" y="127"/>
                </a:cubicBezTo>
                <a:cubicBezTo>
                  <a:pt x="39" y="128"/>
                  <a:pt x="43" y="130"/>
                  <a:pt x="48" y="131"/>
                </a:cubicBezTo>
                <a:cubicBezTo>
                  <a:pt x="53" y="132"/>
                  <a:pt x="59" y="132"/>
                  <a:pt x="64" y="134"/>
                </a:cubicBezTo>
                <a:cubicBezTo>
                  <a:pt x="48" y="132"/>
                  <a:pt x="29" y="126"/>
                  <a:pt x="13" y="127"/>
                </a:cubicBezTo>
                <a:cubicBezTo>
                  <a:pt x="13" y="128"/>
                  <a:pt x="13" y="128"/>
                  <a:pt x="13" y="129"/>
                </a:cubicBezTo>
                <a:cubicBezTo>
                  <a:pt x="19" y="130"/>
                  <a:pt x="24" y="132"/>
                  <a:pt x="30" y="133"/>
                </a:cubicBezTo>
                <a:cubicBezTo>
                  <a:pt x="45" y="136"/>
                  <a:pt x="61" y="137"/>
                  <a:pt x="76" y="140"/>
                </a:cubicBezTo>
                <a:cubicBezTo>
                  <a:pt x="82" y="141"/>
                  <a:pt x="89" y="141"/>
                  <a:pt x="95" y="142"/>
                </a:cubicBezTo>
                <a:cubicBezTo>
                  <a:pt x="111" y="143"/>
                  <a:pt x="125" y="145"/>
                  <a:pt x="139" y="148"/>
                </a:cubicBezTo>
                <a:cubicBezTo>
                  <a:pt x="138" y="147"/>
                  <a:pt x="138" y="144"/>
                  <a:pt x="138" y="144"/>
                </a:cubicBezTo>
                <a:cubicBezTo>
                  <a:pt x="127" y="142"/>
                  <a:pt x="113" y="141"/>
                  <a:pt x="103" y="138"/>
                </a:cubicBezTo>
                <a:cubicBezTo>
                  <a:pt x="113" y="140"/>
                  <a:pt x="128" y="141"/>
                  <a:pt x="138" y="142"/>
                </a:cubicBezTo>
                <a:cubicBezTo>
                  <a:pt x="138" y="140"/>
                  <a:pt x="138" y="140"/>
                  <a:pt x="138" y="139"/>
                </a:cubicBezTo>
                <a:cubicBezTo>
                  <a:pt x="133" y="140"/>
                  <a:pt x="127" y="138"/>
                  <a:pt x="123" y="137"/>
                </a:cubicBezTo>
                <a:cubicBezTo>
                  <a:pt x="126" y="136"/>
                  <a:pt x="131" y="138"/>
                  <a:pt x="136" y="138"/>
                </a:cubicBezTo>
                <a:cubicBezTo>
                  <a:pt x="136" y="136"/>
                  <a:pt x="137" y="134"/>
                  <a:pt x="138" y="133"/>
                </a:cubicBezTo>
                <a:cubicBezTo>
                  <a:pt x="131" y="130"/>
                  <a:pt x="122" y="132"/>
                  <a:pt x="115" y="131"/>
                </a:cubicBezTo>
                <a:cubicBezTo>
                  <a:pt x="108" y="130"/>
                  <a:pt x="100" y="128"/>
                  <a:pt x="93" y="126"/>
                </a:cubicBezTo>
                <a:cubicBezTo>
                  <a:pt x="103" y="127"/>
                  <a:pt x="112" y="130"/>
                  <a:pt x="122" y="130"/>
                </a:cubicBezTo>
                <a:cubicBezTo>
                  <a:pt x="126" y="130"/>
                  <a:pt x="131" y="130"/>
                  <a:pt x="135" y="130"/>
                </a:cubicBezTo>
                <a:cubicBezTo>
                  <a:pt x="136" y="130"/>
                  <a:pt x="138" y="131"/>
                  <a:pt x="139" y="129"/>
                </a:cubicBezTo>
                <a:cubicBezTo>
                  <a:pt x="139" y="128"/>
                  <a:pt x="137" y="127"/>
                  <a:pt x="137" y="126"/>
                </a:cubicBezTo>
                <a:cubicBezTo>
                  <a:pt x="115" y="125"/>
                  <a:pt x="93" y="122"/>
                  <a:pt x="71" y="120"/>
                </a:cubicBezTo>
                <a:close/>
                <a:moveTo>
                  <a:pt x="226" y="146"/>
                </a:moveTo>
                <a:cubicBezTo>
                  <a:pt x="225" y="144"/>
                  <a:pt x="227" y="144"/>
                  <a:pt x="227" y="142"/>
                </a:cubicBezTo>
                <a:cubicBezTo>
                  <a:pt x="228" y="140"/>
                  <a:pt x="228" y="136"/>
                  <a:pt x="229" y="133"/>
                </a:cubicBezTo>
                <a:cubicBezTo>
                  <a:pt x="229" y="125"/>
                  <a:pt x="228" y="119"/>
                  <a:pt x="223" y="116"/>
                </a:cubicBezTo>
                <a:cubicBezTo>
                  <a:pt x="221" y="117"/>
                  <a:pt x="219" y="119"/>
                  <a:pt x="217" y="120"/>
                </a:cubicBezTo>
                <a:cubicBezTo>
                  <a:pt x="222" y="128"/>
                  <a:pt x="224" y="140"/>
                  <a:pt x="221" y="149"/>
                </a:cubicBezTo>
                <a:cubicBezTo>
                  <a:pt x="223" y="148"/>
                  <a:pt x="224" y="147"/>
                  <a:pt x="226" y="146"/>
                </a:cubicBezTo>
                <a:close/>
                <a:moveTo>
                  <a:pt x="220" y="139"/>
                </a:moveTo>
                <a:cubicBezTo>
                  <a:pt x="220" y="132"/>
                  <a:pt x="219" y="125"/>
                  <a:pt x="216" y="122"/>
                </a:cubicBezTo>
                <a:cubicBezTo>
                  <a:pt x="200" y="133"/>
                  <a:pt x="183" y="143"/>
                  <a:pt x="167" y="154"/>
                </a:cubicBezTo>
                <a:cubicBezTo>
                  <a:pt x="171" y="162"/>
                  <a:pt x="174" y="173"/>
                  <a:pt x="173" y="183"/>
                </a:cubicBezTo>
                <a:cubicBezTo>
                  <a:pt x="189" y="173"/>
                  <a:pt x="203" y="162"/>
                  <a:pt x="219" y="151"/>
                </a:cubicBezTo>
                <a:cubicBezTo>
                  <a:pt x="219" y="148"/>
                  <a:pt x="221" y="143"/>
                  <a:pt x="220" y="139"/>
                </a:cubicBezTo>
                <a:close/>
                <a:moveTo>
                  <a:pt x="145" y="144"/>
                </a:moveTo>
                <a:cubicBezTo>
                  <a:pt x="145" y="146"/>
                  <a:pt x="143" y="148"/>
                  <a:pt x="143" y="151"/>
                </a:cubicBezTo>
                <a:cubicBezTo>
                  <a:pt x="146" y="150"/>
                  <a:pt x="147" y="147"/>
                  <a:pt x="147" y="144"/>
                </a:cubicBezTo>
                <a:cubicBezTo>
                  <a:pt x="148" y="138"/>
                  <a:pt x="146" y="132"/>
                  <a:pt x="144" y="128"/>
                </a:cubicBezTo>
                <a:cubicBezTo>
                  <a:pt x="143" y="128"/>
                  <a:pt x="142" y="127"/>
                  <a:pt x="142" y="126"/>
                </a:cubicBezTo>
                <a:cubicBezTo>
                  <a:pt x="140" y="127"/>
                  <a:pt x="140" y="126"/>
                  <a:pt x="139" y="126"/>
                </a:cubicBezTo>
                <a:cubicBezTo>
                  <a:pt x="141" y="132"/>
                  <a:pt x="145" y="137"/>
                  <a:pt x="145" y="144"/>
                </a:cubicBezTo>
                <a:close/>
                <a:moveTo>
                  <a:pt x="135" y="149"/>
                </a:moveTo>
                <a:cubicBezTo>
                  <a:pt x="127" y="147"/>
                  <a:pt x="119" y="146"/>
                  <a:pt x="111" y="145"/>
                </a:cubicBezTo>
                <a:cubicBezTo>
                  <a:pt x="106" y="144"/>
                  <a:pt x="101" y="144"/>
                  <a:pt x="97" y="144"/>
                </a:cubicBezTo>
                <a:cubicBezTo>
                  <a:pt x="87" y="143"/>
                  <a:pt x="78" y="141"/>
                  <a:pt x="67" y="140"/>
                </a:cubicBezTo>
                <a:cubicBezTo>
                  <a:pt x="53" y="139"/>
                  <a:pt x="39" y="137"/>
                  <a:pt x="24" y="134"/>
                </a:cubicBezTo>
                <a:cubicBezTo>
                  <a:pt x="19" y="133"/>
                  <a:pt x="10" y="129"/>
                  <a:pt x="8" y="133"/>
                </a:cubicBezTo>
                <a:cubicBezTo>
                  <a:pt x="27" y="138"/>
                  <a:pt x="48" y="140"/>
                  <a:pt x="69" y="142"/>
                </a:cubicBezTo>
                <a:cubicBezTo>
                  <a:pt x="74" y="143"/>
                  <a:pt x="79" y="144"/>
                  <a:pt x="84" y="145"/>
                </a:cubicBezTo>
                <a:cubicBezTo>
                  <a:pt x="89" y="145"/>
                  <a:pt x="94" y="146"/>
                  <a:pt x="99" y="146"/>
                </a:cubicBezTo>
                <a:cubicBezTo>
                  <a:pt x="106" y="147"/>
                  <a:pt x="114" y="149"/>
                  <a:pt x="121" y="150"/>
                </a:cubicBezTo>
                <a:cubicBezTo>
                  <a:pt x="126" y="150"/>
                  <a:pt x="133" y="151"/>
                  <a:pt x="136" y="151"/>
                </a:cubicBezTo>
                <a:cubicBezTo>
                  <a:pt x="137" y="152"/>
                  <a:pt x="139" y="152"/>
                  <a:pt x="140" y="151"/>
                </a:cubicBezTo>
                <a:cubicBezTo>
                  <a:pt x="139" y="150"/>
                  <a:pt x="137" y="149"/>
                  <a:pt x="135" y="149"/>
                </a:cubicBezTo>
                <a:close/>
                <a:moveTo>
                  <a:pt x="141" y="165"/>
                </a:moveTo>
                <a:cubicBezTo>
                  <a:pt x="136" y="165"/>
                  <a:pt x="132" y="163"/>
                  <a:pt x="128" y="162"/>
                </a:cubicBezTo>
                <a:cubicBezTo>
                  <a:pt x="121" y="162"/>
                  <a:pt x="110" y="162"/>
                  <a:pt x="101" y="161"/>
                </a:cubicBezTo>
                <a:cubicBezTo>
                  <a:pt x="93" y="160"/>
                  <a:pt x="84" y="158"/>
                  <a:pt x="76" y="158"/>
                </a:cubicBezTo>
                <a:cubicBezTo>
                  <a:pt x="67" y="157"/>
                  <a:pt x="58" y="155"/>
                  <a:pt x="48" y="155"/>
                </a:cubicBezTo>
                <a:cubicBezTo>
                  <a:pt x="44" y="154"/>
                  <a:pt x="41" y="154"/>
                  <a:pt x="37" y="154"/>
                </a:cubicBezTo>
                <a:cubicBezTo>
                  <a:pt x="30" y="153"/>
                  <a:pt x="21" y="151"/>
                  <a:pt x="12" y="151"/>
                </a:cubicBezTo>
                <a:cubicBezTo>
                  <a:pt x="11" y="152"/>
                  <a:pt x="11" y="152"/>
                  <a:pt x="10" y="153"/>
                </a:cubicBezTo>
                <a:cubicBezTo>
                  <a:pt x="10" y="156"/>
                  <a:pt x="13" y="155"/>
                  <a:pt x="15" y="155"/>
                </a:cubicBezTo>
                <a:cubicBezTo>
                  <a:pt x="17" y="155"/>
                  <a:pt x="20" y="155"/>
                  <a:pt x="22" y="155"/>
                </a:cubicBezTo>
                <a:cubicBezTo>
                  <a:pt x="26" y="155"/>
                  <a:pt x="30" y="155"/>
                  <a:pt x="32" y="157"/>
                </a:cubicBezTo>
                <a:cubicBezTo>
                  <a:pt x="26" y="157"/>
                  <a:pt x="18" y="156"/>
                  <a:pt x="13" y="157"/>
                </a:cubicBezTo>
                <a:cubicBezTo>
                  <a:pt x="17" y="158"/>
                  <a:pt x="24" y="157"/>
                  <a:pt x="28" y="160"/>
                </a:cubicBezTo>
                <a:cubicBezTo>
                  <a:pt x="23" y="160"/>
                  <a:pt x="19" y="159"/>
                  <a:pt x="11" y="159"/>
                </a:cubicBezTo>
                <a:cubicBezTo>
                  <a:pt x="10" y="161"/>
                  <a:pt x="11" y="164"/>
                  <a:pt x="12" y="166"/>
                </a:cubicBezTo>
                <a:cubicBezTo>
                  <a:pt x="29" y="168"/>
                  <a:pt x="43" y="171"/>
                  <a:pt x="59" y="174"/>
                </a:cubicBezTo>
                <a:cubicBezTo>
                  <a:pt x="43" y="172"/>
                  <a:pt x="28" y="169"/>
                  <a:pt x="10" y="168"/>
                </a:cubicBezTo>
                <a:cubicBezTo>
                  <a:pt x="7" y="170"/>
                  <a:pt x="11" y="173"/>
                  <a:pt x="10" y="175"/>
                </a:cubicBezTo>
                <a:cubicBezTo>
                  <a:pt x="16" y="176"/>
                  <a:pt x="21" y="177"/>
                  <a:pt x="26" y="178"/>
                </a:cubicBezTo>
                <a:cubicBezTo>
                  <a:pt x="42" y="182"/>
                  <a:pt x="56" y="185"/>
                  <a:pt x="72" y="186"/>
                </a:cubicBezTo>
                <a:cubicBezTo>
                  <a:pt x="93" y="187"/>
                  <a:pt x="113" y="191"/>
                  <a:pt x="136" y="193"/>
                </a:cubicBezTo>
                <a:cubicBezTo>
                  <a:pt x="138" y="194"/>
                  <a:pt x="142" y="194"/>
                  <a:pt x="144" y="194"/>
                </a:cubicBezTo>
                <a:cubicBezTo>
                  <a:pt x="144" y="193"/>
                  <a:pt x="142" y="192"/>
                  <a:pt x="142" y="189"/>
                </a:cubicBezTo>
                <a:cubicBezTo>
                  <a:pt x="129" y="187"/>
                  <a:pt x="112" y="185"/>
                  <a:pt x="98" y="182"/>
                </a:cubicBezTo>
                <a:cubicBezTo>
                  <a:pt x="95" y="182"/>
                  <a:pt x="91" y="181"/>
                  <a:pt x="88" y="180"/>
                </a:cubicBezTo>
                <a:cubicBezTo>
                  <a:pt x="108" y="182"/>
                  <a:pt x="125" y="186"/>
                  <a:pt x="143" y="187"/>
                </a:cubicBezTo>
                <a:cubicBezTo>
                  <a:pt x="141" y="182"/>
                  <a:pt x="145" y="180"/>
                  <a:pt x="144" y="175"/>
                </a:cubicBezTo>
                <a:cubicBezTo>
                  <a:pt x="140" y="175"/>
                  <a:pt x="136" y="175"/>
                  <a:pt x="131" y="174"/>
                </a:cubicBezTo>
                <a:cubicBezTo>
                  <a:pt x="127" y="174"/>
                  <a:pt x="123" y="172"/>
                  <a:pt x="120" y="172"/>
                </a:cubicBezTo>
                <a:cubicBezTo>
                  <a:pt x="118" y="172"/>
                  <a:pt x="115" y="173"/>
                  <a:pt x="115" y="171"/>
                </a:cubicBezTo>
                <a:cubicBezTo>
                  <a:pt x="120" y="170"/>
                  <a:pt x="127" y="173"/>
                  <a:pt x="133" y="173"/>
                </a:cubicBezTo>
                <a:cubicBezTo>
                  <a:pt x="137" y="173"/>
                  <a:pt x="141" y="173"/>
                  <a:pt x="144" y="174"/>
                </a:cubicBezTo>
                <a:cubicBezTo>
                  <a:pt x="145" y="172"/>
                  <a:pt x="146" y="172"/>
                  <a:pt x="145" y="171"/>
                </a:cubicBezTo>
                <a:cubicBezTo>
                  <a:pt x="141" y="170"/>
                  <a:pt x="137" y="170"/>
                  <a:pt x="132" y="170"/>
                </a:cubicBezTo>
                <a:cubicBezTo>
                  <a:pt x="127" y="170"/>
                  <a:pt x="123" y="169"/>
                  <a:pt x="118" y="169"/>
                </a:cubicBezTo>
                <a:cubicBezTo>
                  <a:pt x="102" y="167"/>
                  <a:pt x="87" y="167"/>
                  <a:pt x="74" y="163"/>
                </a:cubicBezTo>
                <a:cubicBezTo>
                  <a:pt x="87" y="164"/>
                  <a:pt x="101" y="166"/>
                  <a:pt x="115" y="167"/>
                </a:cubicBezTo>
                <a:cubicBezTo>
                  <a:pt x="126" y="167"/>
                  <a:pt x="135" y="169"/>
                  <a:pt x="145" y="168"/>
                </a:cubicBezTo>
                <a:cubicBezTo>
                  <a:pt x="145" y="167"/>
                  <a:pt x="145" y="167"/>
                  <a:pt x="145" y="165"/>
                </a:cubicBezTo>
                <a:cubicBezTo>
                  <a:pt x="143" y="165"/>
                  <a:pt x="142" y="165"/>
                  <a:pt x="141" y="165"/>
                </a:cubicBezTo>
                <a:close/>
                <a:moveTo>
                  <a:pt x="170" y="185"/>
                </a:moveTo>
                <a:cubicBezTo>
                  <a:pt x="172" y="174"/>
                  <a:pt x="170" y="162"/>
                  <a:pt x="165" y="155"/>
                </a:cubicBezTo>
                <a:cubicBezTo>
                  <a:pt x="164" y="156"/>
                  <a:pt x="163" y="156"/>
                  <a:pt x="162" y="156"/>
                </a:cubicBezTo>
                <a:cubicBezTo>
                  <a:pt x="165" y="168"/>
                  <a:pt x="168" y="177"/>
                  <a:pt x="165" y="189"/>
                </a:cubicBezTo>
                <a:cubicBezTo>
                  <a:pt x="167" y="188"/>
                  <a:pt x="169" y="187"/>
                  <a:pt x="170" y="185"/>
                </a:cubicBezTo>
                <a:close/>
                <a:moveTo>
                  <a:pt x="162" y="192"/>
                </a:moveTo>
                <a:cubicBezTo>
                  <a:pt x="163" y="190"/>
                  <a:pt x="164" y="187"/>
                  <a:pt x="164" y="186"/>
                </a:cubicBezTo>
                <a:cubicBezTo>
                  <a:pt x="165" y="177"/>
                  <a:pt x="163" y="165"/>
                  <a:pt x="160" y="158"/>
                </a:cubicBezTo>
                <a:cubicBezTo>
                  <a:pt x="157" y="160"/>
                  <a:pt x="154" y="162"/>
                  <a:pt x="151" y="164"/>
                </a:cubicBezTo>
                <a:cubicBezTo>
                  <a:pt x="155" y="175"/>
                  <a:pt x="155" y="188"/>
                  <a:pt x="152" y="198"/>
                </a:cubicBezTo>
                <a:cubicBezTo>
                  <a:pt x="154" y="195"/>
                  <a:pt x="160" y="194"/>
                  <a:pt x="162" y="192"/>
                </a:cubicBezTo>
                <a:close/>
                <a:moveTo>
                  <a:pt x="150" y="197"/>
                </a:moveTo>
                <a:cubicBezTo>
                  <a:pt x="154" y="187"/>
                  <a:pt x="153" y="172"/>
                  <a:pt x="149" y="165"/>
                </a:cubicBezTo>
                <a:cubicBezTo>
                  <a:pt x="149" y="165"/>
                  <a:pt x="149" y="164"/>
                  <a:pt x="148" y="165"/>
                </a:cubicBezTo>
                <a:cubicBezTo>
                  <a:pt x="146" y="165"/>
                  <a:pt x="147" y="168"/>
                  <a:pt x="147" y="170"/>
                </a:cubicBezTo>
                <a:cubicBezTo>
                  <a:pt x="147" y="173"/>
                  <a:pt x="147" y="176"/>
                  <a:pt x="148" y="179"/>
                </a:cubicBezTo>
                <a:cubicBezTo>
                  <a:pt x="148" y="183"/>
                  <a:pt x="148" y="187"/>
                  <a:pt x="147" y="190"/>
                </a:cubicBezTo>
                <a:cubicBezTo>
                  <a:pt x="147" y="194"/>
                  <a:pt x="145" y="198"/>
                  <a:pt x="146" y="200"/>
                </a:cubicBezTo>
                <a:cubicBezTo>
                  <a:pt x="148" y="201"/>
                  <a:pt x="149" y="198"/>
                  <a:pt x="150" y="197"/>
                </a:cubicBezTo>
                <a:close/>
                <a:moveTo>
                  <a:pt x="144" y="197"/>
                </a:moveTo>
                <a:cubicBezTo>
                  <a:pt x="142" y="196"/>
                  <a:pt x="140" y="196"/>
                  <a:pt x="138" y="196"/>
                </a:cubicBezTo>
                <a:cubicBezTo>
                  <a:pt x="137" y="196"/>
                  <a:pt x="136" y="195"/>
                  <a:pt x="135" y="195"/>
                </a:cubicBezTo>
                <a:cubicBezTo>
                  <a:pt x="132" y="194"/>
                  <a:pt x="129" y="194"/>
                  <a:pt x="127" y="194"/>
                </a:cubicBezTo>
                <a:cubicBezTo>
                  <a:pt x="118" y="194"/>
                  <a:pt x="108" y="191"/>
                  <a:pt x="99" y="191"/>
                </a:cubicBezTo>
                <a:cubicBezTo>
                  <a:pt x="96" y="191"/>
                  <a:pt x="93" y="190"/>
                  <a:pt x="89" y="189"/>
                </a:cubicBezTo>
                <a:cubicBezTo>
                  <a:pt x="77" y="188"/>
                  <a:pt x="65" y="188"/>
                  <a:pt x="53" y="186"/>
                </a:cubicBezTo>
                <a:cubicBezTo>
                  <a:pt x="44" y="185"/>
                  <a:pt x="34" y="182"/>
                  <a:pt x="26" y="180"/>
                </a:cubicBezTo>
                <a:cubicBezTo>
                  <a:pt x="23" y="180"/>
                  <a:pt x="19" y="179"/>
                  <a:pt x="16" y="178"/>
                </a:cubicBezTo>
                <a:cubicBezTo>
                  <a:pt x="12" y="178"/>
                  <a:pt x="4" y="175"/>
                  <a:pt x="4" y="180"/>
                </a:cubicBezTo>
                <a:cubicBezTo>
                  <a:pt x="29" y="184"/>
                  <a:pt x="55" y="191"/>
                  <a:pt x="81" y="194"/>
                </a:cubicBezTo>
                <a:cubicBezTo>
                  <a:pt x="84" y="194"/>
                  <a:pt x="88" y="195"/>
                  <a:pt x="91" y="195"/>
                </a:cubicBezTo>
                <a:cubicBezTo>
                  <a:pt x="107" y="196"/>
                  <a:pt x="126" y="199"/>
                  <a:pt x="143" y="200"/>
                </a:cubicBezTo>
                <a:cubicBezTo>
                  <a:pt x="143" y="199"/>
                  <a:pt x="144" y="197"/>
                  <a:pt x="144" y="1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组合 32"/>
          <p:cNvGrpSpPr/>
          <p:nvPr/>
        </p:nvGrpSpPr>
        <p:grpSpPr bwMode="auto">
          <a:xfrm>
            <a:off x="1419225" y="1270000"/>
            <a:ext cx="1214438" cy="2355850"/>
            <a:chOff x="1419709" y="1270654"/>
            <a:chExt cx="1213553" cy="2354901"/>
          </a:xfrm>
        </p:grpSpPr>
        <p:sp>
          <p:nvSpPr>
            <p:cNvPr id="34" name="圆角矩形 33"/>
            <p:cNvSpPr/>
            <p:nvPr/>
          </p:nvSpPr>
          <p:spPr bwMode="auto">
            <a:xfrm rot="5400000">
              <a:off x="849035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1551376" y="1411885"/>
              <a:ext cx="950219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1505018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Tx/>
                <a:buNone/>
                <a:defRPr/>
              </a:pPr>
              <a:r>
                <a:rPr lang="en-US" altLang="zh-CN" sz="3200" b="1" spc="50" dirty="0">
                  <a:ln w="11430"/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1</a:t>
              </a:r>
              <a:endParaRPr lang="en-US" altLang="zh-CN" sz="3200" b="1" spc="50" dirty="0">
                <a:ln w="11430"/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矩形 261"/>
            <p:cNvSpPr>
              <a:spLocks noChangeArrowheads="1"/>
            </p:cNvSpPr>
            <p:nvPr/>
          </p:nvSpPr>
          <p:spPr bwMode="auto">
            <a:xfrm>
              <a:off x="1625934" y="1951418"/>
              <a:ext cx="801104" cy="27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zh-CN" altLang="en-US" sz="12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1499026" y="2711523"/>
              <a:ext cx="1086646" cy="43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auto"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+mn-ea"/>
                  <a:ea typeface="+mn-ea"/>
                </a:rPr>
                <a:t>这里或者</a:t>
              </a:r>
              <a:endParaRPr lang="en-US" altLang="zh-CN" sz="11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39" name="TextBox 36"/>
          <p:cNvSpPr txBox="1"/>
          <p:nvPr/>
        </p:nvSpPr>
        <p:spPr>
          <a:xfrm>
            <a:off x="957263" y="3976688"/>
            <a:ext cx="7170737" cy="560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38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</a: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这里，或者通过复制您的文本后</a:t>
            </a:r>
            <a:endParaRPr lang="zh-CN" altLang="en-US" sz="1050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17416" name="组合 39"/>
          <p:cNvGrpSpPr/>
          <p:nvPr/>
        </p:nvGrpSpPr>
        <p:grpSpPr bwMode="auto">
          <a:xfrm>
            <a:off x="3155950" y="1270000"/>
            <a:ext cx="1214438" cy="2355850"/>
            <a:chOff x="3156432" y="1270654"/>
            <a:chExt cx="1213553" cy="2354901"/>
          </a:xfrm>
        </p:grpSpPr>
        <p:sp>
          <p:nvSpPr>
            <p:cNvPr id="41" name="圆角矩形 40"/>
            <p:cNvSpPr/>
            <p:nvPr/>
          </p:nvSpPr>
          <p:spPr bwMode="auto">
            <a:xfrm rot="5400000">
              <a:off x="2585758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3288099" y="1411885"/>
              <a:ext cx="950219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3241741" y="1355957"/>
              <a:ext cx="1042932" cy="6229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Tx/>
                <a:buNone/>
                <a:defRPr/>
              </a:pPr>
              <a:r>
                <a:rPr lang="en-US" altLang="zh-CN" sz="3200" b="1" spc="50" dirty="0">
                  <a:ln w="11430"/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2</a:t>
              </a:r>
              <a:endParaRPr lang="en-US" altLang="zh-CN" sz="3200" b="1" spc="50" dirty="0">
                <a:ln w="11430"/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矩形 261"/>
            <p:cNvSpPr>
              <a:spLocks noChangeArrowheads="1"/>
            </p:cNvSpPr>
            <p:nvPr/>
          </p:nvSpPr>
          <p:spPr bwMode="auto">
            <a:xfrm>
              <a:off x="3362657" y="1951418"/>
              <a:ext cx="801104" cy="27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zh-CN" altLang="en-US" sz="12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6" name="Text Box 39"/>
            <p:cNvSpPr txBox="1">
              <a:spLocks noChangeArrowheads="1"/>
            </p:cNvSpPr>
            <p:nvPr/>
          </p:nvSpPr>
          <p:spPr bwMode="auto">
            <a:xfrm>
              <a:off x="3219886" y="2711523"/>
              <a:ext cx="1086646" cy="43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auto"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+mn-ea"/>
                  <a:ea typeface="+mn-ea"/>
                </a:rPr>
                <a:t>这里或者</a:t>
              </a:r>
              <a:endParaRPr lang="en-US" altLang="zh-CN" sz="11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7422" name="组合 66"/>
          <p:cNvGrpSpPr/>
          <p:nvPr/>
        </p:nvGrpSpPr>
        <p:grpSpPr bwMode="auto">
          <a:xfrm>
            <a:off x="4897438" y="1270000"/>
            <a:ext cx="1212850" cy="2355850"/>
            <a:chOff x="4896956" y="1270654"/>
            <a:chExt cx="1213553" cy="2354901"/>
          </a:xfrm>
        </p:grpSpPr>
        <p:sp>
          <p:nvSpPr>
            <p:cNvPr id="68" name="圆角矩形 67"/>
            <p:cNvSpPr/>
            <p:nvPr/>
          </p:nvSpPr>
          <p:spPr bwMode="auto">
            <a:xfrm rot="5400000">
              <a:off x="4326282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9" name="椭圆 68"/>
            <p:cNvSpPr/>
            <p:nvPr/>
          </p:nvSpPr>
          <p:spPr bwMode="auto">
            <a:xfrm>
              <a:off x="5028794" y="1411885"/>
              <a:ext cx="949875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0" name="Text Box 39"/>
            <p:cNvSpPr txBox="1">
              <a:spLocks noChangeArrowheads="1"/>
            </p:cNvSpPr>
            <p:nvPr/>
          </p:nvSpPr>
          <p:spPr bwMode="auto">
            <a:xfrm>
              <a:off x="4982265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Tx/>
                <a:buNone/>
                <a:defRPr/>
              </a:pPr>
              <a:r>
                <a:rPr lang="en-US" altLang="zh-CN" sz="3200" b="1" spc="50" dirty="0">
                  <a:ln w="11430"/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3</a:t>
              </a:r>
              <a:endParaRPr lang="en-US" altLang="zh-CN" sz="3200" b="1" spc="50" dirty="0">
                <a:ln w="11430"/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矩形 261"/>
            <p:cNvSpPr>
              <a:spLocks noChangeArrowheads="1"/>
            </p:cNvSpPr>
            <p:nvPr/>
          </p:nvSpPr>
          <p:spPr bwMode="auto">
            <a:xfrm>
              <a:off x="5103451" y="1951418"/>
              <a:ext cx="800564" cy="27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zh-CN" altLang="en-US" sz="12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2" name="Text Box 39"/>
            <p:cNvSpPr txBox="1">
              <a:spLocks noChangeArrowheads="1"/>
            </p:cNvSpPr>
            <p:nvPr/>
          </p:nvSpPr>
          <p:spPr bwMode="auto">
            <a:xfrm>
              <a:off x="4965258" y="2711523"/>
              <a:ext cx="1086479" cy="43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auto"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+mn-ea"/>
                  <a:ea typeface="+mn-ea"/>
                </a:rPr>
                <a:t>这里或者</a:t>
              </a:r>
              <a:endParaRPr lang="en-US" altLang="zh-CN" sz="11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7428" name="组合 72"/>
          <p:cNvGrpSpPr/>
          <p:nvPr/>
        </p:nvGrpSpPr>
        <p:grpSpPr bwMode="auto">
          <a:xfrm>
            <a:off x="6591300" y="1270000"/>
            <a:ext cx="1212850" cy="2355850"/>
            <a:chOff x="6590610" y="1270654"/>
            <a:chExt cx="1213553" cy="2354901"/>
          </a:xfrm>
        </p:grpSpPr>
        <p:sp>
          <p:nvSpPr>
            <p:cNvPr id="74" name="圆角矩形 73"/>
            <p:cNvSpPr/>
            <p:nvPr/>
          </p:nvSpPr>
          <p:spPr bwMode="auto">
            <a:xfrm rot="5400000">
              <a:off x="6019936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5" name="椭圆 74"/>
            <p:cNvSpPr/>
            <p:nvPr/>
          </p:nvSpPr>
          <p:spPr bwMode="auto">
            <a:xfrm>
              <a:off x="6722449" y="1411885"/>
              <a:ext cx="949875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6" name="Text Box 39"/>
            <p:cNvSpPr txBox="1">
              <a:spLocks noChangeArrowheads="1"/>
            </p:cNvSpPr>
            <p:nvPr/>
          </p:nvSpPr>
          <p:spPr bwMode="auto">
            <a:xfrm>
              <a:off x="6675919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Tx/>
                <a:buNone/>
                <a:defRPr/>
              </a:pPr>
              <a:r>
                <a:rPr lang="en-US" altLang="zh-CN" sz="3200" b="1" spc="50" dirty="0">
                  <a:ln w="11430"/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4</a:t>
              </a:r>
              <a:endParaRPr lang="en-US" altLang="zh-CN" sz="3200" b="1" spc="50" dirty="0">
                <a:ln w="11430"/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矩形 261"/>
            <p:cNvSpPr>
              <a:spLocks noChangeArrowheads="1"/>
            </p:cNvSpPr>
            <p:nvPr/>
          </p:nvSpPr>
          <p:spPr bwMode="auto">
            <a:xfrm>
              <a:off x="6797105" y="1951418"/>
              <a:ext cx="800564" cy="27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zh-CN" altLang="en-US" sz="12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8" name="Text Box 39"/>
            <p:cNvSpPr txBox="1">
              <a:spLocks noChangeArrowheads="1"/>
            </p:cNvSpPr>
            <p:nvPr/>
          </p:nvSpPr>
          <p:spPr bwMode="auto">
            <a:xfrm>
              <a:off x="6654147" y="2711523"/>
              <a:ext cx="1086479" cy="43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auto"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+mn-ea"/>
                  <a:ea typeface="+mn-ea"/>
                </a:rPr>
                <a:t>这里或者</a:t>
              </a:r>
              <a:endParaRPr lang="en-US" altLang="zh-CN" sz="11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108075" y="393700"/>
            <a:ext cx="2479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点击此处添加标题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0" name="Freeform 145"/>
          <p:cNvSpPr>
            <a:spLocks noEditPoints="1"/>
          </p:cNvSpPr>
          <p:nvPr/>
        </p:nvSpPr>
        <p:spPr bwMode="auto">
          <a:xfrm>
            <a:off x="373063" y="247650"/>
            <a:ext cx="682625" cy="584200"/>
          </a:xfrm>
          <a:custGeom>
            <a:avLst/>
            <a:gdLst>
              <a:gd name="T0" fmla="*/ 101 w 238"/>
              <a:gd name="T1" fmla="*/ 32 h 203"/>
              <a:gd name="T2" fmla="*/ 188 w 238"/>
              <a:gd name="T3" fmla="*/ 87 h 203"/>
              <a:gd name="T4" fmla="*/ 234 w 238"/>
              <a:gd name="T5" fmla="*/ 141 h 203"/>
              <a:gd name="T6" fmla="*/ 140 w 238"/>
              <a:gd name="T7" fmla="*/ 201 h 203"/>
              <a:gd name="T8" fmla="*/ 32 w 238"/>
              <a:gd name="T9" fmla="*/ 188 h 203"/>
              <a:gd name="T10" fmla="*/ 6 w 238"/>
              <a:gd name="T11" fmla="*/ 171 h 203"/>
              <a:gd name="T12" fmla="*/ 21 w 238"/>
              <a:gd name="T13" fmla="*/ 138 h 203"/>
              <a:gd name="T14" fmla="*/ 13 w 238"/>
              <a:gd name="T15" fmla="*/ 118 h 203"/>
              <a:gd name="T16" fmla="*/ 47 w 238"/>
              <a:gd name="T17" fmla="*/ 85 h 203"/>
              <a:gd name="T18" fmla="*/ 79 w 238"/>
              <a:gd name="T19" fmla="*/ 36 h 203"/>
              <a:gd name="T20" fmla="*/ 82 w 238"/>
              <a:gd name="T21" fmla="*/ 20 h 203"/>
              <a:gd name="T22" fmla="*/ 91 w 238"/>
              <a:gd name="T23" fmla="*/ 12 h 203"/>
              <a:gd name="T24" fmla="*/ 129 w 238"/>
              <a:gd name="T25" fmla="*/ 6 h 203"/>
              <a:gd name="T26" fmla="*/ 107 w 238"/>
              <a:gd name="T27" fmla="*/ 4 h 203"/>
              <a:gd name="T28" fmla="*/ 84 w 238"/>
              <a:gd name="T29" fmla="*/ 33 h 203"/>
              <a:gd name="T30" fmla="*/ 97 w 238"/>
              <a:gd name="T31" fmla="*/ 19 h 203"/>
              <a:gd name="T32" fmla="*/ 108 w 238"/>
              <a:gd name="T33" fmla="*/ 16 h 203"/>
              <a:gd name="T34" fmla="*/ 91 w 238"/>
              <a:gd name="T35" fmla="*/ 28 h 203"/>
              <a:gd name="T36" fmla="*/ 99 w 238"/>
              <a:gd name="T37" fmla="*/ 30 h 203"/>
              <a:gd name="T38" fmla="*/ 81 w 238"/>
              <a:gd name="T39" fmla="*/ 6 h 203"/>
              <a:gd name="T40" fmla="*/ 82 w 238"/>
              <a:gd name="T41" fmla="*/ 32 h 203"/>
              <a:gd name="T42" fmla="*/ 109 w 238"/>
              <a:gd name="T43" fmla="*/ 101 h 203"/>
              <a:gd name="T44" fmla="*/ 93 w 238"/>
              <a:gd name="T45" fmla="*/ 36 h 203"/>
              <a:gd name="T46" fmla="*/ 80 w 238"/>
              <a:gd name="T47" fmla="*/ 41 h 203"/>
              <a:gd name="T48" fmla="*/ 55 w 238"/>
              <a:gd name="T49" fmla="*/ 95 h 203"/>
              <a:gd name="T50" fmla="*/ 95 w 238"/>
              <a:gd name="T51" fmla="*/ 96 h 203"/>
              <a:gd name="T52" fmla="*/ 25 w 238"/>
              <a:gd name="T53" fmla="*/ 107 h 203"/>
              <a:gd name="T54" fmla="*/ 137 w 238"/>
              <a:gd name="T55" fmla="*/ 124 h 203"/>
              <a:gd name="T56" fmla="*/ 201 w 238"/>
              <a:gd name="T57" fmla="*/ 90 h 203"/>
              <a:gd name="T58" fmla="*/ 132 w 238"/>
              <a:gd name="T59" fmla="*/ 85 h 203"/>
              <a:gd name="T60" fmla="*/ 90 w 238"/>
              <a:gd name="T61" fmla="*/ 110 h 203"/>
              <a:gd name="T62" fmla="*/ 190 w 238"/>
              <a:gd name="T63" fmla="*/ 126 h 203"/>
              <a:gd name="T64" fmla="*/ 200 w 238"/>
              <a:gd name="T65" fmla="*/ 97 h 203"/>
              <a:gd name="T66" fmla="*/ 87 w 238"/>
              <a:gd name="T67" fmla="*/ 106 h 203"/>
              <a:gd name="T68" fmla="*/ 80 w 238"/>
              <a:gd name="T69" fmla="*/ 107 h 203"/>
              <a:gd name="T70" fmla="*/ 146 w 238"/>
              <a:gd name="T71" fmla="*/ 154 h 203"/>
              <a:gd name="T72" fmla="*/ 85 w 238"/>
              <a:gd name="T73" fmla="*/ 147 h 203"/>
              <a:gd name="T74" fmla="*/ 93 w 238"/>
              <a:gd name="T75" fmla="*/ 158 h 203"/>
              <a:gd name="T76" fmla="*/ 170 w 238"/>
              <a:gd name="T77" fmla="*/ 150 h 203"/>
              <a:gd name="T78" fmla="*/ 229 w 238"/>
              <a:gd name="T79" fmla="*/ 143 h 203"/>
              <a:gd name="T80" fmla="*/ 15 w 238"/>
              <a:gd name="T81" fmla="*/ 120 h 203"/>
              <a:gd name="T82" fmla="*/ 48 w 238"/>
              <a:gd name="T83" fmla="*/ 131 h 203"/>
              <a:gd name="T84" fmla="*/ 95 w 238"/>
              <a:gd name="T85" fmla="*/ 142 h 203"/>
              <a:gd name="T86" fmla="*/ 123 w 238"/>
              <a:gd name="T87" fmla="*/ 137 h 203"/>
              <a:gd name="T88" fmla="*/ 135 w 238"/>
              <a:gd name="T89" fmla="*/ 130 h 203"/>
              <a:gd name="T90" fmla="*/ 229 w 238"/>
              <a:gd name="T91" fmla="*/ 133 h 203"/>
              <a:gd name="T92" fmla="*/ 216 w 238"/>
              <a:gd name="T93" fmla="*/ 122 h 203"/>
              <a:gd name="T94" fmla="*/ 143 w 238"/>
              <a:gd name="T95" fmla="*/ 151 h 203"/>
              <a:gd name="T96" fmla="*/ 135 w 238"/>
              <a:gd name="T97" fmla="*/ 149 h 203"/>
              <a:gd name="T98" fmla="*/ 69 w 238"/>
              <a:gd name="T99" fmla="*/ 142 h 203"/>
              <a:gd name="T100" fmla="*/ 135 w 238"/>
              <a:gd name="T101" fmla="*/ 149 h 203"/>
              <a:gd name="T102" fmla="*/ 37 w 238"/>
              <a:gd name="T103" fmla="*/ 154 h 203"/>
              <a:gd name="T104" fmla="*/ 13 w 238"/>
              <a:gd name="T105" fmla="*/ 157 h 203"/>
              <a:gd name="T106" fmla="*/ 10 w 238"/>
              <a:gd name="T107" fmla="*/ 175 h 203"/>
              <a:gd name="T108" fmla="*/ 98 w 238"/>
              <a:gd name="T109" fmla="*/ 182 h 203"/>
              <a:gd name="T110" fmla="*/ 115 w 238"/>
              <a:gd name="T111" fmla="*/ 171 h 203"/>
              <a:gd name="T112" fmla="*/ 74 w 238"/>
              <a:gd name="T113" fmla="*/ 163 h 203"/>
              <a:gd name="T114" fmla="*/ 165 w 238"/>
              <a:gd name="T115" fmla="*/ 155 h 203"/>
              <a:gd name="T116" fmla="*/ 160 w 238"/>
              <a:gd name="T117" fmla="*/ 158 h 203"/>
              <a:gd name="T118" fmla="*/ 148 w 238"/>
              <a:gd name="T119" fmla="*/ 165 h 203"/>
              <a:gd name="T120" fmla="*/ 144 w 238"/>
              <a:gd name="T121" fmla="*/ 197 h 203"/>
              <a:gd name="T122" fmla="*/ 53 w 238"/>
              <a:gd name="T123" fmla="*/ 186 h 203"/>
              <a:gd name="T124" fmla="*/ 143 w 238"/>
              <a:gd name="T125" fmla="*/ 20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203">
                <a:moveTo>
                  <a:pt x="137" y="9"/>
                </a:moveTo>
                <a:cubicBezTo>
                  <a:pt x="138" y="10"/>
                  <a:pt x="137" y="11"/>
                  <a:pt x="136" y="12"/>
                </a:cubicBezTo>
                <a:cubicBezTo>
                  <a:pt x="134" y="14"/>
                  <a:pt x="132" y="16"/>
                  <a:pt x="131" y="18"/>
                </a:cubicBezTo>
                <a:cubicBezTo>
                  <a:pt x="128" y="20"/>
                  <a:pt x="123" y="21"/>
                  <a:pt x="119" y="22"/>
                </a:cubicBezTo>
                <a:cubicBezTo>
                  <a:pt x="117" y="29"/>
                  <a:pt x="111" y="32"/>
                  <a:pt x="104" y="28"/>
                </a:cubicBezTo>
                <a:cubicBezTo>
                  <a:pt x="103" y="29"/>
                  <a:pt x="102" y="31"/>
                  <a:pt x="101" y="32"/>
                </a:cubicBezTo>
                <a:cubicBezTo>
                  <a:pt x="97" y="34"/>
                  <a:pt x="92" y="32"/>
                  <a:pt x="89" y="35"/>
                </a:cubicBezTo>
                <a:cubicBezTo>
                  <a:pt x="101" y="32"/>
                  <a:pt x="114" y="36"/>
                  <a:pt x="121" y="43"/>
                </a:cubicBezTo>
                <a:cubicBezTo>
                  <a:pt x="128" y="54"/>
                  <a:pt x="126" y="73"/>
                  <a:pt x="121" y="86"/>
                </a:cubicBezTo>
                <a:cubicBezTo>
                  <a:pt x="130" y="81"/>
                  <a:pt x="143" y="84"/>
                  <a:pt x="155" y="85"/>
                </a:cubicBezTo>
                <a:cubicBezTo>
                  <a:pt x="162" y="86"/>
                  <a:pt x="168" y="86"/>
                  <a:pt x="175" y="86"/>
                </a:cubicBezTo>
                <a:cubicBezTo>
                  <a:pt x="180" y="86"/>
                  <a:pt x="184" y="87"/>
                  <a:pt x="188" y="87"/>
                </a:cubicBezTo>
                <a:cubicBezTo>
                  <a:pt x="194" y="87"/>
                  <a:pt x="204" y="89"/>
                  <a:pt x="210" y="87"/>
                </a:cubicBezTo>
                <a:cubicBezTo>
                  <a:pt x="212" y="87"/>
                  <a:pt x="213" y="88"/>
                  <a:pt x="214" y="88"/>
                </a:cubicBezTo>
                <a:cubicBezTo>
                  <a:pt x="216" y="89"/>
                  <a:pt x="218" y="90"/>
                  <a:pt x="220" y="91"/>
                </a:cubicBezTo>
                <a:cubicBezTo>
                  <a:pt x="222" y="95"/>
                  <a:pt x="223" y="102"/>
                  <a:pt x="220" y="106"/>
                </a:cubicBezTo>
                <a:cubicBezTo>
                  <a:pt x="223" y="107"/>
                  <a:pt x="228" y="107"/>
                  <a:pt x="229" y="107"/>
                </a:cubicBezTo>
                <a:cubicBezTo>
                  <a:pt x="237" y="113"/>
                  <a:pt x="238" y="130"/>
                  <a:pt x="234" y="141"/>
                </a:cubicBezTo>
                <a:cubicBezTo>
                  <a:pt x="215" y="157"/>
                  <a:pt x="194" y="172"/>
                  <a:pt x="173" y="186"/>
                </a:cubicBezTo>
                <a:cubicBezTo>
                  <a:pt x="172" y="187"/>
                  <a:pt x="172" y="187"/>
                  <a:pt x="172" y="188"/>
                </a:cubicBezTo>
                <a:cubicBezTo>
                  <a:pt x="171" y="188"/>
                  <a:pt x="171" y="188"/>
                  <a:pt x="170" y="188"/>
                </a:cubicBezTo>
                <a:cubicBezTo>
                  <a:pt x="165" y="192"/>
                  <a:pt x="159" y="195"/>
                  <a:pt x="153" y="199"/>
                </a:cubicBezTo>
                <a:cubicBezTo>
                  <a:pt x="152" y="200"/>
                  <a:pt x="149" y="202"/>
                  <a:pt x="148" y="203"/>
                </a:cubicBezTo>
                <a:cubicBezTo>
                  <a:pt x="145" y="203"/>
                  <a:pt x="143" y="202"/>
                  <a:pt x="140" y="201"/>
                </a:cubicBezTo>
                <a:cubicBezTo>
                  <a:pt x="138" y="201"/>
                  <a:pt x="135" y="202"/>
                  <a:pt x="133" y="201"/>
                </a:cubicBezTo>
                <a:cubicBezTo>
                  <a:pt x="130" y="201"/>
                  <a:pt x="128" y="201"/>
                  <a:pt x="126" y="200"/>
                </a:cubicBezTo>
                <a:cubicBezTo>
                  <a:pt x="117" y="199"/>
                  <a:pt x="105" y="198"/>
                  <a:pt x="96" y="198"/>
                </a:cubicBezTo>
                <a:cubicBezTo>
                  <a:pt x="87" y="197"/>
                  <a:pt x="80" y="197"/>
                  <a:pt x="73" y="196"/>
                </a:cubicBezTo>
                <a:cubicBezTo>
                  <a:pt x="66" y="195"/>
                  <a:pt x="58" y="192"/>
                  <a:pt x="50" y="191"/>
                </a:cubicBezTo>
                <a:cubicBezTo>
                  <a:pt x="44" y="190"/>
                  <a:pt x="39" y="189"/>
                  <a:pt x="32" y="188"/>
                </a:cubicBezTo>
                <a:cubicBezTo>
                  <a:pt x="27" y="187"/>
                  <a:pt x="20" y="185"/>
                  <a:pt x="13" y="184"/>
                </a:cubicBezTo>
                <a:cubicBezTo>
                  <a:pt x="12" y="183"/>
                  <a:pt x="10" y="183"/>
                  <a:pt x="9" y="183"/>
                </a:cubicBezTo>
                <a:cubicBezTo>
                  <a:pt x="7" y="183"/>
                  <a:pt x="6" y="182"/>
                  <a:pt x="5" y="182"/>
                </a:cubicBezTo>
                <a:cubicBezTo>
                  <a:pt x="3" y="182"/>
                  <a:pt x="2" y="183"/>
                  <a:pt x="0" y="182"/>
                </a:cubicBezTo>
                <a:cubicBezTo>
                  <a:pt x="0" y="178"/>
                  <a:pt x="4" y="175"/>
                  <a:pt x="8" y="175"/>
                </a:cubicBezTo>
                <a:cubicBezTo>
                  <a:pt x="8" y="173"/>
                  <a:pt x="6" y="173"/>
                  <a:pt x="6" y="171"/>
                </a:cubicBezTo>
                <a:cubicBezTo>
                  <a:pt x="6" y="169"/>
                  <a:pt x="8" y="168"/>
                  <a:pt x="9" y="166"/>
                </a:cubicBezTo>
                <a:cubicBezTo>
                  <a:pt x="7" y="161"/>
                  <a:pt x="11" y="157"/>
                  <a:pt x="8" y="153"/>
                </a:cubicBezTo>
                <a:cubicBezTo>
                  <a:pt x="8" y="152"/>
                  <a:pt x="9" y="152"/>
                  <a:pt x="9" y="151"/>
                </a:cubicBezTo>
                <a:cubicBezTo>
                  <a:pt x="6" y="151"/>
                  <a:pt x="3" y="151"/>
                  <a:pt x="1" y="149"/>
                </a:cubicBezTo>
                <a:cubicBezTo>
                  <a:pt x="1" y="148"/>
                  <a:pt x="1" y="147"/>
                  <a:pt x="2" y="146"/>
                </a:cubicBezTo>
                <a:cubicBezTo>
                  <a:pt x="8" y="143"/>
                  <a:pt x="16" y="141"/>
                  <a:pt x="21" y="138"/>
                </a:cubicBezTo>
                <a:cubicBezTo>
                  <a:pt x="19" y="137"/>
                  <a:pt x="15" y="137"/>
                  <a:pt x="12" y="137"/>
                </a:cubicBezTo>
                <a:cubicBezTo>
                  <a:pt x="11" y="136"/>
                  <a:pt x="10" y="136"/>
                  <a:pt x="9" y="136"/>
                </a:cubicBezTo>
                <a:cubicBezTo>
                  <a:pt x="7" y="135"/>
                  <a:pt x="5" y="136"/>
                  <a:pt x="5" y="133"/>
                </a:cubicBezTo>
                <a:cubicBezTo>
                  <a:pt x="6" y="132"/>
                  <a:pt x="8" y="130"/>
                  <a:pt x="10" y="130"/>
                </a:cubicBezTo>
                <a:cubicBezTo>
                  <a:pt x="10" y="126"/>
                  <a:pt x="14" y="124"/>
                  <a:pt x="12" y="121"/>
                </a:cubicBezTo>
                <a:cubicBezTo>
                  <a:pt x="12" y="119"/>
                  <a:pt x="13" y="119"/>
                  <a:pt x="13" y="118"/>
                </a:cubicBezTo>
                <a:cubicBezTo>
                  <a:pt x="13" y="117"/>
                  <a:pt x="11" y="115"/>
                  <a:pt x="12" y="114"/>
                </a:cubicBezTo>
                <a:cubicBezTo>
                  <a:pt x="11" y="114"/>
                  <a:pt x="10" y="113"/>
                  <a:pt x="9" y="112"/>
                </a:cubicBezTo>
                <a:cubicBezTo>
                  <a:pt x="9" y="111"/>
                  <a:pt x="10" y="109"/>
                  <a:pt x="11" y="108"/>
                </a:cubicBezTo>
                <a:cubicBezTo>
                  <a:pt x="13" y="107"/>
                  <a:pt x="19" y="107"/>
                  <a:pt x="22" y="106"/>
                </a:cubicBezTo>
                <a:cubicBezTo>
                  <a:pt x="34" y="104"/>
                  <a:pt x="45" y="103"/>
                  <a:pt x="55" y="98"/>
                </a:cubicBezTo>
                <a:cubicBezTo>
                  <a:pt x="52" y="95"/>
                  <a:pt x="49" y="90"/>
                  <a:pt x="47" y="85"/>
                </a:cubicBezTo>
                <a:cubicBezTo>
                  <a:pt x="44" y="81"/>
                  <a:pt x="42" y="75"/>
                  <a:pt x="41" y="69"/>
                </a:cubicBezTo>
                <a:cubicBezTo>
                  <a:pt x="40" y="64"/>
                  <a:pt x="42" y="58"/>
                  <a:pt x="43" y="52"/>
                </a:cubicBezTo>
                <a:cubicBezTo>
                  <a:pt x="45" y="44"/>
                  <a:pt x="50" y="36"/>
                  <a:pt x="59" y="34"/>
                </a:cubicBezTo>
                <a:cubicBezTo>
                  <a:pt x="60" y="34"/>
                  <a:pt x="61" y="35"/>
                  <a:pt x="62" y="34"/>
                </a:cubicBezTo>
                <a:cubicBezTo>
                  <a:pt x="63" y="34"/>
                  <a:pt x="65" y="34"/>
                  <a:pt x="66" y="34"/>
                </a:cubicBezTo>
                <a:cubicBezTo>
                  <a:pt x="70" y="33"/>
                  <a:pt x="75" y="35"/>
                  <a:pt x="79" y="36"/>
                </a:cubicBezTo>
                <a:cubicBezTo>
                  <a:pt x="78" y="32"/>
                  <a:pt x="78" y="28"/>
                  <a:pt x="78" y="23"/>
                </a:cubicBezTo>
                <a:cubicBezTo>
                  <a:pt x="78" y="20"/>
                  <a:pt x="77" y="18"/>
                  <a:pt x="77" y="15"/>
                </a:cubicBezTo>
                <a:cubicBezTo>
                  <a:pt x="77" y="13"/>
                  <a:pt x="78" y="11"/>
                  <a:pt x="78" y="9"/>
                </a:cubicBezTo>
                <a:cubicBezTo>
                  <a:pt x="78" y="7"/>
                  <a:pt x="77" y="6"/>
                  <a:pt x="78" y="5"/>
                </a:cubicBezTo>
                <a:cubicBezTo>
                  <a:pt x="80" y="4"/>
                  <a:pt x="83" y="4"/>
                  <a:pt x="85" y="5"/>
                </a:cubicBezTo>
                <a:cubicBezTo>
                  <a:pt x="85" y="10"/>
                  <a:pt x="82" y="14"/>
                  <a:pt x="82" y="20"/>
                </a:cubicBezTo>
                <a:cubicBezTo>
                  <a:pt x="82" y="23"/>
                  <a:pt x="82" y="26"/>
                  <a:pt x="82" y="30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27"/>
                  <a:pt x="83" y="23"/>
                  <a:pt x="84" y="21"/>
                </a:cubicBezTo>
                <a:cubicBezTo>
                  <a:pt x="85" y="20"/>
                  <a:pt x="86" y="19"/>
                  <a:pt x="87" y="19"/>
                </a:cubicBezTo>
                <a:cubicBezTo>
                  <a:pt x="88" y="18"/>
                  <a:pt x="88" y="18"/>
                  <a:pt x="89" y="17"/>
                </a:cubicBezTo>
                <a:cubicBezTo>
                  <a:pt x="90" y="16"/>
                  <a:pt x="90" y="14"/>
                  <a:pt x="91" y="12"/>
                </a:cubicBezTo>
                <a:cubicBezTo>
                  <a:pt x="92" y="11"/>
                  <a:pt x="94" y="9"/>
                  <a:pt x="95" y="9"/>
                </a:cubicBezTo>
                <a:cubicBezTo>
                  <a:pt x="97" y="8"/>
                  <a:pt x="99" y="9"/>
                  <a:pt x="101" y="8"/>
                </a:cubicBezTo>
                <a:cubicBezTo>
                  <a:pt x="104" y="6"/>
                  <a:pt x="104" y="4"/>
                  <a:pt x="106" y="2"/>
                </a:cubicBezTo>
                <a:cubicBezTo>
                  <a:pt x="109" y="1"/>
                  <a:pt x="114" y="0"/>
                  <a:pt x="116" y="2"/>
                </a:cubicBezTo>
                <a:cubicBezTo>
                  <a:pt x="118" y="3"/>
                  <a:pt x="119" y="6"/>
                  <a:pt x="121" y="6"/>
                </a:cubicBezTo>
                <a:cubicBezTo>
                  <a:pt x="123" y="6"/>
                  <a:pt x="126" y="6"/>
                  <a:pt x="129" y="6"/>
                </a:cubicBezTo>
                <a:cubicBezTo>
                  <a:pt x="131" y="6"/>
                  <a:pt x="133" y="7"/>
                  <a:pt x="135" y="8"/>
                </a:cubicBezTo>
                <a:cubicBezTo>
                  <a:pt x="136" y="8"/>
                  <a:pt x="137" y="8"/>
                  <a:pt x="137" y="9"/>
                </a:cubicBezTo>
                <a:close/>
                <a:moveTo>
                  <a:pt x="125" y="7"/>
                </a:moveTo>
                <a:cubicBezTo>
                  <a:pt x="124" y="7"/>
                  <a:pt x="122" y="8"/>
                  <a:pt x="121" y="8"/>
                </a:cubicBezTo>
                <a:cubicBezTo>
                  <a:pt x="119" y="8"/>
                  <a:pt x="119" y="6"/>
                  <a:pt x="117" y="6"/>
                </a:cubicBezTo>
                <a:cubicBezTo>
                  <a:pt x="115" y="3"/>
                  <a:pt x="112" y="3"/>
                  <a:pt x="107" y="4"/>
                </a:cubicBezTo>
                <a:cubicBezTo>
                  <a:pt x="104" y="6"/>
                  <a:pt x="102" y="11"/>
                  <a:pt x="97" y="10"/>
                </a:cubicBezTo>
                <a:cubicBezTo>
                  <a:pt x="96" y="11"/>
                  <a:pt x="95" y="11"/>
                  <a:pt x="95" y="11"/>
                </a:cubicBezTo>
                <a:cubicBezTo>
                  <a:pt x="95" y="11"/>
                  <a:pt x="95" y="11"/>
                  <a:pt x="95" y="11"/>
                </a:cubicBezTo>
                <a:cubicBezTo>
                  <a:pt x="95" y="12"/>
                  <a:pt x="94" y="12"/>
                  <a:pt x="93" y="12"/>
                </a:cubicBezTo>
                <a:cubicBezTo>
                  <a:pt x="92" y="16"/>
                  <a:pt x="90" y="19"/>
                  <a:pt x="87" y="21"/>
                </a:cubicBezTo>
                <a:cubicBezTo>
                  <a:pt x="84" y="24"/>
                  <a:pt x="84" y="30"/>
                  <a:pt x="84" y="33"/>
                </a:cubicBezTo>
                <a:cubicBezTo>
                  <a:pt x="85" y="31"/>
                  <a:pt x="88" y="29"/>
                  <a:pt x="89" y="26"/>
                </a:cubicBezTo>
                <a:cubicBezTo>
                  <a:pt x="90" y="24"/>
                  <a:pt x="90" y="21"/>
                  <a:pt x="92" y="20"/>
                </a:cubicBezTo>
                <a:cubicBezTo>
                  <a:pt x="91" y="22"/>
                  <a:pt x="90" y="23"/>
                  <a:pt x="91" y="24"/>
                </a:cubicBezTo>
                <a:cubicBezTo>
                  <a:pt x="92" y="22"/>
                  <a:pt x="94" y="21"/>
                  <a:pt x="95" y="20"/>
                </a:cubicBezTo>
                <a:cubicBezTo>
                  <a:pt x="95" y="18"/>
                  <a:pt x="97" y="14"/>
                  <a:pt x="98" y="14"/>
                </a:cubicBezTo>
                <a:cubicBezTo>
                  <a:pt x="98" y="16"/>
                  <a:pt x="97" y="17"/>
                  <a:pt x="97" y="19"/>
                </a:cubicBezTo>
                <a:cubicBezTo>
                  <a:pt x="99" y="18"/>
                  <a:pt x="102" y="15"/>
                  <a:pt x="105" y="15"/>
                </a:cubicBezTo>
                <a:cubicBezTo>
                  <a:pt x="107" y="13"/>
                  <a:pt x="111" y="12"/>
                  <a:pt x="113" y="11"/>
                </a:cubicBezTo>
                <a:cubicBezTo>
                  <a:pt x="112" y="12"/>
                  <a:pt x="111" y="13"/>
                  <a:pt x="110" y="14"/>
                </a:cubicBezTo>
                <a:cubicBezTo>
                  <a:pt x="113" y="13"/>
                  <a:pt x="117" y="14"/>
                  <a:pt x="121" y="13"/>
                </a:cubicBezTo>
                <a:cubicBezTo>
                  <a:pt x="125" y="12"/>
                  <a:pt x="128" y="10"/>
                  <a:pt x="131" y="10"/>
                </a:cubicBezTo>
                <a:cubicBezTo>
                  <a:pt x="126" y="16"/>
                  <a:pt x="115" y="14"/>
                  <a:pt x="108" y="16"/>
                </a:cubicBezTo>
                <a:cubicBezTo>
                  <a:pt x="110" y="18"/>
                  <a:pt x="114" y="19"/>
                  <a:pt x="115" y="21"/>
                </a:cubicBezTo>
                <a:cubicBezTo>
                  <a:pt x="112" y="20"/>
                  <a:pt x="109" y="18"/>
                  <a:pt x="105" y="17"/>
                </a:cubicBezTo>
                <a:cubicBezTo>
                  <a:pt x="103" y="17"/>
                  <a:pt x="101" y="19"/>
                  <a:pt x="98" y="20"/>
                </a:cubicBezTo>
                <a:cubicBezTo>
                  <a:pt x="101" y="21"/>
                  <a:pt x="104" y="22"/>
                  <a:pt x="106" y="23"/>
                </a:cubicBezTo>
                <a:cubicBezTo>
                  <a:pt x="103" y="24"/>
                  <a:pt x="99" y="21"/>
                  <a:pt x="96" y="22"/>
                </a:cubicBezTo>
                <a:cubicBezTo>
                  <a:pt x="94" y="23"/>
                  <a:pt x="92" y="25"/>
                  <a:pt x="91" y="28"/>
                </a:cubicBezTo>
                <a:cubicBezTo>
                  <a:pt x="93" y="27"/>
                  <a:pt x="97" y="26"/>
                  <a:pt x="99" y="28"/>
                </a:cubicBezTo>
                <a:cubicBezTo>
                  <a:pt x="95" y="27"/>
                  <a:pt x="92" y="29"/>
                  <a:pt x="89" y="30"/>
                </a:cubicBezTo>
                <a:cubicBezTo>
                  <a:pt x="87" y="32"/>
                  <a:pt x="85" y="35"/>
                  <a:pt x="85" y="38"/>
                </a:cubicBezTo>
                <a:cubicBezTo>
                  <a:pt x="85" y="37"/>
                  <a:pt x="86" y="36"/>
                  <a:pt x="86" y="35"/>
                </a:cubicBezTo>
                <a:cubicBezTo>
                  <a:pt x="88" y="34"/>
                  <a:pt x="89" y="32"/>
                  <a:pt x="92" y="31"/>
                </a:cubicBezTo>
                <a:cubicBezTo>
                  <a:pt x="94" y="31"/>
                  <a:pt x="97" y="31"/>
                  <a:pt x="99" y="30"/>
                </a:cubicBezTo>
                <a:cubicBezTo>
                  <a:pt x="101" y="29"/>
                  <a:pt x="102" y="26"/>
                  <a:pt x="105" y="26"/>
                </a:cubicBezTo>
                <a:cubicBezTo>
                  <a:pt x="110" y="30"/>
                  <a:pt x="116" y="27"/>
                  <a:pt x="117" y="21"/>
                </a:cubicBezTo>
                <a:cubicBezTo>
                  <a:pt x="119" y="19"/>
                  <a:pt x="123" y="20"/>
                  <a:pt x="125" y="19"/>
                </a:cubicBezTo>
                <a:cubicBezTo>
                  <a:pt x="130" y="17"/>
                  <a:pt x="132" y="13"/>
                  <a:pt x="134" y="10"/>
                </a:cubicBezTo>
                <a:cubicBezTo>
                  <a:pt x="131" y="9"/>
                  <a:pt x="129" y="7"/>
                  <a:pt x="125" y="7"/>
                </a:cubicBezTo>
                <a:close/>
                <a:moveTo>
                  <a:pt x="81" y="6"/>
                </a:moveTo>
                <a:cubicBezTo>
                  <a:pt x="78" y="12"/>
                  <a:pt x="79" y="22"/>
                  <a:pt x="80" y="29"/>
                </a:cubicBezTo>
                <a:cubicBezTo>
                  <a:pt x="81" y="23"/>
                  <a:pt x="80" y="16"/>
                  <a:pt x="82" y="11"/>
                </a:cubicBezTo>
                <a:cubicBezTo>
                  <a:pt x="82" y="9"/>
                  <a:pt x="84" y="8"/>
                  <a:pt x="82" y="6"/>
                </a:cubicBezTo>
                <a:cubicBezTo>
                  <a:pt x="82" y="5"/>
                  <a:pt x="82" y="6"/>
                  <a:pt x="81" y="6"/>
                </a:cubicBezTo>
                <a:close/>
                <a:moveTo>
                  <a:pt x="82" y="34"/>
                </a:moveTo>
                <a:cubicBezTo>
                  <a:pt x="82" y="36"/>
                  <a:pt x="83" y="33"/>
                  <a:pt x="82" y="32"/>
                </a:cubicBezTo>
                <a:cubicBezTo>
                  <a:pt x="82" y="33"/>
                  <a:pt x="82" y="33"/>
                  <a:pt x="82" y="34"/>
                </a:cubicBezTo>
                <a:close/>
                <a:moveTo>
                  <a:pt x="95" y="96"/>
                </a:moveTo>
                <a:cubicBezTo>
                  <a:pt x="97" y="97"/>
                  <a:pt x="91" y="104"/>
                  <a:pt x="89" y="104"/>
                </a:cubicBezTo>
                <a:cubicBezTo>
                  <a:pt x="89" y="104"/>
                  <a:pt x="89" y="104"/>
                  <a:pt x="89" y="104"/>
                </a:cubicBezTo>
                <a:cubicBezTo>
                  <a:pt x="90" y="104"/>
                  <a:pt x="92" y="105"/>
                  <a:pt x="93" y="106"/>
                </a:cubicBezTo>
                <a:cubicBezTo>
                  <a:pt x="100" y="106"/>
                  <a:pt x="105" y="104"/>
                  <a:pt x="109" y="101"/>
                </a:cubicBezTo>
                <a:cubicBezTo>
                  <a:pt x="111" y="99"/>
                  <a:pt x="112" y="98"/>
                  <a:pt x="113" y="97"/>
                </a:cubicBezTo>
                <a:cubicBezTo>
                  <a:pt x="115" y="95"/>
                  <a:pt x="117" y="90"/>
                  <a:pt x="117" y="87"/>
                </a:cubicBezTo>
                <a:cubicBezTo>
                  <a:pt x="118" y="87"/>
                  <a:pt x="118" y="86"/>
                  <a:pt x="119" y="86"/>
                </a:cubicBezTo>
                <a:cubicBezTo>
                  <a:pt x="121" y="78"/>
                  <a:pt x="124" y="69"/>
                  <a:pt x="123" y="60"/>
                </a:cubicBezTo>
                <a:cubicBezTo>
                  <a:pt x="123" y="53"/>
                  <a:pt x="121" y="45"/>
                  <a:pt x="116" y="42"/>
                </a:cubicBezTo>
                <a:cubicBezTo>
                  <a:pt x="110" y="38"/>
                  <a:pt x="101" y="34"/>
                  <a:pt x="93" y="36"/>
                </a:cubicBezTo>
                <a:cubicBezTo>
                  <a:pt x="89" y="37"/>
                  <a:pt x="85" y="39"/>
                  <a:pt x="83" y="42"/>
                </a:cubicBezTo>
                <a:cubicBezTo>
                  <a:pt x="81" y="42"/>
                  <a:pt x="80" y="43"/>
                  <a:pt x="78" y="44"/>
                </a:cubicBezTo>
                <a:cubicBezTo>
                  <a:pt x="76" y="43"/>
                  <a:pt x="75" y="43"/>
                  <a:pt x="73" y="44"/>
                </a:cubicBezTo>
                <a:cubicBezTo>
                  <a:pt x="72" y="42"/>
                  <a:pt x="70" y="43"/>
                  <a:pt x="70" y="40"/>
                </a:cubicBezTo>
                <a:cubicBezTo>
                  <a:pt x="71" y="40"/>
                  <a:pt x="71" y="40"/>
                  <a:pt x="72" y="39"/>
                </a:cubicBezTo>
                <a:cubicBezTo>
                  <a:pt x="73" y="42"/>
                  <a:pt x="78" y="42"/>
                  <a:pt x="80" y="41"/>
                </a:cubicBezTo>
                <a:cubicBezTo>
                  <a:pt x="81" y="40"/>
                  <a:pt x="80" y="39"/>
                  <a:pt x="79" y="37"/>
                </a:cubicBezTo>
                <a:cubicBezTo>
                  <a:pt x="78" y="38"/>
                  <a:pt x="76" y="37"/>
                  <a:pt x="74" y="37"/>
                </a:cubicBezTo>
                <a:cubicBezTo>
                  <a:pt x="67" y="35"/>
                  <a:pt x="57" y="36"/>
                  <a:pt x="52" y="40"/>
                </a:cubicBezTo>
                <a:cubicBezTo>
                  <a:pt x="51" y="41"/>
                  <a:pt x="50" y="42"/>
                  <a:pt x="49" y="42"/>
                </a:cubicBezTo>
                <a:cubicBezTo>
                  <a:pt x="43" y="49"/>
                  <a:pt x="42" y="65"/>
                  <a:pt x="44" y="74"/>
                </a:cubicBezTo>
                <a:cubicBezTo>
                  <a:pt x="46" y="81"/>
                  <a:pt x="49" y="90"/>
                  <a:pt x="55" y="95"/>
                </a:cubicBezTo>
                <a:cubicBezTo>
                  <a:pt x="60" y="100"/>
                  <a:pt x="64" y="104"/>
                  <a:pt x="71" y="106"/>
                </a:cubicBezTo>
                <a:cubicBezTo>
                  <a:pt x="74" y="106"/>
                  <a:pt x="77" y="105"/>
                  <a:pt x="80" y="105"/>
                </a:cubicBezTo>
                <a:cubicBezTo>
                  <a:pt x="76" y="102"/>
                  <a:pt x="73" y="99"/>
                  <a:pt x="71" y="94"/>
                </a:cubicBezTo>
                <a:cubicBezTo>
                  <a:pt x="75" y="97"/>
                  <a:pt x="77" y="102"/>
                  <a:pt x="82" y="103"/>
                </a:cubicBezTo>
                <a:cubicBezTo>
                  <a:pt x="85" y="103"/>
                  <a:pt x="87" y="103"/>
                  <a:pt x="90" y="101"/>
                </a:cubicBezTo>
                <a:cubicBezTo>
                  <a:pt x="92" y="100"/>
                  <a:pt x="94" y="95"/>
                  <a:pt x="95" y="96"/>
                </a:cubicBezTo>
                <a:close/>
                <a:moveTo>
                  <a:pt x="63" y="105"/>
                </a:moveTo>
                <a:cubicBezTo>
                  <a:pt x="62" y="103"/>
                  <a:pt x="60" y="102"/>
                  <a:pt x="58" y="100"/>
                </a:cubicBezTo>
                <a:cubicBezTo>
                  <a:pt x="58" y="100"/>
                  <a:pt x="58" y="100"/>
                  <a:pt x="57" y="100"/>
                </a:cubicBezTo>
                <a:cubicBezTo>
                  <a:pt x="57" y="100"/>
                  <a:pt x="57" y="101"/>
                  <a:pt x="56" y="100"/>
                </a:cubicBezTo>
                <a:cubicBezTo>
                  <a:pt x="49" y="103"/>
                  <a:pt x="43" y="104"/>
                  <a:pt x="35" y="106"/>
                </a:cubicBezTo>
                <a:cubicBezTo>
                  <a:pt x="32" y="106"/>
                  <a:pt x="28" y="107"/>
                  <a:pt x="25" y="107"/>
                </a:cubicBezTo>
                <a:cubicBezTo>
                  <a:pt x="21" y="108"/>
                  <a:pt x="14" y="109"/>
                  <a:pt x="11" y="112"/>
                </a:cubicBezTo>
                <a:cubicBezTo>
                  <a:pt x="22" y="115"/>
                  <a:pt x="39" y="117"/>
                  <a:pt x="50" y="116"/>
                </a:cubicBezTo>
                <a:cubicBezTo>
                  <a:pt x="53" y="117"/>
                  <a:pt x="57" y="117"/>
                  <a:pt x="62" y="117"/>
                </a:cubicBezTo>
                <a:cubicBezTo>
                  <a:pt x="69" y="118"/>
                  <a:pt x="78" y="119"/>
                  <a:pt x="86" y="120"/>
                </a:cubicBezTo>
                <a:cubicBezTo>
                  <a:pt x="100" y="121"/>
                  <a:pt x="115" y="123"/>
                  <a:pt x="129" y="124"/>
                </a:cubicBezTo>
                <a:cubicBezTo>
                  <a:pt x="132" y="124"/>
                  <a:pt x="135" y="124"/>
                  <a:pt x="137" y="124"/>
                </a:cubicBezTo>
                <a:cubicBezTo>
                  <a:pt x="139" y="124"/>
                  <a:pt x="140" y="124"/>
                  <a:pt x="140" y="123"/>
                </a:cubicBezTo>
                <a:cubicBezTo>
                  <a:pt x="141" y="123"/>
                  <a:pt x="141" y="123"/>
                  <a:pt x="142" y="123"/>
                </a:cubicBezTo>
                <a:cubicBezTo>
                  <a:pt x="154" y="117"/>
                  <a:pt x="168" y="113"/>
                  <a:pt x="179" y="106"/>
                </a:cubicBezTo>
                <a:cubicBezTo>
                  <a:pt x="180" y="106"/>
                  <a:pt x="180" y="105"/>
                  <a:pt x="181" y="106"/>
                </a:cubicBezTo>
                <a:cubicBezTo>
                  <a:pt x="190" y="100"/>
                  <a:pt x="199" y="95"/>
                  <a:pt x="208" y="90"/>
                </a:cubicBezTo>
                <a:cubicBezTo>
                  <a:pt x="206" y="91"/>
                  <a:pt x="204" y="89"/>
                  <a:pt x="201" y="90"/>
                </a:cubicBezTo>
                <a:cubicBezTo>
                  <a:pt x="197" y="89"/>
                  <a:pt x="193" y="90"/>
                  <a:pt x="189" y="90"/>
                </a:cubicBezTo>
                <a:cubicBezTo>
                  <a:pt x="187" y="90"/>
                  <a:pt x="186" y="89"/>
                  <a:pt x="184" y="89"/>
                </a:cubicBezTo>
                <a:cubicBezTo>
                  <a:pt x="182" y="88"/>
                  <a:pt x="180" y="89"/>
                  <a:pt x="178" y="88"/>
                </a:cubicBezTo>
                <a:cubicBezTo>
                  <a:pt x="174" y="88"/>
                  <a:pt x="172" y="88"/>
                  <a:pt x="169" y="88"/>
                </a:cubicBezTo>
                <a:cubicBezTo>
                  <a:pt x="167" y="88"/>
                  <a:pt x="165" y="88"/>
                  <a:pt x="163" y="88"/>
                </a:cubicBezTo>
                <a:cubicBezTo>
                  <a:pt x="154" y="87"/>
                  <a:pt x="141" y="84"/>
                  <a:pt x="132" y="85"/>
                </a:cubicBezTo>
                <a:cubicBezTo>
                  <a:pt x="132" y="85"/>
                  <a:pt x="130" y="85"/>
                  <a:pt x="130" y="85"/>
                </a:cubicBezTo>
                <a:cubicBezTo>
                  <a:pt x="126" y="85"/>
                  <a:pt x="124" y="87"/>
                  <a:pt x="120" y="88"/>
                </a:cubicBezTo>
                <a:cubicBezTo>
                  <a:pt x="117" y="95"/>
                  <a:pt x="114" y="102"/>
                  <a:pt x="108" y="105"/>
                </a:cubicBezTo>
                <a:cubicBezTo>
                  <a:pt x="103" y="108"/>
                  <a:pt x="96" y="109"/>
                  <a:pt x="90" y="106"/>
                </a:cubicBezTo>
                <a:cubicBezTo>
                  <a:pt x="90" y="108"/>
                  <a:pt x="91" y="108"/>
                  <a:pt x="91" y="109"/>
                </a:cubicBezTo>
                <a:cubicBezTo>
                  <a:pt x="91" y="109"/>
                  <a:pt x="91" y="110"/>
                  <a:pt x="90" y="110"/>
                </a:cubicBezTo>
                <a:cubicBezTo>
                  <a:pt x="88" y="111"/>
                  <a:pt x="87" y="109"/>
                  <a:pt x="85" y="110"/>
                </a:cubicBezTo>
                <a:cubicBezTo>
                  <a:pt x="83" y="110"/>
                  <a:pt x="82" y="113"/>
                  <a:pt x="79" y="112"/>
                </a:cubicBezTo>
                <a:cubicBezTo>
                  <a:pt x="79" y="110"/>
                  <a:pt x="78" y="109"/>
                  <a:pt x="78" y="108"/>
                </a:cubicBezTo>
                <a:cubicBezTo>
                  <a:pt x="72" y="109"/>
                  <a:pt x="68" y="106"/>
                  <a:pt x="63" y="105"/>
                </a:cubicBezTo>
                <a:close/>
                <a:moveTo>
                  <a:pt x="183" y="131"/>
                </a:moveTo>
                <a:cubicBezTo>
                  <a:pt x="185" y="129"/>
                  <a:pt x="187" y="127"/>
                  <a:pt x="190" y="126"/>
                </a:cubicBezTo>
                <a:cubicBezTo>
                  <a:pt x="195" y="123"/>
                  <a:pt x="200" y="120"/>
                  <a:pt x="204" y="117"/>
                </a:cubicBezTo>
                <a:cubicBezTo>
                  <a:pt x="208" y="114"/>
                  <a:pt x="214" y="111"/>
                  <a:pt x="217" y="108"/>
                </a:cubicBezTo>
                <a:cubicBezTo>
                  <a:pt x="221" y="103"/>
                  <a:pt x="221" y="92"/>
                  <a:pt x="213" y="91"/>
                </a:cubicBezTo>
                <a:cubicBezTo>
                  <a:pt x="213" y="90"/>
                  <a:pt x="212" y="91"/>
                  <a:pt x="212" y="92"/>
                </a:cubicBezTo>
                <a:cubicBezTo>
                  <a:pt x="209" y="92"/>
                  <a:pt x="207" y="93"/>
                  <a:pt x="205" y="95"/>
                </a:cubicBezTo>
                <a:cubicBezTo>
                  <a:pt x="203" y="96"/>
                  <a:pt x="201" y="96"/>
                  <a:pt x="200" y="97"/>
                </a:cubicBezTo>
                <a:cubicBezTo>
                  <a:pt x="182" y="108"/>
                  <a:pt x="163" y="116"/>
                  <a:pt x="143" y="124"/>
                </a:cubicBezTo>
                <a:cubicBezTo>
                  <a:pt x="148" y="130"/>
                  <a:pt x="151" y="143"/>
                  <a:pt x="148" y="151"/>
                </a:cubicBezTo>
                <a:cubicBezTo>
                  <a:pt x="158" y="145"/>
                  <a:pt x="171" y="137"/>
                  <a:pt x="183" y="131"/>
                </a:cubicBezTo>
                <a:close/>
                <a:moveTo>
                  <a:pt x="85" y="107"/>
                </a:moveTo>
                <a:cubicBezTo>
                  <a:pt x="86" y="107"/>
                  <a:pt x="87" y="108"/>
                  <a:pt x="88" y="107"/>
                </a:cubicBezTo>
                <a:cubicBezTo>
                  <a:pt x="87" y="107"/>
                  <a:pt x="87" y="107"/>
                  <a:pt x="87" y="106"/>
                </a:cubicBezTo>
                <a:cubicBezTo>
                  <a:pt x="86" y="106"/>
                  <a:pt x="86" y="106"/>
                  <a:pt x="85" y="107"/>
                </a:cubicBezTo>
                <a:close/>
                <a:moveTo>
                  <a:pt x="80" y="107"/>
                </a:moveTo>
                <a:cubicBezTo>
                  <a:pt x="80" y="107"/>
                  <a:pt x="80" y="108"/>
                  <a:pt x="80" y="108"/>
                </a:cubicBezTo>
                <a:cubicBezTo>
                  <a:pt x="80" y="108"/>
                  <a:pt x="80" y="109"/>
                  <a:pt x="81" y="110"/>
                </a:cubicBezTo>
                <a:cubicBezTo>
                  <a:pt x="82" y="109"/>
                  <a:pt x="83" y="108"/>
                  <a:pt x="84" y="107"/>
                </a:cubicBezTo>
                <a:cubicBezTo>
                  <a:pt x="83" y="108"/>
                  <a:pt x="82" y="107"/>
                  <a:pt x="80" y="107"/>
                </a:cubicBezTo>
                <a:close/>
                <a:moveTo>
                  <a:pt x="229" y="109"/>
                </a:moveTo>
                <a:cubicBezTo>
                  <a:pt x="226" y="108"/>
                  <a:pt x="222" y="109"/>
                  <a:pt x="219" y="109"/>
                </a:cubicBezTo>
                <a:cubicBezTo>
                  <a:pt x="216" y="113"/>
                  <a:pt x="211" y="115"/>
                  <a:pt x="207" y="117"/>
                </a:cubicBezTo>
                <a:cubicBezTo>
                  <a:pt x="204" y="119"/>
                  <a:pt x="201" y="121"/>
                  <a:pt x="199" y="123"/>
                </a:cubicBezTo>
                <a:cubicBezTo>
                  <a:pt x="193" y="127"/>
                  <a:pt x="187" y="130"/>
                  <a:pt x="181" y="134"/>
                </a:cubicBezTo>
                <a:cubicBezTo>
                  <a:pt x="170" y="140"/>
                  <a:pt x="158" y="148"/>
                  <a:pt x="146" y="154"/>
                </a:cubicBezTo>
                <a:cubicBezTo>
                  <a:pt x="144" y="154"/>
                  <a:pt x="143" y="155"/>
                  <a:pt x="142" y="155"/>
                </a:cubicBezTo>
                <a:cubicBezTo>
                  <a:pt x="142" y="155"/>
                  <a:pt x="142" y="154"/>
                  <a:pt x="142" y="155"/>
                </a:cubicBezTo>
                <a:cubicBezTo>
                  <a:pt x="139" y="153"/>
                  <a:pt x="137" y="154"/>
                  <a:pt x="133" y="154"/>
                </a:cubicBezTo>
                <a:cubicBezTo>
                  <a:pt x="130" y="153"/>
                  <a:pt x="127" y="152"/>
                  <a:pt x="125" y="152"/>
                </a:cubicBezTo>
                <a:cubicBezTo>
                  <a:pt x="121" y="151"/>
                  <a:pt x="118" y="151"/>
                  <a:pt x="115" y="151"/>
                </a:cubicBezTo>
                <a:cubicBezTo>
                  <a:pt x="104" y="148"/>
                  <a:pt x="95" y="148"/>
                  <a:pt x="85" y="147"/>
                </a:cubicBezTo>
                <a:cubicBezTo>
                  <a:pt x="78" y="146"/>
                  <a:pt x="72" y="145"/>
                  <a:pt x="65" y="144"/>
                </a:cubicBezTo>
                <a:cubicBezTo>
                  <a:pt x="51" y="142"/>
                  <a:pt x="38" y="140"/>
                  <a:pt x="24" y="138"/>
                </a:cubicBezTo>
                <a:cubicBezTo>
                  <a:pt x="20" y="141"/>
                  <a:pt x="15" y="143"/>
                  <a:pt x="11" y="145"/>
                </a:cubicBezTo>
                <a:cubicBezTo>
                  <a:pt x="8" y="146"/>
                  <a:pt x="4" y="146"/>
                  <a:pt x="4" y="149"/>
                </a:cubicBezTo>
                <a:cubicBezTo>
                  <a:pt x="16" y="148"/>
                  <a:pt x="30" y="151"/>
                  <a:pt x="43" y="152"/>
                </a:cubicBezTo>
                <a:cubicBezTo>
                  <a:pt x="60" y="153"/>
                  <a:pt x="77" y="155"/>
                  <a:pt x="93" y="158"/>
                </a:cubicBezTo>
                <a:cubicBezTo>
                  <a:pt x="100" y="159"/>
                  <a:pt x="107" y="159"/>
                  <a:pt x="113" y="160"/>
                </a:cubicBezTo>
                <a:cubicBezTo>
                  <a:pt x="121" y="160"/>
                  <a:pt x="128" y="160"/>
                  <a:pt x="135" y="161"/>
                </a:cubicBezTo>
                <a:cubicBezTo>
                  <a:pt x="137" y="162"/>
                  <a:pt x="139" y="162"/>
                  <a:pt x="142" y="163"/>
                </a:cubicBezTo>
                <a:cubicBezTo>
                  <a:pt x="144" y="163"/>
                  <a:pt x="145" y="162"/>
                  <a:pt x="147" y="163"/>
                </a:cubicBezTo>
                <a:cubicBezTo>
                  <a:pt x="148" y="162"/>
                  <a:pt x="150" y="159"/>
                  <a:pt x="153" y="161"/>
                </a:cubicBezTo>
                <a:cubicBezTo>
                  <a:pt x="158" y="157"/>
                  <a:pt x="164" y="153"/>
                  <a:pt x="170" y="150"/>
                </a:cubicBezTo>
                <a:cubicBezTo>
                  <a:pt x="175" y="146"/>
                  <a:pt x="181" y="142"/>
                  <a:pt x="187" y="139"/>
                </a:cubicBezTo>
                <a:cubicBezTo>
                  <a:pt x="192" y="135"/>
                  <a:pt x="198" y="131"/>
                  <a:pt x="204" y="128"/>
                </a:cubicBezTo>
                <a:cubicBezTo>
                  <a:pt x="210" y="124"/>
                  <a:pt x="214" y="120"/>
                  <a:pt x="220" y="116"/>
                </a:cubicBezTo>
                <a:cubicBezTo>
                  <a:pt x="222" y="114"/>
                  <a:pt x="224" y="112"/>
                  <a:pt x="227" y="112"/>
                </a:cubicBezTo>
                <a:cubicBezTo>
                  <a:pt x="228" y="113"/>
                  <a:pt x="226" y="114"/>
                  <a:pt x="225" y="115"/>
                </a:cubicBezTo>
                <a:cubicBezTo>
                  <a:pt x="232" y="121"/>
                  <a:pt x="231" y="133"/>
                  <a:pt x="229" y="143"/>
                </a:cubicBezTo>
                <a:cubicBezTo>
                  <a:pt x="237" y="135"/>
                  <a:pt x="236" y="117"/>
                  <a:pt x="229" y="109"/>
                </a:cubicBezTo>
                <a:close/>
                <a:moveTo>
                  <a:pt x="71" y="120"/>
                </a:moveTo>
                <a:cubicBezTo>
                  <a:pt x="52" y="118"/>
                  <a:pt x="32" y="119"/>
                  <a:pt x="15" y="115"/>
                </a:cubicBezTo>
                <a:cubicBezTo>
                  <a:pt x="15" y="115"/>
                  <a:pt x="15" y="115"/>
                  <a:pt x="14" y="115"/>
                </a:cubicBezTo>
                <a:cubicBezTo>
                  <a:pt x="15" y="119"/>
                  <a:pt x="20" y="115"/>
                  <a:pt x="23" y="118"/>
                </a:cubicBezTo>
                <a:cubicBezTo>
                  <a:pt x="20" y="119"/>
                  <a:pt x="16" y="117"/>
                  <a:pt x="15" y="120"/>
                </a:cubicBezTo>
                <a:cubicBezTo>
                  <a:pt x="17" y="120"/>
                  <a:pt x="19" y="121"/>
                  <a:pt x="21" y="122"/>
                </a:cubicBezTo>
                <a:cubicBezTo>
                  <a:pt x="24" y="122"/>
                  <a:pt x="26" y="122"/>
                  <a:pt x="28" y="124"/>
                </a:cubicBezTo>
                <a:cubicBezTo>
                  <a:pt x="23" y="124"/>
                  <a:pt x="19" y="121"/>
                  <a:pt x="15" y="123"/>
                </a:cubicBezTo>
                <a:cubicBezTo>
                  <a:pt x="15" y="124"/>
                  <a:pt x="15" y="124"/>
                  <a:pt x="14" y="125"/>
                </a:cubicBezTo>
                <a:cubicBezTo>
                  <a:pt x="21" y="126"/>
                  <a:pt x="27" y="126"/>
                  <a:pt x="34" y="127"/>
                </a:cubicBezTo>
                <a:cubicBezTo>
                  <a:pt x="39" y="128"/>
                  <a:pt x="43" y="130"/>
                  <a:pt x="48" y="131"/>
                </a:cubicBezTo>
                <a:cubicBezTo>
                  <a:pt x="53" y="132"/>
                  <a:pt x="59" y="132"/>
                  <a:pt x="64" y="134"/>
                </a:cubicBezTo>
                <a:cubicBezTo>
                  <a:pt x="48" y="132"/>
                  <a:pt x="29" y="126"/>
                  <a:pt x="13" y="127"/>
                </a:cubicBezTo>
                <a:cubicBezTo>
                  <a:pt x="13" y="128"/>
                  <a:pt x="13" y="128"/>
                  <a:pt x="13" y="129"/>
                </a:cubicBezTo>
                <a:cubicBezTo>
                  <a:pt x="19" y="130"/>
                  <a:pt x="24" y="132"/>
                  <a:pt x="30" y="133"/>
                </a:cubicBezTo>
                <a:cubicBezTo>
                  <a:pt x="45" y="136"/>
                  <a:pt x="61" y="137"/>
                  <a:pt x="76" y="140"/>
                </a:cubicBezTo>
                <a:cubicBezTo>
                  <a:pt x="82" y="141"/>
                  <a:pt x="89" y="141"/>
                  <a:pt x="95" y="142"/>
                </a:cubicBezTo>
                <a:cubicBezTo>
                  <a:pt x="111" y="143"/>
                  <a:pt x="125" y="145"/>
                  <a:pt x="139" y="148"/>
                </a:cubicBezTo>
                <a:cubicBezTo>
                  <a:pt x="138" y="147"/>
                  <a:pt x="138" y="144"/>
                  <a:pt x="138" y="144"/>
                </a:cubicBezTo>
                <a:cubicBezTo>
                  <a:pt x="127" y="142"/>
                  <a:pt x="113" y="141"/>
                  <a:pt x="103" y="138"/>
                </a:cubicBezTo>
                <a:cubicBezTo>
                  <a:pt x="113" y="140"/>
                  <a:pt x="128" y="141"/>
                  <a:pt x="138" y="142"/>
                </a:cubicBezTo>
                <a:cubicBezTo>
                  <a:pt x="138" y="140"/>
                  <a:pt x="138" y="140"/>
                  <a:pt x="138" y="139"/>
                </a:cubicBezTo>
                <a:cubicBezTo>
                  <a:pt x="133" y="140"/>
                  <a:pt x="127" y="138"/>
                  <a:pt x="123" y="137"/>
                </a:cubicBezTo>
                <a:cubicBezTo>
                  <a:pt x="126" y="136"/>
                  <a:pt x="131" y="138"/>
                  <a:pt x="136" y="138"/>
                </a:cubicBezTo>
                <a:cubicBezTo>
                  <a:pt x="136" y="136"/>
                  <a:pt x="137" y="134"/>
                  <a:pt x="138" y="133"/>
                </a:cubicBezTo>
                <a:cubicBezTo>
                  <a:pt x="131" y="130"/>
                  <a:pt x="122" y="132"/>
                  <a:pt x="115" y="131"/>
                </a:cubicBezTo>
                <a:cubicBezTo>
                  <a:pt x="108" y="130"/>
                  <a:pt x="100" y="128"/>
                  <a:pt x="93" y="126"/>
                </a:cubicBezTo>
                <a:cubicBezTo>
                  <a:pt x="103" y="127"/>
                  <a:pt x="112" y="130"/>
                  <a:pt x="122" y="130"/>
                </a:cubicBezTo>
                <a:cubicBezTo>
                  <a:pt x="126" y="130"/>
                  <a:pt x="131" y="130"/>
                  <a:pt x="135" y="130"/>
                </a:cubicBezTo>
                <a:cubicBezTo>
                  <a:pt x="136" y="130"/>
                  <a:pt x="138" y="131"/>
                  <a:pt x="139" y="129"/>
                </a:cubicBezTo>
                <a:cubicBezTo>
                  <a:pt x="139" y="128"/>
                  <a:pt x="137" y="127"/>
                  <a:pt x="137" y="126"/>
                </a:cubicBezTo>
                <a:cubicBezTo>
                  <a:pt x="115" y="125"/>
                  <a:pt x="93" y="122"/>
                  <a:pt x="71" y="120"/>
                </a:cubicBezTo>
                <a:close/>
                <a:moveTo>
                  <a:pt x="226" y="146"/>
                </a:moveTo>
                <a:cubicBezTo>
                  <a:pt x="225" y="144"/>
                  <a:pt x="227" y="144"/>
                  <a:pt x="227" y="142"/>
                </a:cubicBezTo>
                <a:cubicBezTo>
                  <a:pt x="228" y="140"/>
                  <a:pt x="228" y="136"/>
                  <a:pt x="229" y="133"/>
                </a:cubicBezTo>
                <a:cubicBezTo>
                  <a:pt x="229" y="125"/>
                  <a:pt x="228" y="119"/>
                  <a:pt x="223" y="116"/>
                </a:cubicBezTo>
                <a:cubicBezTo>
                  <a:pt x="221" y="117"/>
                  <a:pt x="219" y="119"/>
                  <a:pt x="217" y="120"/>
                </a:cubicBezTo>
                <a:cubicBezTo>
                  <a:pt x="222" y="128"/>
                  <a:pt x="224" y="140"/>
                  <a:pt x="221" y="149"/>
                </a:cubicBezTo>
                <a:cubicBezTo>
                  <a:pt x="223" y="148"/>
                  <a:pt x="224" y="147"/>
                  <a:pt x="226" y="146"/>
                </a:cubicBezTo>
                <a:close/>
                <a:moveTo>
                  <a:pt x="220" y="139"/>
                </a:moveTo>
                <a:cubicBezTo>
                  <a:pt x="220" y="132"/>
                  <a:pt x="219" y="125"/>
                  <a:pt x="216" y="122"/>
                </a:cubicBezTo>
                <a:cubicBezTo>
                  <a:pt x="200" y="133"/>
                  <a:pt x="183" y="143"/>
                  <a:pt x="167" y="154"/>
                </a:cubicBezTo>
                <a:cubicBezTo>
                  <a:pt x="171" y="162"/>
                  <a:pt x="174" y="173"/>
                  <a:pt x="173" y="183"/>
                </a:cubicBezTo>
                <a:cubicBezTo>
                  <a:pt x="189" y="173"/>
                  <a:pt x="203" y="162"/>
                  <a:pt x="219" y="151"/>
                </a:cubicBezTo>
                <a:cubicBezTo>
                  <a:pt x="219" y="148"/>
                  <a:pt x="221" y="143"/>
                  <a:pt x="220" y="139"/>
                </a:cubicBezTo>
                <a:close/>
                <a:moveTo>
                  <a:pt x="145" y="144"/>
                </a:moveTo>
                <a:cubicBezTo>
                  <a:pt x="145" y="146"/>
                  <a:pt x="143" y="148"/>
                  <a:pt x="143" y="151"/>
                </a:cubicBezTo>
                <a:cubicBezTo>
                  <a:pt x="146" y="150"/>
                  <a:pt x="147" y="147"/>
                  <a:pt x="147" y="144"/>
                </a:cubicBezTo>
                <a:cubicBezTo>
                  <a:pt x="148" y="138"/>
                  <a:pt x="146" y="132"/>
                  <a:pt x="144" y="128"/>
                </a:cubicBezTo>
                <a:cubicBezTo>
                  <a:pt x="143" y="128"/>
                  <a:pt x="142" y="127"/>
                  <a:pt x="142" y="126"/>
                </a:cubicBezTo>
                <a:cubicBezTo>
                  <a:pt x="140" y="127"/>
                  <a:pt x="140" y="126"/>
                  <a:pt x="139" y="126"/>
                </a:cubicBezTo>
                <a:cubicBezTo>
                  <a:pt x="141" y="132"/>
                  <a:pt x="145" y="137"/>
                  <a:pt x="145" y="144"/>
                </a:cubicBezTo>
                <a:close/>
                <a:moveTo>
                  <a:pt x="135" y="149"/>
                </a:moveTo>
                <a:cubicBezTo>
                  <a:pt x="127" y="147"/>
                  <a:pt x="119" y="146"/>
                  <a:pt x="111" y="145"/>
                </a:cubicBezTo>
                <a:cubicBezTo>
                  <a:pt x="106" y="144"/>
                  <a:pt x="101" y="144"/>
                  <a:pt x="97" y="144"/>
                </a:cubicBezTo>
                <a:cubicBezTo>
                  <a:pt x="87" y="143"/>
                  <a:pt x="78" y="141"/>
                  <a:pt x="67" y="140"/>
                </a:cubicBezTo>
                <a:cubicBezTo>
                  <a:pt x="53" y="139"/>
                  <a:pt x="39" y="137"/>
                  <a:pt x="24" y="134"/>
                </a:cubicBezTo>
                <a:cubicBezTo>
                  <a:pt x="19" y="133"/>
                  <a:pt x="10" y="129"/>
                  <a:pt x="8" y="133"/>
                </a:cubicBezTo>
                <a:cubicBezTo>
                  <a:pt x="27" y="138"/>
                  <a:pt x="48" y="140"/>
                  <a:pt x="69" y="142"/>
                </a:cubicBezTo>
                <a:cubicBezTo>
                  <a:pt x="74" y="143"/>
                  <a:pt x="79" y="144"/>
                  <a:pt x="84" y="145"/>
                </a:cubicBezTo>
                <a:cubicBezTo>
                  <a:pt x="89" y="145"/>
                  <a:pt x="94" y="146"/>
                  <a:pt x="99" y="146"/>
                </a:cubicBezTo>
                <a:cubicBezTo>
                  <a:pt x="106" y="147"/>
                  <a:pt x="114" y="149"/>
                  <a:pt x="121" y="150"/>
                </a:cubicBezTo>
                <a:cubicBezTo>
                  <a:pt x="126" y="150"/>
                  <a:pt x="133" y="151"/>
                  <a:pt x="136" y="151"/>
                </a:cubicBezTo>
                <a:cubicBezTo>
                  <a:pt x="137" y="152"/>
                  <a:pt x="139" y="152"/>
                  <a:pt x="140" y="151"/>
                </a:cubicBezTo>
                <a:cubicBezTo>
                  <a:pt x="139" y="150"/>
                  <a:pt x="137" y="149"/>
                  <a:pt x="135" y="149"/>
                </a:cubicBezTo>
                <a:close/>
                <a:moveTo>
                  <a:pt x="141" y="165"/>
                </a:moveTo>
                <a:cubicBezTo>
                  <a:pt x="136" y="165"/>
                  <a:pt x="132" y="163"/>
                  <a:pt x="128" y="162"/>
                </a:cubicBezTo>
                <a:cubicBezTo>
                  <a:pt x="121" y="162"/>
                  <a:pt x="110" y="162"/>
                  <a:pt x="101" y="161"/>
                </a:cubicBezTo>
                <a:cubicBezTo>
                  <a:pt x="93" y="160"/>
                  <a:pt x="84" y="158"/>
                  <a:pt x="76" y="158"/>
                </a:cubicBezTo>
                <a:cubicBezTo>
                  <a:pt x="67" y="157"/>
                  <a:pt x="58" y="155"/>
                  <a:pt x="48" y="155"/>
                </a:cubicBezTo>
                <a:cubicBezTo>
                  <a:pt x="44" y="154"/>
                  <a:pt x="41" y="154"/>
                  <a:pt x="37" y="154"/>
                </a:cubicBezTo>
                <a:cubicBezTo>
                  <a:pt x="30" y="153"/>
                  <a:pt x="21" y="151"/>
                  <a:pt x="12" y="151"/>
                </a:cubicBezTo>
                <a:cubicBezTo>
                  <a:pt x="11" y="152"/>
                  <a:pt x="11" y="152"/>
                  <a:pt x="10" y="153"/>
                </a:cubicBezTo>
                <a:cubicBezTo>
                  <a:pt x="10" y="156"/>
                  <a:pt x="13" y="155"/>
                  <a:pt x="15" y="155"/>
                </a:cubicBezTo>
                <a:cubicBezTo>
                  <a:pt x="17" y="155"/>
                  <a:pt x="20" y="155"/>
                  <a:pt x="22" y="155"/>
                </a:cubicBezTo>
                <a:cubicBezTo>
                  <a:pt x="26" y="155"/>
                  <a:pt x="30" y="155"/>
                  <a:pt x="32" y="157"/>
                </a:cubicBezTo>
                <a:cubicBezTo>
                  <a:pt x="26" y="157"/>
                  <a:pt x="18" y="156"/>
                  <a:pt x="13" y="157"/>
                </a:cubicBezTo>
                <a:cubicBezTo>
                  <a:pt x="17" y="158"/>
                  <a:pt x="24" y="157"/>
                  <a:pt x="28" y="160"/>
                </a:cubicBezTo>
                <a:cubicBezTo>
                  <a:pt x="23" y="160"/>
                  <a:pt x="19" y="159"/>
                  <a:pt x="11" y="159"/>
                </a:cubicBezTo>
                <a:cubicBezTo>
                  <a:pt x="10" y="161"/>
                  <a:pt x="11" y="164"/>
                  <a:pt x="12" y="166"/>
                </a:cubicBezTo>
                <a:cubicBezTo>
                  <a:pt x="29" y="168"/>
                  <a:pt x="43" y="171"/>
                  <a:pt x="59" y="174"/>
                </a:cubicBezTo>
                <a:cubicBezTo>
                  <a:pt x="43" y="172"/>
                  <a:pt x="28" y="169"/>
                  <a:pt x="10" y="168"/>
                </a:cubicBezTo>
                <a:cubicBezTo>
                  <a:pt x="7" y="170"/>
                  <a:pt x="11" y="173"/>
                  <a:pt x="10" y="175"/>
                </a:cubicBezTo>
                <a:cubicBezTo>
                  <a:pt x="16" y="176"/>
                  <a:pt x="21" y="177"/>
                  <a:pt x="26" y="178"/>
                </a:cubicBezTo>
                <a:cubicBezTo>
                  <a:pt x="42" y="182"/>
                  <a:pt x="56" y="185"/>
                  <a:pt x="72" y="186"/>
                </a:cubicBezTo>
                <a:cubicBezTo>
                  <a:pt x="93" y="187"/>
                  <a:pt x="113" y="191"/>
                  <a:pt x="136" y="193"/>
                </a:cubicBezTo>
                <a:cubicBezTo>
                  <a:pt x="138" y="194"/>
                  <a:pt x="142" y="194"/>
                  <a:pt x="144" y="194"/>
                </a:cubicBezTo>
                <a:cubicBezTo>
                  <a:pt x="144" y="193"/>
                  <a:pt x="142" y="192"/>
                  <a:pt x="142" y="189"/>
                </a:cubicBezTo>
                <a:cubicBezTo>
                  <a:pt x="129" y="187"/>
                  <a:pt x="112" y="185"/>
                  <a:pt x="98" y="182"/>
                </a:cubicBezTo>
                <a:cubicBezTo>
                  <a:pt x="95" y="182"/>
                  <a:pt x="91" y="181"/>
                  <a:pt x="88" y="180"/>
                </a:cubicBezTo>
                <a:cubicBezTo>
                  <a:pt x="108" y="182"/>
                  <a:pt x="125" y="186"/>
                  <a:pt x="143" y="187"/>
                </a:cubicBezTo>
                <a:cubicBezTo>
                  <a:pt x="141" y="182"/>
                  <a:pt x="145" y="180"/>
                  <a:pt x="144" y="175"/>
                </a:cubicBezTo>
                <a:cubicBezTo>
                  <a:pt x="140" y="175"/>
                  <a:pt x="136" y="175"/>
                  <a:pt x="131" y="174"/>
                </a:cubicBezTo>
                <a:cubicBezTo>
                  <a:pt x="127" y="174"/>
                  <a:pt x="123" y="172"/>
                  <a:pt x="120" y="172"/>
                </a:cubicBezTo>
                <a:cubicBezTo>
                  <a:pt x="118" y="172"/>
                  <a:pt x="115" y="173"/>
                  <a:pt x="115" y="171"/>
                </a:cubicBezTo>
                <a:cubicBezTo>
                  <a:pt x="120" y="170"/>
                  <a:pt x="127" y="173"/>
                  <a:pt x="133" y="173"/>
                </a:cubicBezTo>
                <a:cubicBezTo>
                  <a:pt x="137" y="173"/>
                  <a:pt x="141" y="173"/>
                  <a:pt x="144" y="174"/>
                </a:cubicBezTo>
                <a:cubicBezTo>
                  <a:pt x="145" y="172"/>
                  <a:pt x="146" y="172"/>
                  <a:pt x="145" y="171"/>
                </a:cubicBezTo>
                <a:cubicBezTo>
                  <a:pt x="141" y="170"/>
                  <a:pt x="137" y="170"/>
                  <a:pt x="132" y="170"/>
                </a:cubicBezTo>
                <a:cubicBezTo>
                  <a:pt x="127" y="170"/>
                  <a:pt x="123" y="169"/>
                  <a:pt x="118" y="169"/>
                </a:cubicBezTo>
                <a:cubicBezTo>
                  <a:pt x="102" y="167"/>
                  <a:pt x="87" y="167"/>
                  <a:pt x="74" y="163"/>
                </a:cubicBezTo>
                <a:cubicBezTo>
                  <a:pt x="87" y="164"/>
                  <a:pt x="101" y="166"/>
                  <a:pt x="115" y="167"/>
                </a:cubicBezTo>
                <a:cubicBezTo>
                  <a:pt x="126" y="167"/>
                  <a:pt x="135" y="169"/>
                  <a:pt x="145" y="168"/>
                </a:cubicBezTo>
                <a:cubicBezTo>
                  <a:pt x="145" y="167"/>
                  <a:pt x="145" y="167"/>
                  <a:pt x="145" y="165"/>
                </a:cubicBezTo>
                <a:cubicBezTo>
                  <a:pt x="143" y="165"/>
                  <a:pt x="142" y="165"/>
                  <a:pt x="141" y="165"/>
                </a:cubicBezTo>
                <a:close/>
                <a:moveTo>
                  <a:pt x="170" y="185"/>
                </a:moveTo>
                <a:cubicBezTo>
                  <a:pt x="172" y="174"/>
                  <a:pt x="170" y="162"/>
                  <a:pt x="165" y="155"/>
                </a:cubicBezTo>
                <a:cubicBezTo>
                  <a:pt x="164" y="156"/>
                  <a:pt x="163" y="156"/>
                  <a:pt x="162" y="156"/>
                </a:cubicBezTo>
                <a:cubicBezTo>
                  <a:pt x="165" y="168"/>
                  <a:pt x="168" y="177"/>
                  <a:pt x="165" y="189"/>
                </a:cubicBezTo>
                <a:cubicBezTo>
                  <a:pt x="167" y="188"/>
                  <a:pt x="169" y="187"/>
                  <a:pt x="170" y="185"/>
                </a:cubicBezTo>
                <a:close/>
                <a:moveTo>
                  <a:pt x="162" y="192"/>
                </a:moveTo>
                <a:cubicBezTo>
                  <a:pt x="163" y="190"/>
                  <a:pt x="164" y="187"/>
                  <a:pt x="164" y="186"/>
                </a:cubicBezTo>
                <a:cubicBezTo>
                  <a:pt x="165" y="177"/>
                  <a:pt x="163" y="165"/>
                  <a:pt x="160" y="158"/>
                </a:cubicBezTo>
                <a:cubicBezTo>
                  <a:pt x="157" y="160"/>
                  <a:pt x="154" y="162"/>
                  <a:pt x="151" y="164"/>
                </a:cubicBezTo>
                <a:cubicBezTo>
                  <a:pt x="155" y="175"/>
                  <a:pt x="155" y="188"/>
                  <a:pt x="152" y="198"/>
                </a:cubicBezTo>
                <a:cubicBezTo>
                  <a:pt x="154" y="195"/>
                  <a:pt x="160" y="194"/>
                  <a:pt x="162" y="192"/>
                </a:cubicBezTo>
                <a:close/>
                <a:moveTo>
                  <a:pt x="150" y="197"/>
                </a:moveTo>
                <a:cubicBezTo>
                  <a:pt x="154" y="187"/>
                  <a:pt x="153" y="172"/>
                  <a:pt x="149" y="165"/>
                </a:cubicBezTo>
                <a:cubicBezTo>
                  <a:pt x="149" y="165"/>
                  <a:pt x="149" y="164"/>
                  <a:pt x="148" y="165"/>
                </a:cubicBezTo>
                <a:cubicBezTo>
                  <a:pt x="146" y="165"/>
                  <a:pt x="147" y="168"/>
                  <a:pt x="147" y="170"/>
                </a:cubicBezTo>
                <a:cubicBezTo>
                  <a:pt x="147" y="173"/>
                  <a:pt x="147" y="176"/>
                  <a:pt x="148" y="179"/>
                </a:cubicBezTo>
                <a:cubicBezTo>
                  <a:pt x="148" y="183"/>
                  <a:pt x="148" y="187"/>
                  <a:pt x="147" y="190"/>
                </a:cubicBezTo>
                <a:cubicBezTo>
                  <a:pt x="147" y="194"/>
                  <a:pt x="145" y="198"/>
                  <a:pt x="146" y="200"/>
                </a:cubicBezTo>
                <a:cubicBezTo>
                  <a:pt x="148" y="201"/>
                  <a:pt x="149" y="198"/>
                  <a:pt x="150" y="197"/>
                </a:cubicBezTo>
                <a:close/>
                <a:moveTo>
                  <a:pt x="144" y="197"/>
                </a:moveTo>
                <a:cubicBezTo>
                  <a:pt x="142" y="196"/>
                  <a:pt x="140" y="196"/>
                  <a:pt x="138" y="196"/>
                </a:cubicBezTo>
                <a:cubicBezTo>
                  <a:pt x="137" y="196"/>
                  <a:pt x="136" y="195"/>
                  <a:pt x="135" y="195"/>
                </a:cubicBezTo>
                <a:cubicBezTo>
                  <a:pt x="132" y="194"/>
                  <a:pt x="129" y="194"/>
                  <a:pt x="127" y="194"/>
                </a:cubicBezTo>
                <a:cubicBezTo>
                  <a:pt x="118" y="194"/>
                  <a:pt x="108" y="191"/>
                  <a:pt x="99" y="191"/>
                </a:cubicBezTo>
                <a:cubicBezTo>
                  <a:pt x="96" y="191"/>
                  <a:pt x="93" y="190"/>
                  <a:pt x="89" y="189"/>
                </a:cubicBezTo>
                <a:cubicBezTo>
                  <a:pt x="77" y="188"/>
                  <a:pt x="65" y="188"/>
                  <a:pt x="53" y="186"/>
                </a:cubicBezTo>
                <a:cubicBezTo>
                  <a:pt x="44" y="185"/>
                  <a:pt x="34" y="182"/>
                  <a:pt x="26" y="180"/>
                </a:cubicBezTo>
                <a:cubicBezTo>
                  <a:pt x="23" y="180"/>
                  <a:pt x="19" y="179"/>
                  <a:pt x="16" y="178"/>
                </a:cubicBezTo>
                <a:cubicBezTo>
                  <a:pt x="12" y="178"/>
                  <a:pt x="4" y="175"/>
                  <a:pt x="4" y="180"/>
                </a:cubicBezTo>
                <a:cubicBezTo>
                  <a:pt x="29" y="184"/>
                  <a:pt x="55" y="191"/>
                  <a:pt x="81" y="194"/>
                </a:cubicBezTo>
                <a:cubicBezTo>
                  <a:pt x="84" y="194"/>
                  <a:pt x="88" y="195"/>
                  <a:pt x="91" y="195"/>
                </a:cubicBezTo>
                <a:cubicBezTo>
                  <a:pt x="107" y="196"/>
                  <a:pt x="126" y="199"/>
                  <a:pt x="143" y="200"/>
                </a:cubicBezTo>
                <a:cubicBezTo>
                  <a:pt x="143" y="199"/>
                  <a:pt x="144" y="197"/>
                  <a:pt x="144" y="1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</p:sld>
</file>

<file path=ppt/tags/tag1.xml><?xml version="1.0" encoding="utf-8"?>
<p:tagLst xmlns:p="http://schemas.openxmlformats.org/presentationml/2006/main">
  <p:tag name="MH" val="20151008135026"/>
  <p:tag name="MH_LIBRARY" val="GRAPHIC"/>
  <p:tag name="MH_TYPE" val="SubTitle"/>
  <p:tag name="MH_ORDER" val="1"/>
</p:tagLst>
</file>

<file path=ppt/tags/tag10.xml><?xml version="1.0" encoding="utf-8"?>
<p:tagLst xmlns:p="http://schemas.openxmlformats.org/presentationml/2006/main">
  <p:tag name="MH" val="20151008135026"/>
  <p:tag name="MH_LIBRARY" val="GRAPHIC"/>
  <p:tag name="MH_TYPE" val="Other"/>
  <p:tag name="MH_ORDER" val="6"/>
</p:tagLst>
</file>

<file path=ppt/tags/tag11.xml><?xml version="1.0" encoding="utf-8"?>
<p:tagLst xmlns:p="http://schemas.openxmlformats.org/presentationml/2006/main">
  <p:tag name="MH" val="20151008135026"/>
  <p:tag name="MH_LIBRARY" val="GRAPHIC"/>
  <p:tag name="MH_TYPE" val="Other"/>
  <p:tag name="MH_ORDER" val="7"/>
</p:tagLst>
</file>

<file path=ppt/tags/tag12.xml><?xml version="1.0" encoding="utf-8"?>
<p:tagLst xmlns:p="http://schemas.openxmlformats.org/presentationml/2006/main">
  <p:tag name="MH_TYPE" val="#NeiR#"/>
  <p:tag name="MH_NUMBER" val="4"/>
  <p:tag name="MH_CATEGORY" val="#LiuChBZh#"/>
  <p:tag name="MH_LAYOUT" val="SubTitleText"/>
  <p:tag name="MH" val="20151008135026"/>
  <p:tag name="MH_LIBRARY" val="GRAPHIC"/>
</p:tagLst>
</file>

<file path=ppt/tags/tag13.xml><?xml version="1.0" encoding="utf-8"?>
<p:tagLst xmlns:p="http://schemas.openxmlformats.org/presentationml/2006/main">
  <p:tag name="MH" val="20151008135130"/>
  <p:tag name="MH_LIBRARY" val="GRAPHIC"/>
  <p:tag name="MH_TYPE" val="Other"/>
  <p:tag name="MH_ORDER" val="5"/>
</p:tagLst>
</file>

<file path=ppt/tags/tag14.xml><?xml version="1.0" encoding="utf-8"?>
<p:tagLst xmlns:p="http://schemas.openxmlformats.org/presentationml/2006/main">
  <p:tag name="MH" val="20151008135130"/>
  <p:tag name="MH_LIBRARY" val="GRAPHIC"/>
  <p:tag name="MH_TYPE" val="Other"/>
  <p:tag name="MH_ORDER" val="6"/>
</p:tagLst>
</file>

<file path=ppt/tags/tag15.xml><?xml version="1.0" encoding="utf-8"?>
<p:tagLst xmlns:p="http://schemas.openxmlformats.org/presentationml/2006/main">
  <p:tag name="MH" val="20151008135130"/>
  <p:tag name="MH_LIBRARY" val="GRAPHIC"/>
  <p:tag name="MH_TYPE" val="Other"/>
  <p:tag name="MH_ORDER" val="7"/>
</p:tagLst>
</file>

<file path=ppt/tags/tag16.xml><?xml version="1.0" encoding="utf-8"?>
<p:tagLst xmlns:p="http://schemas.openxmlformats.org/presentationml/2006/main">
  <p:tag name="MH" val="20151008135130"/>
  <p:tag name="MH_LIBRARY" val="GRAPHIC"/>
  <p:tag name="MH_TYPE" val="Other"/>
  <p:tag name="MH_ORDER" val="8"/>
</p:tagLst>
</file>

<file path=ppt/tags/tag17.xml><?xml version="1.0" encoding="utf-8"?>
<p:tagLst xmlns:p="http://schemas.openxmlformats.org/presentationml/2006/main">
  <p:tag name="MH" val="20151008135130"/>
  <p:tag name="MH_LIBRARY" val="GRAPHIC"/>
  <p:tag name="MH_TYPE" val="Other"/>
  <p:tag name="MH_ORDER" val="1"/>
</p:tagLst>
</file>

<file path=ppt/tags/tag18.xml><?xml version="1.0" encoding="utf-8"?>
<p:tagLst xmlns:p="http://schemas.openxmlformats.org/presentationml/2006/main">
  <p:tag name="MH" val="20151008135130"/>
  <p:tag name="MH_LIBRARY" val="GRAPHIC"/>
  <p:tag name="MH_TYPE" val="Other"/>
  <p:tag name="MH_ORDER" val="2"/>
</p:tagLst>
</file>

<file path=ppt/tags/tag19.xml><?xml version="1.0" encoding="utf-8"?>
<p:tagLst xmlns:p="http://schemas.openxmlformats.org/presentationml/2006/main">
  <p:tag name="MH" val="20151008135130"/>
  <p:tag name="MH_LIBRARY" val="GRAPHIC"/>
  <p:tag name="MH_TYPE" val="Other"/>
  <p:tag name="MH_ORDER" val="3"/>
</p:tagLst>
</file>

<file path=ppt/tags/tag2.xml><?xml version="1.0" encoding="utf-8"?>
<p:tagLst xmlns:p="http://schemas.openxmlformats.org/presentationml/2006/main">
  <p:tag name="MH" val="20151008135026"/>
  <p:tag name="MH_LIBRARY" val="GRAPHIC"/>
  <p:tag name="MH_TYPE" val="Other"/>
  <p:tag name="MH_ORDER" val="1"/>
</p:tagLst>
</file>

<file path=ppt/tags/tag20.xml><?xml version="1.0" encoding="utf-8"?>
<p:tagLst xmlns:p="http://schemas.openxmlformats.org/presentationml/2006/main">
  <p:tag name="MH" val="20151008135130"/>
  <p:tag name="MH_LIBRARY" val="GRAPHIC"/>
  <p:tag name="MH_TYPE" val="Other"/>
  <p:tag name="MH_ORDER" val="3"/>
</p:tagLst>
</file>

<file path=ppt/tags/tag21.xml><?xml version="1.0" encoding="utf-8"?>
<p:tagLst xmlns:p="http://schemas.openxmlformats.org/presentationml/2006/main">
  <p:tag name="MH" val="20151008135130"/>
  <p:tag name="MH_LIBRARY" val="GRAPHIC"/>
  <p:tag name="MH_TYPE" val="Other"/>
  <p:tag name="MH_ORDER" val="4"/>
</p:tagLst>
</file>

<file path=ppt/tags/tag22.xml><?xml version="1.0" encoding="utf-8"?>
<p:tagLst xmlns:p="http://schemas.openxmlformats.org/presentationml/2006/main">
  <p:tag name="MH_TYPE" val="#NeiR#"/>
  <p:tag name="MH_NUMBER" val="5"/>
  <p:tag name="MH_CATEGORY" val="#BingLLB#"/>
  <p:tag name="MH_LAYOUT" val="SubTitleDesc"/>
  <p:tag name="MH" val="20151008135130"/>
  <p:tag name="MH_LIBRARY" val="GRAPHIC"/>
</p:tagLst>
</file>

<file path=ppt/tags/tag23.xml><?xml version="1.0" encoding="utf-8"?>
<p:tagLst xmlns:p="http://schemas.openxmlformats.org/presentationml/2006/main">
  <p:tag name="MH" val="20151008134811"/>
  <p:tag name="MH_LIBRARY" val="GRAPHIC"/>
  <p:tag name="MH_TYPE" val="SubTitle"/>
  <p:tag name="MH_ORDER" val="1"/>
</p:tagLst>
</file>

<file path=ppt/tags/tag24.xml><?xml version="1.0" encoding="utf-8"?>
<p:tagLst xmlns:p="http://schemas.openxmlformats.org/presentationml/2006/main">
  <p:tag name="MH" val="20151008134811"/>
  <p:tag name="MH_LIBRARY" val="GRAPHIC"/>
  <p:tag name="MH_TYPE" val="Other"/>
  <p:tag name="MH_ORDER" val="2"/>
</p:tagLst>
</file>

<file path=ppt/tags/tag25.xml><?xml version="1.0" encoding="utf-8"?>
<p:tagLst xmlns:p="http://schemas.openxmlformats.org/presentationml/2006/main">
  <p:tag name="MH" val="20151008134811"/>
  <p:tag name="MH_LIBRARY" val="GRAPHIC"/>
  <p:tag name="MH_TYPE" val="Other"/>
  <p:tag name="MH_ORDER" val="4"/>
</p:tagLst>
</file>

<file path=ppt/tags/tag26.xml><?xml version="1.0" encoding="utf-8"?>
<p:tagLst xmlns:p="http://schemas.openxmlformats.org/presentationml/2006/main">
  <p:tag name="MH" val="20151008134811"/>
  <p:tag name="MH_LIBRARY" val="GRAPHIC"/>
  <p:tag name="MH_TYPE" val="Other"/>
  <p:tag name="MH_ORDER" val="6"/>
</p:tagLst>
</file>

<file path=ppt/tags/tag27.xml><?xml version="1.0" encoding="utf-8"?>
<p:tagLst xmlns:p="http://schemas.openxmlformats.org/presentationml/2006/main">
  <p:tag name="MH" val="20151008134811"/>
  <p:tag name="MH_LIBRARY" val="GRAPHIC"/>
  <p:tag name="MH_TYPE" val="SubTitle"/>
  <p:tag name="MH_ORDER" val="2"/>
</p:tagLst>
</file>

<file path=ppt/tags/tag28.xml><?xml version="1.0" encoding="utf-8"?>
<p:tagLst xmlns:p="http://schemas.openxmlformats.org/presentationml/2006/main">
  <p:tag name="MH" val="20151008134811"/>
  <p:tag name="MH_LIBRARY" val="GRAPHIC"/>
  <p:tag name="MH_TYPE" val="Other"/>
  <p:tag name="MH_ORDER" val="11"/>
</p:tagLst>
</file>

<file path=ppt/tags/tag29.xml><?xml version="1.0" encoding="utf-8"?>
<p:tagLst xmlns:p="http://schemas.openxmlformats.org/presentationml/2006/main">
  <p:tag name="MH" val="20151008134811"/>
  <p:tag name="MH_LIBRARY" val="GRAPHIC"/>
  <p:tag name="MH_TYPE" val="SubTitle"/>
  <p:tag name="MH_ORDER" val="3"/>
</p:tagLst>
</file>

<file path=ppt/tags/tag3.xml><?xml version="1.0" encoding="utf-8"?>
<p:tagLst xmlns:p="http://schemas.openxmlformats.org/presentationml/2006/main">
  <p:tag name="MH" val="20151008135026"/>
  <p:tag name="MH_LIBRARY" val="GRAPHIC"/>
  <p:tag name="MH_TYPE" val="SubTitle"/>
  <p:tag name="MH_ORDER" val="2"/>
</p:tagLst>
</file>

<file path=ppt/tags/tag30.xml><?xml version="1.0" encoding="utf-8"?>
<p:tagLst xmlns:p="http://schemas.openxmlformats.org/presentationml/2006/main">
  <p:tag name="MH" val="20151008134811"/>
  <p:tag name="MH_LIBRARY" val="GRAPHIC"/>
  <p:tag name="MH_TYPE" val="Other"/>
  <p:tag name="MH_ORDER" val="14"/>
</p:tagLst>
</file>

<file path=ppt/tags/tag31.xml><?xml version="1.0" encoding="utf-8"?>
<p:tagLst xmlns:p="http://schemas.openxmlformats.org/presentationml/2006/main">
  <p:tag name="MH" val="20151008134811"/>
  <p:tag name="MH_LIBRARY" val="GRAPHIC"/>
  <p:tag name="MH_TYPE" val="SubTitle"/>
  <p:tag name="MH_ORDER" val="4"/>
</p:tagLst>
</file>

<file path=ppt/tags/tag32.xml><?xml version="1.0" encoding="utf-8"?>
<p:tagLst xmlns:p="http://schemas.openxmlformats.org/presentationml/2006/main">
  <p:tag name="MH" val="20151008134811"/>
  <p:tag name="MH_LIBRARY" val="GRAPHIC"/>
  <p:tag name="MH_TYPE" val="SubTitle"/>
  <p:tag name="MH_ORDER" val="5"/>
</p:tagLst>
</file>

<file path=ppt/tags/tag33.xml><?xml version="1.0" encoding="utf-8"?>
<p:tagLst xmlns:p="http://schemas.openxmlformats.org/presentationml/2006/main">
  <p:tag name="MH_TYPE" val="#NeiR#"/>
  <p:tag name="MH_NUMBER" val="5"/>
  <p:tag name="MH_CATEGORY" val="#BingLLB#"/>
  <p:tag name="MH_LAYOUT" val="SubTitle"/>
  <p:tag name="MH" val="20151008134811"/>
  <p:tag name="MH_LIBRARY" val="GRAPHIC"/>
</p:tagLst>
</file>

<file path=ppt/tags/tag34.xml><?xml version="1.0" encoding="utf-8"?>
<p:tagLst xmlns:p="http://schemas.openxmlformats.org/presentationml/2006/main">
  <p:tag name="MH" val="20151008135141"/>
  <p:tag name="MH_LIBRARY" val="GRAPHIC"/>
  <p:tag name="MH_TYPE" val="SubTitle"/>
  <p:tag name="MH_ORDER" val="2"/>
</p:tagLst>
</file>

<file path=ppt/tags/tag35.xml><?xml version="1.0" encoding="utf-8"?>
<p:tagLst xmlns:p="http://schemas.openxmlformats.org/presentationml/2006/main">
  <p:tag name="MH" val="20151008135141"/>
  <p:tag name="MH_LIBRARY" val="GRAPHIC"/>
  <p:tag name="MH_TYPE" val="SubTitle"/>
  <p:tag name="MH_ORDER" val="3"/>
</p:tagLst>
</file>

<file path=ppt/tags/tag36.xml><?xml version="1.0" encoding="utf-8"?>
<p:tagLst xmlns:p="http://schemas.openxmlformats.org/presentationml/2006/main">
  <p:tag name="MH" val="20151008135141"/>
  <p:tag name="MH_LIBRARY" val="GRAPHIC"/>
  <p:tag name="MH_TYPE" val="SubTitle"/>
  <p:tag name="MH_ORDER" val="1"/>
</p:tagLst>
</file>

<file path=ppt/tags/tag37.xml><?xml version="1.0" encoding="utf-8"?>
<p:tagLst xmlns:p="http://schemas.openxmlformats.org/presentationml/2006/main">
  <p:tag name="MH" val="20151008135141"/>
  <p:tag name="MH_LIBRARY" val="GRAPHIC"/>
  <p:tag name="MH_TYPE" val="Other"/>
  <p:tag name="MH_ORDER" val="1"/>
</p:tagLst>
</file>

<file path=ppt/tags/tag38.xml><?xml version="1.0" encoding="utf-8"?>
<p:tagLst xmlns:p="http://schemas.openxmlformats.org/presentationml/2006/main">
  <p:tag name="MH" val="20151008135141"/>
  <p:tag name="MH_LIBRARY" val="GRAPHIC"/>
  <p:tag name="MH_TYPE" val="Other"/>
  <p:tag name="MH_ORDER" val="3"/>
</p:tagLst>
</file>

<file path=ppt/tags/tag39.xml><?xml version="1.0" encoding="utf-8"?>
<p:tagLst xmlns:p="http://schemas.openxmlformats.org/presentationml/2006/main">
  <p:tag name="MH" val="20151008135141"/>
  <p:tag name="MH_LIBRARY" val="GRAPHIC"/>
  <p:tag name="MH_TYPE" val="SubTitle"/>
  <p:tag name="MH_ORDER" val="4"/>
</p:tagLst>
</file>

<file path=ppt/tags/tag4.xml><?xml version="1.0" encoding="utf-8"?>
<p:tagLst xmlns:p="http://schemas.openxmlformats.org/presentationml/2006/main">
  <p:tag name="MH" val="20151008135026"/>
  <p:tag name="MH_LIBRARY" val="GRAPHIC"/>
  <p:tag name="MH_TYPE" val="SubTitle"/>
  <p:tag name="MH_ORDER" val="3"/>
</p:tagLst>
</file>

<file path=ppt/tags/tag40.xml><?xml version="1.0" encoding="utf-8"?>
<p:tagLst xmlns:p="http://schemas.openxmlformats.org/presentationml/2006/main">
  <p:tag name="MH" val="20151008135141"/>
  <p:tag name="MH_LIBRARY" val="GRAPHIC"/>
  <p:tag name="MH_TYPE" val="Other"/>
  <p:tag name="MH_ORDER" val="5"/>
</p:tagLst>
</file>

<file path=ppt/tags/tag41.xml><?xml version="1.0" encoding="utf-8"?>
<p:tagLst xmlns:p="http://schemas.openxmlformats.org/presentationml/2006/main">
  <p:tag name="MH_TYPE" val="#NeiR#"/>
  <p:tag name="MH_NUMBER" val="4"/>
  <p:tag name="MH_CATEGORY" val="#LiuChBZh#"/>
  <p:tag name="MH_LAYOUT" val="SubTitleText"/>
  <p:tag name="MH" val="20151008135141"/>
  <p:tag name="MH_LIBRARY" val="GRAPHIC"/>
</p:tagLst>
</file>

<file path=ppt/tags/tag42.xml><?xml version="1.0" encoding="utf-8"?>
<p:tagLst xmlns:p="http://schemas.openxmlformats.org/presentationml/2006/main">
  <p:tag name="MH" val="20151008135147"/>
  <p:tag name="MH_LIBRARY" val="GRAPHIC"/>
  <p:tag name="MH_TYPE" val="Other"/>
  <p:tag name="MH_ORDER" val="3"/>
</p:tagLst>
</file>

<file path=ppt/tags/tag43.xml><?xml version="1.0" encoding="utf-8"?>
<p:tagLst xmlns:p="http://schemas.openxmlformats.org/presentationml/2006/main">
  <p:tag name="MH" val="20151008135147"/>
  <p:tag name="MH_LIBRARY" val="GRAPHIC"/>
  <p:tag name="MH_TYPE" val="Other"/>
  <p:tag name="MH_ORDER" val="1"/>
</p:tagLst>
</file>

<file path=ppt/tags/tag44.xml><?xml version="1.0" encoding="utf-8"?>
<p:tagLst xmlns:p="http://schemas.openxmlformats.org/presentationml/2006/main">
  <p:tag name="MH" val="20151008135147"/>
  <p:tag name="MH_LIBRARY" val="GRAPHIC"/>
  <p:tag name="MH_TYPE" val="Other"/>
  <p:tag name="MH_ORDER" val="2"/>
</p:tagLst>
</file>

<file path=ppt/tags/tag45.xml><?xml version="1.0" encoding="utf-8"?>
<p:tagLst xmlns:p="http://schemas.openxmlformats.org/presentationml/2006/main">
  <p:tag name="MH" val="20151008135147"/>
  <p:tag name="MH_LIBRARY" val="GRAPHIC"/>
  <p:tag name="MH_TYPE" val="Other"/>
  <p:tag name="MH_ORDER" val="4"/>
</p:tagLst>
</file>

<file path=ppt/tags/tag46.xml><?xml version="1.0" encoding="utf-8"?>
<p:tagLst xmlns:p="http://schemas.openxmlformats.org/presentationml/2006/main">
  <p:tag name="MH" val="20151008135147"/>
  <p:tag name="MH_LIBRARY" val="GRAPHIC"/>
  <p:tag name="MH_TYPE" val="SubTitle"/>
  <p:tag name="MH_ORDER" val="1"/>
</p:tagLst>
</file>

<file path=ppt/tags/tag47.xml><?xml version="1.0" encoding="utf-8"?>
<p:tagLst xmlns:p="http://schemas.openxmlformats.org/presentationml/2006/main">
  <p:tag name="MH" val="20151008135147"/>
  <p:tag name="MH_LIBRARY" val="GRAPHIC"/>
  <p:tag name="MH_TYPE" val="SubTitle"/>
  <p:tag name="MH_ORDER" val="2"/>
</p:tagLst>
</file>

<file path=ppt/tags/tag48.xml><?xml version="1.0" encoding="utf-8"?>
<p:tagLst xmlns:p="http://schemas.openxmlformats.org/presentationml/2006/main">
  <p:tag name="MH" val="20151008135147"/>
  <p:tag name="MH_LIBRARY" val="GRAPHIC"/>
  <p:tag name="MH_TYPE" val="SubTitle"/>
  <p:tag name="MH_ORDER" val="3"/>
</p:tagLst>
</file>

<file path=ppt/tags/tag49.xml><?xml version="1.0" encoding="utf-8"?>
<p:tagLst xmlns:p="http://schemas.openxmlformats.org/presentationml/2006/main">
  <p:tag name="MH" val="20151008135147"/>
  <p:tag name="MH_LIBRARY" val="GRAPHIC"/>
  <p:tag name="MH_TYPE" val="SubTitle"/>
  <p:tag name="MH_ORDER" val="4"/>
</p:tagLst>
</file>

<file path=ppt/tags/tag5.xml><?xml version="1.0" encoding="utf-8"?>
<p:tagLst xmlns:p="http://schemas.openxmlformats.org/presentationml/2006/main">
  <p:tag name="MH" val="20151008135026"/>
  <p:tag name="MH_LIBRARY" val="GRAPHIC"/>
  <p:tag name="MH_TYPE" val="Other"/>
  <p:tag name="MH_ORDER" val="2"/>
</p:tagLst>
</file>

<file path=ppt/tags/tag50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51008135147"/>
  <p:tag name="MH_LIBRARY" val="GRAPHIC"/>
</p:tagLst>
</file>

<file path=ppt/tags/tag6.xml><?xml version="1.0" encoding="utf-8"?>
<p:tagLst xmlns:p="http://schemas.openxmlformats.org/presentationml/2006/main">
  <p:tag name="MH" val="20151008135026"/>
  <p:tag name="MH_LIBRARY" val="GRAPHIC"/>
  <p:tag name="MH_TYPE" val="SubTitle"/>
  <p:tag name="MH_ORDER" val="4"/>
</p:tagLst>
</file>

<file path=ppt/tags/tag7.xml><?xml version="1.0" encoding="utf-8"?>
<p:tagLst xmlns:p="http://schemas.openxmlformats.org/presentationml/2006/main">
  <p:tag name="MH" val="20151008135026"/>
  <p:tag name="MH_LIBRARY" val="GRAPHIC"/>
  <p:tag name="MH_TYPE" val="Other"/>
  <p:tag name="MH_ORDER" val="3"/>
</p:tagLst>
</file>

<file path=ppt/tags/tag8.xml><?xml version="1.0" encoding="utf-8"?>
<p:tagLst xmlns:p="http://schemas.openxmlformats.org/presentationml/2006/main">
  <p:tag name="MH" val="20151008135026"/>
  <p:tag name="MH_LIBRARY" val="GRAPHIC"/>
  <p:tag name="MH_TYPE" val="Other"/>
  <p:tag name="MH_ORDER" val="4"/>
</p:tagLst>
</file>

<file path=ppt/tags/tag9.xml><?xml version="1.0" encoding="utf-8"?>
<p:tagLst xmlns:p="http://schemas.openxmlformats.org/presentationml/2006/main">
  <p:tag name="MH" val="20151008135026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华康少女体-Lao UI">
      <a:majorFont>
        <a:latin typeface="Lao UI"/>
        <a:ea typeface="华康少女文字W5(P)"/>
        <a:cs typeface=""/>
      </a:majorFont>
      <a:minorFont>
        <a:latin typeface="Lao UI"/>
        <a:ea typeface="华康少女文字W5(P)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3900</Words>
  <Application>WPS 演示</Application>
  <PresentationFormat>全屏显示(16:9)</PresentationFormat>
  <Paragraphs>365</Paragraphs>
  <Slides>24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Arial</vt:lpstr>
      <vt:lpstr>宋体</vt:lpstr>
      <vt:lpstr>Wingdings</vt:lpstr>
      <vt:lpstr>Lao UI</vt:lpstr>
      <vt:lpstr>华康少女文字W5(P)</vt:lpstr>
      <vt:lpstr>Calibri</vt:lpstr>
      <vt:lpstr>Times New Roman</vt:lpstr>
      <vt:lpstr>幼圆</vt:lpstr>
      <vt:lpstr>Times New Roman</vt:lpstr>
      <vt:lpstr>微软雅黑</vt:lpstr>
      <vt:lpstr>Open Sans</vt:lpstr>
      <vt:lpstr>Open Sans Light</vt:lpstr>
      <vt:lpstr>华文细黑</vt:lpstr>
      <vt:lpstr>Segoe UI Semilight</vt:lpstr>
      <vt:lpstr>DFPOP1-W9</vt:lpstr>
      <vt:lpstr>S2G love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63</cp:revision>
  <dcterms:created xsi:type="dcterms:W3CDTF">2015-03-31T05:49:00Z</dcterms:created>
  <dcterms:modified xsi:type="dcterms:W3CDTF">2017-05-08T00:49:45Z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